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42"/>
  </p:notesMasterIdLst>
  <p:sldIdLst>
    <p:sldId id="2145707214" r:id="rId2"/>
    <p:sldId id="260" r:id="rId3"/>
    <p:sldId id="2145707241" r:id="rId4"/>
    <p:sldId id="2145707243" r:id="rId5"/>
    <p:sldId id="2145707247" r:id="rId6"/>
    <p:sldId id="2145707246" r:id="rId7"/>
    <p:sldId id="2145707244" r:id="rId8"/>
    <p:sldId id="258" r:id="rId9"/>
    <p:sldId id="2145707202" r:id="rId10"/>
    <p:sldId id="3620" r:id="rId11"/>
    <p:sldId id="261" r:id="rId12"/>
    <p:sldId id="2145707230" r:id="rId13"/>
    <p:sldId id="263" r:id="rId14"/>
    <p:sldId id="264" r:id="rId15"/>
    <p:sldId id="266" r:id="rId16"/>
    <p:sldId id="2145707223" r:id="rId17"/>
    <p:sldId id="2145707226" r:id="rId18"/>
    <p:sldId id="2145707227" r:id="rId19"/>
    <p:sldId id="2145707228" r:id="rId20"/>
    <p:sldId id="2145707224" r:id="rId21"/>
    <p:sldId id="2145707229" r:id="rId22"/>
    <p:sldId id="2145707208" r:id="rId23"/>
    <p:sldId id="2145707209" r:id="rId24"/>
    <p:sldId id="2145707210" r:id="rId25"/>
    <p:sldId id="2145707225" r:id="rId26"/>
    <p:sldId id="2145707172" r:id="rId27"/>
    <p:sldId id="2145707234" r:id="rId28"/>
    <p:sldId id="984" r:id="rId29"/>
    <p:sldId id="301" r:id="rId30"/>
    <p:sldId id="2145707235" r:id="rId31"/>
    <p:sldId id="2145707233" r:id="rId32"/>
    <p:sldId id="2145707240" r:id="rId33"/>
    <p:sldId id="2145707236" r:id="rId34"/>
    <p:sldId id="2145707237" r:id="rId35"/>
    <p:sldId id="2145707238" r:id="rId36"/>
    <p:sldId id="2145707232" r:id="rId37"/>
    <p:sldId id="2145707239" r:id="rId38"/>
    <p:sldId id="480" r:id="rId39"/>
    <p:sldId id="2145707192" r:id="rId40"/>
    <p:sldId id="2145707245" r:id="rId41"/>
  </p:sldIdLst>
  <p:sldSz cx="16256000" cy="9144000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4C7D"/>
    <a:srgbClr val="1D558B"/>
    <a:srgbClr val="FF9452"/>
    <a:srgbClr val="FF9E2C"/>
    <a:srgbClr val="1A16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24" autoAdjust="0"/>
    <p:restoredTop sz="94737" autoAdjust="0"/>
  </p:normalViewPr>
  <p:slideViewPr>
    <p:cSldViewPr>
      <p:cViewPr varScale="1">
        <p:scale>
          <a:sx n="66" d="100"/>
          <a:sy n="66" d="100"/>
        </p:scale>
        <p:origin x="48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dtoppr-my.sharepoint.com/personal/antorres_act_pr_gov/Documents/Presentaciones/comparaci&#243;n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605202878034677"/>
          <c:y val="8.4858972580689793E-2"/>
          <c:w val="0.84394797121965326"/>
          <c:h val="0.81290940457228555"/>
        </c:manualLayout>
      </c:layout>
      <c:lineChart>
        <c:grouping val="standard"/>
        <c:varyColors val="0"/>
        <c:ser>
          <c:idx val="1"/>
          <c:order val="1"/>
          <c:tx>
            <c:strRef>
              <c:f>'grafica 24 vs 25'!$B$22</c:f>
              <c:strCache>
                <c:ptCount val="1"/>
                <c:pt idx="0">
                  <c:v>2025</c:v>
                </c:pt>
              </c:strCache>
            </c:strRef>
          </c:tx>
          <c:spPr>
            <a:ln w="34925" cap="rnd">
              <a:solidFill>
                <a:schemeClr val="accent3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B9D-446F-9AAE-221EA59D3D84}"/>
                </c:ext>
              </c:extLst>
            </c:dLbl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B9D-446F-9AAE-221EA59D3D84}"/>
                </c:ext>
              </c:extLst>
            </c:dLbl>
            <c:dLbl>
              <c:idx val="2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AB9D-446F-9AAE-221EA59D3D84}"/>
                </c:ext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B9D-446F-9AAE-221EA59D3D84}"/>
                </c:ext>
              </c:extLst>
            </c:dLbl>
            <c:dLbl>
              <c:idx val="4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B9D-446F-9AAE-221EA59D3D84}"/>
                </c:ext>
              </c:extLst>
            </c:dLbl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B9D-446F-9AAE-221EA59D3D84}"/>
                </c:ext>
              </c:extLst>
            </c:dLbl>
            <c:dLbl>
              <c:idx val="6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AB9D-446F-9AAE-221EA59D3D84}"/>
                </c:ext>
              </c:extLst>
            </c:dLbl>
            <c:dLbl>
              <c:idx val="7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B9D-446F-9AAE-221EA59D3D84}"/>
                </c:ext>
              </c:extLst>
            </c:dLbl>
            <c:dLbl>
              <c:idx val="8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AB9D-446F-9AAE-221EA59D3D84}"/>
                </c:ext>
              </c:extLst>
            </c:dLbl>
            <c:dLbl>
              <c:idx val="9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B9D-446F-9AAE-221EA59D3D84}"/>
                </c:ext>
              </c:extLst>
            </c:dLbl>
            <c:dLbl>
              <c:idx val="1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AB9D-446F-9AAE-221EA59D3D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'grafica 24 vs 25'!$C$20:$N$20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 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'grafica 24 vs 25'!$C$22:$N$22</c:f>
              <c:numCache>
                <c:formatCode>_("$"* #,##0.00_);_("$"* \(#,##0.00\);_("$"* "-"??_);_(@_)</c:formatCode>
                <c:ptCount val="12"/>
                <c:pt idx="0">
                  <c:v>27800318.750000004</c:v>
                </c:pt>
                <c:pt idx="1">
                  <c:v>54067254.260000005</c:v>
                </c:pt>
                <c:pt idx="2">
                  <c:v>95590429.670000002</c:v>
                </c:pt>
                <c:pt idx="3">
                  <c:v>114695364.56</c:v>
                </c:pt>
                <c:pt idx="4">
                  <c:v>151045678.55000001</c:v>
                </c:pt>
                <c:pt idx="5">
                  <c:v>224172163.17000002</c:v>
                </c:pt>
                <c:pt idx="6">
                  <c:v>228371678.73000002</c:v>
                </c:pt>
                <c:pt idx="7">
                  <c:v>244973254.87</c:v>
                </c:pt>
                <c:pt idx="8">
                  <c:v>293165458.82999998</c:v>
                </c:pt>
                <c:pt idx="9">
                  <c:v>342524873.87</c:v>
                </c:pt>
                <c:pt idx="10">
                  <c:v>372792531.03000003</c:v>
                </c:pt>
                <c:pt idx="11">
                  <c:v>398177070.99000001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B-AB9D-446F-9AAE-221EA59D3D84}"/>
            </c:ext>
          </c:extLst>
        </c:ser>
        <c:ser>
          <c:idx val="3"/>
          <c:order val="3"/>
          <c:tx>
            <c:strRef>
              <c:f>'grafica 24 vs 25'!$B$24</c:f>
              <c:strCache>
                <c:ptCount val="1"/>
                <c:pt idx="0">
                  <c:v>2026</c:v>
                </c:pt>
              </c:strCache>
            </c:strRef>
          </c:tx>
          <c:spPr>
            <a:ln w="34925" cap="rnd">
              <a:solidFill>
                <a:schemeClr val="accent2">
                  <a:lumMod val="75000"/>
                </a:schemeClr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B9D-446F-9AAE-221EA59D3D84}"/>
                </c:ext>
              </c:extLst>
            </c:dLbl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AB9D-446F-9AAE-221EA59D3D84}"/>
                </c:ext>
              </c:extLst>
            </c:dLbl>
            <c:dLbl>
              <c:idx val="2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AB9D-446F-9AAE-221EA59D3D8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'grafica 24 vs 25'!$C$20:$N$20</c:f>
              <c:strCache>
                <c:ptCount val="12"/>
                <c:pt idx="0">
                  <c:v>Enero</c:v>
                </c:pt>
                <c:pt idx="1">
                  <c:v>Febrero</c:v>
                </c:pt>
                <c:pt idx="2">
                  <c:v>Marzo</c:v>
                </c:pt>
                <c:pt idx="3">
                  <c:v>Abril</c:v>
                </c:pt>
                <c:pt idx="4">
                  <c:v>Mayo</c:v>
                </c:pt>
                <c:pt idx="5">
                  <c:v>Junio</c:v>
                </c:pt>
                <c:pt idx="6">
                  <c:v>Julio</c:v>
                </c:pt>
                <c:pt idx="7">
                  <c:v>Agosto </c:v>
                </c:pt>
                <c:pt idx="8">
                  <c:v>Septiembre</c:v>
                </c:pt>
                <c:pt idx="9">
                  <c:v>Octubre</c:v>
                </c:pt>
                <c:pt idx="10">
                  <c:v>Noviembre</c:v>
                </c:pt>
                <c:pt idx="11">
                  <c:v>Diciembre</c:v>
                </c:pt>
              </c:strCache>
            </c:strRef>
          </c:cat>
          <c:val>
            <c:numRef>
              <c:f>'grafica 24 vs 25'!$C$24:$N$24</c:f>
              <c:numCache>
                <c:formatCode>_("$"* #,##0.00_);_("$"* \(#,##0.00\);_("$"* "-"??_);_(@_)</c:formatCode>
                <c:ptCount val="12"/>
                <c:pt idx="0">
                  <c:v>42885613.750000007</c:v>
                </c:pt>
                <c:pt idx="1">
                  <c:v>71761281.090000018</c:v>
                </c:pt>
                <c:pt idx="2">
                  <c:v>96424698.600000024</c:v>
                </c:pt>
                <c:pt idx="3">
                  <c:v>151186756.24000004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F-AB9D-446F-9AAE-221EA59D3D8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367416528"/>
        <c:axId val="367415088"/>
        <c:extLst>
          <c:ext xmlns:c15="http://schemas.microsoft.com/office/drawing/2012/chart" uri="{02D57815-91ED-43cb-92C2-25804820EDAC}">
            <c15:filteredLine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'grafica 24 vs 25'!$B$21</c15:sqref>
                        </c15:formulaRef>
                      </c:ext>
                    </c:extLst>
                    <c:strCache>
                      <c:ptCount val="1"/>
                      <c:pt idx="0">
                        <c:v>2024</c:v>
                      </c:pt>
                    </c:strCache>
                  </c:strRef>
                </c:tx>
                <c:spPr>
                  <a:ln w="34925" cap="rnd">
                    <a:solidFill>
                      <a:schemeClr val="accent1"/>
                    </a:solidFill>
                    <a:round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marker>
                  <c:symbol val="none"/>
                </c:marker>
                <c:dLbls>
                  <c:dLbl>
                    <c:idx val="0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0-AB9D-446F-9AAE-221EA59D3D84}"/>
                      </c:ext>
                    </c:extLst>
                  </c:dLbl>
                  <c:dLbl>
                    <c:idx val="1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1-AB9D-446F-9AAE-221EA59D3D84}"/>
                      </c:ext>
                    </c:extLst>
                  </c:dLbl>
                  <c:dLbl>
                    <c:idx val="2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2-AB9D-446F-9AAE-221EA59D3D84}"/>
                      </c:ext>
                    </c:extLst>
                  </c:dLbl>
                  <c:dLbl>
                    <c:idx val="3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3-AB9D-446F-9AAE-221EA59D3D84}"/>
                      </c:ext>
                    </c:extLst>
                  </c:dLbl>
                  <c:dLbl>
                    <c:idx val="4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4-AB9D-446F-9AAE-221EA59D3D84}"/>
                      </c:ext>
                    </c:extLst>
                  </c:dLbl>
                  <c:dLbl>
                    <c:idx val="5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5-AB9D-446F-9AAE-221EA59D3D84}"/>
                      </c:ext>
                    </c:extLst>
                  </c:dLbl>
                  <c:dLbl>
                    <c:idx val="6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6-AB9D-446F-9AAE-221EA59D3D84}"/>
                      </c:ext>
                    </c:extLst>
                  </c:dLbl>
                  <c:dLbl>
                    <c:idx val="7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7-AB9D-446F-9AAE-221EA59D3D84}"/>
                      </c:ext>
                    </c:extLst>
                  </c:dLbl>
                  <c:dLbl>
                    <c:idx val="8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8-AB9D-446F-9AAE-221EA59D3D84}"/>
                      </c:ext>
                    </c:extLst>
                  </c:dLbl>
                  <c:dLbl>
                    <c:idx val="9"/>
                    <c:delete val="1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9-AB9D-446F-9AAE-221EA59D3D84}"/>
                      </c:ext>
                    </c:extLst>
                  </c:dLbl>
                  <c:dLbl>
                    <c:idx val="10"/>
                    <c:layout>
                      <c:manualLayout>
                        <c:x val="-7.0647263196075616E-2"/>
                        <c:y val="3.2858718892883644E-2"/>
                      </c:manualLayout>
                    </c:layout>
                    <c:showLegendKey val="0"/>
                    <c:showVal val="1"/>
                    <c:showCatName val="0"/>
                    <c:showSerName val="0"/>
                    <c:showPercent val="0"/>
                    <c:showBubbleSize val="0"/>
                    <c:extLst>
                      <c:ext uri="{CE6537A1-D6FC-4f65-9D91-7224C49458BB}"/>
                      <c:ext xmlns:c16="http://schemas.microsoft.com/office/drawing/2014/chart" uri="{C3380CC4-5D6E-409C-BE32-E72D297353CC}">
                        <c16:uniqueId val="{0000001A-AB9D-446F-9AAE-221EA59D3D84}"/>
                      </c:ext>
                    </c:extLst>
                  </c:dLbl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2400" b="0" i="0" u="none" strike="noStrike" kern="1200" baseline="0">
                          <a:solidFill>
                            <a:schemeClr val="lt1">
                              <a:lumMod val="8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1"/>
                      <c15:leaderLines>
                        <c:spPr>
                          <a:ln w="9525">
                            <a:solidFill>
                              <a:schemeClr val="lt1">
                                <a:lumMod val="95000"/>
                                <a:alpha val="54000"/>
                              </a:schemeClr>
                            </a:solidFill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'grafica 24 vs 25'!$C$20:$N$20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 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'grafica 24 vs 25'!$C$21:$N$21</c15:sqref>
                        </c15:formulaRef>
                      </c:ext>
                    </c:extLst>
                    <c:numCache>
                      <c:formatCode>_("$"* #,##0.00_);_("$"* \(#,##0.00\);_("$"* "-"??_);_(@_)</c:formatCode>
                      <c:ptCount val="12"/>
                      <c:pt idx="0">
                        <c:v>32546486.566249993</c:v>
                      </c:pt>
                      <c:pt idx="1">
                        <c:v>56624175.792499989</c:v>
                      </c:pt>
                      <c:pt idx="2">
                        <c:v>88560116.925599992</c:v>
                      </c:pt>
                      <c:pt idx="3">
                        <c:v>122672792.03560001</c:v>
                      </c:pt>
                      <c:pt idx="4">
                        <c:v>156825545.02560002</c:v>
                      </c:pt>
                      <c:pt idx="5">
                        <c:v>230084158.19477502</c:v>
                      </c:pt>
                      <c:pt idx="6">
                        <c:v>235672476.58477503</c:v>
                      </c:pt>
                      <c:pt idx="7">
                        <c:v>261017935.93477502</c:v>
                      </c:pt>
                      <c:pt idx="8">
                        <c:v>311930834.73477501</c:v>
                      </c:pt>
                      <c:pt idx="9">
                        <c:v>335350763.35477501</c:v>
                      </c:pt>
                      <c:pt idx="10">
                        <c:v>363703400.23477501</c:v>
                      </c:pt>
                    </c:numCache>
                  </c:numRef>
                </c:val>
                <c:smooth val="0"/>
                <c:extLst>
                  <c:ext xmlns:c16="http://schemas.microsoft.com/office/drawing/2014/chart" uri="{C3380CC4-5D6E-409C-BE32-E72D297353CC}">
                    <c16:uniqueId val="{0000001B-AB9D-446F-9AAE-221EA59D3D84}"/>
                  </c:ext>
                </c:extLst>
              </c15:ser>
            </c15:filteredLineSeries>
            <c15:filteredLineSeries>
              <c15:ser>
                <c:idx val="2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'grafica 24 vs 25'!$B$23</c15:sqref>
                        </c15:formulaRef>
                      </c:ext>
                    </c:extLst>
                    <c:strCache>
                      <c:ptCount val="1"/>
                      <c:pt idx="0">
                        <c:v>2021</c:v>
                      </c:pt>
                    </c:strCache>
                  </c:strRef>
                </c:tx>
                <c:spPr>
                  <a:ln w="34925" cap="rnd">
                    <a:solidFill>
                      <a:schemeClr val="accent5"/>
                    </a:solidFill>
                    <a:round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marker>
                  <c:symbol val="none"/>
                </c:marker>
                <c:dLbls>
                  <c:dLbl>
                    <c:idx val="0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1C-AB9D-446F-9AAE-221EA59D3D84}"/>
                      </c:ext>
                    </c:extLst>
                  </c:dLbl>
                  <c:dLbl>
                    <c:idx val="1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1D-AB9D-446F-9AAE-221EA59D3D84}"/>
                      </c:ext>
                    </c:extLst>
                  </c:dLbl>
                  <c:dLbl>
                    <c:idx val="2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1E-AB9D-446F-9AAE-221EA59D3D84}"/>
                      </c:ext>
                    </c:extLst>
                  </c:dLbl>
                  <c:dLbl>
                    <c:idx val="3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1F-AB9D-446F-9AAE-221EA59D3D84}"/>
                      </c:ext>
                    </c:extLst>
                  </c:dLbl>
                  <c:dLbl>
                    <c:idx val="4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20-AB9D-446F-9AAE-221EA59D3D84}"/>
                      </c:ext>
                    </c:extLst>
                  </c:dLbl>
                  <c:dLbl>
                    <c:idx val="5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21-AB9D-446F-9AAE-221EA59D3D84}"/>
                      </c:ext>
                    </c:extLst>
                  </c:dLbl>
                  <c:dLbl>
                    <c:idx val="6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22-AB9D-446F-9AAE-221EA59D3D84}"/>
                      </c:ext>
                    </c:extLst>
                  </c:dLbl>
                  <c:dLbl>
                    <c:idx val="7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23-AB9D-446F-9AAE-221EA59D3D84}"/>
                      </c:ext>
                    </c:extLst>
                  </c:dLbl>
                  <c:dLbl>
                    <c:idx val="8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24-AB9D-446F-9AAE-221EA59D3D84}"/>
                      </c:ext>
                    </c:extLst>
                  </c:dLbl>
                  <c:dLbl>
                    <c:idx val="9"/>
                    <c:delete val="1"/>
                    <c:extLst xmlns:c15="http://schemas.microsoft.com/office/drawing/2012/chart">
                      <c:ext xmlns:c15="http://schemas.microsoft.com/office/drawing/2012/chart" uri="{CE6537A1-D6FC-4f65-9D91-7224C49458BB}"/>
                      <c:ext xmlns:c16="http://schemas.microsoft.com/office/drawing/2014/chart" uri="{C3380CC4-5D6E-409C-BE32-E72D297353CC}">
                        <c16:uniqueId val="{00000025-AB9D-446F-9AAE-221EA59D3D84}"/>
                      </c:ext>
                    </c:extLst>
                  </c:dLbl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2400" b="0" i="0" u="none" strike="noStrike" kern="1200" baseline="0">
                          <a:solidFill>
                            <a:schemeClr val="lt1">
                              <a:lumMod val="8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 xmlns:c15="http://schemas.microsoft.com/office/drawing/2012/chart">
                    <c:ext xmlns:c15="http://schemas.microsoft.com/office/drawing/2012/chart" uri="{CE6537A1-D6FC-4f65-9D91-7224C49458BB}">
                      <c15:showLeaderLines val="1"/>
                      <c15:leaderLines>
                        <c:spPr>
                          <a:ln w="9525">
                            <a:solidFill>
                              <a:schemeClr val="lt1">
                                <a:lumMod val="95000"/>
                                <a:alpha val="54000"/>
                              </a:schemeClr>
                            </a:solidFill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'grafica 24 vs 25'!$C$20:$N$20</c15:sqref>
                        </c15:formulaRef>
                      </c:ext>
                    </c:extLst>
                    <c:strCache>
                      <c:ptCount val="12"/>
                      <c:pt idx="0">
                        <c:v>Enero</c:v>
                      </c:pt>
                      <c:pt idx="1">
                        <c:v>Febrero</c:v>
                      </c:pt>
                      <c:pt idx="2">
                        <c:v>Marzo</c:v>
                      </c:pt>
                      <c:pt idx="3">
                        <c:v>Abril</c:v>
                      </c:pt>
                      <c:pt idx="4">
                        <c:v>Mayo</c:v>
                      </c:pt>
                      <c:pt idx="5">
                        <c:v>Junio</c:v>
                      </c:pt>
                      <c:pt idx="6">
                        <c:v>Julio</c:v>
                      </c:pt>
                      <c:pt idx="7">
                        <c:v>Agosto </c:v>
                      </c:pt>
                      <c:pt idx="8">
                        <c:v>Septiembre</c:v>
                      </c:pt>
                      <c:pt idx="9">
                        <c:v>Octubre</c:v>
                      </c:pt>
                      <c:pt idx="10">
                        <c:v>Noviembre</c:v>
                      </c:pt>
                      <c:pt idx="11">
                        <c:v>Diciembre</c:v>
                      </c:pt>
                    </c:strCache>
                  </c:str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'grafica 24 vs 25'!$C$23:$N$23</c15:sqref>
                        </c15:formulaRef>
                      </c:ext>
                    </c:extLst>
                    <c:numCache>
                      <c:formatCode>_("$"* #,##0.00_);_("$"* \(#,##0.00\);_("$"* "-"??_);_(@_)</c:formatCode>
                      <c:ptCount val="12"/>
                      <c:pt idx="0">
                        <c:v>20161512.949999999</c:v>
                      </c:pt>
                      <c:pt idx="1">
                        <c:v>42346133.369999997</c:v>
                      </c:pt>
                      <c:pt idx="2">
                        <c:v>74439737.919999987</c:v>
                      </c:pt>
                      <c:pt idx="3">
                        <c:v>109161797.47999999</c:v>
                      </c:pt>
                      <c:pt idx="4">
                        <c:v>143288391.88999999</c:v>
                      </c:pt>
                      <c:pt idx="5">
                        <c:v>172514040.27999997</c:v>
                      </c:pt>
                      <c:pt idx="6">
                        <c:v>189676895.11999997</c:v>
                      </c:pt>
                      <c:pt idx="7">
                        <c:v>202230282.65459996</c:v>
                      </c:pt>
                      <c:pt idx="8">
                        <c:v>228937848.64034998</c:v>
                      </c:pt>
                      <c:pt idx="9">
                        <c:v>263248936.64767498</c:v>
                      </c:pt>
                      <c:pt idx="10">
                        <c:v>290194325.16822499</c:v>
                      </c:pt>
                    </c:numCache>
                  </c:numRef>
                </c:val>
                <c:smooth val="0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26-AB9D-446F-9AAE-221EA59D3D84}"/>
                  </c:ext>
                </c:extLst>
              </c15:ser>
            </c15:filteredLineSeries>
          </c:ext>
        </c:extLst>
      </c:lineChart>
      <c:catAx>
        <c:axId val="3674165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95000"/>
                <a:alpha val="1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7415088"/>
        <c:crosses val="autoZero"/>
        <c:auto val="1"/>
        <c:lblAlgn val="ctr"/>
        <c:lblOffset val="100"/>
        <c:noMultiLvlLbl val="0"/>
      </c:catAx>
      <c:valAx>
        <c:axId val="367415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_(&quot;$&quot;* #,##0.00_);_(&quot;$&quot;* \(#,##0.00\);_(&quot;$&quot;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74165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2400"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6455785513271112"/>
          <c:y val="1.3888886719021573E-2"/>
          <c:w val="0.64620820741223617"/>
          <c:h val="0.8313492326975952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solidFill>
                <a:schemeClr val="accent1">
                  <a:lumMod val="75000"/>
                </a:schemeClr>
              </a:solidFill>
            </a:ln>
          </c:spPr>
          <c:dPt>
            <c:idx val="0"/>
            <c:bubble3D val="0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5CD0-E84D-A4E1-4436345C8D49}"/>
              </c:ext>
            </c:extLst>
          </c:dPt>
          <c:dPt>
            <c:idx val="1"/>
            <c:bubble3D val="0"/>
            <c:spPr>
              <a:solidFill>
                <a:schemeClr val="accent6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5CD0-E84D-A4E1-4436345C8D49}"/>
              </c:ext>
            </c:extLst>
          </c:dPt>
          <c:dPt>
            <c:idx val="2"/>
            <c:bubble3D val="0"/>
            <c:spPr>
              <a:solidFill>
                <a:srgbClr val="FF9E2C"/>
              </a:solidFill>
              <a:ln>
                <a:solidFill>
                  <a:schemeClr val="accent1">
                    <a:lumMod val="75000"/>
                  </a:schemeClr>
                </a:solidFill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5CD0-E84D-A4E1-4436345C8D4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solidFill>
                  <a:schemeClr val="accent1">
                    <a:lumMod val="75000"/>
                  </a:schemeClr>
                </a:solidFill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5CD0-E84D-A4E1-4436345C8D49}"/>
              </c:ext>
            </c:extLst>
          </c:dPt>
          <c:dLbls>
            <c:dLbl>
              <c:idx val="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5CD0-E84D-A4E1-4436345C8D4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4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s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Pavimento</c:v>
                </c:pt>
                <c:pt idx="1">
                  <c:v>Rehabilitación de Puentes</c:v>
                </c:pt>
                <c:pt idx="2">
                  <c:v>Seguridad</c:v>
                </c:pt>
                <c:pt idx="3">
                  <c:v>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58</c:v>
                </c:pt>
                <c:pt idx="1">
                  <c:v>25</c:v>
                </c:pt>
                <c:pt idx="2">
                  <c:v>17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CD0-E84D-A4E1-4436345C8D49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3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0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E06372-C534-421E-9B50-395EB06FBA0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5" y="4473575"/>
            <a:ext cx="5607050" cy="36607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73FA01-2730-4978-97C0-B1B2734E79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506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DA767C-FA93-F943-B297-8E4E260F6B0F}" type="slidenum">
              <a:rPr lang="es-US" smtClean="0"/>
              <a:t>1</a:t>
            </a:fld>
            <a:endParaRPr lang="es-US"/>
          </a:p>
        </p:txBody>
      </p:sp>
    </p:spTree>
    <p:extLst>
      <p:ext uri="{BB962C8B-B14F-4D97-AF65-F5344CB8AC3E}">
        <p14:creationId xmlns:p14="http://schemas.microsoft.com/office/powerpoint/2010/main" val="488118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73FA01-2730-4978-97C0-B1B2734E799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406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_tradnl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73FA01-2730-4978-97C0-B1B2734E799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4807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B76BE-D1BC-58D9-9914-3C2BED770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FEE01BB0-920A-9933-3A44-DBE9B17395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A5B05CAB-D3B5-F184-3190-9481E9F0AC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U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C5B2F4D-F15F-2A30-6BC9-D4164D7CCB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DA767C-FA93-F943-B297-8E4E260F6B0F}" type="slidenum">
              <a:rPr lang="es-US" smtClean="0"/>
              <a:t>16</a:t>
            </a:fld>
            <a:endParaRPr lang="es-US"/>
          </a:p>
        </p:txBody>
      </p:sp>
    </p:spTree>
    <p:extLst>
      <p:ext uri="{BB962C8B-B14F-4D97-AF65-F5344CB8AC3E}">
        <p14:creationId xmlns:p14="http://schemas.microsoft.com/office/powerpoint/2010/main" val="32604258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81A58-D607-82EC-52AC-FDBF34E1F1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6804BDF8-4250-5A46-C321-D606C77937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53A56516-5910-E2C1-6340-46F1D3C85B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U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23D48C36-DFF3-B644-4D7F-93FF203D7E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DA767C-FA93-F943-B297-8E4E260F6B0F}" type="slidenum">
              <a:rPr lang="es-US" smtClean="0"/>
              <a:t>20</a:t>
            </a:fld>
            <a:endParaRPr lang="es-US"/>
          </a:p>
        </p:txBody>
      </p:sp>
    </p:spTree>
    <p:extLst>
      <p:ext uri="{BB962C8B-B14F-4D97-AF65-F5344CB8AC3E}">
        <p14:creationId xmlns:p14="http://schemas.microsoft.com/office/powerpoint/2010/main" val="2531132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DE782B-19F9-D6EF-EF26-916D7EEBBC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7E180ACB-809D-471A-6145-B46565A4D8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26DC7C74-620F-1F94-E8D4-4BAB01A83D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U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3A58BE40-437D-DD6E-1AAB-22B06AE2AB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DA767C-FA93-F943-B297-8E4E260F6B0F}" type="slidenum">
              <a:rPr lang="es-US" smtClean="0"/>
              <a:t>25</a:t>
            </a:fld>
            <a:endParaRPr lang="es-US"/>
          </a:p>
        </p:txBody>
      </p:sp>
    </p:spTree>
    <p:extLst>
      <p:ext uri="{BB962C8B-B14F-4D97-AF65-F5344CB8AC3E}">
        <p14:creationId xmlns:p14="http://schemas.microsoft.com/office/powerpoint/2010/main" val="7407915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3C201-6198-763B-3DF3-E28CA3E160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2000" y="1496484"/>
            <a:ext cx="12192000" cy="3183467"/>
          </a:xfrm>
        </p:spPr>
        <p:txBody>
          <a:bodyPr anchor="b"/>
          <a:lstStyle>
            <a:lvl1pPr algn="ctr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B3EA60-DD16-E78D-C227-E255A6E2B6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32000" y="4802717"/>
            <a:ext cx="12192000" cy="2207683"/>
          </a:xfrm>
        </p:spPr>
        <p:txBody>
          <a:bodyPr/>
          <a:lstStyle>
            <a:lvl1pPr marL="0" indent="0" algn="ctr">
              <a:buNone/>
              <a:defRPr sz="3200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79686-666F-13FC-58D4-6FFA9560D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DB5F7-2CFE-3B5D-AFAD-F1823C93D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690C05-65B0-C51C-9DC2-CF32CAC22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142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20476-0FFE-3DA3-BD4D-5F7BDF8FB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FE29C-5FA1-0BDD-DDB7-7D028B955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28338-483D-545E-CB07-78A04177D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D8DD5-A210-2EE3-00EA-5D895C6E4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DC1A4-5D5E-F9B8-A17C-87200F841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243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540B2-F11B-634F-F1B8-EAC2B7D23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133" y="2279652"/>
            <a:ext cx="14020800" cy="3803649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B3BEBF-EB9C-CBAA-CB5B-B97CBE8608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9133" y="6119285"/>
            <a:ext cx="14020800" cy="2000249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>
                    <a:tint val="82000"/>
                  </a:schemeClr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82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9285A-C5B9-A479-0CD7-04E829449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09B17-FC29-CA68-517B-EB3262D98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5B7D1-BEB1-7041-08E6-912B835B1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566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948AC-E45A-423B-7C8F-5962CBA72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99108-DD09-7062-EF9A-E85C49C29A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600" y="2434167"/>
            <a:ext cx="690880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AA412B-5B8D-6943-C4AE-30E143BCCA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29600" y="2434167"/>
            <a:ext cx="690880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6A80FB-D33B-9D97-3571-E81E33F35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99663-8C9D-173E-57C4-B305427D7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6AE486-416A-E46C-D92F-48DADF2F7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249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A5B34-C619-4E10-1893-40DF8D6FF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717" y="486834"/>
            <a:ext cx="14020800" cy="17674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5C5D67-F2EC-934B-1678-2E8F6A06FE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9718" y="2241551"/>
            <a:ext cx="6877049" cy="1098549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71C4C9-16FB-1FB4-1066-85D4CD03F7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9718" y="3340100"/>
            <a:ext cx="6877049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A22C28-5CA4-0115-87CC-BDBC41423E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229600" y="2241551"/>
            <a:ext cx="6910917" cy="1098549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28096B-B457-DC8A-9578-AE6C6BAF09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229600" y="3340100"/>
            <a:ext cx="6910917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AFD29C-763F-5FB4-D2E7-229DB8373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F8D5B9-0AE8-7F2F-3A26-7DBF5297A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4AE8F6-D117-7B8A-1ADE-9F18848E3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760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505C4-7428-56F5-6344-54DDC2974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4EE6A-3D75-1D69-7159-21856F444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38A3A1-6BA0-F279-D14E-8D061C236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DDEE22-7EA4-809E-3EBF-49B0DFF5C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063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84ED56-B458-B1DC-BABB-22681A74E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B38C6A-3E99-BE78-BECD-D968720DD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4B105D-2902-06EF-1D6C-B32877832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551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70CFA-2CF4-961B-0CBC-F13894580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718" y="609600"/>
            <a:ext cx="5242983" cy="213360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D7235-F319-30AC-61F3-E991E10D3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917" y="1316567"/>
            <a:ext cx="8229600" cy="6498167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01FB7C-88BE-FD74-888B-86328F52BD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9718" y="2743200"/>
            <a:ext cx="5242983" cy="5082117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3A943C-26E6-61BB-994D-E847862EF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E068A7-3416-8C42-6BB2-B76BF518C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B04E40-70CE-9511-4F15-DBCCF9C1B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099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46F3D-78E8-51B3-BF06-524FDB04B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718" y="609600"/>
            <a:ext cx="5242983" cy="213360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3A0704-2547-1237-15CA-D868991178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910917" y="1316567"/>
            <a:ext cx="8229600" cy="6498167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944061-5A34-F3CA-C78E-B3CAC9011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9718" y="2743200"/>
            <a:ext cx="5242983" cy="5082117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510F3C-F521-4495-F60F-D8579E4F9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11092B-0825-F2F6-63EE-8AE75CADE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9D5E35-015C-F0C1-BFAF-5CC3CAABB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119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7F984-1790-E4D7-846F-DE7340C35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F2938C-204C-EF6E-ADB7-A91610FCF2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E53CD-B12A-3788-BEBA-E742EE5B1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1221FB-957D-2525-23A5-44F45F2F0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097A9-EF69-A611-3915-2F277AF16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86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8CCC2B-B037-BB65-6F07-6260B90E55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1633200" y="486834"/>
            <a:ext cx="3505200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87A98B-7402-28F5-4732-D23EF2122F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17600" y="486834"/>
            <a:ext cx="10312400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4ED5A-AA8F-4894-3C1D-B167440D0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D224E-6CF2-FDE3-02E1-EFE6F11AA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AAB066-655A-A017-C8F6-0F3D3E290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462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pening (20-08-24)-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8"/>
          <p:cNvSpPr>
            <a:spLocks noGrp="1" noEditPoints="1"/>
          </p:cNvSpPr>
          <p:nvPr>
            <p:ph type="pic" sz="quarter" idx="10"/>
          </p:nvPr>
        </p:nvSpPr>
        <p:spPr bwMode="auto">
          <a:xfrm>
            <a:off x="1546583" y="1065126"/>
            <a:ext cx="5698298" cy="7013748"/>
          </a:xfrm>
          <a:custGeom>
            <a:avLst/>
            <a:gdLst>
              <a:gd name="T0" fmla="*/ 1733 w 2835"/>
              <a:gd name="T1" fmla="*/ 57 h 3488"/>
              <a:gd name="T2" fmla="*/ 1212 w 2835"/>
              <a:gd name="T3" fmla="*/ 1 h 3488"/>
              <a:gd name="T4" fmla="*/ 948 w 2835"/>
              <a:gd name="T5" fmla="*/ 331 h 3488"/>
              <a:gd name="T6" fmla="*/ 884 w 2835"/>
              <a:gd name="T7" fmla="*/ 551 h 3488"/>
              <a:gd name="T8" fmla="*/ 1249 w 2835"/>
              <a:gd name="T9" fmla="*/ 985 h 3488"/>
              <a:gd name="T10" fmla="*/ 1509 w 2835"/>
              <a:gd name="T11" fmla="*/ 985 h 3488"/>
              <a:gd name="T12" fmla="*/ 2812 w 2835"/>
              <a:gd name="T13" fmla="*/ 2047 h 3488"/>
              <a:gd name="T14" fmla="*/ 2591 w 2835"/>
              <a:gd name="T15" fmla="*/ 1543 h 3488"/>
              <a:gd name="T16" fmla="*/ 2060 w 2835"/>
              <a:gd name="T17" fmla="*/ 1496 h 3488"/>
              <a:gd name="T18" fmla="*/ 1786 w 2835"/>
              <a:gd name="T19" fmla="*/ 1868 h 3488"/>
              <a:gd name="T20" fmla="*/ 1748 w 2835"/>
              <a:gd name="T21" fmla="*/ 2048 h 3488"/>
              <a:gd name="T22" fmla="*/ 2115 w 2835"/>
              <a:gd name="T23" fmla="*/ 2480 h 3488"/>
              <a:gd name="T24" fmla="*/ 2383 w 2835"/>
              <a:gd name="T25" fmla="*/ 2481 h 3488"/>
              <a:gd name="T26" fmla="*/ 1675 w 2835"/>
              <a:gd name="T27" fmla="*/ 2000 h 3488"/>
              <a:gd name="T28" fmla="*/ 1129 w 2835"/>
              <a:gd name="T29" fmla="*/ 2015 h 3488"/>
              <a:gd name="T30" fmla="*/ 875 w 2835"/>
              <a:gd name="T31" fmla="*/ 2446 h 3488"/>
              <a:gd name="T32" fmla="*/ 1122 w 2835"/>
              <a:gd name="T33" fmla="*/ 2960 h 3488"/>
              <a:gd name="T34" fmla="*/ 1241 w 2835"/>
              <a:gd name="T35" fmla="*/ 2984 h 3488"/>
              <a:gd name="T36" fmla="*/ 1404 w 2835"/>
              <a:gd name="T37" fmla="*/ 2983 h 3488"/>
              <a:gd name="T38" fmla="*/ 1613 w 2835"/>
              <a:gd name="T39" fmla="*/ 2984 h 3488"/>
              <a:gd name="T40" fmla="*/ 1972 w 2835"/>
              <a:gd name="T41" fmla="*/ 2483 h 3488"/>
              <a:gd name="T42" fmla="*/ 1677 w 2835"/>
              <a:gd name="T43" fmla="*/ 2002 h 3488"/>
              <a:gd name="T44" fmla="*/ 872 w 2835"/>
              <a:gd name="T45" fmla="*/ 1563 h 3488"/>
              <a:gd name="T46" fmla="*/ 364 w 2835"/>
              <a:gd name="T47" fmla="*/ 1504 h 3488"/>
              <a:gd name="T48" fmla="*/ 136 w 2835"/>
              <a:gd name="T49" fmla="*/ 1748 h 3488"/>
              <a:gd name="T50" fmla="*/ 13 w 2835"/>
              <a:gd name="T51" fmla="*/ 2039 h 3488"/>
              <a:gd name="T52" fmla="*/ 378 w 2835"/>
              <a:gd name="T53" fmla="*/ 2488 h 3488"/>
              <a:gd name="T54" fmla="*/ 640 w 2835"/>
              <a:gd name="T55" fmla="*/ 2487 h 3488"/>
              <a:gd name="T56" fmla="*/ 853 w 2835"/>
              <a:gd name="T57" fmla="*/ 2459 h 3488"/>
              <a:gd name="T58" fmla="*/ 2598 w 2835"/>
              <a:gd name="T59" fmla="*/ 2553 h 3488"/>
              <a:gd name="T60" fmla="*/ 2086 w 2835"/>
              <a:gd name="T61" fmla="*/ 2495 h 3488"/>
              <a:gd name="T62" fmla="*/ 1837 w 2835"/>
              <a:gd name="T63" fmla="*/ 2783 h 3488"/>
              <a:gd name="T64" fmla="*/ 1745 w 2835"/>
              <a:gd name="T65" fmla="*/ 3042 h 3488"/>
              <a:gd name="T66" fmla="*/ 2110 w 2835"/>
              <a:gd name="T67" fmla="*/ 3481 h 3488"/>
              <a:gd name="T68" fmla="*/ 2372 w 2835"/>
              <a:gd name="T69" fmla="*/ 3479 h 3488"/>
              <a:gd name="T70" fmla="*/ 2812 w 2835"/>
              <a:gd name="T71" fmla="*/ 3047 h 3488"/>
              <a:gd name="T72" fmla="*/ 870 w 2835"/>
              <a:gd name="T73" fmla="*/ 2559 h 3488"/>
              <a:gd name="T74" fmla="*/ 349 w 2835"/>
              <a:gd name="T75" fmla="*/ 2503 h 3488"/>
              <a:gd name="T76" fmla="*/ 85 w 2835"/>
              <a:gd name="T77" fmla="*/ 2833 h 3488"/>
              <a:gd name="T78" fmla="*/ 21 w 2835"/>
              <a:gd name="T79" fmla="*/ 3053 h 3488"/>
              <a:gd name="T80" fmla="*/ 386 w 2835"/>
              <a:gd name="T81" fmla="*/ 3487 h 3488"/>
              <a:gd name="T82" fmla="*/ 646 w 2835"/>
              <a:gd name="T83" fmla="*/ 3487 h 3488"/>
              <a:gd name="T84" fmla="*/ 2812 w 2835"/>
              <a:gd name="T85" fmla="*/ 1049 h 3488"/>
              <a:gd name="T86" fmla="*/ 2591 w 2835"/>
              <a:gd name="T87" fmla="*/ 544 h 3488"/>
              <a:gd name="T88" fmla="*/ 2060 w 2835"/>
              <a:gd name="T89" fmla="*/ 497 h 3488"/>
              <a:gd name="T90" fmla="*/ 1786 w 2835"/>
              <a:gd name="T91" fmla="*/ 869 h 3488"/>
              <a:gd name="T92" fmla="*/ 1748 w 2835"/>
              <a:gd name="T93" fmla="*/ 1050 h 3488"/>
              <a:gd name="T94" fmla="*/ 2115 w 2835"/>
              <a:gd name="T95" fmla="*/ 1480 h 3488"/>
              <a:gd name="T96" fmla="*/ 2383 w 2835"/>
              <a:gd name="T97" fmla="*/ 1481 h 3488"/>
              <a:gd name="T98" fmla="*/ 1946 w 2835"/>
              <a:gd name="T99" fmla="*/ 1551 h 3488"/>
              <a:gd name="T100" fmla="*/ 1723 w 2835"/>
              <a:gd name="T101" fmla="*/ 1038 h 3488"/>
              <a:gd name="T102" fmla="*/ 1180 w 2835"/>
              <a:gd name="T103" fmla="*/ 1000 h 3488"/>
              <a:gd name="T104" fmla="*/ 895 w 2835"/>
              <a:gd name="T105" fmla="*/ 1413 h 3488"/>
              <a:gd name="T106" fmla="*/ 886 w 2835"/>
              <a:gd name="T107" fmla="*/ 1554 h 3488"/>
              <a:gd name="T108" fmla="*/ 1254 w 2835"/>
              <a:gd name="T109" fmla="*/ 1983 h 3488"/>
              <a:gd name="T110" fmla="*/ 1531 w 2835"/>
              <a:gd name="T111" fmla="*/ 1985 h 3488"/>
              <a:gd name="T112" fmla="*/ 1086 w 2835"/>
              <a:gd name="T113" fmla="*/ 1056 h 3488"/>
              <a:gd name="T114" fmla="*/ 854 w 2835"/>
              <a:gd name="T115" fmla="*/ 534 h 3488"/>
              <a:gd name="T116" fmla="*/ 305 w 2835"/>
              <a:gd name="T117" fmla="*/ 505 h 3488"/>
              <a:gd name="T118" fmla="*/ 30 w 2835"/>
              <a:gd name="T119" fmla="*/ 923 h 3488"/>
              <a:gd name="T120" fmla="*/ 25 w 2835"/>
              <a:gd name="T121" fmla="*/ 1061 h 3488"/>
              <a:gd name="T122" fmla="*/ 393 w 2835"/>
              <a:gd name="T123" fmla="*/ 1488 h 3488"/>
              <a:gd name="T124" fmla="*/ 676 w 2835"/>
              <a:gd name="T125" fmla="*/ 1488 h 34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2835" h="3488">
                <a:moveTo>
                  <a:pt x="1949" y="552"/>
                </a:moveTo>
                <a:lnTo>
                  <a:pt x="1946" y="553"/>
                </a:lnTo>
                <a:lnTo>
                  <a:pt x="1949" y="552"/>
                </a:lnTo>
                <a:lnTo>
                  <a:pt x="1949" y="552"/>
                </a:lnTo>
                <a:lnTo>
                  <a:pt x="1967" y="520"/>
                </a:lnTo>
                <a:lnTo>
                  <a:pt x="1967" y="518"/>
                </a:lnTo>
                <a:lnTo>
                  <a:pt x="1968" y="517"/>
                </a:lnTo>
                <a:lnTo>
                  <a:pt x="1968" y="516"/>
                </a:lnTo>
                <a:lnTo>
                  <a:pt x="1970" y="510"/>
                </a:lnTo>
                <a:lnTo>
                  <a:pt x="1970" y="503"/>
                </a:lnTo>
                <a:lnTo>
                  <a:pt x="1970" y="489"/>
                </a:lnTo>
                <a:lnTo>
                  <a:pt x="1971" y="484"/>
                </a:lnTo>
                <a:lnTo>
                  <a:pt x="1970" y="478"/>
                </a:lnTo>
                <a:lnTo>
                  <a:pt x="1968" y="471"/>
                </a:lnTo>
                <a:lnTo>
                  <a:pt x="1964" y="460"/>
                </a:lnTo>
                <a:lnTo>
                  <a:pt x="1959" y="448"/>
                </a:lnTo>
                <a:lnTo>
                  <a:pt x="1953" y="439"/>
                </a:lnTo>
                <a:lnTo>
                  <a:pt x="1745" y="80"/>
                </a:lnTo>
                <a:lnTo>
                  <a:pt x="1744" y="77"/>
                </a:lnTo>
                <a:lnTo>
                  <a:pt x="1742" y="74"/>
                </a:lnTo>
                <a:lnTo>
                  <a:pt x="1740" y="70"/>
                </a:lnTo>
                <a:lnTo>
                  <a:pt x="1738" y="67"/>
                </a:lnTo>
                <a:lnTo>
                  <a:pt x="1737" y="64"/>
                </a:lnTo>
                <a:lnTo>
                  <a:pt x="1735" y="60"/>
                </a:lnTo>
                <a:lnTo>
                  <a:pt x="1734" y="59"/>
                </a:lnTo>
                <a:lnTo>
                  <a:pt x="1733" y="57"/>
                </a:lnTo>
                <a:lnTo>
                  <a:pt x="1728" y="48"/>
                </a:lnTo>
                <a:lnTo>
                  <a:pt x="1723" y="39"/>
                </a:lnTo>
                <a:lnTo>
                  <a:pt x="1716" y="31"/>
                </a:lnTo>
                <a:lnTo>
                  <a:pt x="1709" y="23"/>
                </a:lnTo>
                <a:lnTo>
                  <a:pt x="1705" y="18"/>
                </a:lnTo>
                <a:lnTo>
                  <a:pt x="1697" y="13"/>
                </a:lnTo>
                <a:lnTo>
                  <a:pt x="1695" y="11"/>
                </a:lnTo>
                <a:lnTo>
                  <a:pt x="1692" y="10"/>
                </a:lnTo>
                <a:lnTo>
                  <a:pt x="1691" y="9"/>
                </a:lnTo>
                <a:lnTo>
                  <a:pt x="1685" y="7"/>
                </a:lnTo>
                <a:lnTo>
                  <a:pt x="1678" y="4"/>
                </a:lnTo>
                <a:lnTo>
                  <a:pt x="1676" y="3"/>
                </a:lnTo>
                <a:lnTo>
                  <a:pt x="1675" y="1"/>
                </a:lnTo>
                <a:lnTo>
                  <a:pt x="1666" y="1"/>
                </a:lnTo>
                <a:lnTo>
                  <a:pt x="1664" y="1"/>
                </a:lnTo>
                <a:lnTo>
                  <a:pt x="1662" y="1"/>
                </a:lnTo>
                <a:lnTo>
                  <a:pt x="1649" y="0"/>
                </a:lnTo>
                <a:lnTo>
                  <a:pt x="1637" y="1"/>
                </a:lnTo>
                <a:lnTo>
                  <a:pt x="1633" y="1"/>
                </a:lnTo>
                <a:lnTo>
                  <a:pt x="1631" y="0"/>
                </a:lnTo>
                <a:lnTo>
                  <a:pt x="1628" y="1"/>
                </a:lnTo>
                <a:lnTo>
                  <a:pt x="1622" y="1"/>
                </a:lnTo>
                <a:lnTo>
                  <a:pt x="1229" y="1"/>
                </a:lnTo>
                <a:lnTo>
                  <a:pt x="1225" y="1"/>
                </a:lnTo>
                <a:lnTo>
                  <a:pt x="1222" y="1"/>
                </a:lnTo>
                <a:lnTo>
                  <a:pt x="1212" y="1"/>
                </a:lnTo>
                <a:lnTo>
                  <a:pt x="1196" y="0"/>
                </a:lnTo>
                <a:lnTo>
                  <a:pt x="1180" y="0"/>
                </a:lnTo>
                <a:lnTo>
                  <a:pt x="1167" y="1"/>
                </a:lnTo>
                <a:lnTo>
                  <a:pt x="1158" y="3"/>
                </a:lnTo>
                <a:lnTo>
                  <a:pt x="1151" y="6"/>
                </a:lnTo>
                <a:lnTo>
                  <a:pt x="1143" y="10"/>
                </a:lnTo>
                <a:lnTo>
                  <a:pt x="1134" y="13"/>
                </a:lnTo>
                <a:lnTo>
                  <a:pt x="1133" y="15"/>
                </a:lnTo>
                <a:lnTo>
                  <a:pt x="1131" y="16"/>
                </a:lnTo>
                <a:lnTo>
                  <a:pt x="1129" y="18"/>
                </a:lnTo>
                <a:lnTo>
                  <a:pt x="1128" y="19"/>
                </a:lnTo>
                <a:lnTo>
                  <a:pt x="1121" y="26"/>
                </a:lnTo>
                <a:lnTo>
                  <a:pt x="1113" y="36"/>
                </a:lnTo>
                <a:lnTo>
                  <a:pt x="1109" y="42"/>
                </a:lnTo>
                <a:lnTo>
                  <a:pt x="1106" y="48"/>
                </a:lnTo>
                <a:lnTo>
                  <a:pt x="1104" y="53"/>
                </a:lnTo>
                <a:lnTo>
                  <a:pt x="1101" y="57"/>
                </a:lnTo>
                <a:lnTo>
                  <a:pt x="1093" y="73"/>
                </a:lnTo>
                <a:lnTo>
                  <a:pt x="1091" y="72"/>
                </a:lnTo>
                <a:lnTo>
                  <a:pt x="1092" y="72"/>
                </a:lnTo>
                <a:lnTo>
                  <a:pt x="1069" y="115"/>
                </a:lnTo>
                <a:lnTo>
                  <a:pt x="1046" y="158"/>
                </a:lnTo>
                <a:lnTo>
                  <a:pt x="1022" y="202"/>
                </a:lnTo>
                <a:lnTo>
                  <a:pt x="998" y="245"/>
                </a:lnTo>
                <a:lnTo>
                  <a:pt x="973" y="289"/>
                </a:lnTo>
                <a:lnTo>
                  <a:pt x="948" y="331"/>
                </a:lnTo>
                <a:lnTo>
                  <a:pt x="922" y="373"/>
                </a:lnTo>
                <a:lnTo>
                  <a:pt x="895" y="414"/>
                </a:lnTo>
                <a:lnTo>
                  <a:pt x="893" y="419"/>
                </a:lnTo>
                <a:lnTo>
                  <a:pt x="889" y="425"/>
                </a:lnTo>
                <a:lnTo>
                  <a:pt x="886" y="431"/>
                </a:lnTo>
                <a:lnTo>
                  <a:pt x="883" y="437"/>
                </a:lnTo>
                <a:lnTo>
                  <a:pt x="875" y="448"/>
                </a:lnTo>
                <a:lnTo>
                  <a:pt x="869" y="460"/>
                </a:lnTo>
                <a:lnTo>
                  <a:pt x="867" y="466"/>
                </a:lnTo>
                <a:lnTo>
                  <a:pt x="865" y="473"/>
                </a:lnTo>
                <a:lnTo>
                  <a:pt x="863" y="480"/>
                </a:lnTo>
                <a:lnTo>
                  <a:pt x="863" y="488"/>
                </a:lnTo>
                <a:lnTo>
                  <a:pt x="863" y="495"/>
                </a:lnTo>
                <a:lnTo>
                  <a:pt x="863" y="501"/>
                </a:lnTo>
                <a:lnTo>
                  <a:pt x="863" y="506"/>
                </a:lnTo>
                <a:lnTo>
                  <a:pt x="864" y="511"/>
                </a:lnTo>
                <a:lnTo>
                  <a:pt x="866" y="514"/>
                </a:lnTo>
                <a:lnTo>
                  <a:pt x="866" y="518"/>
                </a:lnTo>
                <a:lnTo>
                  <a:pt x="867" y="520"/>
                </a:lnTo>
                <a:lnTo>
                  <a:pt x="867" y="521"/>
                </a:lnTo>
                <a:lnTo>
                  <a:pt x="868" y="523"/>
                </a:lnTo>
                <a:lnTo>
                  <a:pt x="869" y="525"/>
                </a:lnTo>
                <a:lnTo>
                  <a:pt x="869" y="526"/>
                </a:lnTo>
                <a:lnTo>
                  <a:pt x="875" y="537"/>
                </a:lnTo>
                <a:lnTo>
                  <a:pt x="882" y="548"/>
                </a:lnTo>
                <a:lnTo>
                  <a:pt x="884" y="551"/>
                </a:lnTo>
                <a:lnTo>
                  <a:pt x="884" y="554"/>
                </a:lnTo>
                <a:lnTo>
                  <a:pt x="886" y="555"/>
                </a:lnTo>
                <a:lnTo>
                  <a:pt x="888" y="557"/>
                </a:lnTo>
                <a:lnTo>
                  <a:pt x="1116" y="953"/>
                </a:lnTo>
                <a:lnTo>
                  <a:pt x="1118" y="957"/>
                </a:lnTo>
                <a:lnTo>
                  <a:pt x="1121" y="960"/>
                </a:lnTo>
                <a:lnTo>
                  <a:pt x="1122" y="962"/>
                </a:lnTo>
                <a:lnTo>
                  <a:pt x="1124" y="965"/>
                </a:lnTo>
                <a:lnTo>
                  <a:pt x="1127" y="967"/>
                </a:lnTo>
                <a:lnTo>
                  <a:pt x="1130" y="969"/>
                </a:lnTo>
                <a:lnTo>
                  <a:pt x="1139" y="974"/>
                </a:lnTo>
                <a:lnTo>
                  <a:pt x="1142" y="976"/>
                </a:lnTo>
                <a:lnTo>
                  <a:pt x="1144" y="978"/>
                </a:lnTo>
                <a:lnTo>
                  <a:pt x="1146" y="978"/>
                </a:lnTo>
                <a:lnTo>
                  <a:pt x="1149" y="979"/>
                </a:lnTo>
                <a:lnTo>
                  <a:pt x="1160" y="982"/>
                </a:lnTo>
                <a:lnTo>
                  <a:pt x="1171" y="984"/>
                </a:lnTo>
                <a:lnTo>
                  <a:pt x="1181" y="985"/>
                </a:lnTo>
                <a:lnTo>
                  <a:pt x="1190" y="985"/>
                </a:lnTo>
                <a:lnTo>
                  <a:pt x="1202" y="985"/>
                </a:lnTo>
                <a:lnTo>
                  <a:pt x="1213" y="985"/>
                </a:lnTo>
                <a:lnTo>
                  <a:pt x="1224" y="985"/>
                </a:lnTo>
                <a:lnTo>
                  <a:pt x="1235" y="985"/>
                </a:lnTo>
                <a:lnTo>
                  <a:pt x="1241" y="985"/>
                </a:lnTo>
                <a:lnTo>
                  <a:pt x="1245" y="986"/>
                </a:lnTo>
                <a:lnTo>
                  <a:pt x="1249" y="985"/>
                </a:lnTo>
                <a:lnTo>
                  <a:pt x="1251" y="984"/>
                </a:lnTo>
                <a:lnTo>
                  <a:pt x="1254" y="984"/>
                </a:lnTo>
                <a:lnTo>
                  <a:pt x="1255" y="984"/>
                </a:lnTo>
                <a:lnTo>
                  <a:pt x="1256" y="984"/>
                </a:lnTo>
                <a:lnTo>
                  <a:pt x="1269" y="985"/>
                </a:lnTo>
                <a:lnTo>
                  <a:pt x="1279" y="984"/>
                </a:lnTo>
                <a:lnTo>
                  <a:pt x="1290" y="984"/>
                </a:lnTo>
                <a:lnTo>
                  <a:pt x="1307" y="984"/>
                </a:lnTo>
                <a:lnTo>
                  <a:pt x="1323" y="984"/>
                </a:lnTo>
                <a:lnTo>
                  <a:pt x="1325" y="985"/>
                </a:lnTo>
                <a:lnTo>
                  <a:pt x="1334" y="984"/>
                </a:lnTo>
                <a:lnTo>
                  <a:pt x="1349" y="984"/>
                </a:lnTo>
                <a:lnTo>
                  <a:pt x="1365" y="984"/>
                </a:lnTo>
                <a:lnTo>
                  <a:pt x="1368" y="984"/>
                </a:lnTo>
                <a:lnTo>
                  <a:pt x="1371" y="984"/>
                </a:lnTo>
                <a:lnTo>
                  <a:pt x="1380" y="984"/>
                </a:lnTo>
                <a:lnTo>
                  <a:pt x="1389" y="984"/>
                </a:lnTo>
                <a:lnTo>
                  <a:pt x="1403" y="984"/>
                </a:lnTo>
                <a:lnTo>
                  <a:pt x="1409" y="985"/>
                </a:lnTo>
                <a:lnTo>
                  <a:pt x="1416" y="984"/>
                </a:lnTo>
                <a:lnTo>
                  <a:pt x="1432" y="984"/>
                </a:lnTo>
                <a:lnTo>
                  <a:pt x="1457" y="985"/>
                </a:lnTo>
                <a:lnTo>
                  <a:pt x="1483" y="985"/>
                </a:lnTo>
                <a:lnTo>
                  <a:pt x="1502" y="984"/>
                </a:lnTo>
                <a:lnTo>
                  <a:pt x="1508" y="984"/>
                </a:lnTo>
                <a:lnTo>
                  <a:pt x="1509" y="985"/>
                </a:lnTo>
                <a:lnTo>
                  <a:pt x="1519" y="985"/>
                </a:lnTo>
                <a:lnTo>
                  <a:pt x="1531" y="986"/>
                </a:lnTo>
                <a:lnTo>
                  <a:pt x="1539" y="984"/>
                </a:lnTo>
                <a:lnTo>
                  <a:pt x="1552" y="984"/>
                </a:lnTo>
                <a:lnTo>
                  <a:pt x="1567" y="984"/>
                </a:lnTo>
                <a:lnTo>
                  <a:pt x="1577" y="985"/>
                </a:lnTo>
                <a:lnTo>
                  <a:pt x="1583" y="984"/>
                </a:lnTo>
                <a:lnTo>
                  <a:pt x="1590" y="984"/>
                </a:lnTo>
                <a:lnTo>
                  <a:pt x="1600" y="984"/>
                </a:lnTo>
                <a:lnTo>
                  <a:pt x="1600" y="984"/>
                </a:lnTo>
                <a:lnTo>
                  <a:pt x="1612" y="985"/>
                </a:lnTo>
                <a:lnTo>
                  <a:pt x="1624" y="985"/>
                </a:lnTo>
                <a:lnTo>
                  <a:pt x="1626" y="985"/>
                </a:lnTo>
                <a:lnTo>
                  <a:pt x="1628" y="984"/>
                </a:lnTo>
                <a:lnTo>
                  <a:pt x="1662" y="984"/>
                </a:lnTo>
                <a:lnTo>
                  <a:pt x="1668" y="983"/>
                </a:lnTo>
                <a:lnTo>
                  <a:pt x="1676" y="981"/>
                </a:lnTo>
                <a:lnTo>
                  <a:pt x="1684" y="978"/>
                </a:lnTo>
                <a:lnTo>
                  <a:pt x="1693" y="975"/>
                </a:lnTo>
                <a:lnTo>
                  <a:pt x="1700" y="970"/>
                </a:lnTo>
                <a:lnTo>
                  <a:pt x="1706" y="966"/>
                </a:lnTo>
                <a:lnTo>
                  <a:pt x="1711" y="962"/>
                </a:lnTo>
                <a:lnTo>
                  <a:pt x="1712" y="957"/>
                </a:lnTo>
                <a:lnTo>
                  <a:pt x="1715" y="956"/>
                </a:lnTo>
                <a:lnTo>
                  <a:pt x="1949" y="552"/>
                </a:lnTo>
                <a:close/>
                <a:moveTo>
                  <a:pt x="2812" y="2047"/>
                </a:moveTo>
                <a:lnTo>
                  <a:pt x="2809" y="2048"/>
                </a:lnTo>
                <a:lnTo>
                  <a:pt x="2812" y="2047"/>
                </a:lnTo>
                <a:lnTo>
                  <a:pt x="2812" y="2047"/>
                </a:lnTo>
                <a:lnTo>
                  <a:pt x="2831" y="2015"/>
                </a:lnTo>
                <a:lnTo>
                  <a:pt x="2831" y="2013"/>
                </a:lnTo>
                <a:lnTo>
                  <a:pt x="2832" y="2012"/>
                </a:lnTo>
                <a:lnTo>
                  <a:pt x="2832" y="2010"/>
                </a:lnTo>
                <a:lnTo>
                  <a:pt x="2834" y="2005"/>
                </a:lnTo>
                <a:lnTo>
                  <a:pt x="2835" y="1999"/>
                </a:lnTo>
                <a:lnTo>
                  <a:pt x="2835" y="1984"/>
                </a:lnTo>
                <a:lnTo>
                  <a:pt x="2835" y="1979"/>
                </a:lnTo>
                <a:lnTo>
                  <a:pt x="2834" y="1974"/>
                </a:lnTo>
                <a:lnTo>
                  <a:pt x="2832" y="1965"/>
                </a:lnTo>
                <a:lnTo>
                  <a:pt x="2828" y="1955"/>
                </a:lnTo>
                <a:lnTo>
                  <a:pt x="2823" y="1944"/>
                </a:lnTo>
                <a:lnTo>
                  <a:pt x="2816" y="1934"/>
                </a:lnTo>
                <a:lnTo>
                  <a:pt x="2609" y="1574"/>
                </a:lnTo>
                <a:lnTo>
                  <a:pt x="2608" y="1571"/>
                </a:lnTo>
                <a:lnTo>
                  <a:pt x="2606" y="1569"/>
                </a:lnTo>
                <a:lnTo>
                  <a:pt x="2604" y="1566"/>
                </a:lnTo>
                <a:lnTo>
                  <a:pt x="2602" y="1562"/>
                </a:lnTo>
                <a:lnTo>
                  <a:pt x="2601" y="1559"/>
                </a:lnTo>
                <a:lnTo>
                  <a:pt x="2599" y="1556"/>
                </a:lnTo>
                <a:lnTo>
                  <a:pt x="2598" y="1554"/>
                </a:lnTo>
                <a:lnTo>
                  <a:pt x="2597" y="1551"/>
                </a:lnTo>
                <a:lnTo>
                  <a:pt x="2591" y="1543"/>
                </a:lnTo>
                <a:lnTo>
                  <a:pt x="2586" y="1535"/>
                </a:lnTo>
                <a:lnTo>
                  <a:pt x="2580" y="1526"/>
                </a:lnTo>
                <a:lnTo>
                  <a:pt x="2573" y="1517"/>
                </a:lnTo>
                <a:lnTo>
                  <a:pt x="2569" y="1513"/>
                </a:lnTo>
                <a:lnTo>
                  <a:pt x="2561" y="1508"/>
                </a:lnTo>
                <a:lnTo>
                  <a:pt x="2558" y="1507"/>
                </a:lnTo>
                <a:lnTo>
                  <a:pt x="2555" y="1506"/>
                </a:lnTo>
                <a:lnTo>
                  <a:pt x="2554" y="1505"/>
                </a:lnTo>
                <a:lnTo>
                  <a:pt x="2549" y="1503"/>
                </a:lnTo>
                <a:lnTo>
                  <a:pt x="2543" y="1500"/>
                </a:lnTo>
                <a:lnTo>
                  <a:pt x="2540" y="1498"/>
                </a:lnTo>
                <a:lnTo>
                  <a:pt x="2539" y="1497"/>
                </a:lnTo>
                <a:lnTo>
                  <a:pt x="2530" y="1497"/>
                </a:lnTo>
                <a:lnTo>
                  <a:pt x="2527" y="1496"/>
                </a:lnTo>
                <a:lnTo>
                  <a:pt x="2525" y="1496"/>
                </a:lnTo>
                <a:lnTo>
                  <a:pt x="2513" y="1496"/>
                </a:lnTo>
                <a:lnTo>
                  <a:pt x="2501" y="1497"/>
                </a:lnTo>
                <a:lnTo>
                  <a:pt x="2498" y="1497"/>
                </a:lnTo>
                <a:lnTo>
                  <a:pt x="2494" y="1495"/>
                </a:lnTo>
                <a:lnTo>
                  <a:pt x="2491" y="1496"/>
                </a:lnTo>
                <a:lnTo>
                  <a:pt x="2485" y="1497"/>
                </a:lnTo>
                <a:lnTo>
                  <a:pt x="2093" y="1497"/>
                </a:lnTo>
                <a:lnTo>
                  <a:pt x="2090" y="1496"/>
                </a:lnTo>
                <a:lnTo>
                  <a:pt x="2086" y="1496"/>
                </a:lnTo>
                <a:lnTo>
                  <a:pt x="2076" y="1497"/>
                </a:lnTo>
                <a:lnTo>
                  <a:pt x="2060" y="1496"/>
                </a:lnTo>
                <a:lnTo>
                  <a:pt x="2044" y="1496"/>
                </a:lnTo>
                <a:lnTo>
                  <a:pt x="2032" y="1497"/>
                </a:lnTo>
                <a:lnTo>
                  <a:pt x="2022" y="1498"/>
                </a:lnTo>
                <a:lnTo>
                  <a:pt x="2015" y="1501"/>
                </a:lnTo>
                <a:lnTo>
                  <a:pt x="2006" y="1506"/>
                </a:lnTo>
                <a:lnTo>
                  <a:pt x="1998" y="1508"/>
                </a:lnTo>
                <a:lnTo>
                  <a:pt x="1997" y="1509"/>
                </a:lnTo>
                <a:lnTo>
                  <a:pt x="1996" y="1511"/>
                </a:lnTo>
                <a:lnTo>
                  <a:pt x="1994" y="1512"/>
                </a:lnTo>
                <a:lnTo>
                  <a:pt x="1992" y="1514"/>
                </a:lnTo>
                <a:lnTo>
                  <a:pt x="1985" y="1520"/>
                </a:lnTo>
                <a:lnTo>
                  <a:pt x="1976" y="1531"/>
                </a:lnTo>
                <a:lnTo>
                  <a:pt x="1972" y="1537"/>
                </a:lnTo>
                <a:lnTo>
                  <a:pt x="1969" y="1542"/>
                </a:lnTo>
                <a:lnTo>
                  <a:pt x="1967" y="1548"/>
                </a:lnTo>
                <a:lnTo>
                  <a:pt x="1965" y="1553"/>
                </a:lnTo>
                <a:lnTo>
                  <a:pt x="1957" y="1567"/>
                </a:lnTo>
                <a:lnTo>
                  <a:pt x="1955" y="1566"/>
                </a:lnTo>
                <a:lnTo>
                  <a:pt x="1956" y="1567"/>
                </a:lnTo>
                <a:lnTo>
                  <a:pt x="1933" y="1609"/>
                </a:lnTo>
                <a:lnTo>
                  <a:pt x="1909" y="1653"/>
                </a:lnTo>
                <a:lnTo>
                  <a:pt x="1886" y="1696"/>
                </a:lnTo>
                <a:lnTo>
                  <a:pt x="1862" y="1740"/>
                </a:lnTo>
                <a:lnTo>
                  <a:pt x="1837" y="1783"/>
                </a:lnTo>
                <a:lnTo>
                  <a:pt x="1811" y="1827"/>
                </a:lnTo>
                <a:lnTo>
                  <a:pt x="1786" y="1868"/>
                </a:lnTo>
                <a:lnTo>
                  <a:pt x="1759" y="1909"/>
                </a:lnTo>
                <a:lnTo>
                  <a:pt x="1757" y="1915"/>
                </a:lnTo>
                <a:lnTo>
                  <a:pt x="1754" y="1921"/>
                </a:lnTo>
                <a:lnTo>
                  <a:pt x="1749" y="1926"/>
                </a:lnTo>
                <a:lnTo>
                  <a:pt x="1746" y="1931"/>
                </a:lnTo>
                <a:lnTo>
                  <a:pt x="1740" y="1943"/>
                </a:lnTo>
                <a:lnTo>
                  <a:pt x="1733" y="1955"/>
                </a:lnTo>
                <a:lnTo>
                  <a:pt x="1731" y="1961"/>
                </a:lnTo>
                <a:lnTo>
                  <a:pt x="1729" y="1969"/>
                </a:lnTo>
                <a:lnTo>
                  <a:pt x="1727" y="1976"/>
                </a:lnTo>
                <a:lnTo>
                  <a:pt x="1727" y="1983"/>
                </a:lnTo>
                <a:lnTo>
                  <a:pt x="1727" y="1989"/>
                </a:lnTo>
                <a:lnTo>
                  <a:pt x="1727" y="1995"/>
                </a:lnTo>
                <a:lnTo>
                  <a:pt x="1727" y="2002"/>
                </a:lnTo>
                <a:lnTo>
                  <a:pt x="1728" y="2006"/>
                </a:lnTo>
                <a:lnTo>
                  <a:pt x="1730" y="2010"/>
                </a:lnTo>
                <a:lnTo>
                  <a:pt x="1730" y="2013"/>
                </a:lnTo>
                <a:lnTo>
                  <a:pt x="1731" y="2015"/>
                </a:lnTo>
                <a:lnTo>
                  <a:pt x="1731" y="2016"/>
                </a:lnTo>
                <a:lnTo>
                  <a:pt x="1732" y="2017"/>
                </a:lnTo>
                <a:lnTo>
                  <a:pt x="1733" y="2019"/>
                </a:lnTo>
                <a:lnTo>
                  <a:pt x="1734" y="2021"/>
                </a:lnTo>
                <a:lnTo>
                  <a:pt x="1739" y="2032"/>
                </a:lnTo>
                <a:lnTo>
                  <a:pt x="1745" y="2042"/>
                </a:lnTo>
                <a:lnTo>
                  <a:pt x="1748" y="2046"/>
                </a:lnTo>
                <a:lnTo>
                  <a:pt x="1748" y="2048"/>
                </a:lnTo>
                <a:lnTo>
                  <a:pt x="1749" y="2049"/>
                </a:lnTo>
                <a:lnTo>
                  <a:pt x="1752" y="2052"/>
                </a:lnTo>
                <a:lnTo>
                  <a:pt x="1980" y="2448"/>
                </a:lnTo>
                <a:lnTo>
                  <a:pt x="1982" y="2452"/>
                </a:lnTo>
                <a:lnTo>
                  <a:pt x="1985" y="2454"/>
                </a:lnTo>
                <a:lnTo>
                  <a:pt x="1986" y="2457"/>
                </a:lnTo>
                <a:lnTo>
                  <a:pt x="1988" y="2459"/>
                </a:lnTo>
                <a:lnTo>
                  <a:pt x="1991" y="2461"/>
                </a:lnTo>
                <a:lnTo>
                  <a:pt x="1994" y="2464"/>
                </a:lnTo>
                <a:lnTo>
                  <a:pt x="2002" y="2468"/>
                </a:lnTo>
                <a:lnTo>
                  <a:pt x="2005" y="2471"/>
                </a:lnTo>
                <a:lnTo>
                  <a:pt x="2007" y="2474"/>
                </a:lnTo>
                <a:lnTo>
                  <a:pt x="2011" y="2474"/>
                </a:lnTo>
                <a:lnTo>
                  <a:pt x="2013" y="2475"/>
                </a:lnTo>
                <a:lnTo>
                  <a:pt x="2024" y="2478"/>
                </a:lnTo>
                <a:lnTo>
                  <a:pt x="2034" y="2480"/>
                </a:lnTo>
                <a:lnTo>
                  <a:pt x="2045" y="2481"/>
                </a:lnTo>
                <a:lnTo>
                  <a:pt x="2054" y="2481"/>
                </a:lnTo>
                <a:lnTo>
                  <a:pt x="2065" y="2480"/>
                </a:lnTo>
                <a:lnTo>
                  <a:pt x="2077" y="2481"/>
                </a:lnTo>
                <a:lnTo>
                  <a:pt x="2088" y="2481"/>
                </a:lnTo>
                <a:lnTo>
                  <a:pt x="2098" y="2480"/>
                </a:lnTo>
                <a:lnTo>
                  <a:pt x="2104" y="2481"/>
                </a:lnTo>
                <a:lnTo>
                  <a:pt x="2110" y="2481"/>
                </a:lnTo>
                <a:lnTo>
                  <a:pt x="2113" y="2480"/>
                </a:lnTo>
                <a:lnTo>
                  <a:pt x="2115" y="2480"/>
                </a:lnTo>
                <a:lnTo>
                  <a:pt x="2118" y="2480"/>
                </a:lnTo>
                <a:lnTo>
                  <a:pt x="2119" y="2480"/>
                </a:lnTo>
                <a:lnTo>
                  <a:pt x="2120" y="2480"/>
                </a:lnTo>
                <a:lnTo>
                  <a:pt x="2132" y="2480"/>
                </a:lnTo>
                <a:lnTo>
                  <a:pt x="2143" y="2480"/>
                </a:lnTo>
                <a:lnTo>
                  <a:pt x="2154" y="2480"/>
                </a:lnTo>
                <a:lnTo>
                  <a:pt x="2170" y="2480"/>
                </a:lnTo>
                <a:lnTo>
                  <a:pt x="2187" y="2480"/>
                </a:lnTo>
                <a:lnTo>
                  <a:pt x="2190" y="2481"/>
                </a:lnTo>
                <a:lnTo>
                  <a:pt x="2197" y="2480"/>
                </a:lnTo>
                <a:lnTo>
                  <a:pt x="2213" y="2480"/>
                </a:lnTo>
                <a:lnTo>
                  <a:pt x="2228" y="2480"/>
                </a:lnTo>
                <a:lnTo>
                  <a:pt x="2232" y="2480"/>
                </a:lnTo>
                <a:lnTo>
                  <a:pt x="2234" y="2480"/>
                </a:lnTo>
                <a:lnTo>
                  <a:pt x="2244" y="2480"/>
                </a:lnTo>
                <a:lnTo>
                  <a:pt x="2253" y="2480"/>
                </a:lnTo>
                <a:lnTo>
                  <a:pt x="2266" y="2480"/>
                </a:lnTo>
                <a:lnTo>
                  <a:pt x="2273" y="2480"/>
                </a:lnTo>
                <a:lnTo>
                  <a:pt x="2280" y="2480"/>
                </a:lnTo>
                <a:lnTo>
                  <a:pt x="2295" y="2480"/>
                </a:lnTo>
                <a:lnTo>
                  <a:pt x="2321" y="2480"/>
                </a:lnTo>
                <a:lnTo>
                  <a:pt x="2347" y="2480"/>
                </a:lnTo>
                <a:lnTo>
                  <a:pt x="2367" y="2480"/>
                </a:lnTo>
                <a:lnTo>
                  <a:pt x="2372" y="2480"/>
                </a:lnTo>
                <a:lnTo>
                  <a:pt x="2373" y="2480"/>
                </a:lnTo>
                <a:lnTo>
                  <a:pt x="2383" y="2481"/>
                </a:lnTo>
                <a:lnTo>
                  <a:pt x="2394" y="2482"/>
                </a:lnTo>
                <a:lnTo>
                  <a:pt x="2403" y="2480"/>
                </a:lnTo>
                <a:lnTo>
                  <a:pt x="2416" y="2480"/>
                </a:lnTo>
                <a:lnTo>
                  <a:pt x="2431" y="2480"/>
                </a:lnTo>
                <a:lnTo>
                  <a:pt x="2441" y="2480"/>
                </a:lnTo>
                <a:lnTo>
                  <a:pt x="2447" y="2480"/>
                </a:lnTo>
                <a:lnTo>
                  <a:pt x="2453" y="2480"/>
                </a:lnTo>
                <a:lnTo>
                  <a:pt x="2464" y="2480"/>
                </a:lnTo>
                <a:lnTo>
                  <a:pt x="2464" y="2480"/>
                </a:lnTo>
                <a:lnTo>
                  <a:pt x="2476" y="2480"/>
                </a:lnTo>
                <a:lnTo>
                  <a:pt x="2487" y="2480"/>
                </a:lnTo>
                <a:lnTo>
                  <a:pt x="2489" y="2480"/>
                </a:lnTo>
                <a:lnTo>
                  <a:pt x="2491" y="2480"/>
                </a:lnTo>
                <a:lnTo>
                  <a:pt x="2525" y="2480"/>
                </a:lnTo>
                <a:lnTo>
                  <a:pt x="2532" y="2479"/>
                </a:lnTo>
                <a:lnTo>
                  <a:pt x="2540" y="2477"/>
                </a:lnTo>
                <a:lnTo>
                  <a:pt x="2548" y="2474"/>
                </a:lnTo>
                <a:lnTo>
                  <a:pt x="2556" y="2470"/>
                </a:lnTo>
                <a:lnTo>
                  <a:pt x="2564" y="2465"/>
                </a:lnTo>
                <a:lnTo>
                  <a:pt x="2570" y="2461"/>
                </a:lnTo>
                <a:lnTo>
                  <a:pt x="2575" y="2456"/>
                </a:lnTo>
                <a:lnTo>
                  <a:pt x="2577" y="2452"/>
                </a:lnTo>
                <a:lnTo>
                  <a:pt x="2579" y="2452"/>
                </a:lnTo>
                <a:lnTo>
                  <a:pt x="2812" y="2047"/>
                </a:lnTo>
                <a:close/>
                <a:moveTo>
                  <a:pt x="1675" y="2000"/>
                </a:moveTo>
                <a:lnTo>
                  <a:pt x="1675" y="2000"/>
                </a:lnTo>
                <a:lnTo>
                  <a:pt x="1666" y="2000"/>
                </a:lnTo>
                <a:lnTo>
                  <a:pt x="1664" y="2000"/>
                </a:lnTo>
                <a:lnTo>
                  <a:pt x="1662" y="1999"/>
                </a:lnTo>
                <a:lnTo>
                  <a:pt x="1649" y="1999"/>
                </a:lnTo>
                <a:lnTo>
                  <a:pt x="1637" y="2000"/>
                </a:lnTo>
                <a:lnTo>
                  <a:pt x="1634" y="2000"/>
                </a:lnTo>
                <a:lnTo>
                  <a:pt x="1632" y="1999"/>
                </a:lnTo>
                <a:lnTo>
                  <a:pt x="1632" y="1999"/>
                </a:lnTo>
                <a:lnTo>
                  <a:pt x="1632" y="1999"/>
                </a:lnTo>
                <a:lnTo>
                  <a:pt x="1631" y="1999"/>
                </a:lnTo>
                <a:lnTo>
                  <a:pt x="1628" y="1999"/>
                </a:lnTo>
                <a:lnTo>
                  <a:pt x="1622" y="2000"/>
                </a:lnTo>
                <a:lnTo>
                  <a:pt x="1229" y="2000"/>
                </a:lnTo>
                <a:lnTo>
                  <a:pt x="1225" y="2000"/>
                </a:lnTo>
                <a:lnTo>
                  <a:pt x="1222" y="2000"/>
                </a:lnTo>
                <a:lnTo>
                  <a:pt x="1212" y="2000"/>
                </a:lnTo>
                <a:lnTo>
                  <a:pt x="1196" y="1999"/>
                </a:lnTo>
                <a:lnTo>
                  <a:pt x="1180" y="1999"/>
                </a:lnTo>
                <a:lnTo>
                  <a:pt x="1167" y="2000"/>
                </a:lnTo>
                <a:lnTo>
                  <a:pt x="1158" y="2002"/>
                </a:lnTo>
                <a:lnTo>
                  <a:pt x="1151" y="2005"/>
                </a:lnTo>
                <a:lnTo>
                  <a:pt x="1143" y="2009"/>
                </a:lnTo>
                <a:lnTo>
                  <a:pt x="1134" y="2011"/>
                </a:lnTo>
                <a:lnTo>
                  <a:pt x="1133" y="2013"/>
                </a:lnTo>
                <a:lnTo>
                  <a:pt x="1131" y="2014"/>
                </a:lnTo>
                <a:lnTo>
                  <a:pt x="1129" y="2015"/>
                </a:lnTo>
                <a:lnTo>
                  <a:pt x="1128" y="2017"/>
                </a:lnTo>
                <a:lnTo>
                  <a:pt x="1121" y="2023"/>
                </a:lnTo>
                <a:lnTo>
                  <a:pt x="1113" y="2034"/>
                </a:lnTo>
                <a:lnTo>
                  <a:pt x="1109" y="2040"/>
                </a:lnTo>
                <a:lnTo>
                  <a:pt x="1106" y="2046"/>
                </a:lnTo>
                <a:lnTo>
                  <a:pt x="1104" y="2051"/>
                </a:lnTo>
                <a:lnTo>
                  <a:pt x="1101" y="2056"/>
                </a:lnTo>
                <a:lnTo>
                  <a:pt x="1093" y="2070"/>
                </a:lnTo>
                <a:lnTo>
                  <a:pt x="1092" y="2070"/>
                </a:lnTo>
                <a:lnTo>
                  <a:pt x="1093" y="2070"/>
                </a:lnTo>
                <a:lnTo>
                  <a:pt x="1093" y="2071"/>
                </a:lnTo>
                <a:lnTo>
                  <a:pt x="1091" y="2069"/>
                </a:lnTo>
                <a:lnTo>
                  <a:pt x="1092" y="2070"/>
                </a:lnTo>
                <a:lnTo>
                  <a:pt x="1069" y="2113"/>
                </a:lnTo>
                <a:lnTo>
                  <a:pt x="1046" y="2156"/>
                </a:lnTo>
                <a:lnTo>
                  <a:pt x="1022" y="2200"/>
                </a:lnTo>
                <a:lnTo>
                  <a:pt x="998" y="2244"/>
                </a:lnTo>
                <a:lnTo>
                  <a:pt x="973" y="2286"/>
                </a:lnTo>
                <a:lnTo>
                  <a:pt x="948" y="2330"/>
                </a:lnTo>
                <a:lnTo>
                  <a:pt x="922" y="2371"/>
                </a:lnTo>
                <a:lnTo>
                  <a:pt x="895" y="2413"/>
                </a:lnTo>
                <a:lnTo>
                  <a:pt x="893" y="2418"/>
                </a:lnTo>
                <a:lnTo>
                  <a:pt x="889" y="2424"/>
                </a:lnTo>
                <a:lnTo>
                  <a:pt x="886" y="2429"/>
                </a:lnTo>
                <a:lnTo>
                  <a:pt x="883" y="2434"/>
                </a:lnTo>
                <a:lnTo>
                  <a:pt x="875" y="2446"/>
                </a:lnTo>
                <a:lnTo>
                  <a:pt x="869" y="2458"/>
                </a:lnTo>
                <a:lnTo>
                  <a:pt x="867" y="2464"/>
                </a:lnTo>
                <a:lnTo>
                  <a:pt x="865" y="2472"/>
                </a:lnTo>
                <a:lnTo>
                  <a:pt x="863" y="2479"/>
                </a:lnTo>
                <a:lnTo>
                  <a:pt x="863" y="2486"/>
                </a:lnTo>
                <a:lnTo>
                  <a:pt x="863" y="2493"/>
                </a:lnTo>
                <a:lnTo>
                  <a:pt x="863" y="2498"/>
                </a:lnTo>
                <a:lnTo>
                  <a:pt x="863" y="2505"/>
                </a:lnTo>
                <a:lnTo>
                  <a:pt x="864" y="2509"/>
                </a:lnTo>
                <a:lnTo>
                  <a:pt x="866" y="2513"/>
                </a:lnTo>
                <a:lnTo>
                  <a:pt x="866" y="2516"/>
                </a:lnTo>
                <a:lnTo>
                  <a:pt x="867" y="2518"/>
                </a:lnTo>
                <a:lnTo>
                  <a:pt x="867" y="2519"/>
                </a:lnTo>
                <a:lnTo>
                  <a:pt x="868" y="2521"/>
                </a:lnTo>
                <a:lnTo>
                  <a:pt x="869" y="2523"/>
                </a:lnTo>
                <a:lnTo>
                  <a:pt x="869" y="2524"/>
                </a:lnTo>
                <a:lnTo>
                  <a:pt x="875" y="2535"/>
                </a:lnTo>
                <a:lnTo>
                  <a:pt x="882" y="2545"/>
                </a:lnTo>
                <a:lnTo>
                  <a:pt x="884" y="2549"/>
                </a:lnTo>
                <a:lnTo>
                  <a:pt x="884" y="2551"/>
                </a:lnTo>
                <a:lnTo>
                  <a:pt x="886" y="2552"/>
                </a:lnTo>
                <a:lnTo>
                  <a:pt x="888" y="2555"/>
                </a:lnTo>
                <a:lnTo>
                  <a:pt x="1116" y="2951"/>
                </a:lnTo>
                <a:lnTo>
                  <a:pt x="1118" y="2956"/>
                </a:lnTo>
                <a:lnTo>
                  <a:pt x="1121" y="2957"/>
                </a:lnTo>
                <a:lnTo>
                  <a:pt x="1122" y="2960"/>
                </a:lnTo>
                <a:lnTo>
                  <a:pt x="1124" y="2962"/>
                </a:lnTo>
                <a:lnTo>
                  <a:pt x="1127" y="2965"/>
                </a:lnTo>
                <a:lnTo>
                  <a:pt x="1130" y="2967"/>
                </a:lnTo>
                <a:lnTo>
                  <a:pt x="1139" y="2971"/>
                </a:lnTo>
                <a:lnTo>
                  <a:pt x="1142" y="2975"/>
                </a:lnTo>
                <a:lnTo>
                  <a:pt x="1144" y="2977"/>
                </a:lnTo>
                <a:lnTo>
                  <a:pt x="1145" y="2977"/>
                </a:lnTo>
                <a:lnTo>
                  <a:pt x="1145" y="2977"/>
                </a:lnTo>
                <a:lnTo>
                  <a:pt x="1147" y="2978"/>
                </a:lnTo>
                <a:lnTo>
                  <a:pt x="1150" y="2978"/>
                </a:lnTo>
                <a:lnTo>
                  <a:pt x="1154" y="2980"/>
                </a:lnTo>
                <a:lnTo>
                  <a:pt x="1159" y="2981"/>
                </a:lnTo>
                <a:lnTo>
                  <a:pt x="1159" y="2981"/>
                </a:lnTo>
                <a:lnTo>
                  <a:pt x="1159" y="2981"/>
                </a:lnTo>
                <a:lnTo>
                  <a:pt x="1160" y="2981"/>
                </a:lnTo>
                <a:lnTo>
                  <a:pt x="1160" y="2981"/>
                </a:lnTo>
                <a:lnTo>
                  <a:pt x="1169" y="2983"/>
                </a:lnTo>
                <a:lnTo>
                  <a:pt x="1177" y="2984"/>
                </a:lnTo>
                <a:lnTo>
                  <a:pt x="1184" y="2984"/>
                </a:lnTo>
                <a:lnTo>
                  <a:pt x="1191" y="2984"/>
                </a:lnTo>
                <a:lnTo>
                  <a:pt x="1203" y="2984"/>
                </a:lnTo>
                <a:lnTo>
                  <a:pt x="1214" y="2984"/>
                </a:lnTo>
                <a:lnTo>
                  <a:pt x="1225" y="2984"/>
                </a:lnTo>
                <a:lnTo>
                  <a:pt x="1236" y="2984"/>
                </a:lnTo>
                <a:lnTo>
                  <a:pt x="1239" y="2984"/>
                </a:lnTo>
                <a:lnTo>
                  <a:pt x="1241" y="2984"/>
                </a:lnTo>
                <a:lnTo>
                  <a:pt x="1241" y="2984"/>
                </a:lnTo>
                <a:lnTo>
                  <a:pt x="1241" y="2984"/>
                </a:lnTo>
                <a:lnTo>
                  <a:pt x="1241" y="2984"/>
                </a:lnTo>
                <a:lnTo>
                  <a:pt x="1244" y="2985"/>
                </a:lnTo>
                <a:lnTo>
                  <a:pt x="1247" y="2985"/>
                </a:lnTo>
                <a:lnTo>
                  <a:pt x="1250" y="2984"/>
                </a:lnTo>
                <a:lnTo>
                  <a:pt x="1252" y="2983"/>
                </a:lnTo>
                <a:lnTo>
                  <a:pt x="1255" y="2983"/>
                </a:lnTo>
                <a:lnTo>
                  <a:pt x="1256" y="2983"/>
                </a:lnTo>
                <a:lnTo>
                  <a:pt x="1257" y="2983"/>
                </a:lnTo>
                <a:lnTo>
                  <a:pt x="1270" y="2984"/>
                </a:lnTo>
                <a:lnTo>
                  <a:pt x="1280" y="2984"/>
                </a:lnTo>
                <a:lnTo>
                  <a:pt x="1291" y="2984"/>
                </a:lnTo>
                <a:lnTo>
                  <a:pt x="1308" y="2983"/>
                </a:lnTo>
                <a:lnTo>
                  <a:pt x="1324" y="2983"/>
                </a:lnTo>
                <a:lnTo>
                  <a:pt x="1325" y="2984"/>
                </a:lnTo>
                <a:lnTo>
                  <a:pt x="1326" y="2984"/>
                </a:lnTo>
                <a:lnTo>
                  <a:pt x="1327" y="2985"/>
                </a:lnTo>
                <a:lnTo>
                  <a:pt x="1335" y="2984"/>
                </a:lnTo>
                <a:lnTo>
                  <a:pt x="1350" y="2983"/>
                </a:lnTo>
                <a:lnTo>
                  <a:pt x="1366" y="2983"/>
                </a:lnTo>
                <a:lnTo>
                  <a:pt x="1370" y="2983"/>
                </a:lnTo>
                <a:lnTo>
                  <a:pt x="1372" y="2983"/>
                </a:lnTo>
                <a:lnTo>
                  <a:pt x="1381" y="2983"/>
                </a:lnTo>
                <a:lnTo>
                  <a:pt x="1390" y="2983"/>
                </a:lnTo>
                <a:lnTo>
                  <a:pt x="1404" y="2983"/>
                </a:lnTo>
                <a:lnTo>
                  <a:pt x="1410" y="2984"/>
                </a:lnTo>
                <a:lnTo>
                  <a:pt x="1417" y="2984"/>
                </a:lnTo>
                <a:lnTo>
                  <a:pt x="1434" y="2983"/>
                </a:lnTo>
                <a:lnTo>
                  <a:pt x="1458" y="2984"/>
                </a:lnTo>
                <a:lnTo>
                  <a:pt x="1484" y="2984"/>
                </a:lnTo>
                <a:lnTo>
                  <a:pt x="1504" y="2983"/>
                </a:lnTo>
                <a:lnTo>
                  <a:pt x="1509" y="2983"/>
                </a:lnTo>
                <a:lnTo>
                  <a:pt x="1509" y="2984"/>
                </a:lnTo>
                <a:lnTo>
                  <a:pt x="1510" y="2984"/>
                </a:lnTo>
                <a:lnTo>
                  <a:pt x="1511" y="2984"/>
                </a:lnTo>
                <a:lnTo>
                  <a:pt x="1519" y="2984"/>
                </a:lnTo>
                <a:lnTo>
                  <a:pt x="1529" y="2984"/>
                </a:lnTo>
                <a:lnTo>
                  <a:pt x="1530" y="2984"/>
                </a:lnTo>
                <a:lnTo>
                  <a:pt x="1531" y="2985"/>
                </a:lnTo>
                <a:lnTo>
                  <a:pt x="1531" y="2985"/>
                </a:lnTo>
                <a:lnTo>
                  <a:pt x="1532" y="2985"/>
                </a:lnTo>
                <a:lnTo>
                  <a:pt x="1532" y="2985"/>
                </a:lnTo>
                <a:lnTo>
                  <a:pt x="1540" y="2984"/>
                </a:lnTo>
                <a:lnTo>
                  <a:pt x="1553" y="2983"/>
                </a:lnTo>
                <a:lnTo>
                  <a:pt x="1568" y="2984"/>
                </a:lnTo>
                <a:lnTo>
                  <a:pt x="1578" y="2984"/>
                </a:lnTo>
                <a:lnTo>
                  <a:pt x="1584" y="2984"/>
                </a:lnTo>
                <a:lnTo>
                  <a:pt x="1591" y="2983"/>
                </a:lnTo>
                <a:lnTo>
                  <a:pt x="1601" y="2983"/>
                </a:lnTo>
                <a:lnTo>
                  <a:pt x="1601" y="2983"/>
                </a:lnTo>
                <a:lnTo>
                  <a:pt x="1613" y="2984"/>
                </a:lnTo>
                <a:lnTo>
                  <a:pt x="1625" y="2984"/>
                </a:lnTo>
                <a:lnTo>
                  <a:pt x="1627" y="2984"/>
                </a:lnTo>
                <a:lnTo>
                  <a:pt x="1629" y="2983"/>
                </a:lnTo>
                <a:lnTo>
                  <a:pt x="1663" y="2983"/>
                </a:lnTo>
                <a:lnTo>
                  <a:pt x="1669" y="2982"/>
                </a:lnTo>
                <a:lnTo>
                  <a:pt x="1677" y="2980"/>
                </a:lnTo>
                <a:lnTo>
                  <a:pt x="1685" y="2978"/>
                </a:lnTo>
                <a:lnTo>
                  <a:pt x="1694" y="2974"/>
                </a:lnTo>
                <a:lnTo>
                  <a:pt x="1701" y="2969"/>
                </a:lnTo>
                <a:lnTo>
                  <a:pt x="1708" y="2964"/>
                </a:lnTo>
                <a:lnTo>
                  <a:pt x="1712" y="2960"/>
                </a:lnTo>
                <a:lnTo>
                  <a:pt x="1714" y="2956"/>
                </a:lnTo>
                <a:lnTo>
                  <a:pt x="1717" y="2955"/>
                </a:lnTo>
                <a:lnTo>
                  <a:pt x="1950" y="2551"/>
                </a:lnTo>
                <a:lnTo>
                  <a:pt x="1948" y="2551"/>
                </a:lnTo>
                <a:lnTo>
                  <a:pt x="1948" y="2551"/>
                </a:lnTo>
                <a:lnTo>
                  <a:pt x="1950" y="2551"/>
                </a:lnTo>
                <a:lnTo>
                  <a:pt x="1950" y="2550"/>
                </a:lnTo>
                <a:lnTo>
                  <a:pt x="1968" y="2519"/>
                </a:lnTo>
                <a:lnTo>
                  <a:pt x="1968" y="2517"/>
                </a:lnTo>
                <a:lnTo>
                  <a:pt x="1969" y="2515"/>
                </a:lnTo>
                <a:lnTo>
                  <a:pt x="1969" y="2514"/>
                </a:lnTo>
                <a:lnTo>
                  <a:pt x="1971" y="2509"/>
                </a:lnTo>
                <a:lnTo>
                  <a:pt x="1972" y="2503"/>
                </a:lnTo>
                <a:lnTo>
                  <a:pt x="1972" y="2487"/>
                </a:lnTo>
                <a:lnTo>
                  <a:pt x="1972" y="2483"/>
                </a:lnTo>
                <a:lnTo>
                  <a:pt x="1971" y="2478"/>
                </a:lnTo>
                <a:lnTo>
                  <a:pt x="1969" y="2470"/>
                </a:lnTo>
                <a:lnTo>
                  <a:pt x="1965" y="2458"/>
                </a:lnTo>
                <a:lnTo>
                  <a:pt x="1960" y="2447"/>
                </a:lnTo>
                <a:lnTo>
                  <a:pt x="1954" y="2437"/>
                </a:lnTo>
                <a:lnTo>
                  <a:pt x="1747" y="2078"/>
                </a:lnTo>
                <a:lnTo>
                  <a:pt x="1745" y="2075"/>
                </a:lnTo>
                <a:lnTo>
                  <a:pt x="1743" y="2072"/>
                </a:lnTo>
                <a:lnTo>
                  <a:pt x="1741" y="2069"/>
                </a:lnTo>
                <a:lnTo>
                  <a:pt x="1739" y="2066"/>
                </a:lnTo>
                <a:lnTo>
                  <a:pt x="1738" y="2063"/>
                </a:lnTo>
                <a:lnTo>
                  <a:pt x="1736" y="2059"/>
                </a:lnTo>
                <a:lnTo>
                  <a:pt x="1735" y="2058"/>
                </a:lnTo>
                <a:lnTo>
                  <a:pt x="1734" y="2056"/>
                </a:lnTo>
                <a:lnTo>
                  <a:pt x="1729" y="2047"/>
                </a:lnTo>
                <a:lnTo>
                  <a:pt x="1724" y="2038"/>
                </a:lnTo>
                <a:lnTo>
                  <a:pt x="1717" y="2030"/>
                </a:lnTo>
                <a:lnTo>
                  <a:pt x="1710" y="2021"/>
                </a:lnTo>
                <a:lnTo>
                  <a:pt x="1706" y="2016"/>
                </a:lnTo>
                <a:lnTo>
                  <a:pt x="1698" y="2011"/>
                </a:lnTo>
                <a:lnTo>
                  <a:pt x="1696" y="2010"/>
                </a:lnTo>
                <a:lnTo>
                  <a:pt x="1693" y="2009"/>
                </a:lnTo>
                <a:lnTo>
                  <a:pt x="1692" y="2008"/>
                </a:lnTo>
                <a:lnTo>
                  <a:pt x="1687" y="2006"/>
                </a:lnTo>
                <a:lnTo>
                  <a:pt x="1680" y="2004"/>
                </a:lnTo>
                <a:lnTo>
                  <a:pt x="1677" y="2002"/>
                </a:lnTo>
                <a:lnTo>
                  <a:pt x="1676" y="2000"/>
                </a:lnTo>
                <a:lnTo>
                  <a:pt x="1675" y="2000"/>
                </a:lnTo>
                <a:close/>
                <a:moveTo>
                  <a:pt x="1086" y="2054"/>
                </a:moveTo>
                <a:lnTo>
                  <a:pt x="1083" y="2056"/>
                </a:lnTo>
                <a:lnTo>
                  <a:pt x="1086" y="2054"/>
                </a:lnTo>
                <a:lnTo>
                  <a:pt x="1086" y="2054"/>
                </a:lnTo>
                <a:lnTo>
                  <a:pt x="1105" y="2022"/>
                </a:lnTo>
                <a:lnTo>
                  <a:pt x="1105" y="2020"/>
                </a:lnTo>
                <a:lnTo>
                  <a:pt x="1106" y="2019"/>
                </a:lnTo>
                <a:lnTo>
                  <a:pt x="1106" y="2017"/>
                </a:lnTo>
                <a:lnTo>
                  <a:pt x="1108" y="2013"/>
                </a:lnTo>
                <a:lnTo>
                  <a:pt x="1109" y="2006"/>
                </a:lnTo>
                <a:lnTo>
                  <a:pt x="1109" y="1991"/>
                </a:lnTo>
                <a:lnTo>
                  <a:pt x="1109" y="1987"/>
                </a:lnTo>
                <a:lnTo>
                  <a:pt x="1108" y="1981"/>
                </a:lnTo>
                <a:lnTo>
                  <a:pt x="1106" y="1974"/>
                </a:lnTo>
                <a:lnTo>
                  <a:pt x="1101" y="1962"/>
                </a:lnTo>
                <a:lnTo>
                  <a:pt x="1096" y="1951"/>
                </a:lnTo>
                <a:lnTo>
                  <a:pt x="1090" y="1942"/>
                </a:lnTo>
                <a:lnTo>
                  <a:pt x="883" y="1582"/>
                </a:lnTo>
                <a:lnTo>
                  <a:pt x="882" y="1579"/>
                </a:lnTo>
                <a:lnTo>
                  <a:pt x="880" y="1576"/>
                </a:lnTo>
                <a:lnTo>
                  <a:pt x="878" y="1573"/>
                </a:lnTo>
                <a:lnTo>
                  <a:pt x="875" y="1569"/>
                </a:lnTo>
                <a:lnTo>
                  <a:pt x="874" y="1567"/>
                </a:lnTo>
                <a:lnTo>
                  <a:pt x="872" y="1563"/>
                </a:lnTo>
                <a:lnTo>
                  <a:pt x="871" y="1561"/>
                </a:lnTo>
                <a:lnTo>
                  <a:pt x="870" y="1560"/>
                </a:lnTo>
                <a:lnTo>
                  <a:pt x="865" y="1550"/>
                </a:lnTo>
                <a:lnTo>
                  <a:pt x="860" y="1542"/>
                </a:lnTo>
                <a:lnTo>
                  <a:pt x="854" y="1533"/>
                </a:lnTo>
                <a:lnTo>
                  <a:pt x="847" y="1526"/>
                </a:lnTo>
                <a:lnTo>
                  <a:pt x="842" y="1520"/>
                </a:lnTo>
                <a:lnTo>
                  <a:pt x="834" y="1515"/>
                </a:lnTo>
                <a:lnTo>
                  <a:pt x="832" y="1514"/>
                </a:lnTo>
                <a:lnTo>
                  <a:pt x="829" y="1513"/>
                </a:lnTo>
                <a:lnTo>
                  <a:pt x="828" y="1512"/>
                </a:lnTo>
                <a:lnTo>
                  <a:pt x="823" y="1510"/>
                </a:lnTo>
                <a:lnTo>
                  <a:pt x="817" y="1507"/>
                </a:lnTo>
                <a:lnTo>
                  <a:pt x="814" y="1506"/>
                </a:lnTo>
                <a:lnTo>
                  <a:pt x="813" y="1504"/>
                </a:lnTo>
                <a:lnTo>
                  <a:pt x="803" y="1504"/>
                </a:lnTo>
                <a:lnTo>
                  <a:pt x="801" y="1504"/>
                </a:lnTo>
                <a:lnTo>
                  <a:pt x="799" y="1504"/>
                </a:lnTo>
                <a:lnTo>
                  <a:pt x="787" y="1503"/>
                </a:lnTo>
                <a:lnTo>
                  <a:pt x="774" y="1504"/>
                </a:lnTo>
                <a:lnTo>
                  <a:pt x="771" y="1504"/>
                </a:lnTo>
                <a:lnTo>
                  <a:pt x="768" y="1503"/>
                </a:lnTo>
                <a:lnTo>
                  <a:pt x="765" y="1504"/>
                </a:lnTo>
                <a:lnTo>
                  <a:pt x="759" y="1504"/>
                </a:lnTo>
                <a:lnTo>
                  <a:pt x="367" y="1504"/>
                </a:lnTo>
                <a:lnTo>
                  <a:pt x="364" y="1504"/>
                </a:lnTo>
                <a:lnTo>
                  <a:pt x="360" y="1504"/>
                </a:lnTo>
                <a:lnTo>
                  <a:pt x="349" y="1504"/>
                </a:lnTo>
                <a:lnTo>
                  <a:pt x="334" y="1503"/>
                </a:lnTo>
                <a:lnTo>
                  <a:pt x="317" y="1503"/>
                </a:lnTo>
                <a:lnTo>
                  <a:pt x="305" y="1504"/>
                </a:lnTo>
                <a:lnTo>
                  <a:pt x="296" y="1506"/>
                </a:lnTo>
                <a:lnTo>
                  <a:pt x="288" y="1509"/>
                </a:lnTo>
                <a:lnTo>
                  <a:pt x="280" y="1513"/>
                </a:lnTo>
                <a:lnTo>
                  <a:pt x="272" y="1515"/>
                </a:lnTo>
                <a:lnTo>
                  <a:pt x="271" y="1517"/>
                </a:lnTo>
                <a:lnTo>
                  <a:pt x="269" y="1518"/>
                </a:lnTo>
                <a:lnTo>
                  <a:pt x="268" y="1520"/>
                </a:lnTo>
                <a:lnTo>
                  <a:pt x="266" y="1521"/>
                </a:lnTo>
                <a:lnTo>
                  <a:pt x="258" y="1528"/>
                </a:lnTo>
                <a:lnTo>
                  <a:pt x="250" y="1538"/>
                </a:lnTo>
                <a:lnTo>
                  <a:pt x="246" y="1544"/>
                </a:lnTo>
                <a:lnTo>
                  <a:pt x="243" y="1550"/>
                </a:lnTo>
                <a:lnTo>
                  <a:pt x="241" y="1556"/>
                </a:lnTo>
                <a:lnTo>
                  <a:pt x="239" y="1560"/>
                </a:lnTo>
                <a:lnTo>
                  <a:pt x="231" y="1575"/>
                </a:lnTo>
                <a:lnTo>
                  <a:pt x="228" y="1574"/>
                </a:lnTo>
                <a:lnTo>
                  <a:pt x="230" y="1574"/>
                </a:lnTo>
                <a:lnTo>
                  <a:pt x="207" y="1618"/>
                </a:lnTo>
                <a:lnTo>
                  <a:pt x="183" y="1661"/>
                </a:lnTo>
                <a:lnTo>
                  <a:pt x="159" y="1705"/>
                </a:lnTo>
                <a:lnTo>
                  <a:pt x="136" y="1748"/>
                </a:lnTo>
                <a:lnTo>
                  <a:pt x="111" y="1792"/>
                </a:lnTo>
                <a:lnTo>
                  <a:pt x="85" y="1834"/>
                </a:lnTo>
                <a:lnTo>
                  <a:pt x="59" y="1875"/>
                </a:lnTo>
                <a:lnTo>
                  <a:pt x="32" y="1917"/>
                </a:lnTo>
                <a:lnTo>
                  <a:pt x="30" y="1922"/>
                </a:lnTo>
                <a:lnTo>
                  <a:pt x="26" y="1928"/>
                </a:lnTo>
                <a:lnTo>
                  <a:pt x="23" y="1933"/>
                </a:lnTo>
                <a:lnTo>
                  <a:pt x="20" y="1939"/>
                </a:lnTo>
                <a:lnTo>
                  <a:pt x="14" y="1951"/>
                </a:lnTo>
                <a:lnTo>
                  <a:pt x="7" y="1962"/>
                </a:lnTo>
                <a:lnTo>
                  <a:pt x="5" y="1969"/>
                </a:lnTo>
                <a:lnTo>
                  <a:pt x="3" y="1976"/>
                </a:lnTo>
                <a:lnTo>
                  <a:pt x="0" y="1983"/>
                </a:lnTo>
                <a:lnTo>
                  <a:pt x="0" y="1990"/>
                </a:lnTo>
                <a:lnTo>
                  <a:pt x="0" y="1998"/>
                </a:lnTo>
                <a:lnTo>
                  <a:pt x="0" y="2004"/>
                </a:lnTo>
                <a:lnTo>
                  <a:pt x="0" y="2009"/>
                </a:lnTo>
                <a:lnTo>
                  <a:pt x="1" y="2014"/>
                </a:lnTo>
                <a:lnTo>
                  <a:pt x="4" y="2017"/>
                </a:lnTo>
                <a:lnTo>
                  <a:pt x="4" y="2020"/>
                </a:lnTo>
                <a:lnTo>
                  <a:pt x="5" y="2022"/>
                </a:lnTo>
                <a:lnTo>
                  <a:pt x="5" y="2023"/>
                </a:lnTo>
                <a:lnTo>
                  <a:pt x="6" y="2026"/>
                </a:lnTo>
                <a:lnTo>
                  <a:pt x="7" y="2028"/>
                </a:lnTo>
                <a:lnTo>
                  <a:pt x="7" y="2029"/>
                </a:lnTo>
                <a:lnTo>
                  <a:pt x="13" y="2039"/>
                </a:lnTo>
                <a:lnTo>
                  <a:pt x="19" y="2049"/>
                </a:lnTo>
                <a:lnTo>
                  <a:pt x="21" y="2053"/>
                </a:lnTo>
                <a:lnTo>
                  <a:pt x="21" y="2056"/>
                </a:lnTo>
                <a:lnTo>
                  <a:pt x="23" y="2058"/>
                </a:lnTo>
                <a:lnTo>
                  <a:pt x="25" y="2060"/>
                </a:lnTo>
                <a:lnTo>
                  <a:pt x="253" y="2456"/>
                </a:lnTo>
                <a:lnTo>
                  <a:pt x="255" y="2460"/>
                </a:lnTo>
                <a:lnTo>
                  <a:pt x="258" y="2461"/>
                </a:lnTo>
                <a:lnTo>
                  <a:pt x="259" y="2464"/>
                </a:lnTo>
                <a:lnTo>
                  <a:pt x="262" y="2466"/>
                </a:lnTo>
                <a:lnTo>
                  <a:pt x="265" y="2470"/>
                </a:lnTo>
                <a:lnTo>
                  <a:pt x="268" y="2472"/>
                </a:lnTo>
                <a:lnTo>
                  <a:pt x="276" y="2476"/>
                </a:lnTo>
                <a:lnTo>
                  <a:pt x="279" y="2479"/>
                </a:lnTo>
                <a:lnTo>
                  <a:pt x="281" y="2481"/>
                </a:lnTo>
                <a:lnTo>
                  <a:pt x="284" y="2481"/>
                </a:lnTo>
                <a:lnTo>
                  <a:pt x="286" y="2482"/>
                </a:lnTo>
                <a:lnTo>
                  <a:pt x="298" y="2485"/>
                </a:lnTo>
                <a:lnTo>
                  <a:pt x="308" y="2487"/>
                </a:lnTo>
                <a:lnTo>
                  <a:pt x="318" y="2488"/>
                </a:lnTo>
                <a:lnTo>
                  <a:pt x="328" y="2488"/>
                </a:lnTo>
                <a:lnTo>
                  <a:pt x="339" y="2488"/>
                </a:lnTo>
                <a:lnTo>
                  <a:pt x="350" y="2488"/>
                </a:lnTo>
                <a:lnTo>
                  <a:pt x="362" y="2488"/>
                </a:lnTo>
                <a:lnTo>
                  <a:pt x="372" y="2487"/>
                </a:lnTo>
                <a:lnTo>
                  <a:pt x="378" y="2488"/>
                </a:lnTo>
                <a:lnTo>
                  <a:pt x="382" y="2489"/>
                </a:lnTo>
                <a:lnTo>
                  <a:pt x="386" y="2488"/>
                </a:lnTo>
                <a:lnTo>
                  <a:pt x="388" y="2487"/>
                </a:lnTo>
                <a:lnTo>
                  <a:pt x="392" y="2487"/>
                </a:lnTo>
                <a:lnTo>
                  <a:pt x="393" y="2487"/>
                </a:lnTo>
                <a:lnTo>
                  <a:pt x="394" y="2487"/>
                </a:lnTo>
                <a:lnTo>
                  <a:pt x="406" y="2487"/>
                </a:lnTo>
                <a:lnTo>
                  <a:pt x="416" y="2487"/>
                </a:lnTo>
                <a:lnTo>
                  <a:pt x="428" y="2487"/>
                </a:lnTo>
                <a:lnTo>
                  <a:pt x="444" y="2487"/>
                </a:lnTo>
                <a:lnTo>
                  <a:pt x="461" y="2487"/>
                </a:lnTo>
                <a:lnTo>
                  <a:pt x="464" y="2488"/>
                </a:lnTo>
                <a:lnTo>
                  <a:pt x="471" y="2487"/>
                </a:lnTo>
                <a:lnTo>
                  <a:pt x="486" y="2487"/>
                </a:lnTo>
                <a:lnTo>
                  <a:pt x="502" y="2487"/>
                </a:lnTo>
                <a:lnTo>
                  <a:pt x="506" y="2487"/>
                </a:lnTo>
                <a:lnTo>
                  <a:pt x="508" y="2487"/>
                </a:lnTo>
                <a:lnTo>
                  <a:pt x="517" y="2487"/>
                </a:lnTo>
                <a:lnTo>
                  <a:pt x="527" y="2487"/>
                </a:lnTo>
                <a:lnTo>
                  <a:pt x="540" y="2487"/>
                </a:lnTo>
                <a:lnTo>
                  <a:pt x="546" y="2487"/>
                </a:lnTo>
                <a:lnTo>
                  <a:pt x="554" y="2487"/>
                </a:lnTo>
                <a:lnTo>
                  <a:pt x="569" y="2487"/>
                </a:lnTo>
                <a:lnTo>
                  <a:pt x="595" y="2487"/>
                </a:lnTo>
                <a:lnTo>
                  <a:pt x="621" y="2488"/>
                </a:lnTo>
                <a:lnTo>
                  <a:pt x="640" y="2487"/>
                </a:lnTo>
                <a:lnTo>
                  <a:pt x="645" y="2487"/>
                </a:lnTo>
                <a:lnTo>
                  <a:pt x="646" y="2488"/>
                </a:lnTo>
                <a:lnTo>
                  <a:pt x="657" y="2488"/>
                </a:lnTo>
                <a:lnTo>
                  <a:pt x="668" y="2489"/>
                </a:lnTo>
                <a:lnTo>
                  <a:pt x="676" y="2487"/>
                </a:lnTo>
                <a:lnTo>
                  <a:pt x="690" y="2487"/>
                </a:lnTo>
                <a:lnTo>
                  <a:pt x="704" y="2487"/>
                </a:lnTo>
                <a:lnTo>
                  <a:pt x="714" y="2488"/>
                </a:lnTo>
                <a:lnTo>
                  <a:pt x="721" y="2487"/>
                </a:lnTo>
                <a:lnTo>
                  <a:pt x="727" y="2487"/>
                </a:lnTo>
                <a:lnTo>
                  <a:pt x="737" y="2487"/>
                </a:lnTo>
                <a:lnTo>
                  <a:pt x="737" y="2487"/>
                </a:lnTo>
                <a:lnTo>
                  <a:pt x="750" y="2487"/>
                </a:lnTo>
                <a:lnTo>
                  <a:pt x="761" y="2488"/>
                </a:lnTo>
                <a:lnTo>
                  <a:pt x="763" y="2487"/>
                </a:lnTo>
                <a:lnTo>
                  <a:pt x="765" y="2487"/>
                </a:lnTo>
                <a:lnTo>
                  <a:pt x="799" y="2487"/>
                </a:lnTo>
                <a:lnTo>
                  <a:pt x="805" y="2486"/>
                </a:lnTo>
                <a:lnTo>
                  <a:pt x="814" y="2484"/>
                </a:lnTo>
                <a:lnTo>
                  <a:pt x="822" y="2481"/>
                </a:lnTo>
                <a:lnTo>
                  <a:pt x="830" y="2478"/>
                </a:lnTo>
                <a:lnTo>
                  <a:pt x="837" y="2473"/>
                </a:lnTo>
                <a:lnTo>
                  <a:pt x="843" y="2468"/>
                </a:lnTo>
                <a:lnTo>
                  <a:pt x="849" y="2464"/>
                </a:lnTo>
                <a:lnTo>
                  <a:pt x="850" y="2460"/>
                </a:lnTo>
                <a:lnTo>
                  <a:pt x="853" y="2459"/>
                </a:lnTo>
                <a:lnTo>
                  <a:pt x="1086" y="2054"/>
                </a:lnTo>
                <a:close/>
                <a:moveTo>
                  <a:pt x="2812" y="3047"/>
                </a:moveTo>
                <a:lnTo>
                  <a:pt x="2809" y="3047"/>
                </a:lnTo>
                <a:lnTo>
                  <a:pt x="2812" y="3046"/>
                </a:lnTo>
                <a:lnTo>
                  <a:pt x="2812" y="3046"/>
                </a:lnTo>
                <a:lnTo>
                  <a:pt x="2831" y="3015"/>
                </a:lnTo>
                <a:lnTo>
                  <a:pt x="2831" y="3012"/>
                </a:lnTo>
                <a:lnTo>
                  <a:pt x="2832" y="3011"/>
                </a:lnTo>
                <a:lnTo>
                  <a:pt x="2832" y="3010"/>
                </a:lnTo>
                <a:lnTo>
                  <a:pt x="2834" y="3005"/>
                </a:lnTo>
                <a:lnTo>
                  <a:pt x="2835" y="2997"/>
                </a:lnTo>
                <a:lnTo>
                  <a:pt x="2835" y="2983"/>
                </a:lnTo>
                <a:lnTo>
                  <a:pt x="2835" y="2979"/>
                </a:lnTo>
                <a:lnTo>
                  <a:pt x="2834" y="2972"/>
                </a:lnTo>
                <a:lnTo>
                  <a:pt x="2832" y="2965"/>
                </a:lnTo>
                <a:lnTo>
                  <a:pt x="2828" y="2954"/>
                </a:lnTo>
                <a:lnTo>
                  <a:pt x="2823" y="2942"/>
                </a:lnTo>
                <a:lnTo>
                  <a:pt x="2816" y="2933"/>
                </a:lnTo>
                <a:lnTo>
                  <a:pt x="2609" y="2574"/>
                </a:lnTo>
                <a:lnTo>
                  <a:pt x="2608" y="2571"/>
                </a:lnTo>
                <a:lnTo>
                  <a:pt x="2606" y="2568"/>
                </a:lnTo>
                <a:lnTo>
                  <a:pt x="2604" y="2565"/>
                </a:lnTo>
                <a:lnTo>
                  <a:pt x="2602" y="2562"/>
                </a:lnTo>
                <a:lnTo>
                  <a:pt x="2601" y="2559"/>
                </a:lnTo>
                <a:lnTo>
                  <a:pt x="2599" y="2554"/>
                </a:lnTo>
                <a:lnTo>
                  <a:pt x="2598" y="2553"/>
                </a:lnTo>
                <a:lnTo>
                  <a:pt x="2597" y="2551"/>
                </a:lnTo>
                <a:lnTo>
                  <a:pt x="2591" y="2542"/>
                </a:lnTo>
                <a:lnTo>
                  <a:pt x="2586" y="2534"/>
                </a:lnTo>
                <a:lnTo>
                  <a:pt x="2580" y="2525"/>
                </a:lnTo>
                <a:lnTo>
                  <a:pt x="2573" y="2517"/>
                </a:lnTo>
                <a:lnTo>
                  <a:pt x="2569" y="2512"/>
                </a:lnTo>
                <a:lnTo>
                  <a:pt x="2561" y="2507"/>
                </a:lnTo>
                <a:lnTo>
                  <a:pt x="2558" y="2506"/>
                </a:lnTo>
                <a:lnTo>
                  <a:pt x="2555" y="2505"/>
                </a:lnTo>
                <a:lnTo>
                  <a:pt x="2554" y="2504"/>
                </a:lnTo>
                <a:lnTo>
                  <a:pt x="2549" y="2502"/>
                </a:lnTo>
                <a:lnTo>
                  <a:pt x="2543" y="2500"/>
                </a:lnTo>
                <a:lnTo>
                  <a:pt x="2540" y="2497"/>
                </a:lnTo>
                <a:lnTo>
                  <a:pt x="2539" y="2495"/>
                </a:lnTo>
                <a:lnTo>
                  <a:pt x="2530" y="2495"/>
                </a:lnTo>
                <a:lnTo>
                  <a:pt x="2527" y="2495"/>
                </a:lnTo>
                <a:lnTo>
                  <a:pt x="2525" y="2495"/>
                </a:lnTo>
                <a:lnTo>
                  <a:pt x="2513" y="2494"/>
                </a:lnTo>
                <a:lnTo>
                  <a:pt x="2501" y="2495"/>
                </a:lnTo>
                <a:lnTo>
                  <a:pt x="2498" y="2495"/>
                </a:lnTo>
                <a:lnTo>
                  <a:pt x="2494" y="2494"/>
                </a:lnTo>
                <a:lnTo>
                  <a:pt x="2491" y="2495"/>
                </a:lnTo>
                <a:lnTo>
                  <a:pt x="2485" y="2495"/>
                </a:lnTo>
                <a:lnTo>
                  <a:pt x="2093" y="2495"/>
                </a:lnTo>
                <a:lnTo>
                  <a:pt x="2090" y="2495"/>
                </a:lnTo>
                <a:lnTo>
                  <a:pt x="2086" y="2495"/>
                </a:lnTo>
                <a:lnTo>
                  <a:pt x="2076" y="2495"/>
                </a:lnTo>
                <a:lnTo>
                  <a:pt x="2060" y="2494"/>
                </a:lnTo>
                <a:lnTo>
                  <a:pt x="2044" y="2494"/>
                </a:lnTo>
                <a:lnTo>
                  <a:pt x="2032" y="2495"/>
                </a:lnTo>
                <a:lnTo>
                  <a:pt x="2022" y="2497"/>
                </a:lnTo>
                <a:lnTo>
                  <a:pt x="2015" y="2501"/>
                </a:lnTo>
                <a:lnTo>
                  <a:pt x="2006" y="2505"/>
                </a:lnTo>
                <a:lnTo>
                  <a:pt x="1998" y="2507"/>
                </a:lnTo>
                <a:lnTo>
                  <a:pt x="1997" y="2509"/>
                </a:lnTo>
                <a:lnTo>
                  <a:pt x="1996" y="2510"/>
                </a:lnTo>
                <a:lnTo>
                  <a:pt x="1994" y="2512"/>
                </a:lnTo>
                <a:lnTo>
                  <a:pt x="1992" y="2513"/>
                </a:lnTo>
                <a:lnTo>
                  <a:pt x="1985" y="2520"/>
                </a:lnTo>
                <a:lnTo>
                  <a:pt x="1976" y="2531"/>
                </a:lnTo>
                <a:lnTo>
                  <a:pt x="1972" y="2536"/>
                </a:lnTo>
                <a:lnTo>
                  <a:pt x="1969" y="2542"/>
                </a:lnTo>
                <a:lnTo>
                  <a:pt x="1967" y="2547"/>
                </a:lnTo>
                <a:lnTo>
                  <a:pt x="1965" y="2551"/>
                </a:lnTo>
                <a:lnTo>
                  <a:pt x="1957" y="2567"/>
                </a:lnTo>
                <a:lnTo>
                  <a:pt x="1955" y="2566"/>
                </a:lnTo>
                <a:lnTo>
                  <a:pt x="1956" y="2566"/>
                </a:lnTo>
                <a:lnTo>
                  <a:pt x="1933" y="2609"/>
                </a:lnTo>
                <a:lnTo>
                  <a:pt x="1909" y="2653"/>
                </a:lnTo>
                <a:lnTo>
                  <a:pt x="1886" y="2696"/>
                </a:lnTo>
                <a:lnTo>
                  <a:pt x="1862" y="2740"/>
                </a:lnTo>
                <a:lnTo>
                  <a:pt x="1837" y="2783"/>
                </a:lnTo>
                <a:lnTo>
                  <a:pt x="1811" y="2826"/>
                </a:lnTo>
                <a:lnTo>
                  <a:pt x="1786" y="2867"/>
                </a:lnTo>
                <a:lnTo>
                  <a:pt x="1759" y="2908"/>
                </a:lnTo>
                <a:lnTo>
                  <a:pt x="1757" y="2913"/>
                </a:lnTo>
                <a:lnTo>
                  <a:pt x="1754" y="2920"/>
                </a:lnTo>
                <a:lnTo>
                  <a:pt x="1749" y="2925"/>
                </a:lnTo>
                <a:lnTo>
                  <a:pt x="1746" y="2931"/>
                </a:lnTo>
                <a:lnTo>
                  <a:pt x="1740" y="2942"/>
                </a:lnTo>
                <a:lnTo>
                  <a:pt x="1733" y="2954"/>
                </a:lnTo>
                <a:lnTo>
                  <a:pt x="1731" y="2960"/>
                </a:lnTo>
                <a:lnTo>
                  <a:pt x="1729" y="2967"/>
                </a:lnTo>
                <a:lnTo>
                  <a:pt x="1727" y="2975"/>
                </a:lnTo>
                <a:lnTo>
                  <a:pt x="1727" y="2983"/>
                </a:lnTo>
                <a:lnTo>
                  <a:pt x="1727" y="2989"/>
                </a:lnTo>
                <a:lnTo>
                  <a:pt x="1727" y="2995"/>
                </a:lnTo>
                <a:lnTo>
                  <a:pt x="1727" y="3000"/>
                </a:lnTo>
                <a:lnTo>
                  <a:pt x="1728" y="3006"/>
                </a:lnTo>
                <a:lnTo>
                  <a:pt x="1730" y="3009"/>
                </a:lnTo>
                <a:lnTo>
                  <a:pt x="1730" y="3012"/>
                </a:lnTo>
                <a:lnTo>
                  <a:pt x="1731" y="3014"/>
                </a:lnTo>
                <a:lnTo>
                  <a:pt x="1731" y="3015"/>
                </a:lnTo>
                <a:lnTo>
                  <a:pt x="1732" y="3017"/>
                </a:lnTo>
                <a:lnTo>
                  <a:pt x="1733" y="3019"/>
                </a:lnTo>
                <a:lnTo>
                  <a:pt x="1734" y="3020"/>
                </a:lnTo>
                <a:lnTo>
                  <a:pt x="1739" y="3031"/>
                </a:lnTo>
                <a:lnTo>
                  <a:pt x="1745" y="3042"/>
                </a:lnTo>
                <a:lnTo>
                  <a:pt x="1748" y="3045"/>
                </a:lnTo>
                <a:lnTo>
                  <a:pt x="1748" y="3048"/>
                </a:lnTo>
                <a:lnTo>
                  <a:pt x="1749" y="3049"/>
                </a:lnTo>
                <a:lnTo>
                  <a:pt x="1752" y="3051"/>
                </a:lnTo>
                <a:lnTo>
                  <a:pt x="1980" y="3448"/>
                </a:lnTo>
                <a:lnTo>
                  <a:pt x="1982" y="3452"/>
                </a:lnTo>
                <a:lnTo>
                  <a:pt x="1985" y="3454"/>
                </a:lnTo>
                <a:lnTo>
                  <a:pt x="1986" y="3456"/>
                </a:lnTo>
                <a:lnTo>
                  <a:pt x="1988" y="3459"/>
                </a:lnTo>
                <a:lnTo>
                  <a:pt x="1991" y="3461"/>
                </a:lnTo>
                <a:lnTo>
                  <a:pt x="1994" y="3463"/>
                </a:lnTo>
                <a:lnTo>
                  <a:pt x="2002" y="3468"/>
                </a:lnTo>
                <a:lnTo>
                  <a:pt x="2005" y="3470"/>
                </a:lnTo>
                <a:lnTo>
                  <a:pt x="2007" y="3472"/>
                </a:lnTo>
                <a:lnTo>
                  <a:pt x="2011" y="3473"/>
                </a:lnTo>
                <a:lnTo>
                  <a:pt x="2013" y="3473"/>
                </a:lnTo>
                <a:lnTo>
                  <a:pt x="2024" y="3477"/>
                </a:lnTo>
                <a:lnTo>
                  <a:pt x="2034" y="3479"/>
                </a:lnTo>
                <a:lnTo>
                  <a:pt x="2045" y="3480"/>
                </a:lnTo>
                <a:lnTo>
                  <a:pt x="2054" y="3480"/>
                </a:lnTo>
                <a:lnTo>
                  <a:pt x="2065" y="3480"/>
                </a:lnTo>
                <a:lnTo>
                  <a:pt x="2077" y="3480"/>
                </a:lnTo>
                <a:lnTo>
                  <a:pt x="2088" y="3480"/>
                </a:lnTo>
                <a:lnTo>
                  <a:pt x="2098" y="3480"/>
                </a:lnTo>
                <a:lnTo>
                  <a:pt x="2104" y="3480"/>
                </a:lnTo>
                <a:lnTo>
                  <a:pt x="2110" y="3481"/>
                </a:lnTo>
                <a:lnTo>
                  <a:pt x="2113" y="3480"/>
                </a:lnTo>
                <a:lnTo>
                  <a:pt x="2115" y="3479"/>
                </a:lnTo>
                <a:lnTo>
                  <a:pt x="2118" y="3479"/>
                </a:lnTo>
                <a:lnTo>
                  <a:pt x="2119" y="3479"/>
                </a:lnTo>
                <a:lnTo>
                  <a:pt x="2120" y="3479"/>
                </a:lnTo>
                <a:lnTo>
                  <a:pt x="2132" y="3480"/>
                </a:lnTo>
                <a:lnTo>
                  <a:pt x="2143" y="3480"/>
                </a:lnTo>
                <a:lnTo>
                  <a:pt x="2154" y="3480"/>
                </a:lnTo>
                <a:lnTo>
                  <a:pt x="2170" y="3479"/>
                </a:lnTo>
                <a:lnTo>
                  <a:pt x="2187" y="3479"/>
                </a:lnTo>
                <a:lnTo>
                  <a:pt x="2190" y="3480"/>
                </a:lnTo>
                <a:lnTo>
                  <a:pt x="2197" y="3479"/>
                </a:lnTo>
                <a:lnTo>
                  <a:pt x="2213" y="3479"/>
                </a:lnTo>
                <a:lnTo>
                  <a:pt x="2228" y="3479"/>
                </a:lnTo>
                <a:lnTo>
                  <a:pt x="2232" y="3479"/>
                </a:lnTo>
                <a:lnTo>
                  <a:pt x="2234" y="3479"/>
                </a:lnTo>
                <a:lnTo>
                  <a:pt x="2244" y="3479"/>
                </a:lnTo>
                <a:lnTo>
                  <a:pt x="2253" y="3479"/>
                </a:lnTo>
                <a:lnTo>
                  <a:pt x="2266" y="3479"/>
                </a:lnTo>
                <a:lnTo>
                  <a:pt x="2273" y="3480"/>
                </a:lnTo>
                <a:lnTo>
                  <a:pt x="2280" y="3479"/>
                </a:lnTo>
                <a:lnTo>
                  <a:pt x="2295" y="3479"/>
                </a:lnTo>
                <a:lnTo>
                  <a:pt x="2321" y="3480"/>
                </a:lnTo>
                <a:lnTo>
                  <a:pt x="2347" y="3480"/>
                </a:lnTo>
                <a:lnTo>
                  <a:pt x="2367" y="3479"/>
                </a:lnTo>
                <a:lnTo>
                  <a:pt x="2372" y="3479"/>
                </a:lnTo>
                <a:lnTo>
                  <a:pt x="2373" y="3480"/>
                </a:lnTo>
                <a:lnTo>
                  <a:pt x="2383" y="3480"/>
                </a:lnTo>
                <a:lnTo>
                  <a:pt x="2394" y="3481"/>
                </a:lnTo>
                <a:lnTo>
                  <a:pt x="2403" y="3480"/>
                </a:lnTo>
                <a:lnTo>
                  <a:pt x="2416" y="3479"/>
                </a:lnTo>
                <a:lnTo>
                  <a:pt x="2431" y="3479"/>
                </a:lnTo>
                <a:lnTo>
                  <a:pt x="2441" y="3480"/>
                </a:lnTo>
                <a:lnTo>
                  <a:pt x="2447" y="3480"/>
                </a:lnTo>
                <a:lnTo>
                  <a:pt x="2453" y="3479"/>
                </a:lnTo>
                <a:lnTo>
                  <a:pt x="2464" y="3479"/>
                </a:lnTo>
                <a:lnTo>
                  <a:pt x="2464" y="3479"/>
                </a:lnTo>
                <a:lnTo>
                  <a:pt x="2476" y="3480"/>
                </a:lnTo>
                <a:lnTo>
                  <a:pt x="2487" y="3480"/>
                </a:lnTo>
                <a:lnTo>
                  <a:pt x="2489" y="3480"/>
                </a:lnTo>
                <a:lnTo>
                  <a:pt x="2491" y="3479"/>
                </a:lnTo>
                <a:lnTo>
                  <a:pt x="2525" y="3479"/>
                </a:lnTo>
                <a:lnTo>
                  <a:pt x="2532" y="3478"/>
                </a:lnTo>
                <a:lnTo>
                  <a:pt x="2540" y="3475"/>
                </a:lnTo>
                <a:lnTo>
                  <a:pt x="2548" y="3472"/>
                </a:lnTo>
                <a:lnTo>
                  <a:pt x="2556" y="3469"/>
                </a:lnTo>
                <a:lnTo>
                  <a:pt x="2564" y="3465"/>
                </a:lnTo>
                <a:lnTo>
                  <a:pt x="2570" y="3460"/>
                </a:lnTo>
                <a:lnTo>
                  <a:pt x="2575" y="3456"/>
                </a:lnTo>
                <a:lnTo>
                  <a:pt x="2577" y="3452"/>
                </a:lnTo>
                <a:lnTo>
                  <a:pt x="2579" y="3451"/>
                </a:lnTo>
                <a:lnTo>
                  <a:pt x="2812" y="3047"/>
                </a:lnTo>
                <a:close/>
                <a:moveTo>
                  <a:pt x="1086" y="3054"/>
                </a:moveTo>
                <a:lnTo>
                  <a:pt x="1083" y="3054"/>
                </a:lnTo>
                <a:lnTo>
                  <a:pt x="1086" y="3054"/>
                </a:lnTo>
                <a:lnTo>
                  <a:pt x="1086" y="3053"/>
                </a:lnTo>
                <a:lnTo>
                  <a:pt x="1105" y="3022"/>
                </a:lnTo>
                <a:lnTo>
                  <a:pt x="1105" y="3020"/>
                </a:lnTo>
                <a:lnTo>
                  <a:pt x="1106" y="3018"/>
                </a:lnTo>
                <a:lnTo>
                  <a:pt x="1106" y="3017"/>
                </a:lnTo>
                <a:lnTo>
                  <a:pt x="1108" y="3012"/>
                </a:lnTo>
                <a:lnTo>
                  <a:pt x="1109" y="3006"/>
                </a:lnTo>
                <a:lnTo>
                  <a:pt x="1109" y="2991"/>
                </a:lnTo>
                <a:lnTo>
                  <a:pt x="1109" y="2986"/>
                </a:lnTo>
                <a:lnTo>
                  <a:pt x="1108" y="2981"/>
                </a:lnTo>
                <a:lnTo>
                  <a:pt x="1106" y="2972"/>
                </a:lnTo>
                <a:lnTo>
                  <a:pt x="1101" y="2961"/>
                </a:lnTo>
                <a:lnTo>
                  <a:pt x="1096" y="2950"/>
                </a:lnTo>
                <a:lnTo>
                  <a:pt x="1090" y="2940"/>
                </a:lnTo>
                <a:lnTo>
                  <a:pt x="883" y="2581"/>
                </a:lnTo>
                <a:lnTo>
                  <a:pt x="882" y="2578"/>
                </a:lnTo>
                <a:lnTo>
                  <a:pt x="880" y="2575"/>
                </a:lnTo>
                <a:lnTo>
                  <a:pt x="878" y="2572"/>
                </a:lnTo>
                <a:lnTo>
                  <a:pt x="875" y="2569"/>
                </a:lnTo>
                <a:lnTo>
                  <a:pt x="874" y="2566"/>
                </a:lnTo>
                <a:lnTo>
                  <a:pt x="872" y="2563"/>
                </a:lnTo>
                <a:lnTo>
                  <a:pt x="871" y="2561"/>
                </a:lnTo>
                <a:lnTo>
                  <a:pt x="870" y="2559"/>
                </a:lnTo>
                <a:lnTo>
                  <a:pt x="865" y="2550"/>
                </a:lnTo>
                <a:lnTo>
                  <a:pt x="860" y="2541"/>
                </a:lnTo>
                <a:lnTo>
                  <a:pt x="854" y="2533"/>
                </a:lnTo>
                <a:lnTo>
                  <a:pt x="847" y="2524"/>
                </a:lnTo>
                <a:lnTo>
                  <a:pt x="842" y="2519"/>
                </a:lnTo>
                <a:lnTo>
                  <a:pt x="834" y="2514"/>
                </a:lnTo>
                <a:lnTo>
                  <a:pt x="832" y="2513"/>
                </a:lnTo>
                <a:lnTo>
                  <a:pt x="829" y="2512"/>
                </a:lnTo>
                <a:lnTo>
                  <a:pt x="828" y="2512"/>
                </a:lnTo>
                <a:lnTo>
                  <a:pt x="823" y="2509"/>
                </a:lnTo>
                <a:lnTo>
                  <a:pt x="817" y="2507"/>
                </a:lnTo>
                <a:lnTo>
                  <a:pt x="814" y="2505"/>
                </a:lnTo>
                <a:lnTo>
                  <a:pt x="813" y="2503"/>
                </a:lnTo>
                <a:lnTo>
                  <a:pt x="803" y="2503"/>
                </a:lnTo>
                <a:lnTo>
                  <a:pt x="801" y="2503"/>
                </a:lnTo>
                <a:lnTo>
                  <a:pt x="799" y="2503"/>
                </a:lnTo>
                <a:lnTo>
                  <a:pt x="787" y="2503"/>
                </a:lnTo>
                <a:lnTo>
                  <a:pt x="774" y="2503"/>
                </a:lnTo>
                <a:lnTo>
                  <a:pt x="771" y="2503"/>
                </a:lnTo>
                <a:lnTo>
                  <a:pt x="768" y="2502"/>
                </a:lnTo>
                <a:lnTo>
                  <a:pt x="765" y="2503"/>
                </a:lnTo>
                <a:lnTo>
                  <a:pt x="759" y="2503"/>
                </a:lnTo>
                <a:lnTo>
                  <a:pt x="367" y="2503"/>
                </a:lnTo>
                <a:lnTo>
                  <a:pt x="364" y="2503"/>
                </a:lnTo>
                <a:lnTo>
                  <a:pt x="360" y="2503"/>
                </a:lnTo>
                <a:lnTo>
                  <a:pt x="349" y="2503"/>
                </a:lnTo>
                <a:lnTo>
                  <a:pt x="334" y="2503"/>
                </a:lnTo>
                <a:lnTo>
                  <a:pt x="317" y="2502"/>
                </a:lnTo>
                <a:lnTo>
                  <a:pt x="305" y="2504"/>
                </a:lnTo>
                <a:lnTo>
                  <a:pt x="296" y="2505"/>
                </a:lnTo>
                <a:lnTo>
                  <a:pt x="288" y="2508"/>
                </a:lnTo>
                <a:lnTo>
                  <a:pt x="280" y="2512"/>
                </a:lnTo>
                <a:lnTo>
                  <a:pt x="272" y="2514"/>
                </a:lnTo>
                <a:lnTo>
                  <a:pt x="271" y="2516"/>
                </a:lnTo>
                <a:lnTo>
                  <a:pt x="269" y="2518"/>
                </a:lnTo>
                <a:lnTo>
                  <a:pt x="268" y="2519"/>
                </a:lnTo>
                <a:lnTo>
                  <a:pt x="266" y="2520"/>
                </a:lnTo>
                <a:lnTo>
                  <a:pt x="258" y="2527"/>
                </a:lnTo>
                <a:lnTo>
                  <a:pt x="250" y="2538"/>
                </a:lnTo>
                <a:lnTo>
                  <a:pt x="246" y="2544"/>
                </a:lnTo>
                <a:lnTo>
                  <a:pt x="243" y="2549"/>
                </a:lnTo>
                <a:lnTo>
                  <a:pt x="241" y="2554"/>
                </a:lnTo>
                <a:lnTo>
                  <a:pt x="239" y="2560"/>
                </a:lnTo>
                <a:lnTo>
                  <a:pt x="231" y="2574"/>
                </a:lnTo>
                <a:lnTo>
                  <a:pt x="228" y="2573"/>
                </a:lnTo>
                <a:lnTo>
                  <a:pt x="230" y="2574"/>
                </a:lnTo>
                <a:lnTo>
                  <a:pt x="207" y="2616"/>
                </a:lnTo>
                <a:lnTo>
                  <a:pt x="183" y="2660"/>
                </a:lnTo>
                <a:lnTo>
                  <a:pt x="159" y="2703"/>
                </a:lnTo>
                <a:lnTo>
                  <a:pt x="136" y="2747"/>
                </a:lnTo>
                <a:lnTo>
                  <a:pt x="111" y="2790"/>
                </a:lnTo>
                <a:lnTo>
                  <a:pt x="85" y="2833"/>
                </a:lnTo>
                <a:lnTo>
                  <a:pt x="59" y="2875"/>
                </a:lnTo>
                <a:lnTo>
                  <a:pt x="32" y="2916"/>
                </a:lnTo>
                <a:lnTo>
                  <a:pt x="30" y="2921"/>
                </a:lnTo>
                <a:lnTo>
                  <a:pt x="26" y="2927"/>
                </a:lnTo>
                <a:lnTo>
                  <a:pt x="23" y="2933"/>
                </a:lnTo>
                <a:lnTo>
                  <a:pt x="20" y="2938"/>
                </a:lnTo>
                <a:lnTo>
                  <a:pt x="14" y="2950"/>
                </a:lnTo>
                <a:lnTo>
                  <a:pt x="7" y="2961"/>
                </a:lnTo>
                <a:lnTo>
                  <a:pt x="5" y="2968"/>
                </a:lnTo>
                <a:lnTo>
                  <a:pt x="3" y="2975"/>
                </a:lnTo>
                <a:lnTo>
                  <a:pt x="0" y="2982"/>
                </a:lnTo>
                <a:lnTo>
                  <a:pt x="0" y="2990"/>
                </a:lnTo>
                <a:lnTo>
                  <a:pt x="0" y="2996"/>
                </a:lnTo>
                <a:lnTo>
                  <a:pt x="0" y="3003"/>
                </a:lnTo>
                <a:lnTo>
                  <a:pt x="0" y="3008"/>
                </a:lnTo>
                <a:lnTo>
                  <a:pt x="1" y="3013"/>
                </a:lnTo>
                <a:lnTo>
                  <a:pt x="4" y="3017"/>
                </a:lnTo>
                <a:lnTo>
                  <a:pt x="4" y="3019"/>
                </a:lnTo>
                <a:lnTo>
                  <a:pt x="5" y="3022"/>
                </a:lnTo>
                <a:lnTo>
                  <a:pt x="5" y="3022"/>
                </a:lnTo>
                <a:lnTo>
                  <a:pt x="6" y="3024"/>
                </a:lnTo>
                <a:lnTo>
                  <a:pt x="7" y="3026"/>
                </a:lnTo>
                <a:lnTo>
                  <a:pt x="7" y="3028"/>
                </a:lnTo>
                <a:lnTo>
                  <a:pt x="13" y="3039"/>
                </a:lnTo>
                <a:lnTo>
                  <a:pt x="19" y="3049"/>
                </a:lnTo>
                <a:lnTo>
                  <a:pt x="21" y="3053"/>
                </a:lnTo>
                <a:lnTo>
                  <a:pt x="21" y="3055"/>
                </a:lnTo>
                <a:lnTo>
                  <a:pt x="23" y="3056"/>
                </a:lnTo>
                <a:lnTo>
                  <a:pt x="25" y="3058"/>
                </a:lnTo>
                <a:lnTo>
                  <a:pt x="253" y="3455"/>
                </a:lnTo>
                <a:lnTo>
                  <a:pt x="255" y="3459"/>
                </a:lnTo>
                <a:lnTo>
                  <a:pt x="258" y="3461"/>
                </a:lnTo>
                <a:lnTo>
                  <a:pt x="259" y="3463"/>
                </a:lnTo>
                <a:lnTo>
                  <a:pt x="262" y="3466"/>
                </a:lnTo>
                <a:lnTo>
                  <a:pt x="265" y="3468"/>
                </a:lnTo>
                <a:lnTo>
                  <a:pt x="268" y="3470"/>
                </a:lnTo>
                <a:lnTo>
                  <a:pt x="276" y="3475"/>
                </a:lnTo>
                <a:lnTo>
                  <a:pt x="279" y="3478"/>
                </a:lnTo>
                <a:lnTo>
                  <a:pt x="281" y="3481"/>
                </a:lnTo>
                <a:lnTo>
                  <a:pt x="284" y="3481"/>
                </a:lnTo>
                <a:lnTo>
                  <a:pt x="286" y="3481"/>
                </a:lnTo>
                <a:lnTo>
                  <a:pt x="298" y="3485"/>
                </a:lnTo>
                <a:lnTo>
                  <a:pt x="308" y="3487"/>
                </a:lnTo>
                <a:lnTo>
                  <a:pt x="318" y="3487"/>
                </a:lnTo>
                <a:lnTo>
                  <a:pt x="328" y="3487"/>
                </a:lnTo>
                <a:lnTo>
                  <a:pt x="339" y="3487"/>
                </a:lnTo>
                <a:lnTo>
                  <a:pt x="350" y="3487"/>
                </a:lnTo>
                <a:lnTo>
                  <a:pt x="362" y="3487"/>
                </a:lnTo>
                <a:lnTo>
                  <a:pt x="372" y="3487"/>
                </a:lnTo>
                <a:lnTo>
                  <a:pt x="378" y="3488"/>
                </a:lnTo>
                <a:lnTo>
                  <a:pt x="382" y="3488"/>
                </a:lnTo>
                <a:lnTo>
                  <a:pt x="386" y="3487"/>
                </a:lnTo>
                <a:lnTo>
                  <a:pt x="388" y="3486"/>
                </a:lnTo>
                <a:lnTo>
                  <a:pt x="392" y="3486"/>
                </a:lnTo>
                <a:lnTo>
                  <a:pt x="393" y="3486"/>
                </a:lnTo>
                <a:lnTo>
                  <a:pt x="394" y="3487"/>
                </a:lnTo>
                <a:lnTo>
                  <a:pt x="406" y="3487"/>
                </a:lnTo>
                <a:lnTo>
                  <a:pt x="416" y="3487"/>
                </a:lnTo>
                <a:lnTo>
                  <a:pt x="428" y="3487"/>
                </a:lnTo>
                <a:lnTo>
                  <a:pt x="444" y="3486"/>
                </a:lnTo>
                <a:lnTo>
                  <a:pt x="461" y="3486"/>
                </a:lnTo>
                <a:lnTo>
                  <a:pt x="464" y="3488"/>
                </a:lnTo>
                <a:lnTo>
                  <a:pt x="471" y="3487"/>
                </a:lnTo>
                <a:lnTo>
                  <a:pt x="486" y="3486"/>
                </a:lnTo>
                <a:lnTo>
                  <a:pt x="502" y="3486"/>
                </a:lnTo>
                <a:lnTo>
                  <a:pt x="506" y="3486"/>
                </a:lnTo>
                <a:lnTo>
                  <a:pt x="508" y="3486"/>
                </a:lnTo>
                <a:lnTo>
                  <a:pt x="517" y="3487"/>
                </a:lnTo>
                <a:lnTo>
                  <a:pt x="527" y="3486"/>
                </a:lnTo>
                <a:lnTo>
                  <a:pt x="540" y="3486"/>
                </a:lnTo>
                <a:lnTo>
                  <a:pt x="546" y="3487"/>
                </a:lnTo>
                <a:lnTo>
                  <a:pt x="554" y="3487"/>
                </a:lnTo>
                <a:lnTo>
                  <a:pt x="569" y="3486"/>
                </a:lnTo>
                <a:lnTo>
                  <a:pt x="595" y="3487"/>
                </a:lnTo>
                <a:lnTo>
                  <a:pt x="621" y="3487"/>
                </a:lnTo>
                <a:lnTo>
                  <a:pt x="640" y="3486"/>
                </a:lnTo>
                <a:lnTo>
                  <a:pt x="645" y="3486"/>
                </a:lnTo>
                <a:lnTo>
                  <a:pt x="646" y="3487"/>
                </a:lnTo>
                <a:lnTo>
                  <a:pt x="657" y="3487"/>
                </a:lnTo>
                <a:lnTo>
                  <a:pt x="668" y="3488"/>
                </a:lnTo>
                <a:lnTo>
                  <a:pt x="676" y="3487"/>
                </a:lnTo>
                <a:lnTo>
                  <a:pt x="690" y="3486"/>
                </a:lnTo>
                <a:lnTo>
                  <a:pt x="704" y="3487"/>
                </a:lnTo>
                <a:lnTo>
                  <a:pt x="714" y="3487"/>
                </a:lnTo>
                <a:lnTo>
                  <a:pt x="721" y="3487"/>
                </a:lnTo>
                <a:lnTo>
                  <a:pt x="727" y="3486"/>
                </a:lnTo>
                <a:lnTo>
                  <a:pt x="737" y="3486"/>
                </a:lnTo>
                <a:lnTo>
                  <a:pt x="737" y="3486"/>
                </a:lnTo>
                <a:lnTo>
                  <a:pt x="750" y="3487"/>
                </a:lnTo>
                <a:lnTo>
                  <a:pt x="761" y="3487"/>
                </a:lnTo>
                <a:lnTo>
                  <a:pt x="763" y="3487"/>
                </a:lnTo>
                <a:lnTo>
                  <a:pt x="765" y="3486"/>
                </a:lnTo>
                <a:lnTo>
                  <a:pt x="799" y="3486"/>
                </a:lnTo>
                <a:lnTo>
                  <a:pt x="805" y="3486"/>
                </a:lnTo>
                <a:lnTo>
                  <a:pt x="814" y="3484"/>
                </a:lnTo>
                <a:lnTo>
                  <a:pt x="822" y="3481"/>
                </a:lnTo>
                <a:lnTo>
                  <a:pt x="830" y="3477"/>
                </a:lnTo>
                <a:lnTo>
                  <a:pt x="837" y="3472"/>
                </a:lnTo>
                <a:lnTo>
                  <a:pt x="843" y="3467"/>
                </a:lnTo>
                <a:lnTo>
                  <a:pt x="849" y="3463"/>
                </a:lnTo>
                <a:lnTo>
                  <a:pt x="850" y="3459"/>
                </a:lnTo>
                <a:lnTo>
                  <a:pt x="853" y="3459"/>
                </a:lnTo>
                <a:lnTo>
                  <a:pt x="1086" y="3054"/>
                </a:lnTo>
                <a:close/>
                <a:moveTo>
                  <a:pt x="2812" y="1049"/>
                </a:moveTo>
                <a:lnTo>
                  <a:pt x="2809" y="1049"/>
                </a:lnTo>
                <a:lnTo>
                  <a:pt x="2812" y="1049"/>
                </a:lnTo>
                <a:lnTo>
                  <a:pt x="2812" y="1047"/>
                </a:lnTo>
                <a:lnTo>
                  <a:pt x="2831" y="1016"/>
                </a:lnTo>
                <a:lnTo>
                  <a:pt x="2831" y="1014"/>
                </a:lnTo>
                <a:lnTo>
                  <a:pt x="2832" y="1012"/>
                </a:lnTo>
                <a:lnTo>
                  <a:pt x="2832" y="1011"/>
                </a:lnTo>
                <a:lnTo>
                  <a:pt x="2834" y="1006"/>
                </a:lnTo>
                <a:lnTo>
                  <a:pt x="2835" y="1000"/>
                </a:lnTo>
                <a:lnTo>
                  <a:pt x="2835" y="985"/>
                </a:lnTo>
                <a:lnTo>
                  <a:pt x="2835" y="980"/>
                </a:lnTo>
                <a:lnTo>
                  <a:pt x="2834" y="975"/>
                </a:lnTo>
                <a:lnTo>
                  <a:pt x="2832" y="967"/>
                </a:lnTo>
                <a:lnTo>
                  <a:pt x="2828" y="955"/>
                </a:lnTo>
                <a:lnTo>
                  <a:pt x="2823" y="944"/>
                </a:lnTo>
                <a:lnTo>
                  <a:pt x="2816" y="935"/>
                </a:lnTo>
                <a:lnTo>
                  <a:pt x="2609" y="576"/>
                </a:lnTo>
                <a:lnTo>
                  <a:pt x="2608" y="572"/>
                </a:lnTo>
                <a:lnTo>
                  <a:pt x="2606" y="569"/>
                </a:lnTo>
                <a:lnTo>
                  <a:pt x="2604" y="566"/>
                </a:lnTo>
                <a:lnTo>
                  <a:pt x="2602" y="563"/>
                </a:lnTo>
                <a:lnTo>
                  <a:pt x="2601" y="560"/>
                </a:lnTo>
                <a:lnTo>
                  <a:pt x="2599" y="557"/>
                </a:lnTo>
                <a:lnTo>
                  <a:pt x="2598" y="555"/>
                </a:lnTo>
                <a:lnTo>
                  <a:pt x="2597" y="553"/>
                </a:lnTo>
                <a:lnTo>
                  <a:pt x="2591" y="544"/>
                </a:lnTo>
                <a:lnTo>
                  <a:pt x="2586" y="535"/>
                </a:lnTo>
                <a:lnTo>
                  <a:pt x="2580" y="527"/>
                </a:lnTo>
                <a:lnTo>
                  <a:pt x="2573" y="519"/>
                </a:lnTo>
                <a:lnTo>
                  <a:pt x="2569" y="513"/>
                </a:lnTo>
                <a:lnTo>
                  <a:pt x="2561" y="508"/>
                </a:lnTo>
                <a:lnTo>
                  <a:pt x="2558" y="507"/>
                </a:lnTo>
                <a:lnTo>
                  <a:pt x="2555" y="506"/>
                </a:lnTo>
                <a:lnTo>
                  <a:pt x="2554" y="506"/>
                </a:lnTo>
                <a:lnTo>
                  <a:pt x="2549" y="503"/>
                </a:lnTo>
                <a:lnTo>
                  <a:pt x="2543" y="501"/>
                </a:lnTo>
                <a:lnTo>
                  <a:pt x="2540" y="499"/>
                </a:lnTo>
                <a:lnTo>
                  <a:pt x="2539" y="497"/>
                </a:lnTo>
                <a:lnTo>
                  <a:pt x="2530" y="497"/>
                </a:lnTo>
                <a:lnTo>
                  <a:pt x="2527" y="497"/>
                </a:lnTo>
                <a:lnTo>
                  <a:pt x="2525" y="497"/>
                </a:lnTo>
                <a:lnTo>
                  <a:pt x="2513" y="497"/>
                </a:lnTo>
                <a:lnTo>
                  <a:pt x="2501" y="497"/>
                </a:lnTo>
                <a:lnTo>
                  <a:pt x="2498" y="497"/>
                </a:lnTo>
                <a:lnTo>
                  <a:pt x="2494" y="496"/>
                </a:lnTo>
                <a:lnTo>
                  <a:pt x="2491" y="497"/>
                </a:lnTo>
                <a:lnTo>
                  <a:pt x="2485" y="497"/>
                </a:lnTo>
                <a:lnTo>
                  <a:pt x="2093" y="497"/>
                </a:lnTo>
                <a:lnTo>
                  <a:pt x="2090" y="497"/>
                </a:lnTo>
                <a:lnTo>
                  <a:pt x="2086" y="497"/>
                </a:lnTo>
                <a:lnTo>
                  <a:pt x="2076" y="497"/>
                </a:lnTo>
                <a:lnTo>
                  <a:pt x="2060" y="497"/>
                </a:lnTo>
                <a:lnTo>
                  <a:pt x="2044" y="496"/>
                </a:lnTo>
                <a:lnTo>
                  <a:pt x="2032" y="498"/>
                </a:lnTo>
                <a:lnTo>
                  <a:pt x="2022" y="499"/>
                </a:lnTo>
                <a:lnTo>
                  <a:pt x="2015" y="502"/>
                </a:lnTo>
                <a:lnTo>
                  <a:pt x="2006" y="506"/>
                </a:lnTo>
                <a:lnTo>
                  <a:pt x="1998" y="508"/>
                </a:lnTo>
                <a:lnTo>
                  <a:pt x="1997" y="510"/>
                </a:lnTo>
                <a:lnTo>
                  <a:pt x="1996" y="512"/>
                </a:lnTo>
                <a:lnTo>
                  <a:pt x="1994" y="513"/>
                </a:lnTo>
                <a:lnTo>
                  <a:pt x="1992" y="514"/>
                </a:lnTo>
                <a:lnTo>
                  <a:pt x="1985" y="522"/>
                </a:lnTo>
                <a:lnTo>
                  <a:pt x="1976" y="532"/>
                </a:lnTo>
                <a:lnTo>
                  <a:pt x="1972" y="537"/>
                </a:lnTo>
                <a:lnTo>
                  <a:pt x="1969" y="543"/>
                </a:lnTo>
                <a:lnTo>
                  <a:pt x="1967" y="549"/>
                </a:lnTo>
                <a:lnTo>
                  <a:pt x="1965" y="554"/>
                </a:lnTo>
                <a:lnTo>
                  <a:pt x="1957" y="568"/>
                </a:lnTo>
                <a:lnTo>
                  <a:pt x="1955" y="567"/>
                </a:lnTo>
                <a:lnTo>
                  <a:pt x="1956" y="568"/>
                </a:lnTo>
                <a:lnTo>
                  <a:pt x="1933" y="611"/>
                </a:lnTo>
                <a:lnTo>
                  <a:pt x="1909" y="654"/>
                </a:lnTo>
                <a:lnTo>
                  <a:pt x="1886" y="698"/>
                </a:lnTo>
                <a:lnTo>
                  <a:pt x="1862" y="741"/>
                </a:lnTo>
                <a:lnTo>
                  <a:pt x="1837" y="785"/>
                </a:lnTo>
                <a:lnTo>
                  <a:pt x="1811" y="827"/>
                </a:lnTo>
                <a:lnTo>
                  <a:pt x="1786" y="869"/>
                </a:lnTo>
                <a:lnTo>
                  <a:pt x="1759" y="910"/>
                </a:lnTo>
                <a:lnTo>
                  <a:pt x="1757" y="915"/>
                </a:lnTo>
                <a:lnTo>
                  <a:pt x="1754" y="921"/>
                </a:lnTo>
                <a:lnTo>
                  <a:pt x="1749" y="927"/>
                </a:lnTo>
                <a:lnTo>
                  <a:pt x="1746" y="933"/>
                </a:lnTo>
                <a:lnTo>
                  <a:pt x="1740" y="944"/>
                </a:lnTo>
                <a:lnTo>
                  <a:pt x="1733" y="955"/>
                </a:lnTo>
                <a:lnTo>
                  <a:pt x="1731" y="963"/>
                </a:lnTo>
                <a:lnTo>
                  <a:pt x="1729" y="969"/>
                </a:lnTo>
                <a:lnTo>
                  <a:pt x="1727" y="976"/>
                </a:lnTo>
                <a:lnTo>
                  <a:pt x="1727" y="984"/>
                </a:lnTo>
                <a:lnTo>
                  <a:pt x="1727" y="991"/>
                </a:lnTo>
                <a:lnTo>
                  <a:pt x="1727" y="997"/>
                </a:lnTo>
                <a:lnTo>
                  <a:pt x="1727" y="1002"/>
                </a:lnTo>
                <a:lnTo>
                  <a:pt x="1728" y="1007"/>
                </a:lnTo>
                <a:lnTo>
                  <a:pt x="1730" y="1011"/>
                </a:lnTo>
                <a:lnTo>
                  <a:pt x="1730" y="1013"/>
                </a:lnTo>
                <a:lnTo>
                  <a:pt x="1731" y="1016"/>
                </a:lnTo>
                <a:lnTo>
                  <a:pt x="1731" y="1016"/>
                </a:lnTo>
                <a:lnTo>
                  <a:pt x="1732" y="1018"/>
                </a:lnTo>
                <a:lnTo>
                  <a:pt x="1733" y="1021"/>
                </a:lnTo>
                <a:lnTo>
                  <a:pt x="1734" y="1023"/>
                </a:lnTo>
                <a:lnTo>
                  <a:pt x="1739" y="1033"/>
                </a:lnTo>
                <a:lnTo>
                  <a:pt x="1745" y="1043"/>
                </a:lnTo>
                <a:lnTo>
                  <a:pt x="1748" y="1047"/>
                </a:lnTo>
                <a:lnTo>
                  <a:pt x="1748" y="1050"/>
                </a:lnTo>
                <a:lnTo>
                  <a:pt x="1749" y="1051"/>
                </a:lnTo>
                <a:lnTo>
                  <a:pt x="1752" y="1053"/>
                </a:lnTo>
                <a:lnTo>
                  <a:pt x="1980" y="1449"/>
                </a:lnTo>
                <a:lnTo>
                  <a:pt x="1982" y="1453"/>
                </a:lnTo>
                <a:lnTo>
                  <a:pt x="1985" y="1455"/>
                </a:lnTo>
                <a:lnTo>
                  <a:pt x="1986" y="1457"/>
                </a:lnTo>
                <a:lnTo>
                  <a:pt x="1988" y="1460"/>
                </a:lnTo>
                <a:lnTo>
                  <a:pt x="1991" y="1462"/>
                </a:lnTo>
                <a:lnTo>
                  <a:pt x="1994" y="1465"/>
                </a:lnTo>
                <a:lnTo>
                  <a:pt x="2002" y="1470"/>
                </a:lnTo>
                <a:lnTo>
                  <a:pt x="2005" y="1472"/>
                </a:lnTo>
                <a:lnTo>
                  <a:pt x="2007" y="1475"/>
                </a:lnTo>
                <a:lnTo>
                  <a:pt x="2011" y="1475"/>
                </a:lnTo>
                <a:lnTo>
                  <a:pt x="2013" y="1475"/>
                </a:lnTo>
                <a:lnTo>
                  <a:pt x="2024" y="1479"/>
                </a:lnTo>
                <a:lnTo>
                  <a:pt x="2034" y="1481"/>
                </a:lnTo>
                <a:lnTo>
                  <a:pt x="2045" y="1481"/>
                </a:lnTo>
                <a:lnTo>
                  <a:pt x="2054" y="1481"/>
                </a:lnTo>
                <a:lnTo>
                  <a:pt x="2065" y="1481"/>
                </a:lnTo>
                <a:lnTo>
                  <a:pt x="2077" y="1481"/>
                </a:lnTo>
                <a:lnTo>
                  <a:pt x="2088" y="1481"/>
                </a:lnTo>
                <a:lnTo>
                  <a:pt x="2098" y="1481"/>
                </a:lnTo>
                <a:lnTo>
                  <a:pt x="2104" y="1482"/>
                </a:lnTo>
                <a:lnTo>
                  <a:pt x="2110" y="1482"/>
                </a:lnTo>
                <a:lnTo>
                  <a:pt x="2113" y="1481"/>
                </a:lnTo>
                <a:lnTo>
                  <a:pt x="2115" y="1480"/>
                </a:lnTo>
                <a:lnTo>
                  <a:pt x="2118" y="1480"/>
                </a:lnTo>
                <a:lnTo>
                  <a:pt x="2119" y="1480"/>
                </a:lnTo>
                <a:lnTo>
                  <a:pt x="2120" y="1481"/>
                </a:lnTo>
                <a:lnTo>
                  <a:pt x="2132" y="1481"/>
                </a:lnTo>
                <a:lnTo>
                  <a:pt x="2143" y="1481"/>
                </a:lnTo>
                <a:lnTo>
                  <a:pt x="2154" y="1481"/>
                </a:lnTo>
                <a:lnTo>
                  <a:pt x="2170" y="1480"/>
                </a:lnTo>
                <a:lnTo>
                  <a:pt x="2187" y="1480"/>
                </a:lnTo>
                <a:lnTo>
                  <a:pt x="2190" y="1482"/>
                </a:lnTo>
                <a:lnTo>
                  <a:pt x="2197" y="1481"/>
                </a:lnTo>
                <a:lnTo>
                  <a:pt x="2213" y="1480"/>
                </a:lnTo>
                <a:lnTo>
                  <a:pt x="2228" y="1480"/>
                </a:lnTo>
                <a:lnTo>
                  <a:pt x="2232" y="1480"/>
                </a:lnTo>
                <a:lnTo>
                  <a:pt x="2234" y="1480"/>
                </a:lnTo>
                <a:lnTo>
                  <a:pt x="2244" y="1481"/>
                </a:lnTo>
                <a:lnTo>
                  <a:pt x="2253" y="1480"/>
                </a:lnTo>
                <a:lnTo>
                  <a:pt x="2266" y="1480"/>
                </a:lnTo>
                <a:lnTo>
                  <a:pt x="2273" y="1481"/>
                </a:lnTo>
                <a:lnTo>
                  <a:pt x="2280" y="1481"/>
                </a:lnTo>
                <a:lnTo>
                  <a:pt x="2295" y="1480"/>
                </a:lnTo>
                <a:lnTo>
                  <a:pt x="2321" y="1481"/>
                </a:lnTo>
                <a:lnTo>
                  <a:pt x="2347" y="1481"/>
                </a:lnTo>
                <a:lnTo>
                  <a:pt x="2367" y="1480"/>
                </a:lnTo>
                <a:lnTo>
                  <a:pt x="2372" y="1480"/>
                </a:lnTo>
                <a:lnTo>
                  <a:pt x="2373" y="1481"/>
                </a:lnTo>
                <a:lnTo>
                  <a:pt x="2383" y="1481"/>
                </a:lnTo>
                <a:lnTo>
                  <a:pt x="2394" y="1482"/>
                </a:lnTo>
                <a:lnTo>
                  <a:pt x="2403" y="1481"/>
                </a:lnTo>
                <a:lnTo>
                  <a:pt x="2416" y="1480"/>
                </a:lnTo>
                <a:lnTo>
                  <a:pt x="2431" y="1481"/>
                </a:lnTo>
                <a:lnTo>
                  <a:pt x="2441" y="1481"/>
                </a:lnTo>
                <a:lnTo>
                  <a:pt x="2447" y="1481"/>
                </a:lnTo>
                <a:lnTo>
                  <a:pt x="2453" y="1480"/>
                </a:lnTo>
                <a:lnTo>
                  <a:pt x="2464" y="1480"/>
                </a:lnTo>
                <a:lnTo>
                  <a:pt x="2464" y="1480"/>
                </a:lnTo>
                <a:lnTo>
                  <a:pt x="2476" y="1481"/>
                </a:lnTo>
                <a:lnTo>
                  <a:pt x="2487" y="1481"/>
                </a:lnTo>
                <a:lnTo>
                  <a:pt x="2489" y="1481"/>
                </a:lnTo>
                <a:lnTo>
                  <a:pt x="2491" y="1480"/>
                </a:lnTo>
                <a:lnTo>
                  <a:pt x="2525" y="1480"/>
                </a:lnTo>
                <a:lnTo>
                  <a:pt x="2532" y="1480"/>
                </a:lnTo>
                <a:lnTo>
                  <a:pt x="2540" y="1478"/>
                </a:lnTo>
                <a:lnTo>
                  <a:pt x="2548" y="1475"/>
                </a:lnTo>
                <a:lnTo>
                  <a:pt x="2556" y="1471"/>
                </a:lnTo>
                <a:lnTo>
                  <a:pt x="2564" y="1467"/>
                </a:lnTo>
                <a:lnTo>
                  <a:pt x="2570" y="1461"/>
                </a:lnTo>
                <a:lnTo>
                  <a:pt x="2575" y="1457"/>
                </a:lnTo>
                <a:lnTo>
                  <a:pt x="2577" y="1453"/>
                </a:lnTo>
                <a:lnTo>
                  <a:pt x="2579" y="1453"/>
                </a:lnTo>
                <a:lnTo>
                  <a:pt x="2812" y="1049"/>
                </a:lnTo>
                <a:close/>
                <a:moveTo>
                  <a:pt x="1949" y="1551"/>
                </a:moveTo>
                <a:lnTo>
                  <a:pt x="1946" y="1551"/>
                </a:lnTo>
                <a:lnTo>
                  <a:pt x="1949" y="1551"/>
                </a:lnTo>
                <a:lnTo>
                  <a:pt x="1949" y="1550"/>
                </a:lnTo>
                <a:lnTo>
                  <a:pt x="1967" y="1519"/>
                </a:lnTo>
                <a:lnTo>
                  <a:pt x="1967" y="1517"/>
                </a:lnTo>
                <a:lnTo>
                  <a:pt x="1968" y="1515"/>
                </a:lnTo>
                <a:lnTo>
                  <a:pt x="1968" y="1514"/>
                </a:lnTo>
                <a:lnTo>
                  <a:pt x="1970" y="1509"/>
                </a:lnTo>
                <a:lnTo>
                  <a:pt x="1970" y="1503"/>
                </a:lnTo>
                <a:lnTo>
                  <a:pt x="1970" y="1488"/>
                </a:lnTo>
                <a:lnTo>
                  <a:pt x="1971" y="1483"/>
                </a:lnTo>
                <a:lnTo>
                  <a:pt x="1970" y="1478"/>
                </a:lnTo>
                <a:lnTo>
                  <a:pt x="1968" y="1470"/>
                </a:lnTo>
                <a:lnTo>
                  <a:pt x="1964" y="1458"/>
                </a:lnTo>
                <a:lnTo>
                  <a:pt x="1959" y="1447"/>
                </a:lnTo>
                <a:lnTo>
                  <a:pt x="1953" y="1439"/>
                </a:lnTo>
                <a:lnTo>
                  <a:pt x="1745" y="1079"/>
                </a:lnTo>
                <a:lnTo>
                  <a:pt x="1744" y="1075"/>
                </a:lnTo>
                <a:lnTo>
                  <a:pt x="1742" y="1073"/>
                </a:lnTo>
                <a:lnTo>
                  <a:pt x="1740" y="1070"/>
                </a:lnTo>
                <a:lnTo>
                  <a:pt x="1738" y="1066"/>
                </a:lnTo>
                <a:lnTo>
                  <a:pt x="1737" y="1063"/>
                </a:lnTo>
                <a:lnTo>
                  <a:pt x="1735" y="1060"/>
                </a:lnTo>
                <a:lnTo>
                  <a:pt x="1734" y="1058"/>
                </a:lnTo>
                <a:lnTo>
                  <a:pt x="1733" y="1056"/>
                </a:lnTo>
                <a:lnTo>
                  <a:pt x="1728" y="1047"/>
                </a:lnTo>
                <a:lnTo>
                  <a:pt x="1723" y="1038"/>
                </a:lnTo>
                <a:lnTo>
                  <a:pt x="1716" y="1030"/>
                </a:lnTo>
                <a:lnTo>
                  <a:pt x="1709" y="1022"/>
                </a:lnTo>
                <a:lnTo>
                  <a:pt x="1705" y="1016"/>
                </a:lnTo>
                <a:lnTo>
                  <a:pt x="1697" y="1011"/>
                </a:lnTo>
                <a:lnTo>
                  <a:pt x="1695" y="1010"/>
                </a:lnTo>
                <a:lnTo>
                  <a:pt x="1692" y="1009"/>
                </a:lnTo>
                <a:lnTo>
                  <a:pt x="1691" y="1009"/>
                </a:lnTo>
                <a:lnTo>
                  <a:pt x="1685" y="1006"/>
                </a:lnTo>
                <a:lnTo>
                  <a:pt x="1678" y="1004"/>
                </a:lnTo>
                <a:lnTo>
                  <a:pt x="1676" y="1002"/>
                </a:lnTo>
                <a:lnTo>
                  <a:pt x="1675" y="1001"/>
                </a:lnTo>
                <a:lnTo>
                  <a:pt x="1666" y="1001"/>
                </a:lnTo>
                <a:lnTo>
                  <a:pt x="1664" y="1000"/>
                </a:lnTo>
                <a:lnTo>
                  <a:pt x="1662" y="1000"/>
                </a:lnTo>
                <a:lnTo>
                  <a:pt x="1649" y="1000"/>
                </a:lnTo>
                <a:lnTo>
                  <a:pt x="1637" y="1001"/>
                </a:lnTo>
                <a:lnTo>
                  <a:pt x="1633" y="1001"/>
                </a:lnTo>
                <a:lnTo>
                  <a:pt x="1631" y="999"/>
                </a:lnTo>
                <a:lnTo>
                  <a:pt x="1628" y="1000"/>
                </a:lnTo>
                <a:lnTo>
                  <a:pt x="1622" y="1001"/>
                </a:lnTo>
                <a:lnTo>
                  <a:pt x="1229" y="1001"/>
                </a:lnTo>
                <a:lnTo>
                  <a:pt x="1225" y="1000"/>
                </a:lnTo>
                <a:lnTo>
                  <a:pt x="1222" y="1000"/>
                </a:lnTo>
                <a:lnTo>
                  <a:pt x="1212" y="1000"/>
                </a:lnTo>
                <a:lnTo>
                  <a:pt x="1196" y="1000"/>
                </a:lnTo>
                <a:lnTo>
                  <a:pt x="1180" y="1000"/>
                </a:lnTo>
                <a:lnTo>
                  <a:pt x="1167" y="1001"/>
                </a:lnTo>
                <a:lnTo>
                  <a:pt x="1158" y="1002"/>
                </a:lnTo>
                <a:lnTo>
                  <a:pt x="1151" y="1005"/>
                </a:lnTo>
                <a:lnTo>
                  <a:pt x="1143" y="1009"/>
                </a:lnTo>
                <a:lnTo>
                  <a:pt x="1134" y="1011"/>
                </a:lnTo>
                <a:lnTo>
                  <a:pt x="1133" y="1013"/>
                </a:lnTo>
                <a:lnTo>
                  <a:pt x="1131" y="1015"/>
                </a:lnTo>
                <a:lnTo>
                  <a:pt x="1129" y="1016"/>
                </a:lnTo>
                <a:lnTo>
                  <a:pt x="1128" y="1018"/>
                </a:lnTo>
                <a:lnTo>
                  <a:pt x="1121" y="1025"/>
                </a:lnTo>
                <a:lnTo>
                  <a:pt x="1113" y="1035"/>
                </a:lnTo>
                <a:lnTo>
                  <a:pt x="1109" y="1041"/>
                </a:lnTo>
                <a:lnTo>
                  <a:pt x="1106" y="1046"/>
                </a:lnTo>
                <a:lnTo>
                  <a:pt x="1104" y="1052"/>
                </a:lnTo>
                <a:lnTo>
                  <a:pt x="1101" y="1057"/>
                </a:lnTo>
                <a:lnTo>
                  <a:pt x="1093" y="1071"/>
                </a:lnTo>
                <a:lnTo>
                  <a:pt x="1091" y="1070"/>
                </a:lnTo>
                <a:lnTo>
                  <a:pt x="1092" y="1071"/>
                </a:lnTo>
                <a:lnTo>
                  <a:pt x="1069" y="1114"/>
                </a:lnTo>
                <a:lnTo>
                  <a:pt x="1046" y="1157"/>
                </a:lnTo>
                <a:lnTo>
                  <a:pt x="1022" y="1201"/>
                </a:lnTo>
                <a:lnTo>
                  <a:pt x="998" y="1244"/>
                </a:lnTo>
                <a:lnTo>
                  <a:pt x="973" y="1288"/>
                </a:lnTo>
                <a:lnTo>
                  <a:pt x="948" y="1330"/>
                </a:lnTo>
                <a:lnTo>
                  <a:pt x="922" y="1372"/>
                </a:lnTo>
                <a:lnTo>
                  <a:pt x="895" y="1413"/>
                </a:lnTo>
                <a:lnTo>
                  <a:pt x="893" y="1419"/>
                </a:lnTo>
                <a:lnTo>
                  <a:pt x="889" y="1424"/>
                </a:lnTo>
                <a:lnTo>
                  <a:pt x="886" y="1430"/>
                </a:lnTo>
                <a:lnTo>
                  <a:pt x="883" y="1436"/>
                </a:lnTo>
                <a:lnTo>
                  <a:pt x="875" y="1447"/>
                </a:lnTo>
                <a:lnTo>
                  <a:pt x="869" y="1459"/>
                </a:lnTo>
                <a:lnTo>
                  <a:pt x="867" y="1466"/>
                </a:lnTo>
                <a:lnTo>
                  <a:pt x="865" y="1472"/>
                </a:lnTo>
                <a:lnTo>
                  <a:pt x="863" y="1479"/>
                </a:lnTo>
                <a:lnTo>
                  <a:pt x="863" y="1487"/>
                </a:lnTo>
                <a:lnTo>
                  <a:pt x="863" y="1494"/>
                </a:lnTo>
                <a:lnTo>
                  <a:pt x="863" y="1500"/>
                </a:lnTo>
                <a:lnTo>
                  <a:pt x="863" y="1505"/>
                </a:lnTo>
                <a:lnTo>
                  <a:pt x="864" y="1510"/>
                </a:lnTo>
                <a:lnTo>
                  <a:pt x="866" y="1514"/>
                </a:lnTo>
                <a:lnTo>
                  <a:pt x="866" y="1516"/>
                </a:lnTo>
                <a:lnTo>
                  <a:pt x="867" y="1519"/>
                </a:lnTo>
                <a:lnTo>
                  <a:pt x="867" y="1519"/>
                </a:lnTo>
                <a:lnTo>
                  <a:pt x="868" y="1521"/>
                </a:lnTo>
                <a:lnTo>
                  <a:pt x="869" y="1524"/>
                </a:lnTo>
                <a:lnTo>
                  <a:pt x="869" y="1526"/>
                </a:lnTo>
                <a:lnTo>
                  <a:pt x="875" y="1536"/>
                </a:lnTo>
                <a:lnTo>
                  <a:pt x="882" y="1546"/>
                </a:lnTo>
                <a:lnTo>
                  <a:pt x="884" y="1550"/>
                </a:lnTo>
                <a:lnTo>
                  <a:pt x="884" y="1553"/>
                </a:lnTo>
                <a:lnTo>
                  <a:pt x="886" y="1554"/>
                </a:lnTo>
                <a:lnTo>
                  <a:pt x="888" y="1556"/>
                </a:lnTo>
                <a:lnTo>
                  <a:pt x="1116" y="1952"/>
                </a:lnTo>
                <a:lnTo>
                  <a:pt x="1118" y="1956"/>
                </a:lnTo>
                <a:lnTo>
                  <a:pt x="1121" y="1958"/>
                </a:lnTo>
                <a:lnTo>
                  <a:pt x="1122" y="1961"/>
                </a:lnTo>
                <a:lnTo>
                  <a:pt x="1124" y="1963"/>
                </a:lnTo>
                <a:lnTo>
                  <a:pt x="1127" y="1965"/>
                </a:lnTo>
                <a:lnTo>
                  <a:pt x="1130" y="1968"/>
                </a:lnTo>
                <a:lnTo>
                  <a:pt x="1139" y="1973"/>
                </a:lnTo>
                <a:lnTo>
                  <a:pt x="1142" y="1975"/>
                </a:lnTo>
                <a:lnTo>
                  <a:pt x="1144" y="1978"/>
                </a:lnTo>
                <a:lnTo>
                  <a:pt x="1146" y="1978"/>
                </a:lnTo>
                <a:lnTo>
                  <a:pt x="1149" y="1978"/>
                </a:lnTo>
                <a:lnTo>
                  <a:pt x="1160" y="1982"/>
                </a:lnTo>
                <a:lnTo>
                  <a:pt x="1171" y="1984"/>
                </a:lnTo>
                <a:lnTo>
                  <a:pt x="1181" y="1984"/>
                </a:lnTo>
                <a:lnTo>
                  <a:pt x="1190" y="1984"/>
                </a:lnTo>
                <a:lnTo>
                  <a:pt x="1202" y="1984"/>
                </a:lnTo>
                <a:lnTo>
                  <a:pt x="1213" y="1984"/>
                </a:lnTo>
                <a:lnTo>
                  <a:pt x="1224" y="1984"/>
                </a:lnTo>
                <a:lnTo>
                  <a:pt x="1235" y="1984"/>
                </a:lnTo>
                <a:lnTo>
                  <a:pt x="1241" y="1985"/>
                </a:lnTo>
                <a:lnTo>
                  <a:pt x="1245" y="1985"/>
                </a:lnTo>
                <a:lnTo>
                  <a:pt x="1249" y="1984"/>
                </a:lnTo>
                <a:lnTo>
                  <a:pt x="1251" y="1983"/>
                </a:lnTo>
                <a:lnTo>
                  <a:pt x="1254" y="1983"/>
                </a:lnTo>
                <a:lnTo>
                  <a:pt x="1255" y="1984"/>
                </a:lnTo>
                <a:lnTo>
                  <a:pt x="1256" y="1984"/>
                </a:lnTo>
                <a:lnTo>
                  <a:pt x="1269" y="1984"/>
                </a:lnTo>
                <a:lnTo>
                  <a:pt x="1279" y="1984"/>
                </a:lnTo>
                <a:lnTo>
                  <a:pt x="1290" y="1984"/>
                </a:lnTo>
                <a:lnTo>
                  <a:pt x="1307" y="1983"/>
                </a:lnTo>
                <a:lnTo>
                  <a:pt x="1323" y="1983"/>
                </a:lnTo>
                <a:lnTo>
                  <a:pt x="1325" y="1985"/>
                </a:lnTo>
                <a:lnTo>
                  <a:pt x="1334" y="1984"/>
                </a:lnTo>
                <a:lnTo>
                  <a:pt x="1349" y="1983"/>
                </a:lnTo>
                <a:lnTo>
                  <a:pt x="1365" y="1983"/>
                </a:lnTo>
                <a:lnTo>
                  <a:pt x="1368" y="1983"/>
                </a:lnTo>
                <a:lnTo>
                  <a:pt x="1371" y="1984"/>
                </a:lnTo>
                <a:lnTo>
                  <a:pt x="1380" y="1984"/>
                </a:lnTo>
                <a:lnTo>
                  <a:pt x="1389" y="1983"/>
                </a:lnTo>
                <a:lnTo>
                  <a:pt x="1403" y="1983"/>
                </a:lnTo>
                <a:lnTo>
                  <a:pt x="1409" y="1984"/>
                </a:lnTo>
                <a:lnTo>
                  <a:pt x="1416" y="1984"/>
                </a:lnTo>
                <a:lnTo>
                  <a:pt x="1432" y="1984"/>
                </a:lnTo>
                <a:lnTo>
                  <a:pt x="1457" y="1984"/>
                </a:lnTo>
                <a:lnTo>
                  <a:pt x="1483" y="1984"/>
                </a:lnTo>
                <a:lnTo>
                  <a:pt x="1502" y="1983"/>
                </a:lnTo>
                <a:lnTo>
                  <a:pt x="1508" y="1983"/>
                </a:lnTo>
                <a:lnTo>
                  <a:pt x="1509" y="1984"/>
                </a:lnTo>
                <a:lnTo>
                  <a:pt x="1519" y="1984"/>
                </a:lnTo>
                <a:lnTo>
                  <a:pt x="1531" y="1985"/>
                </a:lnTo>
                <a:lnTo>
                  <a:pt x="1539" y="1984"/>
                </a:lnTo>
                <a:lnTo>
                  <a:pt x="1552" y="1984"/>
                </a:lnTo>
                <a:lnTo>
                  <a:pt x="1567" y="1984"/>
                </a:lnTo>
                <a:lnTo>
                  <a:pt x="1577" y="1984"/>
                </a:lnTo>
                <a:lnTo>
                  <a:pt x="1583" y="1984"/>
                </a:lnTo>
                <a:lnTo>
                  <a:pt x="1590" y="1983"/>
                </a:lnTo>
                <a:lnTo>
                  <a:pt x="1600" y="1983"/>
                </a:lnTo>
                <a:lnTo>
                  <a:pt x="1600" y="1983"/>
                </a:lnTo>
                <a:lnTo>
                  <a:pt x="1612" y="1984"/>
                </a:lnTo>
                <a:lnTo>
                  <a:pt x="1624" y="1984"/>
                </a:lnTo>
                <a:lnTo>
                  <a:pt x="1626" y="1984"/>
                </a:lnTo>
                <a:lnTo>
                  <a:pt x="1628" y="1983"/>
                </a:lnTo>
                <a:lnTo>
                  <a:pt x="1662" y="1983"/>
                </a:lnTo>
                <a:lnTo>
                  <a:pt x="1668" y="1983"/>
                </a:lnTo>
                <a:lnTo>
                  <a:pt x="1676" y="1981"/>
                </a:lnTo>
                <a:lnTo>
                  <a:pt x="1684" y="1978"/>
                </a:lnTo>
                <a:lnTo>
                  <a:pt x="1693" y="1974"/>
                </a:lnTo>
                <a:lnTo>
                  <a:pt x="1700" y="1970"/>
                </a:lnTo>
                <a:lnTo>
                  <a:pt x="1706" y="1964"/>
                </a:lnTo>
                <a:lnTo>
                  <a:pt x="1711" y="1960"/>
                </a:lnTo>
                <a:lnTo>
                  <a:pt x="1712" y="1956"/>
                </a:lnTo>
                <a:lnTo>
                  <a:pt x="1715" y="1956"/>
                </a:lnTo>
                <a:lnTo>
                  <a:pt x="1949" y="1551"/>
                </a:lnTo>
                <a:close/>
                <a:moveTo>
                  <a:pt x="1086" y="1056"/>
                </a:moveTo>
                <a:lnTo>
                  <a:pt x="1083" y="1056"/>
                </a:lnTo>
                <a:lnTo>
                  <a:pt x="1086" y="1056"/>
                </a:lnTo>
                <a:lnTo>
                  <a:pt x="1086" y="1055"/>
                </a:lnTo>
                <a:lnTo>
                  <a:pt x="1105" y="1024"/>
                </a:lnTo>
                <a:lnTo>
                  <a:pt x="1105" y="1022"/>
                </a:lnTo>
                <a:lnTo>
                  <a:pt x="1106" y="1020"/>
                </a:lnTo>
                <a:lnTo>
                  <a:pt x="1106" y="1018"/>
                </a:lnTo>
                <a:lnTo>
                  <a:pt x="1108" y="1013"/>
                </a:lnTo>
                <a:lnTo>
                  <a:pt x="1109" y="1007"/>
                </a:lnTo>
                <a:lnTo>
                  <a:pt x="1109" y="993"/>
                </a:lnTo>
                <a:lnTo>
                  <a:pt x="1109" y="987"/>
                </a:lnTo>
                <a:lnTo>
                  <a:pt x="1108" y="982"/>
                </a:lnTo>
                <a:lnTo>
                  <a:pt x="1106" y="974"/>
                </a:lnTo>
                <a:lnTo>
                  <a:pt x="1101" y="964"/>
                </a:lnTo>
                <a:lnTo>
                  <a:pt x="1096" y="952"/>
                </a:lnTo>
                <a:lnTo>
                  <a:pt x="1090" y="943"/>
                </a:lnTo>
                <a:lnTo>
                  <a:pt x="883" y="583"/>
                </a:lnTo>
                <a:lnTo>
                  <a:pt x="882" y="580"/>
                </a:lnTo>
                <a:lnTo>
                  <a:pt x="880" y="578"/>
                </a:lnTo>
                <a:lnTo>
                  <a:pt x="878" y="575"/>
                </a:lnTo>
                <a:lnTo>
                  <a:pt x="875" y="570"/>
                </a:lnTo>
                <a:lnTo>
                  <a:pt x="874" y="567"/>
                </a:lnTo>
                <a:lnTo>
                  <a:pt x="872" y="564"/>
                </a:lnTo>
                <a:lnTo>
                  <a:pt x="871" y="562"/>
                </a:lnTo>
                <a:lnTo>
                  <a:pt x="870" y="560"/>
                </a:lnTo>
                <a:lnTo>
                  <a:pt x="865" y="552"/>
                </a:lnTo>
                <a:lnTo>
                  <a:pt x="860" y="542"/>
                </a:lnTo>
                <a:lnTo>
                  <a:pt x="854" y="534"/>
                </a:lnTo>
                <a:lnTo>
                  <a:pt x="847" y="526"/>
                </a:lnTo>
                <a:lnTo>
                  <a:pt x="842" y="521"/>
                </a:lnTo>
                <a:lnTo>
                  <a:pt x="834" y="517"/>
                </a:lnTo>
                <a:lnTo>
                  <a:pt x="832" y="514"/>
                </a:lnTo>
                <a:lnTo>
                  <a:pt x="829" y="513"/>
                </a:lnTo>
                <a:lnTo>
                  <a:pt x="828" y="513"/>
                </a:lnTo>
                <a:lnTo>
                  <a:pt x="823" y="510"/>
                </a:lnTo>
                <a:lnTo>
                  <a:pt x="817" y="508"/>
                </a:lnTo>
                <a:lnTo>
                  <a:pt x="814" y="506"/>
                </a:lnTo>
                <a:lnTo>
                  <a:pt x="813" y="505"/>
                </a:lnTo>
                <a:lnTo>
                  <a:pt x="803" y="505"/>
                </a:lnTo>
                <a:lnTo>
                  <a:pt x="801" y="504"/>
                </a:lnTo>
                <a:lnTo>
                  <a:pt x="799" y="504"/>
                </a:lnTo>
                <a:lnTo>
                  <a:pt x="787" y="504"/>
                </a:lnTo>
                <a:lnTo>
                  <a:pt x="774" y="505"/>
                </a:lnTo>
                <a:lnTo>
                  <a:pt x="771" y="505"/>
                </a:lnTo>
                <a:lnTo>
                  <a:pt x="768" y="503"/>
                </a:lnTo>
                <a:lnTo>
                  <a:pt x="765" y="504"/>
                </a:lnTo>
                <a:lnTo>
                  <a:pt x="759" y="505"/>
                </a:lnTo>
                <a:lnTo>
                  <a:pt x="367" y="505"/>
                </a:lnTo>
                <a:lnTo>
                  <a:pt x="364" y="504"/>
                </a:lnTo>
                <a:lnTo>
                  <a:pt x="360" y="504"/>
                </a:lnTo>
                <a:lnTo>
                  <a:pt x="349" y="504"/>
                </a:lnTo>
                <a:lnTo>
                  <a:pt x="334" y="504"/>
                </a:lnTo>
                <a:lnTo>
                  <a:pt x="317" y="504"/>
                </a:lnTo>
                <a:lnTo>
                  <a:pt x="305" y="505"/>
                </a:lnTo>
                <a:lnTo>
                  <a:pt x="296" y="506"/>
                </a:lnTo>
                <a:lnTo>
                  <a:pt x="288" y="509"/>
                </a:lnTo>
                <a:lnTo>
                  <a:pt x="280" y="513"/>
                </a:lnTo>
                <a:lnTo>
                  <a:pt x="272" y="516"/>
                </a:lnTo>
                <a:lnTo>
                  <a:pt x="271" y="518"/>
                </a:lnTo>
                <a:lnTo>
                  <a:pt x="269" y="520"/>
                </a:lnTo>
                <a:lnTo>
                  <a:pt x="268" y="521"/>
                </a:lnTo>
                <a:lnTo>
                  <a:pt x="266" y="523"/>
                </a:lnTo>
                <a:lnTo>
                  <a:pt x="258" y="529"/>
                </a:lnTo>
                <a:lnTo>
                  <a:pt x="250" y="539"/>
                </a:lnTo>
                <a:lnTo>
                  <a:pt x="246" y="546"/>
                </a:lnTo>
                <a:lnTo>
                  <a:pt x="243" y="551"/>
                </a:lnTo>
                <a:lnTo>
                  <a:pt x="241" y="556"/>
                </a:lnTo>
                <a:lnTo>
                  <a:pt x="239" y="561"/>
                </a:lnTo>
                <a:lnTo>
                  <a:pt x="231" y="576"/>
                </a:lnTo>
                <a:lnTo>
                  <a:pt x="228" y="575"/>
                </a:lnTo>
                <a:lnTo>
                  <a:pt x="230" y="576"/>
                </a:lnTo>
                <a:lnTo>
                  <a:pt x="207" y="618"/>
                </a:lnTo>
                <a:lnTo>
                  <a:pt x="183" y="661"/>
                </a:lnTo>
                <a:lnTo>
                  <a:pt x="159" y="705"/>
                </a:lnTo>
                <a:lnTo>
                  <a:pt x="136" y="748"/>
                </a:lnTo>
                <a:lnTo>
                  <a:pt x="111" y="792"/>
                </a:lnTo>
                <a:lnTo>
                  <a:pt x="85" y="834"/>
                </a:lnTo>
                <a:lnTo>
                  <a:pt x="59" y="877"/>
                </a:lnTo>
                <a:lnTo>
                  <a:pt x="32" y="917"/>
                </a:lnTo>
                <a:lnTo>
                  <a:pt x="30" y="923"/>
                </a:lnTo>
                <a:lnTo>
                  <a:pt x="26" y="929"/>
                </a:lnTo>
                <a:lnTo>
                  <a:pt x="23" y="935"/>
                </a:lnTo>
                <a:lnTo>
                  <a:pt x="20" y="940"/>
                </a:lnTo>
                <a:lnTo>
                  <a:pt x="14" y="951"/>
                </a:lnTo>
                <a:lnTo>
                  <a:pt x="7" y="964"/>
                </a:lnTo>
                <a:lnTo>
                  <a:pt x="5" y="970"/>
                </a:lnTo>
                <a:lnTo>
                  <a:pt x="3" y="976"/>
                </a:lnTo>
                <a:lnTo>
                  <a:pt x="0" y="983"/>
                </a:lnTo>
                <a:lnTo>
                  <a:pt x="0" y="992"/>
                </a:lnTo>
                <a:lnTo>
                  <a:pt x="0" y="998"/>
                </a:lnTo>
                <a:lnTo>
                  <a:pt x="0" y="1004"/>
                </a:lnTo>
                <a:lnTo>
                  <a:pt x="0" y="1009"/>
                </a:lnTo>
                <a:lnTo>
                  <a:pt x="1" y="1014"/>
                </a:lnTo>
                <a:lnTo>
                  <a:pt x="4" y="1018"/>
                </a:lnTo>
                <a:lnTo>
                  <a:pt x="4" y="1021"/>
                </a:lnTo>
                <a:lnTo>
                  <a:pt x="5" y="1024"/>
                </a:lnTo>
                <a:lnTo>
                  <a:pt x="5" y="1024"/>
                </a:lnTo>
                <a:lnTo>
                  <a:pt x="6" y="1026"/>
                </a:lnTo>
                <a:lnTo>
                  <a:pt x="7" y="1028"/>
                </a:lnTo>
                <a:lnTo>
                  <a:pt x="7" y="1030"/>
                </a:lnTo>
                <a:lnTo>
                  <a:pt x="13" y="1040"/>
                </a:lnTo>
                <a:lnTo>
                  <a:pt x="19" y="1051"/>
                </a:lnTo>
                <a:lnTo>
                  <a:pt x="21" y="1055"/>
                </a:lnTo>
                <a:lnTo>
                  <a:pt x="21" y="1057"/>
                </a:lnTo>
                <a:lnTo>
                  <a:pt x="23" y="1058"/>
                </a:lnTo>
                <a:lnTo>
                  <a:pt x="25" y="1061"/>
                </a:lnTo>
                <a:lnTo>
                  <a:pt x="253" y="1456"/>
                </a:lnTo>
                <a:lnTo>
                  <a:pt x="255" y="1460"/>
                </a:lnTo>
                <a:lnTo>
                  <a:pt x="258" y="1462"/>
                </a:lnTo>
                <a:lnTo>
                  <a:pt x="259" y="1466"/>
                </a:lnTo>
                <a:lnTo>
                  <a:pt x="262" y="1468"/>
                </a:lnTo>
                <a:lnTo>
                  <a:pt x="265" y="1470"/>
                </a:lnTo>
                <a:lnTo>
                  <a:pt x="268" y="1472"/>
                </a:lnTo>
                <a:lnTo>
                  <a:pt x="276" y="1477"/>
                </a:lnTo>
                <a:lnTo>
                  <a:pt x="279" y="1479"/>
                </a:lnTo>
                <a:lnTo>
                  <a:pt x="281" y="1482"/>
                </a:lnTo>
                <a:lnTo>
                  <a:pt x="284" y="1482"/>
                </a:lnTo>
                <a:lnTo>
                  <a:pt x="286" y="1482"/>
                </a:lnTo>
                <a:lnTo>
                  <a:pt x="298" y="1486"/>
                </a:lnTo>
                <a:lnTo>
                  <a:pt x="308" y="1488"/>
                </a:lnTo>
                <a:lnTo>
                  <a:pt x="318" y="1488"/>
                </a:lnTo>
                <a:lnTo>
                  <a:pt x="328" y="1488"/>
                </a:lnTo>
                <a:lnTo>
                  <a:pt x="339" y="1488"/>
                </a:lnTo>
                <a:lnTo>
                  <a:pt x="350" y="1488"/>
                </a:lnTo>
                <a:lnTo>
                  <a:pt x="362" y="1488"/>
                </a:lnTo>
                <a:lnTo>
                  <a:pt x="372" y="1488"/>
                </a:lnTo>
                <a:lnTo>
                  <a:pt x="378" y="1489"/>
                </a:lnTo>
                <a:lnTo>
                  <a:pt x="382" y="1489"/>
                </a:lnTo>
                <a:lnTo>
                  <a:pt x="386" y="1488"/>
                </a:lnTo>
                <a:lnTo>
                  <a:pt x="388" y="1488"/>
                </a:lnTo>
                <a:lnTo>
                  <a:pt x="392" y="1488"/>
                </a:lnTo>
                <a:lnTo>
                  <a:pt x="393" y="1488"/>
                </a:lnTo>
                <a:lnTo>
                  <a:pt x="394" y="1488"/>
                </a:lnTo>
                <a:lnTo>
                  <a:pt x="406" y="1488"/>
                </a:lnTo>
                <a:lnTo>
                  <a:pt x="416" y="1488"/>
                </a:lnTo>
                <a:lnTo>
                  <a:pt x="428" y="1488"/>
                </a:lnTo>
                <a:lnTo>
                  <a:pt x="444" y="1488"/>
                </a:lnTo>
                <a:lnTo>
                  <a:pt x="461" y="1488"/>
                </a:lnTo>
                <a:lnTo>
                  <a:pt x="464" y="1489"/>
                </a:lnTo>
                <a:lnTo>
                  <a:pt x="471" y="1488"/>
                </a:lnTo>
                <a:lnTo>
                  <a:pt x="486" y="1488"/>
                </a:lnTo>
                <a:lnTo>
                  <a:pt x="502" y="1488"/>
                </a:lnTo>
                <a:lnTo>
                  <a:pt x="506" y="1488"/>
                </a:lnTo>
                <a:lnTo>
                  <a:pt x="508" y="1488"/>
                </a:lnTo>
                <a:lnTo>
                  <a:pt x="517" y="1488"/>
                </a:lnTo>
                <a:lnTo>
                  <a:pt x="527" y="1488"/>
                </a:lnTo>
                <a:lnTo>
                  <a:pt x="540" y="1488"/>
                </a:lnTo>
                <a:lnTo>
                  <a:pt x="546" y="1488"/>
                </a:lnTo>
                <a:lnTo>
                  <a:pt x="554" y="1488"/>
                </a:lnTo>
                <a:lnTo>
                  <a:pt x="569" y="1488"/>
                </a:lnTo>
                <a:lnTo>
                  <a:pt x="595" y="1488"/>
                </a:lnTo>
                <a:lnTo>
                  <a:pt x="621" y="1488"/>
                </a:lnTo>
                <a:lnTo>
                  <a:pt x="640" y="1488"/>
                </a:lnTo>
                <a:lnTo>
                  <a:pt x="645" y="1488"/>
                </a:lnTo>
                <a:lnTo>
                  <a:pt x="646" y="1488"/>
                </a:lnTo>
                <a:lnTo>
                  <a:pt x="657" y="1488"/>
                </a:lnTo>
                <a:lnTo>
                  <a:pt x="668" y="1489"/>
                </a:lnTo>
                <a:lnTo>
                  <a:pt x="676" y="1488"/>
                </a:lnTo>
                <a:lnTo>
                  <a:pt x="690" y="1488"/>
                </a:lnTo>
                <a:lnTo>
                  <a:pt x="704" y="1488"/>
                </a:lnTo>
                <a:lnTo>
                  <a:pt x="714" y="1488"/>
                </a:lnTo>
                <a:lnTo>
                  <a:pt x="721" y="1488"/>
                </a:lnTo>
                <a:lnTo>
                  <a:pt x="727" y="1488"/>
                </a:lnTo>
                <a:lnTo>
                  <a:pt x="737" y="1488"/>
                </a:lnTo>
                <a:lnTo>
                  <a:pt x="737" y="1488"/>
                </a:lnTo>
                <a:lnTo>
                  <a:pt x="750" y="1488"/>
                </a:lnTo>
                <a:lnTo>
                  <a:pt x="761" y="1488"/>
                </a:lnTo>
                <a:lnTo>
                  <a:pt x="763" y="1488"/>
                </a:lnTo>
                <a:lnTo>
                  <a:pt x="765" y="1488"/>
                </a:lnTo>
                <a:lnTo>
                  <a:pt x="799" y="1488"/>
                </a:lnTo>
                <a:lnTo>
                  <a:pt x="805" y="1487"/>
                </a:lnTo>
                <a:lnTo>
                  <a:pt x="814" y="1485"/>
                </a:lnTo>
                <a:lnTo>
                  <a:pt x="822" y="1482"/>
                </a:lnTo>
                <a:lnTo>
                  <a:pt x="830" y="1478"/>
                </a:lnTo>
                <a:lnTo>
                  <a:pt x="837" y="1474"/>
                </a:lnTo>
                <a:lnTo>
                  <a:pt x="843" y="1470"/>
                </a:lnTo>
                <a:lnTo>
                  <a:pt x="849" y="1465"/>
                </a:lnTo>
                <a:lnTo>
                  <a:pt x="850" y="1460"/>
                </a:lnTo>
                <a:lnTo>
                  <a:pt x="853" y="1460"/>
                </a:lnTo>
                <a:lnTo>
                  <a:pt x="1086" y="1056"/>
                </a:lnTo>
                <a:close/>
              </a:path>
            </a:pathLst>
          </a:custGeom>
          <a:solidFill>
            <a:schemeClr val="bg1">
              <a:lumMod val="85000"/>
              <a:alpha val="12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lang="en-US" sz="100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8680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t of brush stroke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530"/>
          <p:cNvSpPr>
            <a:spLocks noGrp="1" noEditPoints="1"/>
          </p:cNvSpPr>
          <p:nvPr>
            <p:ph type="pic" sz="quarter" idx="10"/>
          </p:nvPr>
        </p:nvSpPr>
        <p:spPr bwMode="auto">
          <a:xfrm>
            <a:off x="5520267" y="0"/>
            <a:ext cx="10735733" cy="9144000"/>
          </a:xfrm>
          <a:custGeom>
            <a:avLst/>
            <a:gdLst>
              <a:gd name="T0" fmla="*/ 4234 w 5219"/>
              <a:gd name="T1" fmla="*/ 4234 w 5219"/>
              <a:gd name="T2" fmla="*/ 4234 w 5219"/>
              <a:gd name="T3" fmla="*/ 4234 w 5219"/>
              <a:gd name="T4" fmla="*/ 4234 w 5219"/>
              <a:gd name="T5" fmla="*/ 4234 w 5219"/>
              <a:gd name="T6" fmla="*/ 4234 w 5219"/>
              <a:gd name="T7" fmla="*/ 4234 w 5219"/>
              <a:gd name="T8" fmla="*/ 4234 w 5219"/>
              <a:gd name="T9" fmla="*/ 4234 w 5219"/>
              <a:gd name="T10" fmla="*/ 4234 w 5219"/>
              <a:gd name="T11" fmla="*/ 4234 w 5219"/>
              <a:gd name="T12" fmla="*/ 4234 w 5219"/>
              <a:gd name="T13" fmla="*/ 4234 w 5219"/>
              <a:gd name="T14" fmla="*/ 4234 w 5219"/>
              <a:gd name="T15" fmla="*/ 4234 w 5219"/>
              <a:gd name="T16" fmla="*/ 4234 w 5219"/>
              <a:gd name="T17" fmla="*/ 4234 w 5219"/>
              <a:gd name="T18" fmla="*/ 4234 w 5219"/>
              <a:gd name="T19" fmla="*/ 4234 w 5219"/>
              <a:gd name="T20" fmla="*/ 4234 w 5219"/>
              <a:gd name="T21" fmla="*/ 4234 w 5219"/>
              <a:gd name="T22" fmla="*/ 4234 w 5219"/>
              <a:gd name="T23" fmla="*/ 4234 w 5219"/>
              <a:gd name="T24" fmla="*/ 4234 w 5219"/>
              <a:gd name="T25" fmla="*/ 4234 w 5219"/>
              <a:gd name="T26" fmla="*/ 4234 w 5219"/>
              <a:gd name="T27" fmla="*/ 4234 w 5219"/>
              <a:gd name="T28" fmla="*/ 4234 w 5219"/>
              <a:gd name="T29" fmla="*/ 4234 w 5219"/>
              <a:gd name="T30" fmla="*/ 4234 w 5219"/>
              <a:gd name="T31" fmla="*/ 4234 w 5219"/>
              <a:gd name="T32" fmla="*/ 4234 w 5219"/>
              <a:gd name="T33" fmla="*/ 4234 w 5219"/>
              <a:gd name="T34" fmla="*/ 4234 w 5219"/>
              <a:gd name="T35" fmla="*/ 4234 w 5219"/>
              <a:gd name="T36" fmla="*/ 4234 w 5219"/>
              <a:gd name="T37" fmla="*/ 4234 w 5219"/>
              <a:gd name="T38" fmla="*/ 4234 w 5219"/>
              <a:gd name="T39" fmla="*/ 4234 w 5219"/>
              <a:gd name="T40" fmla="*/ 4234 w 5219"/>
              <a:gd name="T41" fmla="*/ 4234 w 5219"/>
              <a:gd name="T42" fmla="*/ 4234 w 5219"/>
              <a:gd name="T43" fmla="*/ 4234 w 5219"/>
              <a:gd name="T44" fmla="*/ 4234 w 5219"/>
              <a:gd name="T45" fmla="*/ 4234 w 5219"/>
              <a:gd name="T46" fmla="*/ 4234 w 5219"/>
              <a:gd name="T47" fmla="*/ 4234 w 5219"/>
              <a:gd name="T48" fmla="*/ 4234 w 5219"/>
              <a:gd name="T49" fmla="*/ 4234 w 5219"/>
              <a:gd name="T50" fmla="*/ 4234 w 5219"/>
              <a:gd name="T51" fmla="*/ 4234 w 5219"/>
              <a:gd name="T52" fmla="*/ 4234 w 5219"/>
              <a:gd name="T53" fmla="*/ 4234 w 5219"/>
              <a:gd name="T54" fmla="*/ 4234 w 5219"/>
              <a:gd name="T55" fmla="*/ 4234 w 5219"/>
              <a:gd name="T56" fmla="*/ 4234 w 5219"/>
              <a:gd name="T57" fmla="*/ 4234 w 5219"/>
              <a:gd name="T58" fmla="*/ 4234 w 5219"/>
              <a:gd name="T59" fmla="*/ 4234 w 5219"/>
              <a:gd name="T60" fmla="*/ 4234 w 5219"/>
              <a:gd name="T61" fmla="*/ 4234 w 5219"/>
              <a:gd name="T62" fmla="*/ 4234 w 5219"/>
              <a:gd name="T63" fmla="*/ 4234 w 5219"/>
              <a:gd name="T64" fmla="*/ 4234 w 5219"/>
              <a:gd name="T65" fmla="*/ 4234 w 5219"/>
              <a:gd name="T66" fmla="*/ 4234 w 5219"/>
              <a:gd name="T67" fmla="*/ 4234 w 5219"/>
              <a:gd name="T68" fmla="*/ 4234 w 5219"/>
              <a:gd name="T69" fmla="*/ 4234 w 5219"/>
              <a:gd name="T70" fmla="*/ 4234 w 5219"/>
              <a:gd name="T71" fmla="*/ 4234 w 5219"/>
              <a:gd name="T72" fmla="*/ 4234 w 5219"/>
              <a:gd name="T73" fmla="*/ 4234 w 5219"/>
              <a:gd name="T74" fmla="*/ 4234 w 5219"/>
              <a:gd name="T75" fmla="*/ 4234 w 5219"/>
              <a:gd name="T76" fmla="*/ 4234 w 5219"/>
              <a:gd name="T77" fmla="*/ 4234 w 5219"/>
              <a:gd name="T78" fmla="*/ 4234 w 5219"/>
              <a:gd name="T79" fmla="*/ 4234 w 5219"/>
              <a:gd name="T80" fmla="*/ 4234 w 5219"/>
              <a:gd name="T81" fmla="*/ 4234 w 5219"/>
              <a:gd name="T82" fmla="*/ 4234 w 5219"/>
              <a:gd name="T83" fmla="*/ 4234 w 5219"/>
              <a:gd name="T84" fmla="*/ 4234 w 5219"/>
              <a:gd name="T85" fmla="*/ 4234 w 5219"/>
              <a:gd name="T86" fmla="*/ 4234 w 5219"/>
              <a:gd name="T87" fmla="*/ 4234 w 5219"/>
              <a:gd name="T88" fmla="*/ 4234 w 5219"/>
              <a:gd name="T89" fmla="*/ 4234 w 5219"/>
              <a:gd name="T90" fmla="*/ 4234 w 5219"/>
              <a:gd name="T91" fmla="*/ 4234 w 5219"/>
              <a:gd name="T92" fmla="*/ 4234 w 5219"/>
              <a:gd name="T93" fmla="*/ 4234 w 5219"/>
              <a:gd name="T94" fmla="*/ 4234 w 5219"/>
              <a:gd name="T95" fmla="*/ 4234 w 5219"/>
              <a:gd name="T96" fmla="*/ 4234 w 5219"/>
              <a:gd name="T97" fmla="*/ 4234 w 5219"/>
              <a:gd name="T98" fmla="*/ 4234 w 5219"/>
              <a:gd name="T99" fmla="*/ 4234 w 5219"/>
              <a:gd name="T100" fmla="*/ 4234 w 5219"/>
              <a:gd name="T101" fmla="*/ 4234 w 5219"/>
              <a:gd name="T102" fmla="*/ 4234 w 5219"/>
              <a:gd name="T103" fmla="*/ 4234 w 5219"/>
              <a:gd name="T104" fmla="*/ 4234 w 5219"/>
              <a:gd name="T105" fmla="*/ 4234 w 5219"/>
              <a:gd name="T106" fmla="*/ 4234 w 5219"/>
              <a:gd name="T107" fmla="*/ 4234 w 5219"/>
              <a:gd name="T108" fmla="*/ 4234 w 5219"/>
              <a:gd name="T109" fmla="*/ 4234 w 5219"/>
              <a:gd name="T110" fmla="*/ 4234 w 5219"/>
              <a:gd name="T111" fmla="*/ 4234 w 5219"/>
              <a:gd name="T112" fmla="*/ 4234 w 5219"/>
              <a:gd name="T113" fmla="*/ 4234 w 5219"/>
              <a:gd name="T114" fmla="*/ 4234 w 5219"/>
              <a:gd name="T115" fmla="*/ 4234 w 5219"/>
              <a:gd name="T116" fmla="*/ 4234 w 5219"/>
              <a:gd name="T117" fmla="*/ 4234 w 5219"/>
              <a:gd name="T118" fmla="*/ 4234 w 5219"/>
              <a:gd name="T119" fmla="*/ 4234 w 5219"/>
              <a:gd name="T120" fmla="*/ 4234 w 5219"/>
              <a:gd name="T121" fmla="*/ 4234 w 5219"/>
              <a:gd name="T122" fmla="*/ 4234 w 5219"/>
              <a:gd name="T123" fmla="*/ 4234 w 5219"/>
              <a:gd name="T124" fmla="*/ 4234 w 5219"/>
              <a:gd name="T125" fmla="*/ 4234 w 5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1097" h="9856">
                <a:moveTo>
                  <a:pt x="1753" y="9430"/>
                </a:moveTo>
                <a:lnTo>
                  <a:pt x="1753" y="9434"/>
                </a:lnTo>
                <a:lnTo>
                  <a:pt x="1752" y="9438"/>
                </a:lnTo>
                <a:lnTo>
                  <a:pt x="1753" y="9434"/>
                </a:lnTo>
                <a:lnTo>
                  <a:pt x="1753" y="9430"/>
                </a:lnTo>
                <a:close/>
                <a:moveTo>
                  <a:pt x="3274" y="0"/>
                </a:moveTo>
                <a:lnTo>
                  <a:pt x="3285" y="0"/>
                </a:lnTo>
                <a:lnTo>
                  <a:pt x="3282" y="2"/>
                </a:lnTo>
                <a:lnTo>
                  <a:pt x="3278" y="3"/>
                </a:lnTo>
                <a:lnTo>
                  <a:pt x="3275" y="2"/>
                </a:lnTo>
                <a:lnTo>
                  <a:pt x="3274" y="0"/>
                </a:lnTo>
                <a:close/>
                <a:moveTo>
                  <a:pt x="3417" y="0"/>
                </a:moveTo>
                <a:lnTo>
                  <a:pt x="3436" y="0"/>
                </a:lnTo>
                <a:lnTo>
                  <a:pt x="3434" y="3"/>
                </a:lnTo>
                <a:lnTo>
                  <a:pt x="3431" y="5"/>
                </a:lnTo>
                <a:lnTo>
                  <a:pt x="3428" y="6"/>
                </a:lnTo>
                <a:lnTo>
                  <a:pt x="3425" y="6"/>
                </a:lnTo>
                <a:lnTo>
                  <a:pt x="3421" y="6"/>
                </a:lnTo>
                <a:lnTo>
                  <a:pt x="3419" y="5"/>
                </a:lnTo>
                <a:lnTo>
                  <a:pt x="3418" y="3"/>
                </a:lnTo>
                <a:lnTo>
                  <a:pt x="3417" y="0"/>
                </a:lnTo>
                <a:close/>
                <a:moveTo>
                  <a:pt x="3561" y="0"/>
                </a:moveTo>
                <a:lnTo>
                  <a:pt x="3587" y="0"/>
                </a:lnTo>
                <a:lnTo>
                  <a:pt x="3584" y="4"/>
                </a:lnTo>
                <a:lnTo>
                  <a:pt x="3580" y="7"/>
                </a:lnTo>
                <a:lnTo>
                  <a:pt x="3576" y="9"/>
                </a:lnTo>
                <a:lnTo>
                  <a:pt x="3571" y="10"/>
                </a:lnTo>
                <a:lnTo>
                  <a:pt x="3567" y="9"/>
                </a:lnTo>
                <a:lnTo>
                  <a:pt x="3563" y="7"/>
                </a:lnTo>
                <a:lnTo>
                  <a:pt x="3561" y="4"/>
                </a:lnTo>
                <a:lnTo>
                  <a:pt x="3561" y="0"/>
                </a:lnTo>
                <a:close/>
                <a:moveTo>
                  <a:pt x="3705" y="0"/>
                </a:moveTo>
                <a:lnTo>
                  <a:pt x="3738" y="0"/>
                </a:lnTo>
                <a:lnTo>
                  <a:pt x="3734" y="5"/>
                </a:lnTo>
                <a:lnTo>
                  <a:pt x="3729" y="9"/>
                </a:lnTo>
                <a:lnTo>
                  <a:pt x="3724" y="12"/>
                </a:lnTo>
                <a:lnTo>
                  <a:pt x="3718" y="13"/>
                </a:lnTo>
                <a:lnTo>
                  <a:pt x="3712" y="12"/>
                </a:lnTo>
                <a:lnTo>
                  <a:pt x="3707" y="9"/>
                </a:lnTo>
                <a:lnTo>
                  <a:pt x="3705" y="5"/>
                </a:lnTo>
                <a:lnTo>
                  <a:pt x="3705" y="0"/>
                </a:lnTo>
                <a:close/>
                <a:moveTo>
                  <a:pt x="3839" y="0"/>
                </a:moveTo>
                <a:lnTo>
                  <a:pt x="3925" y="0"/>
                </a:lnTo>
                <a:lnTo>
                  <a:pt x="3842" y="260"/>
                </a:lnTo>
                <a:lnTo>
                  <a:pt x="3807" y="385"/>
                </a:lnTo>
                <a:lnTo>
                  <a:pt x="3816" y="423"/>
                </a:lnTo>
                <a:lnTo>
                  <a:pt x="3865" y="421"/>
                </a:lnTo>
                <a:lnTo>
                  <a:pt x="3869" y="418"/>
                </a:lnTo>
                <a:lnTo>
                  <a:pt x="3874" y="416"/>
                </a:lnTo>
                <a:lnTo>
                  <a:pt x="3879" y="414"/>
                </a:lnTo>
                <a:lnTo>
                  <a:pt x="3883" y="414"/>
                </a:lnTo>
                <a:lnTo>
                  <a:pt x="3884" y="414"/>
                </a:lnTo>
                <a:lnTo>
                  <a:pt x="3884" y="414"/>
                </a:lnTo>
                <a:lnTo>
                  <a:pt x="3895" y="400"/>
                </a:lnTo>
                <a:lnTo>
                  <a:pt x="3907" y="377"/>
                </a:lnTo>
                <a:lnTo>
                  <a:pt x="3918" y="347"/>
                </a:lnTo>
                <a:lnTo>
                  <a:pt x="3929" y="312"/>
                </a:lnTo>
                <a:lnTo>
                  <a:pt x="3922" y="315"/>
                </a:lnTo>
                <a:lnTo>
                  <a:pt x="3915" y="316"/>
                </a:lnTo>
                <a:lnTo>
                  <a:pt x="3906" y="315"/>
                </a:lnTo>
                <a:lnTo>
                  <a:pt x="3900" y="309"/>
                </a:lnTo>
                <a:lnTo>
                  <a:pt x="3897" y="301"/>
                </a:lnTo>
                <a:lnTo>
                  <a:pt x="3898" y="291"/>
                </a:lnTo>
                <a:lnTo>
                  <a:pt x="3904" y="282"/>
                </a:lnTo>
                <a:lnTo>
                  <a:pt x="3911" y="274"/>
                </a:lnTo>
                <a:lnTo>
                  <a:pt x="3921" y="269"/>
                </a:lnTo>
                <a:lnTo>
                  <a:pt x="3931" y="267"/>
                </a:lnTo>
                <a:lnTo>
                  <a:pt x="3937" y="268"/>
                </a:lnTo>
                <a:lnTo>
                  <a:pt x="3941" y="271"/>
                </a:lnTo>
                <a:lnTo>
                  <a:pt x="3949" y="246"/>
                </a:lnTo>
                <a:lnTo>
                  <a:pt x="3957" y="220"/>
                </a:lnTo>
                <a:lnTo>
                  <a:pt x="3964" y="193"/>
                </a:lnTo>
                <a:lnTo>
                  <a:pt x="3972" y="166"/>
                </a:lnTo>
                <a:lnTo>
                  <a:pt x="3967" y="167"/>
                </a:lnTo>
                <a:lnTo>
                  <a:pt x="3963" y="168"/>
                </a:lnTo>
                <a:lnTo>
                  <a:pt x="3955" y="166"/>
                </a:lnTo>
                <a:lnTo>
                  <a:pt x="3949" y="160"/>
                </a:lnTo>
                <a:lnTo>
                  <a:pt x="3945" y="153"/>
                </a:lnTo>
                <a:lnTo>
                  <a:pt x="3947" y="144"/>
                </a:lnTo>
                <a:lnTo>
                  <a:pt x="3952" y="135"/>
                </a:lnTo>
                <a:lnTo>
                  <a:pt x="3959" y="128"/>
                </a:lnTo>
                <a:lnTo>
                  <a:pt x="3968" y="123"/>
                </a:lnTo>
                <a:lnTo>
                  <a:pt x="3978" y="121"/>
                </a:lnTo>
                <a:lnTo>
                  <a:pt x="3981" y="122"/>
                </a:lnTo>
                <a:lnTo>
                  <a:pt x="3985" y="123"/>
                </a:lnTo>
                <a:lnTo>
                  <a:pt x="3993" y="96"/>
                </a:lnTo>
                <a:lnTo>
                  <a:pt x="4002" y="69"/>
                </a:lnTo>
                <a:lnTo>
                  <a:pt x="4011" y="43"/>
                </a:lnTo>
                <a:lnTo>
                  <a:pt x="4020" y="16"/>
                </a:lnTo>
                <a:lnTo>
                  <a:pt x="4016" y="18"/>
                </a:lnTo>
                <a:lnTo>
                  <a:pt x="4011" y="18"/>
                </a:lnTo>
                <a:lnTo>
                  <a:pt x="4003" y="17"/>
                </a:lnTo>
                <a:lnTo>
                  <a:pt x="3998" y="13"/>
                </a:lnTo>
                <a:lnTo>
                  <a:pt x="3995" y="7"/>
                </a:lnTo>
                <a:lnTo>
                  <a:pt x="3995" y="0"/>
                </a:lnTo>
                <a:lnTo>
                  <a:pt x="4044" y="0"/>
                </a:lnTo>
                <a:lnTo>
                  <a:pt x="4017" y="96"/>
                </a:lnTo>
                <a:lnTo>
                  <a:pt x="3997" y="161"/>
                </a:lnTo>
                <a:lnTo>
                  <a:pt x="3983" y="209"/>
                </a:lnTo>
                <a:lnTo>
                  <a:pt x="3975" y="256"/>
                </a:lnTo>
                <a:lnTo>
                  <a:pt x="3981" y="263"/>
                </a:lnTo>
                <a:lnTo>
                  <a:pt x="3987" y="265"/>
                </a:lnTo>
                <a:lnTo>
                  <a:pt x="3993" y="264"/>
                </a:lnTo>
                <a:lnTo>
                  <a:pt x="3998" y="256"/>
                </a:lnTo>
                <a:lnTo>
                  <a:pt x="4033" y="153"/>
                </a:lnTo>
                <a:lnTo>
                  <a:pt x="4047" y="92"/>
                </a:lnTo>
                <a:lnTo>
                  <a:pt x="4056" y="49"/>
                </a:lnTo>
                <a:lnTo>
                  <a:pt x="4077" y="0"/>
                </a:lnTo>
                <a:lnTo>
                  <a:pt x="4108" y="0"/>
                </a:lnTo>
                <a:lnTo>
                  <a:pt x="4104" y="24"/>
                </a:lnTo>
                <a:lnTo>
                  <a:pt x="4093" y="61"/>
                </a:lnTo>
                <a:lnTo>
                  <a:pt x="4073" y="140"/>
                </a:lnTo>
                <a:lnTo>
                  <a:pt x="4040" y="283"/>
                </a:lnTo>
                <a:lnTo>
                  <a:pt x="4016" y="331"/>
                </a:lnTo>
                <a:lnTo>
                  <a:pt x="3987" y="410"/>
                </a:lnTo>
                <a:lnTo>
                  <a:pt x="3940" y="565"/>
                </a:lnTo>
                <a:lnTo>
                  <a:pt x="3858" y="845"/>
                </a:lnTo>
                <a:lnTo>
                  <a:pt x="3855" y="856"/>
                </a:lnTo>
                <a:lnTo>
                  <a:pt x="3853" y="865"/>
                </a:lnTo>
                <a:lnTo>
                  <a:pt x="3852" y="872"/>
                </a:lnTo>
                <a:lnTo>
                  <a:pt x="3852" y="878"/>
                </a:lnTo>
                <a:lnTo>
                  <a:pt x="3859" y="868"/>
                </a:lnTo>
                <a:lnTo>
                  <a:pt x="3868" y="858"/>
                </a:lnTo>
                <a:lnTo>
                  <a:pt x="3879" y="853"/>
                </a:lnTo>
                <a:lnTo>
                  <a:pt x="3891" y="850"/>
                </a:lnTo>
                <a:lnTo>
                  <a:pt x="3891" y="851"/>
                </a:lnTo>
                <a:lnTo>
                  <a:pt x="3892" y="851"/>
                </a:lnTo>
                <a:lnTo>
                  <a:pt x="3908" y="828"/>
                </a:lnTo>
                <a:lnTo>
                  <a:pt x="3922" y="804"/>
                </a:lnTo>
                <a:lnTo>
                  <a:pt x="3936" y="781"/>
                </a:lnTo>
                <a:lnTo>
                  <a:pt x="3951" y="757"/>
                </a:lnTo>
                <a:lnTo>
                  <a:pt x="3950" y="773"/>
                </a:lnTo>
                <a:lnTo>
                  <a:pt x="3949" y="788"/>
                </a:lnTo>
                <a:lnTo>
                  <a:pt x="3948" y="803"/>
                </a:lnTo>
                <a:lnTo>
                  <a:pt x="3947" y="818"/>
                </a:lnTo>
                <a:lnTo>
                  <a:pt x="3951" y="823"/>
                </a:lnTo>
                <a:lnTo>
                  <a:pt x="3955" y="824"/>
                </a:lnTo>
                <a:lnTo>
                  <a:pt x="3959" y="822"/>
                </a:lnTo>
                <a:lnTo>
                  <a:pt x="3963" y="816"/>
                </a:lnTo>
                <a:lnTo>
                  <a:pt x="3976" y="786"/>
                </a:lnTo>
                <a:lnTo>
                  <a:pt x="3986" y="755"/>
                </a:lnTo>
                <a:lnTo>
                  <a:pt x="3992" y="722"/>
                </a:lnTo>
                <a:lnTo>
                  <a:pt x="3992" y="689"/>
                </a:lnTo>
                <a:lnTo>
                  <a:pt x="3993" y="639"/>
                </a:lnTo>
                <a:lnTo>
                  <a:pt x="3998" y="608"/>
                </a:lnTo>
                <a:lnTo>
                  <a:pt x="3991" y="620"/>
                </a:lnTo>
                <a:lnTo>
                  <a:pt x="3960" y="698"/>
                </a:lnTo>
                <a:lnTo>
                  <a:pt x="3948" y="697"/>
                </a:lnTo>
                <a:lnTo>
                  <a:pt x="3939" y="697"/>
                </a:lnTo>
                <a:lnTo>
                  <a:pt x="3944" y="674"/>
                </a:lnTo>
                <a:lnTo>
                  <a:pt x="3951" y="653"/>
                </a:lnTo>
                <a:lnTo>
                  <a:pt x="3956" y="634"/>
                </a:lnTo>
                <a:lnTo>
                  <a:pt x="3961" y="614"/>
                </a:lnTo>
                <a:lnTo>
                  <a:pt x="3953" y="611"/>
                </a:lnTo>
                <a:lnTo>
                  <a:pt x="3948" y="605"/>
                </a:lnTo>
                <a:lnTo>
                  <a:pt x="3945" y="597"/>
                </a:lnTo>
                <a:lnTo>
                  <a:pt x="3947" y="587"/>
                </a:lnTo>
                <a:lnTo>
                  <a:pt x="3952" y="577"/>
                </a:lnTo>
                <a:lnTo>
                  <a:pt x="3959" y="569"/>
                </a:lnTo>
                <a:lnTo>
                  <a:pt x="3967" y="563"/>
                </a:lnTo>
                <a:lnTo>
                  <a:pt x="3977" y="559"/>
                </a:lnTo>
                <a:lnTo>
                  <a:pt x="3986" y="529"/>
                </a:lnTo>
                <a:lnTo>
                  <a:pt x="3996" y="504"/>
                </a:lnTo>
                <a:lnTo>
                  <a:pt x="4004" y="483"/>
                </a:lnTo>
                <a:lnTo>
                  <a:pt x="4011" y="466"/>
                </a:lnTo>
                <a:lnTo>
                  <a:pt x="4003" y="463"/>
                </a:lnTo>
                <a:lnTo>
                  <a:pt x="3997" y="458"/>
                </a:lnTo>
                <a:lnTo>
                  <a:pt x="3993" y="449"/>
                </a:lnTo>
                <a:lnTo>
                  <a:pt x="3996" y="439"/>
                </a:lnTo>
                <a:lnTo>
                  <a:pt x="4001" y="428"/>
                </a:lnTo>
                <a:lnTo>
                  <a:pt x="4010" y="420"/>
                </a:lnTo>
                <a:lnTo>
                  <a:pt x="4020" y="414"/>
                </a:lnTo>
                <a:lnTo>
                  <a:pt x="4032" y="412"/>
                </a:lnTo>
                <a:lnTo>
                  <a:pt x="4041" y="413"/>
                </a:lnTo>
                <a:lnTo>
                  <a:pt x="4048" y="419"/>
                </a:lnTo>
                <a:lnTo>
                  <a:pt x="4052" y="427"/>
                </a:lnTo>
                <a:lnTo>
                  <a:pt x="4051" y="436"/>
                </a:lnTo>
                <a:lnTo>
                  <a:pt x="4060" y="451"/>
                </a:lnTo>
                <a:lnTo>
                  <a:pt x="4068" y="469"/>
                </a:lnTo>
                <a:lnTo>
                  <a:pt x="4076" y="486"/>
                </a:lnTo>
                <a:lnTo>
                  <a:pt x="4084" y="498"/>
                </a:lnTo>
                <a:lnTo>
                  <a:pt x="4090" y="498"/>
                </a:lnTo>
                <a:lnTo>
                  <a:pt x="4094" y="497"/>
                </a:lnTo>
                <a:lnTo>
                  <a:pt x="4116" y="450"/>
                </a:lnTo>
                <a:lnTo>
                  <a:pt x="4136" y="398"/>
                </a:lnTo>
                <a:lnTo>
                  <a:pt x="4153" y="339"/>
                </a:lnTo>
                <a:lnTo>
                  <a:pt x="4165" y="277"/>
                </a:lnTo>
                <a:lnTo>
                  <a:pt x="4175" y="228"/>
                </a:lnTo>
                <a:lnTo>
                  <a:pt x="4192" y="181"/>
                </a:lnTo>
                <a:lnTo>
                  <a:pt x="4210" y="135"/>
                </a:lnTo>
                <a:lnTo>
                  <a:pt x="4229" y="89"/>
                </a:lnTo>
                <a:lnTo>
                  <a:pt x="4236" y="81"/>
                </a:lnTo>
                <a:lnTo>
                  <a:pt x="4243" y="74"/>
                </a:lnTo>
                <a:lnTo>
                  <a:pt x="4251" y="80"/>
                </a:lnTo>
                <a:lnTo>
                  <a:pt x="4255" y="84"/>
                </a:lnTo>
                <a:lnTo>
                  <a:pt x="4258" y="95"/>
                </a:lnTo>
                <a:lnTo>
                  <a:pt x="4260" y="120"/>
                </a:lnTo>
                <a:lnTo>
                  <a:pt x="4267" y="118"/>
                </a:lnTo>
                <a:lnTo>
                  <a:pt x="4274" y="116"/>
                </a:lnTo>
                <a:lnTo>
                  <a:pt x="4284" y="119"/>
                </a:lnTo>
                <a:lnTo>
                  <a:pt x="4291" y="125"/>
                </a:lnTo>
                <a:lnTo>
                  <a:pt x="4294" y="134"/>
                </a:lnTo>
                <a:lnTo>
                  <a:pt x="4293" y="144"/>
                </a:lnTo>
                <a:lnTo>
                  <a:pt x="4289" y="152"/>
                </a:lnTo>
                <a:lnTo>
                  <a:pt x="4283" y="159"/>
                </a:lnTo>
                <a:lnTo>
                  <a:pt x="4274" y="166"/>
                </a:lnTo>
                <a:lnTo>
                  <a:pt x="4266" y="170"/>
                </a:lnTo>
                <a:lnTo>
                  <a:pt x="4266" y="171"/>
                </a:lnTo>
                <a:lnTo>
                  <a:pt x="4266" y="173"/>
                </a:lnTo>
                <a:lnTo>
                  <a:pt x="4269" y="177"/>
                </a:lnTo>
                <a:lnTo>
                  <a:pt x="4273" y="183"/>
                </a:lnTo>
                <a:lnTo>
                  <a:pt x="4302" y="144"/>
                </a:lnTo>
                <a:lnTo>
                  <a:pt x="4310" y="140"/>
                </a:lnTo>
                <a:lnTo>
                  <a:pt x="4299" y="189"/>
                </a:lnTo>
                <a:lnTo>
                  <a:pt x="4269" y="310"/>
                </a:lnTo>
                <a:lnTo>
                  <a:pt x="4271" y="315"/>
                </a:lnTo>
                <a:lnTo>
                  <a:pt x="4274" y="317"/>
                </a:lnTo>
                <a:lnTo>
                  <a:pt x="4278" y="315"/>
                </a:lnTo>
                <a:lnTo>
                  <a:pt x="4282" y="310"/>
                </a:lnTo>
                <a:lnTo>
                  <a:pt x="4294" y="279"/>
                </a:lnTo>
                <a:lnTo>
                  <a:pt x="4310" y="250"/>
                </a:lnTo>
                <a:lnTo>
                  <a:pt x="4329" y="225"/>
                </a:lnTo>
                <a:lnTo>
                  <a:pt x="4348" y="200"/>
                </a:lnTo>
                <a:lnTo>
                  <a:pt x="4355" y="131"/>
                </a:lnTo>
                <a:lnTo>
                  <a:pt x="4360" y="93"/>
                </a:lnTo>
                <a:lnTo>
                  <a:pt x="4370" y="59"/>
                </a:lnTo>
                <a:lnTo>
                  <a:pt x="4396" y="0"/>
                </a:lnTo>
                <a:lnTo>
                  <a:pt x="4527" y="0"/>
                </a:lnTo>
                <a:lnTo>
                  <a:pt x="4524" y="14"/>
                </a:lnTo>
                <a:lnTo>
                  <a:pt x="4520" y="30"/>
                </a:lnTo>
                <a:lnTo>
                  <a:pt x="4515" y="45"/>
                </a:lnTo>
                <a:lnTo>
                  <a:pt x="4512" y="59"/>
                </a:lnTo>
                <a:lnTo>
                  <a:pt x="4528" y="57"/>
                </a:lnTo>
                <a:lnTo>
                  <a:pt x="4539" y="46"/>
                </a:lnTo>
                <a:lnTo>
                  <a:pt x="4547" y="27"/>
                </a:lnTo>
                <a:lnTo>
                  <a:pt x="4554" y="0"/>
                </a:lnTo>
                <a:lnTo>
                  <a:pt x="11097" y="0"/>
                </a:lnTo>
                <a:lnTo>
                  <a:pt x="11097" y="9856"/>
                </a:lnTo>
                <a:lnTo>
                  <a:pt x="1624" y="9856"/>
                </a:lnTo>
                <a:lnTo>
                  <a:pt x="1738" y="9502"/>
                </a:lnTo>
                <a:lnTo>
                  <a:pt x="1743" y="9482"/>
                </a:lnTo>
                <a:lnTo>
                  <a:pt x="1747" y="9465"/>
                </a:lnTo>
                <a:lnTo>
                  <a:pt x="1750" y="9450"/>
                </a:lnTo>
                <a:lnTo>
                  <a:pt x="1752" y="9438"/>
                </a:lnTo>
                <a:lnTo>
                  <a:pt x="1746" y="9449"/>
                </a:lnTo>
                <a:lnTo>
                  <a:pt x="1737" y="9458"/>
                </a:lnTo>
                <a:lnTo>
                  <a:pt x="1726" y="9465"/>
                </a:lnTo>
                <a:lnTo>
                  <a:pt x="1715" y="9467"/>
                </a:lnTo>
                <a:lnTo>
                  <a:pt x="1709" y="9467"/>
                </a:lnTo>
                <a:lnTo>
                  <a:pt x="1706" y="9466"/>
                </a:lnTo>
                <a:lnTo>
                  <a:pt x="1702" y="9464"/>
                </a:lnTo>
                <a:lnTo>
                  <a:pt x="1699" y="9462"/>
                </a:lnTo>
                <a:lnTo>
                  <a:pt x="1680" y="9499"/>
                </a:lnTo>
                <a:lnTo>
                  <a:pt x="1676" y="9512"/>
                </a:lnTo>
                <a:lnTo>
                  <a:pt x="1678" y="9519"/>
                </a:lnTo>
                <a:lnTo>
                  <a:pt x="1674" y="9541"/>
                </a:lnTo>
                <a:lnTo>
                  <a:pt x="1670" y="9554"/>
                </a:lnTo>
                <a:lnTo>
                  <a:pt x="1664" y="9565"/>
                </a:lnTo>
                <a:lnTo>
                  <a:pt x="1670" y="9562"/>
                </a:lnTo>
                <a:lnTo>
                  <a:pt x="1675" y="9560"/>
                </a:lnTo>
                <a:lnTo>
                  <a:pt x="1680" y="9559"/>
                </a:lnTo>
                <a:lnTo>
                  <a:pt x="1685" y="9558"/>
                </a:lnTo>
                <a:lnTo>
                  <a:pt x="1695" y="9560"/>
                </a:lnTo>
                <a:lnTo>
                  <a:pt x="1702" y="9566"/>
                </a:lnTo>
                <a:lnTo>
                  <a:pt x="1705" y="9575"/>
                </a:lnTo>
                <a:lnTo>
                  <a:pt x="1704" y="9585"/>
                </a:lnTo>
                <a:lnTo>
                  <a:pt x="1698" y="9596"/>
                </a:lnTo>
                <a:lnTo>
                  <a:pt x="1689" y="9606"/>
                </a:lnTo>
                <a:lnTo>
                  <a:pt x="1679" y="9612"/>
                </a:lnTo>
                <a:lnTo>
                  <a:pt x="1668" y="9614"/>
                </a:lnTo>
                <a:lnTo>
                  <a:pt x="1658" y="9612"/>
                </a:lnTo>
                <a:lnTo>
                  <a:pt x="1652" y="9608"/>
                </a:lnTo>
                <a:lnTo>
                  <a:pt x="1648" y="9602"/>
                </a:lnTo>
                <a:lnTo>
                  <a:pt x="1647" y="9593"/>
                </a:lnTo>
                <a:lnTo>
                  <a:pt x="1641" y="9594"/>
                </a:lnTo>
                <a:lnTo>
                  <a:pt x="1634" y="9596"/>
                </a:lnTo>
                <a:lnTo>
                  <a:pt x="1634" y="9563"/>
                </a:lnTo>
                <a:lnTo>
                  <a:pt x="1642" y="9535"/>
                </a:lnTo>
                <a:lnTo>
                  <a:pt x="1651" y="9502"/>
                </a:lnTo>
                <a:lnTo>
                  <a:pt x="1653" y="9456"/>
                </a:lnTo>
                <a:lnTo>
                  <a:pt x="1651" y="9449"/>
                </a:lnTo>
                <a:lnTo>
                  <a:pt x="1645" y="9443"/>
                </a:lnTo>
                <a:lnTo>
                  <a:pt x="1638" y="9439"/>
                </a:lnTo>
                <a:lnTo>
                  <a:pt x="1632" y="9439"/>
                </a:lnTo>
                <a:lnTo>
                  <a:pt x="1622" y="9444"/>
                </a:lnTo>
                <a:lnTo>
                  <a:pt x="1613" y="9453"/>
                </a:lnTo>
                <a:lnTo>
                  <a:pt x="1602" y="9476"/>
                </a:lnTo>
                <a:lnTo>
                  <a:pt x="1582" y="9523"/>
                </a:lnTo>
                <a:lnTo>
                  <a:pt x="1575" y="9516"/>
                </a:lnTo>
                <a:lnTo>
                  <a:pt x="1568" y="9510"/>
                </a:lnTo>
                <a:lnTo>
                  <a:pt x="1564" y="9503"/>
                </a:lnTo>
                <a:lnTo>
                  <a:pt x="1562" y="9497"/>
                </a:lnTo>
                <a:lnTo>
                  <a:pt x="1561" y="9488"/>
                </a:lnTo>
                <a:lnTo>
                  <a:pt x="1560" y="9479"/>
                </a:lnTo>
                <a:lnTo>
                  <a:pt x="1560" y="9472"/>
                </a:lnTo>
                <a:lnTo>
                  <a:pt x="1561" y="9466"/>
                </a:lnTo>
                <a:lnTo>
                  <a:pt x="1554" y="9463"/>
                </a:lnTo>
                <a:lnTo>
                  <a:pt x="1550" y="9458"/>
                </a:lnTo>
                <a:lnTo>
                  <a:pt x="1547" y="9451"/>
                </a:lnTo>
                <a:lnTo>
                  <a:pt x="1547" y="9444"/>
                </a:lnTo>
                <a:lnTo>
                  <a:pt x="1536" y="9443"/>
                </a:lnTo>
                <a:lnTo>
                  <a:pt x="1521" y="9441"/>
                </a:lnTo>
                <a:lnTo>
                  <a:pt x="1515" y="9420"/>
                </a:lnTo>
                <a:lnTo>
                  <a:pt x="1509" y="9398"/>
                </a:lnTo>
                <a:lnTo>
                  <a:pt x="1504" y="9378"/>
                </a:lnTo>
                <a:lnTo>
                  <a:pt x="1498" y="9358"/>
                </a:lnTo>
                <a:lnTo>
                  <a:pt x="1502" y="9349"/>
                </a:lnTo>
                <a:lnTo>
                  <a:pt x="1507" y="9344"/>
                </a:lnTo>
                <a:lnTo>
                  <a:pt x="1513" y="9341"/>
                </a:lnTo>
                <a:lnTo>
                  <a:pt x="1521" y="9341"/>
                </a:lnTo>
                <a:lnTo>
                  <a:pt x="1536" y="9336"/>
                </a:lnTo>
                <a:lnTo>
                  <a:pt x="1543" y="9317"/>
                </a:lnTo>
                <a:lnTo>
                  <a:pt x="1546" y="9293"/>
                </a:lnTo>
                <a:lnTo>
                  <a:pt x="1548" y="9268"/>
                </a:lnTo>
                <a:lnTo>
                  <a:pt x="1556" y="9256"/>
                </a:lnTo>
                <a:lnTo>
                  <a:pt x="1564" y="9246"/>
                </a:lnTo>
                <a:lnTo>
                  <a:pt x="1576" y="9237"/>
                </a:lnTo>
                <a:lnTo>
                  <a:pt x="1590" y="9229"/>
                </a:lnTo>
                <a:lnTo>
                  <a:pt x="1574" y="9291"/>
                </a:lnTo>
                <a:lnTo>
                  <a:pt x="1567" y="9322"/>
                </a:lnTo>
                <a:lnTo>
                  <a:pt x="1569" y="9341"/>
                </a:lnTo>
                <a:lnTo>
                  <a:pt x="1577" y="9373"/>
                </a:lnTo>
                <a:lnTo>
                  <a:pt x="1588" y="9365"/>
                </a:lnTo>
                <a:lnTo>
                  <a:pt x="1593" y="9360"/>
                </a:lnTo>
                <a:lnTo>
                  <a:pt x="1597" y="9348"/>
                </a:lnTo>
                <a:lnTo>
                  <a:pt x="1606" y="9318"/>
                </a:lnTo>
                <a:lnTo>
                  <a:pt x="1598" y="9314"/>
                </a:lnTo>
                <a:lnTo>
                  <a:pt x="1594" y="9308"/>
                </a:lnTo>
                <a:lnTo>
                  <a:pt x="1592" y="9300"/>
                </a:lnTo>
                <a:lnTo>
                  <a:pt x="1593" y="9291"/>
                </a:lnTo>
                <a:lnTo>
                  <a:pt x="1598" y="9281"/>
                </a:lnTo>
                <a:lnTo>
                  <a:pt x="1605" y="9274"/>
                </a:lnTo>
                <a:lnTo>
                  <a:pt x="1613" y="9266"/>
                </a:lnTo>
                <a:lnTo>
                  <a:pt x="1623" y="9262"/>
                </a:lnTo>
                <a:lnTo>
                  <a:pt x="1629" y="9244"/>
                </a:lnTo>
                <a:lnTo>
                  <a:pt x="1636" y="9222"/>
                </a:lnTo>
                <a:lnTo>
                  <a:pt x="1644" y="9199"/>
                </a:lnTo>
                <a:lnTo>
                  <a:pt x="1653" y="9172"/>
                </a:lnTo>
                <a:lnTo>
                  <a:pt x="1645" y="9168"/>
                </a:lnTo>
                <a:lnTo>
                  <a:pt x="1640" y="9162"/>
                </a:lnTo>
                <a:lnTo>
                  <a:pt x="1638" y="9153"/>
                </a:lnTo>
                <a:lnTo>
                  <a:pt x="1640" y="9143"/>
                </a:lnTo>
                <a:lnTo>
                  <a:pt x="1645" y="9133"/>
                </a:lnTo>
                <a:lnTo>
                  <a:pt x="1653" y="9123"/>
                </a:lnTo>
                <a:lnTo>
                  <a:pt x="1663" y="9117"/>
                </a:lnTo>
                <a:lnTo>
                  <a:pt x="1675" y="9113"/>
                </a:lnTo>
                <a:lnTo>
                  <a:pt x="1679" y="9100"/>
                </a:lnTo>
                <a:lnTo>
                  <a:pt x="1684" y="9086"/>
                </a:lnTo>
                <a:lnTo>
                  <a:pt x="1690" y="9071"/>
                </a:lnTo>
                <a:lnTo>
                  <a:pt x="1695" y="9057"/>
                </a:lnTo>
                <a:lnTo>
                  <a:pt x="1701" y="9042"/>
                </a:lnTo>
                <a:lnTo>
                  <a:pt x="1705" y="9027"/>
                </a:lnTo>
                <a:lnTo>
                  <a:pt x="1695" y="9024"/>
                </a:lnTo>
                <a:lnTo>
                  <a:pt x="1687" y="9017"/>
                </a:lnTo>
                <a:lnTo>
                  <a:pt x="1684" y="9008"/>
                </a:lnTo>
                <a:lnTo>
                  <a:pt x="1686" y="8996"/>
                </a:lnTo>
                <a:lnTo>
                  <a:pt x="1690" y="8986"/>
                </a:lnTo>
                <a:lnTo>
                  <a:pt x="1697" y="8977"/>
                </a:lnTo>
                <a:lnTo>
                  <a:pt x="1705" y="8971"/>
                </a:lnTo>
                <a:lnTo>
                  <a:pt x="1715" y="8966"/>
                </a:lnTo>
                <a:lnTo>
                  <a:pt x="1719" y="8957"/>
                </a:lnTo>
                <a:lnTo>
                  <a:pt x="1723" y="8949"/>
                </a:lnTo>
                <a:lnTo>
                  <a:pt x="1732" y="8933"/>
                </a:lnTo>
                <a:lnTo>
                  <a:pt x="1740" y="8917"/>
                </a:lnTo>
                <a:lnTo>
                  <a:pt x="1747" y="8900"/>
                </a:lnTo>
                <a:lnTo>
                  <a:pt x="1754" y="8881"/>
                </a:lnTo>
                <a:lnTo>
                  <a:pt x="1742" y="8879"/>
                </a:lnTo>
                <a:lnTo>
                  <a:pt x="1734" y="8872"/>
                </a:lnTo>
                <a:lnTo>
                  <a:pt x="1730" y="8861"/>
                </a:lnTo>
                <a:lnTo>
                  <a:pt x="1732" y="8848"/>
                </a:lnTo>
                <a:lnTo>
                  <a:pt x="1739" y="8835"/>
                </a:lnTo>
                <a:lnTo>
                  <a:pt x="1749" y="8824"/>
                </a:lnTo>
                <a:lnTo>
                  <a:pt x="1763" y="8817"/>
                </a:lnTo>
                <a:lnTo>
                  <a:pt x="1776" y="8815"/>
                </a:lnTo>
                <a:lnTo>
                  <a:pt x="1776" y="8815"/>
                </a:lnTo>
                <a:lnTo>
                  <a:pt x="1777" y="8815"/>
                </a:lnTo>
                <a:lnTo>
                  <a:pt x="1782" y="8794"/>
                </a:lnTo>
                <a:lnTo>
                  <a:pt x="1788" y="8774"/>
                </a:lnTo>
                <a:lnTo>
                  <a:pt x="1794" y="8754"/>
                </a:lnTo>
                <a:lnTo>
                  <a:pt x="1799" y="8735"/>
                </a:lnTo>
                <a:lnTo>
                  <a:pt x="1788" y="8732"/>
                </a:lnTo>
                <a:lnTo>
                  <a:pt x="1780" y="8724"/>
                </a:lnTo>
                <a:lnTo>
                  <a:pt x="1777" y="8714"/>
                </a:lnTo>
                <a:lnTo>
                  <a:pt x="1778" y="8700"/>
                </a:lnTo>
                <a:lnTo>
                  <a:pt x="1785" y="8687"/>
                </a:lnTo>
                <a:lnTo>
                  <a:pt x="1795" y="8677"/>
                </a:lnTo>
                <a:lnTo>
                  <a:pt x="1809" y="8670"/>
                </a:lnTo>
                <a:lnTo>
                  <a:pt x="1823" y="8667"/>
                </a:lnTo>
                <a:lnTo>
                  <a:pt x="1827" y="8655"/>
                </a:lnTo>
                <a:lnTo>
                  <a:pt x="1831" y="8645"/>
                </a:lnTo>
                <a:lnTo>
                  <a:pt x="1836" y="8636"/>
                </a:lnTo>
                <a:lnTo>
                  <a:pt x="1840" y="8627"/>
                </a:lnTo>
                <a:lnTo>
                  <a:pt x="1846" y="8615"/>
                </a:lnTo>
                <a:lnTo>
                  <a:pt x="1851" y="8605"/>
                </a:lnTo>
                <a:lnTo>
                  <a:pt x="1854" y="8596"/>
                </a:lnTo>
                <a:lnTo>
                  <a:pt x="1857" y="8588"/>
                </a:lnTo>
                <a:lnTo>
                  <a:pt x="1852" y="8589"/>
                </a:lnTo>
                <a:lnTo>
                  <a:pt x="1848" y="8589"/>
                </a:lnTo>
                <a:lnTo>
                  <a:pt x="1835" y="8586"/>
                </a:lnTo>
                <a:lnTo>
                  <a:pt x="1827" y="8579"/>
                </a:lnTo>
                <a:lnTo>
                  <a:pt x="1823" y="8567"/>
                </a:lnTo>
                <a:lnTo>
                  <a:pt x="1824" y="8553"/>
                </a:lnTo>
                <a:lnTo>
                  <a:pt x="1829" y="8543"/>
                </a:lnTo>
                <a:lnTo>
                  <a:pt x="1836" y="8533"/>
                </a:lnTo>
                <a:lnTo>
                  <a:pt x="1845" y="8526"/>
                </a:lnTo>
                <a:lnTo>
                  <a:pt x="1857" y="8520"/>
                </a:lnTo>
                <a:lnTo>
                  <a:pt x="1857" y="8507"/>
                </a:lnTo>
                <a:lnTo>
                  <a:pt x="1858" y="8492"/>
                </a:lnTo>
                <a:lnTo>
                  <a:pt x="1861" y="8474"/>
                </a:lnTo>
                <a:lnTo>
                  <a:pt x="1866" y="8454"/>
                </a:lnTo>
                <a:lnTo>
                  <a:pt x="1869" y="8442"/>
                </a:lnTo>
                <a:lnTo>
                  <a:pt x="1872" y="8430"/>
                </a:lnTo>
                <a:lnTo>
                  <a:pt x="1870" y="8425"/>
                </a:lnTo>
                <a:lnTo>
                  <a:pt x="1869" y="8419"/>
                </a:lnTo>
                <a:lnTo>
                  <a:pt x="1869" y="8412"/>
                </a:lnTo>
                <a:lnTo>
                  <a:pt x="1870" y="8405"/>
                </a:lnTo>
                <a:lnTo>
                  <a:pt x="1873" y="8399"/>
                </a:lnTo>
                <a:lnTo>
                  <a:pt x="1876" y="8394"/>
                </a:lnTo>
                <a:lnTo>
                  <a:pt x="1881" y="8389"/>
                </a:lnTo>
                <a:lnTo>
                  <a:pt x="1885" y="8383"/>
                </a:lnTo>
                <a:lnTo>
                  <a:pt x="1898" y="8337"/>
                </a:lnTo>
                <a:lnTo>
                  <a:pt x="1905" y="8314"/>
                </a:lnTo>
                <a:lnTo>
                  <a:pt x="1907" y="8301"/>
                </a:lnTo>
                <a:lnTo>
                  <a:pt x="1908" y="8282"/>
                </a:lnTo>
                <a:lnTo>
                  <a:pt x="1905" y="8276"/>
                </a:lnTo>
                <a:lnTo>
                  <a:pt x="1899" y="8272"/>
                </a:lnTo>
                <a:lnTo>
                  <a:pt x="1892" y="8273"/>
                </a:lnTo>
                <a:lnTo>
                  <a:pt x="1888" y="8279"/>
                </a:lnTo>
                <a:lnTo>
                  <a:pt x="1863" y="8362"/>
                </a:lnTo>
                <a:lnTo>
                  <a:pt x="1834" y="8445"/>
                </a:lnTo>
                <a:lnTo>
                  <a:pt x="1803" y="8530"/>
                </a:lnTo>
                <a:lnTo>
                  <a:pt x="1772" y="8617"/>
                </a:lnTo>
                <a:lnTo>
                  <a:pt x="1833" y="8354"/>
                </a:lnTo>
                <a:lnTo>
                  <a:pt x="1873" y="8226"/>
                </a:lnTo>
                <a:lnTo>
                  <a:pt x="1895" y="8139"/>
                </a:lnTo>
                <a:lnTo>
                  <a:pt x="1906" y="7999"/>
                </a:lnTo>
                <a:lnTo>
                  <a:pt x="1897" y="8001"/>
                </a:lnTo>
                <a:lnTo>
                  <a:pt x="1889" y="8002"/>
                </a:lnTo>
                <a:lnTo>
                  <a:pt x="1882" y="8002"/>
                </a:lnTo>
                <a:lnTo>
                  <a:pt x="1876" y="8000"/>
                </a:lnTo>
                <a:lnTo>
                  <a:pt x="1871" y="7996"/>
                </a:lnTo>
                <a:lnTo>
                  <a:pt x="1867" y="7992"/>
                </a:lnTo>
                <a:lnTo>
                  <a:pt x="1860" y="8015"/>
                </a:lnTo>
                <a:lnTo>
                  <a:pt x="1853" y="8036"/>
                </a:lnTo>
                <a:lnTo>
                  <a:pt x="1846" y="8059"/>
                </a:lnTo>
                <a:lnTo>
                  <a:pt x="1840" y="8081"/>
                </a:lnTo>
                <a:lnTo>
                  <a:pt x="1846" y="8078"/>
                </a:lnTo>
                <a:lnTo>
                  <a:pt x="1853" y="8075"/>
                </a:lnTo>
                <a:lnTo>
                  <a:pt x="1861" y="8073"/>
                </a:lnTo>
                <a:lnTo>
                  <a:pt x="1867" y="8072"/>
                </a:lnTo>
                <a:lnTo>
                  <a:pt x="1881" y="8075"/>
                </a:lnTo>
                <a:lnTo>
                  <a:pt x="1890" y="8083"/>
                </a:lnTo>
                <a:lnTo>
                  <a:pt x="1895" y="8095"/>
                </a:lnTo>
                <a:lnTo>
                  <a:pt x="1893" y="8111"/>
                </a:lnTo>
                <a:lnTo>
                  <a:pt x="1885" y="8125"/>
                </a:lnTo>
                <a:lnTo>
                  <a:pt x="1873" y="8137"/>
                </a:lnTo>
                <a:lnTo>
                  <a:pt x="1859" y="8145"/>
                </a:lnTo>
                <a:lnTo>
                  <a:pt x="1842" y="8148"/>
                </a:lnTo>
                <a:lnTo>
                  <a:pt x="1836" y="8148"/>
                </a:lnTo>
                <a:lnTo>
                  <a:pt x="1830" y="8146"/>
                </a:lnTo>
                <a:lnTo>
                  <a:pt x="1826" y="8143"/>
                </a:lnTo>
                <a:lnTo>
                  <a:pt x="1822" y="8139"/>
                </a:lnTo>
                <a:lnTo>
                  <a:pt x="1817" y="8153"/>
                </a:lnTo>
                <a:lnTo>
                  <a:pt x="1813" y="8166"/>
                </a:lnTo>
                <a:lnTo>
                  <a:pt x="1775" y="8207"/>
                </a:lnTo>
                <a:lnTo>
                  <a:pt x="1754" y="8254"/>
                </a:lnTo>
                <a:lnTo>
                  <a:pt x="1740" y="8304"/>
                </a:lnTo>
                <a:lnTo>
                  <a:pt x="1721" y="8356"/>
                </a:lnTo>
                <a:lnTo>
                  <a:pt x="1717" y="8360"/>
                </a:lnTo>
                <a:lnTo>
                  <a:pt x="1710" y="8363"/>
                </a:lnTo>
                <a:lnTo>
                  <a:pt x="1704" y="8366"/>
                </a:lnTo>
                <a:lnTo>
                  <a:pt x="1697" y="8369"/>
                </a:lnTo>
                <a:lnTo>
                  <a:pt x="1697" y="8342"/>
                </a:lnTo>
                <a:lnTo>
                  <a:pt x="1703" y="8306"/>
                </a:lnTo>
                <a:lnTo>
                  <a:pt x="1709" y="8268"/>
                </a:lnTo>
                <a:lnTo>
                  <a:pt x="1712" y="8234"/>
                </a:lnTo>
                <a:lnTo>
                  <a:pt x="1712" y="8211"/>
                </a:lnTo>
                <a:lnTo>
                  <a:pt x="1714" y="8187"/>
                </a:lnTo>
                <a:lnTo>
                  <a:pt x="1717" y="8164"/>
                </a:lnTo>
                <a:lnTo>
                  <a:pt x="1719" y="8140"/>
                </a:lnTo>
                <a:lnTo>
                  <a:pt x="1714" y="8143"/>
                </a:lnTo>
                <a:lnTo>
                  <a:pt x="1707" y="8145"/>
                </a:lnTo>
                <a:lnTo>
                  <a:pt x="1701" y="8146"/>
                </a:lnTo>
                <a:lnTo>
                  <a:pt x="1695" y="8147"/>
                </a:lnTo>
                <a:lnTo>
                  <a:pt x="1682" y="8144"/>
                </a:lnTo>
                <a:lnTo>
                  <a:pt x="1673" y="8136"/>
                </a:lnTo>
                <a:lnTo>
                  <a:pt x="1669" y="8125"/>
                </a:lnTo>
                <a:lnTo>
                  <a:pt x="1671" y="8111"/>
                </a:lnTo>
                <a:lnTo>
                  <a:pt x="1678" y="8096"/>
                </a:lnTo>
                <a:lnTo>
                  <a:pt x="1690" y="8084"/>
                </a:lnTo>
                <a:lnTo>
                  <a:pt x="1704" y="8077"/>
                </a:lnTo>
                <a:lnTo>
                  <a:pt x="1720" y="8074"/>
                </a:lnTo>
                <a:lnTo>
                  <a:pt x="1724" y="8074"/>
                </a:lnTo>
                <a:lnTo>
                  <a:pt x="1727" y="8075"/>
                </a:lnTo>
                <a:lnTo>
                  <a:pt x="1729" y="8061"/>
                </a:lnTo>
                <a:lnTo>
                  <a:pt x="1731" y="8045"/>
                </a:lnTo>
                <a:lnTo>
                  <a:pt x="1733" y="8030"/>
                </a:lnTo>
                <a:lnTo>
                  <a:pt x="1734" y="8016"/>
                </a:lnTo>
                <a:lnTo>
                  <a:pt x="1735" y="8007"/>
                </a:lnTo>
                <a:lnTo>
                  <a:pt x="1736" y="7999"/>
                </a:lnTo>
                <a:lnTo>
                  <a:pt x="1725" y="7995"/>
                </a:lnTo>
                <a:lnTo>
                  <a:pt x="1718" y="7987"/>
                </a:lnTo>
                <a:lnTo>
                  <a:pt x="1715" y="7976"/>
                </a:lnTo>
                <a:lnTo>
                  <a:pt x="1717" y="7962"/>
                </a:lnTo>
                <a:lnTo>
                  <a:pt x="1723" y="7950"/>
                </a:lnTo>
                <a:lnTo>
                  <a:pt x="1732" y="7940"/>
                </a:lnTo>
                <a:lnTo>
                  <a:pt x="1744" y="7932"/>
                </a:lnTo>
                <a:lnTo>
                  <a:pt x="1756" y="7927"/>
                </a:lnTo>
                <a:lnTo>
                  <a:pt x="1760" y="7920"/>
                </a:lnTo>
                <a:lnTo>
                  <a:pt x="1764" y="7911"/>
                </a:lnTo>
                <a:lnTo>
                  <a:pt x="1766" y="7901"/>
                </a:lnTo>
                <a:lnTo>
                  <a:pt x="1769" y="7889"/>
                </a:lnTo>
                <a:lnTo>
                  <a:pt x="1770" y="7879"/>
                </a:lnTo>
                <a:lnTo>
                  <a:pt x="1771" y="7868"/>
                </a:lnTo>
                <a:lnTo>
                  <a:pt x="1772" y="7859"/>
                </a:lnTo>
                <a:lnTo>
                  <a:pt x="1773" y="7849"/>
                </a:lnTo>
                <a:lnTo>
                  <a:pt x="1767" y="7843"/>
                </a:lnTo>
                <a:lnTo>
                  <a:pt x="1763" y="7835"/>
                </a:lnTo>
                <a:lnTo>
                  <a:pt x="1762" y="7826"/>
                </a:lnTo>
                <a:lnTo>
                  <a:pt x="1764" y="7815"/>
                </a:lnTo>
                <a:lnTo>
                  <a:pt x="1767" y="7807"/>
                </a:lnTo>
                <a:lnTo>
                  <a:pt x="1772" y="7799"/>
                </a:lnTo>
                <a:lnTo>
                  <a:pt x="1779" y="7792"/>
                </a:lnTo>
                <a:lnTo>
                  <a:pt x="1786" y="7787"/>
                </a:lnTo>
                <a:lnTo>
                  <a:pt x="1795" y="7762"/>
                </a:lnTo>
                <a:lnTo>
                  <a:pt x="1802" y="7739"/>
                </a:lnTo>
                <a:lnTo>
                  <a:pt x="1807" y="7717"/>
                </a:lnTo>
                <a:lnTo>
                  <a:pt x="1813" y="7697"/>
                </a:lnTo>
                <a:lnTo>
                  <a:pt x="1810" y="7691"/>
                </a:lnTo>
                <a:lnTo>
                  <a:pt x="1807" y="7683"/>
                </a:lnTo>
                <a:lnTo>
                  <a:pt x="1807" y="7676"/>
                </a:lnTo>
                <a:lnTo>
                  <a:pt x="1810" y="7668"/>
                </a:lnTo>
                <a:lnTo>
                  <a:pt x="1814" y="7658"/>
                </a:lnTo>
                <a:lnTo>
                  <a:pt x="1820" y="7650"/>
                </a:lnTo>
                <a:lnTo>
                  <a:pt x="1824" y="7604"/>
                </a:lnTo>
                <a:lnTo>
                  <a:pt x="1826" y="7563"/>
                </a:lnTo>
                <a:lnTo>
                  <a:pt x="1831" y="7525"/>
                </a:lnTo>
                <a:lnTo>
                  <a:pt x="1840" y="7488"/>
                </a:lnTo>
                <a:lnTo>
                  <a:pt x="1869" y="7395"/>
                </a:lnTo>
                <a:lnTo>
                  <a:pt x="1892" y="7303"/>
                </a:lnTo>
                <a:lnTo>
                  <a:pt x="1926" y="7199"/>
                </a:lnTo>
                <a:lnTo>
                  <a:pt x="1984" y="7069"/>
                </a:lnTo>
                <a:lnTo>
                  <a:pt x="1990" y="7079"/>
                </a:lnTo>
                <a:lnTo>
                  <a:pt x="1993" y="7086"/>
                </a:lnTo>
                <a:lnTo>
                  <a:pt x="1993" y="7082"/>
                </a:lnTo>
                <a:lnTo>
                  <a:pt x="1994" y="7078"/>
                </a:lnTo>
                <a:lnTo>
                  <a:pt x="2003" y="7062"/>
                </a:lnTo>
                <a:lnTo>
                  <a:pt x="2014" y="7050"/>
                </a:lnTo>
                <a:lnTo>
                  <a:pt x="2028" y="7041"/>
                </a:lnTo>
                <a:lnTo>
                  <a:pt x="2044" y="7036"/>
                </a:lnTo>
                <a:lnTo>
                  <a:pt x="2044" y="7018"/>
                </a:lnTo>
                <a:lnTo>
                  <a:pt x="2043" y="7000"/>
                </a:lnTo>
                <a:lnTo>
                  <a:pt x="2043" y="6980"/>
                </a:lnTo>
                <a:lnTo>
                  <a:pt x="2042" y="6960"/>
                </a:lnTo>
                <a:lnTo>
                  <a:pt x="2040" y="6954"/>
                </a:lnTo>
                <a:lnTo>
                  <a:pt x="2038" y="6947"/>
                </a:lnTo>
                <a:lnTo>
                  <a:pt x="2039" y="6939"/>
                </a:lnTo>
                <a:lnTo>
                  <a:pt x="2040" y="6930"/>
                </a:lnTo>
                <a:lnTo>
                  <a:pt x="2042" y="6927"/>
                </a:lnTo>
                <a:lnTo>
                  <a:pt x="2043" y="6925"/>
                </a:lnTo>
                <a:lnTo>
                  <a:pt x="2043" y="6909"/>
                </a:lnTo>
                <a:lnTo>
                  <a:pt x="2044" y="6893"/>
                </a:lnTo>
                <a:lnTo>
                  <a:pt x="2047" y="6875"/>
                </a:lnTo>
                <a:lnTo>
                  <a:pt x="2049" y="6857"/>
                </a:lnTo>
                <a:lnTo>
                  <a:pt x="2065" y="6830"/>
                </a:lnTo>
                <a:lnTo>
                  <a:pt x="2073" y="6816"/>
                </a:lnTo>
                <a:lnTo>
                  <a:pt x="2079" y="6807"/>
                </a:lnTo>
                <a:lnTo>
                  <a:pt x="2085" y="6797"/>
                </a:lnTo>
                <a:lnTo>
                  <a:pt x="2085" y="6789"/>
                </a:lnTo>
                <a:lnTo>
                  <a:pt x="2087" y="6782"/>
                </a:lnTo>
                <a:lnTo>
                  <a:pt x="2091" y="6774"/>
                </a:lnTo>
                <a:lnTo>
                  <a:pt x="2096" y="6766"/>
                </a:lnTo>
                <a:lnTo>
                  <a:pt x="2093" y="6747"/>
                </a:lnTo>
                <a:lnTo>
                  <a:pt x="2089" y="6729"/>
                </a:lnTo>
                <a:lnTo>
                  <a:pt x="2087" y="6711"/>
                </a:lnTo>
                <a:lnTo>
                  <a:pt x="2089" y="6692"/>
                </a:lnTo>
                <a:lnTo>
                  <a:pt x="2092" y="6673"/>
                </a:lnTo>
                <a:lnTo>
                  <a:pt x="2095" y="6653"/>
                </a:lnTo>
                <a:lnTo>
                  <a:pt x="2096" y="6634"/>
                </a:lnTo>
                <a:lnTo>
                  <a:pt x="2098" y="6615"/>
                </a:lnTo>
                <a:lnTo>
                  <a:pt x="2110" y="6543"/>
                </a:lnTo>
                <a:lnTo>
                  <a:pt x="2110" y="6533"/>
                </a:lnTo>
                <a:lnTo>
                  <a:pt x="2100" y="6562"/>
                </a:lnTo>
                <a:lnTo>
                  <a:pt x="2077" y="6611"/>
                </a:lnTo>
                <a:lnTo>
                  <a:pt x="2079" y="6616"/>
                </a:lnTo>
                <a:lnTo>
                  <a:pt x="2079" y="6622"/>
                </a:lnTo>
                <a:lnTo>
                  <a:pt x="2079" y="6629"/>
                </a:lnTo>
                <a:lnTo>
                  <a:pt x="2077" y="6635"/>
                </a:lnTo>
                <a:lnTo>
                  <a:pt x="2068" y="6652"/>
                </a:lnTo>
                <a:lnTo>
                  <a:pt x="2055" y="6666"/>
                </a:lnTo>
                <a:lnTo>
                  <a:pt x="2037" y="6676"/>
                </a:lnTo>
                <a:lnTo>
                  <a:pt x="2020" y="6679"/>
                </a:lnTo>
                <a:lnTo>
                  <a:pt x="2004" y="6676"/>
                </a:lnTo>
                <a:lnTo>
                  <a:pt x="1992" y="6666"/>
                </a:lnTo>
                <a:lnTo>
                  <a:pt x="1987" y="6652"/>
                </a:lnTo>
                <a:lnTo>
                  <a:pt x="1989" y="6635"/>
                </a:lnTo>
                <a:lnTo>
                  <a:pt x="1994" y="6625"/>
                </a:lnTo>
                <a:lnTo>
                  <a:pt x="2002" y="6615"/>
                </a:lnTo>
                <a:lnTo>
                  <a:pt x="2010" y="6606"/>
                </a:lnTo>
                <a:lnTo>
                  <a:pt x="2020" y="6600"/>
                </a:lnTo>
                <a:lnTo>
                  <a:pt x="2024" y="6586"/>
                </a:lnTo>
                <a:lnTo>
                  <a:pt x="2029" y="6569"/>
                </a:lnTo>
                <a:lnTo>
                  <a:pt x="2034" y="6547"/>
                </a:lnTo>
                <a:lnTo>
                  <a:pt x="2042" y="6523"/>
                </a:lnTo>
                <a:lnTo>
                  <a:pt x="2037" y="6515"/>
                </a:lnTo>
                <a:lnTo>
                  <a:pt x="2034" y="6507"/>
                </a:lnTo>
                <a:lnTo>
                  <a:pt x="2034" y="6498"/>
                </a:lnTo>
                <a:lnTo>
                  <a:pt x="2036" y="6488"/>
                </a:lnTo>
                <a:lnTo>
                  <a:pt x="2040" y="6478"/>
                </a:lnTo>
                <a:lnTo>
                  <a:pt x="2047" y="6470"/>
                </a:lnTo>
                <a:lnTo>
                  <a:pt x="2054" y="6461"/>
                </a:lnTo>
                <a:lnTo>
                  <a:pt x="2062" y="6455"/>
                </a:lnTo>
                <a:lnTo>
                  <a:pt x="2067" y="6436"/>
                </a:lnTo>
                <a:lnTo>
                  <a:pt x="2073" y="6416"/>
                </a:lnTo>
                <a:lnTo>
                  <a:pt x="2079" y="6395"/>
                </a:lnTo>
                <a:lnTo>
                  <a:pt x="2086" y="6372"/>
                </a:lnTo>
                <a:lnTo>
                  <a:pt x="2082" y="6365"/>
                </a:lnTo>
                <a:lnTo>
                  <a:pt x="2081" y="6358"/>
                </a:lnTo>
                <a:lnTo>
                  <a:pt x="2081" y="6349"/>
                </a:lnTo>
                <a:lnTo>
                  <a:pt x="2083" y="6340"/>
                </a:lnTo>
                <a:lnTo>
                  <a:pt x="2087" y="6331"/>
                </a:lnTo>
                <a:lnTo>
                  <a:pt x="2092" y="6321"/>
                </a:lnTo>
                <a:lnTo>
                  <a:pt x="2100" y="6313"/>
                </a:lnTo>
                <a:lnTo>
                  <a:pt x="2109" y="6307"/>
                </a:lnTo>
                <a:lnTo>
                  <a:pt x="2118" y="6289"/>
                </a:lnTo>
                <a:lnTo>
                  <a:pt x="2129" y="6272"/>
                </a:lnTo>
                <a:lnTo>
                  <a:pt x="2142" y="6256"/>
                </a:lnTo>
                <a:lnTo>
                  <a:pt x="2154" y="6239"/>
                </a:lnTo>
                <a:lnTo>
                  <a:pt x="2140" y="6232"/>
                </a:lnTo>
                <a:lnTo>
                  <a:pt x="2131" y="6222"/>
                </a:lnTo>
                <a:lnTo>
                  <a:pt x="2127" y="6209"/>
                </a:lnTo>
                <a:lnTo>
                  <a:pt x="2129" y="6193"/>
                </a:lnTo>
                <a:lnTo>
                  <a:pt x="2138" y="6174"/>
                </a:lnTo>
                <a:lnTo>
                  <a:pt x="2154" y="6160"/>
                </a:lnTo>
                <a:lnTo>
                  <a:pt x="2171" y="6150"/>
                </a:lnTo>
                <a:lnTo>
                  <a:pt x="2191" y="6147"/>
                </a:lnTo>
                <a:lnTo>
                  <a:pt x="2192" y="6147"/>
                </a:lnTo>
                <a:lnTo>
                  <a:pt x="2193" y="6147"/>
                </a:lnTo>
                <a:lnTo>
                  <a:pt x="2197" y="6132"/>
                </a:lnTo>
                <a:lnTo>
                  <a:pt x="2202" y="6118"/>
                </a:lnTo>
                <a:lnTo>
                  <a:pt x="2207" y="6105"/>
                </a:lnTo>
                <a:lnTo>
                  <a:pt x="2214" y="6091"/>
                </a:lnTo>
                <a:lnTo>
                  <a:pt x="2211" y="6091"/>
                </a:lnTo>
                <a:lnTo>
                  <a:pt x="2208" y="6091"/>
                </a:lnTo>
                <a:lnTo>
                  <a:pt x="2191" y="6088"/>
                </a:lnTo>
                <a:lnTo>
                  <a:pt x="2179" y="6078"/>
                </a:lnTo>
                <a:lnTo>
                  <a:pt x="2174" y="6063"/>
                </a:lnTo>
                <a:lnTo>
                  <a:pt x="2176" y="6045"/>
                </a:lnTo>
                <a:lnTo>
                  <a:pt x="2185" y="6027"/>
                </a:lnTo>
                <a:lnTo>
                  <a:pt x="2201" y="6012"/>
                </a:lnTo>
                <a:lnTo>
                  <a:pt x="2219" y="6003"/>
                </a:lnTo>
                <a:lnTo>
                  <a:pt x="2238" y="5998"/>
                </a:lnTo>
                <a:lnTo>
                  <a:pt x="2246" y="5999"/>
                </a:lnTo>
                <a:lnTo>
                  <a:pt x="2252" y="6000"/>
                </a:lnTo>
                <a:lnTo>
                  <a:pt x="2258" y="6004"/>
                </a:lnTo>
                <a:lnTo>
                  <a:pt x="2262" y="6008"/>
                </a:lnTo>
                <a:lnTo>
                  <a:pt x="2273" y="5988"/>
                </a:lnTo>
                <a:lnTo>
                  <a:pt x="2283" y="5968"/>
                </a:lnTo>
                <a:lnTo>
                  <a:pt x="2295" y="5944"/>
                </a:lnTo>
                <a:lnTo>
                  <a:pt x="2306" y="5919"/>
                </a:lnTo>
                <a:lnTo>
                  <a:pt x="2295" y="5930"/>
                </a:lnTo>
                <a:lnTo>
                  <a:pt x="2282" y="5938"/>
                </a:lnTo>
                <a:lnTo>
                  <a:pt x="2269" y="5943"/>
                </a:lnTo>
                <a:lnTo>
                  <a:pt x="2255" y="5945"/>
                </a:lnTo>
                <a:lnTo>
                  <a:pt x="2238" y="5941"/>
                </a:lnTo>
                <a:lnTo>
                  <a:pt x="2226" y="5931"/>
                </a:lnTo>
                <a:lnTo>
                  <a:pt x="2221" y="5916"/>
                </a:lnTo>
                <a:lnTo>
                  <a:pt x="2223" y="5897"/>
                </a:lnTo>
                <a:lnTo>
                  <a:pt x="2232" y="5879"/>
                </a:lnTo>
                <a:lnTo>
                  <a:pt x="2248" y="5864"/>
                </a:lnTo>
                <a:lnTo>
                  <a:pt x="2266" y="5854"/>
                </a:lnTo>
                <a:lnTo>
                  <a:pt x="2286" y="5850"/>
                </a:lnTo>
                <a:lnTo>
                  <a:pt x="2300" y="5852"/>
                </a:lnTo>
                <a:lnTo>
                  <a:pt x="2311" y="5859"/>
                </a:lnTo>
                <a:lnTo>
                  <a:pt x="2317" y="5870"/>
                </a:lnTo>
                <a:lnTo>
                  <a:pt x="2320" y="5883"/>
                </a:lnTo>
                <a:lnTo>
                  <a:pt x="2326" y="5865"/>
                </a:lnTo>
                <a:lnTo>
                  <a:pt x="2333" y="5846"/>
                </a:lnTo>
                <a:lnTo>
                  <a:pt x="2340" y="5826"/>
                </a:lnTo>
                <a:lnTo>
                  <a:pt x="2346" y="5805"/>
                </a:lnTo>
                <a:lnTo>
                  <a:pt x="2350" y="5791"/>
                </a:lnTo>
                <a:lnTo>
                  <a:pt x="2354" y="5780"/>
                </a:lnTo>
                <a:lnTo>
                  <a:pt x="2357" y="5771"/>
                </a:lnTo>
                <a:lnTo>
                  <a:pt x="2360" y="5762"/>
                </a:lnTo>
                <a:lnTo>
                  <a:pt x="2349" y="5777"/>
                </a:lnTo>
                <a:lnTo>
                  <a:pt x="2335" y="5788"/>
                </a:lnTo>
                <a:lnTo>
                  <a:pt x="2319" y="5795"/>
                </a:lnTo>
                <a:lnTo>
                  <a:pt x="2302" y="5798"/>
                </a:lnTo>
                <a:lnTo>
                  <a:pt x="2285" y="5794"/>
                </a:lnTo>
                <a:lnTo>
                  <a:pt x="2273" y="5784"/>
                </a:lnTo>
                <a:lnTo>
                  <a:pt x="2268" y="5768"/>
                </a:lnTo>
                <a:lnTo>
                  <a:pt x="2270" y="5750"/>
                </a:lnTo>
                <a:lnTo>
                  <a:pt x="2279" y="5732"/>
                </a:lnTo>
                <a:lnTo>
                  <a:pt x="2295" y="5716"/>
                </a:lnTo>
                <a:lnTo>
                  <a:pt x="2313" y="5706"/>
                </a:lnTo>
                <a:lnTo>
                  <a:pt x="2334" y="5702"/>
                </a:lnTo>
                <a:lnTo>
                  <a:pt x="2350" y="5706"/>
                </a:lnTo>
                <a:lnTo>
                  <a:pt x="2362" y="5715"/>
                </a:lnTo>
                <a:lnTo>
                  <a:pt x="2367" y="5730"/>
                </a:lnTo>
                <a:lnTo>
                  <a:pt x="2366" y="5748"/>
                </a:lnTo>
                <a:lnTo>
                  <a:pt x="2373" y="5735"/>
                </a:lnTo>
                <a:lnTo>
                  <a:pt x="2376" y="5726"/>
                </a:lnTo>
                <a:lnTo>
                  <a:pt x="2376" y="5705"/>
                </a:lnTo>
                <a:lnTo>
                  <a:pt x="2374" y="5662"/>
                </a:lnTo>
                <a:lnTo>
                  <a:pt x="2378" y="5651"/>
                </a:lnTo>
                <a:lnTo>
                  <a:pt x="2382" y="5641"/>
                </a:lnTo>
                <a:lnTo>
                  <a:pt x="2374" y="5645"/>
                </a:lnTo>
                <a:lnTo>
                  <a:pt x="2366" y="5648"/>
                </a:lnTo>
                <a:lnTo>
                  <a:pt x="2358" y="5650"/>
                </a:lnTo>
                <a:lnTo>
                  <a:pt x="2350" y="5651"/>
                </a:lnTo>
                <a:lnTo>
                  <a:pt x="2333" y="5647"/>
                </a:lnTo>
                <a:lnTo>
                  <a:pt x="2320" y="5637"/>
                </a:lnTo>
                <a:lnTo>
                  <a:pt x="2314" y="5621"/>
                </a:lnTo>
                <a:lnTo>
                  <a:pt x="2317" y="5603"/>
                </a:lnTo>
                <a:lnTo>
                  <a:pt x="2326" y="5584"/>
                </a:lnTo>
                <a:lnTo>
                  <a:pt x="2342" y="5568"/>
                </a:lnTo>
                <a:lnTo>
                  <a:pt x="2360" y="5558"/>
                </a:lnTo>
                <a:lnTo>
                  <a:pt x="2381" y="5554"/>
                </a:lnTo>
                <a:lnTo>
                  <a:pt x="2390" y="5555"/>
                </a:lnTo>
                <a:lnTo>
                  <a:pt x="2397" y="5558"/>
                </a:lnTo>
                <a:lnTo>
                  <a:pt x="2404" y="5562"/>
                </a:lnTo>
                <a:lnTo>
                  <a:pt x="2409" y="5567"/>
                </a:lnTo>
                <a:lnTo>
                  <a:pt x="2412" y="5555"/>
                </a:lnTo>
                <a:lnTo>
                  <a:pt x="2416" y="5540"/>
                </a:lnTo>
                <a:lnTo>
                  <a:pt x="2421" y="5519"/>
                </a:lnTo>
                <a:lnTo>
                  <a:pt x="2428" y="5495"/>
                </a:lnTo>
                <a:lnTo>
                  <a:pt x="2420" y="5499"/>
                </a:lnTo>
                <a:lnTo>
                  <a:pt x="2412" y="5502"/>
                </a:lnTo>
                <a:lnTo>
                  <a:pt x="2405" y="5503"/>
                </a:lnTo>
                <a:lnTo>
                  <a:pt x="2397" y="5504"/>
                </a:lnTo>
                <a:lnTo>
                  <a:pt x="2380" y="5500"/>
                </a:lnTo>
                <a:lnTo>
                  <a:pt x="2367" y="5490"/>
                </a:lnTo>
                <a:lnTo>
                  <a:pt x="2361" y="5474"/>
                </a:lnTo>
                <a:lnTo>
                  <a:pt x="2364" y="5455"/>
                </a:lnTo>
                <a:lnTo>
                  <a:pt x="2373" y="5436"/>
                </a:lnTo>
                <a:lnTo>
                  <a:pt x="2389" y="5421"/>
                </a:lnTo>
                <a:lnTo>
                  <a:pt x="2408" y="5410"/>
                </a:lnTo>
                <a:lnTo>
                  <a:pt x="2429" y="5407"/>
                </a:lnTo>
                <a:lnTo>
                  <a:pt x="2434" y="5407"/>
                </a:lnTo>
                <a:lnTo>
                  <a:pt x="2438" y="5408"/>
                </a:lnTo>
                <a:lnTo>
                  <a:pt x="2443" y="5409"/>
                </a:lnTo>
                <a:lnTo>
                  <a:pt x="2447" y="5411"/>
                </a:lnTo>
                <a:lnTo>
                  <a:pt x="2450" y="5398"/>
                </a:lnTo>
                <a:lnTo>
                  <a:pt x="2453" y="5384"/>
                </a:lnTo>
                <a:lnTo>
                  <a:pt x="2456" y="5369"/>
                </a:lnTo>
                <a:lnTo>
                  <a:pt x="2460" y="5354"/>
                </a:lnTo>
                <a:lnTo>
                  <a:pt x="2452" y="5356"/>
                </a:lnTo>
                <a:lnTo>
                  <a:pt x="2444" y="5357"/>
                </a:lnTo>
                <a:lnTo>
                  <a:pt x="2427" y="5353"/>
                </a:lnTo>
                <a:lnTo>
                  <a:pt x="2414" y="5342"/>
                </a:lnTo>
                <a:lnTo>
                  <a:pt x="2408" y="5327"/>
                </a:lnTo>
                <a:lnTo>
                  <a:pt x="2411" y="5308"/>
                </a:lnTo>
                <a:lnTo>
                  <a:pt x="2415" y="5296"/>
                </a:lnTo>
                <a:lnTo>
                  <a:pt x="2422" y="5286"/>
                </a:lnTo>
                <a:lnTo>
                  <a:pt x="2431" y="5278"/>
                </a:lnTo>
                <a:lnTo>
                  <a:pt x="2440" y="5270"/>
                </a:lnTo>
                <a:lnTo>
                  <a:pt x="2435" y="5269"/>
                </a:lnTo>
                <a:lnTo>
                  <a:pt x="2430" y="5267"/>
                </a:lnTo>
                <a:lnTo>
                  <a:pt x="2445" y="5207"/>
                </a:lnTo>
                <a:lnTo>
                  <a:pt x="2460" y="5147"/>
                </a:lnTo>
                <a:lnTo>
                  <a:pt x="2477" y="5089"/>
                </a:lnTo>
                <a:lnTo>
                  <a:pt x="2495" y="5031"/>
                </a:lnTo>
                <a:lnTo>
                  <a:pt x="2501" y="5005"/>
                </a:lnTo>
                <a:lnTo>
                  <a:pt x="2502" y="4987"/>
                </a:lnTo>
                <a:lnTo>
                  <a:pt x="2499" y="4974"/>
                </a:lnTo>
                <a:lnTo>
                  <a:pt x="2497" y="4967"/>
                </a:lnTo>
                <a:lnTo>
                  <a:pt x="2497" y="4968"/>
                </a:lnTo>
                <a:lnTo>
                  <a:pt x="2497" y="4969"/>
                </a:lnTo>
                <a:lnTo>
                  <a:pt x="2496" y="4967"/>
                </a:lnTo>
                <a:lnTo>
                  <a:pt x="2497" y="4967"/>
                </a:lnTo>
                <a:lnTo>
                  <a:pt x="2517" y="4866"/>
                </a:lnTo>
                <a:lnTo>
                  <a:pt x="2556" y="4780"/>
                </a:lnTo>
                <a:lnTo>
                  <a:pt x="2593" y="4693"/>
                </a:lnTo>
                <a:lnTo>
                  <a:pt x="2606" y="4591"/>
                </a:lnTo>
                <a:lnTo>
                  <a:pt x="2606" y="4565"/>
                </a:lnTo>
                <a:lnTo>
                  <a:pt x="2609" y="4531"/>
                </a:lnTo>
                <a:lnTo>
                  <a:pt x="2614" y="4492"/>
                </a:lnTo>
                <a:lnTo>
                  <a:pt x="2622" y="4451"/>
                </a:lnTo>
                <a:lnTo>
                  <a:pt x="2612" y="4457"/>
                </a:lnTo>
                <a:lnTo>
                  <a:pt x="2602" y="4463"/>
                </a:lnTo>
                <a:lnTo>
                  <a:pt x="2592" y="4467"/>
                </a:lnTo>
                <a:lnTo>
                  <a:pt x="2582" y="4468"/>
                </a:lnTo>
                <a:lnTo>
                  <a:pt x="2565" y="4464"/>
                </a:lnTo>
                <a:lnTo>
                  <a:pt x="2554" y="4454"/>
                </a:lnTo>
                <a:lnTo>
                  <a:pt x="2549" y="4440"/>
                </a:lnTo>
                <a:lnTo>
                  <a:pt x="2551" y="4423"/>
                </a:lnTo>
                <a:lnTo>
                  <a:pt x="2560" y="4404"/>
                </a:lnTo>
                <a:lnTo>
                  <a:pt x="2575" y="4390"/>
                </a:lnTo>
                <a:lnTo>
                  <a:pt x="2592" y="4381"/>
                </a:lnTo>
                <a:lnTo>
                  <a:pt x="2611" y="4378"/>
                </a:lnTo>
                <a:lnTo>
                  <a:pt x="2619" y="4378"/>
                </a:lnTo>
                <a:lnTo>
                  <a:pt x="2626" y="4380"/>
                </a:lnTo>
                <a:lnTo>
                  <a:pt x="2631" y="4383"/>
                </a:lnTo>
                <a:lnTo>
                  <a:pt x="2636" y="4387"/>
                </a:lnTo>
                <a:lnTo>
                  <a:pt x="2642" y="4363"/>
                </a:lnTo>
                <a:lnTo>
                  <a:pt x="2649" y="4342"/>
                </a:lnTo>
                <a:lnTo>
                  <a:pt x="2657" y="4324"/>
                </a:lnTo>
                <a:lnTo>
                  <a:pt x="2665" y="4306"/>
                </a:lnTo>
                <a:lnTo>
                  <a:pt x="2656" y="4312"/>
                </a:lnTo>
                <a:lnTo>
                  <a:pt x="2648" y="4316"/>
                </a:lnTo>
                <a:lnTo>
                  <a:pt x="2639" y="4318"/>
                </a:lnTo>
                <a:lnTo>
                  <a:pt x="2630" y="4319"/>
                </a:lnTo>
                <a:lnTo>
                  <a:pt x="2613" y="4315"/>
                </a:lnTo>
                <a:lnTo>
                  <a:pt x="2602" y="4306"/>
                </a:lnTo>
                <a:lnTo>
                  <a:pt x="2597" y="4292"/>
                </a:lnTo>
                <a:lnTo>
                  <a:pt x="2599" y="4275"/>
                </a:lnTo>
                <a:lnTo>
                  <a:pt x="2608" y="4257"/>
                </a:lnTo>
                <a:lnTo>
                  <a:pt x="2623" y="4243"/>
                </a:lnTo>
                <a:lnTo>
                  <a:pt x="2640" y="4234"/>
                </a:lnTo>
                <a:lnTo>
                  <a:pt x="2658" y="4231"/>
                </a:lnTo>
                <a:lnTo>
                  <a:pt x="2675" y="4234"/>
                </a:lnTo>
                <a:lnTo>
                  <a:pt x="2686" y="4243"/>
                </a:lnTo>
                <a:lnTo>
                  <a:pt x="2691" y="4257"/>
                </a:lnTo>
                <a:lnTo>
                  <a:pt x="2689" y="4275"/>
                </a:lnTo>
                <a:lnTo>
                  <a:pt x="2685" y="4283"/>
                </a:lnTo>
                <a:lnTo>
                  <a:pt x="2681" y="4290"/>
                </a:lnTo>
                <a:lnTo>
                  <a:pt x="2676" y="4296"/>
                </a:lnTo>
                <a:lnTo>
                  <a:pt x="2670" y="4302"/>
                </a:lnTo>
                <a:lnTo>
                  <a:pt x="2683" y="4317"/>
                </a:lnTo>
                <a:lnTo>
                  <a:pt x="2684" y="4338"/>
                </a:lnTo>
                <a:lnTo>
                  <a:pt x="2684" y="4360"/>
                </a:lnTo>
                <a:lnTo>
                  <a:pt x="2692" y="4379"/>
                </a:lnTo>
                <a:lnTo>
                  <a:pt x="2785" y="4077"/>
                </a:lnTo>
                <a:lnTo>
                  <a:pt x="2842" y="3883"/>
                </a:lnTo>
                <a:lnTo>
                  <a:pt x="2880" y="3744"/>
                </a:lnTo>
                <a:lnTo>
                  <a:pt x="2915" y="3608"/>
                </a:lnTo>
                <a:lnTo>
                  <a:pt x="2907" y="3597"/>
                </a:lnTo>
                <a:lnTo>
                  <a:pt x="2900" y="3588"/>
                </a:lnTo>
                <a:lnTo>
                  <a:pt x="2894" y="3581"/>
                </a:lnTo>
                <a:lnTo>
                  <a:pt x="2890" y="3574"/>
                </a:lnTo>
                <a:lnTo>
                  <a:pt x="2885" y="3577"/>
                </a:lnTo>
                <a:lnTo>
                  <a:pt x="2879" y="3579"/>
                </a:lnTo>
                <a:lnTo>
                  <a:pt x="2873" y="3580"/>
                </a:lnTo>
                <a:lnTo>
                  <a:pt x="2867" y="3580"/>
                </a:lnTo>
                <a:lnTo>
                  <a:pt x="2860" y="3580"/>
                </a:lnTo>
                <a:lnTo>
                  <a:pt x="2853" y="3578"/>
                </a:lnTo>
                <a:lnTo>
                  <a:pt x="2848" y="3575"/>
                </a:lnTo>
                <a:lnTo>
                  <a:pt x="2843" y="3570"/>
                </a:lnTo>
                <a:lnTo>
                  <a:pt x="2834" y="3591"/>
                </a:lnTo>
                <a:lnTo>
                  <a:pt x="2826" y="3612"/>
                </a:lnTo>
                <a:lnTo>
                  <a:pt x="2817" y="3635"/>
                </a:lnTo>
                <a:lnTo>
                  <a:pt x="2809" y="3658"/>
                </a:lnTo>
                <a:lnTo>
                  <a:pt x="2817" y="3651"/>
                </a:lnTo>
                <a:lnTo>
                  <a:pt x="2827" y="3646"/>
                </a:lnTo>
                <a:lnTo>
                  <a:pt x="2837" y="3643"/>
                </a:lnTo>
                <a:lnTo>
                  <a:pt x="2847" y="3641"/>
                </a:lnTo>
                <a:lnTo>
                  <a:pt x="2863" y="3645"/>
                </a:lnTo>
                <a:lnTo>
                  <a:pt x="2874" y="3654"/>
                </a:lnTo>
                <a:lnTo>
                  <a:pt x="2879" y="3668"/>
                </a:lnTo>
                <a:lnTo>
                  <a:pt x="2877" y="3685"/>
                </a:lnTo>
                <a:lnTo>
                  <a:pt x="2869" y="3700"/>
                </a:lnTo>
                <a:lnTo>
                  <a:pt x="2858" y="3712"/>
                </a:lnTo>
                <a:lnTo>
                  <a:pt x="2842" y="3722"/>
                </a:lnTo>
                <a:lnTo>
                  <a:pt x="2827" y="3727"/>
                </a:lnTo>
                <a:lnTo>
                  <a:pt x="2824" y="3732"/>
                </a:lnTo>
                <a:lnTo>
                  <a:pt x="2819" y="3740"/>
                </a:lnTo>
                <a:lnTo>
                  <a:pt x="2817" y="3737"/>
                </a:lnTo>
                <a:lnTo>
                  <a:pt x="2816" y="3733"/>
                </a:lnTo>
                <a:lnTo>
                  <a:pt x="2816" y="3731"/>
                </a:lnTo>
                <a:lnTo>
                  <a:pt x="2816" y="3728"/>
                </a:lnTo>
                <a:lnTo>
                  <a:pt x="2808" y="3726"/>
                </a:lnTo>
                <a:lnTo>
                  <a:pt x="2800" y="3723"/>
                </a:lnTo>
                <a:lnTo>
                  <a:pt x="2795" y="3718"/>
                </a:lnTo>
                <a:lnTo>
                  <a:pt x="2791" y="3711"/>
                </a:lnTo>
                <a:lnTo>
                  <a:pt x="2784" y="3734"/>
                </a:lnTo>
                <a:lnTo>
                  <a:pt x="2778" y="3756"/>
                </a:lnTo>
                <a:lnTo>
                  <a:pt x="2772" y="3779"/>
                </a:lnTo>
                <a:lnTo>
                  <a:pt x="2766" y="3800"/>
                </a:lnTo>
                <a:lnTo>
                  <a:pt x="2774" y="3795"/>
                </a:lnTo>
                <a:lnTo>
                  <a:pt x="2782" y="3792"/>
                </a:lnTo>
                <a:lnTo>
                  <a:pt x="2791" y="3789"/>
                </a:lnTo>
                <a:lnTo>
                  <a:pt x="2800" y="3788"/>
                </a:lnTo>
                <a:lnTo>
                  <a:pt x="2816" y="3792"/>
                </a:lnTo>
                <a:lnTo>
                  <a:pt x="2827" y="3801"/>
                </a:lnTo>
                <a:lnTo>
                  <a:pt x="2832" y="3816"/>
                </a:lnTo>
                <a:lnTo>
                  <a:pt x="2830" y="3832"/>
                </a:lnTo>
                <a:lnTo>
                  <a:pt x="2821" y="3849"/>
                </a:lnTo>
                <a:lnTo>
                  <a:pt x="2808" y="3863"/>
                </a:lnTo>
                <a:lnTo>
                  <a:pt x="2790" y="3873"/>
                </a:lnTo>
                <a:lnTo>
                  <a:pt x="2772" y="3876"/>
                </a:lnTo>
                <a:lnTo>
                  <a:pt x="2766" y="3876"/>
                </a:lnTo>
                <a:lnTo>
                  <a:pt x="2760" y="3874"/>
                </a:lnTo>
                <a:lnTo>
                  <a:pt x="2754" y="3872"/>
                </a:lnTo>
                <a:lnTo>
                  <a:pt x="2749" y="3868"/>
                </a:lnTo>
                <a:lnTo>
                  <a:pt x="2745" y="3888"/>
                </a:lnTo>
                <a:lnTo>
                  <a:pt x="2742" y="3907"/>
                </a:lnTo>
                <a:lnTo>
                  <a:pt x="2739" y="3923"/>
                </a:lnTo>
                <a:lnTo>
                  <a:pt x="2736" y="3938"/>
                </a:lnTo>
                <a:lnTo>
                  <a:pt x="2744" y="3936"/>
                </a:lnTo>
                <a:lnTo>
                  <a:pt x="2753" y="3935"/>
                </a:lnTo>
                <a:lnTo>
                  <a:pt x="2769" y="3939"/>
                </a:lnTo>
                <a:lnTo>
                  <a:pt x="2780" y="3949"/>
                </a:lnTo>
                <a:lnTo>
                  <a:pt x="2785" y="3963"/>
                </a:lnTo>
                <a:lnTo>
                  <a:pt x="2783" y="3980"/>
                </a:lnTo>
                <a:lnTo>
                  <a:pt x="2774" y="3997"/>
                </a:lnTo>
                <a:lnTo>
                  <a:pt x="2760" y="4011"/>
                </a:lnTo>
                <a:lnTo>
                  <a:pt x="2743" y="4020"/>
                </a:lnTo>
                <a:lnTo>
                  <a:pt x="2725" y="4024"/>
                </a:lnTo>
                <a:lnTo>
                  <a:pt x="2708" y="4020"/>
                </a:lnTo>
                <a:lnTo>
                  <a:pt x="2697" y="4011"/>
                </a:lnTo>
                <a:lnTo>
                  <a:pt x="2692" y="3997"/>
                </a:lnTo>
                <a:lnTo>
                  <a:pt x="2694" y="3980"/>
                </a:lnTo>
                <a:lnTo>
                  <a:pt x="2695" y="3978"/>
                </a:lnTo>
                <a:lnTo>
                  <a:pt x="2696" y="3976"/>
                </a:lnTo>
                <a:lnTo>
                  <a:pt x="2693" y="3961"/>
                </a:lnTo>
                <a:lnTo>
                  <a:pt x="2691" y="3945"/>
                </a:lnTo>
                <a:lnTo>
                  <a:pt x="2692" y="3930"/>
                </a:lnTo>
                <a:lnTo>
                  <a:pt x="2695" y="3914"/>
                </a:lnTo>
                <a:lnTo>
                  <a:pt x="2705" y="3875"/>
                </a:lnTo>
                <a:lnTo>
                  <a:pt x="2719" y="3828"/>
                </a:lnTo>
                <a:lnTo>
                  <a:pt x="2734" y="3782"/>
                </a:lnTo>
                <a:lnTo>
                  <a:pt x="2751" y="3747"/>
                </a:lnTo>
                <a:lnTo>
                  <a:pt x="2774" y="3707"/>
                </a:lnTo>
                <a:lnTo>
                  <a:pt x="2794" y="3646"/>
                </a:lnTo>
                <a:lnTo>
                  <a:pt x="2827" y="3530"/>
                </a:lnTo>
                <a:lnTo>
                  <a:pt x="2882" y="3326"/>
                </a:lnTo>
                <a:lnTo>
                  <a:pt x="2872" y="3333"/>
                </a:lnTo>
                <a:lnTo>
                  <a:pt x="2863" y="3337"/>
                </a:lnTo>
                <a:lnTo>
                  <a:pt x="2851" y="3316"/>
                </a:lnTo>
                <a:lnTo>
                  <a:pt x="2866" y="3262"/>
                </a:lnTo>
                <a:lnTo>
                  <a:pt x="2889" y="3196"/>
                </a:lnTo>
                <a:lnTo>
                  <a:pt x="2906" y="3144"/>
                </a:lnTo>
                <a:lnTo>
                  <a:pt x="2907" y="3135"/>
                </a:lnTo>
                <a:lnTo>
                  <a:pt x="2906" y="3127"/>
                </a:lnTo>
                <a:lnTo>
                  <a:pt x="2905" y="3118"/>
                </a:lnTo>
                <a:lnTo>
                  <a:pt x="2905" y="3110"/>
                </a:lnTo>
                <a:lnTo>
                  <a:pt x="2896" y="3119"/>
                </a:lnTo>
                <a:lnTo>
                  <a:pt x="2886" y="3126"/>
                </a:lnTo>
                <a:lnTo>
                  <a:pt x="2875" y="3130"/>
                </a:lnTo>
                <a:lnTo>
                  <a:pt x="2864" y="3132"/>
                </a:lnTo>
                <a:lnTo>
                  <a:pt x="2850" y="3129"/>
                </a:lnTo>
                <a:lnTo>
                  <a:pt x="2840" y="3121"/>
                </a:lnTo>
                <a:lnTo>
                  <a:pt x="2836" y="3110"/>
                </a:lnTo>
                <a:lnTo>
                  <a:pt x="2838" y="3094"/>
                </a:lnTo>
                <a:lnTo>
                  <a:pt x="2845" y="3080"/>
                </a:lnTo>
                <a:lnTo>
                  <a:pt x="2858" y="3069"/>
                </a:lnTo>
                <a:lnTo>
                  <a:pt x="2872" y="3061"/>
                </a:lnTo>
                <a:lnTo>
                  <a:pt x="2887" y="3057"/>
                </a:lnTo>
                <a:lnTo>
                  <a:pt x="2899" y="3059"/>
                </a:lnTo>
                <a:lnTo>
                  <a:pt x="2909" y="3067"/>
                </a:lnTo>
                <a:lnTo>
                  <a:pt x="2914" y="3078"/>
                </a:lnTo>
                <a:lnTo>
                  <a:pt x="2913" y="3090"/>
                </a:lnTo>
                <a:lnTo>
                  <a:pt x="2926" y="3087"/>
                </a:lnTo>
                <a:lnTo>
                  <a:pt x="2938" y="3083"/>
                </a:lnTo>
                <a:lnTo>
                  <a:pt x="2948" y="3067"/>
                </a:lnTo>
                <a:lnTo>
                  <a:pt x="2956" y="3050"/>
                </a:lnTo>
                <a:lnTo>
                  <a:pt x="2959" y="3032"/>
                </a:lnTo>
                <a:lnTo>
                  <a:pt x="2958" y="3012"/>
                </a:lnTo>
                <a:lnTo>
                  <a:pt x="2940" y="3022"/>
                </a:lnTo>
                <a:lnTo>
                  <a:pt x="2930" y="3023"/>
                </a:lnTo>
                <a:lnTo>
                  <a:pt x="2928" y="3009"/>
                </a:lnTo>
                <a:lnTo>
                  <a:pt x="2936" y="2976"/>
                </a:lnTo>
                <a:lnTo>
                  <a:pt x="2930" y="2979"/>
                </a:lnTo>
                <a:lnTo>
                  <a:pt x="2924" y="2981"/>
                </a:lnTo>
                <a:lnTo>
                  <a:pt x="2918" y="2983"/>
                </a:lnTo>
                <a:lnTo>
                  <a:pt x="2911" y="2984"/>
                </a:lnTo>
                <a:lnTo>
                  <a:pt x="2897" y="2981"/>
                </a:lnTo>
                <a:lnTo>
                  <a:pt x="2889" y="2973"/>
                </a:lnTo>
                <a:lnTo>
                  <a:pt x="2885" y="2961"/>
                </a:lnTo>
                <a:lnTo>
                  <a:pt x="2886" y="2947"/>
                </a:lnTo>
                <a:lnTo>
                  <a:pt x="2893" y="2933"/>
                </a:lnTo>
                <a:lnTo>
                  <a:pt x="2906" y="2922"/>
                </a:lnTo>
                <a:lnTo>
                  <a:pt x="2920" y="2913"/>
                </a:lnTo>
                <a:lnTo>
                  <a:pt x="2934" y="2910"/>
                </a:lnTo>
                <a:lnTo>
                  <a:pt x="2940" y="2911"/>
                </a:lnTo>
                <a:lnTo>
                  <a:pt x="2944" y="2912"/>
                </a:lnTo>
                <a:lnTo>
                  <a:pt x="2948" y="2914"/>
                </a:lnTo>
                <a:lnTo>
                  <a:pt x="2953" y="2917"/>
                </a:lnTo>
                <a:lnTo>
                  <a:pt x="2955" y="2909"/>
                </a:lnTo>
                <a:lnTo>
                  <a:pt x="2958" y="2900"/>
                </a:lnTo>
                <a:lnTo>
                  <a:pt x="2961" y="2890"/>
                </a:lnTo>
                <a:lnTo>
                  <a:pt x="2964" y="2880"/>
                </a:lnTo>
                <a:lnTo>
                  <a:pt x="2968" y="2867"/>
                </a:lnTo>
                <a:lnTo>
                  <a:pt x="2971" y="2854"/>
                </a:lnTo>
                <a:lnTo>
                  <a:pt x="2975" y="2842"/>
                </a:lnTo>
                <a:lnTo>
                  <a:pt x="2979" y="2830"/>
                </a:lnTo>
                <a:lnTo>
                  <a:pt x="2974" y="2833"/>
                </a:lnTo>
                <a:lnTo>
                  <a:pt x="2969" y="2834"/>
                </a:lnTo>
                <a:lnTo>
                  <a:pt x="2964" y="2835"/>
                </a:lnTo>
                <a:lnTo>
                  <a:pt x="2959" y="2836"/>
                </a:lnTo>
                <a:lnTo>
                  <a:pt x="2945" y="2833"/>
                </a:lnTo>
                <a:lnTo>
                  <a:pt x="2936" y="2825"/>
                </a:lnTo>
                <a:lnTo>
                  <a:pt x="2932" y="2813"/>
                </a:lnTo>
                <a:lnTo>
                  <a:pt x="2934" y="2800"/>
                </a:lnTo>
                <a:lnTo>
                  <a:pt x="2941" y="2786"/>
                </a:lnTo>
                <a:lnTo>
                  <a:pt x="2953" y="2774"/>
                </a:lnTo>
                <a:lnTo>
                  <a:pt x="2967" y="2766"/>
                </a:lnTo>
                <a:lnTo>
                  <a:pt x="2982" y="2763"/>
                </a:lnTo>
                <a:lnTo>
                  <a:pt x="2986" y="2764"/>
                </a:lnTo>
                <a:lnTo>
                  <a:pt x="2990" y="2765"/>
                </a:lnTo>
                <a:lnTo>
                  <a:pt x="2993" y="2766"/>
                </a:lnTo>
                <a:lnTo>
                  <a:pt x="2997" y="2768"/>
                </a:lnTo>
                <a:lnTo>
                  <a:pt x="3004" y="2746"/>
                </a:lnTo>
                <a:lnTo>
                  <a:pt x="3010" y="2724"/>
                </a:lnTo>
                <a:lnTo>
                  <a:pt x="3016" y="2704"/>
                </a:lnTo>
                <a:lnTo>
                  <a:pt x="3022" y="2683"/>
                </a:lnTo>
                <a:lnTo>
                  <a:pt x="3014" y="2687"/>
                </a:lnTo>
                <a:lnTo>
                  <a:pt x="3007" y="2688"/>
                </a:lnTo>
                <a:lnTo>
                  <a:pt x="2993" y="2684"/>
                </a:lnTo>
                <a:lnTo>
                  <a:pt x="2984" y="2677"/>
                </a:lnTo>
                <a:lnTo>
                  <a:pt x="2981" y="2666"/>
                </a:lnTo>
                <a:lnTo>
                  <a:pt x="2982" y="2652"/>
                </a:lnTo>
                <a:lnTo>
                  <a:pt x="2989" y="2638"/>
                </a:lnTo>
                <a:lnTo>
                  <a:pt x="3001" y="2627"/>
                </a:lnTo>
                <a:lnTo>
                  <a:pt x="3014" y="2620"/>
                </a:lnTo>
                <a:lnTo>
                  <a:pt x="3029" y="2617"/>
                </a:lnTo>
                <a:lnTo>
                  <a:pt x="3035" y="2618"/>
                </a:lnTo>
                <a:lnTo>
                  <a:pt x="3041" y="2619"/>
                </a:lnTo>
                <a:lnTo>
                  <a:pt x="3048" y="2598"/>
                </a:lnTo>
                <a:lnTo>
                  <a:pt x="3055" y="2576"/>
                </a:lnTo>
                <a:lnTo>
                  <a:pt x="3060" y="2556"/>
                </a:lnTo>
                <a:lnTo>
                  <a:pt x="3066" y="2537"/>
                </a:lnTo>
                <a:lnTo>
                  <a:pt x="3060" y="2538"/>
                </a:lnTo>
                <a:lnTo>
                  <a:pt x="3054" y="2539"/>
                </a:lnTo>
                <a:lnTo>
                  <a:pt x="3041" y="2536"/>
                </a:lnTo>
                <a:lnTo>
                  <a:pt x="3032" y="2529"/>
                </a:lnTo>
                <a:lnTo>
                  <a:pt x="3028" y="2518"/>
                </a:lnTo>
                <a:lnTo>
                  <a:pt x="3030" y="2505"/>
                </a:lnTo>
                <a:lnTo>
                  <a:pt x="3037" y="2491"/>
                </a:lnTo>
                <a:lnTo>
                  <a:pt x="3049" y="2480"/>
                </a:lnTo>
                <a:lnTo>
                  <a:pt x="3062" y="2473"/>
                </a:lnTo>
                <a:lnTo>
                  <a:pt x="3076" y="2470"/>
                </a:lnTo>
                <a:lnTo>
                  <a:pt x="3081" y="2470"/>
                </a:lnTo>
                <a:lnTo>
                  <a:pt x="3085" y="2472"/>
                </a:lnTo>
                <a:lnTo>
                  <a:pt x="3094" y="2447"/>
                </a:lnTo>
                <a:lnTo>
                  <a:pt x="3101" y="2425"/>
                </a:lnTo>
                <a:lnTo>
                  <a:pt x="3107" y="2405"/>
                </a:lnTo>
                <a:lnTo>
                  <a:pt x="3112" y="2389"/>
                </a:lnTo>
                <a:lnTo>
                  <a:pt x="3107" y="2390"/>
                </a:lnTo>
                <a:lnTo>
                  <a:pt x="3102" y="2391"/>
                </a:lnTo>
                <a:lnTo>
                  <a:pt x="3089" y="2388"/>
                </a:lnTo>
                <a:lnTo>
                  <a:pt x="3080" y="2381"/>
                </a:lnTo>
                <a:lnTo>
                  <a:pt x="3077" y="2370"/>
                </a:lnTo>
                <a:lnTo>
                  <a:pt x="3078" y="2357"/>
                </a:lnTo>
                <a:lnTo>
                  <a:pt x="3085" y="2344"/>
                </a:lnTo>
                <a:lnTo>
                  <a:pt x="3096" y="2333"/>
                </a:lnTo>
                <a:lnTo>
                  <a:pt x="3109" y="2326"/>
                </a:lnTo>
                <a:lnTo>
                  <a:pt x="3123" y="2323"/>
                </a:lnTo>
                <a:lnTo>
                  <a:pt x="3127" y="2324"/>
                </a:lnTo>
                <a:lnTo>
                  <a:pt x="3131" y="2324"/>
                </a:lnTo>
                <a:lnTo>
                  <a:pt x="3134" y="2326"/>
                </a:lnTo>
                <a:lnTo>
                  <a:pt x="3137" y="2327"/>
                </a:lnTo>
                <a:lnTo>
                  <a:pt x="3143" y="2321"/>
                </a:lnTo>
                <a:lnTo>
                  <a:pt x="3148" y="2317"/>
                </a:lnTo>
                <a:lnTo>
                  <a:pt x="3153" y="2314"/>
                </a:lnTo>
                <a:lnTo>
                  <a:pt x="3159" y="2310"/>
                </a:lnTo>
                <a:lnTo>
                  <a:pt x="3159" y="2309"/>
                </a:lnTo>
                <a:lnTo>
                  <a:pt x="3159" y="2307"/>
                </a:lnTo>
                <a:lnTo>
                  <a:pt x="3160" y="2306"/>
                </a:lnTo>
                <a:lnTo>
                  <a:pt x="3162" y="2304"/>
                </a:lnTo>
                <a:lnTo>
                  <a:pt x="3170" y="2280"/>
                </a:lnTo>
                <a:lnTo>
                  <a:pt x="3179" y="2252"/>
                </a:lnTo>
                <a:lnTo>
                  <a:pt x="3190" y="2221"/>
                </a:lnTo>
                <a:lnTo>
                  <a:pt x="3202" y="2183"/>
                </a:lnTo>
                <a:lnTo>
                  <a:pt x="3200" y="2214"/>
                </a:lnTo>
                <a:lnTo>
                  <a:pt x="3194" y="2250"/>
                </a:lnTo>
                <a:lnTo>
                  <a:pt x="3182" y="2282"/>
                </a:lnTo>
                <a:lnTo>
                  <a:pt x="3162" y="2304"/>
                </a:lnTo>
                <a:lnTo>
                  <a:pt x="3161" y="2307"/>
                </a:lnTo>
                <a:lnTo>
                  <a:pt x="3160" y="2310"/>
                </a:lnTo>
                <a:lnTo>
                  <a:pt x="3160" y="2310"/>
                </a:lnTo>
                <a:lnTo>
                  <a:pt x="3159" y="2310"/>
                </a:lnTo>
                <a:lnTo>
                  <a:pt x="3164" y="2343"/>
                </a:lnTo>
                <a:lnTo>
                  <a:pt x="3168" y="2357"/>
                </a:lnTo>
                <a:lnTo>
                  <a:pt x="3176" y="2366"/>
                </a:lnTo>
                <a:lnTo>
                  <a:pt x="3195" y="2377"/>
                </a:lnTo>
                <a:lnTo>
                  <a:pt x="3178" y="2459"/>
                </a:lnTo>
                <a:lnTo>
                  <a:pt x="3146" y="2567"/>
                </a:lnTo>
                <a:lnTo>
                  <a:pt x="3112" y="2679"/>
                </a:lnTo>
                <a:lnTo>
                  <a:pt x="3093" y="2777"/>
                </a:lnTo>
                <a:lnTo>
                  <a:pt x="3098" y="2772"/>
                </a:lnTo>
                <a:lnTo>
                  <a:pt x="3103" y="2768"/>
                </a:lnTo>
                <a:lnTo>
                  <a:pt x="3109" y="2765"/>
                </a:lnTo>
                <a:lnTo>
                  <a:pt x="3115" y="2762"/>
                </a:lnTo>
                <a:lnTo>
                  <a:pt x="3121" y="2742"/>
                </a:lnTo>
                <a:lnTo>
                  <a:pt x="3126" y="2722"/>
                </a:lnTo>
                <a:lnTo>
                  <a:pt x="3132" y="2704"/>
                </a:lnTo>
                <a:lnTo>
                  <a:pt x="3136" y="2688"/>
                </a:lnTo>
                <a:lnTo>
                  <a:pt x="3129" y="2681"/>
                </a:lnTo>
                <a:lnTo>
                  <a:pt x="3125" y="2673"/>
                </a:lnTo>
                <a:lnTo>
                  <a:pt x="3124" y="2663"/>
                </a:lnTo>
                <a:lnTo>
                  <a:pt x="3126" y="2652"/>
                </a:lnTo>
                <a:lnTo>
                  <a:pt x="3130" y="2642"/>
                </a:lnTo>
                <a:lnTo>
                  <a:pt x="3137" y="2632"/>
                </a:lnTo>
                <a:lnTo>
                  <a:pt x="3147" y="2624"/>
                </a:lnTo>
                <a:lnTo>
                  <a:pt x="3157" y="2618"/>
                </a:lnTo>
                <a:lnTo>
                  <a:pt x="3164" y="2593"/>
                </a:lnTo>
                <a:lnTo>
                  <a:pt x="3171" y="2570"/>
                </a:lnTo>
                <a:lnTo>
                  <a:pt x="3176" y="2552"/>
                </a:lnTo>
                <a:lnTo>
                  <a:pt x="3181" y="2536"/>
                </a:lnTo>
                <a:lnTo>
                  <a:pt x="3176" y="2530"/>
                </a:lnTo>
                <a:lnTo>
                  <a:pt x="3173" y="2523"/>
                </a:lnTo>
                <a:lnTo>
                  <a:pt x="3172" y="2514"/>
                </a:lnTo>
                <a:lnTo>
                  <a:pt x="3174" y="2505"/>
                </a:lnTo>
                <a:lnTo>
                  <a:pt x="3179" y="2493"/>
                </a:lnTo>
                <a:lnTo>
                  <a:pt x="3188" y="2483"/>
                </a:lnTo>
                <a:lnTo>
                  <a:pt x="3197" y="2475"/>
                </a:lnTo>
                <a:lnTo>
                  <a:pt x="3208" y="2470"/>
                </a:lnTo>
                <a:lnTo>
                  <a:pt x="3214" y="2459"/>
                </a:lnTo>
                <a:lnTo>
                  <a:pt x="3220" y="2446"/>
                </a:lnTo>
                <a:lnTo>
                  <a:pt x="3227" y="2431"/>
                </a:lnTo>
                <a:lnTo>
                  <a:pt x="3238" y="2413"/>
                </a:lnTo>
                <a:lnTo>
                  <a:pt x="3241" y="2424"/>
                </a:lnTo>
                <a:lnTo>
                  <a:pt x="3241" y="2435"/>
                </a:lnTo>
                <a:lnTo>
                  <a:pt x="3238" y="2448"/>
                </a:lnTo>
                <a:lnTo>
                  <a:pt x="3231" y="2468"/>
                </a:lnTo>
                <a:lnTo>
                  <a:pt x="3243" y="2472"/>
                </a:lnTo>
                <a:lnTo>
                  <a:pt x="3250" y="2480"/>
                </a:lnTo>
                <a:lnTo>
                  <a:pt x="3253" y="2491"/>
                </a:lnTo>
                <a:lnTo>
                  <a:pt x="3251" y="2505"/>
                </a:lnTo>
                <a:lnTo>
                  <a:pt x="3245" y="2517"/>
                </a:lnTo>
                <a:lnTo>
                  <a:pt x="3237" y="2527"/>
                </a:lnTo>
                <a:lnTo>
                  <a:pt x="3225" y="2535"/>
                </a:lnTo>
                <a:lnTo>
                  <a:pt x="3213" y="2540"/>
                </a:lnTo>
                <a:lnTo>
                  <a:pt x="3210" y="2552"/>
                </a:lnTo>
                <a:lnTo>
                  <a:pt x="3208" y="2563"/>
                </a:lnTo>
                <a:lnTo>
                  <a:pt x="3205" y="2576"/>
                </a:lnTo>
                <a:lnTo>
                  <a:pt x="3200" y="2589"/>
                </a:lnTo>
                <a:lnTo>
                  <a:pt x="3195" y="2603"/>
                </a:lnTo>
                <a:lnTo>
                  <a:pt x="3192" y="2616"/>
                </a:lnTo>
                <a:lnTo>
                  <a:pt x="3199" y="2621"/>
                </a:lnTo>
                <a:lnTo>
                  <a:pt x="3203" y="2627"/>
                </a:lnTo>
                <a:lnTo>
                  <a:pt x="3205" y="2636"/>
                </a:lnTo>
                <a:lnTo>
                  <a:pt x="3205" y="2646"/>
                </a:lnTo>
                <a:lnTo>
                  <a:pt x="3212" y="2644"/>
                </a:lnTo>
                <a:lnTo>
                  <a:pt x="3218" y="2642"/>
                </a:lnTo>
                <a:lnTo>
                  <a:pt x="3275" y="2476"/>
                </a:lnTo>
                <a:lnTo>
                  <a:pt x="3306" y="2394"/>
                </a:lnTo>
                <a:lnTo>
                  <a:pt x="3328" y="2356"/>
                </a:lnTo>
                <a:lnTo>
                  <a:pt x="3363" y="2319"/>
                </a:lnTo>
                <a:lnTo>
                  <a:pt x="3377" y="2270"/>
                </a:lnTo>
                <a:lnTo>
                  <a:pt x="3389" y="2238"/>
                </a:lnTo>
                <a:lnTo>
                  <a:pt x="3395" y="2214"/>
                </a:lnTo>
                <a:lnTo>
                  <a:pt x="3392" y="2196"/>
                </a:lnTo>
                <a:lnTo>
                  <a:pt x="3379" y="2210"/>
                </a:lnTo>
                <a:lnTo>
                  <a:pt x="3372" y="2228"/>
                </a:lnTo>
                <a:lnTo>
                  <a:pt x="3368" y="2247"/>
                </a:lnTo>
                <a:lnTo>
                  <a:pt x="3360" y="2263"/>
                </a:lnTo>
                <a:lnTo>
                  <a:pt x="3362" y="2195"/>
                </a:lnTo>
                <a:lnTo>
                  <a:pt x="3434" y="1943"/>
                </a:lnTo>
                <a:lnTo>
                  <a:pt x="3534" y="1616"/>
                </a:lnTo>
                <a:lnTo>
                  <a:pt x="3622" y="1326"/>
                </a:lnTo>
                <a:lnTo>
                  <a:pt x="3616" y="1338"/>
                </a:lnTo>
                <a:lnTo>
                  <a:pt x="3605" y="1347"/>
                </a:lnTo>
                <a:lnTo>
                  <a:pt x="3594" y="1354"/>
                </a:lnTo>
                <a:lnTo>
                  <a:pt x="3581" y="1356"/>
                </a:lnTo>
                <a:lnTo>
                  <a:pt x="3570" y="1353"/>
                </a:lnTo>
                <a:lnTo>
                  <a:pt x="3561" y="1347"/>
                </a:lnTo>
                <a:lnTo>
                  <a:pt x="3558" y="1337"/>
                </a:lnTo>
                <a:lnTo>
                  <a:pt x="3559" y="1324"/>
                </a:lnTo>
                <a:lnTo>
                  <a:pt x="3567" y="1312"/>
                </a:lnTo>
                <a:lnTo>
                  <a:pt x="3576" y="1302"/>
                </a:lnTo>
                <a:lnTo>
                  <a:pt x="3588" y="1296"/>
                </a:lnTo>
                <a:lnTo>
                  <a:pt x="3601" y="1293"/>
                </a:lnTo>
                <a:lnTo>
                  <a:pt x="3612" y="1295"/>
                </a:lnTo>
                <a:lnTo>
                  <a:pt x="3620" y="1301"/>
                </a:lnTo>
                <a:lnTo>
                  <a:pt x="3624" y="1310"/>
                </a:lnTo>
                <a:lnTo>
                  <a:pt x="3623" y="1321"/>
                </a:lnTo>
                <a:lnTo>
                  <a:pt x="3635" y="1279"/>
                </a:lnTo>
                <a:lnTo>
                  <a:pt x="3645" y="1244"/>
                </a:lnTo>
                <a:lnTo>
                  <a:pt x="3652" y="1215"/>
                </a:lnTo>
                <a:lnTo>
                  <a:pt x="3656" y="1196"/>
                </a:lnTo>
                <a:lnTo>
                  <a:pt x="3650" y="1201"/>
                </a:lnTo>
                <a:lnTo>
                  <a:pt x="3643" y="1204"/>
                </a:lnTo>
                <a:lnTo>
                  <a:pt x="3636" y="1207"/>
                </a:lnTo>
                <a:lnTo>
                  <a:pt x="3629" y="1208"/>
                </a:lnTo>
                <a:lnTo>
                  <a:pt x="3618" y="1205"/>
                </a:lnTo>
                <a:lnTo>
                  <a:pt x="3610" y="1199"/>
                </a:lnTo>
                <a:lnTo>
                  <a:pt x="3606" y="1188"/>
                </a:lnTo>
                <a:lnTo>
                  <a:pt x="3608" y="1177"/>
                </a:lnTo>
                <a:lnTo>
                  <a:pt x="3611" y="1170"/>
                </a:lnTo>
                <a:lnTo>
                  <a:pt x="3616" y="1163"/>
                </a:lnTo>
                <a:lnTo>
                  <a:pt x="3622" y="1158"/>
                </a:lnTo>
                <a:lnTo>
                  <a:pt x="3628" y="1153"/>
                </a:lnTo>
                <a:lnTo>
                  <a:pt x="3624" y="1139"/>
                </a:lnTo>
                <a:lnTo>
                  <a:pt x="3625" y="1122"/>
                </a:lnTo>
                <a:lnTo>
                  <a:pt x="3630" y="1099"/>
                </a:lnTo>
                <a:lnTo>
                  <a:pt x="3640" y="1064"/>
                </a:lnTo>
                <a:lnTo>
                  <a:pt x="3671" y="955"/>
                </a:lnTo>
                <a:lnTo>
                  <a:pt x="3686" y="892"/>
                </a:lnTo>
                <a:lnTo>
                  <a:pt x="3694" y="859"/>
                </a:lnTo>
                <a:lnTo>
                  <a:pt x="3701" y="840"/>
                </a:lnTo>
                <a:lnTo>
                  <a:pt x="3716" y="803"/>
                </a:lnTo>
                <a:lnTo>
                  <a:pt x="3723" y="765"/>
                </a:lnTo>
                <a:lnTo>
                  <a:pt x="3724" y="728"/>
                </a:lnTo>
                <a:lnTo>
                  <a:pt x="3720" y="689"/>
                </a:lnTo>
                <a:lnTo>
                  <a:pt x="3673" y="835"/>
                </a:lnTo>
                <a:lnTo>
                  <a:pt x="3626" y="982"/>
                </a:lnTo>
                <a:lnTo>
                  <a:pt x="3579" y="1128"/>
                </a:lnTo>
                <a:lnTo>
                  <a:pt x="3532" y="1274"/>
                </a:lnTo>
                <a:lnTo>
                  <a:pt x="3526" y="1244"/>
                </a:lnTo>
                <a:lnTo>
                  <a:pt x="3552" y="1143"/>
                </a:lnTo>
                <a:lnTo>
                  <a:pt x="3611" y="939"/>
                </a:lnTo>
                <a:lnTo>
                  <a:pt x="3699" y="597"/>
                </a:lnTo>
                <a:lnTo>
                  <a:pt x="3694" y="602"/>
                </a:lnTo>
                <a:lnTo>
                  <a:pt x="3688" y="606"/>
                </a:lnTo>
                <a:lnTo>
                  <a:pt x="3681" y="609"/>
                </a:lnTo>
                <a:lnTo>
                  <a:pt x="3674" y="610"/>
                </a:lnTo>
                <a:lnTo>
                  <a:pt x="3667" y="636"/>
                </a:lnTo>
                <a:lnTo>
                  <a:pt x="3658" y="660"/>
                </a:lnTo>
                <a:lnTo>
                  <a:pt x="3651" y="686"/>
                </a:lnTo>
                <a:lnTo>
                  <a:pt x="3645" y="710"/>
                </a:lnTo>
                <a:lnTo>
                  <a:pt x="3652" y="713"/>
                </a:lnTo>
                <a:lnTo>
                  <a:pt x="3657" y="718"/>
                </a:lnTo>
                <a:lnTo>
                  <a:pt x="3659" y="726"/>
                </a:lnTo>
                <a:lnTo>
                  <a:pt x="3657" y="735"/>
                </a:lnTo>
                <a:lnTo>
                  <a:pt x="3654" y="742"/>
                </a:lnTo>
                <a:lnTo>
                  <a:pt x="3648" y="749"/>
                </a:lnTo>
                <a:lnTo>
                  <a:pt x="3640" y="754"/>
                </a:lnTo>
                <a:lnTo>
                  <a:pt x="3632" y="757"/>
                </a:lnTo>
                <a:lnTo>
                  <a:pt x="3624" y="786"/>
                </a:lnTo>
                <a:lnTo>
                  <a:pt x="3616" y="812"/>
                </a:lnTo>
                <a:lnTo>
                  <a:pt x="3605" y="836"/>
                </a:lnTo>
                <a:lnTo>
                  <a:pt x="3595" y="856"/>
                </a:lnTo>
                <a:lnTo>
                  <a:pt x="3604" y="858"/>
                </a:lnTo>
                <a:lnTo>
                  <a:pt x="3609" y="865"/>
                </a:lnTo>
                <a:lnTo>
                  <a:pt x="3612" y="872"/>
                </a:lnTo>
                <a:lnTo>
                  <a:pt x="3611" y="882"/>
                </a:lnTo>
                <a:lnTo>
                  <a:pt x="3606" y="892"/>
                </a:lnTo>
                <a:lnTo>
                  <a:pt x="3598" y="899"/>
                </a:lnTo>
                <a:lnTo>
                  <a:pt x="3588" y="905"/>
                </a:lnTo>
                <a:lnTo>
                  <a:pt x="3578" y="907"/>
                </a:lnTo>
                <a:lnTo>
                  <a:pt x="3569" y="905"/>
                </a:lnTo>
                <a:lnTo>
                  <a:pt x="3562" y="899"/>
                </a:lnTo>
                <a:lnTo>
                  <a:pt x="3559" y="892"/>
                </a:lnTo>
                <a:lnTo>
                  <a:pt x="3560" y="882"/>
                </a:lnTo>
                <a:lnTo>
                  <a:pt x="3565" y="873"/>
                </a:lnTo>
                <a:lnTo>
                  <a:pt x="3572" y="866"/>
                </a:lnTo>
                <a:lnTo>
                  <a:pt x="3580" y="860"/>
                </a:lnTo>
                <a:lnTo>
                  <a:pt x="3589" y="857"/>
                </a:lnTo>
                <a:lnTo>
                  <a:pt x="3586" y="851"/>
                </a:lnTo>
                <a:lnTo>
                  <a:pt x="3585" y="847"/>
                </a:lnTo>
                <a:lnTo>
                  <a:pt x="3591" y="821"/>
                </a:lnTo>
                <a:lnTo>
                  <a:pt x="3597" y="796"/>
                </a:lnTo>
                <a:lnTo>
                  <a:pt x="3604" y="774"/>
                </a:lnTo>
                <a:lnTo>
                  <a:pt x="3610" y="752"/>
                </a:lnTo>
                <a:lnTo>
                  <a:pt x="3608" y="748"/>
                </a:lnTo>
                <a:lnTo>
                  <a:pt x="3607" y="744"/>
                </a:lnTo>
                <a:lnTo>
                  <a:pt x="3607" y="739"/>
                </a:lnTo>
                <a:lnTo>
                  <a:pt x="3608" y="735"/>
                </a:lnTo>
                <a:lnTo>
                  <a:pt x="3610" y="730"/>
                </a:lnTo>
                <a:lnTo>
                  <a:pt x="3613" y="725"/>
                </a:lnTo>
                <a:lnTo>
                  <a:pt x="3618" y="720"/>
                </a:lnTo>
                <a:lnTo>
                  <a:pt x="3622" y="716"/>
                </a:lnTo>
                <a:lnTo>
                  <a:pt x="3632" y="686"/>
                </a:lnTo>
                <a:lnTo>
                  <a:pt x="3642" y="658"/>
                </a:lnTo>
                <a:lnTo>
                  <a:pt x="3651" y="630"/>
                </a:lnTo>
                <a:lnTo>
                  <a:pt x="3659" y="604"/>
                </a:lnTo>
                <a:lnTo>
                  <a:pt x="3657" y="601"/>
                </a:lnTo>
                <a:lnTo>
                  <a:pt x="3656" y="597"/>
                </a:lnTo>
                <a:lnTo>
                  <a:pt x="3656" y="592"/>
                </a:lnTo>
                <a:lnTo>
                  <a:pt x="3657" y="587"/>
                </a:lnTo>
                <a:lnTo>
                  <a:pt x="3658" y="582"/>
                </a:lnTo>
                <a:lnTo>
                  <a:pt x="3662" y="578"/>
                </a:lnTo>
                <a:lnTo>
                  <a:pt x="3665" y="575"/>
                </a:lnTo>
                <a:lnTo>
                  <a:pt x="3668" y="571"/>
                </a:lnTo>
                <a:lnTo>
                  <a:pt x="3670" y="561"/>
                </a:lnTo>
                <a:lnTo>
                  <a:pt x="3673" y="550"/>
                </a:lnTo>
                <a:lnTo>
                  <a:pt x="3675" y="539"/>
                </a:lnTo>
                <a:lnTo>
                  <a:pt x="3676" y="527"/>
                </a:lnTo>
                <a:lnTo>
                  <a:pt x="3678" y="517"/>
                </a:lnTo>
                <a:lnTo>
                  <a:pt x="3683" y="503"/>
                </a:lnTo>
                <a:lnTo>
                  <a:pt x="3692" y="481"/>
                </a:lnTo>
                <a:lnTo>
                  <a:pt x="3705" y="450"/>
                </a:lnTo>
                <a:lnTo>
                  <a:pt x="3704" y="445"/>
                </a:lnTo>
                <a:lnTo>
                  <a:pt x="3705" y="439"/>
                </a:lnTo>
                <a:lnTo>
                  <a:pt x="3707" y="435"/>
                </a:lnTo>
                <a:lnTo>
                  <a:pt x="3710" y="432"/>
                </a:lnTo>
                <a:lnTo>
                  <a:pt x="3712" y="428"/>
                </a:lnTo>
                <a:lnTo>
                  <a:pt x="3715" y="425"/>
                </a:lnTo>
                <a:lnTo>
                  <a:pt x="3716" y="423"/>
                </a:lnTo>
                <a:lnTo>
                  <a:pt x="3717" y="421"/>
                </a:lnTo>
                <a:lnTo>
                  <a:pt x="3717" y="422"/>
                </a:lnTo>
                <a:lnTo>
                  <a:pt x="3718" y="423"/>
                </a:lnTo>
                <a:lnTo>
                  <a:pt x="3722" y="421"/>
                </a:lnTo>
                <a:lnTo>
                  <a:pt x="3726" y="418"/>
                </a:lnTo>
                <a:lnTo>
                  <a:pt x="3731" y="417"/>
                </a:lnTo>
                <a:lnTo>
                  <a:pt x="3735" y="417"/>
                </a:lnTo>
                <a:lnTo>
                  <a:pt x="3743" y="418"/>
                </a:lnTo>
                <a:lnTo>
                  <a:pt x="3749" y="423"/>
                </a:lnTo>
                <a:lnTo>
                  <a:pt x="3751" y="430"/>
                </a:lnTo>
                <a:lnTo>
                  <a:pt x="3750" y="439"/>
                </a:lnTo>
                <a:lnTo>
                  <a:pt x="3747" y="447"/>
                </a:lnTo>
                <a:lnTo>
                  <a:pt x="3741" y="453"/>
                </a:lnTo>
                <a:lnTo>
                  <a:pt x="3734" y="458"/>
                </a:lnTo>
                <a:lnTo>
                  <a:pt x="3726" y="461"/>
                </a:lnTo>
                <a:lnTo>
                  <a:pt x="3730" y="466"/>
                </a:lnTo>
                <a:lnTo>
                  <a:pt x="3735" y="470"/>
                </a:lnTo>
                <a:lnTo>
                  <a:pt x="3742" y="471"/>
                </a:lnTo>
                <a:lnTo>
                  <a:pt x="3752" y="470"/>
                </a:lnTo>
                <a:lnTo>
                  <a:pt x="3807" y="299"/>
                </a:lnTo>
                <a:lnTo>
                  <a:pt x="3835" y="188"/>
                </a:lnTo>
                <a:lnTo>
                  <a:pt x="3853" y="103"/>
                </a:lnTo>
                <a:lnTo>
                  <a:pt x="3874" y="13"/>
                </a:lnTo>
                <a:lnTo>
                  <a:pt x="3869" y="15"/>
                </a:lnTo>
                <a:lnTo>
                  <a:pt x="3864" y="16"/>
                </a:lnTo>
                <a:lnTo>
                  <a:pt x="3863" y="16"/>
                </a:lnTo>
                <a:lnTo>
                  <a:pt x="3861" y="15"/>
                </a:lnTo>
                <a:lnTo>
                  <a:pt x="3853" y="40"/>
                </a:lnTo>
                <a:lnTo>
                  <a:pt x="3842" y="64"/>
                </a:lnTo>
                <a:lnTo>
                  <a:pt x="3831" y="88"/>
                </a:lnTo>
                <a:lnTo>
                  <a:pt x="3817" y="110"/>
                </a:lnTo>
                <a:lnTo>
                  <a:pt x="3822" y="79"/>
                </a:lnTo>
                <a:lnTo>
                  <a:pt x="3827" y="50"/>
                </a:lnTo>
                <a:lnTo>
                  <a:pt x="3833" y="25"/>
                </a:lnTo>
                <a:lnTo>
                  <a:pt x="3839" y="0"/>
                </a:lnTo>
                <a:close/>
                <a:moveTo>
                  <a:pt x="3967" y="0"/>
                </a:moveTo>
                <a:lnTo>
                  <a:pt x="3983" y="0"/>
                </a:lnTo>
                <a:lnTo>
                  <a:pt x="3978" y="9"/>
                </a:lnTo>
                <a:lnTo>
                  <a:pt x="3974" y="20"/>
                </a:lnTo>
                <a:lnTo>
                  <a:pt x="3968" y="32"/>
                </a:lnTo>
                <a:lnTo>
                  <a:pt x="3961" y="45"/>
                </a:lnTo>
                <a:lnTo>
                  <a:pt x="3962" y="32"/>
                </a:lnTo>
                <a:lnTo>
                  <a:pt x="3964" y="19"/>
                </a:lnTo>
                <a:lnTo>
                  <a:pt x="3965" y="9"/>
                </a:lnTo>
                <a:lnTo>
                  <a:pt x="3967" y="0"/>
                </a:lnTo>
                <a:close/>
                <a:moveTo>
                  <a:pt x="4140" y="0"/>
                </a:moveTo>
                <a:lnTo>
                  <a:pt x="4189" y="0"/>
                </a:lnTo>
                <a:lnTo>
                  <a:pt x="4182" y="8"/>
                </a:lnTo>
                <a:lnTo>
                  <a:pt x="4175" y="15"/>
                </a:lnTo>
                <a:lnTo>
                  <a:pt x="4166" y="19"/>
                </a:lnTo>
                <a:lnTo>
                  <a:pt x="4157" y="21"/>
                </a:lnTo>
                <a:lnTo>
                  <a:pt x="4149" y="19"/>
                </a:lnTo>
                <a:lnTo>
                  <a:pt x="4143" y="15"/>
                </a:lnTo>
                <a:lnTo>
                  <a:pt x="4140" y="8"/>
                </a:lnTo>
                <a:lnTo>
                  <a:pt x="4140" y="0"/>
                </a:lnTo>
                <a:close/>
                <a:moveTo>
                  <a:pt x="4285" y="0"/>
                </a:moveTo>
                <a:lnTo>
                  <a:pt x="4338" y="0"/>
                </a:lnTo>
                <a:lnTo>
                  <a:pt x="4332" y="9"/>
                </a:lnTo>
                <a:lnTo>
                  <a:pt x="4323" y="16"/>
                </a:lnTo>
                <a:lnTo>
                  <a:pt x="4314" y="21"/>
                </a:lnTo>
                <a:lnTo>
                  <a:pt x="4304" y="24"/>
                </a:lnTo>
                <a:lnTo>
                  <a:pt x="4295" y="21"/>
                </a:lnTo>
                <a:lnTo>
                  <a:pt x="4289" y="16"/>
                </a:lnTo>
                <a:lnTo>
                  <a:pt x="4285" y="9"/>
                </a:lnTo>
                <a:lnTo>
                  <a:pt x="4285" y="0"/>
                </a:lnTo>
                <a:close/>
                <a:moveTo>
                  <a:pt x="4343" y="0"/>
                </a:moveTo>
                <a:lnTo>
                  <a:pt x="4356" y="0"/>
                </a:lnTo>
                <a:lnTo>
                  <a:pt x="4342" y="46"/>
                </a:lnTo>
                <a:lnTo>
                  <a:pt x="4336" y="66"/>
                </a:lnTo>
                <a:lnTo>
                  <a:pt x="4332" y="74"/>
                </a:lnTo>
                <a:lnTo>
                  <a:pt x="4326" y="77"/>
                </a:lnTo>
                <a:lnTo>
                  <a:pt x="4323" y="74"/>
                </a:lnTo>
                <a:lnTo>
                  <a:pt x="4322" y="71"/>
                </a:lnTo>
                <a:lnTo>
                  <a:pt x="4325" y="46"/>
                </a:lnTo>
                <a:lnTo>
                  <a:pt x="4330" y="33"/>
                </a:lnTo>
                <a:lnTo>
                  <a:pt x="4334" y="24"/>
                </a:lnTo>
                <a:lnTo>
                  <a:pt x="4340" y="9"/>
                </a:lnTo>
                <a:lnTo>
                  <a:pt x="4342" y="4"/>
                </a:lnTo>
                <a:lnTo>
                  <a:pt x="4343" y="0"/>
                </a:lnTo>
                <a:close/>
                <a:moveTo>
                  <a:pt x="1593" y="9856"/>
                </a:moveTo>
                <a:lnTo>
                  <a:pt x="1586" y="9856"/>
                </a:lnTo>
                <a:lnTo>
                  <a:pt x="1588" y="9856"/>
                </a:lnTo>
                <a:lnTo>
                  <a:pt x="1589" y="9856"/>
                </a:lnTo>
                <a:lnTo>
                  <a:pt x="1591" y="9856"/>
                </a:lnTo>
                <a:lnTo>
                  <a:pt x="1593" y="9856"/>
                </a:lnTo>
                <a:close/>
                <a:moveTo>
                  <a:pt x="1446" y="9856"/>
                </a:moveTo>
                <a:lnTo>
                  <a:pt x="1438" y="9856"/>
                </a:lnTo>
                <a:lnTo>
                  <a:pt x="1440" y="9856"/>
                </a:lnTo>
                <a:lnTo>
                  <a:pt x="1442" y="9856"/>
                </a:lnTo>
                <a:lnTo>
                  <a:pt x="1444" y="9856"/>
                </a:lnTo>
                <a:lnTo>
                  <a:pt x="1446" y="9856"/>
                </a:lnTo>
                <a:close/>
                <a:moveTo>
                  <a:pt x="1101" y="9856"/>
                </a:moveTo>
                <a:lnTo>
                  <a:pt x="1069" y="9856"/>
                </a:lnTo>
                <a:lnTo>
                  <a:pt x="1135" y="9647"/>
                </a:lnTo>
                <a:lnTo>
                  <a:pt x="1220" y="9372"/>
                </a:lnTo>
                <a:lnTo>
                  <a:pt x="1295" y="9123"/>
                </a:lnTo>
                <a:lnTo>
                  <a:pt x="1329" y="8991"/>
                </a:lnTo>
                <a:lnTo>
                  <a:pt x="1315" y="8984"/>
                </a:lnTo>
                <a:lnTo>
                  <a:pt x="1303" y="8977"/>
                </a:lnTo>
                <a:lnTo>
                  <a:pt x="1310" y="8953"/>
                </a:lnTo>
                <a:lnTo>
                  <a:pt x="1317" y="8938"/>
                </a:lnTo>
                <a:lnTo>
                  <a:pt x="1330" y="8928"/>
                </a:lnTo>
                <a:lnTo>
                  <a:pt x="1352" y="8918"/>
                </a:lnTo>
                <a:lnTo>
                  <a:pt x="1367" y="8892"/>
                </a:lnTo>
                <a:lnTo>
                  <a:pt x="1375" y="8864"/>
                </a:lnTo>
                <a:lnTo>
                  <a:pt x="1385" y="8834"/>
                </a:lnTo>
                <a:lnTo>
                  <a:pt x="1400" y="8808"/>
                </a:lnTo>
                <a:lnTo>
                  <a:pt x="1407" y="8820"/>
                </a:lnTo>
                <a:lnTo>
                  <a:pt x="1395" y="8875"/>
                </a:lnTo>
                <a:lnTo>
                  <a:pt x="1345" y="9046"/>
                </a:lnTo>
                <a:lnTo>
                  <a:pt x="1236" y="9404"/>
                </a:lnTo>
                <a:lnTo>
                  <a:pt x="1189" y="9563"/>
                </a:lnTo>
                <a:lnTo>
                  <a:pt x="1152" y="9687"/>
                </a:lnTo>
                <a:lnTo>
                  <a:pt x="1122" y="9784"/>
                </a:lnTo>
                <a:lnTo>
                  <a:pt x="1101" y="9856"/>
                </a:lnTo>
                <a:close/>
                <a:moveTo>
                  <a:pt x="1621" y="9759"/>
                </a:moveTo>
                <a:lnTo>
                  <a:pt x="1631" y="9757"/>
                </a:lnTo>
                <a:lnTo>
                  <a:pt x="1641" y="9752"/>
                </a:lnTo>
                <a:lnTo>
                  <a:pt x="1649" y="9744"/>
                </a:lnTo>
                <a:lnTo>
                  <a:pt x="1655" y="9733"/>
                </a:lnTo>
                <a:lnTo>
                  <a:pt x="1656" y="9723"/>
                </a:lnTo>
                <a:lnTo>
                  <a:pt x="1653" y="9715"/>
                </a:lnTo>
                <a:lnTo>
                  <a:pt x="1646" y="9709"/>
                </a:lnTo>
                <a:lnTo>
                  <a:pt x="1637" y="9707"/>
                </a:lnTo>
                <a:lnTo>
                  <a:pt x="1627" y="9709"/>
                </a:lnTo>
                <a:lnTo>
                  <a:pt x="1616" y="9715"/>
                </a:lnTo>
                <a:lnTo>
                  <a:pt x="1608" y="9723"/>
                </a:lnTo>
                <a:lnTo>
                  <a:pt x="1602" y="9733"/>
                </a:lnTo>
                <a:lnTo>
                  <a:pt x="1601" y="9744"/>
                </a:lnTo>
                <a:lnTo>
                  <a:pt x="1604" y="9752"/>
                </a:lnTo>
                <a:lnTo>
                  <a:pt x="1610" y="9757"/>
                </a:lnTo>
                <a:lnTo>
                  <a:pt x="1621" y="9759"/>
                </a:lnTo>
                <a:close/>
                <a:moveTo>
                  <a:pt x="1538" y="9559"/>
                </a:moveTo>
                <a:lnTo>
                  <a:pt x="1526" y="9561"/>
                </a:lnTo>
                <a:lnTo>
                  <a:pt x="1515" y="9566"/>
                </a:lnTo>
                <a:lnTo>
                  <a:pt x="1507" y="9575"/>
                </a:lnTo>
                <a:lnTo>
                  <a:pt x="1501" y="9585"/>
                </a:lnTo>
                <a:lnTo>
                  <a:pt x="1500" y="9596"/>
                </a:lnTo>
                <a:lnTo>
                  <a:pt x="1503" y="9605"/>
                </a:lnTo>
                <a:lnTo>
                  <a:pt x="1510" y="9611"/>
                </a:lnTo>
                <a:lnTo>
                  <a:pt x="1519" y="9613"/>
                </a:lnTo>
                <a:lnTo>
                  <a:pt x="1531" y="9611"/>
                </a:lnTo>
                <a:lnTo>
                  <a:pt x="1542" y="9605"/>
                </a:lnTo>
                <a:lnTo>
                  <a:pt x="1550" y="9596"/>
                </a:lnTo>
                <a:lnTo>
                  <a:pt x="1556" y="9585"/>
                </a:lnTo>
                <a:lnTo>
                  <a:pt x="1557" y="9575"/>
                </a:lnTo>
                <a:lnTo>
                  <a:pt x="1554" y="9566"/>
                </a:lnTo>
                <a:lnTo>
                  <a:pt x="1547" y="9561"/>
                </a:lnTo>
                <a:lnTo>
                  <a:pt x="1538" y="9559"/>
                </a:lnTo>
                <a:close/>
                <a:moveTo>
                  <a:pt x="1455" y="9733"/>
                </a:moveTo>
                <a:lnTo>
                  <a:pt x="1454" y="9744"/>
                </a:lnTo>
                <a:lnTo>
                  <a:pt x="1457" y="9752"/>
                </a:lnTo>
                <a:lnTo>
                  <a:pt x="1463" y="9757"/>
                </a:lnTo>
                <a:lnTo>
                  <a:pt x="1472" y="9759"/>
                </a:lnTo>
                <a:lnTo>
                  <a:pt x="1484" y="9757"/>
                </a:lnTo>
                <a:lnTo>
                  <a:pt x="1494" y="9752"/>
                </a:lnTo>
                <a:lnTo>
                  <a:pt x="1502" y="9744"/>
                </a:lnTo>
                <a:lnTo>
                  <a:pt x="1507" y="9733"/>
                </a:lnTo>
                <a:lnTo>
                  <a:pt x="1508" y="9723"/>
                </a:lnTo>
                <a:lnTo>
                  <a:pt x="1506" y="9715"/>
                </a:lnTo>
                <a:lnTo>
                  <a:pt x="1499" y="9709"/>
                </a:lnTo>
                <a:lnTo>
                  <a:pt x="1490" y="9707"/>
                </a:lnTo>
                <a:lnTo>
                  <a:pt x="1479" y="9709"/>
                </a:lnTo>
                <a:lnTo>
                  <a:pt x="1468" y="9715"/>
                </a:lnTo>
                <a:lnTo>
                  <a:pt x="1460" y="9723"/>
                </a:lnTo>
                <a:lnTo>
                  <a:pt x="1455" y="9733"/>
                </a:lnTo>
                <a:close/>
                <a:moveTo>
                  <a:pt x="1795" y="8296"/>
                </a:moveTo>
                <a:lnTo>
                  <a:pt x="1811" y="8293"/>
                </a:lnTo>
                <a:lnTo>
                  <a:pt x="1826" y="8284"/>
                </a:lnTo>
                <a:lnTo>
                  <a:pt x="1837" y="8272"/>
                </a:lnTo>
                <a:lnTo>
                  <a:pt x="1845" y="8258"/>
                </a:lnTo>
                <a:lnTo>
                  <a:pt x="1846" y="8243"/>
                </a:lnTo>
                <a:lnTo>
                  <a:pt x="1842" y="8231"/>
                </a:lnTo>
                <a:lnTo>
                  <a:pt x="1833" y="8223"/>
                </a:lnTo>
                <a:lnTo>
                  <a:pt x="1820" y="8220"/>
                </a:lnTo>
                <a:lnTo>
                  <a:pt x="1803" y="8223"/>
                </a:lnTo>
                <a:lnTo>
                  <a:pt x="1789" y="8231"/>
                </a:lnTo>
                <a:lnTo>
                  <a:pt x="1778" y="8243"/>
                </a:lnTo>
                <a:lnTo>
                  <a:pt x="1770" y="8258"/>
                </a:lnTo>
                <a:lnTo>
                  <a:pt x="1768" y="8272"/>
                </a:lnTo>
                <a:lnTo>
                  <a:pt x="1773" y="8284"/>
                </a:lnTo>
                <a:lnTo>
                  <a:pt x="1782" y="8293"/>
                </a:lnTo>
                <a:lnTo>
                  <a:pt x="1795" y="8296"/>
                </a:lnTo>
                <a:close/>
                <a:moveTo>
                  <a:pt x="1724" y="8405"/>
                </a:moveTo>
                <a:lnTo>
                  <a:pt x="1722" y="8419"/>
                </a:lnTo>
                <a:lnTo>
                  <a:pt x="1726" y="8432"/>
                </a:lnTo>
                <a:lnTo>
                  <a:pt x="1735" y="8439"/>
                </a:lnTo>
                <a:lnTo>
                  <a:pt x="1748" y="8442"/>
                </a:lnTo>
                <a:lnTo>
                  <a:pt x="1764" y="8439"/>
                </a:lnTo>
                <a:lnTo>
                  <a:pt x="1778" y="8432"/>
                </a:lnTo>
                <a:lnTo>
                  <a:pt x="1789" y="8419"/>
                </a:lnTo>
                <a:lnTo>
                  <a:pt x="1796" y="8405"/>
                </a:lnTo>
                <a:lnTo>
                  <a:pt x="1798" y="8392"/>
                </a:lnTo>
                <a:lnTo>
                  <a:pt x="1794" y="8379"/>
                </a:lnTo>
                <a:lnTo>
                  <a:pt x="1785" y="8372"/>
                </a:lnTo>
                <a:lnTo>
                  <a:pt x="1772" y="8369"/>
                </a:lnTo>
                <a:lnTo>
                  <a:pt x="1756" y="8372"/>
                </a:lnTo>
                <a:lnTo>
                  <a:pt x="1742" y="8379"/>
                </a:lnTo>
                <a:lnTo>
                  <a:pt x="1731" y="8392"/>
                </a:lnTo>
                <a:lnTo>
                  <a:pt x="1724" y="8405"/>
                </a:lnTo>
                <a:close/>
                <a:moveTo>
                  <a:pt x="1678" y="8553"/>
                </a:moveTo>
                <a:lnTo>
                  <a:pt x="1676" y="8566"/>
                </a:lnTo>
                <a:lnTo>
                  <a:pt x="1680" y="8578"/>
                </a:lnTo>
                <a:lnTo>
                  <a:pt x="1689" y="8586"/>
                </a:lnTo>
                <a:lnTo>
                  <a:pt x="1701" y="8588"/>
                </a:lnTo>
                <a:lnTo>
                  <a:pt x="1716" y="8586"/>
                </a:lnTo>
                <a:lnTo>
                  <a:pt x="1730" y="8578"/>
                </a:lnTo>
                <a:lnTo>
                  <a:pt x="1741" y="8566"/>
                </a:lnTo>
                <a:lnTo>
                  <a:pt x="1748" y="8553"/>
                </a:lnTo>
                <a:lnTo>
                  <a:pt x="1749" y="8539"/>
                </a:lnTo>
                <a:lnTo>
                  <a:pt x="1745" y="8529"/>
                </a:lnTo>
                <a:lnTo>
                  <a:pt x="1737" y="8520"/>
                </a:lnTo>
                <a:lnTo>
                  <a:pt x="1724" y="8517"/>
                </a:lnTo>
                <a:lnTo>
                  <a:pt x="1709" y="8520"/>
                </a:lnTo>
                <a:lnTo>
                  <a:pt x="1696" y="8529"/>
                </a:lnTo>
                <a:lnTo>
                  <a:pt x="1685" y="8539"/>
                </a:lnTo>
                <a:lnTo>
                  <a:pt x="1678" y="8553"/>
                </a:lnTo>
                <a:close/>
                <a:moveTo>
                  <a:pt x="1676" y="8667"/>
                </a:moveTo>
                <a:lnTo>
                  <a:pt x="1670" y="8668"/>
                </a:lnTo>
                <a:lnTo>
                  <a:pt x="1663" y="8669"/>
                </a:lnTo>
                <a:lnTo>
                  <a:pt x="1657" y="8672"/>
                </a:lnTo>
                <a:lnTo>
                  <a:pt x="1651" y="8676"/>
                </a:lnTo>
                <a:lnTo>
                  <a:pt x="1658" y="8664"/>
                </a:lnTo>
                <a:lnTo>
                  <a:pt x="1663" y="8651"/>
                </a:lnTo>
                <a:lnTo>
                  <a:pt x="1664" y="8636"/>
                </a:lnTo>
                <a:lnTo>
                  <a:pt x="1661" y="8617"/>
                </a:lnTo>
                <a:lnTo>
                  <a:pt x="1654" y="8633"/>
                </a:lnTo>
                <a:lnTo>
                  <a:pt x="1648" y="8647"/>
                </a:lnTo>
                <a:lnTo>
                  <a:pt x="1645" y="8660"/>
                </a:lnTo>
                <a:lnTo>
                  <a:pt x="1649" y="8677"/>
                </a:lnTo>
                <a:lnTo>
                  <a:pt x="1643" y="8682"/>
                </a:lnTo>
                <a:lnTo>
                  <a:pt x="1638" y="8687"/>
                </a:lnTo>
                <a:lnTo>
                  <a:pt x="1634" y="8694"/>
                </a:lnTo>
                <a:lnTo>
                  <a:pt x="1632" y="8700"/>
                </a:lnTo>
                <a:lnTo>
                  <a:pt x="1630" y="8714"/>
                </a:lnTo>
                <a:lnTo>
                  <a:pt x="1634" y="8725"/>
                </a:lnTo>
                <a:lnTo>
                  <a:pt x="1642" y="8732"/>
                </a:lnTo>
                <a:lnTo>
                  <a:pt x="1654" y="8734"/>
                </a:lnTo>
                <a:lnTo>
                  <a:pt x="1669" y="8732"/>
                </a:lnTo>
                <a:lnTo>
                  <a:pt x="1682" y="8725"/>
                </a:lnTo>
                <a:lnTo>
                  <a:pt x="1692" y="8714"/>
                </a:lnTo>
                <a:lnTo>
                  <a:pt x="1699" y="8700"/>
                </a:lnTo>
                <a:lnTo>
                  <a:pt x="1701" y="8687"/>
                </a:lnTo>
                <a:lnTo>
                  <a:pt x="1697" y="8677"/>
                </a:lnTo>
                <a:lnTo>
                  <a:pt x="1689" y="8670"/>
                </a:lnTo>
                <a:lnTo>
                  <a:pt x="1676" y="8667"/>
                </a:lnTo>
                <a:close/>
                <a:moveTo>
                  <a:pt x="1485" y="9261"/>
                </a:moveTo>
                <a:lnTo>
                  <a:pt x="1473" y="9264"/>
                </a:lnTo>
                <a:lnTo>
                  <a:pt x="1462" y="9270"/>
                </a:lnTo>
                <a:lnTo>
                  <a:pt x="1453" y="9280"/>
                </a:lnTo>
                <a:lnTo>
                  <a:pt x="1447" y="9291"/>
                </a:lnTo>
                <a:lnTo>
                  <a:pt x="1446" y="9302"/>
                </a:lnTo>
                <a:lnTo>
                  <a:pt x="1449" y="9311"/>
                </a:lnTo>
                <a:lnTo>
                  <a:pt x="1456" y="9317"/>
                </a:lnTo>
                <a:lnTo>
                  <a:pt x="1466" y="9320"/>
                </a:lnTo>
                <a:lnTo>
                  <a:pt x="1479" y="9317"/>
                </a:lnTo>
                <a:lnTo>
                  <a:pt x="1490" y="9311"/>
                </a:lnTo>
                <a:lnTo>
                  <a:pt x="1499" y="9302"/>
                </a:lnTo>
                <a:lnTo>
                  <a:pt x="1505" y="9291"/>
                </a:lnTo>
                <a:lnTo>
                  <a:pt x="1506" y="9280"/>
                </a:lnTo>
                <a:lnTo>
                  <a:pt x="1503" y="9270"/>
                </a:lnTo>
                <a:lnTo>
                  <a:pt x="1496" y="9264"/>
                </a:lnTo>
                <a:lnTo>
                  <a:pt x="1485" y="9261"/>
                </a:lnTo>
                <a:close/>
                <a:moveTo>
                  <a:pt x="1401" y="9438"/>
                </a:moveTo>
                <a:lnTo>
                  <a:pt x="1399" y="9449"/>
                </a:lnTo>
                <a:lnTo>
                  <a:pt x="1403" y="9457"/>
                </a:lnTo>
                <a:lnTo>
                  <a:pt x="1409" y="9464"/>
                </a:lnTo>
                <a:lnTo>
                  <a:pt x="1419" y="9466"/>
                </a:lnTo>
                <a:lnTo>
                  <a:pt x="1431" y="9464"/>
                </a:lnTo>
                <a:lnTo>
                  <a:pt x="1442" y="9457"/>
                </a:lnTo>
                <a:lnTo>
                  <a:pt x="1451" y="9449"/>
                </a:lnTo>
                <a:lnTo>
                  <a:pt x="1456" y="9438"/>
                </a:lnTo>
                <a:lnTo>
                  <a:pt x="1457" y="9427"/>
                </a:lnTo>
                <a:lnTo>
                  <a:pt x="1454" y="9419"/>
                </a:lnTo>
                <a:lnTo>
                  <a:pt x="1448" y="9413"/>
                </a:lnTo>
                <a:lnTo>
                  <a:pt x="1438" y="9410"/>
                </a:lnTo>
                <a:lnTo>
                  <a:pt x="1425" y="9413"/>
                </a:lnTo>
                <a:lnTo>
                  <a:pt x="1415" y="9419"/>
                </a:lnTo>
                <a:lnTo>
                  <a:pt x="1406" y="9427"/>
                </a:lnTo>
                <a:lnTo>
                  <a:pt x="1401" y="9438"/>
                </a:lnTo>
                <a:close/>
                <a:moveTo>
                  <a:pt x="1408" y="9585"/>
                </a:moveTo>
                <a:lnTo>
                  <a:pt x="1409" y="9575"/>
                </a:lnTo>
                <a:lnTo>
                  <a:pt x="1406" y="9567"/>
                </a:lnTo>
                <a:lnTo>
                  <a:pt x="1399" y="9561"/>
                </a:lnTo>
                <a:lnTo>
                  <a:pt x="1390" y="9559"/>
                </a:lnTo>
                <a:lnTo>
                  <a:pt x="1378" y="9561"/>
                </a:lnTo>
                <a:lnTo>
                  <a:pt x="1368" y="9567"/>
                </a:lnTo>
                <a:lnTo>
                  <a:pt x="1360" y="9575"/>
                </a:lnTo>
                <a:lnTo>
                  <a:pt x="1355" y="9585"/>
                </a:lnTo>
                <a:lnTo>
                  <a:pt x="1353" y="9596"/>
                </a:lnTo>
                <a:lnTo>
                  <a:pt x="1356" y="9605"/>
                </a:lnTo>
                <a:lnTo>
                  <a:pt x="1363" y="9610"/>
                </a:lnTo>
                <a:lnTo>
                  <a:pt x="1372" y="9612"/>
                </a:lnTo>
                <a:lnTo>
                  <a:pt x="1384" y="9610"/>
                </a:lnTo>
                <a:lnTo>
                  <a:pt x="1394" y="9605"/>
                </a:lnTo>
                <a:lnTo>
                  <a:pt x="1402" y="9596"/>
                </a:lnTo>
                <a:lnTo>
                  <a:pt x="1408" y="9585"/>
                </a:lnTo>
                <a:close/>
                <a:moveTo>
                  <a:pt x="1359" y="9733"/>
                </a:moveTo>
                <a:lnTo>
                  <a:pt x="1360" y="9723"/>
                </a:lnTo>
                <a:lnTo>
                  <a:pt x="1357" y="9715"/>
                </a:lnTo>
                <a:lnTo>
                  <a:pt x="1351" y="9710"/>
                </a:lnTo>
                <a:lnTo>
                  <a:pt x="1342" y="9708"/>
                </a:lnTo>
                <a:lnTo>
                  <a:pt x="1331" y="9710"/>
                </a:lnTo>
                <a:lnTo>
                  <a:pt x="1321" y="9715"/>
                </a:lnTo>
                <a:lnTo>
                  <a:pt x="1313" y="9723"/>
                </a:lnTo>
                <a:lnTo>
                  <a:pt x="1308" y="9733"/>
                </a:lnTo>
                <a:lnTo>
                  <a:pt x="1307" y="9743"/>
                </a:lnTo>
                <a:lnTo>
                  <a:pt x="1310" y="9751"/>
                </a:lnTo>
                <a:lnTo>
                  <a:pt x="1316" y="9757"/>
                </a:lnTo>
                <a:lnTo>
                  <a:pt x="1325" y="9759"/>
                </a:lnTo>
                <a:lnTo>
                  <a:pt x="1337" y="9757"/>
                </a:lnTo>
                <a:lnTo>
                  <a:pt x="1346" y="9751"/>
                </a:lnTo>
                <a:lnTo>
                  <a:pt x="1354" y="9743"/>
                </a:lnTo>
                <a:lnTo>
                  <a:pt x="1359" y="9733"/>
                </a:lnTo>
                <a:close/>
                <a:moveTo>
                  <a:pt x="1672" y="8222"/>
                </a:moveTo>
                <a:lnTo>
                  <a:pt x="1656" y="8225"/>
                </a:lnTo>
                <a:lnTo>
                  <a:pt x="1643" y="8233"/>
                </a:lnTo>
                <a:lnTo>
                  <a:pt x="1632" y="8245"/>
                </a:lnTo>
                <a:lnTo>
                  <a:pt x="1625" y="8258"/>
                </a:lnTo>
                <a:lnTo>
                  <a:pt x="1623" y="8272"/>
                </a:lnTo>
                <a:lnTo>
                  <a:pt x="1627" y="8283"/>
                </a:lnTo>
                <a:lnTo>
                  <a:pt x="1636" y="8290"/>
                </a:lnTo>
                <a:lnTo>
                  <a:pt x="1648" y="8294"/>
                </a:lnTo>
                <a:lnTo>
                  <a:pt x="1663" y="8290"/>
                </a:lnTo>
                <a:lnTo>
                  <a:pt x="1677" y="8283"/>
                </a:lnTo>
                <a:lnTo>
                  <a:pt x="1688" y="8272"/>
                </a:lnTo>
                <a:lnTo>
                  <a:pt x="1695" y="8258"/>
                </a:lnTo>
                <a:lnTo>
                  <a:pt x="1697" y="8245"/>
                </a:lnTo>
                <a:lnTo>
                  <a:pt x="1693" y="8233"/>
                </a:lnTo>
                <a:lnTo>
                  <a:pt x="1684" y="8225"/>
                </a:lnTo>
                <a:lnTo>
                  <a:pt x="1672" y="8222"/>
                </a:lnTo>
                <a:close/>
                <a:moveTo>
                  <a:pt x="1647" y="8405"/>
                </a:moveTo>
                <a:lnTo>
                  <a:pt x="1648" y="8392"/>
                </a:lnTo>
                <a:lnTo>
                  <a:pt x="1645" y="8381"/>
                </a:lnTo>
                <a:lnTo>
                  <a:pt x="1636" y="8373"/>
                </a:lnTo>
                <a:lnTo>
                  <a:pt x="1624" y="8371"/>
                </a:lnTo>
                <a:lnTo>
                  <a:pt x="1609" y="8373"/>
                </a:lnTo>
                <a:lnTo>
                  <a:pt x="1596" y="8381"/>
                </a:lnTo>
                <a:lnTo>
                  <a:pt x="1585" y="8392"/>
                </a:lnTo>
                <a:lnTo>
                  <a:pt x="1579" y="8405"/>
                </a:lnTo>
                <a:lnTo>
                  <a:pt x="1577" y="8419"/>
                </a:lnTo>
                <a:lnTo>
                  <a:pt x="1581" y="8429"/>
                </a:lnTo>
                <a:lnTo>
                  <a:pt x="1589" y="8437"/>
                </a:lnTo>
                <a:lnTo>
                  <a:pt x="1601" y="8440"/>
                </a:lnTo>
                <a:lnTo>
                  <a:pt x="1615" y="8437"/>
                </a:lnTo>
                <a:lnTo>
                  <a:pt x="1629" y="8429"/>
                </a:lnTo>
                <a:lnTo>
                  <a:pt x="1640" y="8419"/>
                </a:lnTo>
                <a:lnTo>
                  <a:pt x="1647" y="8405"/>
                </a:lnTo>
                <a:close/>
                <a:moveTo>
                  <a:pt x="1393" y="8996"/>
                </a:moveTo>
                <a:lnTo>
                  <a:pt x="1392" y="9000"/>
                </a:lnTo>
                <a:lnTo>
                  <a:pt x="1392" y="9004"/>
                </a:lnTo>
                <a:lnTo>
                  <a:pt x="1393" y="9008"/>
                </a:lnTo>
                <a:lnTo>
                  <a:pt x="1394" y="9012"/>
                </a:lnTo>
                <a:lnTo>
                  <a:pt x="1388" y="9035"/>
                </a:lnTo>
                <a:lnTo>
                  <a:pt x="1383" y="9060"/>
                </a:lnTo>
                <a:lnTo>
                  <a:pt x="1377" y="9088"/>
                </a:lnTo>
                <a:lnTo>
                  <a:pt x="1373" y="9116"/>
                </a:lnTo>
                <a:lnTo>
                  <a:pt x="1364" y="9121"/>
                </a:lnTo>
                <a:lnTo>
                  <a:pt x="1357" y="9127"/>
                </a:lnTo>
                <a:lnTo>
                  <a:pt x="1351" y="9135"/>
                </a:lnTo>
                <a:lnTo>
                  <a:pt x="1347" y="9143"/>
                </a:lnTo>
                <a:lnTo>
                  <a:pt x="1346" y="9154"/>
                </a:lnTo>
                <a:lnTo>
                  <a:pt x="1349" y="9163"/>
                </a:lnTo>
                <a:lnTo>
                  <a:pt x="1356" y="9169"/>
                </a:lnTo>
                <a:lnTo>
                  <a:pt x="1366" y="9171"/>
                </a:lnTo>
                <a:lnTo>
                  <a:pt x="1374" y="9170"/>
                </a:lnTo>
                <a:lnTo>
                  <a:pt x="1382" y="9168"/>
                </a:lnTo>
                <a:lnTo>
                  <a:pt x="1383" y="9168"/>
                </a:lnTo>
                <a:lnTo>
                  <a:pt x="1383" y="9168"/>
                </a:lnTo>
                <a:lnTo>
                  <a:pt x="1383" y="9167"/>
                </a:lnTo>
                <a:lnTo>
                  <a:pt x="1384" y="9167"/>
                </a:lnTo>
                <a:lnTo>
                  <a:pt x="1390" y="9162"/>
                </a:lnTo>
                <a:lnTo>
                  <a:pt x="1396" y="9157"/>
                </a:lnTo>
                <a:lnTo>
                  <a:pt x="1401" y="9150"/>
                </a:lnTo>
                <a:lnTo>
                  <a:pt x="1404" y="9143"/>
                </a:lnTo>
                <a:lnTo>
                  <a:pt x="1406" y="9137"/>
                </a:lnTo>
                <a:lnTo>
                  <a:pt x="1405" y="9130"/>
                </a:lnTo>
                <a:lnTo>
                  <a:pt x="1403" y="9124"/>
                </a:lnTo>
                <a:lnTo>
                  <a:pt x="1400" y="9120"/>
                </a:lnTo>
                <a:lnTo>
                  <a:pt x="1410" y="9091"/>
                </a:lnTo>
                <a:lnTo>
                  <a:pt x="1419" y="9064"/>
                </a:lnTo>
                <a:lnTo>
                  <a:pt x="1429" y="9040"/>
                </a:lnTo>
                <a:lnTo>
                  <a:pt x="1436" y="9017"/>
                </a:lnTo>
                <a:lnTo>
                  <a:pt x="1442" y="9013"/>
                </a:lnTo>
                <a:lnTo>
                  <a:pt x="1446" y="9008"/>
                </a:lnTo>
                <a:lnTo>
                  <a:pt x="1450" y="9002"/>
                </a:lnTo>
                <a:lnTo>
                  <a:pt x="1453" y="8996"/>
                </a:lnTo>
                <a:lnTo>
                  <a:pt x="1454" y="8989"/>
                </a:lnTo>
                <a:lnTo>
                  <a:pt x="1454" y="8984"/>
                </a:lnTo>
                <a:lnTo>
                  <a:pt x="1453" y="8980"/>
                </a:lnTo>
                <a:lnTo>
                  <a:pt x="1451" y="8975"/>
                </a:lnTo>
                <a:lnTo>
                  <a:pt x="1469" y="8929"/>
                </a:lnTo>
                <a:lnTo>
                  <a:pt x="1480" y="8904"/>
                </a:lnTo>
                <a:lnTo>
                  <a:pt x="1485" y="8892"/>
                </a:lnTo>
                <a:lnTo>
                  <a:pt x="1486" y="8890"/>
                </a:lnTo>
                <a:lnTo>
                  <a:pt x="1486" y="8890"/>
                </a:lnTo>
                <a:lnTo>
                  <a:pt x="1486" y="8890"/>
                </a:lnTo>
                <a:lnTo>
                  <a:pt x="1487" y="8885"/>
                </a:lnTo>
                <a:lnTo>
                  <a:pt x="1491" y="8865"/>
                </a:lnTo>
                <a:lnTo>
                  <a:pt x="1494" y="8861"/>
                </a:lnTo>
                <a:lnTo>
                  <a:pt x="1497" y="8857"/>
                </a:lnTo>
                <a:lnTo>
                  <a:pt x="1500" y="8853"/>
                </a:lnTo>
                <a:lnTo>
                  <a:pt x="1502" y="8848"/>
                </a:lnTo>
                <a:lnTo>
                  <a:pt x="1503" y="8841"/>
                </a:lnTo>
                <a:lnTo>
                  <a:pt x="1503" y="8836"/>
                </a:lnTo>
                <a:lnTo>
                  <a:pt x="1502" y="8830"/>
                </a:lnTo>
                <a:lnTo>
                  <a:pt x="1499" y="8826"/>
                </a:lnTo>
                <a:lnTo>
                  <a:pt x="1504" y="8807"/>
                </a:lnTo>
                <a:lnTo>
                  <a:pt x="1509" y="8785"/>
                </a:lnTo>
                <a:lnTo>
                  <a:pt x="1515" y="8759"/>
                </a:lnTo>
                <a:lnTo>
                  <a:pt x="1524" y="8729"/>
                </a:lnTo>
                <a:lnTo>
                  <a:pt x="1532" y="8724"/>
                </a:lnTo>
                <a:lnTo>
                  <a:pt x="1540" y="8718"/>
                </a:lnTo>
                <a:lnTo>
                  <a:pt x="1546" y="8709"/>
                </a:lnTo>
                <a:lnTo>
                  <a:pt x="1550" y="8700"/>
                </a:lnTo>
                <a:lnTo>
                  <a:pt x="1552" y="8690"/>
                </a:lnTo>
                <a:lnTo>
                  <a:pt x="1550" y="8682"/>
                </a:lnTo>
                <a:lnTo>
                  <a:pt x="1545" y="8675"/>
                </a:lnTo>
                <a:lnTo>
                  <a:pt x="1538" y="8671"/>
                </a:lnTo>
                <a:lnTo>
                  <a:pt x="1543" y="8651"/>
                </a:lnTo>
                <a:lnTo>
                  <a:pt x="1548" y="8630"/>
                </a:lnTo>
                <a:lnTo>
                  <a:pt x="1554" y="8608"/>
                </a:lnTo>
                <a:lnTo>
                  <a:pt x="1560" y="8586"/>
                </a:lnTo>
                <a:lnTo>
                  <a:pt x="1573" y="8582"/>
                </a:lnTo>
                <a:lnTo>
                  <a:pt x="1584" y="8575"/>
                </a:lnTo>
                <a:lnTo>
                  <a:pt x="1593" y="8564"/>
                </a:lnTo>
                <a:lnTo>
                  <a:pt x="1599" y="8553"/>
                </a:lnTo>
                <a:lnTo>
                  <a:pt x="1600" y="8540"/>
                </a:lnTo>
                <a:lnTo>
                  <a:pt x="1596" y="8530"/>
                </a:lnTo>
                <a:lnTo>
                  <a:pt x="1588" y="8522"/>
                </a:lnTo>
                <a:lnTo>
                  <a:pt x="1576" y="8519"/>
                </a:lnTo>
                <a:lnTo>
                  <a:pt x="1562" y="8522"/>
                </a:lnTo>
                <a:lnTo>
                  <a:pt x="1549" y="8530"/>
                </a:lnTo>
                <a:lnTo>
                  <a:pt x="1539" y="8540"/>
                </a:lnTo>
                <a:lnTo>
                  <a:pt x="1532" y="8553"/>
                </a:lnTo>
                <a:lnTo>
                  <a:pt x="1530" y="8563"/>
                </a:lnTo>
                <a:lnTo>
                  <a:pt x="1532" y="8573"/>
                </a:lnTo>
                <a:lnTo>
                  <a:pt x="1538" y="8580"/>
                </a:lnTo>
                <a:lnTo>
                  <a:pt x="1546" y="8585"/>
                </a:lnTo>
                <a:lnTo>
                  <a:pt x="1538" y="8607"/>
                </a:lnTo>
                <a:lnTo>
                  <a:pt x="1531" y="8630"/>
                </a:lnTo>
                <a:lnTo>
                  <a:pt x="1524" y="8650"/>
                </a:lnTo>
                <a:lnTo>
                  <a:pt x="1516" y="8671"/>
                </a:lnTo>
                <a:lnTo>
                  <a:pt x="1506" y="8675"/>
                </a:lnTo>
                <a:lnTo>
                  <a:pt x="1498" y="8682"/>
                </a:lnTo>
                <a:lnTo>
                  <a:pt x="1491" y="8691"/>
                </a:lnTo>
                <a:lnTo>
                  <a:pt x="1486" y="8700"/>
                </a:lnTo>
                <a:lnTo>
                  <a:pt x="1484" y="8709"/>
                </a:lnTo>
                <a:lnTo>
                  <a:pt x="1486" y="8719"/>
                </a:lnTo>
                <a:lnTo>
                  <a:pt x="1489" y="8725"/>
                </a:lnTo>
                <a:lnTo>
                  <a:pt x="1495" y="8730"/>
                </a:lnTo>
                <a:lnTo>
                  <a:pt x="1486" y="8755"/>
                </a:lnTo>
                <a:lnTo>
                  <a:pt x="1477" y="8780"/>
                </a:lnTo>
                <a:lnTo>
                  <a:pt x="1468" y="8802"/>
                </a:lnTo>
                <a:lnTo>
                  <a:pt x="1460" y="8824"/>
                </a:lnTo>
                <a:lnTo>
                  <a:pt x="1453" y="8828"/>
                </a:lnTo>
                <a:lnTo>
                  <a:pt x="1447" y="8834"/>
                </a:lnTo>
                <a:lnTo>
                  <a:pt x="1443" y="8840"/>
                </a:lnTo>
                <a:lnTo>
                  <a:pt x="1440" y="8848"/>
                </a:lnTo>
                <a:lnTo>
                  <a:pt x="1438" y="8855"/>
                </a:lnTo>
                <a:lnTo>
                  <a:pt x="1438" y="8861"/>
                </a:lnTo>
                <a:lnTo>
                  <a:pt x="1440" y="8866"/>
                </a:lnTo>
                <a:lnTo>
                  <a:pt x="1442" y="8870"/>
                </a:lnTo>
                <a:lnTo>
                  <a:pt x="1431" y="8901"/>
                </a:lnTo>
                <a:lnTo>
                  <a:pt x="1420" y="8928"/>
                </a:lnTo>
                <a:lnTo>
                  <a:pt x="1410" y="8955"/>
                </a:lnTo>
                <a:lnTo>
                  <a:pt x="1402" y="8981"/>
                </a:lnTo>
                <a:lnTo>
                  <a:pt x="1397" y="8988"/>
                </a:lnTo>
                <a:lnTo>
                  <a:pt x="1393" y="8996"/>
                </a:lnTo>
                <a:close/>
                <a:moveTo>
                  <a:pt x="1356" y="9291"/>
                </a:moveTo>
                <a:lnTo>
                  <a:pt x="1357" y="9280"/>
                </a:lnTo>
                <a:lnTo>
                  <a:pt x="1354" y="9271"/>
                </a:lnTo>
                <a:lnTo>
                  <a:pt x="1347" y="9265"/>
                </a:lnTo>
                <a:lnTo>
                  <a:pt x="1338" y="9263"/>
                </a:lnTo>
                <a:lnTo>
                  <a:pt x="1325" y="9265"/>
                </a:lnTo>
                <a:lnTo>
                  <a:pt x="1315" y="9271"/>
                </a:lnTo>
                <a:lnTo>
                  <a:pt x="1307" y="9280"/>
                </a:lnTo>
                <a:lnTo>
                  <a:pt x="1301" y="9291"/>
                </a:lnTo>
                <a:lnTo>
                  <a:pt x="1300" y="9301"/>
                </a:lnTo>
                <a:lnTo>
                  <a:pt x="1303" y="9310"/>
                </a:lnTo>
                <a:lnTo>
                  <a:pt x="1310" y="9315"/>
                </a:lnTo>
                <a:lnTo>
                  <a:pt x="1319" y="9318"/>
                </a:lnTo>
                <a:lnTo>
                  <a:pt x="1330" y="9315"/>
                </a:lnTo>
                <a:lnTo>
                  <a:pt x="1342" y="9310"/>
                </a:lnTo>
                <a:lnTo>
                  <a:pt x="1350" y="9301"/>
                </a:lnTo>
                <a:lnTo>
                  <a:pt x="1356" y="9291"/>
                </a:lnTo>
                <a:close/>
                <a:moveTo>
                  <a:pt x="1255" y="9438"/>
                </a:moveTo>
                <a:lnTo>
                  <a:pt x="1254" y="9448"/>
                </a:lnTo>
                <a:lnTo>
                  <a:pt x="1257" y="9456"/>
                </a:lnTo>
                <a:lnTo>
                  <a:pt x="1263" y="9463"/>
                </a:lnTo>
                <a:lnTo>
                  <a:pt x="1272" y="9465"/>
                </a:lnTo>
                <a:lnTo>
                  <a:pt x="1283" y="9463"/>
                </a:lnTo>
                <a:lnTo>
                  <a:pt x="1294" y="9456"/>
                </a:lnTo>
                <a:lnTo>
                  <a:pt x="1302" y="9448"/>
                </a:lnTo>
                <a:lnTo>
                  <a:pt x="1307" y="9438"/>
                </a:lnTo>
                <a:lnTo>
                  <a:pt x="1308" y="9428"/>
                </a:lnTo>
                <a:lnTo>
                  <a:pt x="1306" y="9420"/>
                </a:lnTo>
                <a:lnTo>
                  <a:pt x="1299" y="9414"/>
                </a:lnTo>
                <a:lnTo>
                  <a:pt x="1290" y="9411"/>
                </a:lnTo>
                <a:lnTo>
                  <a:pt x="1278" y="9414"/>
                </a:lnTo>
                <a:lnTo>
                  <a:pt x="1268" y="9420"/>
                </a:lnTo>
                <a:lnTo>
                  <a:pt x="1260" y="9428"/>
                </a:lnTo>
                <a:lnTo>
                  <a:pt x="1255" y="9438"/>
                </a:lnTo>
                <a:close/>
                <a:moveTo>
                  <a:pt x="1259" y="9585"/>
                </a:moveTo>
                <a:lnTo>
                  <a:pt x="1260" y="9576"/>
                </a:lnTo>
                <a:lnTo>
                  <a:pt x="1257" y="9568"/>
                </a:lnTo>
                <a:lnTo>
                  <a:pt x="1251" y="9563"/>
                </a:lnTo>
                <a:lnTo>
                  <a:pt x="1242" y="9561"/>
                </a:lnTo>
                <a:lnTo>
                  <a:pt x="1231" y="9563"/>
                </a:lnTo>
                <a:lnTo>
                  <a:pt x="1222" y="9568"/>
                </a:lnTo>
                <a:lnTo>
                  <a:pt x="1214" y="9576"/>
                </a:lnTo>
                <a:lnTo>
                  <a:pt x="1209" y="9585"/>
                </a:lnTo>
                <a:lnTo>
                  <a:pt x="1208" y="9595"/>
                </a:lnTo>
                <a:lnTo>
                  <a:pt x="1210" y="9604"/>
                </a:lnTo>
                <a:lnTo>
                  <a:pt x="1216" y="9609"/>
                </a:lnTo>
                <a:lnTo>
                  <a:pt x="1225" y="9611"/>
                </a:lnTo>
                <a:lnTo>
                  <a:pt x="1235" y="9609"/>
                </a:lnTo>
                <a:lnTo>
                  <a:pt x="1246" y="9604"/>
                </a:lnTo>
                <a:lnTo>
                  <a:pt x="1254" y="9595"/>
                </a:lnTo>
                <a:lnTo>
                  <a:pt x="1259" y="9585"/>
                </a:lnTo>
                <a:close/>
                <a:moveTo>
                  <a:pt x="1178" y="9757"/>
                </a:moveTo>
                <a:lnTo>
                  <a:pt x="1188" y="9755"/>
                </a:lnTo>
                <a:lnTo>
                  <a:pt x="1198" y="9750"/>
                </a:lnTo>
                <a:lnTo>
                  <a:pt x="1205" y="9743"/>
                </a:lnTo>
                <a:lnTo>
                  <a:pt x="1210" y="9733"/>
                </a:lnTo>
                <a:lnTo>
                  <a:pt x="1211" y="9724"/>
                </a:lnTo>
                <a:lnTo>
                  <a:pt x="1209" y="9716"/>
                </a:lnTo>
                <a:lnTo>
                  <a:pt x="1203" y="9711"/>
                </a:lnTo>
                <a:lnTo>
                  <a:pt x="1194" y="9710"/>
                </a:lnTo>
                <a:lnTo>
                  <a:pt x="1184" y="9711"/>
                </a:lnTo>
                <a:lnTo>
                  <a:pt x="1175" y="9716"/>
                </a:lnTo>
                <a:lnTo>
                  <a:pt x="1167" y="9724"/>
                </a:lnTo>
                <a:lnTo>
                  <a:pt x="1163" y="9733"/>
                </a:lnTo>
                <a:lnTo>
                  <a:pt x="1162" y="9743"/>
                </a:lnTo>
                <a:lnTo>
                  <a:pt x="1164" y="9750"/>
                </a:lnTo>
                <a:lnTo>
                  <a:pt x="1170" y="9755"/>
                </a:lnTo>
                <a:lnTo>
                  <a:pt x="1178" y="9757"/>
                </a:lnTo>
                <a:close/>
                <a:moveTo>
                  <a:pt x="3919" y="764"/>
                </a:moveTo>
                <a:lnTo>
                  <a:pt x="3931" y="762"/>
                </a:lnTo>
                <a:lnTo>
                  <a:pt x="3942" y="755"/>
                </a:lnTo>
                <a:lnTo>
                  <a:pt x="3953" y="746"/>
                </a:lnTo>
                <a:lnTo>
                  <a:pt x="3959" y="735"/>
                </a:lnTo>
                <a:lnTo>
                  <a:pt x="3960" y="722"/>
                </a:lnTo>
                <a:lnTo>
                  <a:pt x="3957" y="713"/>
                </a:lnTo>
                <a:lnTo>
                  <a:pt x="3949" y="706"/>
                </a:lnTo>
                <a:lnTo>
                  <a:pt x="3938" y="704"/>
                </a:lnTo>
                <a:lnTo>
                  <a:pt x="3925" y="706"/>
                </a:lnTo>
                <a:lnTo>
                  <a:pt x="3914" y="713"/>
                </a:lnTo>
                <a:lnTo>
                  <a:pt x="3905" y="722"/>
                </a:lnTo>
                <a:lnTo>
                  <a:pt x="3898" y="735"/>
                </a:lnTo>
                <a:lnTo>
                  <a:pt x="3896" y="746"/>
                </a:lnTo>
                <a:lnTo>
                  <a:pt x="3900" y="755"/>
                </a:lnTo>
                <a:lnTo>
                  <a:pt x="3908" y="762"/>
                </a:lnTo>
                <a:lnTo>
                  <a:pt x="3919" y="764"/>
                </a:lnTo>
                <a:close/>
                <a:moveTo>
                  <a:pt x="2029" y="6782"/>
                </a:moveTo>
                <a:lnTo>
                  <a:pt x="2031" y="6766"/>
                </a:lnTo>
                <a:lnTo>
                  <a:pt x="2026" y="6753"/>
                </a:lnTo>
                <a:lnTo>
                  <a:pt x="2016" y="6743"/>
                </a:lnTo>
                <a:lnTo>
                  <a:pt x="2000" y="6739"/>
                </a:lnTo>
                <a:lnTo>
                  <a:pt x="1982" y="6743"/>
                </a:lnTo>
                <a:lnTo>
                  <a:pt x="1966" y="6753"/>
                </a:lnTo>
                <a:lnTo>
                  <a:pt x="1952" y="6766"/>
                </a:lnTo>
                <a:lnTo>
                  <a:pt x="1943" y="6782"/>
                </a:lnTo>
                <a:lnTo>
                  <a:pt x="1941" y="6800"/>
                </a:lnTo>
                <a:lnTo>
                  <a:pt x="1946" y="6813"/>
                </a:lnTo>
                <a:lnTo>
                  <a:pt x="1957" y="6822"/>
                </a:lnTo>
                <a:lnTo>
                  <a:pt x="1972" y="6825"/>
                </a:lnTo>
                <a:lnTo>
                  <a:pt x="1990" y="6822"/>
                </a:lnTo>
                <a:lnTo>
                  <a:pt x="2007" y="6813"/>
                </a:lnTo>
                <a:lnTo>
                  <a:pt x="2020" y="6800"/>
                </a:lnTo>
                <a:lnTo>
                  <a:pt x="2029" y="6782"/>
                </a:lnTo>
                <a:close/>
                <a:moveTo>
                  <a:pt x="1981" y="6930"/>
                </a:moveTo>
                <a:lnTo>
                  <a:pt x="1983" y="6914"/>
                </a:lnTo>
                <a:lnTo>
                  <a:pt x="1978" y="6901"/>
                </a:lnTo>
                <a:lnTo>
                  <a:pt x="1968" y="6892"/>
                </a:lnTo>
                <a:lnTo>
                  <a:pt x="1953" y="6888"/>
                </a:lnTo>
                <a:lnTo>
                  <a:pt x="1935" y="6892"/>
                </a:lnTo>
                <a:lnTo>
                  <a:pt x="1919" y="6901"/>
                </a:lnTo>
                <a:lnTo>
                  <a:pt x="1906" y="6914"/>
                </a:lnTo>
                <a:lnTo>
                  <a:pt x="1896" y="6930"/>
                </a:lnTo>
                <a:lnTo>
                  <a:pt x="1894" y="6947"/>
                </a:lnTo>
                <a:lnTo>
                  <a:pt x="1899" y="6960"/>
                </a:lnTo>
                <a:lnTo>
                  <a:pt x="1910" y="6969"/>
                </a:lnTo>
                <a:lnTo>
                  <a:pt x="1925" y="6972"/>
                </a:lnTo>
                <a:lnTo>
                  <a:pt x="1942" y="6969"/>
                </a:lnTo>
                <a:lnTo>
                  <a:pt x="1959" y="6960"/>
                </a:lnTo>
                <a:lnTo>
                  <a:pt x="1972" y="6947"/>
                </a:lnTo>
                <a:lnTo>
                  <a:pt x="1981" y="6930"/>
                </a:lnTo>
                <a:close/>
                <a:moveTo>
                  <a:pt x="1810" y="7334"/>
                </a:moveTo>
                <a:lnTo>
                  <a:pt x="1799" y="7335"/>
                </a:lnTo>
                <a:lnTo>
                  <a:pt x="1789" y="7339"/>
                </a:lnTo>
                <a:lnTo>
                  <a:pt x="1780" y="7344"/>
                </a:lnTo>
                <a:lnTo>
                  <a:pt x="1771" y="7351"/>
                </a:lnTo>
                <a:lnTo>
                  <a:pt x="1780" y="7324"/>
                </a:lnTo>
                <a:lnTo>
                  <a:pt x="1788" y="7297"/>
                </a:lnTo>
                <a:lnTo>
                  <a:pt x="1796" y="7272"/>
                </a:lnTo>
                <a:lnTo>
                  <a:pt x="1803" y="7246"/>
                </a:lnTo>
                <a:lnTo>
                  <a:pt x="1807" y="7254"/>
                </a:lnTo>
                <a:lnTo>
                  <a:pt x="1814" y="7260"/>
                </a:lnTo>
                <a:lnTo>
                  <a:pt x="1821" y="7265"/>
                </a:lnTo>
                <a:lnTo>
                  <a:pt x="1831" y="7266"/>
                </a:lnTo>
                <a:lnTo>
                  <a:pt x="1836" y="7266"/>
                </a:lnTo>
                <a:lnTo>
                  <a:pt x="1840" y="7265"/>
                </a:lnTo>
                <a:lnTo>
                  <a:pt x="1836" y="7280"/>
                </a:lnTo>
                <a:lnTo>
                  <a:pt x="1831" y="7297"/>
                </a:lnTo>
                <a:lnTo>
                  <a:pt x="1827" y="7316"/>
                </a:lnTo>
                <a:lnTo>
                  <a:pt x="1822" y="7336"/>
                </a:lnTo>
                <a:lnTo>
                  <a:pt x="1816" y="7334"/>
                </a:lnTo>
                <a:lnTo>
                  <a:pt x="1810" y="7334"/>
                </a:lnTo>
                <a:close/>
                <a:moveTo>
                  <a:pt x="1933" y="7078"/>
                </a:moveTo>
                <a:lnTo>
                  <a:pt x="1934" y="7061"/>
                </a:lnTo>
                <a:lnTo>
                  <a:pt x="1930" y="7049"/>
                </a:lnTo>
                <a:lnTo>
                  <a:pt x="1920" y="7040"/>
                </a:lnTo>
                <a:lnTo>
                  <a:pt x="1905" y="7037"/>
                </a:lnTo>
                <a:lnTo>
                  <a:pt x="1887" y="7040"/>
                </a:lnTo>
                <a:lnTo>
                  <a:pt x="1872" y="7049"/>
                </a:lnTo>
                <a:lnTo>
                  <a:pt x="1859" y="7061"/>
                </a:lnTo>
                <a:lnTo>
                  <a:pt x="1850" y="7078"/>
                </a:lnTo>
                <a:lnTo>
                  <a:pt x="1848" y="7094"/>
                </a:lnTo>
                <a:lnTo>
                  <a:pt x="1852" y="7107"/>
                </a:lnTo>
                <a:lnTo>
                  <a:pt x="1863" y="7115"/>
                </a:lnTo>
                <a:lnTo>
                  <a:pt x="1878" y="7119"/>
                </a:lnTo>
                <a:lnTo>
                  <a:pt x="1881" y="7118"/>
                </a:lnTo>
                <a:lnTo>
                  <a:pt x="1884" y="7118"/>
                </a:lnTo>
                <a:lnTo>
                  <a:pt x="1879" y="7128"/>
                </a:lnTo>
                <a:lnTo>
                  <a:pt x="1874" y="7140"/>
                </a:lnTo>
                <a:lnTo>
                  <a:pt x="1868" y="7159"/>
                </a:lnTo>
                <a:lnTo>
                  <a:pt x="1861" y="7186"/>
                </a:lnTo>
                <a:lnTo>
                  <a:pt x="1859" y="7185"/>
                </a:lnTo>
                <a:lnTo>
                  <a:pt x="1858" y="7185"/>
                </a:lnTo>
                <a:lnTo>
                  <a:pt x="1845" y="7186"/>
                </a:lnTo>
                <a:lnTo>
                  <a:pt x="1835" y="7191"/>
                </a:lnTo>
                <a:lnTo>
                  <a:pt x="1825" y="7197"/>
                </a:lnTo>
                <a:lnTo>
                  <a:pt x="1816" y="7205"/>
                </a:lnTo>
                <a:lnTo>
                  <a:pt x="1834" y="7140"/>
                </a:lnTo>
                <a:lnTo>
                  <a:pt x="1848" y="7088"/>
                </a:lnTo>
                <a:lnTo>
                  <a:pt x="1855" y="7051"/>
                </a:lnTo>
                <a:lnTo>
                  <a:pt x="1854" y="7033"/>
                </a:lnTo>
                <a:lnTo>
                  <a:pt x="1747" y="7321"/>
                </a:lnTo>
                <a:lnTo>
                  <a:pt x="1636" y="7657"/>
                </a:lnTo>
                <a:lnTo>
                  <a:pt x="1531" y="7993"/>
                </a:lnTo>
                <a:lnTo>
                  <a:pt x="1443" y="8286"/>
                </a:lnTo>
                <a:lnTo>
                  <a:pt x="1366" y="8537"/>
                </a:lnTo>
                <a:lnTo>
                  <a:pt x="1301" y="8741"/>
                </a:lnTo>
                <a:lnTo>
                  <a:pt x="1256" y="8888"/>
                </a:lnTo>
                <a:lnTo>
                  <a:pt x="1245" y="8966"/>
                </a:lnTo>
                <a:lnTo>
                  <a:pt x="1263" y="8962"/>
                </a:lnTo>
                <a:lnTo>
                  <a:pt x="1277" y="8946"/>
                </a:lnTo>
                <a:lnTo>
                  <a:pt x="1290" y="8917"/>
                </a:lnTo>
                <a:lnTo>
                  <a:pt x="1304" y="8875"/>
                </a:lnTo>
                <a:lnTo>
                  <a:pt x="1308" y="8876"/>
                </a:lnTo>
                <a:lnTo>
                  <a:pt x="1314" y="8877"/>
                </a:lnTo>
                <a:lnTo>
                  <a:pt x="1325" y="8875"/>
                </a:lnTo>
                <a:lnTo>
                  <a:pt x="1337" y="8869"/>
                </a:lnTo>
                <a:lnTo>
                  <a:pt x="1346" y="8860"/>
                </a:lnTo>
                <a:lnTo>
                  <a:pt x="1352" y="8848"/>
                </a:lnTo>
                <a:lnTo>
                  <a:pt x="1353" y="8837"/>
                </a:lnTo>
                <a:lnTo>
                  <a:pt x="1350" y="8827"/>
                </a:lnTo>
                <a:lnTo>
                  <a:pt x="1343" y="8821"/>
                </a:lnTo>
                <a:lnTo>
                  <a:pt x="1332" y="8819"/>
                </a:lnTo>
                <a:lnTo>
                  <a:pt x="1326" y="8820"/>
                </a:lnTo>
                <a:lnTo>
                  <a:pt x="1320" y="8822"/>
                </a:lnTo>
                <a:lnTo>
                  <a:pt x="1326" y="8800"/>
                </a:lnTo>
                <a:lnTo>
                  <a:pt x="1334" y="8778"/>
                </a:lnTo>
                <a:lnTo>
                  <a:pt x="1342" y="8754"/>
                </a:lnTo>
                <a:lnTo>
                  <a:pt x="1350" y="8728"/>
                </a:lnTo>
                <a:lnTo>
                  <a:pt x="1355" y="8730"/>
                </a:lnTo>
                <a:lnTo>
                  <a:pt x="1361" y="8730"/>
                </a:lnTo>
                <a:lnTo>
                  <a:pt x="1373" y="8728"/>
                </a:lnTo>
                <a:lnTo>
                  <a:pt x="1385" y="8722"/>
                </a:lnTo>
                <a:lnTo>
                  <a:pt x="1394" y="8713"/>
                </a:lnTo>
                <a:lnTo>
                  <a:pt x="1400" y="8700"/>
                </a:lnTo>
                <a:lnTo>
                  <a:pt x="1402" y="8689"/>
                </a:lnTo>
                <a:lnTo>
                  <a:pt x="1398" y="8680"/>
                </a:lnTo>
                <a:lnTo>
                  <a:pt x="1391" y="8673"/>
                </a:lnTo>
                <a:lnTo>
                  <a:pt x="1379" y="8671"/>
                </a:lnTo>
                <a:lnTo>
                  <a:pt x="1375" y="8672"/>
                </a:lnTo>
                <a:lnTo>
                  <a:pt x="1370" y="8673"/>
                </a:lnTo>
                <a:lnTo>
                  <a:pt x="1370" y="8670"/>
                </a:lnTo>
                <a:lnTo>
                  <a:pt x="1371" y="8668"/>
                </a:lnTo>
                <a:lnTo>
                  <a:pt x="1393" y="8668"/>
                </a:lnTo>
                <a:lnTo>
                  <a:pt x="1408" y="8660"/>
                </a:lnTo>
                <a:lnTo>
                  <a:pt x="1421" y="8634"/>
                </a:lnTo>
                <a:lnTo>
                  <a:pt x="1436" y="8575"/>
                </a:lnTo>
                <a:lnTo>
                  <a:pt x="1436" y="8574"/>
                </a:lnTo>
                <a:lnTo>
                  <a:pt x="1435" y="8573"/>
                </a:lnTo>
                <a:lnTo>
                  <a:pt x="1440" y="8568"/>
                </a:lnTo>
                <a:lnTo>
                  <a:pt x="1444" y="8563"/>
                </a:lnTo>
                <a:lnTo>
                  <a:pt x="1447" y="8558"/>
                </a:lnTo>
                <a:lnTo>
                  <a:pt x="1449" y="8553"/>
                </a:lnTo>
                <a:lnTo>
                  <a:pt x="1450" y="8541"/>
                </a:lnTo>
                <a:lnTo>
                  <a:pt x="1447" y="8531"/>
                </a:lnTo>
                <a:lnTo>
                  <a:pt x="1439" y="8524"/>
                </a:lnTo>
                <a:lnTo>
                  <a:pt x="1427" y="8521"/>
                </a:lnTo>
                <a:lnTo>
                  <a:pt x="1422" y="8522"/>
                </a:lnTo>
                <a:lnTo>
                  <a:pt x="1416" y="8524"/>
                </a:lnTo>
                <a:lnTo>
                  <a:pt x="1421" y="8501"/>
                </a:lnTo>
                <a:lnTo>
                  <a:pt x="1426" y="8479"/>
                </a:lnTo>
                <a:lnTo>
                  <a:pt x="1433" y="8455"/>
                </a:lnTo>
                <a:lnTo>
                  <a:pt x="1440" y="8433"/>
                </a:lnTo>
                <a:lnTo>
                  <a:pt x="1443" y="8435"/>
                </a:lnTo>
                <a:lnTo>
                  <a:pt x="1447" y="8437"/>
                </a:lnTo>
                <a:lnTo>
                  <a:pt x="1450" y="8438"/>
                </a:lnTo>
                <a:lnTo>
                  <a:pt x="1455" y="8438"/>
                </a:lnTo>
                <a:lnTo>
                  <a:pt x="1460" y="8438"/>
                </a:lnTo>
                <a:lnTo>
                  <a:pt x="1465" y="8436"/>
                </a:lnTo>
                <a:lnTo>
                  <a:pt x="1470" y="8434"/>
                </a:lnTo>
                <a:lnTo>
                  <a:pt x="1475" y="8432"/>
                </a:lnTo>
                <a:lnTo>
                  <a:pt x="1475" y="8433"/>
                </a:lnTo>
                <a:lnTo>
                  <a:pt x="1475" y="8433"/>
                </a:lnTo>
                <a:lnTo>
                  <a:pt x="1477" y="8432"/>
                </a:lnTo>
                <a:lnTo>
                  <a:pt x="1478" y="8429"/>
                </a:lnTo>
                <a:lnTo>
                  <a:pt x="1484" y="8425"/>
                </a:lnTo>
                <a:lnTo>
                  <a:pt x="1490" y="8419"/>
                </a:lnTo>
                <a:lnTo>
                  <a:pt x="1494" y="8413"/>
                </a:lnTo>
                <a:lnTo>
                  <a:pt x="1497" y="8405"/>
                </a:lnTo>
                <a:lnTo>
                  <a:pt x="1499" y="8398"/>
                </a:lnTo>
                <a:lnTo>
                  <a:pt x="1498" y="8391"/>
                </a:lnTo>
                <a:lnTo>
                  <a:pt x="1496" y="8384"/>
                </a:lnTo>
                <a:lnTo>
                  <a:pt x="1492" y="8380"/>
                </a:lnTo>
                <a:lnTo>
                  <a:pt x="1490" y="8373"/>
                </a:lnTo>
                <a:lnTo>
                  <a:pt x="1486" y="8367"/>
                </a:lnTo>
                <a:lnTo>
                  <a:pt x="1485" y="8371"/>
                </a:lnTo>
                <a:lnTo>
                  <a:pt x="1484" y="8375"/>
                </a:lnTo>
                <a:lnTo>
                  <a:pt x="1480" y="8373"/>
                </a:lnTo>
                <a:lnTo>
                  <a:pt x="1475" y="8373"/>
                </a:lnTo>
                <a:lnTo>
                  <a:pt x="1469" y="8373"/>
                </a:lnTo>
                <a:lnTo>
                  <a:pt x="1463" y="8375"/>
                </a:lnTo>
                <a:lnTo>
                  <a:pt x="1473" y="8368"/>
                </a:lnTo>
                <a:lnTo>
                  <a:pt x="1484" y="8362"/>
                </a:lnTo>
                <a:lnTo>
                  <a:pt x="1485" y="8365"/>
                </a:lnTo>
                <a:lnTo>
                  <a:pt x="1486" y="8367"/>
                </a:lnTo>
                <a:lnTo>
                  <a:pt x="1487" y="8364"/>
                </a:lnTo>
                <a:lnTo>
                  <a:pt x="1486" y="8363"/>
                </a:lnTo>
                <a:lnTo>
                  <a:pt x="1485" y="8362"/>
                </a:lnTo>
                <a:lnTo>
                  <a:pt x="1484" y="8362"/>
                </a:lnTo>
                <a:lnTo>
                  <a:pt x="1485" y="8362"/>
                </a:lnTo>
                <a:lnTo>
                  <a:pt x="1485" y="8361"/>
                </a:lnTo>
                <a:lnTo>
                  <a:pt x="1486" y="8361"/>
                </a:lnTo>
                <a:lnTo>
                  <a:pt x="1485" y="8361"/>
                </a:lnTo>
                <a:lnTo>
                  <a:pt x="1485" y="8362"/>
                </a:lnTo>
                <a:lnTo>
                  <a:pt x="1484" y="8362"/>
                </a:lnTo>
                <a:lnTo>
                  <a:pt x="1500" y="8343"/>
                </a:lnTo>
                <a:lnTo>
                  <a:pt x="1514" y="8322"/>
                </a:lnTo>
                <a:lnTo>
                  <a:pt x="1526" y="8300"/>
                </a:lnTo>
                <a:lnTo>
                  <a:pt x="1533" y="8277"/>
                </a:lnTo>
                <a:lnTo>
                  <a:pt x="1537" y="8273"/>
                </a:lnTo>
                <a:lnTo>
                  <a:pt x="1541" y="8268"/>
                </a:lnTo>
                <a:lnTo>
                  <a:pt x="1543" y="8263"/>
                </a:lnTo>
                <a:lnTo>
                  <a:pt x="1546" y="8258"/>
                </a:lnTo>
                <a:lnTo>
                  <a:pt x="1547" y="8249"/>
                </a:lnTo>
                <a:lnTo>
                  <a:pt x="1546" y="8240"/>
                </a:lnTo>
                <a:lnTo>
                  <a:pt x="1543" y="8234"/>
                </a:lnTo>
                <a:lnTo>
                  <a:pt x="1537" y="8229"/>
                </a:lnTo>
                <a:lnTo>
                  <a:pt x="1537" y="8221"/>
                </a:lnTo>
                <a:lnTo>
                  <a:pt x="1536" y="8213"/>
                </a:lnTo>
                <a:lnTo>
                  <a:pt x="1535" y="8201"/>
                </a:lnTo>
                <a:lnTo>
                  <a:pt x="1535" y="8184"/>
                </a:lnTo>
                <a:lnTo>
                  <a:pt x="1538" y="8165"/>
                </a:lnTo>
                <a:lnTo>
                  <a:pt x="1541" y="8143"/>
                </a:lnTo>
                <a:lnTo>
                  <a:pt x="1545" y="8144"/>
                </a:lnTo>
                <a:lnTo>
                  <a:pt x="1549" y="8144"/>
                </a:lnTo>
                <a:lnTo>
                  <a:pt x="1563" y="8142"/>
                </a:lnTo>
                <a:lnTo>
                  <a:pt x="1577" y="8135"/>
                </a:lnTo>
                <a:lnTo>
                  <a:pt x="1587" y="8124"/>
                </a:lnTo>
                <a:lnTo>
                  <a:pt x="1594" y="8111"/>
                </a:lnTo>
                <a:lnTo>
                  <a:pt x="1596" y="8097"/>
                </a:lnTo>
                <a:lnTo>
                  <a:pt x="1592" y="8086"/>
                </a:lnTo>
                <a:lnTo>
                  <a:pt x="1584" y="8079"/>
                </a:lnTo>
                <a:lnTo>
                  <a:pt x="1570" y="8076"/>
                </a:lnTo>
                <a:lnTo>
                  <a:pt x="1562" y="8077"/>
                </a:lnTo>
                <a:lnTo>
                  <a:pt x="1554" y="8080"/>
                </a:lnTo>
                <a:lnTo>
                  <a:pt x="1559" y="8060"/>
                </a:lnTo>
                <a:lnTo>
                  <a:pt x="1564" y="8037"/>
                </a:lnTo>
                <a:lnTo>
                  <a:pt x="1570" y="8014"/>
                </a:lnTo>
                <a:lnTo>
                  <a:pt x="1577" y="7990"/>
                </a:lnTo>
                <a:lnTo>
                  <a:pt x="1581" y="7993"/>
                </a:lnTo>
                <a:lnTo>
                  <a:pt x="1585" y="7996"/>
                </a:lnTo>
                <a:lnTo>
                  <a:pt x="1590" y="7997"/>
                </a:lnTo>
                <a:lnTo>
                  <a:pt x="1596" y="7998"/>
                </a:lnTo>
                <a:lnTo>
                  <a:pt x="1610" y="7995"/>
                </a:lnTo>
                <a:lnTo>
                  <a:pt x="1624" y="7988"/>
                </a:lnTo>
                <a:lnTo>
                  <a:pt x="1635" y="7977"/>
                </a:lnTo>
                <a:lnTo>
                  <a:pt x="1642" y="7962"/>
                </a:lnTo>
                <a:lnTo>
                  <a:pt x="1644" y="7949"/>
                </a:lnTo>
                <a:lnTo>
                  <a:pt x="1640" y="7938"/>
                </a:lnTo>
                <a:lnTo>
                  <a:pt x="1632" y="7931"/>
                </a:lnTo>
                <a:lnTo>
                  <a:pt x="1619" y="7928"/>
                </a:lnTo>
                <a:lnTo>
                  <a:pt x="1611" y="7929"/>
                </a:lnTo>
                <a:lnTo>
                  <a:pt x="1604" y="7931"/>
                </a:lnTo>
                <a:lnTo>
                  <a:pt x="1597" y="7934"/>
                </a:lnTo>
                <a:lnTo>
                  <a:pt x="1591" y="7938"/>
                </a:lnTo>
                <a:lnTo>
                  <a:pt x="1598" y="7913"/>
                </a:lnTo>
                <a:lnTo>
                  <a:pt x="1605" y="7889"/>
                </a:lnTo>
                <a:lnTo>
                  <a:pt x="1612" y="7864"/>
                </a:lnTo>
                <a:lnTo>
                  <a:pt x="1620" y="7839"/>
                </a:lnTo>
                <a:lnTo>
                  <a:pt x="1624" y="7844"/>
                </a:lnTo>
                <a:lnTo>
                  <a:pt x="1629" y="7848"/>
                </a:lnTo>
                <a:lnTo>
                  <a:pt x="1635" y="7851"/>
                </a:lnTo>
                <a:lnTo>
                  <a:pt x="1643" y="7852"/>
                </a:lnTo>
                <a:lnTo>
                  <a:pt x="1658" y="7849"/>
                </a:lnTo>
                <a:lnTo>
                  <a:pt x="1672" y="7841"/>
                </a:lnTo>
                <a:lnTo>
                  <a:pt x="1684" y="7830"/>
                </a:lnTo>
                <a:lnTo>
                  <a:pt x="1691" y="7815"/>
                </a:lnTo>
                <a:lnTo>
                  <a:pt x="1693" y="7801"/>
                </a:lnTo>
                <a:lnTo>
                  <a:pt x="1689" y="7790"/>
                </a:lnTo>
                <a:lnTo>
                  <a:pt x="1680" y="7782"/>
                </a:lnTo>
                <a:lnTo>
                  <a:pt x="1667" y="7779"/>
                </a:lnTo>
                <a:lnTo>
                  <a:pt x="1657" y="7780"/>
                </a:lnTo>
                <a:lnTo>
                  <a:pt x="1649" y="7783"/>
                </a:lnTo>
                <a:lnTo>
                  <a:pt x="1641" y="7788"/>
                </a:lnTo>
                <a:lnTo>
                  <a:pt x="1633" y="7794"/>
                </a:lnTo>
                <a:lnTo>
                  <a:pt x="1641" y="7768"/>
                </a:lnTo>
                <a:lnTo>
                  <a:pt x="1649" y="7742"/>
                </a:lnTo>
                <a:lnTo>
                  <a:pt x="1657" y="7716"/>
                </a:lnTo>
                <a:lnTo>
                  <a:pt x="1665" y="7690"/>
                </a:lnTo>
                <a:lnTo>
                  <a:pt x="1669" y="7696"/>
                </a:lnTo>
                <a:lnTo>
                  <a:pt x="1675" y="7701"/>
                </a:lnTo>
                <a:lnTo>
                  <a:pt x="1681" y="7704"/>
                </a:lnTo>
                <a:lnTo>
                  <a:pt x="1690" y="7706"/>
                </a:lnTo>
                <a:lnTo>
                  <a:pt x="1705" y="7703"/>
                </a:lnTo>
                <a:lnTo>
                  <a:pt x="1720" y="7695"/>
                </a:lnTo>
                <a:lnTo>
                  <a:pt x="1732" y="7682"/>
                </a:lnTo>
                <a:lnTo>
                  <a:pt x="1740" y="7668"/>
                </a:lnTo>
                <a:lnTo>
                  <a:pt x="1741" y="7661"/>
                </a:lnTo>
                <a:lnTo>
                  <a:pt x="1741" y="7654"/>
                </a:lnTo>
                <a:lnTo>
                  <a:pt x="1740" y="7648"/>
                </a:lnTo>
                <a:lnTo>
                  <a:pt x="1738" y="7643"/>
                </a:lnTo>
                <a:lnTo>
                  <a:pt x="1740" y="7636"/>
                </a:lnTo>
                <a:lnTo>
                  <a:pt x="1744" y="7627"/>
                </a:lnTo>
                <a:lnTo>
                  <a:pt x="1741" y="7626"/>
                </a:lnTo>
                <a:lnTo>
                  <a:pt x="1740" y="7626"/>
                </a:lnTo>
                <a:lnTo>
                  <a:pt x="1738" y="7630"/>
                </a:lnTo>
                <a:lnTo>
                  <a:pt x="1734" y="7639"/>
                </a:lnTo>
                <a:lnTo>
                  <a:pt x="1731" y="7635"/>
                </a:lnTo>
                <a:lnTo>
                  <a:pt x="1726" y="7632"/>
                </a:lnTo>
                <a:lnTo>
                  <a:pt x="1721" y="7630"/>
                </a:lnTo>
                <a:lnTo>
                  <a:pt x="1715" y="7630"/>
                </a:lnTo>
                <a:lnTo>
                  <a:pt x="1704" y="7631"/>
                </a:lnTo>
                <a:lnTo>
                  <a:pt x="1695" y="7634"/>
                </a:lnTo>
                <a:lnTo>
                  <a:pt x="1686" y="7640"/>
                </a:lnTo>
                <a:lnTo>
                  <a:pt x="1679" y="7647"/>
                </a:lnTo>
                <a:lnTo>
                  <a:pt x="1687" y="7620"/>
                </a:lnTo>
                <a:lnTo>
                  <a:pt x="1695" y="7594"/>
                </a:lnTo>
                <a:lnTo>
                  <a:pt x="1703" y="7568"/>
                </a:lnTo>
                <a:lnTo>
                  <a:pt x="1711" y="7541"/>
                </a:lnTo>
                <a:lnTo>
                  <a:pt x="1716" y="7549"/>
                </a:lnTo>
                <a:lnTo>
                  <a:pt x="1721" y="7554"/>
                </a:lnTo>
                <a:lnTo>
                  <a:pt x="1728" y="7558"/>
                </a:lnTo>
                <a:lnTo>
                  <a:pt x="1737" y="7559"/>
                </a:lnTo>
                <a:lnTo>
                  <a:pt x="1753" y="7556"/>
                </a:lnTo>
                <a:lnTo>
                  <a:pt x="1768" y="7548"/>
                </a:lnTo>
                <a:lnTo>
                  <a:pt x="1780" y="7535"/>
                </a:lnTo>
                <a:lnTo>
                  <a:pt x="1788" y="7520"/>
                </a:lnTo>
                <a:lnTo>
                  <a:pt x="1789" y="7506"/>
                </a:lnTo>
                <a:lnTo>
                  <a:pt x="1785" y="7493"/>
                </a:lnTo>
                <a:lnTo>
                  <a:pt x="1776" y="7485"/>
                </a:lnTo>
                <a:lnTo>
                  <a:pt x="1762" y="7482"/>
                </a:lnTo>
                <a:lnTo>
                  <a:pt x="1751" y="7483"/>
                </a:lnTo>
                <a:lnTo>
                  <a:pt x="1742" y="7486"/>
                </a:lnTo>
                <a:lnTo>
                  <a:pt x="1733" y="7492"/>
                </a:lnTo>
                <a:lnTo>
                  <a:pt x="1725" y="7500"/>
                </a:lnTo>
                <a:lnTo>
                  <a:pt x="1733" y="7473"/>
                </a:lnTo>
                <a:lnTo>
                  <a:pt x="1741" y="7446"/>
                </a:lnTo>
                <a:lnTo>
                  <a:pt x="1749" y="7420"/>
                </a:lnTo>
                <a:lnTo>
                  <a:pt x="1757" y="7394"/>
                </a:lnTo>
                <a:lnTo>
                  <a:pt x="1762" y="7401"/>
                </a:lnTo>
                <a:lnTo>
                  <a:pt x="1768" y="7408"/>
                </a:lnTo>
                <a:lnTo>
                  <a:pt x="1775" y="7411"/>
                </a:lnTo>
                <a:lnTo>
                  <a:pt x="1784" y="7412"/>
                </a:lnTo>
                <a:lnTo>
                  <a:pt x="1793" y="7411"/>
                </a:lnTo>
                <a:lnTo>
                  <a:pt x="1802" y="7408"/>
                </a:lnTo>
                <a:lnTo>
                  <a:pt x="1799" y="7421"/>
                </a:lnTo>
                <a:lnTo>
                  <a:pt x="1795" y="7434"/>
                </a:lnTo>
                <a:lnTo>
                  <a:pt x="1792" y="7447"/>
                </a:lnTo>
                <a:lnTo>
                  <a:pt x="1788" y="7462"/>
                </a:lnTo>
                <a:lnTo>
                  <a:pt x="1794" y="7446"/>
                </a:lnTo>
                <a:lnTo>
                  <a:pt x="1800" y="7432"/>
                </a:lnTo>
                <a:lnTo>
                  <a:pt x="1805" y="7417"/>
                </a:lnTo>
                <a:lnTo>
                  <a:pt x="1812" y="7403"/>
                </a:lnTo>
                <a:lnTo>
                  <a:pt x="1819" y="7397"/>
                </a:lnTo>
                <a:lnTo>
                  <a:pt x="1826" y="7390"/>
                </a:lnTo>
                <a:lnTo>
                  <a:pt x="1832" y="7382"/>
                </a:lnTo>
                <a:lnTo>
                  <a:pt x="1836" y="7373"/>
                </a:lnTo>
                <a:lnTo>
                  <a:pt x="1837" y="7366"/>
                </a:lnTo>
                <a:lnTo>
                  <a:pt x="1838" y="7359"/>
                </a:lnTo>
                <a:lnTo>
                  <a:pt x="1836" y="7351"/>
                </a:lnTo>
                <a:lnTo>
                  <a:pt x="1834" y="7346"/>
                </a:lnTo>
                <a:lnTo>
                  <a:pt x="1839" y="7333"/>
                </a:lnTo>
                <a:lnTo>
                  <a:pt x="1845" y="7320"/>
                </a:lnTo>
                <a:lnTo>
                  <a:pt x="1851" y="7307"/>
                </a:lnTo>
                <a:lnTo>
                  <a:pt x="1858" y="7295"/>
                </a:lnTo>
                <a:lnTo>
                  <a:pt x="1865" y="7281"/>
                </a:lnTo>
                <a:lnTo>
                  <a:pt x="1870" y="7267"/>
                </a:lnTo>
                <a:lnTo>
                  <a:pt x="1874" y="7252"/>
                </a:lnTo>
                <a:lnTo>
                  <a:pt x="1878" y="7238"/>
                </a:lnTo>
                <a:lnTo>
                  <a:pt x="1882" y="7232"/>
                </a:lnTo>
                <a:lnTo>
                  <a:pt x="1884" y="7226"/>
                </a:lnTo>
                <a:lnTo>
                  <a:pt x="1886" y="7216"/>
                </a:lnTo>
                <a:lnTo>
                  <a:pt x="1886" y="7208"/>
                </a:lnTo>
                <a:lnTo>
                  <a:pt x="1889" y="7199"/>
                </a:lnTo>
                <a:lnTo>
                  <a:pt x="1892" y="7190"/>
                </a:lnTo>
                <a:lnTo>
                  <a:pt x="1897" y="7182"/>
                </a:lnTo>
                <a:lnTo>
                  <a:pt x="1901" y="7173"/>
                </a:lnTo>
                <a:lnTo>
                  <a:pt x="1905" y="7164"/>
                </a:lnTo>
                <a:lnTo>
                  <a:pt x="1905" y="7150"/>
                </a:lnTo>
                <a:lnTo>
                  <a:pt x="1905" y="7133"/>
                </a:lnTo>
                <a:lnTo>
                  <a:pt x="1902" y="7111"/>
                </a:lnTo>
                <a:lnTo>
                  <a:pt x="1913" y="7105"/>
                </a:lnTo>
                <a:lnTo>
                  <a:pt x="1921" y="7097"/>
                </a:lnTo>
                <a:lnTo>
                  <a:pt x="1928" y="7088"/>
                </a:lnTo>
                <a:lnTo>
                  <a:pt x="1933" y="7078"/>
                </a:lnTo>
                <a:close/>
                <a:moveTo>
                  <a:pt x="1304" y="8996"/>
                </a:moveTo>
                <a:lnTo>
                  <a:pt x="1305" y="8984"/>
                </a:lnTo>
                <a:lnTo>
                  <a:pt x="1302" y="8976"/>
                </a:lnTo>
                <a:lnTo>
                  <a:pt x="1295" y="8970"/>
                </a:lnTo>
                <a:lnTo>
                  <a:pt x="1284" y="8968"/>
                </a:lnTo>
                <a:lnTo>
                  <a:pt x="1273" y="8970"/>
                </a:lnTo>
                <a:lnTo>
                  <a:pt x="1262" y="8976"/>
                </a:lnTo>
                <a:lnTo>
                  <a:pt x="1254" y="8984"/>
                </a:lnTo>
                <a:lnTo>
                  <a:pt x="1248" y="8996"/>
                </a:lnTo>
                <a:lnTo>
                  <a:pt x="1247" y="9007"/>
                </a:lnTo>
                <a:lnTo>
                  <a:pt x="1250" y="9015"/>
                </a:lnTo>
                <a:lnTo>
                  <a:pt x="1257" y="9021"/>
                </a:lnTo>
                <a:lnTo>
                  <a:pt x="1267" y="9023"/>
                </a:lnTo>
                <a:lnTo>
                  <a:pt x="1278" y="9021"/>
                </a:lnTo>
                <a:lnTo>
                  <a:pt x="1289" y="9015"/>
                </a:lnTo>
                <a:lnTo>
                  <a:pt x="1298" y="9007"/>
                </a:lnTo>
                <a:lnTo>
                  <a:pt x="1304" y="8996"/>
                </a:lnTo>
                <a:close/>
                <a:moveTo>
                  <a:pt x="1202" y="9143"/>
                </a:moveTo>
                <a:lnTo>
                  <a:pt x="1201" y="9153"/>
                </a:lnTo>
                <a:lnTo>
                  <a:pt x="1204" y="9162"/>
                </a:lnTo>
                <a:lnTo>
                  <a:pt x="1210" y="9167"/>
                </a:lnTo>
                <a:lnTo>
                  <a:pt x="1220" y="9169"/>
                </a:lnTo>
                <a:lnTo>
                  <a:pt x="1230" y="9167"/>
                </a:lnTo>
                <a:lnTo>
                  <a:pt x="1241" y="9162"/>
                </a:lnTo>
                <a:lnTo>
                  <a:pt x="1250" y="9153"/>
                </a:lnTo>
                <a:lnTo>
                  <a:pt x="1255" y="9143"/>
                </a:lnTo>
                <a:lnTo>
                  <a:pt x="1256" y="9133"/>
                </a:lnTo>
                <a:lnTo>
                  <a:pt x="1253" y="9124"/>
                </a:lnTo>
                <a:lnTo>
                  <a:pt x="1247" y="9118"/>
                </a:lnTo>
                <a:lnTo>
                  <a:pt x="1236" y="9116"/>
                </a:lnTo>
                <a:lnTo>
                  <a:pt x="1226" y="9118"/>
                </a:lnTo>
                <a:lnTo>
                  <a:pt x="1215" y="9124"/>
                </a:lnTo>
                <a:lnTo>
                  <a:pt x="1207" y="9133"/>
                </a:lnTo>
                <a:lnTo>
                  <a:pt x="1202" y="9143"/>
                </a:lnTo>
                <a:close/>
                <a:moveTo>
                  <a:pt x="1206" y="9291"/>
                </a:moveTo>
                <a:lnTo>
                  <a:pt x="1208" y="9281"/>
                </a:lnTo>
                <a:lnTo>
                  <a:pt x="1205" y="9273"/>
                </a:lnTo>
                <a:lnTo>
                  <a:pt x="1199" y="9267"/>
                </a:lnTo>
                <a:lnTo>
                  <a:pt x="1189" y="9265"/>
                </a:lnTo>
                <a:lnTo>
                  <a:pt x="1178" y="9267"/>
                </a:lnTo>
                <a:lnTo>
                  <a:pt x="1169" y="9273"/>
                </a:lnTo>
                <a:lnTo>
                  <a:pt x="1161" y="9281"/>
                </a:lnTo>
                <a:lnTo>
                  <a:pt x="1156" y="9291"/>
                </a:lnTo>
                <a:lnTo>
                  <a:pt x="1155" y="9300"/>
                </a:lnTo>
                <a:lnTo>
                  <a:pt x="1157" y="9308"/>
                </a:lnTo>
                <a:lnTo>
                  <a:pt x="1164" y="9314"/>
                </a:lnTo>
                <a:lnTo>
                  <a:pt x="1173" y="9316"/>
                </a:lnTo>
                <a:lnTo>
                  <a:pt x="1183" y="9314"/>
                </a:lnTo>
                <a:lnTo>
                  <a:pt x="1194" y="9308"/>
                </a:lnTo>
                <a:lnTo>
                  <a:pt x="1201" y="9300"/>
                </a:lnTo>
                <a:lnTo>
                  <a:pt x="1206" y="9291"/>
                </a:lnTo>
                <a:close/>
                <a:moveTo>
                  <a:pt x="1158" y="9438"/>
                </a:moveTo>
                <a:lnTo>
                  <a:pt x="1159" y="9429"/>
                </a:lnTo>
                <a:lnTo>
                  <a:pt x="1157" y="9421"/>
                </a:lnTo>
                <a:lnTo>
                  <a:pt x="1151" y="9416"/>
                </a:lnTo>
                <a:lnTo>
                  <a:pt x="1141" y="9414"/>
                </a:lnTo>
                <a:lnTo>
                  <a:pt x="1131" y="9416"/>
                </a:lnTo>
                <a:lnTo>
                  <a:pt x="1122" y="9421"/>
                </a:lnTo>
                <a:lnTo>
                  <a:pt x="1114" y="9429"/>
                </a:lnTo>
                <a:lnTo>
                  <a:pt x="1109" y="9438"/>
                </a:lnTo>
                <a:lnTo>
                  <a:pt x="1108" y="9447"/>
                </a:lnTo>
                <a:lnTo>
                  <a:pt x="1111" y="9455"/>
                </a:lnTo>
                <a:lnTo>
                  <a:pt x="1117" y="9461"/>
                </a:lnTo>
                <a:lnTo>
                  <a:pt x="1126" y="9463"/>
                </a:lnTo>
                <a:lnTo>
                  <a:pt x="1135" y="9461"/>
                </a:lnTo>
                <a:lnTo>
                  <a:pt x="1146" y="9455"/>
                </a:lnTo>
                <a:lnTo>
                  <a:pt x="1153" y="9447"/>
                </a:lnTo>
                <a:lnTo>
                  <a:pt x="1158" y="9438"/>
                </a:lnTo>
                <a:close/>
                <a:moveTo>
                  <a:pt x="1061" y="9733"/>
                </a:moveTo>
                <a:lnTo>
                  <a:pt x="1062" y="9724"/>
                </a:lnTo>
                <a:lnTo>
                  <a:pt x="1060" y="9717"/>
                </a:lnTo>
                <a:lnTo>
                  <a:pt x="1054" y="9713"/>
                </a:lnTo>
                <a:lnTo>
                  <a:pt x="1045" y="9711"/>
                </a:lnTo>
                <a:lnTo>
                  <a:pt x="1036" y="9713"/>
                </a:lnTo>
                <a:lnTo>
                  <a:pt x="1028" y="9717"/>
                </a:lnTo>
                <a:lnTo>
                  <a:pt x="1021" y="9724"/>
                </a:lnTo>
                <a:lnTo>
                  <a:pt x="1017" y="9733"/>
                </a:lnTo>
                <a:lnTo>
                  <a:pt x="1016" y="9742"/>
                </a:lnTo>
                <a:lnTo>
                  <a:pt x="1018" y="9749"/>
                </a:lnTo>
                <a:lnTo>
                  <a:pt x="1024" y="9754"/>
                </a:lnTo>
                <a:lnTo>
                  <a:pt x="1032" y="9755"/>
                </a:lnTo>
                <a:lnTo>
                  <a:pt x="1040" y="9754"/>
                </a:lnTo>
                <a:lnTo>
                  <a:pt x="1050" y="9749"/>
                </a:lnTo>
                <a:lnTo>
                  <a:pt x="1057" y="9742"/>
                </a:lnTo>
                <a:lnTo>
                  <a:pt x="1061" y="9733"/>
                </a:lnTo>
                <a:close/>
                <a:moveTo>
                  <a:pt x="3577" y="1472"/>
                </a:moveTo>
                <a:lnTo>
                  <a:pt x="3578" y="1459"/>
                </a:lnTo>
                <a:lnTo>
                  <a:pt x="3574" y="1449"/>
                </a:lnTo>
                <a:lnTo>
                  <a:pt x="3567" y="1442"/>
                </a:lnTo>
                <a:lnTo>
                  <a:pt x="3554" y="1440"/>
                </a:lnTo>
                <a:lnTo>
                  <a:pt x="3541" y="1442"/>
                </a:lnTo>
                <a:lnTo>
                  <a:pt x="3529" y="1449"/>
                </a:lnTo>
                <a:lnTo>
                  <a:pt x="3518" y="1459"/>
                </a:lnTo>
                <a:lnTo>
                  <a:pt x="3511" y="1472"/>
                </a:lnTo>
                <a:lnTo>
                  <a:pt x="3510" y="1485"/>
                </a:lnTo>
                <a:lnTo>
                  <a:pt x="3513" y="1495"/>
                </a:lnTo>
                <a:lnTo>
                  <a:pt x="3522" y="1501"/>
                </a:lnTo>
                <a:lnTo>
                  <a:pt x="3534" y="1504"/>
                </a:lnTo>
                <a:lnTo>
                  <a:pt x="3547" y="1501"/>
                </a:lnTo>
                <a:lnTo>
                  <a:pt x="3559" y="1495"/>
                </a:lnTo>
                <a:lnTo>
                  <a:pt x="3570" y="1485"/>
                </a:lnTo>
                <a:lnTo>
                  <a:pt x="3577" y="1472"/>
                </a:lnTo>
                <a:close/>
                <a:moveTo>
                  <a:pt x="3530" y="1620"/>
                </a:moveTo>
                <a:lnTo>
                  <a:pt x="3532" y="1606"/>
                </a:lnTo>
                <a:lnTo>
                  <a:pt x="3528" y="1595"/>
                </a:lnTo>
                <a:lnTo>
                  <a:pt x="3520" y="1588"/>
                </a:lnTo>
                <a:lnTo>
                  <a:pt x="3507" y="1586"/>
                </a:lnTo>
                <a:lnTo>
                  <a:pt x="3493" y="1588"/>
                </a:lnTo>
                <a:lnTo>
                  <a:pt x="3481" y="1595"/>
                </a:lnTo>
                <a:lnTo>
                  <a:pt x="3469" y="1606"/>
                </a:lnTo>
                <a:lnTo>
                  <a:pt x="3463" y="1620"/>
                </a:lnTo>
                <a:lnTo>
                  <a:pt x="3461" y="1632"/>
                </a:lnTo>
                <a:lnTo>
                  <a:pt x="3465" y="1643"/>
                </a:lnTo>
                <a:lnTo>
                  <a:pt x="3474" y="1650"/>
                </a:lnTo>
                <a:lnTo>
                  <a:pt x="3486" y="1653"/>
                </a:lnTo>
                <a:lnTo>
                  <a:pt x="3500" y="1650"/>
                </a:lnTo>
                <a:lnTo>
                  <a:pt x="3512" y="1643"/>
                </a:lnTo>
                <a:lnTo>
                  <a:pt x="3524" y="1632"/>
                </a:lnTo>
                <a:lnTo>
                  <a:pt x="3530" y="1620"/>
                </a:lnTo>
                <a:close/>
                <a:moveTo>
                  <a:pt x="3484" y="1767"/>
                </a:moveTo>
                <a:lnTo>
                  <a:pt x="3485" y="1754"/>
                </a:lnTo>
                <a:lnTo>
                  <a:pt x="3482" y="1742"/>
                </a:lnTo>
                <a:lnTo>
                  <a:pt x="3473" y="1735"/>
                </a:lnTo>
                <a:lnTo>
                  <a:pt x="3460" y="1732"/>
                </a:lnTo>
                <a:lnTo>
                  <a:pt x="3446" y="1735"/>
                </a:lnTo>
                <a:lnTo>
                  <a:pt x="3433" y="1742"/>
                </a:lnTo>
                <a:lnTo>
                  <a:pt x="3421" y="1754"/>
                </a:lnTo>
                <a:lnTo>
                  <a:pt x="3415" y="1767"/>
                </a:lnTo>
                <a:lnTo>
                  <a:pt x="3413" y="1780"/>
                </a:lnTo>
                <a:lnTo>
                  <a:pt x="3417" y="1791"/>
                </a:lnTo>
                <a:lnTo>
                  <a:pt x="3426" y="1799"/>
                </a:lnTo>
                <a:lnTo>
                  <a:pt x="3438" y="1802"/>
                </a:lnTo>
                <a:lnTo>
                  <a:pt x="3452" y="1799"/>
                </a:lnTo>
                <a:lnTo>
                  <a:pt x="3465" y="1791"/>
                </a:lnTo>
                <a:lnTo>
                  <a:pt x="3477" y="1780"/>
                </a:lnTo>
                <a:lnTo>
                  <a:pt x="3484" y="1767"/>
                </a:lnTo>
                <a:close/>
                <a:moveTo>
                  <a:pt x="3437" y="1914"/>
                </a:moveTo>
                <a:lnTo>
                  <a:pt x="3439" y="1901"/>
                </a:lnTo>
                <a:lnTo>
                  <a:pt x="3435" y="1889"/>
                </a:lnTo>
                <a:lnTo>
                  <a:pt x="3426" y="1882"/>
                </a:lnTo>
                <a:lnTo>
                  <a:pt x="3413" y="1879"/>
                </a:lnTo>
                <a:lnTo>
                  <a:pt x="3399" y="1882"/>
                </a:lnTo>
                <a:lnTo>
                  <a:pt x="3385" y="1889"/>
                </a:lnTo>
                <a:lnTo>
                  <a:pt x="3373" y="1901"/>
                </a:lnTo>
                <a:lnTo>
                  <a:pt x="3366" y="1914"/>
                </a:lnTo>
                <a:lnTo>
                  <a:pt x="3365" y="1928"/>
                </a:lnTo>
                <a:lnTo>
                  <a:pt x="3369" y="1940"/>
                </a:lnTo>
                <a:lnTo>
                  <a:pt x="3378" y="1947"/>
                </a:lnTo>
                <a:lnTo>
                  <a:pt x="3391" y="1950"/>
                </a:lnTo>
                <a:lnTo>
                  <a:pt x="3405" y="1947"/>
                </a:lnTo>
                <a:lnTo>
                  <a:pt x="3418" y="1940"/>
                </a:lnTo>
                <a:lnTo>
                  <a:pt x="3430" y="1928"/>
                </a:lnTo>
                <a:lnTo>
                  <a:pt x="3437" y="1914"/>
                </a:lnTo>
                <a:close/>
                <a:moveTo>
                  <a:pt x="3391" y="2062"/>
                </a:moveTo>
                <a:lnTo>
                  <a:pt x="3392" y="2048"/>
                </a:lnTo>
                <a:lnTo>
                  <a:pt x="3388" y="2037"/>
                </a:lnTo>
                <a:lnTo>
                  <a:pt x="3380" y="2028"/>
                </a:lnTo>
                <a:lnTo>
                  <a:pt x="3366" y="2026"/>
                </a:lnTo>
                <a:lnTo>
                  <a:pt x="3351" y="2028"/>
                </a:lnTo>
                <a:lnTo>
                  <a:pt x="3338" y="2037"/>
                </a:lnTo>
                <a:lnTo>
                  <a:pt x="3325" y="2048"/>
                </a:lnTo>
                <a:lnTo>
                  <a:pt x="3318" y="2062"/>
                </a:lnTo>
                <a:lnTo>
                  <a:pt x="3317" y="2075"/>
                </a:lnTo>
                <a:lnTo>
                  <a:pt x="3321" y="2088"/>
                </a:lnTo>
                <a:lnTo>
                  <a:pt x="3330" y="2095"/>
                </a:lnTo>
                <a:lnTo>
                  <a:pt x="3343" y="2098"/>
                </a:lnTo>
                <a:lnTo>
                  <a:pt x="3358" y="2095"/>
                </a:lnTo>
                <a:lnTo>
                  <a:pt x="3371" y="2088"/>
                </a:lnTo>
                <a:lnTo>
                  <a:pt x="3383" y="2075"/>
                </a:lnTo>
                <a:lnTo>
                  <a:pt x="3391" y="2062"/>
                </a:lnTo>
                <a:close/>
                <a:moveTo>
                  <a:pt x="3344" y="2209"/>
                </a:moveTo>
                <a:lnTo>
                  <a:pt x="3346" y="2195"/>
                </a:lnTo>
                <a:lnTo>
                  <a:pt x="3342" y="2184"/>
                </a:lnTo>
                <a:lnTo>
                  <a:pt x="3333" y="2176"/>
                </a:lnTo>
                <a:lnTo>
                  <a:pt x="3319" y="2173"/>
                </a:lnTo>
                <a:lnTo>
                  <a:pt x="3304" y="2176"/>
                </a:lnTo>
                <a:lnTo>
                  <a:pt x="3290" y="2184"/>
                </a:lnTo>
                <a:lnTo>
                  <a:pt x="3277" y="2195"/>
                </a:lnTo>
                <a:lnTo>
                  <a:pt x="3270" y="2209"/>
                </a:lnTo>
                <a:lnTo>
                  <a:pt x="3268" y="2224"/>
                </a:lnTo>
                <a:lnTo>
                  <a:pt x="3272" y="2236"/>
                </a:lnTo>
                <a:lnTo>
                  <a:pt x="3282" y="2243"/>
                </a:lnTo>
                <a:lnTo>
                  <a:pt x="3295" y="2246"/>
                </a:lnTo>
                <a:lnTo>
                  <a:pt x="3310" y="2243"/>
                </a:lnTo>
                <a:lnTo>
                  <a:pt x="3324" y="2236"/>
                </a:lnTo>
                <a:lnTo>
                  <a:pt x="3337" y="2224"/>
                </a:lnTo>
                <a:lnTo>
                  <a:pt x="3344" y="2209"/>
                </a:lnTo>
                <a:close/>
                <a:moveTo>
                  <a:pt x="3248" y="2394"/>
                </a:moveTo>
                <a:lnTo>
                  <a:pt x="3263" y="2391"/>
                </a:lnTo>
                <a:lnTo>
                  <a:pt x="3277" y="2384"/>
                </a:lnTo>
                <a:lnTo>
                  <a:pt x="3290" y="2372"/>
                </a:lnTo>
                <a:lnTo>
                  <a:pt x="3298" y="2357"/>
                </a:lnTo>
                <a:lnTo>
                  <a:pt x="3299" y="2342"/>
                </a:lnTo>
                <a:lnTo>
                  <a:pt x="3295" y="2330"/>
                </a:lnTo>
                <a:lnTo>
                  <a:pt x="3286" y="2323"/>
                </a:lnTo>
                <a:lnTo>
                  <a:pt x="3272" y="2320"/>
                </a:lnTo>
                <a:lnTo>
                  <a:pt x="3256" y="2323"/>
                </a:lnTo>
                <a:lnTo>
                  <a:pt x="3242" y="2330"/>
                </a:lnTo>
                <a:lnTo>
                  <a:pt x="3229" y="2342"/>
                </a:lnTo>
                <a:lnTo>
                  <a:pt x="3222" y="2357"/>
                </a:lnTo>
                <a:lnTo>
                  <a:pt x="3220" y="2372"/>
                </a:lnTo>
                <a:lnTo>
                  <a:pt x="3224" y="2384"/>
                </a:lnTo>
                <a:lnTo>
                  <a:pt x="3233" y="2391"/>
                </a:lnTo>
                <a:lnTo>
                  <a:pt x="3248" y="2394"/>
                </a:lnTo>
                <a:close/>
                <a:moveTo>
                  <a:pt x="2647" y="4127"/>
                </a:moveTo>
                <a:lnTo>
                  <a:pt x="2645" y="4145"/>
                </a:lnTo>
                <a:lnTo>
                  <a:pt x="2649" y="4159"/>
                </a:lnTo>
                <a:lnTo>
                  <a:pt x="2660" y="4168"/>
                </a:lnTo>
                <a:lnTo>
                  <a:pt x="2677" y="4172"/>
                </a:lnTo>
                <a:lnTo>
                  <a:pt x="2695" y="4168"/>
                </a:lnTo>
                <a:lnTo>
                  <a:pt x="2713" y="4159"/>
                </a:lnTo>
                <a:lnTo>
                  <a:pt x="2727" y="4145"/>
                </a:lnTo>
                <a:lnTo>
                  <a:pt x="2736" y="4127"/>
                </a:lnTo>
                <a:lnTo>
                  <a:pt x="2738" y="4110"/>
                </a:lnTo>
                <a:lnTo>
                  <a:pt x="2733" y="4096"/>
                </a:lnTo>
                <a:lnTo>
                  <a:pt x="2722" y="4086"/>
                </a:lnTo>
                <a:lnTo>
                  <a:pt x="2705" y="4082"/>
                </a:lnTo>
                <a:lnTo>
                  <a:pt x="2687" y="4086"/>
                </a:lnTo>
                <a:lnTo>
                  <a:pt x="2670" y="4096"/>
                </a:lnTo>
                <a:lnTo>
                  <a:pt x="2655" y="4110"/>
                </a:lnTo>
                <a:lnTo>
                  <a:pt x="2647" y="4127"/>
                </a:lnTo>
                <a:close/>
                <a:moveTo>
                  <a:pt x="2563" y="4525"/>
                </a:moveTo>
                <a:lnTo>
                  <a:pt x="2545" y="4528"/>
                </a:lnTo>
                <a:lnTo>
                  <a:pt x="2528" y="4538"/>
                </a:lnTo>
                <a:lnTo>
                  <a:pt x="2513" y="4552"/>
                </a:lnTo>
                <a:lnTo>
                  <a:pt x="2504" y="4570"/>
                </a:lnTo>
                <a:lnTo>
                  <a:pt x="2502" y="4587"/>
                </a:lnTo>
                <a:lnTo>
                  <a:pt x="2507" y="4602"/>
                </a:lnTo>
                <a:lnTo>
                  <a:pt x="2518" y="4612"/>
                </a:lnTo>
                <a:lnTo>
                  <a:pt x="2535" y="4615"/>
                </a:lnTo>
                <a:lnTo>
                  <a:pt x="2553" y="4612"/>
                </a:lnTo>
                <a:lnTo>
                  <a:pt x="2571" y="4602"/>
                </a:lnTo>
                <a:lnTo>
                  <a:pt x="2585" y="4587"/>
                </a:lnTo>
                <a:lnTo>
                  <a:pt x="2594" y="4570"/>
                </a:lnTo>
                <a:lnTo>
                  <a:pt x="2596" y="4552"/>
                </a:lnTo>
                <a:lnTo>
                  <a:pt x="2591" y="4538"/>
                </a:lnTo>
                <a:lnTo>
                  <a:pt x="2580" y="4528"/>
                </a:lnTo>
                <a:lnTo>
                  <a:pt x="2563" y="4525"/>
                </a:lnTo>
                <a:close/>
                <a:moveTo>
                  <a:pt x="2547" y="4717"/>
                </a:moveTo>
                <a:lnTo>
                  <a:pt x="2548" y="4711"/>
                </a:lnTo>
                <a:lnTo>
                  <a:pt x="2549" y="4705"/>
                </a:lnTo>
                <a:lnTo>
                  <a:pt x="2558" y="4684"/>
                </a:lnTo>
                <a:lnTo>
                  <a:pt x="2566" y="4663"/>
                </a:lnTo>
                <a:lnTo>
                  <a:pt x="2571" y="4640"/>
                </a:lnTo>
                <a:lnTo>
                  <a:pt x="2571" y="4616"/>
                </a:lnTo>
                <a:lnTo>
                  <a:pt x="2558" y="4636"/>
                </a:lnTo>
                <a:lnTo>
                  <a:pt x="2550" y="4653"/>
                </a:lnTo>
                <a:lnTo>
                  <a:pt x="2545" y="4667"/>
                </a:lnTo>
                <a:lnTo>
                  <a:pt x="2542" y="4683"/>
                </a:lnTo>
                <a:lnTo>
                  <a:pt x="2537" y="4679"/>
                </a:lnTo>
                <a:lnTo>
                  <a:pt x="2532" y="4675"/>
                </a:lnTo>
                <a:lnTo>
                  <a:pt x="2525" y="4673"/>
                </a:lnTo>
                <a:lnTo>
                  <a:pt x="2516" y="4672"/>
                </a:lnTo>
                <a:lnTo>
                  <a:pt x="2498" y="4676"/>
                </a:lnTo>
                <a:lnTo>
                  <a:pt x="2481" y="4685"/>
                </a:lnTo>
                <a:lnTo>
                  <a:pt x="2466" y="4700"/>
                </a:lnTo>
                <a:lnTo>
                  <a:pt x="2457" y="4717"/>
                </a:lnTo>
                <a:lnTo>
                  <a:pt x="2455" y="4735"/>
                </a:lnTo>
                <a:lnTo>
                  <a:pt x="2460" y="4750"/>
                </a:lnTo>
                <a:lnTo>
                  <a:pt x="2471" y="4759"/>
                </a:lnTo>
                <a:lnTo>
                  <a:pt x="2488" y="4762"/>
                </a:lnTo>
                <a:lnTo>
                  <a:pt x="2506" y="4759"/>
                </a:lnTo>
                <a:lnTo>
                  <a:pt x="2524" y="4750"/>
                </a:lnTo>
                <a:lnTo>
                  <a:pt x="2538" y="4735"/>
                </a:lnTo>
                <a:lnTo>
                  <a:pt x="2547" y="4717"/>
                </a:lnTo>
                <a:close/>
                <a:moveTo>
                  <a:pt x="2469" y="4820"/>
                </a:moveTo>
                <a:lnTo>
                  <a:pt x="2450" y="4823"/>
                </a:lnTo>
                <a:lnTo>
                  <a:pt x="2433" y="4833"/>
                </a:lnTo>
                <a:lnTo>
                  <a:pt x="2418" y="4848"/>
                </a:lnTo>
                <a:lnTo>
                  <a:pt x="2409" y="4865"/>
                </a:lnTo>
                <a:lnTo>
                  <a:pt x="2407" y="4883"/>
                </a:lnTo>
                <a:lnTo>
                  <a:pt x="2412" y="4897"/>
                </a:lnTo>
                <a:lnTo>
                  <a:pt x="2423" y="4906"/>
                </a:lnTo>
                <a:lnTo>
                  <a:pt x="2440" y="4910"/>
                </a:lnTo>
                <a:lnTo>
                  <a:pt x="2458" y="4906"/>
                </a:lnTo>
                <a:lnTo>
                  <a:pt x="2477" y="4897"/>
                </a:lnTo>
                <a:lnTo>
                  <a:pt x="2490" y="4883"/>
                </a:lnTo>
                <a:lnTo>
                  <a:pt x="2499" y="4865"/>
                </a:lnTo>
                <a:lnTo>
                  <a:pt x="2501" y="4848"/>
                </a:lnTo>
                <a:lnTo>
                  <a:pt x="2497" y="4833"/>
                </a:lnTo>
                <a:lnTo>
                  <a:pt x="2486" y="4823"/>
                </a:lnTo>
                <a:lnTo>
                  <a:pt x="2469" y="4820"/>
                </a:lnTo>
                <a:close/>
                <a:moveTo>
                  <a:pt x="2452" y="5012"/>
                </a:moveTo>
                <a:lnTo>
                  <a:pt x="2454" y="4995"/>
                </a:lnTo>
                <a:lnTo>
                  <a:pt x="2449" y="4981"/>
                </a:lnTo>
                <a:lnTo>
                  <a:pt x="2438" y="4971"/>
                </a:lnTo>
                <a:lnTo>
                  <a:pt x="2421" y="4967"/>
                </a:lnTo>
                <a:lnTo>
                  <a:pt x="2403" y="4971"/>
                </a:lnTo>
                <a:lnTo>
                  <a:pt x="2386" y="4981"/>
                </a:lnTo>
                <a:lnTo>
                  <a:pt x="2371" y="4995"/>
                </a:lnTo>
                <a:lnTo>
                  <a:pt x="2362" y="5012"/>
                </a:lnTo>
                <a:lnTo>
                  <a:pt x="2360" y="5030"/>
                </a:lnTo>
                <a:lnTo>
                  <a:pt x="2365" y="5044"/>
                </a:lnTo>
                <a:lnTo>
                  <a:pt x="2376" y="5054"/>
                </a:lnTo>
                <a:lnTo>
                  <a:pt x="2393" y="5057"/>
                </a:lnTo>
                <a:lnTo>
                  <a:pt x="2411" y="5054"/>
                </a:lnTo>
                <a:lnTo>
                  <a:pt x="2429" y="5044"/>
                </a:lnTo>
                <a:lnTo>
                  <a:pt x="2443" y="5030"/>
                </a:lnTo>
                <a:lnTo>
                  <a:pt x="2452" y="5012"/>
                </a:lnTo>
                <a:close/>
                <a:moveTo>
                  <a:pt x="2404" y="5159"/>
                </a:moveTo>
                <a:lnTo>
                  <a:pt x="2406" y="5142"/>
                </a:lnTo>
                <a:lnTo>
                  <a:pt x="2401" y="5129"/>
                </a:lnTo>
                <a:lnTo>
                  <a:pt x="2391" y="5119"/>
                </a:lnTo>
                <a:lnTo>
                  <a:pt x="2374" y="5116"/>
                </a:lnTo>
                <a:lnTo>
                  <a:pt x="2356" y="5119"/>
                </a:lnTo>
                <a:lnTo>
                  <a:pt x="2339" y="5129"/>
                </a:lnTo>
                <a:lnTo>
                  <a:pt x="2324" y="5142"/>
                </a:lnTo>
                <a:lnTo>
                  <a:pt x="2315" y="5159"/>
                </a:lnTo>
                <a:lnTo>
                  <a:pt x="2313" y="5177"/>
                </a:lnTo>
                <a:lnTo>
                  <a:pt x="2318" y="5191"/>
                </a:lnTo>
                <a:lnTo>
                  <a:pt x="2329" y="5201"/>
                </a:lnTo>
                <a:lnTo>
                  <a:pt x="2346" y="5204"/>
                </a:lnTo>
                <a:lnTo>
                  <a:pt x="2364" y="5201"/>
                </a:lnTo>
                <a:lnTo>
                  <a:pt x="2382" y="5191"/>
                </a:lnTo>
                <a:lnTo>
                  <a:pt x="2395" y="5177"/>
                </a:lnTo>
                <a:lnTo>
                  <a:pt x="2404" y="5159"/>
                </a:lnTo>
                <a:close/>
                <a:moveTo>
                  <a:pt x="2298" y="5352"/>
                </a:moveTo>
                <a:lnTo>
                  <a:pt x="2316" y="5349"/>
                </a:lnTo>
                <a:lnTo>
                  <a:pt x="2334" y="5339"/>
                </a:lnTo>
                <a:lnTo>
                  <a:pt x="2348" y="5325"/>
                </a:lnTo>
                <a:lnTo>
                  <a:pt x="2357" y="5308"/>
                </a:lnTo>
                <a:lnTo>
                  <a:pt x="2359" y="5290"/>
                </a:lnTo>
                <a:lnTo>
                  <a:pt x="2354" y="5276"/>
                </a:lnTo>
                <a:lnTo>
                  <a:pt x="2343" y="5267"/>
                </a:lnTo>
                <a:lnTo>
                  <a:pt x="2326" y="5263"/>
                </a:lnTo>
                <a:lnTo>
                  <a:pt x="2308" y="5267"/>
                </a:lnTo>
                <a:lnTo>
                  <a:pt x="2291" y="5276"/>
                </a:lnTo>
                <a:lnTo>
                  <a:pt x="2277" y="5290"/>
                </a:lnTo>
                <a:lnTo>
                  <a:pt x="2268" y="5308"/>
                </a:lnTo>
                <a:lnTo>
                  <a:pt x="2265" y="5322"/>
                </a:lnTo>
                <a:lnTo>
                  <a:pt x="2268" y="5334"/>
                </a:lnTo>
                <a:lnTo>
                  <a:pt x="2275" y="5343"/>
                </a:lnTo>
                <a:lnTo>
                  <a:pt x="2286" y="5350"/>
                </a:lnTo>
                <a:lnTo>
                  <a:pt x="2283" y="5354"/>
                </a:lnTo>
                <a:lnTo>
                  <a:pt x="2279" y="5364"/>
                </a:lnTo>
                <a:lnTo>
                  <a:pt x="2274" y="5383"/>
                </a:lnTo>
                <a:lnTo>
                  <a:pt x="2265" y="5414"/>
                </a:lnTo>
                <a:lnTo>
                  <a:pt x="2251" y="5420"/>
                </a:lnTo>
                <a:lnTo>
                  <a:pt x="2238" y="5429"/>
                </a:lnTo>
                <a:lnTo>
                  <a:pt x="2227" y="5441"/>
                </a:lnTo>
                <a:lnTo>
                  <a:pt x="2221" y="5455"/>
                </a:lnTo>
                <a:lnTo>
                  <a:pt x="2218" y="5468"/>
                </a:lnTo>
                <a:lnTo>
                  <a:pt x="2220" y="5479"/>
                </a:lnTo>
                <a:lnTo>
                  <a:pt x="2225" y="5488"/>
                </a:lnTo>
                <a:lnTo>
                  <a:pt x="2233" y="5495"/>
                </a:lnTo>
                <a:lnTo>
                  <a:pt x="2207" y="5523"/>
                </a:lnTo>
                <a:lnTo>
                  <a:pt x="2182" y="5563"/>
                </a:lnTo>
                <a:lnTo>
                  <a:pt x="2164" y="5609"/>
                </a:lnTo>
                <a:lnTo>
                  <a:pt x="2158" y="5654"/>
                </a:lnTo>
                <a:lnTo>
                  <a:pt x="2159" y="5657"/>
                </a:lnTo>
                <a:lnTo>
                  <a:pt x="2163" y="5659"/>
                </a:lnTo>
                <a:lnTo>
                  <a:pt x="2168" y="5662"/>
                </a:lnTo>
                <a:lnTo>
                  <a:pt x="2173" y="5665"/>
                </a:lnTo>
                <a:lnTo>
                  <a:pt x="2180" y="5654"/>
                </a:lnTo>
                <a:lnTo>
                  <a:pt x="2187" y="5643"/>
                </a:lnTo>
                <a:lnTo>
                  <a:pt x="2195" y="5646"/>
                </a:lnTo>
                <a:lnTo>
                  <a:pt x="2204" y="5646"/>
                </a:lnTo>
                <a:lnTo>
                  <a:pt x="2209" y="5646"/>
                </a:lnTo>
                <a:lnTo>
                  <a:pt x="2214" y="5645"/>
                </a:lnTo>
                <a:lnTo>
                  <a:pt x="2219" y="5644"/>
                </a:lnTo>
                <a:lnTo>
                  <a:pt x="2224" y="5642"/>
                </a:lnTo>
                <a:lnTo>
                  <a:pt x="2227" y="5654"/>
                </a:lnTo>
                <a:lnTo>
                  <a:pt x="2230" y="5666"/>
                </a:lnTo>
                <a:lnTo>
                  <a:pt x="2254" y="5661"/>
                </a:lnTo>
                <a:lnTo>
                  <a:pt x="2263" y="5644"/>
                </a:lnTo>
                <a:lnTo>
                  <a:pt x="2273" y="5620"/>
                </a:lnTo>
                <a:lnTo>
                  <a:pt x="2297" y="5600"/>
                </a:lnTo>
                <a:lnTo>
                  <a:pt x="2304" y="5606"/>
                </a:lnTo>
                <a:lnTo>
                  <a:pt x="2311" y="5613"/>
                </a:lnTo>
                <a:lnTo>
                  <a:pt x="2315" y="5603"/>
                </a:lnTo>
                <a:lnTo>
                  <a:pt x="2318" y="5593"/>
                </a:lnTo>
                <a:lnTo>
                  <a:pt x="2318" y="5583"/>
                </a:lnTo>
                <a:lnTo>
                  <a:pt x="2313" y="5572"/>
                </a:lnTo>
                <a:lnTo>
                  <a:pt x="2304" y="5546"/>
                </a:lnTo>
                <a:lnTo>
                  <a:pt x="2314" y="5524"/>
                </a:lnTo>
                <a:lnTo>
                  <a:pt x="2328" y="5503"/>
                </a:lnTo>
                <a:lnTo>
                  <a:pt x="2330" y="5475"/>
                </a:lnTo>
                <a:lnTo>
                  <a:pt x="2326" y="5473"/>
                </a:lnTo>
                <a:lnTo>
                  <a:pt x="2319" y="5475"/>
                </a:lnTo>
                <a:lnTo>
                  <a:pt x="2311" y="5479"/>
                </a:lnTo>
                <a:lnTo>
                  <a:pt x="2306" y="5484"/>
                </a:lnTo>
                <a:lnTo>
                  <a:pt x="2285" y="5525"/>
                </a:lnTo>
                <a:lnTo>
                  <a:pt x="2276" y="5542"/>
                </a:lnTo>
                <a:lnTo>
                  <a:pt x="2271" y="5546"/>
                </a:lnTo>
                <a:lnTo>
                  <a:pt x="2262" y="5549"/>
                </a:lnTo>
                <a:lnTo>
                  <a:pt x="2264" y="5530"/>
                </a:lnTo>
                <a:lnTo>
                  <a:pt x="2266" y="5516"/>
                </a:lnTo>
                <a:lnTo>
                  <a:pt x="2267" y="5505"/>
                </a:lnTo>
                <a:lnTo>
                  <a:pt x="2267" y="5496"/>
                </a:lnTo>
                <a:lnTo>
                  <a:pt x="2280" y="5490"/>
                </a:lnTo>
                <a:lnTo>
                  <a:pt x="2293" y="5480"/>
                </a:lnTo>
                <a:lnTo>
                  <a:pt x="2303" y="5469"/>
                </a:lnTo>
                <a:lnTo>
                  <a:pt x="2309" y="5455"/>
                </a:lnTo>
                <a:lnTo>
                  <a:pt x="2311" y="5438"/>
                </a:lnTo>
                <a:lnTo>
                  <a:pt x="2307" y="5424"/>
                </a:lnTo>
                <a:lnTo>
                  <a:pt x="2296" y="5415"/>
                </a:lnTo>
                <a:lnTo>
                  <a:pt x="2280" y="5411"/>
                </a:lnTo>
                <a:lnTo>
                  <a:pt x="2282" y="5400"/>
                </a:lnTo>
                <a:lnTo>
                  <a:pt x="2285" y="5385"/>
                </a:lnTo>
                <a:lnTo>
                  <a:pt x="2287" y="5369"/>
                </a:lnTo>
                <a:lnTo>
                  <a:pt x="2290" y="5352"/>
                </a:lnTo>
                <a:lnTo>
                  <a:pt x="2294" y="5352"/>
                </a:lnTo>
                <a:lnTo>
                  <a:pt x="2298" y="5352"/>
                </a:lnTo>
                <a:close/>
                <a:moveTo>
                  <a:pt x="2214" y="5750"/>
                </a:moveTo>
                <a:lnTo>
                  <a:pt x="2216" y="5733"/>
                </a:lnTo>
                <a:lnTo>
                  <a:pt x="2211" y="5719"/>
                </a:lnTo>
                <a:lnTo>
                  <a:pt x="2200" y="5710"/>
                </a:lnTo>
                <a:lnTo>
                  <a:pt x="2184" y="5706"/>
                </a:lnTo>
                <a:lnTo>
                  <a:pt x="2166" y="5710"/>
                </a:lnTo>
                <a:lnTo>
                  <a:pt x="2150" y="5719"/>
                </a:lnTo>
                <a:lnTo>
                  <a:pt x="2135" y="5733"/>
                </a:lnTo>
                <a:lnTo>
                  <a:pt x="2127" y="5750"/>
                </a:lnTo>
                <a:lnTo>
                  <a:pt x="2125" y="5766"/>
                </a:lnTo>
                <a:lnTo>
                  <a:pt x="2130" y="5781"/>
                </a:lnTo>
                <a:lnTo>
                  <a:pt x="2140" y="5790"/>
                </a:lnTo>
                <a:lnTo>
                  <a:pt x="2157" y="5793"/>
                </a:lnTo>
                <a:lnTo>
                  <a:pt x="2174" y="5790"/>
                </a:lnTo>
                <a:lnTo>
                  <a:pt x="2192" y="5781"/>
                </a:lnTo>
                <a:lnTo>
                  <a:pt x="2205" y="5766"/>
                </a:lnTo>
                <a:lnTo>
                  <a:pt x="2214" y="5750"/>
                </a:lnTo>
                <a:close/>
                <a:moveTo>
                  <a:pt x="2166" y="5897"/>
                </a:moveTo>
                <a:lnTo>
                  <a:pt x="2168" y="5881"/>
                </a:lnTo>
                <a:lnTo>
                  <a:pt x="2163" y="5868"/>
                </a:lnTo>
                <a:lnTo>
                  <a:pt x="2153" y="5858"/>
                </a:lnTo>
                <a:lnTo>
                  <a:pt x="2136" y="5854"/>
                </a:lnTo>
                <a:lnTo>
                  <a:pt x="2119" y="5858"/>
                </a:lnTo>
                <a:lnTo>
                  <a:pt x="2103" y="5868"/>
                </a:lnTo>
                <a:lnTo>
                  <a:pt x="2088" y="5881"/>
                </a:lnTo>
                <a:lnTo>
                  <a:pt x="2080" y="5897"/>
                </a:lnTo>
                <a:lnTo>
                  <a:pt x="2078" y="5915"/>
                </a:lnTo>
                <a:lnTo>
                  <a:pt x="2083" y="5928"/>
                </a:lnTo>
                <a:lnTo>
                  <a:pt x="2093" y="5937"/>
                </a:lnTo>
                <a:lnTo>
                  <a:pt x="2109" y="5940"/>
                </a:lnTo>
                <a:lnTo>
                  <a:pt x="2127" y="5937"/>
                </a:lnTo>
                <a:lnTo>
                  <a:pt x="2144" y="5928"/>
                </a:lnTo>
                <a:lnTo>
                  <a:pt x="2157" y="5915"/>
                </a:lnTo>
                <a:lnTo>
                  <a:pt x="2166" y="5897"/>
                </a:lnTo>
                <a:close/>
                <a:moveTo>
                  <a:pt x="2118" y="6045"/>
                </a:moveTo>
                <a:lnTo>
                  <a:pt x="2120" y="6028"/>
                </a:lnTo>
                <a:lnTo>
                  <a:pt x="2115" y="6015"/>
                </a:lnTo>
                <a:lnTo>
                  <a:pt x="2105" y="6006"/>
                </a:lnTo>
                <a:lnTo>
                  <a:pt x="2089" y="6003"/>
                </a:lnTo>
                <a:lnTo>
                  <a:pt x="2072" y="6006"/>
                </a:lnTo>
                <a:lnTo>
                  <a:pt x="2055" y="6015"/>
                </a:lnTo>
                <a:lnTo>
                  <a:pt x="2041" y="6028"/>
                </a:lnTo>
                <a:lnTo>
                  <a:pt x="2033" y="6045"/>
                </a:lnTo>
                <a:lnTo>
                  <a:pt x="2031" y="6062"/>
                </a:lnTo>
                <a:lnTo>
                  <a:pt x="2036" y="6075"/>
                </a:lnTo>
                <a:lnTo>
                  <a:pt x="2047" y="6084"/>
                </a:lnTo>
                <a:lnTo>
                  <a:pt x="2062" y="6087"/>
                </a:lnTo>
                <a:lnTo>
                  <a:pt x="2079" y="6084"/>
                </a:lnTo>
                <a:lnTo>
                  <a:pt x="2096" y="6075"/>
                </a:lnTo>
                <a:lnTo>
                  <a:pt x="2110" y="6062"/>
                </a:lnTo>
                <a:lnTo>
                  <a:pt x="2118" y="6045"/>
                </a:lnTo>
                <a:close/>
                <a:moveTo>
                  <a:pt x="2041" y="6151"/>
                </a:moveTo>
                <a:lnTo>
                  <a:pt x="2024" y="6154"/>
                </a:lnTo>
                <a:lnTo>
                  <a:pt x="2008" y="6163"/>
                </a:lnTo>
                <a:lnTo>
                  <a:pt x="1994" y="6176"/>
                </a:lnTo>
                <a:lnTo>
                  <a:pt x="1986" y="6193"/>
                </a:lnTo>
                <a:lnTo>
                  <a:pt x="1984" y="6209"/>
                </a:lnTo>
                <a:lnTo>
                  <a:pt x="1989" y="6222"/>
                </a:lnTo>
                <a:lnTo>
                  <a:pt x="2000" y="6231"/>
                </a:lnTo>
                <a:lnTo>
                  <a:pt x="2015" y="6234"/>
                </a:lnTo>
                <a:lnTo>
                  <a:pt x="2032" y="6231"/>
                </a:lnTo>
                <a:lnTo>
                  <a:pt x="2049" y="6222"/>
                </a:lnTo>
                <a:lnTo>
                  <a:pt x="2062" y="6209"/>
                </a:lnTo>
                <a:lnTo>
                  <a:pt x="2070" y="6193"/>
                </a:lnTo>
                <a:lnTo>
                  <a:pt x="2072" y="6176"/>
                </a:lnTo>
                <a:lnTo>
                  <a:pt x="2068" y="6163"/>
                </a:lnTo>
                <a:lnTo>
                  <a:pt x="2057" y="6154"/>
                </a:lnTo>
                <a:lnTo>
                  <a:pt x="2041" y="6151"/>
                </a:lnTo>
                <a:close/>
                <a:moveTo>
                  <a:pt x="1974" y="6488"/>
                </a:moveTo>
                <a:lnTo>
                  <a:pt x="1976" y="6472"/>
                </a:lnTo>
                <a:lnTo>
                  <a:pt x="1971" y="6459"/>
                </a:lnTo>
                <a:lnTo>
                  <a:pt x="1961" y="6450"/>
                </a:lnTo>
                <a:lnTo>
                  <a:pt x="1946" y="6447"/>
                </a:lnTo>
                <a:lnTo>
                  <a:pt x="1930" y="6450"/>
                </a:lnTo>
                <a:lnTo>
                  <a:pt x="1914" y="6459"/>
                </a:lnTo>
                <a:lnTo>
                  <a:pt x="1901" y="6472"/>
                </a:lnTo>
                <a:lnTo>
                  <a:pt x="1893" y="6488"/>
                </a:lnTo>
                <a:lnTo>
                  <a:pt x="1891" y="6503"/>
                </a:lnTo>
                <a:lnTo>
                  <a:pt x="1895" y="6517"/>
                </a:lnTo>
                <a:lnTo>
                  <a:pt x="1906" y="6525"/>
                </a:lnTo>
                <a:lnTo>
                  <a:pt x="1921" y="6528"/>
                </a:lnTo>
                <a:lnTo>
                  <a:pt x="1937" y="6525"/>
                </a:lnTo>
                <a:lnTo>
                  <a:pt x="1953" y="6517"/>
                </a:lnTo>
                <a:lnTo>
                  <a:pt x="1966" y="6503"/>
                </a:lnTo>
                <a:lnTo>
                  <a:pt x="1974" y="6488"/>
                </a:lnTo>
                <a:close/>
                <a:moveTo>
                  <a:pt x="1926" y="6635"/>
                </a:moveTo>
                <a:lnTo>
                  <a:pt x="1928" y="6620"/>
                </a:lnTo>
                <a:lnTo>
                  <a:pt x="1924" y="6606"/>
                </a:lnTo>
                <a:lnTo>
                  <a:pt x="1914" y="6598"/>
                </a:lnTo>
                <a:lnTo>
                  <a:pt x="1899" y="6595"/>
                </a:lnTo>
                <a:lnTo>
                  <a:pt x="1882" y="6598"/>
                </a:lnTo>
                <a:lnTo>
                  <a:pt x="1867" y="6606"/>
                </a:lnTo>
                <a:lnTo>
                  <a:pt x="1854" y="6620"/>
                </a:lnTo>
                <a:lnTo>
                  <a:pt x="1846" y="6635"/>
                </a:lnTo>
                <a:lnTo>
                  <a:pt x="1844" y="6650"/>
                </a:lnTo>
                <a:lnTo>
                  <a:pt x="1848" y="6664"/>
                </a:lnTo>
                <a:lnTo>
                  <a:pt x="1859" y="6672"/>
                </a:lnTo>
                <a:lnTo>
                  <a:pt x="1873" y="6675"/>
                </a:lnTo>
                <a:lnTo>
                  <a:pt x="1890" y="6672"/>
                </a:lnTo>
                <a:lnTo>
                  <a:pt x="1906" y="6664"/>
                </a:lnTo>
                <a:lnTo>
                  <a:pt x="1918" y="6650"/>
                </a:lnTo>
                <a:lnTo>
                  <a:pt x="1926" y="6635"/>
                </a:lnTo>
                <a:close/>
                <a:moveTo>
                  <a:pt x="1878" y="6782"/>
                </a:moveTo>
                <a:lnTo>
                  <a:pt x="1880" y="6768"/>
                </a:lnTo>
                <a:lnTo>
                  <a:pt x="1875" y="6755"/>
                </a:lnTo>
                <a:lnTo>
                  <a:pt x="1866" y="6746"/>
                </a:lnTo>
                <a:lnTo>
                  <a:pt x="1851" y="6743"/>
                </a:lnTo>
                <a:lnTo>
                  <a:pt x="1835" y="6746"/>
                </a:lnTo>
                <a:lnTo>
                  <a:pt x="1820" y="6755"/>
                </a:lnTo>
                <a:lnTo>
                  <a:pt x="1807" y="6768"/>
                </a:lnTo>
                <a:lnTo>
                  <a:pt x="1799" y="6782"/>
                </a:lnTo>
                <a:lnTo>
                  <a:pt x="1797" y="6798"/>
                </a:lnTo>
                <a:lnTo>
                  <a:pt x="1802" y="6811"/>
                </a:lnTo>
                <a:lnTo>
                  <a:pt x="1812" y="6819"/>
                </a:lnTo>
                <a:lnTo>
                  <a:pt x="1826" y="6822"/>
                </a:lnTo>
                <a:lnTo>
                  <a:pt x="1842" y="6819"/>
                </a:lnTo>
                <a:lnTo>
                  <a:pt x="1858" y="6811"/>
                </a:lnTo>
                <a:lnTo>
                  <a:pt x="1870" y="6798"/>
                </a:lnTo>
                <a:lnTo>
                  <a:pt x="1878" y="6782"/>
                </a:lnTo>
                <a:close/>
                <a:moveTo>
                  <a:pt x="1830" y="6930"/>
                </a:moveTo>
                <a:lnTo>
                  <a:pt x="1832" y="6915"/>
                </a:lnTo>
                <a:lnTo>
                  <a:pt x="1827" y="6903"/>
                </a:lnTo>
                <a:lnTo>
                  <a:pt x="1818" y="6895"/>
                </a:lnTo>
                <a:lnTo>
                  <a:pt x="1803" y="6892"/>
                </a:lnTo>
                <a:lnTo>
                  <a:pt x="1788" y="6895"/>
                </a:lnTo>
                <a:lnTo>
                  <a:pt x="1773" y="6903"/>
                </a:lnTo>
                <a:lnTo>
                  <a:pt x="1760" y="6915"/>
                </a:lnTo>
                <a:lnTo>
                  <a:pt x="1753" y="6930"/>
                </a:lnTo>
                <a:lnTo>
                  <a:pt x="1751" y="6946"/>
                </a:lnTo>
                <a:lnTo>
                  <a:pt x="1755" y="6957"/>
                </a:lnTo>
                <a:lnTo>
                  <a:pt x="1765" y="6966"/>
                </a:lnTo>
                <a:lnTo>
                  <a:pt x="1779" y="6968"/>
                </a:lnTo>
                <a:lnTo>
                  <a:pt x="1795" y="6966"/>
                </a:lnTo>
                <a:lnTo>
                  <a:pt x="1810" y="6957"/>
                </a:lnTo>
                <a:lnTo>
                  <a:pt x="1822" y="6945"/>
                </a:lnTo>
                <a:lnTo>
                  <a:pt x="1830" y="6930"/>
                </a:lnTo>
                <a:close/>
                <a:moveTo>
                  <a:pt x="1782" y="7078"/>
                </a:moveTo>
                <a:lnTo>
                  <a:pt x="1783" y="7063"/>
                </a:lnTo>
                <a:lnTo>
                  <a:pt x="1779" y="7051"/>
                </a:lnTo>
                <a:lnTo>
                  <a:pt x="1770" y="7043"/>
                </a:lnTo>
                <a:lnTo>
                  <a:pt x="1756" y="7040"/>
                </a:lnTo>
                <a:lnTo>
                  <a:pt x="1740" y="7043"/>
                </a:lnTo>
                <a:lnTo>
                  <a:pt x="1726" y="7051"/>
                </a:lnTo>
                <a:lnTo>
                  <a:pt x="1714" y="7063"/>
                </a:lnTo>
                <a:lnTo>
                  <a:pt x="1706" y="7078"/>
                </a:lnTo>
                <a:lnTo>
                  <a:pt x="1704" y="7093"/>
                </a:lnTo>
                <a:lnTo>
                  <a:pt x="1708" y="7104"/>
                </a:lnTo>
                <a:lnTo>
                  <a:pt x="1719" y="7112"/>
                </a:lnTo>
                <a:lnTo>
                  <a:pt x="1732" y="7115"/>
                </a:lnTo>
                <a:lnTo>
                  <a:pt x="1747" y="7112"/>
                </a:lnTo>
                <a:lnTo>
                  <a:pt x="1762" y="7104"/>
                </a:lnTo>
                <a:lnTo>
                  <a:pt x="1774" y="7093"/>
                </a:lnTo>
                <a:lnTo>
                  <a:pt x="1782" y="7078"/>
                </a:lnTo>
                <a:close/>
                <a:moveTo>
                  <a:pt x="1685" y="7373"/>
                </a:moveTo>
                <a:lnTo>
                  <a:pt x="1687" y="7359"/>
                </a:lnTo>
                <a:lnTo>
                  <a:pt x="1683" y="7347"/>
                </a:lnTo>
                <a:lnTo>
                  <a:pt x="1674" y="7339"/>
                </a:lnTo>
                <a:lnTo>
                  <a:pt x="1660" y="7337"/>
                </a:lnTo>
                <a:lnTo>
                  <a:pt x="1646" y="7339"/>
                </a:lnTo>
                <a:lnTo>
                  <a:pt x="1632" y="7347"/>
                </a:lnTo>
                <a:lnTo>
                  <a:pt x="1621" y="7359"/>
                </a:lnTo>
                <a:lnTo>
                  <a:pt x="1613" y="7373"/>
                </a:lnTo>
                <a:lnTo>
                  <a:pt x="1611" y="7387"/>
                </a:lnTo>
                <a:lnTo>
                  <a:pt x="1615" y="7398"/>
                </a:lnTo>
                <a:lnTo>
                  <a:pt x="1625" y="7406"/>
                </a:lnTo>
                <a:lnTo>
                  <a:pt x="1638" y="7409"/>
                </a:lnTo>
                <a:lnTo>
                  <a:pt x="1652" y="7406"/>
                </a:lnTo>
                <a:lnTo>
                  <a:pt x="1667" y="7398"/>
                </a:lnTo>
                <a:lnTo>
                  <a:pt x="1678" y="7387"/>
                </a:lnTo>
                <a:lnTo>
                  <a:pt x="1685" y="7373"/>
                </a:lnTo>
                <a:close/>
                <a:moveTo>
                  <a:pt x="1613" y="7485"/>
                </a:moveTo>
                <a:lnTo>
                  <a:pt x="1598" y="7488"/>
                </a:lnTo>
                <a:lnTo>
                  <a:pt x="1585" y="7495"/>
                </a:lnTo>
                <a:lnTo>
                  <a:pt x="1574" y="7507"/>
                </a:lnTo>
                <a:lnTo>
                  <a:pt x="1566" y="7520"/>
                </a:lnTo>
                <a:lnTo>
                  <a:pt x="1565" y="7534"/>
                </a:lnTo>
                <a:lnTo>
                  <a:pt x="1569" y="7546"/>
                </a:lnTo>
                <a:lnTo>
                  <a:pt x="1578" y="7553"/>
                </a:lnTo>
                <a:lnTo>
                  <a:pt x="1591" y="7556"/>
                </a:lnTo>
                <a:lnTo>
                  <a:pt x="1605" y="7553"/>
                </a:lnTo>
                <a:lnTo>
                  <a:pt x="1619" y="7546"/>
                </a:lnTo>
                <a:lnTo>
                  <a:pt x="1630" y="7534"/>
                </a:lnTo>
                <a:lnTo>
                  <a:pt x="1637" y="7520"/>
                </a:lnTo>
                <a:lnTo>
                  <a:pt x="1639" y="7507"/>
                </a:lnTo>
                <a:lnTo>
                  <a:pt x="1635" y="7495"/>
                </a:lnTo>
                <a:lnTo>
                  <a:pt x="1626" y="7488"/>
                </a:lnTo>
                <a:lnTo>
                  <a:pt x="1613" y="7485"/>
                </a:lnTo>
                <a:close/>
                <a:moveTo>
                  <a:pt x="1589" y="7668"/>
                </a:moveTo>
                <a:lnTo>
                  <a:pt x="1591" y="7655"/>
                </a:lnTo>
                <a:lnTo>
                  <a:pt x="1587" y="7644"/>
                </a:lnTo>
                <a:lnTo>
                  <a:pt x="1578" y="7636"/>
                </a:lnTo>
                <a:lnTo>
                  <a:pt x="1565" y="7633"/>
                </a:lnTo>
                <a:lnTo>
                  <a:pt x="1551" y="7636"/>
                </a:lnTo>
                <a:lnTo>
                  <a:pt x="1538" y="7644"/>
                </a:lnTo>
                <a:lnTo>
                  <a:pt x="1528" y="7655"/>
                </a:lnTo>
                <a:lnTo>
                  <a:pt x="1520" y="7668"/>
                </a:lnTo>
                <a:lnTo>
                  <a:pt x="1518" y="7681"/>
                </a:lnTo>
                <a:lnTo>
                  <a:pt x="1522" y="7692"/>
                </a:lnTo>
                <a:lnTo>
                  <a:pt x="1531" y="7700"/>
                </a:lnTo>
                <a:lnTo>
                  <a:pt x="1544" y="7702"/>
                </a:lnTo>
                <a:lnTo>
                  <a:pt x="1557" y="7700"/>
                </a:lnTo>
                <a:lnTo>
                  <a:pt x="1570" y="7692"/>
                </a:lnTo>
                <a:lnTo>
                  <a:pt x="1582" y="7681"/>
                </a:lnTo>
                <a:lnTo>
                  <a:pt x="1589" y="7668"/>
                </a:lnTo>
                <a:close/>
                <a:moveTo>
                  <a:pt x="1517" y="7783"/>
                </a:moveTo>
                <a:lnTo>
                  <a:pt x="1504" y="7785"/>
                </a:lnTo>
                <a:lnTo>
                  <a:pt x="1491" y="7792"/>
                </a:lnTo>
                <a:lnTo>
                  <a:pt x="1481" y="7802"/>
                </a:lnTo>
                <a:lnTo>
                  <a:pt x="1474" y="7815"/>
                </a:lnTo>
                <a:lnTo>
                  <a:pt x="1472" y="7829"/>
                </a:lnTo>
                <a:lnTo>
                  <a:pt x="1477" y="7839"/>
                </a:lnTo>
                <a:lnTo>
                  <a:pt x="1485" y="7846"/>
                </a:lnTo>
                <a:lnTo>
                  <a:pt x="1497" y="7848"/>
                </a:lnTo>
                <a:lnTo>
                  <a:pt x="1510" y="7846"/>
                </a:lnTo>
                <a:lnTo>
                  <a:pt x="1524" y="7839"/>
                </a:lnTo>
                <a:lnTo>
                  <a:pt x="1534" y="7829"/>
                </a:lnTo>
                <a:lnTo>
                  <a:pt x="1540" y="7815"/>
                </a:lnTo>
                <a:lnTo>
                  <a:pt x="1542" y="7802"/>
                </a:lnTo>
                <a:lnTo>
                  <a:pt x="1538" y="7792"/>
                </a:lnTo>
                <a:lnTo>
                  <a:pt x="1530" y="7785"/>
                </a:lnTo>
                <a:lnTo>
                  <a:pt x="1517" y="7783"/>
                </a:lnTo>
                <a:close/>
                <a:moveTo>
                  <a:pt x="1470" y="7931"/>
                </a:moveTo>
                <a:lnTo>
                  <a:pt x="1457" y="7933"/>
                </a:lnTo>
                <a:lnTo>
                  <a:pt x="1444" y="7940"/>
                </a:lnTo>
                <a:lnTo>
                  <a:pt x="1434" y="7950"/>
                </a:lnTo>
                <a:lnTo>
                  <a:pt x="1427" y="7962"/>
                </a:lnTo>
                <a:lnTo>
                  <a:pt x="1425" y="7976"/>
                </a:lnTo>
                <a:lnTo>
                  <a:pt x="1430" y="7986"/>
                </a:lnTo>
                <a:lnTo>
                  <a:pt x="1438" y="7993"/>
                </a:lnTo>
                <a:lnTo>
                  <a:pt x="1449" y="7995"/>
                </a:lnTo>
                <a:lnTo>
                  <a:pt x="1463" y="7993"/>
                </a:lnTo>
                <a:lnTo>
                  <a:pt x="1475" y="7986"/>
                </a:lnTo>
                <a:lnTo>
                  <a:pt x="1486" y="7976"/>
                </a:lnTo>
                <a:lnTo>
                  <a:pt x="1492" y="7962"/>
                </a:lnTo>
                <a:lnTo>
                  <a:pt x="1494" y="7950"/>
                </a:lnTo>
                <a:lnTo>
                  <a:pt x="1490" y="7940"/>
                </a:lnTo>
                <a:lnTo>
                  <a:pt x="1482" y="7933"/>
                </a:lnTo>
                <a:lnTo>
                  <a:pt x="1470" y="7931"/>
                </a:lnTo>
                <a:close/>
                <a:moveTo>
                  <a:pt x="1422" y="8079"/>
                </a:moveTo>
                <a:lnTo>
                  <a:pt x="1409" y="8081"/>
                </a:lnTo>
                <a:lnTo>
                  <a:pt x="1397" y="8088"/>
                </a:lnTo>
                <a:lnTo>
                  <a:pt x="1388" y="8098"/>
                </a:lnTo>
                <a:lnTo>
                  <a:pt x="1380" y="8111"/>
                </a:lnTo>
                <a:lnTo>
                  <a:pt x="1379" y="8123"/>
                </a:lnTo>
                <a:lnTo>
                  <a:pt x="1383" y="8133"/>
                </a:lnTo>
                <a:lnTo>
                  <a:pt x="1391" y="8139"/>
                </a:lnTo>
                <a:lnTo>
                  <a:pt x="1402" y="8142"/>
                </a:lnTo>
                <a:lnTo>
                  <a:pt x="1415" y="8139"/>
                </a:lnTo>
                <a:lnTo>
                  <a:pt x="1427" y="8133"/>
                </a:lnTo>
                <a:lnTo>
                  <a:pt x="1438" y="8123"/>
                </a:lnTo>
                <a:lnTo>
                  <a:pt x="1444" y="8111"/>
                </a:lnTo>
                <a:lnTo>
                  <a:pt x="1445" y="8098"/>
                </a:lnTo>
                <a:lnTo>
                  <a:pt x="1442" y="8088"/>
                </a:lnTo>
                <a:lnTo>
                  <a:pt x="1434" y="8081"/>
                </a:lnTo>
                <a:lnTo>
                  <a:pt x="1422" y="8079"/>
                </a:lnTo>
                <a:close/>
                <a:moveTo>
                  <a:pt x="1395" y="8258"/>
                </a:moveTo>
                <a:lnTo>
                  <a:pt x="1397" y="8247"/>
                </a:lnTo>
                <a:lnTo>
                  <a:pt x="1394" y="8236"/>
                </a:lnTo>
                <a:lnTo>
                  <a:pt x="1386" y="8230"/>
                </a:lnTo>
                <a:lnTo>
                  <a:pt x="1374" y="8228"/>
                </a:lnTo>
                <a:lnTo>
                  <a:pt x="1362" y="8230"/>
                </a:lnTo>
                <a:lnTo>
                  <a:pt x="1351" y="8236"/>
                </a:lnTo>
                <a:lnTo>
                  <a:pt x="1341" y="8247"/>
                </a:lnTo>
                <a:lnTo>
                  <a:pt x="1335" y="8258"/>
                </a:lnTo>
                <a:lnTo>
                  <a:pt x="1334" y="8270"/>
                </a:lnTo>
                <a:lnTo>
                  <a:pt x="1337" y="8279"/>
                </a:lnTo>
                <a:lnTo>
                  <a:pt x="1345" y="8285"/>
                </a:lnTo>
                <a:lnTo>
                  <a:pt x="1355" y="8288"/>
                </a:lnTo>
                <a:lnTo>
                  <a:pt x="1368" y="8285"/>
                </a:lnTo>
                <a:lnTo>
                  <a:pt x="1379" y="8279"/>
                </a:lnTo>
                <a:lnTo>
                  <a:pt x="1389" y="8270"/>
                </a:lnTo>
                <a:lnTo>
                  <a:pt x="1395" y="8258"/>
                </a:lnTo>
                <a:close/>
                <a:moveTo>
                  <a:pt x="1347" y="8405"/>
                </a:moveTo>
                <a:lnTo>
                  <a:pt x="1349" y="8394"/>
                </a:lnTo>
                <a:lnTo>
                  <a:pt x="1345" y="8384"/>
                </a:lnTo>
                <a:lnTo>
                  <a:pt x="1338" y="8378"/>
                </a:lnTo>
                <a:lnTo>
                  <a:pt x="1327" y="8376"/>
                </a:lnTo>
                <a:lnTo>
                  <a:pt x="1315" y="8378"/>
                </a:lnTo>
                <a:lnTo>
                  <a:pt x="1304" y="8384"/>
                </a:lnTo>
                <a:lnTo>
                  <a:pt x="1295" y="8394"/>
                </a:lnTo>
                <a:lnTo>
                  <a:pt x="1289" y="8405"/>
                </a:lnTo>
                <a:lnTo>
                  <a:pt x="1287" y="8417"/>
                </a:lnTo>
                <a:lnTo>
                  <a:pt x="1291" y="8426"/>
                </a:lnTo>
                <a:lnTo>
                  <a:pt x="1298" y="8433"/>
                </a:lnTo>
                <a:lnTo>
                  <a:pt x="1308" y="8435"/>
                </a:lnTo>
                <a:lnTo>
                  <a:pt x="1320" y="8433"/>
                </a:lnTo>
                <a:lnTo>
                  <a:pt x="1331" y="8426"/>
                </a:lnTo>
                <a:lnTo>
                  <a:pt x="1341" y="8417"/>
                </a:lnTo>
                <a:lnTo>
                  <a:pt x="1347" y="8405"/>
                </a:lnTo>
                <a:close/>
                <a:moveTo>
                  <a:pt x="1299" y="8553"/>
                </a:moveTo>
                <a:lnTo>
                  <a:pt x="1300" y="8543"/>
                </a:lnTo>
                <a:lnTo>
                  <a:pt x="1298" y="8534"/>
                </a:lnTo>
                <a:lnTo>
                  <a:pt x="1292" y="8528"/>
                </a:lnTo>
                <a:lnTo>
                  <a:pt x="1282" y="8524"/>
                </a:lnTo>
                <a:lnTo>
                  <a:pt x="1287" y="8509"/>
                </a:lnTo>
                <a:lnTo>
                  <a:pt x="1291" y="8494"/>
                </a:lnTo>
                <a:lnTo>
                  <a:pt x="1294" y="8477"/>
                </a:lnTo>
                <a:lnTo>
                  <a:pt x="1298" y="8462"/>
                </a:lnTo>
                <a:lnTo>
                  <a:pt x="1297" y="8456"/>
                </a:lnTo>
                <a:lnTo>
                  <a:pt x="1292" y="8454"/>
                </a:lnTo>
                <a:lnTo>
                  <a:pt x="1283" y="8455"/>
                </a:lnTo>
                <a:lnTo>
                  <a:pt x="1275" y="8458"/>
                </a:lnTo>
                <a:lnTo>
                  <a:pt x="1269" y="8472"/>
                </a:lnTo>
                <a:lnTo>
                  <a:pt x="1262" y="8494"/>
                </a:lnTo>
                <a:lnTo>
                  <a:pt x="1253" y="8520"/>
                </a:lnTo>
                <a:lnTo>
                  <a:pt x="1243" y="8551"/>
                </a:lnTo>
                <a:lnTo>
                  <a:pt x="1243" y="8552"/>
                </a:lnTo>
                <a:lnTo>
                  <a:pt x="1242" y="8553"/>
                </a:lnTo>
                <a:lnTo>
                  <a:pt x="1242" y="8554"/>
                </a:lnTo>
                <a:lnTo>
                  <a:pt x="1242" y="8555"/>
                </a:lnTo>
                <a:lnTo>
                  <a:pt x="1230" y="8590"/>
                </a:lnTo>
                <a:lnTo>
                  <a:pt x="1219" y="8626"/>
                </a:lnTo>
                <a:lnTo>
                  <a:pt x="1208" y="8661"/>
                </a:lnTo>
                <a:lnTo>
                  <a:pt x="1198" y="8696"/>
                </a:lnTo>
                <a:lnTo>
                  <a:pt x="1197" y="8698"/>
                </a:lnTo>
                <a:lnTo>
                  <a:pt x="1196" y="8700"/>
                </a:lnTo>
                <a:lnTo>
                  <a:pt x="1195" y="8703"/>
                </a:lnTo>
                <a:lnTo>
                  <a:pt x="1195" y="8706"/>
                </a:lnTo>
                <a:lnTo>
                  <a:pt x="1184" y="8740"/>
                </a:lnTo>
                <a:lnTo>
                  <a:pt x="1176" y="8768"/>
                </a:lnTo>
                <a:lnTo>
                  <a:pt x="1171" y="8786"/>
                </a:lnTo>
                <a:lnTo>
                  <a:pt x="1169" y="8793"/>
                </a:lnTo>
                <a:lnTo>
                  <a:pt x="1169" y="8810"/>
                </a:lnTo>
                <a:lnTo>
                  <a:pt x="1175" y="8819"/>
                </a:lnTo>
                <a:lnTo>
                  <a:pt x="1185" y="8817"/>
                </a:lnTo>
                <a:lnTo>
                  <a:pt x="1197" y="8797"/>
                </a:lnTo>
                <a:lnTo>
                  <a:pt x="1207" y="8771"/>
                </a:lnTo>
                <a:lnTo>
                  <a:pt x="1212" y="8752"/>
                </a:lnTo>
                <a:lnTo>
                  <a:pt x="1214" y="8738"/>
                </a:lnTo>
                <a:lnTo>
                  <a:pt x="1216" y="8728"/>
                </a:lnTo>
                <a:lnTo>
                  <a:pt x="1227" y="8725"/>
                </a:lnTo>
                <a:lnTo>
                  <a:pt x="1236" y="8719"/>
                </a:lnTo>
                <a:lnTo>
                  <a:pt x="1245" y="8710"/>
                </a:lnTo>
                <a:lnTo>
                  <a:pt x="1251" y="8700"/>
                </a:lnTo>
                <a:lnTo>
                  <a:pt x="1252" y="8691"/>
                </a:lnTo>
                <a:lnTo>
                  <a:pt x="1250" y="8684"/>
                </a:lnTo>
                <a:lnTo>
                  <a:pt x="1245" y="8678"/>
                </a:lnTo>
                <a:lnTo>
                  <a:pt x="1237" y="8675"/>
                </a:lnTo>
                <a:lnTo>
                  <a:pt x="1247" y="8651"/>
                </a:lnTo>
                <a:lnTo>
                  <a:pt x="1254" y="8628"/>
                </a:lnTo>
                <a:lnTo>
                  <a:pt x="1262" y="8604"/>
                </a:lnTo>
                <a:lnTo>
                  <a:pt x="1268" y="8581"/>
                </a:lnTo>
                <a:lnTo>
                  <a:pt x="1278" y="8577"/>
                </a:lnTo>
                <a:lnTo>
                  <a:pt x="1287" y="8570"/>
                </a:lnTo>
                <a:lnTo>
                  <a:pt x="1294" y="8562"/>
                </a:lnTo>
                <a:lnTo>
                  <a:pt x="1299" y="8553"/>
                </a:lnTo>
                <a:close/>
                <a:moveTo>
                  <a:pt x="1202" y="8848"/>
                </a:moveTo>
                <a:lnTo>
                  <a:pt x="1204" y="8837"/>
                </a:lnTo>
                <a:lnTo>
                  <a:pt x="1201" y="8829"/>
                </a:lnTo>
                <a:lnTo>
                  <a:pt x="1194" y="8824"/>
                </a:lnTo>
                <a:lnTo>
                  <a:pt x="1184" y="8822"/>
                </a:lnTo>
                <a:lnTo>
                  <a:pt x="1173" y="8824"/>
                </a:lnTo>
                <a:lnTo>
                  <a:pt x="1163" y="8829"/>
                </a:lnTo>
                <a:lnTo>
                  <a:pt x="1155" y="8837"/>
                </a:lnTo>
                <a:lnTo>
                  <a:pt x="1149" y="8848"/>
                </a:lnTo>
                <a:lnTo>
                  <a:pt x="1148" y="8859"/>
                </a:lnTo>
                <a:lnTo>
                  <a:pt x="1151" y="8867"/>
                </a:lnTo>
                <a:lnTo>
                  <a:pt x="1158" y="8873"/>
                </a:lnTo>
                <a:lnTo>
                  <a:pt x="1167" y="8875"/>
                </a:lnTo>
                <a:lnTo>
                  <a:pt x="1178" y="8873"/>
                </a:lnTo>
                <a:lnTo>
                  <a:pt x="1188" y="8867"/>
                </a:lnTo>
                <a:lnTo>
                  <a:pt x="1197" y="8859"/>
                </a:lnTo>
                <a:lnTo>
                  <a:pt x="1202" y="8848"/>
                </a:lnTo>
                <a:close/>
                <a:moveTo>
                  <a:pt x="1120" y="9021"/>
                </a:moveTo>
                <a:lnTo>
                  <a:pt x="1130" y="9019"/>
                </a:lnTo>
                <a:lnTo>
                  <a:pt x="1140" y="9014"/>
                </a:lnTo>
                <a:lnTo>
                  <a:pt x="1149" y="9006"/>
                </a:lnTo>
                <a:lnTo>
                  <a:pt x="1154" y="8996"/>
                </a:lnTo>
                <a:lnTo>
                  <a:pt x="1155" y="8985"/>
                </a:lnTo>
                <a:lnTo>
                  <a:pt x="1152" y="8977"/>
                </a:lnTo>
                <a:lnTo>
                  <a:pt x="1146" y="8972"/>
                </a:lnTo>
                <a:lnTo>
                  <a:pt x="1136" y="8970"/>
                </a:lnTo>
                <a:lnTo>
                  <a:pt x="1126" y="8972"/>
                </a:lnTo>
                <a:lnTo>
                  <a:pt x="1116" y="8977"/>
                </a:lnTo>
                <a:lnTo>
                  <a:pt x="1108" y="8985"/>
                </a:lnTo>
                <a:lnTo>
                  <a:pt x="1103" y="8996"/>
                </a:lnTo>
                <a:lnTo>
                  <a:pt x="1102" y="9006"/>
                </a:lnTo>
                <a:lnTo>
                  <a:pt x="1105" y="9014"/>
                </a:lnTo>
                <a:lnTo>
                  <a:pt x="1111" y="9019"/>
                </a:lnTo>
                <a:lnTo>
                  <a:pt x="1120" y="9021"/>
                </a:lnTo>
                <a:close/>
                <a:moveTo>
                  <a:pt x="1073" y="9167"/>
                </a:moveTo>
                <a:lnTo>
                  <a:pt x="1083" y="9165"/>
                </a:lnTo>
                <a:lnTo>
                  <a:pt x="1092" y="9160"/>
                </a:lnTo>
                <a:lnTo>
                  <a:pt x="1100" y="9153"/>
                </a:lnTo>
                <a:lnTo>
                  <a:pt x="1105" y="9143"/>
                </a:lnTo>
                <a:lnTo>
                  <a:pt x="1106" y="9134"/>
                </a:lnTo>
                <a:lnTo>
                  <a:pt x="1104" y="9126"/>
                </a:lnTo>
                <a:lnTo>
                  <a:pt x="1098" y="9121"/>
                </a:lnTo>
                <a:lnTo>
                  <a:pt x="1088" y="9119"/>
                </a:lnTo>
                <a:lnTo>
                  <a:pt x="1078" y="9121"/>
                </a:lnTo>
                <a:lnTo>
                  <a:pt x="1069" y="9126"/>
                </a:lnTo>
                <a:lnTo>
                  <a:pt x="1062" y="9134"/>
                </a:lnTo>
                <a:lnTo>
                  <a:pt x="1057" y="9143"/>
                </a:lnTo>
                <a:lnTo>
                  <a:pt x="1056" y="9153"/>
                </a:lnTo>
                <a:lnTo>
                  <a:pt x="1059" y="9160"/>
                </a:lnTo>
                <a:lnTo>
                  <a:pt x="1064" y="9165"/>
                </a:lnTo>
                <a:lnTo>
                  <a:pt x="1073" y="9167"/>
                </a:lnTo>
                <a:close/>
                <a:moveTo>
                  <a:pt x="1026" y="9313"/>
                </a:moveTo>
                <a:lnTo>
                  <a:pt x="1035" y="9312"/>
                </a:lnTo>
                <a:lnTo>
                  <a:pt x="1044" y="9307"/>
                </a:lnTo>
                <a:lnTo>
                  <a:pt x="1052" y="9300"/>
                </a:lnTo>
                <a:lnTo>
                  <a:pt x="1057" y="9291"/>
                </a:lnTo>
                <a:lnTo>
                  <a:pt x="1058" y="9282"/>
                </a:lnTo>
                <a:lnTo>
                  <a:pt x="1056" y="9275"/>
                </a:lnTo>
                <a:lnTo>
                  <a:pt x="1050" y="9269"/>
                </a:lnTo>
                <a:lnTo>
                  <a:pt x="1041" y="9267"/>
                </a:lnTo>
                <a:lnTo>
                  <a:pt x="1031" y="9269"/>
                </a:lnTo>
                <a:lnTo>
                  <a:pt x="1022" y="9275"/>
                </a:lnTo>
                <a:lnTo>
                  <a:pt x="1015" y="9282"/>
                </a:lnTo>
                <a:lnTo>
                  <a:pt x="1010" y="9291"/>
                </a:lnTo>
                <a:lnTo>
                  <a:pt x="1009" y="9300"/>
                </a:lnTo>
                <a:lnTo>
                  <a:pt x="1012" y="9307"/>
                </a:lnTo>
                <a:lnTo>
                  <a:pt x="1018" y="9312"/>
                </a:lnTo>
                <a:lnTo>
                  <a:pt x="1026" y="9313"/>
                </a:lnTo>
                <a:close/>
                <a:moveTo>
                  <a:pt x="979" y="9461"/>
                </a:moveTo>
                <a:lnTo>
                  <a:pt x="988" y="9458"/>
                </a:lnTo>
                <a:lnTo>
                  <a:pt x="996" y="9453"/>
                </a:lnTo>
                <a:lnTo>
                  <a:pt x="1004" y="9446"/>
                </a:lnTo>
                <a:lnTo>
                  <a:pt x="1008" y="9438"/>
                </a:lnTo>
                <a:lnTo>
                  <a:pt x="1009" y="9430"/>
                </a:lnTo>
                <a:lnTo>
                  <a:pt x="1007" y="9423"/>
                </a:lnTo>
                <a:lnTo>
                  <a:pt x="1002" y="9418"/>
                </a:lnTo>
                <a:lnTo>
                  <a:pt x="993" y="9416"/>
                </a:lnTo>
                <a:lnTo>
                  <a:pt x="984" y="9418"/>
                </a:lnTo>
                <a:lnTo>
                  <a:pt x="976" y="9423"/>
                </a:lnTo>
                <a:lnTo>
                  <a:pt x="969" y="9430"/>
                </a:lnTo>
                <a:lnTo>
                  <a:pt x="964" y="9438"/>
                </a:lnTo>
                <a:lnTo>
                  <a:pt x="963" y="9446"/>
                </a:lnTo>
                <a:lnTo>
                  <a:pt x="966" y="9453"/>
                </a:lnTo>
                <a:lnTo>
                  <a:pt x="971" y="9458"/>
                </a:lnTo>
                <a:lnTo>
                  <a:pt x="979" y="9461"/>
                </a:lnTo>
                <a:close/>
                <a:moveTo>
                  <a:pt x="932" y="9607"/>
                </a:moveTo>
                <a:lnTo>
                  <a:pt x="940" y="9606"/>
                </a:lnTo>
                <a:lnTo>
                  <a:pt x="948" y="9601"/>
                </a:lnTo>
                <a:lnTo>
                  <a:pt x="956" y="9594"/>
                </a:lnTo>
                <a:lnTo>
                  <a:pt x="960" y="9585"/>
                </a:lnTo>
                <a:lnTo>
                  <a:pt x="961" y="9577"/>
                </a:lnTo>
                <a:lnTo>
                  <a:pt x="959" y="9571"/>
                </a:lnTo>
                <a:lnTo>
                  <a:pt x="954" y="9566"/>
                </a:lnTo>
                <a:lnTo>
                  <a:pt x="945" y="9565"/>
                </a:lnTo>
                <a:lnTo>
                  <a:pt x="937" y="9566"/>
                </a:lnTo>
                <a:lnTo>
                  <a:pt x="929" y="9571"/>
                </a:lnTo>
                <a:lnTo>
                  <a:pt x="922" y="9577"/>
                </a:lnTo>
                <a:lnTo>
                  <a:pt x="918" y="9585"/>
                </a:lnTo>
                <a:lnTo>
                  <a:pt x="917" y="9594"/>
                </a:lnTo>
                <a:lnTo>
                  <a:pt x="919" y="9601"/>
                </a:lnTo>
                <a:lnTo>
                  <a:pt x="924" y="9606"/>
                </a:lnTo>
                <a:lnTo>
                  <a:pt x="932" y="9607"/>
                </a:lnTo>
                <a:close/>
                <a:moveTo>
                  <a:pt x="885" y="9753"/>
                </a:moveTo>
                <a:lnTo>
                  <a:pt x="893" y="9752"/>
                </a:lnTo>
                <a:lnTo>
                  <a:pt x="901" y="9748"/>
                </a:lnTo>
                <a:lnTo>
                  <a:pt x="908" y="9741"/>
                </a:lnTo>
                <a:lnTo>
                  <a:pt x="912" y="9733"/>
                </a:lnTo>
                <a:lnTo>
                  <a:pt x="913" y="9725"/>
                </a:lnTo>
                <a:lnTo>
                  <a:pt x="910" y="9719"/>
                </a:lnTo>
                <a:lnTo>
                  <a:pt x="905" y="9715"/>
                </a:lnTo>
                <a:lnTo>
                  <a:pt x="897" y="9713"/>
                </a:lnTo>
                <a:lnTo>
                  <a:pt x="889" y="9715"/>
                </a:lnTo>
                <a:lnTo>
                  <a:pt x="882" y="9719"/>
                </a:lnTo>
                <a:lnTo>
                  <a:pt x="875" y="9725"/>
                </a:lnTo>
                <a:lnTo>
                  <a:pt x="872" y="9733"/>
                </a:lnTo>
                <a:lnTo>
                  <a:pt x="871" y="9741"/>
                </a:lnTo>
                <a:lnTo>
                  <a:pt x="873" y="9748"/>
                </a:lnTo>
                <a:lnTo>
                  <a:pt x="878" y="9752"/>
                </a:lnTo>
                <a:lnTo>
                  <a:pt x="885" y="9753"/>
                </a:lnTo>
                <a:close/>
                <a:moveTo>
                  <a:pt x="3816" y="165"/>
                </a:moveTo>
                <a:lnTo>
                  <a:pt x="3825" y="162"/>
                </a:lnTo>
                <a:lnTo>
                  <a:pt x="3832" y="158"/>
                </a:lnTo>
                <a:lnTo>
                  <a:pt x="3839" y="152"/>
                </a:lnTo>
                <a:lnTo>
                  <a:pt x="3843" y="144"/>
                </a:lnTo>
                <a:lnTo>
                  <a:pt x="3844" y="136"/>
                </a:lnTo>
                <a:lnTo>
                  <a:pt x="3842" y="130"/>
                </a:lnTo>
                <a:lnTo>
                  <a:pt x="3837" y="126"/>
                </a:lnTo>
                <a:lnTo>
                  <a:pt x="3829" y="124"/>
                </a:lnTo>
                <a:lnTo>
                  <a:pt x="3821" y="126"/>
                </a:lnTo>
                <a:lnTo>
                  <a:pt x="3813" y="130"/>
                </a:lnTo>
                <a:lnTo>
                  <a:pt x="3807" y="136"/>
                </a:lnTo>
                <a:lnTo>
                  <a:pt x="3802" y="144"/>
                </a:lnTo>
                <a:lnTo>
                  <a:pt x="3801" y="152"/>
                </a:lnTo>
                <a:lnTo>
                  <a:pt x="3803" y="158"/>
                </a:lnTo>
                <a:lnTo>
                  <a:pt x="3809" y="162"/>
                </a:lnTo>
                <a:lnTo>
                  <a:pt x="3816" y="165"/>
                </a:lnTo>
                <a:close/>
                <a:moveTo>
                  <a:pt x="3769" y="314"/>
                </a:moveTo>
                <a:lnTo>
                  <a:pt x="3777" y="312"/>
                </a:lnTo>
                <a:lnTo>
                  <a:pt x="3786" y="307"/>
                </a:lnTo>
                <a:lnTo>
                  <a:pt x="3792" y="300"/>
                </a:lnTo>
                <a:lnTo>
                  <a:pt x="3797" y="291"/>
                </a:lnTo>
                <a:lnTo>
                  <a:pt x="3798" y="283"/>
                </a:lnTo>
                <a:lnTo>
                  <a:pt x="3795" y="276"/>
                </a:lnTo>
                <a:lnTo>
                  <a:pt x="3790" y="272"/>
                </a:lnTo>
                <a:lnTo>
                  <a:pt x="3782" y="270"/>
                </a:lnTo>
                <a:lnTo>
                  <a:pt x="3774" y="272"/>
                </a:lnTo>
                <a:lnTo>
                  <a:pt x="3765" y="276"/>
                </a:lnTo>
                <a:lnTo>
                  <a:pt x="3759" y="283"/>
                </a:lnTo>
                <a:lnTo>
                  <a:pt x="3753" y="291"/>
                </a:lnTo>
                <a:lnTo>
                  <a:pt x="3752" y="300"/>
                </a:lnTo>
                <a:lnTo>
                  <a:pt x="3755" y="307"/>
                </a:lnTo>
                <a:lnTo>
                  <a:pt x="3761" y="312"/>
                </a:lnTo>
                <a:lnTo>
                  <a:pt x="3769" y="314"/>
                </a:lnTo>
                <a:close/>
                <a:moveTo>
                  <a:pt x="3530" y="1056"/>
                </a:moveTo>
                <a:lnTo>
                  <a:pt x="3541" y="1054"/>
                </a:lnTo>
                <a:lnTo>
                  <a:pt x="3551" y="1048"/>
                </a:lnTo>
                <a:lnTo>
                  <a:pt x="3559" y="1039"/>
                </a:lnTo>
                <a:lnTo>
                  <a:pt x="3565" y="1029"/>
                </a:lnTo>
                <a:lnTo>
                  <a:pt x="3567" y="1019"/>
                </a:lnTo>
                <a:lnTo>
                  <a:pt x="3563" y="1011"/>
                </a:lnTo>
                <a:lnTo>
                  <a:pt x="3556" y="1005"/>
                </a:lnTo>
                <a:lnTo>
                  <a:pt x="3547" y="1002"/>
                </a:lnTo>
                <a:lnTo>
                  <a:pt x="3536" y="1005"/>
                </a:lnTo>
                <a:lnTo>
                  <a:pt x="3526" y="1011"/>
                </a:lnTo>
                <a:lnTo>
                  <a:pt x="3517" y="1019"/>
                </a:lnTo>
                <a:lnTo>
                  <a:pt x="3512" y="1029"/>
                </a:lnTo>
                <a:lnTo>
                  <a:pt x="3510" y="1039"/>
                </a:lnTo>
                <a:lnTo>
                  <a:pt x="3513" y="1048"/>
                </a:lnTo>
                <a:lnTo>
                  <a:pt x="3521" y="1054"/>
                </a:lnTo>
                <a:lnTo>
                  <a:pt x="3530" y="1056"/>
                </a:lnTo>
                <a:close/>
                <a:moveTo>
                  <a:pt x="3483" y="1204"/>
                </a:moveTo>
                <a:lnTo>
                  <a:pt x="3494" y="1202"/>
                </a:lnTo>
                <a:lnTo>
                  <a:pt x="3504" y="1197"/>
                </a:lnTo>
                <a:lnTo>
                  <a:pt x="3513" y="1187"/>
                </a:lnTo>
                <a:lnTo>
                  <a:pt x="3518" y="1177"/>
                </a:lnTo>
                <a:lnTo>
                  <a:pt x="3520" y="1166"/>
                </a:lnTo>
                <a:lnTo>
                  <a:pt x="3516" y="1158"/>
                </a:lnTo>
                <a:lnTo>
                  <a:pt x="3510" y="1152"/>
                </a:lnTo>
                <a:lnTo>
                  <a:pt x="3500" y="1150"/>
                </a:lnTo>
                <a:lnTo>
                  <a:pt x="3489" y="1152"/>
                </a:lnTo>
                <a:lnTo>
                  <a:pt x="3478" y="1158"/>
                </a:lnTo>
                <a:lnTo>
                  <a:pt x="3469" y="1166"/>
                </a:lnTo>
                <a:lnTo>
                  <a:pt x="3463" y="1177"/>
                </a:lnTo>
                <a:lnTo>
                  <a:pt x="3462" y="1187"/>
                </a:lnTo>
                <a:lnTo>
                  <a:pt x="3465" y="1197"/>
                </a:lnTo>
                <a:lnTo>
                  <a:pt x="3473" y="1202"/>
                </a:lnTo>
                <a:lnTo>
                  <a:pt x="3483" y="1204"/>
                </a:lnTo>
                <a:close/>
                <a:moveTo>
                  <a:pt x="3473" y="1324"/>
                </a:moveTo>
                <a:lnTo>
                  <a:pt x="3474" y="1313"/>
                </a:lnTo>
                <a:lnTo>
                  <a:pt x="3470" y="1304"/>
                </a:lnTo>
                <a:lnTo>
                  <a:pt x="3463" y="1299"/>
                </a:lnTo>
                <a:lnTo>
                  <a:pt x="3453" y="1296"/>
                </a:lnTo>
                <a:lnTo>
                  <a:pt x="3441" y="1299"/>
                </a:lnTo>
                <a:lnTo>
                  <a:pt x="3431" y="1304"/>
                </a:lnTo>
                <a:lnTo>
                  <a:pt x="3421" y="1313"/>
                </a:lnTo>
                <a:lnTo>
                  <a:pt x="3415" y="1324"/>
                </a:lnTo>
                <a:lnTo>
                  <a:pt x="3414" y="1336"/>
                </a:lnTo>
                <a:lnTo>
                  <a:pt x="3417" y="1345"/>
                </a:lnTo>
                <a:lnTo>
                  <a:pt x="3425" y="1350"/>
                </a:lnTo>
                <a:lnTo>
                  <a:pt x="3435" y="1353"/>
                </a:lnTo>
                <a:lnTo>
                  <a:pt x="3447" y="1350"/>
                </a:lnTo>
                <a:lnTo>
                  <a:pt x="3457" y="1345"/>
                </a:lnTo>
                <a:lnTo>
                  <a:pt x="3466" y="1336"/>
                </a:lnTo>
                <a:lnTo>
                  <a:pt x="3473" y="1324"/>
                </a:lnTo>
                <a:close/>
                <a:moveTo>
                  <a:pt x="3367" y="1472"/>
                </a:moveTo>
                <a:lnTo>
                  <a:pt x="3366" y="1483"/>
                </a:lnTo>
                <a:lnTo>
                  <a:pt x="3369" y="1492"/>
                </a:lnTo>
                <a:lnTo>
                  <a:pt x="3377" y="1499"/>
                </a:lnTo>
                <a:lnTo>
                  <a:pt x="3387" y="1501"/>
                </a:lnTo>
                <a:lnTo>
                  <a:pt x="3399" y="1499"/>
                </a:lnTo>
                <a:lnTo>
                  <a:pt x="3410" y="1492"/>
                </a:lnTo>
                <a:lnTo>
                  <a:pt x="3419" y="1483"/>
                </a:lnTo>
                <a:lnTo>
                  <a:pt x="3426" y="1472"/>
                </a:lnTo>
                <a:lnTo>
                  <a:pt x="3427" y="1460"/>
                </a:lnTo>
                <a:lnTo>
                  <a:pt x="3423" y="1451"/>
                </a:lnTo>
                <a:lnTo>
                  <a:pt x="3416" y="1445"/>
                </a:lnTo>
                <a:lnTo>
                  <a:pt x="3406" y="1443"/>
                </a:lnTo>
                <a:lnTo>
                  <a:pt x="3394" y="1445"/>
                </a:lnTo>
                <a:lnTo>
                  <a:pt x="3383" y="1451"/>
                </a:lnTo>
                <a:lnTo>
                  <a:pt x="3373" y="1460"/>
                </a:lnTo>
                <a:lnTo>
                  <a:pt x="3367" y="1472"/>
                </a:lnTo>
                <a:close/>
                <a:moveTo>
                  <a:pt x="3319" y="1620"/>
                </a:moveTo>
                <a:lnTo>
                  <a:pt x="3318" y="1631"/>
                </a:lnTo>
                <a:lnTo>
                  <a:pt x="3321" y="1640"/>
                </a:lnTo>
                <a:lnTo>
                  <a:pt x="3328" y="1647"/>
                </a:lnTo>
                <a:lnTo>
                  <a:pt x="3340" y="1649"/>
                </a:lnTo>
                <a:lnTo>
                  <a:pt x="3352" y="1647"/>
                </a:lnTo>
                <a:lnTo>
                  <a:pt x="3363" y="1640"/>
                </a:lnTo>
                <a:lnTo>
                  <a:pt x="3372" y="1631"/>
                </a:lnTo>
                <a:lnTo>
                  <a:pt x="3379" y="1620"/>
                </a:lnTo>
                <a:lnTo>
                  <a:pt x="3381" y="1607"/>
                </a:lnTo>
                <a:lnTo>
                  <a:pt x="3377" y="1598"/>
                </a:lnTo>
                <a:lnTo>
                  <a:pt x="3369" y="1592"/>
                </a:lnTo>
                <a:lnTo>
                  <a:pt x="3359" y="1589"/>
                </a:lnTo>
                <a:lnTo>
                  <a:pt x="3346" y="1592"/>
                </a:lnTo>
                <a:lnTo>
                  <a:pt x="3335" y="1598"/>
                </a:lnTo>
                <a:lnTo>
                  <a:pt x="3325" y="1607"/>
                </a:lnTo>
                <a:lnTo>
                  <a:pt x="3319" y="1620"/>
                </a:lnTo>
                <a:close/>
                <a:moveTo>
                  <a:pt x="3271" y="1767"/>
                </a:moveTo>
                <a:lnTo>
                  <a:pt x="3269" y="1779"/>
                </a:lnTo>
                <a:lnTo>
                  <a:pt x="3273" y="1788"/>
                </a:lnTo>
                <a:lnTo>
                  <a:pt x="3280" y="1795"/>
                </a:lnTo>
                <a:lnTo>
                  <a:pt x="3292" y="1797"/>
                </a:lnTo>
                <a:lnTo>
                  <a:pt x="3305" y="1795"/>
                </a:lnTo>
                <a:lnTo>
                  <a:pt x="3316" y="1788"/>
                </a:lnTo>
                <a:lnTo>
                  <a:pt x="3326" y="1779"/>
                </a:lnTo>
                <a:lnTo>
                  <a:pt x="3333" y="1767"/>
                </a:lnTo>
                <a:lnTo>
                  <a:pt x="3334" y="1755"/>
                </a:lnTo>
                <a:lnTo>
                  <a:pt x="3331" y="1745"/>
                </a:lnTo>
                <a:lnTo>
                  <a:pt x="3322" y="1738"/>
                </a:lnTo>
                <a:lnTo>
                  <a:pt x="3311" y="1736"/>
                </a:lnTo>
                <a:lnTo>
                  <a:pt x="3299" y="1738"/>
                </a:lnTo>
                <a:lnTo>
                  <a:pt x="3287" y="1745"/>
                </a:lnTo>
                <a:lnTo>
                  <a:pt x="3277" y="1755"/>
                </a:lnTo>
                <a:lnTo>
                  <a:pt x="3271" y="1767"/>
                </a:lnTo>
                <a:close/>
                <a:moveTo>
                  <a:pt x="3223" y="1914"/>
                </a:moveTo>
                <a:lnTo>
                  <a:pt x="3221" y="1926"/>
                </a:lnTo>
                <a:lnTo>
                  <a:pt x="3225" y="1936"/>
                </a:lnTo>
                <a:lnTo>
                  <a:pt x="3232" y="1944"/>
                </a:lnTo>
                <a:lnTo>
                  <a:pt x="3245" y="1946"/>
                </a:lnTo>
                <a:lnTo>
                  <a:pt x="3257" y="1944"/>
                </a:lnTo>
                <a:lnTo>
                  <a:pt x="3269" y="1936"/>
                </a:lnTo>
                <a:lnTo>
                  <a:pt x="3279" y="1926"/>
                </a:lnTo>
                <a:lnTo>
                  <a:pt x="3286" y="1914"/>
                </a:lnTo>
                <a:lnTo>
                  <a:pt x="3288" y="1902"/>
                </a:lnTo>
                <a:lnTo>
                  <a:pt x="3284" y="1893"/>
                </a:lnTo>
                <a:lnTo>
                  <a:pt x="3276" y="1885"/>
                </a:lnTo>
                <a:lnTo>
                  <a:pt x="3264" y="1883"/>
                </a:lnTo>
                <a:lnTo>
                  <a:pt x="3252" y="1885"/>
                </a:lnTo>
                <a:lnTo>
                  <a:pt x="3240" y="1893"/>
                </a:lnTo>
                <a:lnTo>
                  <a:pt x="3229" y="1902"/>
                </a:lnTo>
                <a:lnTo>
                  <a:pt x="3223" y="1914"/>
                </a:lnTo>
                <a:close/>
                <a:moveTo>
                  <a:pt x="3240" y="2062"/>
                </a:moveTo>
                <a:lnTo>
                  <a:pt x="3241" y="2049"/>
                </a:lnTo>
                <a:lnTo>
                  <a:pt x="3238" y="2039"/>
                </a:lnTo>
                <a:lnTo>
                  <a:pt x="3229" y="2033"/>
                </a:lnTo>
                <a:lnTo>
                  <a:pt x="3217" y="2029"/>
                </a:lnTo>
                <a:lnTo>
                  <a:pt x="3204" y="2033"/>
                </a:lnTo>
                <a:lnTo>
                  <a:pt x="3192" y="2039"/>
                </a:lnTo>
                <a:lnTo>
                  <a:pt x="3181" y="2049"/>
                </a:lnTo>
                <a:lnTo>
                  <a:pt x="3174" y="2062"/>
                </a:lnTo>
                <a:lnTo>
                  <a:pt x="3173" y="2074"/>
                </a:lnTo>
                <a:lnTo>
                  <a:pt x="3177" y="2085"/>
                </a:lnTo>
                <a:lnTo>
                  <a:pt x="3184" y="2092"/>
                </a:lnTo>
                <a:lnTo>
                  <a:pt x="3197" y="2094"/>
                </a:lnTo>
                <a:lnTo>
                  <a:pt x="3210" y="2092"/>
                </a:lnTo>
                <a:lnTo>
                  <a:pt x="3222" y="2085"/>
                </a:lnTo>
                <a:lnTo>
                  <a:pt x="3232" y="2074"/>
                </a:lnTo>
                <a:lnTo>
                  <a:pt x="3240" y="2062"/>
                </a:lnTo>
                <a:close/>
                <a:moveTo>
                  <a:pt x="3126" y="2209"/>
                </a:moveTo>
                <a:lnTo>
                  <a:pt x="3125" y="2223"/>
                </a:lnTo>
                <a:lnTo>
                  <a:pt x="3128" y="2233"/>
                </a:lnTo>
                <a:lnTo>
                  <a:pt x="3136" y="2240"/>
                </a:lnTo>
                <a:lnTo>
                  <a:pt x="3149" y="2243"/>
                </a:lnTo>
                <a:lnTo>
                  <a:pt x="3163" y="2240"/>
                </a:lnTo>
                <a:lnTo>
                  <a:pt x="3175" y="2233"/>
                </a:lnTo>
                <a:lnTo>
                  <a:pt x="3187" y="2223"/>
                </a:lnTo>
                <a:lnTo>
                  <a:pt x="3193" y="2209"/>
                </a:lnTo>
                <a:lnTo>
                  <a:pt x="3195" y="2197"/>
                </a:lnTo>
                <a:lnTo>
                  <a:pt x="3191" y="2186"/>
                </a:lnTo>
                <a:lnTo>
                  <a:pt x="3182" y="2179"/>
                </a:lnTo>
                <a:lnTo>
                  <a:pt x="3170" y="2177"/>
                </a:lnTo>
                <a:lnTo>
                  <a:pt x="3157" y="2179"/>
                </a:lnTo>
                <a:lnTo>
                  <a:pt x="3144" y="2186"/>
                </a:lnTo>
                <a:lnTo>
                  <a:pt x="3133" y="2197"/>
                </a:lnTo>
                <a:lnTo>
                  <a:pt x="3126" y="2209"/>
                </a:lnTo>
                <a:close/>
                <a:moveTo>
                  <a:pt x="2866" y="3242"/>
                </a:moveTo>
                <a:lnTo>
                  <a:pt x="2868" y="3227"/>
                </a:lnTo>
                <a:lnTo>
                  <a:pt x="2864" y="3216"/>
                </a:lnTo>
                <a:lnTo>
                  <a:pt x="2853" y="3208"/>
                </a:lnTo>
                <a:lnTo>
                  <a:pt x="2840" y="3205"/>
                </a:lnTo>
                <a:lnTo>
                  <a:pt x="2825" y="3208"/>
                </a:lnTo>
                <a:lnTo>
                  <a:pt x="2810" y="3216"/>
                </a:lnTo>
                <a:lnTo>
                  <a:pt x="2798" y="3227"/>
                </a:lnTo>
                <a:lnTo>
                  <a:pt x="2790" y="3242"/>
                </a:lnTo>
                <a:lnTo>
                  <a:pt x="2789" y="3257"/>
                </a:lnTo>
                <a:lnTo>
                  <a:pt x="2793" y="3269"/>
                </a:lnTo>
                <a:lnTo>
                  <a:pt x="2802" y="3277"/>
                </a:lnTo>
                <a:lnTo>
                  <a:pt x="2816" y="3280"/>
                </a:lnTo>
                <a:lnTo>
                  <a:pt x="2832" y="3277"/>
                </a:lnTo>
                <a:lnTo>
                  <a:pt x="2846" y="3269"/>
                </a:lnTo>
                <a:lnTo>
                  <a:pt x="2858" y="3257"/>
                </a:lnTo>
                <a:lnTo>
                  <a:pt x="2866" y="3242"/>
                </a:lnTo>
                <a:close/>
                <a:moveTo>
                  <a:pt x="2819" y="3390"/>
                </a:moveTo>
                <a:lnTo>
                  <a:pt x="2821" y="3375"/>
                </a:lnTo>
                <a:lnTo>
                  <a:pt x="2817" y="3363"/>
                </a:lnTo>
                <a:lnTo>
                  <a:pt x="2807" y="3355"/>
                </a:lnTo>
                <a:lnTo>
                  <a:pt x="2793" y="3352"/>
                </a:lnTo>
                <a:lnTo>
                  <a:pt x="2777" y="3355"/>
                </a:lnTo>
                <a:lnTo>
                  <a:pt x="2763" y="3363"/>
                </a:lnTo>
                <a:lnTo>
                  <a:pt x="2750" y="3375"/>
                </a:lnTo>
                <a:lnTo>
                  <a:pt x="2743" y="3390"/>
                </a:lnTo>
                <a:lnTo>
                  <a:pt x="2741" y="3405"/>
                </a:lnTo>
                <a:lnTo>
                  <a:pt x="2745" y="3416"/>
                </a:lnTo>
                <a:lnTo>
                  <a:pt x="2754" y="3424"/>
                </a:lnTo>
                <a:lnTo>
                  <a:pt x="2769" y="3427"/>
                </a:lnTo>
                <a:lnTo>
                  <a:pt x="2784" y="3424"/>
                </a:lnTo>
                <a:lnTo>
                  <a:pt x="2799" y="3416"/>
                </a:lnTo>
                <a:lnTo>
                  <a:pt x="2811" y="3405"/>
                </a:lnTo>
                <a:lnTo>
                  <a:pt x="2819" y="3390"/>
                </a:lnTo>
                <a:close/>
                <a:moveTo>
                  <a:pt x="2772" y="3537"/>
                </a:moveTo>
                <a:lnTo>
                  <a:pt x="2774" y="3522"/>
                </a:lnTo>
                <a:lnTo>
                  <a:pt x="2770" y="3510"/>
                </a:lnTo>
                <a:lnTo>
                  <a:pt x="2760" y="3502"/>
                </a:lnTo>
                <a:lnTo>
                  <a:pt x="2745" y="3499"/>
                </a:lnTo>
                <a:lnTo>
                  <a:pt x="2730" y="3502"/>
                </a:lnTo>
                <a:lnTo>
                  <a:pt x="2715" y="3510"/>
                </a:lnTo>
                <a:lnTo>
                  <a:pt x="2702" y="3522"/>
                </a:lnTo>
                <a:lnTo>
                  <a:pt x="2695" y="3537"/>
                </a:lnTo>
                <a:lnTo>
                  <a:pt x="2693" y="3552"/>
                </a:lnTo>
                <a:lnTo>
                  <a:pt x="2697" y="3564"/>
                </a:lnTo>
                <a:lnTo>
                  <a:pt x="2707" y="3572"/>
                </a:lnTo>
                <a:lnTo>
                  <a:pt x="2721" y="3576"/>
                </a:lnTo>
                <a:lnTo>
                  <a:pt x="2737" y="3572"/>
                </a:lnTo>
                <a:lnTo>
                  <a:pt x="2751" y="3564"/>
                </a:lnTo>
                <a:lnTo>
                  <a:pt x="2764" y="3552"/>
                </a:lnTo>
                <a:lnTo>
                  <a:pt x="2772" y="3537"/>
                </a:lnTo>
                <a:close/>
                <a:moveTo>
                  <a:pt x="2725" y="3685"/>
                </a:moveTo>
                <a:lnTo>
                  <a:pt x="2727" y="3670"/>
                </a:lnTo>
                <a:lnTo>
                  <a:pt x="2723" y="3657"/>
                </a:lnTo>
                <a:lnTo>
                  <a:pt x="2713" y="3649"/>
                </a:lnTo>
                <a:lnTo>
                  <a:pt x="2698" y="3646"/>
                </a:lnTo>
                <a:lnTo>
                  <a:pt x="2682" y="3649"/>
                </a:lnTo>
                <a:lnTo>
                  <a:pt x="2668" y="3657"/>
                </a:lnTo>
                <a:lnTo>
                  <a:pt x="2655" y="3670"/>
                </a:lnTo>
                <a:lnTo>
                  <a:pt x="2647" y="3685"/>
                </a:lnTo>
                <a:lnTo>
                  <a:pt x="2645" y="3700"/>
                </a:lnTo>
                <a:lnTo>
                  <a:pt x="2649" y="3712"/>
                </a:lnTo>
                <a:lnTo>
                  <a:pt x="2659" y="3721"/>
                </a:lnTo>
                <a:lnTo>
                  <a:pt x="2674" y="3724"/>
                </a:lnTo>
                <a:lnTo>
                  <a:pt x="2690" y="3721"/>
                </a:lnTo>
                <a:lnTo>
                  <a:pt x="2704" y="3712"/>
                </a:lnTo>
                <a:lnTo>
                  <a:pt x="2717" y="3700"/>
                </a:lnTo>
                <a:lnTo>
                  <a:pt x="2725" y="3685"/>
                </a:lnTo>
                <a:close/>
                <a:moveTo>
                  <a:pt x="2651" y="3793"/>
                </a:moveTo>
                <a:lnTo>
                  <a:pt x="2635" y="3796"/>
                </a:lnTo>
                <a:lnTo>
                  <a:pt x="2620" y="3804"/>
                </a:lnTo>
                <a:lnTo>
                  <a:pt x="2607" y="3817"/>
                </a:lnTo>
                <a:lnTo>
                  <a:pt x="2599" y="3832"/>
                </a:lnTo>
                <a:lnTo>
                  <a:pt x="2597" y="3847"/>
                </a:lnTo>
                <a:lnTo>
                  <a:pt x="2602" y="3860"/>
                </a:lnTo>
                <a:lnTo>
                  <a:pt x="2611" y="3869"/>
                </a:lnTo>
                <a:lnTo>
                  <a:pt x="2626" y="3872"/>
                </a:lnTo>
                <a:lnTo>
                  <a:pt x="2642" y="3869"/>
                </a:lnTo>
                <a:lnTo>
                  <a:pt x="2657" y="3860"/>
                </a:lnTo>
                <a:lnTo>
                  <a:pt x="2670" y="3847"/>
                </a:lnTo>
                <a:lnTo>
                  <a:pt x="2678" y="3832"/>
                </a:lnTo>
                <a:lnTo>
                  <a:pt x="2680" y="3817"/>
                </a:lnTo>
                <a:lnTo>
                  <a:pt x="2676" y="3804"/>
                </a:lnTo>
                <a:lnTo>
                  <a:pt x="2666" y="3796"/>
                </a:lnTo>
                <a:lnTo>
                  <a:pt x="2651" y="3793"/>
                </a:lnTo>
                <a:close/>
                <a:moveTo>
                  <a:pt x="2631" y="3980"/>
                </a:moveTo>
                <a:lnTo>
                  <a:pt x="2633" y="3964"/>
                </a:lnTo>
                <a:lnTo>
                  <a:pt x="2629" y="3952"/>
                </a:lnTo>
                <a:lnTo>
                  <a:pt x="2619" y="3943"/>
                </a:lnTo>
                <a:lnTo>
                  <a:pt x="2604" y="3940"/>
                </a:lnTo>
                <a:lnTo>
                  <a:pt x="2588" y="3943"/>
                </a:lnTo>
                <a:lnTo>
                  <a:pt x="2573" y="3952"/>
                </a:lnTo>
                <a:lnTo>
                  <a:pt x="2559" y="3964"/>
                </a:lnTo>
                <a:lnTo>
                  <a:pt x="2551" y="3980"/>
                </a:lnTo>
                <a:lnTo>
                  <a:pt x="2550" y="3996"/>
                </a:lnTo>
                <a:lnTo>
                  <a:pt x="2554" y="4008"/>
                </a:lnTo>
                <a:lnTo>
                  <a:pt x="2564" y="4016"/>
                </a:lnTo>
                <a:lnTo>
                  <a:pt x="2579" y="4019"/>
                </a:lnTo>
                <a:lnTo>
                  <a:pt x="2595" y="4016"/>
                </a:lnTo>
                <a:lnTo>
                  <a:pt x="2610" y="4008"/>
                </a:lnTo>
                <a:lnTo>
                  <a:pt x="2623" y="3996"/>
                </a:lnTo>
                <a:lnTo>
                  <a:pt x="2631" y="3980"/>
                </a:lnTo>
                <a:close/>
                <a:moveTo>
                  <a:pt x="2584" y="4127"/>
                </a:moveTo>
                <a:lnTo>
                  <a:pt x="2585" y="4112"/>
                </a:lnTo>
                <a:lnTo>
                  <a:pt x="2581" y="4099"/>
                </a:lnTo>
                <a:lnTo>
                  <a:pt x="2571" y="4091"/>
                </a:lnTo>
                <a:lnTo>
                  <a:pt x="2556" y="4088"/>
                </a:lnTo>
                <a:lnTo>
                  <a:pt x="2540" y="4091"/>
                </a:lnTo>
                <a:lnTo>
                  <a:pt x="2525" y="4099"/>
                </a:lnTo>
                <a:lnTo>
                  <a:pt x="2512" y="4112"/>
                </a:lnTo>
                <a:lnTo>
                  <a:pt x="2504" y="4127"/>
                </a:lnTo>
                <a:lnTo>
                  <a:pt x="2502" y="4143"/>
                </a:lnTo>
                <a:lnTo>
                  <a:pt x="2507" y="4155"/>
                </a:lnTo>
                <a:lnTo>
                  <a:pt x="2516" y="4164"/>
                </a:lnTo>
                <a:lnTo>
                  <a:pt x="2531" y="4167"/>
                </a:lnTo>
                <a:lnTo>
                  <a:pt x="2547" y="4164"/>
                </a:lnTo>
                <a:lnTo>
                  <a:pt x="2563" y="4155"/>
                </a:lnTo>
                <a:lnTo>
                  <a:pt x="2576" y="4143"/>
                </a:lnTo>
                <a:lnTo>
                  <a:pt x="2584" y="4127"/>
                </a:lnTo>
                <a:close/>
                <a:moveTo>
                  <a:pt x="2509" y="4235"/>
                </a:moveTo>
                <a:lnTo>
                  <a:pt x="2493" y="4238"/>
                </a:lnTo>
                <a:lnTo>
                  <a:pt x="2478" y="4247"/>
                </a:lnTo>
                <a:lnTo>
                  <a:pt x="2464" y="4259"/>
                </a:lnTo>
                <a:lnTo>
                  <a:pt x="2456" y="4275"/>
                </a:lnTo>
                <a:lnTo>
                  <a:pt x="2454" y="4291"/>
                </a:lnTo>
                <a:lnTo>
                  <a:pt x="2459" y="4303"/>
                </a:lnTo>
                <a:lnTo>
                  <a:pt x="2469" y="4311"/>
                </a:lnTo>
                <a:lnTo>
                  <a:pt x="2484" y="4315"/>
                </a:lnTo>
                <a:lnTo>
                  <a:pt x="2500" y="4311"/>
                </a:lnTo>
                <a:lnTo>
                  <a:pt x="2515" y="4303"/>
                </a:lnTo>
                <a:lnTo>
                  <a:pt x="2529" y="4291"/>
                </a:lnTo>
                <a:lnTo>
                  <a:pt x="2537" y="4275"/>
                </a:lnTo>
                <a:lnTo>
                  <a:pt x="2539" y="4259"/>
                </a:lnTo>
                <a:lnTo>
                  <a:pt x="2534" y="4247"/>
                </a:lnTo>
                <a:lnTo>
                  <a:pt x="2524" y="4238"/>
                </a:lnTo>
                <a:lnTo>
                  <a:pt x="2509" y="4235"/>
                </a:lnTo>
                <a:close/>
                <a:moveTo>
                  <a:pt x="2489" y="4423"/>
                </a:moveTo>
                <a:lnTo>
                  <a:pt x="2491" y="4406"/>
                </a:lnTo>
                <a:lnTo>
                  <a:pt x="2487" y="4394"/>
                </a:lnTo>
                <a:lnTo>
                  <a:pt x="2477" y="4385"/>
                </a:lnTo>
                <a:lnTo>
                  <a:pt x="2462" y="4382"/>
                </a:lnTo>
                <a:lnTo>
                  <a:pt x="2445" y="4385"/>
                </a:lnTo>
                <a:lnTo>
                  <a:pt x="2430" y="4394"/>
                </a:lnTo>
                <a:lnTo>
                  <a:pt x="2417" y="4406"/>
                </a:lnTo>
                <a:lnTo>
                  <a:pt x="2409" y="4423"/>
                </a:lnTo>
                <a:lnTo>
                  <a:pt x="2407" y="4438"/>
                </a:lnTo>
                <a:lnTo>
                  <a:pt x="2411" y="4450"/>
                </a:lnTo>
                <a:lnTo>
                  <a:pt x="2421" y="4459"/>
                </a:lnTo>
                <a:lnTo>
                  <a:pt x="2437" y="4463"/>
                </a:lnTo>
                <a:lnTo>
                  <a:pt x="2453" y="4459"/>
                </a:lnTo>
                <a:lnTo>
                  <a:pt x="2468" y="4450"/>
                </a:lnTo>
                <a:lnTo>
                  <a:pt x="2481" y="4438"/>
                </a:lnTo>
                <a:lnTo>
                  <a:pt x="2489" y="4423"/>
                </a:lnTo>
                <a:close/>
                <a:moveTo>
                  <a:pt x="2442" y="4570"/>
                </a:moveTo>
                <a:lnTo>
                  <a:pt x="2444" y="4555"/>
                </a:lnTo>
                <a:lnTo>
                  <a:pt x="2439" y="4541"/>
                </a:lnTo>
                <a:lnTo>
                  <a:pt x="2430" y="4533"/>
                </a:lnTo>
                <a:lnTo>
                  <a:pt x="2414" y="4530"/>
                </a:lnTo>
                <a:lnTo>
                  <a:pt x="2398" y="4533"/>
                </a:lnTo>
                <a:lnTo>
                  <a:pt x="2383" y="4541"/>
                </a:lnTo>
                <a:lnTo>
                  <a:pt x="2370" y="4555"/>
                </a:lnTo>
                <a:lnTo>
                  <a:pt x="2362" y="4570"/>
                </a:lnTo>
                <a:lnTo>
                  <a:pt x="2360" y="4585"/>
                </a:lnTo>
                <a:lnTo>
                  <a:pt x="2364" y="4598"/>
                </a:lnTo>
                <a:lnTo>
                  <a:pt x="2374" y="4607"/>
                </a:lnTo>
                <a:lnTo>
                  <a:pt x="2389" y="4610"/>
                </a:lnTo>
                <a:lnTo>
                  <a:pt x="2405" y="4607"/>
                </a:lnTo>
                <a:lnTo>
                  <a:pt x="2421" y="4598"/>
                </a:lnTo>
                <a:lnTo>
                  <a:pt x="2434" y="4585"/>
                </a:lnTo>
                <a:lnTo>
                  <a:pt x="2442" y="4570"/>
                </a:lnTo>
                <a:close/>
                <a:moveTo>
                  <a:pt x="2395" y="4717"/>
                </a:moveTo>
                <a:lnTo>
                  <a:pt x="2396" y="4702"/>
                </a:lnTo>
                <a:lnTo>
                  <a:pt x="2392" y="4689"/>
                </a:lnTo>
                <a:lnTo>
                  <a:pt x="2382" y="4680"/>
                </a:lnTo>
                <a:lnTo>
                  <a:pt x="2367" y="4677"/>
                </a:lnTo>
                <a:lnTo>
                  <a:pt x="2351" y="4680"/>
                </a:lnTo>
                <a:lnTo>
                  <a:pt x="2336" y="4689"/>
                </a:lnTo>
                <a:lnTo>
                  <a:pt x="2322" y="4702"/>
                </a:lnTo>
                <a:lnTo>
                  <a:pt x="2314" y="4717"/>
                </a:lnTo>
                <a:lnTo>
                  <a:pt x="2312" y="4733"/>
                </a:lnTo>
                <a:lnTo>
                  <a:pt x="2317" y="4746"/>
                </a:lnTo>
                <a:lnTo>
                  <a:pt x="2327" y="4755"/>
                </a:lnTo>
                <a:lnTo>
                  <a:pt x="2342" y="4758"/>
                </a:lnTo>
                <a:lnTo>
                  <a:pt x="2358" y="4755"/>
                </a:lnTo>
                <a:lnTo>
                  <a:pt x="2373" y="4746"/>
                </a:lnTo>
                <a:lnTo>
                  <a:pt x="2387" y="4733"/>
                </a:lnTo>
                <a:lnTo>
                  <a:pt x="2395" y="4717"/>
                </a:lnTo>
                <a:close/>
                <a:moveTo>
                  <a:pt x="2347" y="4865"/>
                </a:moveTo>
                <a:lnTo>
                  <a:pt x="2349" y="4849"/>
                </a:lnTo>
                <a:lnTo>
                  <a:pt x="2345" y="4837"/>
                </a:lnTo>
                <a:lnTo>
                  <a:pt x="2335" y="4828"/>
                </a:lnTo>
                <a:lnTo>
                  <a:pt x="2320" y="4824"/>
                </a:lnTo>
                <a:lnTo>
                  <a:pt x="2303" y="4828"/>
                </a:lnTo>
                <a:lnTo>
                  <a:pt x="2288" y="4837"/>
                </a:lnTo>
                <a:lnTo>
                  <a:pt x="2275" y="4849"/>
                </a:lnTo>
                <a:lnTo>
                  <a:pt x="2267" y="4865"/>
                </a:lnTo>
                <a:lnTo>
                  <a:pt x="2265" y="4880"/>
                </a:lnTo>
                <a:lnTo>
                  <a:pt x="2269" y="4893"/>
                </a:lnTo>
                <a:lnTo>
                  <a:pt x="2279" y="4902"/>
                </a:lnTo>
                <a:lnTo>
                  <a:pt x="2294" y="4905"/>
                </a:lnTo>
                <a:lnTo>
                  <a:pt x="2311" y="4902"/>
                </a:lnTo>
                <a:lnTo>
                  <a:pt x="2326" y="4893"/>
                </a:lnTo>
                <a:lnTo>
                  <a:pt x="2339" y="4880"/>
                </a:lnTo>
                <a:lnTo>
                  <a:pt x="2347" y="4865"/>
                </a:lnTo>
                <a:close/>
                <a:moveTo>
                  <a:pt x="2300" y="5012"/>
                </a:moveTo>
                <a:lnTo>
                  <a:pt x="2302" y="4997"/>
                </a:lnTo>
                <a:lnTo>
                  <a:pt x="2297" y="4984"/>
                </a:lnTo>
                <a:lnTo>
                  <a:pt x="2288" y="4976"/>
                </a:lnTo>
                <a:lnTo>
                  <a:pt x="2272" y="4972"/>
                </a:lnTo>
                <a:lnTo>
                  <a:pt x="2256" y="4976"/>
                </a:lnTo>
                <a:lnTo>
                  <a:pt x="2241" y="4984"/>
                </a:lnTo>
                <a:lnTo>
                  <a:pt x="2227" y="4997"/>
                </a:lnTo>
                <a:lnTo>
                  <a:pt x="2219" y="5012"/>
                </a:lnTo>
                <a:lnTo>
                  <a:pt x="2218" y="5028"/>
                </a:lnTo>
                <a:lnTo>
                  <a:pt x="2222" y="5041"/>
                </a:lnTo>
                <a:lnTo>
                  <a:pt x="2232" y="5049"/>
                </a:lnTo>
                <a:lnTo>
                  <a:pt x="2247" y="5052"/>
                </a:lnTo>
                <a:lnTo>
                  <a:pt x="2263" y="5049"/>
                </a:lnTo>
                <a:lnTo>
                  <a:pt x="2278" y="5041"/>
                </a:lnTo>
                <a:lnTo>
                  <a:pt x="2292" y="5028"/>
                </a:lnTo>
                <a:lnTo>
                  <a:pt x="2300" y="5012"/>
                </a:lnTo>
                <a:close/>
                <a:moveTo>
                  <a:pt x="2253" y="5159"/>
                </a:moveTo>
                <a:lnTo>
                  <a:pt x="2254" y="5144"/>
                </a:lnTo>
                <a:lnTo>
                  <a:pt x="2250" y="5132"/>
                </a:lnTo>
                <a:lnTo>
                  <a:pt x="2240" y="5123"/>
                </a:lnTo>
                <a:lnTo>
                  <a:pt x="2225" y="5120"/>
                </a:lnTo>
                <a:lnTo>
                  <a:pt x="2209" y="5123"/>
                </a:lnTo>
                <a:lnTo>
                  <a:pt x="2193" y="5132"/>
                </a:lnTo>
                <a:lnTo>
                  <a:pt x="2180" y="5144"/>
                </a:lnTo>
                <a:lnTo>
                  <a:pt x="2172" y="5159"/>
                </a:lnTo>
                <a:lnTo>
                  <a:pt x="2170" y="5176"/>
                </a:lnTo>
                <a:lnTo>
                  <a:pt x="2175" y="5188"/>
                </a:lnTo>
                <a:lnTo>
                  <a:pt x="2184" y="5197"/>
                </a:lnTo>
                <a:lnTo>
                  <a:pt x="2200" y="5200"/>
                </a:lnTo>
                <a:lnTo>
                  <a:pt x="2216" y="5197"/>
                </a:lnTo>
                <a:lnTo>
                  <a:pt x="2231" y="5188"/>
                </a:lnTo>
                <a:lnTo>
                  <a:pt x="2245" y="5176"/>
                </a:lnTo>
                <a:lnTo>
                  <a:pt x="2253" y="5159"/>
                </a:lnTo>
                <a:close/>
                <a:moveTo>
                  <a:pt x="2205" y="5308"/>
                </a:moveTo>
                <a:lnTo>
                  <a:pt x="2207" y="5292"/>
                </a:lnTo>
                <a:lnTo>
                  <a:pt x="2202" y="5279"/>
                </a:lnTo>
                <a:lnTo>
                  <a:pt x="2193" y="5271"/>
                </a:lnTo>
                <a:lnTo>
                  <a:pt x="2177" y="5268"/>
                </a:lnTo>
                <a:lnTo>
                  <a:pt x="2161" y="5271"/>
                </a:lnTo>
                <a:lnTo>
                  <a:pt x="2146" y="5279"/>
                </a:lnTo>
                <a:lnTo>
                  <a:pt x="2133" y="5292"/>
                </a:lnTo>
                <a:lnTo>
                  <a:pt x="2125" y="5308"/>
                </a:lnTo>
                <a:lnTo>
                  <a:pt x="2123" y="5323"/>
                </a:lnTo>
                <a:lnTo>
                  <a:pt x="2128" y="5335"/>
                </a:lnTo>
                <a:lnTo>
                  <a:pt x="2137" y="5344"/>
                </a:lnTo>
                <a:lnTo>
                  <a:pt x="2152" y="5347"/>
                </a:lnTo>
                <a:lnTo>
                  <a:pt x="2169" y="5344"/>
                </a:lnTo>
                <a:lnTo>
                  <a:pt x="2184" y="5335"/>
                </a:lnTo>
                <a:lnTo>
                  <a:pt x="2197" y="5323"/>
                </a:lnTo>
                <a:lnTo>
                  <a:pt x="2205" y="5308"/>
                </a:lnTo>
                <a:close/>
                <a:moveTo>
                  <a:pt x="2157" y="5455"/>
                </a:moveTo>
                <a:lnTo>
                  <a:pt x="2159" y="5439"/>
                </a:lnTo>
                <a:lnTo>
                  <a:pt x="2155" y="5427"/>
                </a:lnTo>
                <a:lnTo>
                  <a:pt x="2145" y="5418"/>
                </a:lnTo>
                <a:lnTo>
                  <a:pt x="2130" y="5415"/>
                </a:lnTo>
                <a:lnTo>
                  <a:pt x="2114" y="5418"/>
                </a:lnTo>
                <a:lnTo>
                  <a:pt x="2099" y="5427"/>
                </a:lnTo>
                <a:lnTo>
                  <a:pt x="2086" y="5439"/>
                </a:lnTo>
                <a:lnTo>
                  <a:pt x="2078" y="5455"/>
                </a:lnTo>
                <a:lnTo>
                  <a:pt x="2076" y="5470"/>
                </a:lnTo>
                <a:lnTo>
                  <a:pt x="2080" y="5483"/>
                </a:lnTo>
                <a:lnTo>
                  <a:pt x="2090" y="5492"/>
                </a:lnTo>
                <a:lnTo>
                  <a:pt x="2105" y="5495"/>
                </a:lnTo>
                <a:lnTo>
                  <a:pt x="2121" y="5492"/>
                </a:lnTo>
                <a:lnTo>
                  <a:pt x="2136" y="5483"/>
                </a:lnTo>
                <a:lnTo>
                  <a:pt x="2149" y="5470"/>
                </a:lnTo>
                <a:lnTo>
                  <a:pt x="2157" y="5455"/>
                </a:lnTo>
                <a:close/>
                <a:moveTo>
                  <a:pt x="2110" y="5603"/>
                </a:moveTo>
                <a:lnTo>
                  <a:pt x="2111" y="5588"/>
                </a:lnTo>
                <a:lnTo>
                  <a:pt x="2107" y="5574"/>
                </a:lnTo>
                <a:lnTo>
                  <a:pt x="2097" y="5566"/>
                </a:lnTo>
                <a:lnTo>
                  <a:pt x="2083" y="5563"/>
                </a:lnTo>
                <a:lnTo>
                  <a:pt x="2067" y="5566"/>
                </a:lnTo>
                <a:lnTo>
                  <a:pt x="2052" y="5574"/>
                </a:lnTo>
                <a:lnTo>
                  <a:pt x="2039" y="5588"/>
                </a:lnTo>
                <a:lnTo>
                  <a:pt x="2031" y="5603"/>
                </a:lnTo>
                <a:lnTo>
                  <a:pt x="2029" y="5618"/>
                </a:lnTo>
                <a:lnTo>
                  <a:pt x="2033" y="5631"/>
                </a:lnTo>
                <a:lnTo>
                  <a:pt x="2043" y="5639"/>
                </a:lnTo>
                <a:lnTo>
                  <a:pt x="2058" y="5642"/>
                </a:lnTo>
                <a:lnTo>
                  <a:pt x="2074" y="5639"/>
                </a:lnTo>
                <a:lnTo>
                  <a:pt x="2089" y="5631"/>
                </a:lnTo>
                <a:lnTo>
                  <a:pt x="2102" y="5618"/>
                </a:lnTo>
                <a:lnTo>
                  <a:pt x="2110" y="5603"/>
                </a:lnTo>
                <a:close/>
                <a:moveTo>
                  <a:pt x="2062" y="5750"/>
                </a:moveTo>
                <a:lnTo>
                  <a:pt x="2064" y="5735"/>
                </a:lnTo>
                <a:lnTo>
                  <a:pt x="2059" y="5723"/>
                </a:lnTo>
                <a:lnTo>
                  <a:pt x="2050" y="5714"/>
                </a:lnTo>
                <a:lnTo>
                  <a:pt x="2035" y="5711"/>
                </a:lnTo>
                <a:lnTo>
                  <a:pt x="2019" y="5714"/>
                </a:lnTo>
                <a:lnTo>
                  <a:pt x="2005" y="5723"/>
                </a:lnTo>
                <a:lnTo>
                  <a:pt x="1992" y="5735"/>
                </a:lnTo>
                <a:lnTo>
                  <a:pt x="1984" y="5750"/>
                </a:lnTo>
                <a:lnTo>
                  <a:pt x="1982" y="5765"/>
                </a:lnTo>
                <a:lnTo>
                  <a:pt x="1986" y="5778"/>
                </a:lnTo>
                <a:lnTo>
                  <a:pt x="1996" y="5786"/>
                </a:lnTo>
                <a:lnTo>
                  <a:pt x="2011" y="5789"/>
                </a:lnTo>
                <a:lnTo>
                  <a:pt x="2026" y="5786"/>
                </a:lnTo>
                <a:lnTo>
                  <a:pt x="2041" y="5778"/>
                </a:lnTo>
                <a:lnTo>
                  <a:pt x="2054" y="5765"/>
                </a:lnTo>
                <a:lnTo>
                  <a:pt x="2062" y="5750"/>
                </a:lnTo>
                <a:close/>
                <a:moveTo>
                  <a:pt x="2014" y="5897"/>
                </a:moveTo>
                <a:lnTo>
                  <a:pt x="2016" y="5883"/>
                </a:lnTo>
                <a:lnTo>
                  <a:pt x="2012" y="5871"/>
                </a:lnTo>
                <a:lnTo>
                  <a:pt x="2002" y="5863"/>
                </a:lnTo>
                <a:lnTo>
                  <a:pt x="1988" y="5859"/>
                </a:lnTo>
                <a:lnTo>
                  <a:pt x="1972" y="5863"/>
                </a:lnTo>
                <a:lnTo>
                  <a:pt x="1957" y="5871"/>
                </a:lnTo>
                <a:lnTo>
                  <a:pt x="1944" y="5883"/>
                </a:lnTo>
                <a:lnTo>
                  <a:pt x="1937" y="5897"/>
                </a:lnTo>
                <a:lnTo>
                  <a:pt x="1935" y="5913"/>
                </a:lnTo>
                <a:lnTo>
                  <a:pt x="1939" y="5925"/>
                </a:lnTo>
                <a:lnTo>
                  <a:pt x="1949" y="5933"/>
                </a:lnTo>
                <a:lnTo>
                  <a:pt x="1963" y="5936"/>
                </a:lnTo>
                <a:lnTo>
                  <a:pt x="1979" y="5933"/>
                </a:lnTo>
                <a:lnTo>
                  <a:pt x="1993" y="5925"/>
                </a:lnTo>
                <a:lnTo>
                  <a:pt x="2006" y="5913"/>
                </a:lnTo>
                <a:lnTo>
                  <a:pt x="2014" y="5897"/>
                </a:lnTo>
                <a:close/>
                <a:moveTo>
                  <a:pt x="1966" y="6045"/>
                </a:moveTo>
                <a:lnTo>
                  <a:pt x="1968" y="6030"/>
                </a:lnTo>
                <a:lnTo>
                  <a:pt x="1964" y="6018"/>
                </a:lnTo>
                <a:lnTo>
                  <a:pt x="1955" y="6010"/>
                </a:lnTo>
                <a:lnTo>
                  <a:pt x="1940" y="6007"/>
                </a:lnTo>
                <a:lnTo>
                  <a:pt x="1925" y="6010"/>
                </a:lnTo>
                <a:lnTo>
                  <a:pt x="1910" y="6018"/>
                </a:lnTo>
                <a:lnTo>
                  <a:pt x="1897" y="6030"/>
                </a:lnTo>
                <a:lnTo>
                  <a:pt x="1890" y="6045"/>
                </a:lnTo>
                <a:lnTo>
                  <a:pt x="1888" y="6060"/>
                </a:lnTo>
                <a:lnTo>
                  <a:pt x="1892" y="6072"/>
                </a:lnTo>
                <a:lnTo>
                  <a:pt x="1902" y="6080"/>
                </a:lnTo>
                <a:lnTo>
                  <a:pt x="1916" y="6083"/>
                </a:lnTo>
                <a:lnTo>
                  <a:pt x="1932" y="6080"/>
                </a:lnTo>
                <a:lnTo>
                  <a:pt x="1946" y="6072"/>
                </a:lnTo>
                <a:lnTo>
                  <a:pt x="1959" y="6060"/>
                </a:lnTo>
                <a:lnTo>
                  <a:pt x="1966" y="6045"/>
                </a:lnTo>
                <a:close/>
                <a:moveTo>
                  <a:pt x="1893" y="6155"/>
                </a:moveTo>
                <a:lnTo>
                  <a:pt x="1877" y="6158"/>
                </a:lnTo>
                <a:lnTo>
                  <a:pt x="1863" y="6166"/>
                </a:lnTo>
                <a:lnTo>
                  <a:pt x="1850" y="6178"/>
                </a:lnTo>
                <a:lnTo>
                  <a:pt x="1843" y="6193"/>
                </a:lnTo>
                <a:lnTo>
                  <a:pt x="1841" y="6207"/>
                </a:lnTo>
                <a:lnTo>
                  <a:pt x="1845" y="6219"/>
                </a:lnTo>
                <a:lnTo>
                  <a:pt x="1854" y="6227"/>
                </a:lnTo>
                <a:lnTo>
                  <a:pt x="1869" y="6230"/>
                </a:lnTo>
                <a:lnTo>
                  <a:pt x="1884" y="6227"/>
                </a:lnTo>
                <a:lnTo>
                  <a:pt x="1898" y="6219"/>
                </a:lnTo>
                <a:lnTo>
                  <a:pt x="1911" y="6207"/>
                </a:lnTo>
                <a:lnTo>
                  <a:pt x="1919" y="6193"/>
                </a:lnTo>
                <a:lnTo>
                  <a:pt x="1920" y="6178"/>
                </a:lnTo>
                <a:lnTo>
                  <a:pt x="1916" y="6166"/>
                </a:lnTo>
                <a:lnTo>
                  <a:pt x="1907" y="6158"/>
                </a:lnTo>
                <a:lnTo>
                  <a:pt x="1893" y="6155"/>
                </a:lnTo>
                <a:close/>
                <a:moveTo>
                  <a:pt x="1871" y="6340"/>
                </a:moveTo>
                <a:lnTo>
                  <a:pt x="1872" y="6325"/>
                </a:lnTo>
                <a:lnTo>
                  <a:pt x="1868" y="6314"/>
                </a:lnTo>
                <a:lnTo>
                  <a:pt x="1859" y="6306"/>
                </a:lnTo>
                <a:lnTo>
                  <a:pt x="1845" y="6303"/>
                </a:lnTo>
                <a:lnTo>
                  <a:pt x="1830" y="6306"/>
                </a:lnTo>
                <a:lnTo>
                  <a:pt x="1816" y="6314"/>
                </a:lnTo>
                <a:lnTo>
                  <a:pt x="1803" y="6325"/>
                </a:lnTo>
                <a:lnTo>
                  <a:pt x="1796" y="6340"/>
                </a:lnTo>
                <a:lnTo>
                  <a:pt x="1794" y="6355"/>
                </a:lnTo>
                <a:lnTo>
                  <a:pt x="1798" y="6366"/>
                </a:lnTo>
                <a:lnTo>
                  <a:pt x="1807" y="6374"/>
                </a:lnTo>
                <a:lnTo>
                  <a:pt x="1822" y="6378"/>
                </a:lnTo>
                <a:lnTo>
                  <a:pt x="1837" y="6374"/>
                </a:lnTo>
                <a:lnTo>
                  <a:pt x="1851" y="6366"/>
                </a:lnTo>
                <a:lnTo>
                  <a:pt x="1863" y="6355"/>
                </a:lnTo>
                <a:lnTo>
                  <a:pt x="1871" y="6340"/>
                </a:lnTo>
                <a:close/>
                <a:moveTo>
                  <a:pt x="1823" y="6488"/>
                </a:moveTo>
                <a:lnTo>
                  <a:pt x="1824" y="6474"/>
                </a:lnTo>
                <a:lnTo>
                  <a:pt x="1820" y="6462"/>
                </a:lnTo>
                <a:lnTo>
                  <a:pt x="1811" y="6454"/>
                </a:lnTo>
                <a:lnTo>
                  <a:pt x="1797" y="6451"/>
                </a:lnTo>
                <a:lnTo>
                  <a:pt x="1783" y="6454"/>
                </a:lnTo>
                <a:lnTo>
                  <a:pt x="1769" y="6462"/>
                </a:lnTo>
                <a:lnTo>
                  <a:pt x="1757" y="6474"/>
                </a:lnTo>
                <a:lnTo>
                  <a:pt x="1749" y="6488"/>
                </a:lnTo>
                <a:lnTo>
                  <a:pt x="1748" y="6502"/>
                </a:lnTo>
                <a:lnTo>
                  <a:pt x="1752" y="6513"/>
                </a:lnTo>
                <a:lnTo>
                  <a:pt x="1762" y="6522"/>
                </a:lnTo>
                <a:lnTo>
                  <a:pt x="1774" y="6524"/>
                </a:lnTo>
                <a:lnTo>
                  <a:pt x="1789" y="6522"/>
                </a:lnTo>
                <a:lnTo>
                  <a:pt x="1803" y="6513"/>
                </a:lnTo>
                <a:lnTo>
                  <a:pt x="1815" y="6502"/>
                </a:lnTo>
                <a:lnTo>
                  <a:pt x="1823" y="6488"/>
                </a:lnTo>
                <a:close/>
                <a:moveTo>
                  <a:pt x="1775" y="6635"/>
                </a:moveTo>
                <a:lnTo>
                  <a:pt x="1776" y="6621"/>
                </a:lnTo>
                <a:lnTo>
                  <a:pt x="1772" y="6609"/>
                </a:lnTo>
                <a:lnTo>
                  <a:pt x="1764" y="6602"/>
                </a:lnTo>
                <a:lnTo>
                  <a:pt x="1750" y="6599"/>
                </a:lnTo>
                <a:lnTo>
                  <a:pt x="1735" y="6602"/>
                </a:lnTo>
                <a:lnTo>
                  <a:pt x="1722" y="6609"/>
                </a:lnTo>
                <a:lnTo>
                  <a:pt x="1710" y="6621"/>
                </a:lnTo>
                <a:lnTo>
                  <a:pt x="1702" y="6635"/>
                </a:lnTo>
                <a:lnTo>
                  <a:pt x="1701" y="6649"/>
                </a:lnTo>
                <a:lnTo>
                  <a:pt x="1705" y="6661"/>
                </a:lnTo>
                <a:lnTo>
                  <a:pt x="1714" y="6669"/>
                </a:lnTo>
                <a:lnTo>
                  <a:pt x="1727" y="6671"/>
                </a:lnTo>
                <a:lnTo>
                  <a:pt x="1742" y="6669"/>
                </a:lnTo>
                <a:lnTo>
                  <a:pt x="1755" y="6661"/>
                </a:lnTo>
                <a:lnTo>
                  <a:pt x="1768" y="6649"/>
                </a:lnTo>
                <a:lnTo>
                  <a:pt x="1775" y="6635"/>
                </a:lnTo>
                <a:close/>
                <a:moveTo>
                  <a:pt x="1727" y="6782"/>
                </a:moveTo>
                <a:lnTo>
                  <a:pt x="1728" y="6769"/>
                </a:lnTo>
                <a:lnTo>
                  <a:pt x="1724" y="6758"/>
                </a:lnTo>
                <a:lnTo>
                  <a:pt x="1716" y="6751"/>
                </a:lnTo>
                <a:lnTo>
                  <a:pt x="1702" y="6747"/>
                </a:lnTo>
                <a:lnTo>
                  <a:pt x="1688" y="6751"/>
                </a:lnTo>
                <a:lnTo>
                  <a:pt x="1675" y="6758"/>
                </a:lnTo>
                <a:lnTo>
                  <a:pt x="1663" y="6769"/>
                </a:lnTo>
                <a:lnTo>
                  <a:pt x="1656" y="6782"/>
                </a:lnTo>
                <a:lnTo>
                  <a:pt x="1654" y="6797"/>
                </a:lnTo>
                <a:lnTo>
                  <a:pt x="1658" y="6808"/>
                </a:lnTo>
                <a:lnTo>
                  <a:pt x="1668" y="6815"/>
                </a:lnTo>
                <a:lnTo>
                  <a:pt x="1680" y="6818"/>
                </a:lnTo>
                <a:lnTo>
                  <a:pt x="1694" y="6815"/>
                </a:lnTo>
                <a:lnTo>
                  <a:pt x="1708" y="6808"/>
                </a:lnTo>
                <a:lnTo>
                  <a:pt x="1720" y="6797"/>
                </a:lnTo>
                <a:lnTo>
                  <a:pt x="1727" y="6782"/>
                </a:lnTo>
                <a:close/>
                <a:moveTo>
                  <a:pt x="1678" y="6930"/>
                </a:moveTo>
                <a:lnTo>
                  <a:pt x="1680" y="6917"/>
                </a:lnTo>
                <a:lnTo>
                  <a:pt x="1676" y="6906"/>
                </a:lnTo>
                <a:lnTo>
                  <a:pt x="1668" y="6899"/>
                </a:lnTo>
                <a:lnTo>
                  <a:pt x="1655" y="6896"/>
                </a:lnTo>
                <a:lnTo>
                  <a:pt x="1641" y="6899"/>
                </a:lnTo>
                <a:lnTo>
                  <a:pt x="1628" y="6906"/>
                </a:lnTo>
                <a:lnTo>
                  <a:pt x="1616" y="6917"/>
                </a:lnTo>
                <a:lnTo>
                  <a:pt x="1609" y="6930"/>
                </a:lnTo>
                <a:lnTo>
                  <a:pt x="1608" y="6944"/>
                </a:lnTo>
                <a:lnTo>
                  <a:pt x="1611" y="6955"/>
                </a:lnTo>
                <a:lnTo>
                  <a:pt x="1621" y="6962"/>
                </a:lnTo>
                <a:lnTo>
                  <a:pt x="1633" y="6964"/>
                </a:lnTo>
                <a:lnTo>
                  <a:pt x="1647" y="6962"/>
                </a:lnTo>
                <a:lnTo>
                  <a:pt x="1660" y="6955"/>
                </a:lnTo>
                <a:lnTo>
                  <a:pt x="1672" y="6944"/>
                </a:lnTo>
                <a:lnTo>
                  <a:pt x="1678" y="6930"/>
                </a:lnTo>
                <a:close/>
                <a:moveTo>
                  <a:pt x="1631" y="7078"/>
                </a:moveTo>
                <a:lnTo>
                  <a:pt x="1632" y="7064"/>
                </a:lnTo>
                <a:lnTo>
                  <a:pt x="1628" y="7054"/>
                </a:lnTo>
                <a:lnTo>
                  <a:pt x="1620" y="7047"/>
                </a:lnTo>
                <a:lnTo>
                  <a:pt x="1607" y="7044"/>
                </a:lnTo>
                <a:lnTo>
                  <a:pt x="1593" y="7047"/>
                </a:lnTo>
                <a:lnTo>
                  <a:pt x="1581" y="7054"/>
                </a:lnTo>
                <a:lnTo>
                  <a:pt x="1569" y="7064"/>
                </a:lnTo>
                <a:lnTo>
                  <a:pt x="1562" y="7078"/>
                </a:lnTo>
                <a:lnTo>
                  <a:pt x="1561" y="7091"/>
                </a:lnTo>
                <a:lnTo>
                  <a:pt x="1564" y="7102"/>
                </a:lnTo>
                <a:lnTo>
                  <a:pt x="1574" y="7109"/>
                </a:lnTo>
                <a:lnTo>
                  <a:pt x="1586" y="7111"/>
                </a:lnTo>
                <a:lnTo>
                  <a:pt x="1600" y="7109"/>
                </a:lnTo>
                <a:lnTo>
                  <a:pt x="1612" y="7102"/>
                </a:lnTo>
                <a:lnTo>
                  <a:pt x="1624" y="7091"/>
                </a:lnTo>
                <a:lnTo>
                  <a:pt x="1631" y="7078"/>
                </a:lnTo>
                <a:close/>
                <a:moveTo>
                  <a:pt x="1583" y="7226"/>
                </a:moveTo>
                <a:lnTo>
                  <a:pt x="1584" y="7212"/>
                </a:lnTo>
                <a:lnTo>
                  <a:pt x="1580" y="7202"/>
                </a:lnTo>
                <a:lnTo>
                  <a:pt x="1572" y="7195"/>
                </a:lnTo>
                <a:lnTo>
                  <a:pt x="1559" y="7192"/>
                </a:lnTo>
                <a:lnTo>
                  <a:pt x="1546" y="7195"/>
                </a:lnTo>
                <a:lnTo>
                  <a:pt x="1534" y="7202"/>
                </a:lnTo>
                <a:lnTo>
                  <a:pt x="1522" y="7212"/>
                </a:lnTo>
                <a:lnTo>
                  <a:pt x="1516" y="7226"/>
                </a:lnTo>
                <a:lnTo>
                  <a:pt x="1514" y="7238"/>
                </a:lnTo>
                <a:lnTo>
                  <a:pt x="1518" y="7249"/>
                </a:lnTo>
                <a:lnTo>
                  <a:pt x="1527" y="7255"/>
                </a:lnTo>
                <a:lnTo>
                  <a:pt x="1539" y="7258"/>
                </a:lnTo>
                <a:lnTo>
                  <a:pt x="1552" y="7255"/>
                </a:lnTo>
                <a:lnTo>
                  <a:pt x="1565" y="7249"/>
                </a:lnTo>
                <a:lnTo>
                  <a:pt x="1576" y="7238"/>
                </a:lnTo>
                <a:lnTo>
                  <a:pt x="1583" y="7226"/>
                </a:lnTo>
                <a:close/>
                <a:moveTo>
                  <a:pt x="1534" y="7373"/>
                </a:moveTo>
                <a:lnTo>
                  <a:pt x="1536" y="7361"/>
                </a:lnTo>
                <a:lnTo>
                  <a:pt x="1532" y="7350"/>
                </a:lnTo>
                <a:lnTo>
                  <a:pt x="1524" y="7343"/>
                </a:lnTo>
                <a:lnTo>
                  <a:pt x="1512" y="7340"/>
                </a:lnTo>
                <a:lnTo>
                  <a:pt x="1499" y="7343"/>
                </a:lnTo>
                <a:lnTo>
                  <a:pt x="1487" y="7350"/>
                </a:lnTo>
                <a:lnTo>
                  <a:pt x="1477" y="7361"/>
                </a:lnTo>
                <a:lnTo>
                  <a:pt x="1469" y="7373"/>
                </a:lnTo>
                <a:lnTo>
                  <a:pt x="1468" y="7385"/>
                </a:lnTo>
                <a:lnTo>
                  <a:pt x="1471" y="7395"/>
                </a:lnTo>
                <a:lnTo>
                  <a:pt x="1480" y="7402"/>
                </a:lnTo>
                <a:lnTo>
                  <a:pt x="1492" y="7406"/>
                </a:lnTo>
                <a:lnTo>
                  <a:pt x="1505" y="7402"/>
                </a:lnTo>
                <a:lnTo>
                  <a:pt x="1517" y="7395"/>
                </a:lnTo>
                <a:lnTo>
                  <a:pt x="1528" y="7385"/>
                </a:lnTo>
                <a:lnTo>
                  <a:pt x="1534" y="7373"/>
                </a:lnTo>
                <a:close/>
                <a:moveTo>
                  <a:pt x="1486" y="7520"/>
                </a:moveTo>
                <a:lnTo>
                  <a:pt x="1488" y="7508"/>
                </a:lnTo>
                <a:lnTo>
                  <a:pt x="1484" y="7499"/>
                </a:lnTo>
                <a:lnTo>
                  <a:pt x="1475" y="7491"/>
                </a:lnTo>
                <a:lnTo>
                  <a:pt x="1464" y="7488"/>
                </a:lnTo>
                <a:lnTo>
                  <a:pt x="1451" y="7491"/>
                </a:lnTo>
                <a:lnTo>
                  <a:pt x="1440" y="7499"/>
                </a:lnTo>
                <a:lnTo>
                  <a:pt x="1430" y="7508"/>
                </a:lnTo>
                <a:lnTo>
                  <a:pt x="1423" y="7520"/>
                </a:lnTo>
                <a:lnTo>
                  <a:pt x="1421" y="7532"/>
                </a:lnTo>
                <a:lnTo>
                  <a:pt x="1425" y="7542"/>
                </a:lnTo>
                <a:lnTo>
                  <a:pt x="1433" y="7550"/>
                </a:lnTo>
                <a:lnTo>
                  <a:pt x="1444" y="7552"/>
                </a:lnTo>
                <a:lnTo>
                  <a:pt x="1457" y="7550"/>
                </a:lnTo>
                <a:lnTo>
                  <a:pt x="1469" y="7542"/>
                </a:lnTo>
                <a:lnTo>
                  <a:pt x="1480" y="7532"/>
                </a:lnTo>
                <a:lnTo>
                  <a:pt x="1486" y="7520"/>
                </a:lnTo>
                <a:close/>
                <a:moveTo>
                  <a:pt x="1438" y="7668"/>
                </a:moveTo>
                <a:lnTo>
                  <a:pt x="1439" y="7656"/>
                </a:lnTo>
                <a:lnTo>
                  <a:pt x="1436" y="7646"/>
                </a:lnTo>
                <a:lnTo>
                  <a:pt x="1429" y="7640"/>
                </a:lnTo>
                <a:lnTo>
                  <a:pt x="1417" y="7638"/>
                </a:lnTo>
                <a:lnTo>
                  <a:pt x="1404" y="7640"/>
                </a:lnTo>
                <a:lnTo>
                  <a:pt x="1393" y="7646"/>
                </a:lnTo>
                <a:lnTo>
                  <a:pt x="1383" y="7656"/>
                </a:lnTo>
                <a:lnTo>
                  <a:pt x="1376" y="7668"/>
                </a:lnTo>
                <a:lnTo>
                  <a:pt x="1375" y="7679"/>
                </a:lnTo>
                <a:lnTo>
                  <a:pt x="1378" y="7690"/>
                </a:lnTo>
                <a:lnTo>
                  <a:pt x="1386" y="7696"/>
                </a:lnTo>
                <a:lnTo>
                  <a:pt x="1397" y="7699"/>
                </a:lnTo>
                <a:lnTo>
                  <a:pt x="1410" y="7696"/>
                </a:lnTo>
                <a:lnTo>
                  <a:pt x="1421" y="7690"/>
                </a:lnTo>
                <a:lnTo>
                  <a:pt x="1432" y="7679"/>
                </a:lnTo>
                <a:lnTo>
                  <a:pt x="1438" y="7668"/>
                </a:lnTo>
                <a:close/>
                <a:moveTo>
                  <a:pt x="1369" y="7786"/>
                </a:moveTo>
                <a:lnTo>
                  <a:pt x="1357" y="7788"/>
                </a:lnTo>
                <a:lnTo>
                  <a:pt x="1346" y="7794"/>
                </a:lnTo>
                <a:lnTo>
                  <a:pt x="1336" y="7804"/>
                </a:lnTo>
                <a:lnTo>
                  <a:pt x="1329" y="7815"/>
                </a:lnTo>
                <a:lnTo>
                  <a:pt x="1328" y="7827"/>
                </a:lnTo>
                <a:lnTo>
                  <a:pt x="1331" y="7837"/>
                </a:lnTo>
                <a:lnTo>
                  <a:pt x="1340" y="7843"/>
                </a:lnTo>
                <a:lnTo>
                  <a:pt x="1350" y="7845"/>
                </a:lnTo>
                <a:lnTo>
                  <a:pt x="1362" y="7843"/>
                </a:lnTo>
                <a:lnTo>
                  <a:pt x="1374" y="7837"/>
                </a:lnTo>
                <a:lnTo>
                  <a:pt x="1384" y="7827"/>
                </a:lnTo>
                <a:lnTo>
                  <a:pt x="1390" y="7815"/>
                </a:lnTo>
                <a:lnTo>
                  <a:pt x="1391" y="7804"/>
                </a:lnTo>
                <a:lnTo>
                  <a:pt x="1388" y="7794"/>
                </a:lnTo>
                <a:lnTo>
                  <a:pt x="1380" y="7788"/>
                </a:lnTo>
                <a:lnTo>
                  <a:pt x="1369" y="7786"/>
                </a:lnTo>
                <a:close/>
                <a:moveTo>
                  <a:pt x="1342" y="7962"/>
                </a:moveTo>
                <a:lnTo>
                  <a:pt x="1343" y="7951"/>
                </a:lnTo>
                <a:lnTo>
                  <a:pt x="1340" y="7942"/>
                </a:lnTo>
                <a:lnTo>
                  <a:pt x="1332" y="7936"/>
                </a:lnTo>
                <a:lnTo>
                  <a:pt x="1321" y="7934"/>
                </a:lnTo>
                <a:lnTo>
                  <a:pt x="1310" y="7936"/>
                </a:lnTo>
                <a:lnTo>
                  <a:pt x="1299" y="7942"/>
                </a:lnTo>
                <a:lnTo>
                  <a:pt x="1290" y="7951"/>
                </a:lnTo>
                <a:lnTo>
                  <a:pt x="1283" y="7962"/>
                </a:lnTo>
                <a:lnTo>
                  <a:pt x="1281" y="7974"/>
                </a:lnTo>
                <a:lnTo>
                  <a:pt x="1285" y="7983"/>
                </a:lnTo>
                <a:lnTo>
                  <a:pt x="1293" y="7990"/>
                </a:lnTo>
                <a:lnTo>
                  <a:pt x="1303" y="7992"/>
                </a:lnTo>
                <a:lnTo>
                  <a:pt x="1315" y="7990"/>
                </a:lnTo>
                <a:lnTo>
                  <a:pt x="1326" y="7983"/>
                </a:lnTo>
                <a:lnTo>
                  <a:pt x="1336" y="7974"/>
                </a:lnTo>
                <a:lnTo>
                  <a:pt x="1342" y="7962"/>
                </a:lnTo>
                <a:close/>
                <a:moveTo>
                  <a:pt x="1236" y="8111"/>
                </a:moveTo>
                <a:lnTo>
                  <a:pt x="1235" y="8122"/>
                </a:lnTo>
                <a:lnTo>
                  <a:pt x="1239" y="8130"/>
                </a:lnTo>
                <a:lnTo>
                  <a:pt x="1246" y="8136"/>
                </a:lnTo>
                <a:lnTo>
                  <a:pt x="1256" y="8138"/>
                </a:lnTo>
                <a:lnTo>
                  <a:pt x="1267" y="8136"/>
                </a:lnTo>
                <a:lnTo>
                  <a:pt x="1278" y="8130"/>
                </a:lnTo>
                <a:lnTo>
                  <a:pt x="1288" y="8122"/>
                </a:lnTo>
                <a:lnTo>
                  <a:pt x="1293" y="8111"/>
                </a:lnTo>
                <a:lnTo>
                  <a:pt x="1295" y="8099"/>
                </a:lnTo>
                <a:lnTo>
                  <a:pt x="1292" y="8090"/>
                </a:lnTo>
                <a:lnTo>
                  <a:pt x="1284" y="8084"/>
                </a:lnTo>
                <a:lnTo>
                  <a:pt x="1274" y="8082"/>
                </a:lnTo>
                <a:lnTo>
                  <a:pt x="1262" y="8084"/>
                </a:lnTo>
                <a:lnTo>
                  <a:pt x="1252" y="8090"/>
                </a:lnTo>
                <a:lnTo>
                  <a:pt x="1243" y="8099"/>
                </a:lnTo>
                <a:lnTo>
                  <a:pt x="1236" y="8111"/>
                </a:lnTo>
                <a:close/>
                <a:moveTo>
                  <a:pt x="1190" y="8258"/>
                </a:moveTo>
                <a:lnTo>
                  <a:pt x="1188" y="8269"/>
                </a:lnTo>
                <a:lnTo>
                  <a:pt x="1192" y="8277"/>
                </a:lnTo>
                <a:lnTo>
                  <a:pt x="1199" y="8283"/>
                </a:lnTo>
                <a:lnTo>
                  <a:pt x="1209" y="8285"/>
                </a:lnTo>
                <a:lnTo>
                  <a:pt x="1220" y="8283"/>
                </a:lnTo>
                <a:lnTo>
                  <a:pt x="1230" y="8277"/>
                </a:lnTo>
                <a:lnTo>
                  <a:pt x="1240" y="8269"/>
                </a:lnTo>
                <a:lnTo>
                  <a:pt x="1245" y="8258"/>
                </a:lnTo>
                <a:lnTo>
                  <a:pt x="1247" y="8248"/>
                </a:lnTo>
                <a:lnTo>
                  <a:pt x="1244" y="8238"/>
                </a:lnTo>
                <a:lnTo>
                  <a:pt x="1236" y="8232"/>
                </a:lnTo>
                <a:lnTo>
                  <a:pt x="1226" y="8230"/>
                </a:lnTo>
                <a:lnTo>
                  <a:pt x="1215" y="8232"/>
                </a:lnTo>
                <a:lnTo>
                  <a:pt x="1205" y="8238"/>
                </a:lnTo>
                <a:lnTo>
                  <a:pt x="1196" y="8248"/>
                </a:lnTo>
                <a:lnTo>
                  <a:pt x="1190" y="8258"/>
                </a:lnTo>
                <a:close/>
                <a:moveTo>
                  <a:pt x="1021" y="8871"/>
                </a:moveTo>
                <a:lnTo>
                  <a:pt x="1030" y="8870"/>
                </a:lnTo>
                <a:lnTo>
                  <a:pt x="1039" y="8865"/>
                </a:lnTo>
                <a:lnTo>
                  <a:pt x="1046" y="8858"/>
                </a:lnTo>
                <a:lnTo>
                  <a:pt x="1052" y="8848"/>
                </a:lnTo>
                <a:lnTo>
                  <a:pt x="1053" y="8839"/>
                </a:lnTo>
                <a:lnTo>
                  <a:pt x="1050" y="8831"/>
                </a:lnTo>
                <a:lnTo>
                  <a:pt x="1044" y="8827"/>
                </a:lnTo>
                <a:lnTo>
                  <a:pt x="1035" y="8825"/>
                </a:lnTo>
                <a:lnTo>
                  <a:pt x="1026" y="8827"/>
                </a:lnTo>
                <a:lnTo>
                  <a:pt x="1017" y="8831"/>
                </a:lnTo>
                <a:lnTo>
                  <a:pt x="1010" y="8839"/>
                </a:lnTo>
                <a:lnTo>
                  <a:pt x="1005" y="8848"/>
                </a:lnTo>
                <a:lnTo>
                  <a:pt x="1004" y="8857"/>
                </a:lnTo>
                <a:lnTo>
                  <a:pt x="1007" y="8865"/>
                </a:lnTo>
                <a:lnTo>
                  <a:pt x="1012" y="8870"/>
                </a:lnTo>
                <a:lnTo>
                  <a:pt x="1021" y="8871"/>
                </a:lnTo>
                <a:close/>
                <a:moveTo>
                  <a:pt x="988" y="8973"/>
                </a:moveTo>
                <a:lnTo>
                  <a:pt x="979" y="8975"/>
                </a:lnTo>
                <a:lnTo>
                  <a:pt x="970" y="8979"/>
                </a:lnTo>
                <a:lnTo>
                  <a:pt x="963" y="8986"/>
                </a:lnTo>
                <a:lnTo>
                  <a:pt x="959" y="8996"/>
                </a:lnTo>
                <a:lnTo>
                  <a:pt x="958" y="9005"/>
                </a:lnTo>
                <a:lnTo>
                  <a:pt x="960" y="9012"/>
                </a:lnTo>
                <a:lnTo>
                  <a:pt x="966" y="9016"/>
                </a:lnTo>
                <a:lnTo>
                  <a:pt x="974" y="9018"/>
                </a:lnTo>
                <a:lnTo>
                  <a:pt x="983" y="9016"/>
                </a:lnTo>
                <a:lnTo>
                  <a:pt x="991" y="9012"/>
                </a:lnTo>
                <a:lnTo>
                  <a:pt x="998" y="9005"/>
                </a:lnTo>
                <a:lnTo>
                  <a:pt x="1004" y="8996"/>
                </a:lnTo>
                <a:lnTo>
                  <a:pt x="1005" y="8986"/>
                </a:lnTo>
                <a:lnTo>
                  <a:pt x="1002" y="8979"/>
                </a:lnTo>
                <a:lnTo>
                  <a:pt x="996" y="8975"/>
                </a:lnTo>
                <a:lnTo>
                  <a:pt x="988" y="8973"/>
                </a:lnTo>
                <a:close/>
                <a:moveTo>
                  <a:pt x="926" y="9165"/>
                </a:moveTo>
                <a:lnTo>
                  <a:pt x="935" y="9163"/>
                </a:lnTo>
                <a:lnTo>
                  <a:pt x="943" y="9158"/>
                </a:lnTo>
                <a:lnTo>
                  <a:pt x="950" y="9152"/>
                </a:lnTo>
                <a:lnTo>
                  <a:pt x="955" y="9143"/>
                </a:lnTo>
                <a:lnTo>
                  <a:pt x="956" y="9135"/>
                </a:lnTo>
                <a:lnTo>
                  <a:pt x="954" y="9127"/>
                </a:lnTo>
                <a:lnTo>
                  <a:pt x="948" y="9123"/>
                </a:lnTo>
                <a:lnTo>
                  <a:pt x="940" y="9121"/>
                </a:lnTo>
                <a:lnTo>
                  <a:pt x="931" y="9123"/>
                </a:lnTo>
                <a:lnTo>
                  <a:pt x="923" y="9127"/>
                </a:lnTo>
                <a:lnTo>
                  <a:pt x="916" y="9135"/>
                </a:lnTo>
                <a:lnTo>
                  <a:pt x="912" y="9143"/>
                </a:lnTo>
                <a:lnTo>
                  <a:pt x="911" y="9152"/>
                </a:lnTo>
                <a:lnTo>
                  <a:pt x="913" y="9158"/>
                </a:lnTo>
                <a:lnTo>
                  <a:pt x="919" y="9163"/>
                </a:lnTo>
                <a:lnTo>
                  <a:pt x="926" y="9165"/>
                </a:lnTo>
                <a:close/>
                <a:moveTo>
                  <a:pt x="879" y="9311"/>
                </a:moveTo>
                <a:lnTo>
                  <a:pt x="888" y="9309"/>
                </a:lnTo>
                <a:lnTo>
                  <a:pt x="895" y="9305"/>
                </a:lnTo>
                <a:lnTo>
                  <a:pt x="902" y="9298"/>
                </a:lnTo>
                <a:lnTo>
                  <a:pt x="907" y="9291"/>
                </a:lnTo>
                <a:lnTo>
                  <a:pt x="908" y="9283"/>
                </a:lnTo>
                <a:lnTo>
                  <a:pt x="905" y="9277"/>
                </a:lnTo>
                <a:lnTo>
                  <a:pt x="900" y="9271"/>
                </a:lnTo>
                <a:lnTo>
                  <a:pt x="892" y="9270"/>
                </a:lnTo>
                <a:lnTo>
                  <a:pt x="884" y="9271"/>
                </a:lnTo>
                <a:lnTo>
                  <a:pt x="876" y="9277"/>
                </a:lnTo>
                <a:lnTo>
                  <a:pt x="870" y="9283"/>
                </a:lnTo>
                <a:lnTo>
                  <a:pt x="866" y="9291"/>
                </a:lnTo>
                <a:lnTo>
                  <a:pt x="865" y="9298"/>
                </a:lnTo>
                <a:lnTo>
                  <a:pt x="867" y="9305"/>
                </a:lnTo>
                <a:lnTo>
                  <a:pt x="872" y="9309"/>
                </a:lnTo>
                <a:lnTo>
                  <a:pt x="879" y="9311"/>
                </a:lnTo>
                <a:close/>
                <a:moveTo>
                  <a:pt x="832" y="9457"/>
                </a:moveTo>
                <a:lnTo>
                  <a:pt x="840" y="9456"/>
                </a:lnTo>
                <a:lnTo>
                  <a:pt x="848" y="9452"/>
                </a:lnTo>
                <a:lnTo>
                  <a:pt x="854" y="9446"/>
                </a:lnTo>
                <a:lnTo>
                  <a:pt x="859" y="9438"/>
                </a:lnTo>
                <a:lnTo>
                  <a:pt x="860" y="9431"/>
                </a:lnTo>
                <a:lnTo>
                  <a:pt x="856" y="9424"/>
                </a:lnTo>
                <a:lnTo>
                  <a:pt x="852" y="9420"/>
                </a:lnTo>
                <a:lnTo>
                  <a:pt x="845" y="9419"/>
                </a:lnTo>
                <a:lnTo>
                  <a:pt x="837" y="9420"/>
                </a:lnTo>
                <a:lnTo>
                  <a:pt x="829" y="9424"/>
                </a:lnTo>
                <a:lnTo>
                  <a:pt x="823" y="9431"/>
                </a:lnTo>
                <a:lnTo>
                  <a:pt x="819" y="9438"/>
                </a:lnTo>
                <a:lnTo>
                  <a:pt x="818" y="9446"/>
                </a:lnTo>
                <a:lnTo>
                  <a:pt x="821" y="9452"/>
                </a:lnTo>
                <a:lnTo>
                  <a:pt x="825" y="9456"/>
                </a:lnTo>
                <a:lnTo>
                  <a:pt x="832" y="9457"/>
                </a:lnTo>
                <a:close/>
                <a:moveTo>
                  <a:pt x="785" y="9604"/>
                </a:moveTo>
                <a:lnTo>
                  <a:pt x="793" y="9603"/>
                </a:lnTo>
                <a:lnTo>
                  <a:pt x="800" y="9598"/>
                </a:lnTo>
                <a:lnTo>
                  <a:pt x="805" y="9592"/>
                </a:lnTo>
                <a:lnTo>
                  <a:pt x="809" y="9585"/>
                </a:lnTo>
                <a:lnTo>
                  <a:pt x="810" y="9578"/>
                </a:lnTo>
                <a:lnTo>
                  <a:pt x="808" y="9573"/>
                </a:lnTo>
                <a:lnTo>
                  <a:pt x="803" y="9569"/>
                </a:lnTo>
                <a:lnTo>
                  <a:pt x="797" y="9567"/>
                </a:lnTo>
                <a:lnTo>
                  <a:pt x="789" y="9569"/>
                </a:lnTo>
                <a:lnTo>
                  <a:pt x="782" y="9573"/>
                </a:lnTo>
                <a:lnTo>
                  <a:pt x="777" y="9578"/>
                </a:lnTo>
                <a:lnTo>
                  <a:pt x="773" y="9585"/>
                </a:lnTo>
                <a:lnTo>
                  <a:pt x="772" y="9592"/>
                </a:lnTo>
                <a:lnTo>
                  <a:pt x="774" y="9598"/>
                </a:lnTo>
                <a:lnTo>
                  <a:pt x="779" y="9603"/>
                </a:lnTo>
                <a:lnTo>
                  <a:pt x="785" y="9604"/>
                </a:lnTo>
                <a:close/>
                <a:moveTo>
                  <a:pt x="738" y="9751"/>
                </a:moveTo>
                <a:lnTo>
                  <a:pt x="745" y="9749"/>
                </a:lnTo>
                <a:lnTo>
                  <a:pt x="752" y="9746"/>
                </a:lnTo>
                <a:lnTo>
                  <a:pt x="757" y="9740"/>
                </a:lnTo>
                <a:lnTo>
                  <a:pt x="761" y="9733"/>
                </a:lnTo>
                <a:lnTo>
                  <a:pt x="761" y="9726"/>
                </a:lnTo>
                <a:lnTo>
                  <a:pt x="759" y="9721"/>
                </a:lnTo>
                <a:lnTo>
                  <a:pt x="755" y="9717"/>
                </a:lnTo>
                <a:lnTo>
                  <a:pt x="749" y="9716"/>
                </a:lnTo>
                <a:lnTo>
                  <a:pt x="742" y="9717"/>
                </a:lnTo>
                <a:lnTo>
                  <a:pt x="736" y="9721"/>
                </a:lnTo>
                <a:lnTo>
                  <a:pt x="730" y="9726"/>
                </a:lnTo>
                <a:lnTo>
                  <a:pt x="727" y="9733"/>
                </a:lnTo>
                <a:lnTo>
                  <a:pt x="726" y="9740"/>
                </a:lnTo>
                <a:lnTo>
                  <a:pt x="728" y="9746"/>
                </a:lnTo>
                <a:lnTo>
                  <a:pt x="732" y="9749"/>
                </a:lnTo>
                <a:lnTo>
                  <a:pt x="738" y="9751"/>
                </a:lnTo>
                <a:close/>
                <a:moveTo>
                  <a:pt x="3670" y="161"/>
                </a:moveTo>
                <a:lnTo>
                  <a:pt x="3677" y="160"/>
                </a:lnTo>
                <a:lnTo>
                  <a:pt x="3684" y="156"/>
                </a:lnTo>
                <a:lnTo>
                  <a:pt x="3689" y="151"/>
                </a:lnTo>
                <a:lnTo>
                  <a:pt x="3693" y="144"/>
                </a:lnTo>
                <a:lnTo>
                  <a:pt x="3694" y="137"/>
                </a:lnTo>
                <a:lnTo>
                  <a:pt x="3692" y="132"/>
                </a:lnTo>
                <a:lnTo>
                  <a:pt x="3687" y="128"/>
                </a:lnTo>
                <a:lnTo>
                  <a:pt x="3681" y="127"/>
                </a:lnTo>
                <a:lnTo>
                  <a:pt x="3674" y="128"/>
                </a:lnTo>
                <a:lnTo>
                  <a:pt x="3667" y="132"/>
                </a:lnTo>
                <a:lnTo>
                  <a:pt x="3662" y="137"/>
                </a:lnTo>
                <a:lnTo>
                  <a:pt x="3657" y="144"/>
                </a:lnTo>
                <a:lnTo>
                  <a:pt x="3657" y="151"/>
                </a:lnTo>
                <a:lnTo>
                  <a:pt x="3658" y="156"/>
                </a:lnTo>
                <a:lnTo>
                  <a:pt x="3664" y="160"/>
                </a:lnTo>
                <a:lnTo>
                  <a:pt x="3670" y="161"/>
                </a:lnTo>
                <a:close/>
                <a:moveTo>
                  <a:pt x="3622" y="310"/>
                </a:moveTo>
                <a:lnTo>
                  <a:pt x="3630" y="309"/>
                </a:lnTo>
                <a:lnTo>
                  <a:pt x="3637" y="305"/>
                </a:lnTo>
                <a:lnTo>
                  <a:pt x="3643" y="298"/>
                </a:lnTo>
                <a:lnTo>
                  <a:pt x="3646" y="291"/>
                </a:lnTo>
                <a:lnTo>
                  <a:pt x="3647" y="284"/>
                </a:lnTo>
                <a:lnTo>
                  <a:pt x="3645" y="279"/>
                </a:lnTo>
                <a:lnTo>
                  <a:pt x="3641" y="275"/>
                </a:lnTo>
                <a:lnTo>
                  <a:pt x="3634" y="273"/>
                </a:lnTo>
                <a:lnTo>
                  <a:pt x="3626" y="275"/>
                </a:lnTo>
                <a:lnTo>
                  <a:pt x="3620" y="279"/>
                </a:lnTo>
                <a:lnTo>
                  <a:pt x="3613" y="284"/>
                </a:lnTo>
                <a:lnTo>
                  <a:pt x="3609" y="291"/>
                </a:lnTo>
                <a:lnTo>
                  <a:pt x="3608" y="298"/>
                </a:lnTo>
                <a:lnTo>
                  <a:pt x="3610" y="305"/>
                </a:lnTo>
                <a:lnTo>
                  <a:pt x="3616" y="309"/>
                </a:lnTo>
                <a:lnTo>
                  <a:pt x="3622" y="310"/>
                </a:lnTo>
                <a:close/>
                <a:moveTo>
                  <a:pt x="3575" y="459"/>
                </a:moveTo>
                <a:lnTo>
                  <a:pt x="3583" y="457"/>
                </a:lnTo>
                <a:lnTo>
                  <a:pt x="3590" y="453"/>
                </a:lnTo>
                <a:lnTo>
                  <a:pt x="3596" y="447"/>
                </a:lnTo>
                <a:lnTo>
                  <a:pt x="3600" y="439"/>
                </a:lnTo>
                <a:lnTo>
                  <a:pt x="3601" y="431"/>
                </a:lnTo>
                <a:lnTo>
                  <a:pt x="3599" y="425"/>
                </a:lnTo>
                <a:lnTo>
                  <a:pt x="3594" y="421"/>
                </a:lnTo>
                <a:lnTo>
                  <a:pt x="3587" y="420"/>
                </a:lnTo>
                <a:lnTo>
                  <a:pt x="3579" y="421"/>
                </a:lnTo>
                <a:lnTo>
                  <a:pt x="3572" y="425"/>
                </a:lnTo>
                <a:lnTo>
                  <a:pt x="3564" y="431"/>
                </a:lnTo>
                <a:lnTo>
                  <a:pt x="3561" y="439"/>
                </a:lnTo>
                <a:lnTo>
                  <a:pt x="3560" y="447"/>
                </a:lnTo>
                <a:lnTo>
                  <a:pt x="3562" y="453"/>
                </a:lnTo>
                <a:lnTo>
                  <a:pt x="3568" y="457"/>
                </a:lnTo>
                <a:lnTo>
                  <a:pt x="3575" y="459"/>
                </a:lnTo>
                <a:close/>
                <a:moveTo>
                  <a:pt x="3527" y="607"/>
                </a:moveTo>
                <a:lnTo>
                  <a:pt x="3535" y="606"/>
                </a:lnTo>
                <a:lnTo>
                  <a:pt x="3543" y="601"/>
                </a:lnTo>
                <a:lnTo>
                  <a:pt x="3549" y="595"/>
                </a:lnTo>
                <a:lnTo>
                  <a:pt x="3553" y="587"/>
                </a:lnTo>
                <a:lnTo>
                  <a:pt x="3554" y="578"/>
                </a:lnTo>
                <a:lnTo>
                  <a:pt x="3552" y="572"/>
                </a:lnTo>
                <a:lnTo>
                  <a:pt x="3547" y="568"/>
                </a:lnTo>
                <a:lnTo>
                  <a:pt x="3540" y="566"/>
                </a:lnTo>
                <a:lnTo>
                  <a:pt x="3532" y="568"/>
                </a:lnTo>
                <a:lnTo>
                  <a:pt x="3524" y="572"/>
                </a:lnTo>
                <a:lnTo>
                  <a:pt x="3516" y="578"/>
                </a:lnTo>
                <a:lnTo>
                  <a:pt x="3512" y="587"/>
                </a:lnTo>
                <a:lnTo>
                  <a:pt x="3511" y="595"/>
                </a:lnTo>
                <a:lnTo>
                  <a:pt x="3514" y="601"/>
                </a:lnTo>
                <a:lnTo>
                  <a:pt x="3520" y="606"/>
                </a:lnTo>
                <a:lnTo>
                  <a:pt x="3527" y="607"/>
                </a:lnTo>
                <a:close/>
                <a:moveTo>
                  <a:pt x="3479" y="755"/>
                </a:moveTo>
                <a:lnTo>
                  <a:pt x="3488" y="754"/>
                </a:lnTo>
                <a:lnTo>
                  <a:pt x="3496" y="749"/>
                </a:lnTo>
                <a:lnTo>
                  <a:pt x="3503" y="743"/>
                </a:lnTo>
                <a:lnTo>
                  <a:pt x="3507" y="735"/>
                </a:lnTo>
                <a:lnTo>
                  <a:pt x="3508" y="726"/>
                </a:lnTo>
                <a:lnTo>
                  <a:pt x="3505" y="719"/>
                </a:lnTo>
                <a:lnTo>
                  <a:pt x="3500" y="714"/>
                </a:lnTo>
                <a:lnTo>
                  <a:pt x="3493" y="713"/>
                </a:lnTo>
                <a:lnTo>
                  <a:pt x="3484" y="714"/>
                </a:lnTo>
                <a:lnTo>
                  <a:pt x="3476" y="719"/>
                </a:lnTo>
                <a:lnTo>
                  <a:pt x="3468" y="726"/>
                </a:lnTo>
                <a:lnTo>
                  <a:pt x="3464" y="735"/>
                </a:lnTo>
                <a:lnTo>
                  <a:pt x="3463" y="743"/>
                </a:lnTo>
                <a:lnTo>
                  <a:pt x="3466" y="749"/>
                </a:lnTo>
                <a:lnTo>
                  <a:pt x="3472" y="754"/>
                </a:lnTo>
                <a:lnTo>
                  <a:pt x="3479" y="755"/>
                </a:lnTo>
                <a:close/>
                <a:moveTo>
                  <a:pt x="3432" y="903"/>
                </a:moveTo>
                <a:lnTo>
                  <a:pt x="3441" y="902"/>
                </a:lnTo>
                <a:lnTo>
                  <a:pt x="3449" y="897"/>
                </a:lnTo>
                <a:lnTo>
                  <a:pt x="3456" y="890"/>
                </a:lnTo>
                <a:lnTo>
                  <a:pt x="3460" y="882"/>
                </a:lnTo>
                <a:lnTo>
                  <a:pt x="3461" y="873"/>
                </a:lnTo>
                <a:lnTo>
                  <a:pt x="3459" y="867"/>
                </a:lnTo>
                <a:lnTo>
                  <a:pt x="3453" y="861"/>
                </a:lnTo>
                <a:lnTo>
                  <a:pt x="3446" y="859"/>
                </a:lnTo>
                <a:lnTo>
                  <a:pt x="3437" y="861"/>
                </a:lnTo>
                <a:lnTo>
                  <a:pt x="3428" y="867"/>
                </a:lnTo>
                <a:lnTo>
                  <a:pt x="3420" y="873"/>
                </a:lnTo>
                <a:lnTo>
                  <a:pt x="3416" y="882"/>
                </a:lnTo>
                <a:lnTo>
                  <a:pt x="3415" y="890"/>
                </a:lnTo>
                <a:lnTo>
                  <a:pt x="3417" y="897"/>
                </a:lnTo>
                <a:lnTo>
                  <a:pt x="3423" y="902"/>
                </a:lnTo>
                <a:lnTo>
                  <a:pt x="3432" y="903"/>
                </a:lnTo>
                <a:close/>
                <a:moveTo>
                  <a:pt x="3384" y="1053"/>
                </a:moveTo>
                <a:lnTo>
                  <a:pt x="3393" y="1050"/>
                </a:lnTo>
                <a:lnTo>
                  <a:pt x="3402" y="1045"/>
                </a:lnTo>
                <a:lnTo>
                  <a:pt x="3409" y="1038"/>
                </a:lnTo>
                <a:lnTo>
                  <a:pt x="3414" y="1029"/>
                </a:lnTo>
                <a:lnTo>
                  <a:pt x="3415" y="1021"/>
                </a:lnTo>
                <a:lnTo>
                  <a:pt x="3412" y="1013"/>
                </a:lnTo>
                <a:lnTo>
                  <a:pt x="3407" y="1009"/>
                </a:lnTo>
                <a:lnTo>
                  <a:pt x="3399" y="1007"/>
                </a:lnTo>
                <a:lnTo>
                  <a:pt x="3389" y="1009"/>
                </a:lnTo>
                <a:lnTo>
                  <a:pt x="3381" y="1013"/>
                </a:lnTo>
                <a:lnTo>
                  <a:pt x="3372" y="1021"/>
                </a:lnTo>
                <a:lnTo>
                  <a:pt x="3368" y="1029"/>
                </a:lnTo>
                <a:lnTo>
                  <a:pt x="3367" y="1038"/>
                </a:lnTo>
                <a:lnTo>
                  <a:pt x="3369" y="1045"/>
                </a:lnTo>
                <a:lnTo>
                  <a:pt x="3375" y="1050"/>
                </a:lnTo>
                <a:lnTo>
                  <a:pt x="3384" y="1053"/>
                </a:lnTo>
                <a:close/>
                <a:moveTo>
                  <a:pt x="3336" y="1201"/>
                </a:moveTo>
                <a:lnTo>
                  <a:pt x="3346" y="1199"/>
                </a:lnTo>
                <a:lnTo>
                  <a:pt x="3355" y="1194"/>
                </a:lnTo>
                <a:lnTo>
                  <a:pt x="3362" y="1186"/>
                </a:lnTo>
                <a:lnTo>
                  <a:pt x="3367" y="1177"/>
                </a:lnTo>
                <a:lnTo>
                  <a:pt x="3368" y="1168"/>
                </a:lnTo>
                <a:lnTo>
                  <a:pt x="3366" y="1160"/>
                </a:lnTo>
                <a:lnTo>
                  <a:pt x="3360" y="1155"/>
                </a:lnTo>
                <a:lnTo>
                  <a:pt x="3351" y="1153"/>
                </a:lnTo>
                <a:lnTo>
                  <a:pt x="3342" y="1155"/>
                </a:lnTo>
                <a:lnTo>
                  <a:pt x="3333" y="1160"/>
                </a:lnTo>
                <a:lnTo>
                  <a:pt x="3324" y="1168"/>
                </a:lnTo>
                <a:lnTo>
                  <a:pt x="3320" y="1177"/>
                </a:lnTo>
                <a:lnTo>
                  <a:pt x="3319" y="1186"/>
                </a:lnTo>
                <a:lnTo>
                  <a:pt x="3321" y="1194"/>
                </a:lnTo>
                <a:lnTo>
                  <a:pt x="3327" y="1199"/>
                </a:lnTo>
                <a:lnTo>
                  <a:pt x="3336" y="1201"/>
                </a:lnTo>
                <a:close/>
                <a:moveTo>
                  <a:pt x="3289" y="1349"/>
                </a:moveTo>
                <a:lnTo>
                  <a:pt x="3299" y="1347"/>
                </a:lnTo>
                <a:lnTo>
                  <a:pt x="3308" y="1342"/>
                </a:lnTo>
                <a:lnTo>
                  <a:pt x="3316" y="1334"/>
                </a:lnTo>
                <a:lnTo>
                  <a:pt x="3321" y="1324"/>
                </a:lnTo>
                <a:lnTo>
                  <a:pt x="3322" y="1315"/>
                </a:lnTo>
                <a:lnTo>
                  <a:pt x="3319" y="1307"/>
                </a:lnTo>
                <a:lnTo>
                  <a:pt x="3313" y="1302"/>
                </a:lnTo>
                <a:lnTo>
                  <a:pt x="3304" y="1300"/>
                </a:lnTo>
                <a:lnTo>
                  <a:pt x="3294" y="1302"/>
                </a:lnTo>
                <a:lnTo>
                  <a:pt x="3285" y="1307"/>
                </a:lnTo>
                <a:lnTo>
                  <a:pt x="3276" y="1315"/>
                </a:lnTo>
                <a:lnTo>
                  <a:pt x="3272" y="1324"/>
                </a:lnTo>
                <a:lnTo>
                  <a:pt x="3270" y="1334"/>
                </a:lnTo>
                <a:lnTo>
                  <a:pt x="3273" y="1342"/>
                </a:lnTo>
                <a:lnTo>
                  <a:pt x="3279" y="1347"/>
                </a:lnTo>
                <a:lnTo>
                  <a:pt x="3289" y="1349"/>
                </a:lnTo>
                <a:close/>
                <a:moveTo>
                  <a:pt x="3241" y="1497"/>
                </a:moveTo>
                <a:lnTo>
                  <a:pt x="3252" y="1495"/>
                </a:lnTo>
                <a:lnTo>
                  <a:pt x="3261" y="1490"/>
                </a:lnTo>
                <a:lnTo>
                  <a:pt x="3269" y="1482"/>
                </a:lnTo>
                <a:lnTo>
                  <a:pt x="3274" y="1472"/>
                </a:lnTo>
                <a:lnTo>
                  <a:pt x="3275" y="1462"/>
                </a:lnTo>
                <a:lnTo>
                  <a:pt x="3272" y="1454"/>
                </a:lnTo>
                <a:lnTo>
                  <a:pt x="3266" y="1448"/>
                </a:lnTo>
                <a:lnTo>
                  <a:pt x="3257" y="1446"/>
                </a:lnTo>
                <a:lnTo>
                  <a:pt x="3247" y="1448"/>
                </a:lnTo>
                <a:lnTo>
                  <a:pt x="3237" y="1454"/>
                </a:lnTo>
                <a:lnTo>
                  <a:pt x="3228" y="1462"/>
                </a:lnTo>
                <a:lnTo>
                  <a:pt x="3223" y="1472"/>
                </a:lnTo>
                <a:lnTo>
                  <a:pt x="3222" y="1482"/>
                </a:lnTo>
                <a:lnTo>
                  <a:pt x="3225" y="1490"/>
                </a:lnTo>
                <a:lnTo>
                  <a:pt x="3231" y="1495"/>
                </a:lnTo>
                <a:lnTo>
                  <a:pt x="3241" y="1497"/>
                </a:lnTo>
                <a:close/>
                <a:moveTo>
                  <a:pt x="3194" y="1645"/>
                </a:moveTo>
                <a:lnTo>
                  <a:pt x="3204" y="1643"/>
                </a:lnTo>
                <a:lnTo>
                  <a:pt x="3214" y="1638"/>
                </a:lnTo>
                <a:lnTo>
                  <a:pt x="3222" y="1630"/>
                </a:lnTo>
                <a:lnTo>
                  <a:pt x="3227" y="1620"/>
                </a:lnTo>
                <a:lnTo>
                  <a:pt x="3229" y="1609"/>
                </a:lnTo>
                <a:lnTo>
                  <a:pt x="3226" y="1601"/>
                </a:lnTo>
                <a:lnTo>
                  <a:pt x="3219" y="1595"/>
                </a:lnTo>
                <a:lnTo>
                  <a:pt x="3210" y="1593"/>
                </a:lnTo>
                <a:lnTo>
                  <a:pt x="3199" y="1595"/>
                </a:lnTo>
                <a:lnTo>
                  <a:pt x="3190" y="1601"/>
                </a:lnTo>
                <a:lnTo>
                  <a:pt x="3180" y="1609"/>
                </a:lnTo>
                <a:lnTo>
                  <a:pt x="3175" y="1620"/>
                </a:lnTo>
                <a:lnTo>
                  <a:pt x="3174" y="1630"/>
                </a:lnTo>
                <a:lnTo>
                  <a:pt x="3177" y="1638"/>
                </a:lnTo>
                <a:lnTo>
                  <a:pt x="3183" y="1643"/>
                </a:lnTo>
                <a:lnTo>
                  <a:pt x="3194" y="1645"/>
                </a:lnTo>
                <a:close/>
                <a:moveTo>
                  <a:pt x="3146" y="1793"/>
                </a:moveTo>
                <a:lnTo>
                  <a:pt x="3157" y="1791"/>
                </a:lnTo>
                <a:lnTo>
                  <a:pt x="3167" y="1786"/>
                </a:lnTo>
                <a:lnTo>
                  <a:pt x="3175" y="1777"/>
                </a:lnTo>
                <a:lnTo>
                  <a:pt x="3181" y="1767"/>
                </a:lnTo>
                <a:lnTo>
                  <a:pt x="3182" y="1757"/>
                </a:lnTo>
                <a:lnTo>
                  <a:pt x="3179" y="1747"/>
                </a:lnTo>
                <a:lnTo>
                  <a:pt x="3173" y="1742"/>
                </a:lnTo>
                <a:lnTo>
                  <a:pt x="3163" y="1740"/>
                </a:lnTo>
                <a:lnTo>
                  <a:pt x="3152" y="1742"/>
                </a:lnTo>
                <a:lnTo>
                  <a:pt x="3142" y="1747"/>
                </a:lnTo>
                <a:lnTo>
                  <a:pt x="3132" y="1757"/>
                </a:lnTo>
                <a:lnTo>
                  <a:pt x="3127" y="1767"/>
                </a:lnTo>
                <a:lnTo>
                  <a:pt x="3126" y="1777"/>
                </a:lnTo>
                <a:lnTo>
                  <a:pt x="3129" y="1786"/>
                </a:lnTo>
                <a:lnTo>
                  <a:pt x="3135" y="1791"/>
                </a:lnTo>
                <a:lnTo>
                  <a:pt x="3146" y="1793"/>
                </a:lnTo>
                <a:close/>
                <a:moveTo>
                  <a:pt x="3098" y="1943"/>
                </a:moveTo>
                <a:lnTo>
                  <a:pt x="3110" y="1940"/>
                </a:lnTo>
                <a:lnTo>
                  <a:pt x="3120" y="1934"/>
                </a:lnTo>
                <a:lnTo>
                  <a:pt x="3129" y="1925"/>
                </a:lnTo>
                <a:lnTo>
                  <a:pt x="3134" y="1914"/>
                </a:lnTo>
                <a:lnTo>
                  <a:pt x="3136" y="1904"/>
                </a:lnTo>
                <a:lnTo>
                  <a:pt x="3133" y="1895"/>
                </a:lnTo>
                <a:lnTo>
                  <a:pt x="3126" y="1888"/>
                </a:lnTo>
                <a:lnTo>
                  <a:pt x="3116" y="1886"/>
                </a:lnTo>
                <a:lnTo>
                  <a:pt x="3105" y="1888"/>
                </a:lnTo>
                <a:lnTo>
                  <a:pt x="3094" y="1895"/>
                </a:lnTo>
                <a:lnTo>
                  <a:pt x="3084" y="1904"/>
                </a:lnTo>
                <a:lnTo>
                  <a:pt x="3079" y="1914"/>
                </a:lnTo>
                <a:lnTo>
                  <a:pt x="3078" y="1925"/>
                </a:lnTo>
                <a:lnTo>
                  <a:pt x="3081" y="1934"/>
                </a:lnTo>
                <a:lnTo>
                  <a:pt x="3087" y="1941"/>
                </a:lnTo>
                <a:lnTo>
                  <a:pt x="3098" y="1943"/>
                </a:lnTo>
                <a:close/>
                <a:moveTo>
                  <a:pt x="3088" y="2062"/>
                </a:moveTo>
                <a:lnTo>
                  <a:pt x="3089" y="2051"/>
                </a:lnTo>
                <a:lnTo>
                  <a:pt x="3086" y="2042"/>
                </a:lnTo>
                <a:lnTo>
                  <a:pt x="3079" y="2036"/>
                </a:lnTo>
                <a:lnTo>
                  <a:pt x="3069" y="2034"/>
                </a:lnTo>
                <a:lnTo>
                  <a:pt x="3057" y="2036"/>
                </a:lnTo>
                <a:lnTo>
                  <a:pt x="3046" y="2042"/>
                </a:lnTo>
                <a:lnTo>
                  <a:pt x="3036" y="2051"/>
                </a:lnTo>
                <a:lnTo>
                  <a:pt x="3031" y="2062"/>
                </a:lnTo>
                <a:lnTo>
                  <a:pt x="3029" y="2073"/>
                </a:lnTo>
                <a:lnTo>
                  <a:pt x="3033" y="2083"/>
                </a:lnTo>
                <a:lnTo>
                  <a:pt x="3039" y="2089"/>
                </a:lnTo>
                <a:lnTo>
                  <a:pt x="3051" y="2091"/>
                </a:lnTo>
                <a:lnTo>
                  <a:pt x="3062" y="2089"/>
                </a:lnTo>
                <a:lnTo>
                  <a:pt x="3073" y="2083"/>
                </a:lnTo>
                <a:lnTo>
                  <a:pt x="3082" y="2073"/>
                </a:lnTo>
                <a:lnTo>
                  <a:pt x="3088" y="2062"/>
                </a:lnTo>
                <a:close/>
                <a:moveTo>
                  <a:pt x="3041" y="2209"/>
                </a:moveTo>
                <a:lnTo>
                  <a:pt x="3042" y="2198"/>
                </a:lnTo>
                <a:lnTo>
                  <a:pt x="3039" y="2189"/>
                </a:lnTo>
                <a:lnTo>
                  <a:pt x="3032" y="2183"/>
                </a:lnTo>
                <a:lnTo>
                  <a:pt x="3021" y="2181"/>
                </a:lnTo>
                <a:lnTo>
                  <a:pt x="3010" y="2183"/>
                </a:lnTo>
                <a:lnTo>
                  <a:pt x="2999" y="2189"/>
                </a:lnTo>
                <a:lnTo>
                  <a:pt x="2989" y="2198"/>
                </a:lnTo>
                <a:lnTo>
                  <a:pt x="2983" y="2209"/>
                </a:lnTo>
                <a:lnTo>
                  <a:pt x="2982" y="2221"/>
                </a:lnTo>
                <a:lnTo>
                  <a:pt x="2985" y="2230"/>
                </a:lnTo>
                <a:lnTo>
                  <a:pt x="2992" y="2236"/>
                </a:lnTo>
                <a:lnTo>
                  <a:pt x="3003" y="2239"/>
                </a:lnTo>
                <a:lnTo>
                  <a:pt x="3015" y="2236"/>
                </a:lnTo>
                <a:lnTo>
                  <a:pt x="3026" y="2230"/>
                </a:lnTo>
                <a:lnTo>
                  <a:pt x="3035" y="2221"/>
                </a:lnTo>
                <a:lnTo>
                  <a:pt x="3041" y="2209"/>
                </a:lnTo>
                <a:close/>
                <a:moveTo>
                  <a:pt x="2994" y="2357"/>
                </a:moveTo>
                <a:lnTo>
                  <a:pt x="2997" y="2345"/>
                </a:lnTo>
                <a:lnTo>
                  <a:pt x="2992" y="2336"/>
                </a:lnTo>
                <a:lnTo>
                  <a:pt x="2985" y="2330"/>
                </a:lnTo>
                <a:lnTo>
                  <a:pt x="2974" y="2327"/>
                </a:lnTo>
                <a:lnTo>
                  <a:pt x="2962" y="2330"/>
                </a:lnTo>
                <a:lnTo>
                  <a:pt x="2951" y="2336"/>
                </a:lnTo>
                <a:lnTo>
                  <a:pt x="2941" y="2345"/>
                </a:lnTo>
                <a:lnTo>
                  <a:pt x="2935" y="2357"/>
                </a:lnTo>
                <a:lnTo>
                  <a:pt x="2933" y="2369"/>
                </a:lnTo>
                <a:lnTo>
                  <a:pt x="2937" y="2378"/>
                </a:lnTo>
                <a:lnTo>
                  <a:pt x="2944" y="2384"/>
                </a:lnTo>
                <a:lnTo>
                  <a:pt x="2956" y="2387"/>
                </a:lnTo>
                <a:lnTo>
                  <a:pt x="2968" y="2384"/>
                </a:lnTo>
                <a:lnTo>
                  <a:pt x="2979" y="2378"/>
                </a:lnTo>
                <a:lnTo>
                  <a:pt x="2988" y="2369"/>
                </a:lnTo>
                <a:lnTo>
                  <a:pt x="2994" y="2357"/>
                </a:lnTo>
                <a:close/>
                <a:moveTo>
                  <a:pt x="2948" y="2505"/>
                </a:moveTo>
                <a:lnTo>
                  <a:pt x="2950" y="2492"/>
                </a:lnTo>
                <a:lnTo>
                  <a:pt x="2946" y="2483"/>
                </a:lnTo>
                <a:lnTo>
                  <a:pt x="2938" y="2476"/>
                </a:lnTo>
                <a:lnTo>
                  <a:pt x="2927" y="2474"/>
                </a:lnTo>
                <a:lnTo>
                  <a:pt x="2915" y="2476"/>
                </a:lnTo>
                <a:lnTo>
                  <a:pt x="2903" y="2483"/>
                </a:lnTo>
                <a:lnTo>
                  <a:pt x="2893" y="2492"/>
                </a:lnTo>
                <a:lnTo>
                  <a:pt x="2887" y="2505"/>
                </a:lnTo>
                <a:lnTo>
                  <a:pt x="2885" y="2517"/>
                </a:lnTo>
                <a:lnTo>
                  <a:pt x="2889" y="2526"/>
                </a:lnTo>
                <a:lnTo>
                  <a:pt x="2896" y="2533"/>
                </a:lnTo>
                <a:lnTo>
                  <a:pt x="2908" y="2535"/>
                </a:lnTo>
                <a:lnTo>
                  <a:pt x="2920" y="2533"/>
                </a:lnTo>
                <a:lnTo>
                  <a:pt x="2932" y="2526"/>
                </a:lnTo>
                <a:lnTo>
                  <a:pt x="2942" y="2517"/>
                </a:lnTo>
                <a:lnTo>
                  <a:pt x="2948" y="2505"/>
                </a:lnTo>
                <a:close/>
                <a:moveTo>
                  <a:pt x="2902" y="2652"/>
                </a:moveTo>
                <a:lnTo>
                  <a:pt x="2903" y="2640"/>
                </a:lnTo>
                <a:lnTo>
                  <a:pt x="2899" y="2630"/>
                </a:lnTo>
                <a:lnTo>
                  <a:pt x="2891" y="2623"/>
                </a:lnTo>
                <a:lnTo>
                  <a:pt x="2880" y="2621"/>
                </a:lnTo>
                <a:lnTo>
                  <a:pt x="2867" y="2623"/>
                </a:lnTo>
                <a:lnTo>
                  <a:pt x="2856" y="2630"/>
                </a:lnTo>
                <a:lnTo>
                  <a:pt x="2845" y="2640"/>
                </a:lnTo>
                <a:lnTo>
                  <a:pt x="2839" y="2652"/>
                </a:lnTo>
                <a:lnTo>
                  <a:pt x="2837" y="2664"/>
                </a:lnTo>
                <a:lnTo>
                  <a:pt x="2841" y="2674"/>
                </a:lnTo>
                <a:lnTo>
                  <a:pt x="2848" y="2680"/>
                </a:lnTo>
                <a:lnTo>
                  <a:pt x="2860" y="2683"/>
                </a:lnTo>
                <a:lnTo>
                  <a:pt x="2873" y="2680"/>
                </a:lnTo>
                <a:lnTo>
                  <a:pt x="2885" y="2674"/>
                </a:lnTo>
                <a:lnTo>
                  <a:pt x="2894" y="2664"/>
                </a:lnTo>
                <a:lnTo>
                  <a:pt x="2902" y="2652"/>
                </a:lnTo>
                <a:close/>
                <a:moveTo>
                  <a:pt x="2855" y="2800"/>
                </a:moveTo>
                <a:lnTo>
                  <a:pt x="2856" y="2788"/>
                </a:lnTo>
                <a:lnTo>
                  <a:pt x="2852" y="2777"/>
                </a:lnTo>
                <a:lnTo>
                  <a:pt x="2844" y="2770"/>
                </a:lnTo>
                <a:lnTo>
                  <a:pt x="2833" y="2768"/>
                </a:lnTo>
                <a:lnTo>
                  <a:pt x="2820" y="2770"/>
                </a:lnTo>
                <a:lnTo>
                  <a:pt x="2808" y="2777"/>
                </a:lnTo>
                <a:lnTo>
                  <a:pt x="2797" y="2788"/>
                </a:lnTo>
                <a:lnTo>
                  <a:pt x="2791" y="2800"/>
                </a:lnTo>
                <a:lnTo>
                  <a:pt x="2790" y="2812"/>
                </a:lnTo>
                <a:lnTo>
                  <a:pt x="2793" y="2821"/>
                </a:lnTo>
                <a:lnTo>
                  <a:pt x="2801" y="2829"/>
                </a:lnTo>
                <a:lnTo>
                  <a:pt x="2813" y="2831"/>
                </a:lnTo>
                <a:lnTo>
                  <a:pt x="2826" y="2829"/>
                </a:lnTo>
                <a:lnTo>
                  <a:pt x="2838" y="2821"/>
                </a:lnTo>
                <a:lnTo>
                  <a:pt x="2847" y="2812"/>
                </a:lnTo>
                <a:lnTo>
                  <a:pt x="2855" y="2800"/>
                </a:lnTo>
                <a:close/>
                <a:moveTo>
                  <a:pt x="2808" y="2947"/>
                </a:moveTo>
                <a:lnTo>
                  <a:pt x="2810" y="2935"/>
                </a:lnTo>
                <a:lnTo>
                  <a:pt x="2805" y="2925"/>
                </a:lnTo>
                <a:lnTo>
                  <a:pt x="2797" y="2917"/>
                </a:lnTo>
                <a:lnTo>
                  <a:pt x="2786" y="2914"/>
                </a:lnTo>
                <a:lnTo>
                  <a:pt x="2773" y="2917"/>
                </a:lnTo>
                <a:lnTo>
                  <a:pt x="2760" y="2925"/>
                </a:lnTo>
                <a:lnTo>
                  <a:pt x="2749" y="2935"/>
                </a:lnTo>
                <a:lnTo>
                  <a:pt x="2743" y="2947"/>
                </a:lnTo>
                <a:lnTo>
                  <a:pt x="2741" y="2959"/>
                </a:lnTo>
                <a:lnTo>
                  <a:pt x="2745" y="2970"/>
                </a:lnTo>
                <a:lnTo>
                  <a:pt x="2753" y="2977"/>
                </a:lnTo>
                <a:lnTo>
                  <a:pt x="2765" y="2980"/>
                </a:lnTo>
                <a:lnTo>
                  <a:pt x="2778" y="2977"/>
                </a:lnTo>
                <a:lnTo>
                  <a:pt x="2791" y="2970"/>
                </a:lnTo>
                <a:lnTo>
                  <a:pt x="2801" y="2959"/>
                </a:lnTo>
                <a:lnTo>
                  <a:pt x="2808" y="2947"/>
                </a:lnTo>
                <a:close/>
                <a:moveTo>
                  <a:pt x="2695" y="3094"/>
                </a:moveTo>
                <a:lnTo>
                  <a:pt x="2694" y="3108"/>
                </a:lnTo>
                <a:lnTo>
                  <a:pt x="2697" y="3118"/>
                </a:lnTo>
                <a:lnTo>
                  <a:pt x="2705" y="3125"/>
                </a:lnTo>
                <a:lnTo>
                  <a:pt x="2718" y="3127"/>
                </a:lnTo>
                <a:lnTo>
                  <a:pt x="2731" y="3125"/>
                </a:lnTo>
                <a:lnTo>
                  <a:pt x="2743" y="3118"/>
                </a:lnTo>
                <a:lnTo>
                  <a:pt x="2754" y="3108"/>
                </a:lnTo>
                <a:lnTo>
                  <a:pt x="2761" y="3094"/>
                </a:lnTo>
                <a:lnTo>
                  <a:pt x="2763" y="3082"/>
                </a:lnTo>
                <a:lnTo>
                  <a:pt x="2758" y="3072"/>
                </a:lnTo>
                <a:lnTo>
                  <a:pt x="2750" y="3065"/>
                </a:lnTo>
                <a:lnTo>
                  <a:pt x="2738" y="3062"/>
                </a:lnTo>
                <a:lnTo>
                  <a:pt x="2725" y="3065"/>
                </a:lnTo>
                <a:lnTo>
                  <a:pt x="2713" y="3072"/>
                </a:lnTo>
                <a:lnTo>
                  <a:pt x="2702" y="3082"/>
                </a:lnTo>
                <a:lnTo>
                  <a:pt x="2695" y="3094"/>
                </a:lnTo>
                <a:close/>
                <a:moveTo>
                  <a:pt x="2647" y="3242"/>
                </a:moveTo>
                <a:lnTo>
                  <a:pt x="2646" y="3255"/>
                </a:lnTo>
                <a:lnTo>
                  <a:pt x="2649" y="3266"/>
                </a:lnTo>
                <a:lnTo>
                  <a:pt x="2658" y="3273"/>
                </a:lnTo>
                <a:lnTo>
                  <a:pt x="2670" y="3275"/>
                </a:lnTo>
                <a:lnTo>
                  <a:pt x="2684" y="3273"/>
                </a:lnTo>
                <a:lnTo>
                  <a:pt x="2696" y="3266"/>
                </a:lnTo>
                <a:lnTo>
                  <a:pt x="2707" y="3255"/>
                </a:lnTo>
                <a:lnTo>
                  <a:pt x="2714" y="3242"/>
                </a:lnTo>
                <a:lnTo>
                  <a:pt x="2716" y="3229"/>
                </a:lnTo>
                <a:lnTo>
                  <a:pt x="2712" y="3219"/>
                </a:lnTo>
                <a:lnTo>
                  <a:pt x="2703" y="3212"/>
                </a:lnTo>
                <a:lnTo>
                  <a:pt x="2691" y="3209"/>
                </a:lnTo>
                <a:lnTo>
                  <a:pt x="2678" y="3212"/>
                </a:lnTo>
                <a:lnTo>
                  <a:pt x="2665" y="3219"/>
                </a:lnTo>
                <a:lnTo>
                  <a:pt x="2654" y="3229"/>
                </a:lnTo>
                <a:lnTo>
                  <a:pt x="2647" y="3242"/>
                </a:lnTo>
                <a:close/>
                <a:moveTo>
                  <a:pt x="2600" y="3390"/>
                </a:moveTo>
                <a:lnTo>
                  <a:pt x="2598" y="3403"/>
                </a:lnTo>
                <a:lnTo>
                  <a:pt x="2602" y="3413"/>
                </a:lnTo>
                <a:lnTo>
                  <a:pt x="2610" y="3420"/>
                </a:lnTo>
                <a:lnTo>
                  <a:pt x="2623" y="3423"/>
                </a:lnTo>
                <a:lnTo>
                  <a:pt x="2636" y="3420"/>
                </a:lnTo>
                <a:lnTo>
                  <a:pt x="2649" y="3413"/>
                </a:lnTo>
                <a:lnTo>
                  <a:pt x="2660" y="3403"/>
                </a:lnTo>
                <a:lnTo>
                  <a:pt x="2667" y="3390"/>
                </a:lnTo>
                <a:lnTo>
                  <a:pt x="2669" y="3376"/>
                </a:lnTo>
                <a:lnTo>
                  <a:pt x="2665" y="3366"/>
                </a:lnTo>
                <a:lnTo>
                  <a:pt x="2656" y="3359"/>
                </a:lnTo>
                <a:lnTo>
                  <a:pt x="2644" y="3356"/>
                </a:lnTo>
                <a:lnTo>
                  <a:pt x="2630" y="3359"/>
                </a:lnTo>
                <a:lnTo>
                  <a:pt x="2618" y="3366"/>
                </a:lnTo>
                <a:lnTo>
                  <a:pt x="2606" y="3376"/>
                </a:lnTo>
                <a:lnTo>
                  <a:pt x="2600" y="3390"/>
                </a:lnTo>
                <a:close/>
                <a:moveTo>
                  <a:pt x="2620" y="3537"/>
                </a:moveTo>
                <a:lnTo>
                  <a:pt x="2622" y="3524"/>
                </a:lnTo>
                <a:lnTo>
                  <a:pt x="2618" y="3513"/>
                </a:lnTo>
                <a:lnTo>
                  <a:pt x="2609" y="3506"/>
                </a:lnTo>
                <a:lnTo>
                  <a:pt x="2597" y="3503"/>
                </a:lnTo>
                <a:lnTo>
                  <a:pt x="2583" y="3506"/>
                </a:lnTo>
                <a:lnTo>
                  <a:pt x="2570" y="3513"/>
                </a:lnTo>
                <a:lnTo>
                  <a:pt x="2559" y="3524"/>
                </a:lnTo>
                <a:lnTo>
                  <a:pt x="2552" y="3537"/>
                </a:lnTo>
                <a:lnTo>
                  <a:pt x="2550" y="3550"/>
                </a:lnTo>
                <a:lnTo>
                  <a:pt x="2554" y="3561"/>
                </a:lnTo>
                <a:lnTo>
                  <a:pt x="2562" y="3568"/>
                </a:lnTo>
                <a:lnTo>
                  <a:pt x="2575" y="3571"/>
                </a:lnTo>
                <a:lnTo>
                  <a:pt x="2589" y="3568"/>
                </a:lnTo>
                <a:lnTo>
                  <a:pt x="2602" y="3561"/>
                </a:lnTo>
                <a:lnTo>
                  <a:pt x="2612" y="3550"/>
                </a:lnTo>
                <a:lnTo>
                  <a:pt x="2620" y="3537"/>
                </a:lnTo>
                <a:close/>
                <a:moveTo>
                  <a:pt x="2573" y="3685"/>
                </a:moveTo>
                <a:lnTo>
                  <a:pt x="2575" y="3672"/>
                </a:lnTo>
                <a:lnTo>
                  <a:pt x="2571" y="3660"/>
                </a:lnTo>
                <a:lnTo>
                  <a:pt x="2562" y="3653"/>
                </a:lnTo>
                <a:lnTo>
                  <a:pt x="2549" y="3650"/>
                </a:lnTo>
                <a:lnTo>
                  <a:pt x="2535" y="3653"/>
                </a:lnTo>
                <a:lnTo>
                  <a:pt x="2522" y="3660"/>
                </a:lnTo>
                <a:lnTo>
                  <a:pt x="2511" y="3672"/>
                </a:lnTo>
                <a:lnTo>
                  <a:pt x="2504" y="3685"/>
                </a:lnTo>
                <a:lnTo>
                  <a:pt x="2502" y="3698"/>
                </a:lnTo>
                <a:lnTo>
                  <a:pt x="2506" y="3709"/>
                </a:lnTo>
                <a:lnTo>
                  <a:pt x="2515" y="3717"/>
                </a:lnTo>
                <a:lnTo>
                  <a:pt x="2528" y="3719"/>
                </a:lnTo>
                <a:lnTo>
                  <a:pt x="2542" y="3717"/>
                </a:lnTo>
                <a:lnTo>
                  <a:pt x="2555" y="3709"/>
                </a:lnTo>
                <a:lnTo>
                  <a:pt x="2565" y="3698"/>
                </a:lnTo>
                <a:lnTo>
                  <a:pt x="2573" y="3685"/>
                </a:lnTo>
                <a:close/>
                <a:moveTo>
                  <a:pt x="2526" y="3832"/>
                </a:moveTo>
                <a:lnTo>
                  <a:pt x="2528" y="3819"/>
                </a:lnTo>
                <a:lnTo>
                  <a:pt x="2524" y="3808"/>
                </a:lnTo>
                <a:lnTo>
                  <a:pt x="2515" y="3800"/>
                </a:lnTo>
                <a:lnTo>
                  <a:pt x="2502" y="3797"/>
                </a:lnTo>
                <a:lnTo>
                  <a:pt x="2488" y="3800"/>
                </a:lnTo>
                <a:lnTo>
                  <a:pt x="2475" y="3808"/>
                </a:lnTo>
                <a:lnTo>
                  <a:pt x="2463" y="3819"/>
                </a:lnTo>
                <a:lnTo>
                  <a:pt x="2456" y="3832"/>
                </a:lnTo>
                <a:lnTo>
                  <a:pt x="2455" y="3845"/>
                </a:lnTo>
                <a:lnTo>
                  <a:pt x="2458" y="3857"/>
                </a:lnTo>
                <a:lnTo>
                  <a:pt x="2467" y="3865"/>
                </a:lnTo>
                <a:lnTo>
                  <a:pt x="2480" y="3867"/>
                </a:lnTo>
                <a:lnTo>
                  <a:pt x="2494" y="3865"/>
                </a:lnTo>
                <a:lnTo>
                  <a:pt x="2508" y="3857"/>
                </a:lnTo>
                <a:lnTo>
                  <a:pt x="2518" y="3845"/>
                </a:lnTo>
                <a:lnTo>
                  <a:pt x="2526" y="3832"/>
                </a:lnTo>
                <a:close/>
                <a:moveTo>
                  <a:pt x="2479" y="3980"/>
                </a:moveTo>
                <a:lnTo>
                  <a:pt x="2480" y="3966"/>
                </a:lnTo>
                <a:lnTo>
                  <a:pt x="2477" y="3955"/>
                </a:lnTo>
                <a:lnTo>
                  <a:pt x="2467" y="3948"/>
                </a:lnTo>
                <a:lnTo>
                  <a:pt x="2455" y="3945"/>
                </a:lnTo>
                <a:lnTo>
                  <a:pt x="2441" y="3948"/>
                </a:lnTo>
                <a:lnTo>
                  <a:pt x="2428" y="3955"/>
                </a:lnTo>
                <a:lnTo>
                  <a:pt x="2416" y="3966"/>
                </a:lnTo>
                <a:lnTo>
                  <a:pt x="2409" y="3980"/>
                </a:lnTo>
                <a:lnTo>
                  <a:pt x="2407" y="3993"/>
                </a:lnTo>
                <a:lnTo>
                  <a:pt x="2411" y="4005"/>
                </a:lnTo>
                <a:lnTo>
                  <a:pt x="2420" y="4012"/>
                </a:lnTo>
                <a:lnTo>
                  <a:pt x="2433" y="4015"/>
                </a:lnTo>
                <a:lnTo>
                  <a:pt x="2447" y="4012"/>
                </a:lnTo>
                <a:lnTo>
                  <a:pt x="2460" y="4005"/>
                </a:lnTo>
                <a:lnTo>
                  <a:pt x="2471" y="3993"/>
                </a:lnTo>
                <a:lnTo>
                  <a:pt x="2479" y="3980"/>
                </a:lnTo>
                <a:close/>
                <a:moveTo>
                  <a:pt x="2408" y="4092"/>
                </a:moveTo>
                <a:lnTo>
                  <a:pt x="2393" y="4095"/>
                </a:lnTo>
                <a:lnTo>
                  <a:pt x="2380" y="4103"/>
                </a:lnTo>
                <a:lnTo>
                  <a:pt x="2368" y="4114"/>
                </a:lnTo>
                <a:lnTo>
                  <a:pt x="2361" y="4127"/>
                </a:lnTo>
                <a:lnTo>
                  <a:pt x="2359" y="4141"/>
                </a:lnTo>
                <a:lnTo>
                  <a:pt x="2363" y="4152"/>
                </a:lnTo>
                <a:lnTo>
                  <a:pt x="2372" y="4160"/>
                </a:lnTo>
                <a:lnTo>
                  <a:pt x="2385" y="4162"/>
                </a:lnTo>
                <a:lnTo>
                  <a:pt x="2400" y="4160"/>
                </a:lnTo>
                <a:lnTo>
                  <a:pt x="2413" y="4152"/>
                </a:lnTo>
                <a:lnTo>
                  <a:pt x="2424" y="4141"/>
                </a:lnTo>
                <a:lnTo>
                  <a:pt x="2432" y="4127"/>
                </a:lnTo>
                <a:lnTo>
                  <a:pt x="2434" y="4114"/>
                </a:lnTo>
                <a:lnTo>
                  <a:pt x="2430" y="4103"/>
                </a:lnTo>
                <a:lnTo>
                  <a:pt x="2420" y="4095"/>
                </a:lnTo>
                <a:lnTo>
                  <a:pt x="2408" y="4092"/>
                </a:lnTo>
                <a:close/>
                <a:moveTo>
                  <a:pt x="2338" y="4310"/>
                </a:moveTo>
                <a:lnTo>
                  <a:pt x="2352" y="4307"/>
                </a:lnTo>
                <a:lnTo>
                  <a:pt x="2366" y="4300"/>
                </a:lnTo>
                <a:lnTo>
                  <a:pt x="2377" y="4289"/>
                </a:lnTo>
                <a:lnTo>
                  <a:pt x="2385" y="4275"/>
                </a:lnTo>
                <a:lnTo>
                  <a:pt x="2386" y="4261"/>
                </a:lnTo>
                <a:lnTo>
                  <a:pt x="2382" y="4250"/>
                </a:lnTo>
                <a:lnTo>
                  <a:pt x="2373" y="4243"/>
                </a:lnTo>
                <a:lnTo>
                  <a:pt x="2360" y="4240"/>
                </a:lnTo>
                <a:lnTo>
                  <a:pt x="2346" y="4243"/>
                </a:lnTo>
                <a:lnTo>
                  <a:pt x="2333" y="4250"/>
                </a:lnTo>
                <a:lnTo>
                  <a:pt x="2321" y="4261"/>
                </a:lnTo>
                <a:lnTo>
                  <a:pt x="2314" y="4275"/>
                </a:lnTo>
                <a:lnTo>
                  <a:pt x="2312" y="4289"/>
                </a:lnTo>
                <a:lnTo>
                  <a:pt x="2316" y="4300"/>
                </a:lnTo>
                <a:lnTo>
                  <a:pt x="2325" y="4307"/>
                </a:lnTo>
                <a:lnTo>
                  <a:pt x="2338" y="4310"/>
                </a:lnTo>
                <a:close/>
                <a:moveTo>
                  <a:pt x="2266" y="4423"/>
                </a:moveTo>
                <a:lnTo>
                  <a:pt x="2265" y="4436"/>
                </a:lnTo>
                <a:lnTo>
                  <a:pt x="2269" y="4447"/>
                </a:lnTo>
                <a:lnTo>
                  <a:pt x="2277" y="4454"/>
                </a:lnTo>
                <a:lnTo>
                  <a:pt x="2291" y="4457"/>
                </a:lnTo>
                <a:lnTo>
                  <a:pt x="2305" y="4454"/>
                </a:lnTo>
                <a:lnTo>
                  <a:pt x="2318" y="4447"/>
                </a:lnTo>
                <a:lnTo>
                  <a:pt x="2329" y="4436"/>
                </a:lnTo>
                <a:lnTo>
                  <a:pt x="2337" y="4423"/>
                </a:lnTo>
                <a:lnTo>
                  <a:pt x="2339" y="4408"/>
                </a:lnTo>
                <a:lnTo>
                  <a:pt x="2335" y="4397"/>
                </a:lnTo>
                <a:lnTo>
                  <a:pt x="2325" y="4390"/>
                </a:lnTo>
                <a:lnTo>
                  <a:pt x="2313" y="4387"/>
                </a:lnTo>
                <a:lnTo>
                  <a:pt x="2299" y="4390"/>
                </a:lnTo>
                <a:lnTo>
                  <a:pt x="2285" y="4397"/>
                </a:lnTo>
                <a:lnTo>
                  <a:pt x="2273" y="4408"/>
                </a:lnTo>
                <a:lnTo>
                  <a:pt x="2266" y="4423"/>
                </a:lnTo>
                <a:close/>
                <a:moveTo>
                  <a:pt x="2219" y="4570"/>
                </a:moveTo>
                <a:lnTo>
                  <a:pt x="2217" y="4583"/>
                </a:lnTo>
                <a:lnTo>
                  <a:pt x="2221" y="4594"/>
                </a:lnTo>
                <a:lnTo>
                  <a:pt x="2230" y="4603"/>
                </a:lnTo>
                <a:lnTo>
                  <a:pt x="2243" y="4605"/>
                </a:lnTo>
                <a:lnTo>
                  <a:pt x="2258" y="4603"/>
                </a:lnTo>
                <a:lnTo>
                  <a:pt x="2271" y="4594"/>
                </a:lnTo>
                <a:lnTo>
                  <a:pt x="2282" y="4583"/>
                </a:lnTo>
                <a:lnTo>
                  <a:pt x="2290" y="4570"/>
                </a:lnTo>
                <a:lnTo>
                  <a:pt x="2291" y="4557"/>
                </a:lnTo>
                <a:lnTo>
                  <a:pt x="2288" y="4545"/>
                </a:lnTo>
                <a:lnTo>
                  <a:pt x="2278" y="4537"/>
                </a:lnTo>
                <a:lnTo>
                  <a:pt x="2265" y="4535"/>
                </a:lnTo>
                <a:lnTo>
                  <a:pt x="2251" y="4537"/>
                </a:lnTo>
                <a:lnTo>
                  <a:pt x="2238" y="4545"/>
                </a:lnTo>
                <a:lnTo>
                  <a:pt x="2226" y="4557"/>
                </a:lnTo>
                <a:lnTo>
                  <a:pt x="2219" y="4570"/>
                </a:lnTo>
                <a:close/>
                <a:moveTo>
                  <a:pt x="2171" y="4717"/>
                </a:moveTo>
                <a:lnTo>
                  <a:pt x="2170" y="4731"/>
                </a:lnTo>
                <a:lnTo>
                  <a:pt x="2173" y="4743"/>
                </a:lnTo>
                <a:lnTo>
                  <a:pt x="2182" y="4750"/>
                </a:lnTo>
                <a:lnTo>
                  <a:pt x="2196" y="4753"/>
                </a:lnTo>
                <a:lnTo>
                  <a:pt x="2210" y="4750"/>
                </a:lnTo>
                <a:lnTo>
                  <a:pt x="2224" y="4743"/>
                </a:lnTo>
                <a:lnTo>
                  <a:pt x="2235" y="4731"/>
                </a:lnTo>
                <a:lnTo>
                  <a:pt x="2243" y="4717"/>
                </a:lnTo>
                <a:lnTo>
                  <a:pt x="2244" y="4704"/>
                </a:lnTo>
                <a:lnTo>
                  <a:pt x="2241" y="4692"/>
                </a:lnTo>
                <a:lnTo>
                  <a:pt x="2231" y="4684"/>
                </a:lnTo>
                <a:lnTo>
                  <a:pt x="2218" y="4682"/>
                </a:lnTo>
                <a:lnTo>
                  <a:pt x="2204" y="4684"/>
                </a:lnTo>
                <a:lnTo>
                  <a:pt x="2190" y="4692"/>
                </a:lnTo>
                <a:lnTo>
                  <a:pt x="2178" y="4704"/>
                </a:lnTo>
                <a:lnTo>
                  <a:pt x="2171" y="4717"/>
                </a:lnTo>
                <a:close/>
                <a:moveTo>
                  <a:pt x="2124" y="4865"/>
                </a:moveTo>
                <a:lnTo>
                  <a:pt x="2123" y="4878"/>
                </a:lnTo>
                <a:lnTo>
                  <a:pt x="2126" y="4890"/>
                </a:lnTo>
                <a:lnTo>
                  <a:pt x="2135" y="4897"/>
                </a:lnTo>
                <a:lnTo>
                  <a:pt x="2149" y="4900"/>
                </a:lnTo>
                <a:lnTo>
                  <a:pt x="2163" y="4897"/>
                </a:lnTo>
                <a:lnTo>
                  <a:pt x="2176" y="4890"/>
                </a:lnTo>
                <a:lnTo>
                  <a:pt x="2187" y="4878"/>
                </a:lnTo>
                <a:lnTo>
                  <a:pt x="2195" y="4865"/>
                </a:lnTo>
                <a:lnTo>
                  <a:pt x="2197" y="4851"/>
                </a:lnTo>
                <a:lnTo>
                  <a:pt x="2193" y="4840"/>
                </a:lnTo>
                <a:lnTo>
                  <a:pt x="2183" y="4832"/>
                </a:lnTo>
                <a:lnTo>
                  <a:pt x="2171" y="4829"/>
                </a:lnTo>
                <a:lnTo>
                  <a:pt x="2156" y="4832"/>
                </a:lnTo>
                <a:lnTo>
                  <a:pt x="2143" y="4840"/>
                </a:lnTo>
                <a:lnTo>
                  <a:pt x="2131" y="4851"/>
                </a:lnTo>
                <a:lnTo>
                  <a:pt x="2124" y="4865"/>
                </a:lnTo>
                <a:close/>
                <a:moveTo>
                  <a:pt x="2077" y="5012"/>
                </a:moveTo>
                <a:lnTo>
                  <a:pt x="2075" y="5026"/>
                </a:lnTo>
                <a:lnTo>
                  <a:pt x="2079" y="5037"/>
                </a:lnTo>
                <a:lnTo>
                  <a:pt x="2088" y="5045"/>
                </a:lnTo>
                <a:lnTo>
                  <a:pt x="2101" y="5048"/>
                </a:lnTo>
                <a:lnTo>
                  <a:pt x="2115" y="5045"/>
                </a:lnTo>
                <a:lnTo>
                  <a:pt x="2129" y="5037"/>
                </a:lnTo>
                <a:lnTo>
                  <a:pt x="2140" y="5026"/>
                </a:lnTo>
                <a:lnTo>
                  <a:pt x="2148" y="5012"/>
                </a:lnTo>
                <a:lnTo>
                  <a:pt x="2149" y="4999"/>
                </a:lnTo>
                <a:lnTo>
                  <a:pt x="2145" y="4988"/>
                </a:lnTo>
                <a:lnTo>
                  <a:pt x="2136" y="4980"/>
                </a:lnTo>
                <a:lnTo>
                  <a:pt x="2123" y="4978"/>
                </a:lnTo>
                <a:lnTo>
                  <a:pt x="2109" y="4980"/>
                </a:lnTo>
                <a:lnTo>
                  <a:pt x="2096" y="4988"/>
                </a:lnTo>
                <a:lnTo>
                  <a:pt x="2084" y="4999"/>
                </a:lnTo>
                <a:lnTo>
                  <a:pt x="2077" y="5012"/>
                </a:lnTo>
                <a:close/>
                <a:moveTo>
                  <a:pt x="2029" y="5159"/>
                </a:moveTo>
                <a:lnTo>
                  <a:pt x="2028" y="5174"/>
                </a:lnTo>
                <a:lnTo>
                  <a:pt x="2032" y="5185"/>
                </a:lnTo>
                <a:lnTo>
                  <a:pt x="2040" y="5192"/>
                </a:lnTo>
                <a:lnTo>
                  <a:pt x="2054" y="5195"/>
                </a:lnTo>
                <a:lnTo>
                  <a:pt x="2068" y="5192"/>
                </a:lnTo>
                <a:lnTo>
                  <a:pt x="2081" y="5185"/>
                </a:lnTo>
                <a:lnTo>
                  <a:pt x="2092" y="5174"/>
                </a:lnTo>
                <a:lnTo>
                  <a:pt x="2100" y="5159"/>
                </a:lnTo>
                <a:lnTo>
                  <a:pt x="2102" y="5146"/>
                </a:lnTo>
                <a:lnTo>
                  <a:pt x="2098" y="5135"/>
                </a:lnTo>
                <a:lnTo>
                  <a:pt x="2089" y="5128"/>
                </a:lnTo>
                <a:lnTo>
                  <a:pt x="2076" y="5125"/>
                </a:lnTo>
                <a:lnTo>
                  <a:pt x="2062" y="5128"/>
                </a:lnTo>
                <a:lnTo>
                  <a:pt x="2048" y="5135"/>
                </a:lnTo>
                <a:lnTo>
                  <a:pt x="2037" y="5146"/>
                </a:lnTo>
                <a:lnTo>
                  <a:pt x="2029" y="5159"/>
                </a:lnTo>
                <a:close/>
                <a:moveTo>
                  <a:pt x="1982" y="5308"/>
                </a:moveTo>
                <a:lnTo>
                  <a:pt x="1981" y="5321"/>
                </a:lnTo>
                <a:lnTo>
                  <a:pt x="1984" y="5332"/>
                </a:lnTo>
                <a:lnTo>
                  <a:pt x="1993" y="5340"/>
                </a:lnTo>
                <a:lnTo>
                  <a:pt x="2006" y="5342"/>
                </a:lnTo>
                <a:lnTo>
                  <a:pt x="2021" y="5340"/>
                </a:lnTo>
                <a:lnTo>
                  <a:pt x="2034" y="5332"/>
                </a:lnTo>
                <a:lnTo>
                  <a:pt x="2045" y="5321"/>
                </a:lnTo>
                <a:lnTo>
                  <a:pt x="2053" y="5308"/>
                </a:lnTo>
                <a:lnTo>
                  <a:pt x="2055" y="5293"/>
                </a:lnTo>
                <a:lnTo>
                  <a:pt x="2051" y="5282"/>
                </a:lnTo>
                <a:lnTo>
                  <a:pt x="2041" y="5275"/>
                </a:lnTo>
                <a:lnTo>
                  <a:pt x="2029" y="5272"/>
                </a:lnTo>
                <a:lnTo>
                  <a:pt x="2014" y="5275"/>
                </a:lnTo>
                <a:lnTo>
                  <a:pt x="2001" y="5282"/>
                </a:lnTo>
                <a:lnTo>
                  <a:pt x="1989" y="5293"/>
                </a:lnTo>
                <a:lnTo>
                  <a:pt x="1982" y="5308"/>
                </a:lnTo>
                <a:close/>
                <a:moveTo>
                  <a:pt x="2005" y="5455"/>
                </a:moveTo>
                <a:lnTo>
                  <a:pt x="2007" y="5441"/>
                </a:lnTo>
                <a:lnTo>
                  <a:pt x="2003" y="5430"/>
                </a:lnTo>
                <a:lnTo>
                  <a:pt x="1993" y="5423"/>
                </a:lnTo>
                <a:lnTo>
                  <a:pt x="1981" y="5420"/>
                </a:lnTo>
                <a:lnTo>
                  <a:pt x="1967" y="5423"/>
                </a:lnTo>
                <a:lnTo>
                  <a:pt x="1954" y="5430"/>
                </a:lnTo>
                <a:lnTo>
                  <a:pt x="1942" y="5441"/>
                </a:lnTo>
                <a:lnTo>
                  <a:pt x="1935" y="5455"/>
                </a:lnTo>
                <a:lnTo>
                  <a:pt x="1934" y="5468"/>
                </a:lnTo>
                <a:lnTo>
                  <a:pt x="1937" y="5479"/>
                </a:lnTo>
                <a:lnTo>
                  <a:pt x="1946" y="5487"/>
                </a:lnTo>
                <a:lnTo>
                  <a:pt x="1959" y="5490"/>
                </a:lnTo>
                <a:lnTo>
                  <a:pt x="1973" y="5487"/>
                </a:lnTo>
                <a:lnTo>
                  <a:pt x="1987" y="5479"/>
                </a:lnTo>
                <a:lnTo>
                  <a:pt x="1997" y="5468"/>
                </a:lnTo>
                <a:lnTo>
                  <a:pt x="2005" y="5455"/>
                </a:lnTo>
                <a:close/>
                <a:moveTo>
                  <a:pt x="1957" y="5603"/>
                </a:moveTo>
                <a:lnTo>
                  <a:pt x="1959" y="5589"/>
                </a:lnTo>
                <a:lnTo>
                  <a:pt x="1955" y="5578"/>
                </a:lnTo>
                <a:lnTo>
                  <a:pt x="1946" y="5571"/>
                </a:lnTo>
                <a:lnTo>
                  <a:pt x="1934" y="5568"/>
                </a:lnTo>
                <a:lnTo>
                  <a:pt x="1920" y="5571"/>
                </a:lnTo>
                <a:lnTo>
                  <a:pt x="1907" y="5578"/>
                </a:lnTo>
                <a:lnTo>
                  <a:pt x="1895" y="5589"/>
                </a:lnTo>
                <a:lnTo>
                  <a:pt x="1888" y="5603"/>
                </a:lnTo>
                <a:lnTo>
                  <a:pt x="1887" y="5616"/>
                </a:lnTo>
                <a:lnTo>
                  <a:pt x="1890" y="5626"/>
                </a:lnTo>
                <a:lnTo>
                  <a:pt x="1899" y="5635"/>
                </a:lnTo>
                <a:lnTo>
                  <a:pt x="1912" y="5637"/>
                </a:lnTo>
                <a:lnTo>
                  <a:pt x="1926" y="5635"/>
                </a:lnTo>
                <a:lnTo>
                  <a:pt x="1939" y="5626"/>
                </a:lnTo>
                <a:lnTo>
                  <a:pt x="1950" y="5616"/>
                </a:lnTo>
                <a:lnTo>
                  <a:pt x="1957" y="5603"/>
                </a:lnTo>
                <a:close/>
                <a:moveTo>
                  <a:pt x="1910" y="5750"/>
                </a:moveTo>
                <a:lnTo>
                  <a:pt x="1912" y="5737"/>
                </a:lnTo>
                <a:lnTo>
                  <a:pt x="1908" y="5726"/>
                </a:lnTo>
                <a:lnTo>
                  <a:pt x="1898" y="5718"/>
                </a:lnTo>
                <a:lnTo>
                  <a:pt x="1886" y="5715"/>
                </a:lnTo>
                <a:lnTo>
                  <a:pt x="1872" y="5718"/>
                </a:lnTo>
                <a:lnTo>
                  <a:pt x="1859" y="5726"/>
                </a:lnTo>
                <a:lnTo>
                  <a:pt x="1848" y="5737"/>
                </a:lnTo>
                <a:lnTo>
                  <a:pt x="1841" y="5750"/>
                </a:lnTo>
                <a:lnTo>
                  <a:pt x="1839" y="5763"/>
                </a:lnTo>
                <a:lnTo>
                  <a:pt x="1843" y="5775"/>
                </a:lnTo>
                <a:lnTo>
                  <a:pt x="1851" y="5782"/>
                </a:lnTo>
                <a:lnTo>
                  <a:pt x="1865" y="5785"/>
                </a:lnTo>
                <a:lnTo>
                  <a:pt x="1879" y="5782"/>
                </a:lnTo>
                <a:lnTo>
                  <a:pt x="1892" y="5775"/>
                </a:lnTo>
                <a:lnTo>
                  <a:pt x="1902" y="5763"/>
                </a:lnTo>
                <a:lnTo>
                  <a:pt x="1910" y="5750"/>
                </a:lnTo>
                <a:close/>
                <a:moveTo>
                  <a:pt x="1862" y="5897"/>
                </a:moveTo>
                <a:lnTo>
                  <a:pt x="1864" y="5884"/>
                </a:lnTo>
                <a:lnTo>
                  <a:pt x="1860" y="5874"/>
                </a:lnTo>
                <a:lnTo>
                  <a:pt x="1851" y="5867"/>
                </a:lnTo>
                <a:lnTo>
                  <a:pt x="1839" y="5864"/>
                </a:lnTo>
                <a:lnTo>
                  <a:pt x="1825" y="5867"/>
                </a:lnTo>
                <a:lnTo>
                  <a:pt x="1812" y="5874"/>
                </a:lnTo>
                <a:lnTo>
                  <a:pt x="1801" y="5884"/>
                </a:lnTo>
                <a:lnTo>
                  <a:pt x="1794" y="5897"/>
                </a:lnTo>
                <a:lnTo>
                  <a:pt x="1792" y="5911"/>
                </a:lnTo>
                <a:lnTo>
                  <a:pt x="1796" y="5922"/>
                </a:lnTo>
                <a:lnTo>
                  <a:pt x="1804" y="5929"/>
                </a:lnTo>
                <a:lnTo>
                  <a:pt x="1817" y="5932"/>
                </a:lnTo>
                <a:lnTo>
                  <a:pt x="1831" y="5929"/>
                </a:lnTo>
                <a:lnTo>
                  <a:pt x="1844" y="5922"/>
                </a:lnTo>
                <a:lnTo>
                  <a:pt x="1855" y="5911"/>
                </a:lnTo>
                <a:lnTo>
                  <a:pt x="1862" y="5897"/>
                </a:lnTo>
                <a:close/>
                <a:moveTo>
                  <a:pt x="1815" y="6045"/>
                </a:moveTo>
                <a:lnTo>
                  <a:pt x="1816" y="6032"/>
                </a:lnTo>
                <a:lnTo>
                  <a:pt x="1812" y="6021"/>
                </a:lnTo>
                <a:lnTo>
                  <a:pt x="1803" y="6014"/>
                </a:lnTo>
                <a:lnTo>
                  <a:pt x="1791" y="6012"/>
                </a:lnTo>
                <a:lnTo>
                  <a:pt x="1778" y="6014"/>
                </a:lnTo>
                <a:lnTo>
                  <a:pt x="1765" y="6021"/>
                </a:lnTo>
                <a:lnTo>
                  <a:pt x="1754" y="6032"/>
                </a:lnTo>
                <a:lnTo>
                  <a:pt x="1747" y="6045"/>
                </a:lnTo>
                <a:lnTo>
                  <a:pt x="1745" y="6058"/>
                </a:lnTo>
                <a:lnTo>
                  <a:pt x="1749" y="6069"/>
                </a:lnTo>
                <a:lnTo>
                  <a:pt x="1757" y="6076"/>
                </a:lnTo>
                <a:lnTo>
                  <a:pt x="1770" y="6078"/>
                </a:lnTo>
                <a:lnTo>
                  <a:pt x="1784" y="6076"/>
                </a:lnTo>
                <a:lnTo>
                  <a:pt x="1796" y="6069"/>
                </a:lnTo>
                <a:lnTo>
                  <a:pt x="1807" y="6058"/>
                </a:lnTo>
                <a:lnTo>
                  <a:pt x="1815" y="6045"/>
                </a:lnTo>
                <a:close/>
                <a:moveTo>
                  <a:pt x="1700" y="6193"/>
                </a:moveTo>
                <a:lnTo>
                  <a:pt x="1698" y="6206"/>
                </a:lnTo>
                <a:lnTo>
                  <a:pt x="1702" y="6216"/>
                </a:lnTo>
                <a:lnTo>
                  <a:pt x="1710" y="6223"/>
                </a:lnTo>
                <a:lnTo>
                  <a:pt x="1723" y="6225"/>
                </a:lnTo>
                <a:lnTo>
                  <a:pt x="1736" y="6223"/>
                </a:lnTo>
                <a:lnTo>
                  <a:pt x="1749" y="6216"/>
                </a:lnTo>
                <a:lnTo>
                  <a:pt x="1759" y="6206"/>
                </a:lnTo>
                <a:lnTo>
                  <a:pt x="1767" y="6193"/>
                </a:lnTo>
                <a:lnTo>
                  <a:pt x="1768" y="6179"/>
                </a:lnTo>
                <a:lnTo>
                  <a:pt x="1765" y="6169"/>
                </a:lnTo>
                <a:lnTo>
                  <a:pt x="1756" y="6162"/>
                </a:lnTo>
                <a:lnTo>
                  <a:pt x="1744" y="6160"/>
                </a:lnTo>
                <a:lnTo>
                  <a:pt x="1730" y="6162"/>
                </a:lnTo>
                <a:lnTo>
                  <a:pt x="1718" y="6169"/>
                </a:lnTo>
                <a:lnTo>
                  <a:pt x="1706" y="6179"/>
                </a:lnTo>
                <a:lnTo>
                  <a:pt x="1700" y="6193"/>
                </a:lnTo>
                <a:close/>
                <a:moveTo>
                  <a:pt x="1653" y="6340"/>
                </a:moveTo>
                <a:lnTo>
                  <a:pt x="1651" y="6353"/>
                </a:lnTo>
                <a:lnTo>
                  <a:pt x="1655" y="6363"/>
                </a:lnTo>
                <a:lnTo>
                  <a:pt x="1663" y="6370"/>
                </a:lnTo>
                <a:lnTo>
                  <a:pt x="1676" y="6372"/>
                </a:lnTo>
                <a:lnTo>
                  <a:pt x="1689" y="6370"/>
                </a:lnTo>
                <a:lnTo>
                  <a:pt x="1701" y="6363"/>
                </a:lnTo>
                <a:lnTo>
                  <a:pt x="1711" y="6353"/>
                </a:lnTo>
                <a:lnTo>
                  <a:pt x="1719" y="6340"/>
                </a:lnTo>
                <a:lnTo>
                  <a:pt x="1720" y="6327"/>
                </a:lnTo>
                <a:lnTo>
                  <a:pt x="1717" y="6317"/>
                </a:lnTo>
                <a:lnTo>
                  <a:pt x="1708" y="6310"/>
                </a:lnTo>
                <a:lnTo>
                  <a:pt x="1696" y="6307"/>
                </a:lnTo>
                <a:lnTo>
                  <a:pt x="1683" y="6310"/>
                </a:lnTo>
                <a:lnTo>
                  <a:pt x="1671" y="6317"/>
                </a:lnTo>
                <a:lnTo>
                  <a:pt x="1659" y="6327"/>
                </a:lnTo>
                <a:lnTo>
                  <a:pt x="1653" y="6340"/>
                </a:lnTo>
                <a:close/>
                <a:moveTo>
                  <a:pt x="1606" y="6488"/>
                </a:moveTo>
                <a:lnTo>
                  <a:pt x="1604" y="6500"/>
                </a:lnTo>
                <a:lnTo>
                  <a:pt x="1608" y="6510"/>
                </a:lnTo>
                <a:lnTo>
                  <a:pt x="1616" y="6518"/>
                </a:lnTo>
                <a:lnTo>
                  <a:pt x="1628" y="6520"/>
                </a:lnTo>
                <a:lnTo>
                  <a:pt x="1642" y="6518"/>
                </a:lnTo>
                <a:lnTo>
                  <a:pt x="1654" y="6510"/>
                </a:lnTo>
                <a:lnTo>
                  <a:pt x="1664" y="6500"/>
                </a:lnTo>
                <a:lnTo>
                  <a:pt x="1671" y="6488"/>
                </a:lnTo>
                <a:lnTo>
                  <a:pt x="1673" y="6475"/>
                </a:lnTo>
                <a:lnTo>
                  <a:pt x="1669" y="6464"/>
                </a:lnTo>
                <a:lnTo>
                  <a:pt x="1660" y="6458"/>
                </a:lnTo>
                <a:lnTo>
                  <a:pt x="1649" y="6455"/>
                </a:lnTo>
                <a:lnTo>
                  <a:pt x="1636" y="6458"/>
                </a:lnTo>
                <a:lnTo>
                  <a:pt x="1623" y="6464"/>
                </a:lnTo>
                <a:lnTo>
                  <a:pt x="1612" y="6475"/>
                </a:lnTo>
                <a:lnTo>
                  <a:pt x="1606" y="6488"/>
                </a:lnTo>
                <a:close/>
                <a:moveTo>
                  <a:pt x="1559" y="6635"/>
                </a:moveTo>
                <a:lnTo>
                  <a:pt x="1558" y="6647"/>
                </a:lnTo>
                <a:lnTo>
                  <a:pt x="1561" y="6658"/>
                </a:lnTo>
                <a:lnTo>
                  <a:pt x="1569" y="6665"/>
                </a:lnTo>
                <a:lnTo>
                  <a:pt x="1581" y="6667"/>
                </a:lnTo>
                <a:lnTo>
                  <a:pt x="1594" y="6665"/>
                </a:lnTo>
                <a:lnTo>
                  <a:pt x="1606" y="6658"/>
                </a:lnTo>
                <a:lnTo>
                  <a:pt x="1616" y="6647"/>
                </a:lnTo>
                <a:lnTo>
                  <a:pt x="1623" y="6635"/>
                </a:lnTo>
                <a:lnTo>
                  <a:pt x="1624" y="6623"/>
                </a:lnTo>
                <a:lnTo>
                  <a:pt x="1621" y="6613"/>
                </a:lnTo>
                <a:lnTo>
                  <a:pt x="1612" y="6606"/>
                </a:lnTo>
                <a:lnTo>
                  <a:pt x="1601" y="6603"/>
                </a:lnTo>
                <a:lnTo>
                  <a:pt x="1588" y="6606"/>
                </a:lnTo>
                <a:lnTo>
                  <a:pt x="1576" y="6613"/>
                </a:lnTo>
                <a:lnTo>
                  <a:pt x="1566" y="6623"/>
                </a:lnTo>
                <a:lnTo>
                  <a:pt x="1559" y="6635"/>
                </a:lnTo>
                <a:close/>
                <a:moveTo>
                  <a:pt x="1512" y="6782"/>
                </a:moveTo>
                <a:lnTo>
                  <a:pt x="1511" y="6794"/>
                </a:lnTo>
                <a:lnTo>
                  <a:pt x="1514" y="6805"/>
                </a:lnTo>
                <a:lnTo>
                  <a:pt x="1522" y="6812"/>
                </a:lnTo>
                <a:lnTo>
                  <a:pt x="1534" y="6814"/>
                </a:lnTo>
                <a:lnTo>
                  <a:pt x="1547" y="6812"/>
                </a:lnTo>
                <a:lnTo>
                  <a:pt x="1558" y="6805"/>
                </a:lnTo>
                <a:lnTo>
                  <a:pt x="1568" y="6794"/>
                </a:lnTo>
                <a:lnTo>
                  <a:pt x="1575" y="6782"/>
                </a:lnTo>
                <a:lnTo>
                  <a:pt x="1577" y="6771"/>
                </a:lnTo>
                <a:lnTo>
                  <a:pt x="1573" y="6761"/>
                </a:lnTo>
                <a:lnTo>
                  <a:pt x="1565" y="6754"/>
                </a:lnTo>
                <a:lnTo>
                  <a:pt x="1554" y="6752"/>
                </a:lnTo>
                <a:lnTo>
                  <a:pt x="1541" y="6754"/>
                </a:lnTo>
                <a:lnTo>
                  <a:pt x="1529" y="6761"/>
                </a:lnTo>
                <a:lnTo>
                  <a:pt x="1519" y="6771"/>
                </a:lnTo>
                <a:lnTo>
                  <a:pt x="1512" y="6782"/>
                </a:lnTo>
                <a:close/>
                <a:moveTo>
                  <a:pt x="1466" y="6930"/>
                </a:moveTo>
                <a:lnTo>
                  <a:pt x="1464" y="6942"/>
                </a:lnTo>
                <a:lnTo>
                  <a:pt x="1468" y="6952"/>
                </a:lnTo>
                <a:lnTo>
                  <a:pt x="1475" y="6958"/>
                </a:lnTo>
                <a:lnTo>
                  <a:pt x="1487" y="6960"/>
                </a:lnTo>
                <a:lnTo>
                  <a:pt x="1499" y="6958"/>
                </a:lnTo>
                <a:lnTo>
                  <a:pt x="1511" y="6952"/>
                </a:lnTo>
                <a:lnTo>
                  <a:pt x="1520" y="6942"/>
                </a:lnTo>
                <a:lnTo>
                  <a:pt x="1527" y="6930"/>
                </a:lnTo>
                <a:lnTo>
                  <a:pt x="1528" y="6918"/>
                </a:lnTo>
                <a:lnTo>
                  <a:pt x="1525" y="6909"/>
                </a:lnTo>
                <a:lnTo>
                  <a:pt x="1517" y="6903"/>
                </a:lnTo>
                <a:lnTo>
                  <a:pt x="1506" y="6900"/>
                </a:lnTo>
                <a:lnTo>
                  <a:pt x="1494" y="6903"/>
                </a:lnTo>
                <a:lnTo>
                  <a:pt x="1482" y="6909"/>
                </a:lnTo>
                <a:lnTo>
                  <a:pt x="1472" y="6918"/>
                </a:lnTo>
                <a:lnTo>
                  <a:pt x="1466" y="6930"/>
                </a:lnTo>
                <a:close/>
                <a:moveTo>
                  <a:pt x="1419" y="7078"/>
                </a:moveTo>
                <a:lnTo>
                  <a:pt x="1418" y="7090"/>
                </a:lnTo>
                <a:lnTo>
                  <a:pt x="1421" y="7099"/>
                </a:lnTo>
                <a:lnTo>
                  <a:pt x="1429" y="7105"/>
                </a:lnTo>
                <a:lnTo>
                  <a:pt x="1440" y="7107"/>
                </a:lnTo>
                <a:lnTo>
                  <a:pt x="1452" y="7105"/>
                </a:lnTo>
                <a:lnTo>
                  <a:pt x="1463" y="7099"/>
                </a:lnTo>
                <a:lnTo>
                  <a:pt x="1472" y="7090"/>
                </a:lnTo>
                <a:lnTo>
                  <a:pt x="1479" y="7078"/>
                </a:lnTo>
                <a:lnTo>
                  <a:pt x="1481" y="7066"/>
                </a:lnTo>
                <a:lnTo>
                  <a:pt x="1477" y="7057"/>
                </a:lnTo>
                <a:lnTo>
                  <a:pt x="1469" y="7050"/>
                </a:lnTo>
                <a:lnTo>
                  <a:pt x="1458" y="7048"/>
                </a:lnTo>
                <a:lnTo>
                  <a:pt x="1446" y="7050"/>
                </a:lnTo>
                <a:lnTo>
                  <a:pt x="1435" y="7057"/>
                </a:lnTo>
                <a:lnTo>
                  <a:pt x="1425" y="7066"/>
                </a:lnTo>
                <a:lnTo>
                  <a:pt x="1419" y="7078"/>
                </a:lnTo>
                <a:close/>
                <a:moveTo>
                  <a:pt x="1372" y="7226"/>
                </a:moveTo>
                <a:lnTo>
                  <a:pt x="1371" y="7237"/>
                </a:lnTo>
                <a:lnTo>
                  <a:pt x="1374" y="7246"/>
                </a:lnTo>
                <a:lnTo>
                  <a:pt x="1382" y="7252"/>
                </a:lnTo>
                <a:lnTo>
                  <a:pt x="1393" y="7254"/>
                </a:lnTo>
                <a:lnTo>
                  <a:pt x="1404" y="7252"/>
                </a:lnTo>
                <a:lnTo>
                  <a:pt x="1415" y="7246"/>
                </a:lnTo>
                <a:lnTo>
                  <a:pt x="1424" y="7237"/>
                </a:lnTo>
                <a:lnTo>
                  <a:pt x="1431" y="7226"/>
                </a:lnTo>
                <a:lnTo>
                  <a:pt x="1432" y="7214"/>
                </a:lnTo>
                <a:lnTo>
                  <a:pt x="1429" y="7204"/>
                </a:lnTo>
                <a:lnTo>
                  <a:pt x="1421" y="7198"/>
                </a:lnTo>
                <a:lnTo>
                  <a:pt x="1411" y="7196"/>
                </a:lnTo>
                <a:lnTo>
                  <a:pt x="1399" y="7198"/>
                </a:lnTo>
                <a:lnTo>
                  <a:pt x="1388" y="7204"/>
                </a:lnTo>
                <a:lnTo>
                  <a:pt x="1378" y="7214"/>
                </a:lnTo>
                <a:lnTo>
                  <a:pt x="1372" y="7226"/>
                </a:lnTo>
                <a:close/>
                <a:moveTo>
                  <a:pt x="1325" y="7373"/>
                </a:moveTo>
                <a:lnTo>
                  <a:pt x="1324" y="7384"/>
                </a:lnTo>
                <a:lnTo>
                  <a:pt x="1327" y="7393"/>
                </a:lnTo>
                <a:lnTo>
                  <a:pt x="1335" y="7399"/>
                </a:lnTo>
                <a:lnTo>
                  <a:pt x="1345" y="7401"/>
                </a:lnTo>
                <a:lnTo>
                  <a:pt x="1357" y="7399"/>
                </a:lnTo>
                <a:lnTo>
                  <a:pt x="1368" y="7393"/>
                </a:lnTo>
                <a:lnTo>
                  <a:pt x="1377" y="7384"/>
                </a:lnTo>
                <a:lnTo>
                  <a:pt x="1383" y="7373"/>
                </a:lnTo>
                <a:lnTo>
                  <a:pt x="1385" y="7362"/>
                </a:lnTo>
                <a:lnTo>
                  <a:pt x="1382" y="7352"/>
                </a:lnTo>
                <a:lnTo>
                  <a:pt x="1374" y="7346"/>
                </a:lnTo>
                <a:lnTo>
                  <a:pt x="1363" y="7344"/>
                </a:lnTo>
                <a:lnTo>
                  <a:pt x="1352" y="7346"/>
                </a:lnTo>
                <a:lnTo>
                  <a:pt x="1341" y="7352"/>
                </a:lnTo>
                <a:lnTo>
                  <a:pt x="1331" y="7362"/>
                </a:lnTo>
                <a:lnTo>
                  <a:pt x="1325" y="7373"/>
                </a:lnTo>
                <a:close/>
                <a:moveTo>
                  <a:pt x="1298" y="7549"/>
                </a:moveTo>
                <a:lnTo>
                  <a:pt x="1310" y="7546"/>
                </a:lnTo>
                <a:lnTo>
                  <a:pt x="1320" y="7540"/>
                </a:lnTo>
                <a:lnTo>
                  <a:pt x="1329" y="7531"/>
                </a:lnTo>
                <a:lnTo>
                  <a:pt x="1335" y="7520"/>
                </a:lnTo>
                <a:lnTo>
                  <a:pt x="1336" y="7510"/>
                </a:lnTo>
                <a:lnTo>
                  <a:pt x="1332" y="7501"/>
                </a:lnTo>
                <a:lnTo>
                  <a:pt x="1326" y="7494"/>
                </a:lnTo>
                <a:lnTo>
                  <a:pt x="1316" y="7492"/>
                </a:lnTo>
                <a:lnTo>
                  <a:pt x="1304" y="7494"/>
                </a:lnTo>
                <a:lnTo>
                  <a:pt x="1294" y="7501"/>
                </a:lnTo>
                <a:lnTo>
                  <a:pt x="1284" y="7510"/>
                </a:lnTo>
                <a:lnTo>
                  <a:pt x="1279" y="7520"/>
                </a:lnTo>
                <a:lnTo>
                  <a:pt x="1277" y="7531"/>
                </a:lnTo>
                <a:lnTo>
                  <a:pt x="1281" y="7540"/>
                </a:lnTo>
                <a:lnTo>
                  <a:pt x="1288" y="7546"/>
                </a:lnTo>
                <a:lnTo>
                  <a:pt x="1298" y="7549"/>
                </a:lnTo>
                <a:close/>
                <a:moveTo>
                  <a:pt x="1232" y="7668"/>
                </a:moveTo>
                <a:lnTo>
                  <a:pt x="1231" y="7678"/>
                </a:lnTo>
                <a:lnTo>
                  <a:pt x="1234" y="7687"/>
                </a:lnTo>
                <a:lnTo>
                  <a:pt x="1241" y="7693"/>
                </a:lnTo>
                <a:lnTo>
                  <a:pt x="1251" y="7695"/>
                </a:lnTo>
                <a:lnTo>
                  <a:pt x="1262" y="7693"/>
                </a:lnTo>
                <a:lnTo>
                  <a:pt x="1272" y="7687"/>
                </a:lnTo>
                <a:lnTo>
                  <a:pt x="1281" y="7678"/>
                </a:lnTo>
                <a:lnTo>
                  <a:pt x="1287" y="7668"/>
                </a:lnTo>
                <a:lnTo>
                  <a:pt x="1288" y="7657"/>
                </a:lnTo>
                <a:lnTo>
                  <a:pt x="1284" y="7649"/>
                </a:lnTo>
                <a:lnTo>
                  <a:pt x="1278" y="7643"/>
                </a:lnTo>
                <a:lnTo>
                  <a:pt x="1268" y="7641"/>
                </a:lnTo>
                <a:lnTo>
                  <a:pt x="1257" y="7643"/>
                </a:lnTo>
                <a:lnTo>
                  <a:pt x="1247" y="7649"/>
                </a:lnTo>
                <a:lnTo>
                  <a:pt x="1239" y="7657"/>
                </a:lnTo>
                <a:lnTo>
                  <a:pt x="1232" y="7668"/>
                </a:lnTo>
                <a:close/>
                <a:moveTo>
                  <a:pt x="1186" y="7815"/>
                </a:moveTo>
                <a:lnTo>
                  <a:pt x="1184" y="7826"/>
                </a:lnTo>
                <a:lnTo>
                  <a:pt x="1187" y="7834"/>
                </a:lnTo>
                <a:lnTo>
                  <a:pt x="1195" y="7840"/>
                </a:lnTo>
                <a:lnTo>
                  <a:pt x="1204" y="7842"/>
                </a:lnTo>
                <a:lnTo>
                  <a:pt x="1215" y="7840"/>
                </a:lnTo>
                <a:lnTo>
                  <a:pt x="1225" y="7834"/>
                </a:lnTo>
                <a:lnTo>
                  <a:pt x="1233" y="7826"/>
                </a:lnTo>
                <a:lnTo>
                  <a:pt x="1239" y="7815"/>
                </a:lnTo>
                <a:lnTo>
                  <a:pt x="1240" y="7805"/>
                </a:lnTo>
                <a:lnTo>
                  <a:pt x="1236" y="7797"/>
                </a:lnTo>
                <a:lnTo>
                  <a:pt x="1230" y="7791"/>
                </a:lnTo>
                <a:lnTo>
                  <a:pt x="1220" y="7789"/>
                </a:lnTo>
                <a:lnTo>
                  <a:pt x="1210" y="7791"/>
                </a:lnTo>
                <a:lnTo>
                  <a:pt x="1200" y="7797"/>
                </a:lnTo>
                <a:lnTo>
                  <a:pt x="1192" y="7805"/>
                </a:lnTo>
                <a:lnTo>
                  <a:pt x="1186" y="7815"/>
                </a:lnTo>
                <a:close/>
                <a:moveTo>
                  <a:pt x="1139" y="7962"/>
                </a:moveTo>
                <a:lnTo>
                  <a:pt x="1138" y="7973"/>
                </a:lnTo>
                <a:lnTo>
                  <a:pt x="1141" y="7981"/>
                </a:lnTo>
                <a:lnTo>
                  <a:pt x="1148" y="7986"/>
                </a:lnTo>
                <a:lnTo>
                  <a:pt x="1157" y="7988"/>
                </a:lnTo>
                <a:lnTo>
                  <a:pt x="1167" y="7986"/>
                </a:lnTo>
                <a:lnTo>
                  <a:pt x="1177" y="7981"/>
                </a:lnTo>
                <a:lnTo>
                  <a:pt x="1185" y="7973"/>
                </a:lnTo>
                <a:lnTo>
                  <a:pt x="1190" y="7962"/>
                </a:lnTo>
                <a:lnTo>
                  <a:pt x="1192" y="7953"/>
                </a:lnTo>
                <a:lnTo>
                  <a:pt x="1188" y="7945"/>
                </a:lnTo>
                <a:lnTo>
                  <a:pt x="1182" y="7940"/>
                </a:lnTo>
                <a:lnTo>
                  <a:pt x="1173" y="7938"/>
                </a:lnTo>
                <a:lnTo>
                  <a:pt x="1163" y="7940"/>
                </a:lnTo>
                <a:lnTo>
                  <a:pt x="1153" y="7945"/>
                </a:lnTo>
                <a:lnTo>
                  <a:pt x="1145" y="7953"/>
                </a:lnTo>
                <a:lnTo>
                  <a:pt x="1139" y="7962"/>
                </a:lnTo>
                <a:close/>
                <a:moveTo>
                  <a:pt x="1092" y="8111"/>
                </a:moveTo>
                <a:lnTo>
                  <a:pt x="1091" y="8120"/>
                </a:lnTo>
                <a:lnTo>
                  <a:pt x="1094" y="8128"/>
                </a:lnTo>
                <a:lnTo>
                  <a:pt x="1101" y="8133"/>
                </a:lnTo>
                <a:lnTo>
                  <a:pt x="1110" y="8135"/>
                </a:lnTo>
                <a:lnTo>
                  <a:pt x="1120" y="8133"/>
                </a:lnTo>
                <a:lnTo>
                  <a:pt x="1129" y="8128"/>
                </a:lnTo>
                <a:lnTo>
                  <a:pt x="1137" y="8120"/>
                </a:lnTo>
                <a:lnTo>
                  <a:pt x="1142" y="8111"/>
                </a:lnTo>
                <a:lnTo>
                  <a:pt x="1144" y="8100"/>
                </a:lnTo>
                <a:lnTo>
                  <a:pt x="1140" y="8093"/>
                </a:lnTo>
                <a:lnTo>
                  <a:pt x="1134" y="8088"/>
                </a:lnTo>
                <a:lnTo>
                  <a:pt x="1125" y="8086"/>
                </a:lnTo>
                <a:lnTo>
                  <a:pt x="1115" y="8088"/>
                </a:lnTo>
                <a:lnTo>
                  <a:pt x="1106" y="8093"/>
                </a:lnTo>
                <a:lnTo>
                  <a:pt x="1098" y="8100"/>
                </a:lnTo>
                <a:lnTo>
                  <a:pt x="1092" y="8111"/>
                </a:lnTo>
                <a:close/>
                <a:moveTo>
                  <a:pt x="1046" y="8258"/>
                </a:moveTo>
                <a:lnTo>
                  <a:pt x="1045" y="8267"/>
                </a:lnTo>
                <a:lnTo>
                  <a:pt x="1047" y="8275"/>
                </a:lnTo>
                <a:lnTo>
                  <a:pt x="1054" y="8280"/>
                </a:lnTo>
                <a:lnTo>
                  <a:pt x="1063" y="8281"/>
                </a:lnTo>
                <a:lnTo>
                  <a:pt x="1072" y="8280"/>
                </a:lnTo>
                <a:lnTo>
                  <a:pt x="1081" y="8275"/>
                </a:lnTo>
                <a:lnTo>
                  <a:pt x="1089" y="8267"/>
                </a:lnTo>
                <a:lnTo>
                  <a:pt x="1093" y="8258"/>
                </a:lnTo>
                <a:lnTo>
                  <a:pt x="1094" y="8249"/>
                </a:lnTo>
                <a:lnTo>
                  <a:pt x="1092" y="8241"/>
                </a:lnTo>
                <a:lnTo>
                  <a:pt x="1086" y="8236"/>
                </a:lnTo>
                <a:lnTo>
                  <a:pt x="1078" y="8234"/>
                </a:lnTo>
                <a:lnTo>
                  <a:pt x="1068" y="8236"/>
                </a:lnTo>
                <a:lnTo>
                  <a:pt x="1059" y="8241"/>
                </a:lnTo>
                <a:lnTo>
                  <a:pt x="1052" y="8249"/>
                </a:lnTo>
                <a:lnTo>
                  <a:pt x="1046" y="8258"/>
                </a:lnTo>
                <a:close/>
                <a:moveTo>
                  <a:pt x="999" y="8405"/>
                </a:moveTo>
                <a:lnTo>
                  <a:pt x="998" y="8414"/>
                </a:lnTo>
                <a:lnTo>
                  <a:pt x="1002" y="8421"/>
                </a:lnTo>
                <a:lnTo>
                  <a:pt x="1007" y="8426"/>
                </a:lnTo>
                <a:lnTo>
                  <a:pt x="1016" y="8428"/>
                </a:lnTo>
                <a:lnTo>
                  <a:pt x="1025" y="8426"/>
                </a:lnTo>
                <a:lnTo>
                  <a:pt x="1034" y="8421"/>
                </a:lnTo>
                <a:lnTo>
                  <a:pt x="1041" y="8414"/>
                </a:lnTo>
                <a:lnTo>
                  <a:pt x="1045" y="8405"/>
                </a:lnTo>
                <a:lnTo>
                  <a:pt x="1046" y="8397"/>
                </a:lnTo>
                <a:lnTo>
                  <a:pt x="1044" y="8390"/>
                </a:lnTo>
                <a:lnTo>
                  <a:pt x="1038" y="8384"/>
                </a:lnTo>
                <a:lnTo>
                  <a:pt x="1030" y="8382"/>
                </a:lnTo>
                <a:lnTo>
                  <a:pt x="1021" y="8384"/>
                </a:lnTo>
                <a:lnTo>
                  <a:pt x="1012" y="8390"/>
                </a:lnTo>
                <a:lnTo>
                  <a:pt x="1005" y="8397"/>
                </a:lnTo>
                <a:lnTo>
                  <a:pt x="999" y="8405"/>
                </a:lnTo>
                <a:close/>
                <a:moveTo>
                  <a:pt x="954" y="8553"/>
                </a:moveTo>
                <a:lnTo>
                  <a:pt x="952" y="8561"/>
                </a:lnTo>
                <a:lnTo>
                  <a:pt x="955" y="8568"/>
                </a:lnTo>
                <a:lnTo>
                  <a:pt x="961" y="8574"/>
                </a:lnTo>
                <a:lnTo>
                  <a:pt x="968" y="8575"/>
                </a:lnTo>
                <a:lnTo>
                  <a:pt x="977" y="8574"/>
                </a:lnTo>
                <a:lnTo>
                  <a:pt x="986" y="8568"/>
                </a:lnTo>
                <a:lnTo>
                  <a:pt x="993" y="8561"/>
                </a:lnTo>
                <a:lnTo>
                  <a:pt x="997" y="8553"/>
                </a:lnTo>
                <a:lnTo>
                  <a:pt x="998" y="8544"/>
                </a:lnTo>
                <a:lnTo>
                  <a:pt x="996" y="8538"/>
                </a:lnTo>
                <a:lnTo>
                  <a:pt x="990" y="8533"/>
                </a:lnTo>
                <a:lnTo>
                  <a:pt x="982" y="8531"/>
                </a:lnTo>
                <a:lnTo>
                  <a:pt x="973" y="8533"/>
                </a:lnTo>
                <a:lnTo>
                  <a:pt x="965" y="8538"/>
                </a:lnTo>
                <a:lnTo>
                  <a:pt x="958" y="8544"/>
                </a:lnTo>
                <a:lnTo>
                  <a:pt x="954" y="8553"/>
                </a:lnTo>
                <a:close/>
                <a:moveTo>
                  <a:pt x="935" y="8679"/>
                </a:moveTo>
                <a:lnTo>
                  <a:pt x="926" y="8681"/>
                </a:lnTo>
                <a:lnTo>
                  <a:pt x="918" y="8686"/>
                </a:lnTo>
                <a:lnTo>
                  <a:pt x="911" y="8692"/>
                </a:lnTo>
                <a:lnTo>
                  <a:pt x="907" y="8700"/>
                </a:lnTo>
                <a:lnTo>
                  <a:pt x="905" y="8708"/>
                </a:lnTo>
                <a:lnTo>
                  <a:pt x="909" y="8716"/>
                </a:lnTo>
                <a:lnTo>
                  <a:pt x="914" y="8720"/>
                </a:lnTo>
                <a:lnTo>
                  <a:pt x="921" y="8722"/>
                </a:lnTo>
                <a:lnTo>
                  <a:pt x="930" y="8720"/>
                </a:lnTo>
                <a:lnTo>
                  <a:pt x="938" y="8716"/>
                </a:lnTo>
                <a:lnTo>
                  <a:pt x="945" y="8708"/>
                </a:lnTo>
                <a:lnTo>
                  <a:pt x="949" y="8700"/>
                </a:lnTo>
                <a:lnTo>
                  <a:pt x="950" y="8692"/>
                </a:lnTo>
                <a:lnTo>
                  <a:pt x="947" y="8686"/>
                </a:lnTo>
                <a:lnTo>
                  <a:pt x="942" y="8681"/>
                </a:lnTo>
                <a:lnTo>
                  <a:pt x="935" y="8679"/>
                </a:lnTo>
                <a:close/>
                <a:moveTo>
                  <a:pt x="901" y="8848"/>
                </a:moveTo>
                <a:lnTo>
                  <a:pt x="902" y="8840"/>
                </a:lnTo>
                <a:lnTo>
                  <a:pt x="899" y="8833"/>
                </a:lnTo>
                <a:lnTo>
                  <a:pt x="894" y="8829"/>
                </a:lnTo>
                <a:lnTo>
                  <a:pt x="887" y="8828"/>
                </a:lnTo>
                <a:lnTo>
                  <a:pt x="879" y="8829"/>
                </a:lnTo>
                <a:lnTo>
                  <a:pt x="871" y="8833"/>
                </a:lnTo>
                <a:lnTo>
                  <a:pt x="865" y="8840"/>
                </a:lnTo>
                <a:lnTo>
                  <a:pt x="861" y="8848"/>
                </a:lnTo>
                <a:lnTo>
                  <a:pt x="860" y="8856"/>
                </a:lnTo>
                <a:lnTo>
                  <a:pt x="862" y="8863"/>
                </a:lnTo>
                <a:lnTo>
                  <a:pt x="867" y="8867"/>
                </a:lnTo>
                <a:lnTo>
                  <a:pt x="874" y="8869"/>
                </a:lnTo>
                <a:lnTo>
                  <a:pt x="882" y="8867"/>
                </a:lnTo>
                <a:lnTo>
                  <a:pt x="890" y="8863"/>
                </a:lnTo>
                <a:lnTo>
                  <a:pt x="897" y="8856"/>
                </a:lnTo>
                <a:lnTo>
                  <a:pt x="901" y="8848"/>
                </a:lnTo>
                <a:close/>
                <a:moveTo>
                  <a:pt x="827" y="9015"/>
                </a:moveTo>
                <a:lnTo>
                  <a:pt x="835" y="9013"/>
                </a:lnTo>
                <a:lnTo>
                  <a:pt x="842" y="9009"/>
                </a:lnTo>
                <a:lnTo>
                  <a:pt x="848" y="9003"/>
                </a:lnTo>
                <a:lnTo>
                  <a:pt x="852" y="8996"/>
                </a:lnTo>
                <a:lnTo>
                  <a:pt x="853" y="8988"/>
                </a:lnTo>
                <a:lnTo>
                  <a:pt x="851" y="8982"/>
                </a:lnTo>
                <a:lnTo>
                  <a:pt x="846" y="8978"/>
                </a:lnTo>
                <a:lnTo>
                  <a:pt x="839" y="8976"/>
                </a:lnTo>
                <a:lnTo>
                  <a:pt x="832" y="8978"/>
                </a:lnTo>
                <a:lnTo>
                  <a:pt x="824" y="8982"/>
                </a:lnTo>
                <a:lnTo>
                  <a:pt x="818" y="8988"/>
                </a:lnTo>
                <a:lnTo>
                  <a:pt x="814" y="8996"/>
                </a:lnTo>
                <a:lnTo>
                  <a:pt x="814" y="9003"/>
                </a:lnTo>
                <a:lnTo>
                  <a:pt x="816" y="9009"/>
                </a:lnTo>
                <a:lnTo>
                  <a:pt x="820" y="9013"/>
                </a:lnTo>
                <a:lnTo>
                  <a:pt x="827" y="9015"/>
                </a:lnTo>
                <a:close/>
                <a:moveTo>
                  <a:pt x="780" y="9161"/>
                </a:moveTo>
                <a:lnTo>
                  <a:pt x="788" y="9160"/>
                </a:lnTo>
                <a:lnTo>
                  <a:pt x="795" y="9156"/>
                </a:lnTo>
                <a:lnTo>
                  <a:pt x="800" y="9150"/>
                </a:lnTo>
                <a:lnTo>
                  <a:pt x="804" y="9143"/>
                </a:lnTo>
                <a:lnTo>
                  <a:pt x="805" y="9136"/>
                </a:lnTo>
                <a:lnTo>
                  <a:pt x="803" y="9130"/>
                </a:lnTo>
                <a:lnTo>
                  <a:pt x="798" y="9126"/>
                </a:lnTo>
                <a:lnTo>
                  <a:pt x="792" y="9124"/>
                </a:lnTo>
                <a:lnTo>
                  <a:pt x="784" y="9126"/>
                </a:lnTo>
                <a:lnTo>
                  <a:pt x="777" y="9130"/>
                </a:lnTo>
                <a:lnTo>
                  <a:pt x="772" y="9136"/>
                </a:lnTo>
                <a:lnTo>
                  <a:pt x="768" y="9143"/>
                </a:lnTo>
                <a:lnTo>
                  <a:pt x="767" y="9150"/>
                </a:lnTo>
                <a:lnTo>
                  <a:pt x="769" y="9156"/>
                </a:lnTo>
                <a:lnTo>
                  <a:pt x="774" y="9160"/>
                </a:lnTo>
                <a:lnTo>
                  <a:pt x="780" y="9161"/>
                </a:lnTo>
                <a:close/>
                <a:moveTo>
                  <a:pt x="733" y="9308"/>
                </a:moveTo>
                <a:lnTo>
                  <a:pt x="740" y="9307"/>
                </a:lnTo>
                <a:lnTo>
                  <a:pt x="747" y="9303"/>
                </a:lnTo>
                <a:lnTo>
                  <a:pt x="752" y="9297"/>
                </a:lnTo>
                <a:lnTo>
                  <a:pt x="756" y="9291"/>
                </a:lnTo>
                <a:lnTo>
                  <a:pt x="757" y="9284"/>
                </a:lnTo>
                <a:lnTo>
                  <a:pt x="755" y="9279"/>
                </a:lnTo>
                <a:lnTo>
                  <a:pt x="750" y="9275"/>
                </a:lnTo>
                <a:lnTo>
                  <a:pt x="744" y="9273"/>
                </a:lnTo>
                <a:lnTo>
                  <a:pt x="737" y="9275"/>
                </a:lnTo>
                <a:lnTo>
                  <a:pt x="730" y="9279"/>
                </a:lnTo>
                <a:lnTo>
                  <a:pt x="725" y="9284"/>
                </a:lnTo>
                <a:lnTo>
                  <a:pt x="721" y="9291"/>
                </a:lnTo>
                <a:lnTo>
                  <a:pt x="721" y="9297"/>
                </a:lnTo>
                <a:lnTo>
                  <a:pt x="722" y="9303"/>
                </a:lnTo>
                <a:lnTo>
                  <a:pt x="727" y="9307"/>
                </a:lnTo>
                <a:lnTo>
                  <a:pt x="733" y="9308"/>
                </a:lnTo>
                <a:close/>
                <a:moveTo>
                  <a:pt x="686" y="9454"/>
                </a:moveTo>
                <a:lnTo>
                  <a:pt x="693" y="9453"/>
                </a:lnTo>
                <a:lnTo>
                  <a:pt x="699" y="9449"/>
                </a:lnTo>
                <a:lnTo>
                  <a:pt x="704" y="9444"/>
                </a:lnTo>
                <a:lnTo>
                  <a:pt x="707" y="9438"/>
                </a:lnTo>
                <a:lnTo>
                  <a:pt x="708" y="9432"/>
                </a:lnTo>
                <a:lnTo>
                  <a:pt x="706" y="9427"/>
                </a:lnTo>
                <a:lnTo>
                  <a:pt x="702" y="9423"/>
                </a:lnTo>
                <a:lnTo>
                  <a:pt x="696" y="9422"/>
                </a:lnTo>
                <a:lnTo>
                  <a:pt x="690" y="9423"/>
                </a:lnTo>
                <a:lnTo>
                  <a:pt x="683" y="9427"/>
                </a:lnTo>
                <a:lnTo>
                  <a:pt x="678" y="9432"/>
                </a:lnTo>
                <a:lnTo>
                  <a:pt x="675" y="9438"/>
                </a:lnTo>
                <a:lnTo>
                  <a:pt x="674" y="9444"/>
                </a:lnTo>
                <a:lnTo>
                  <a:pt x="676" y="9449"/>
                </a:lnTo>
                <a:lnTo>
                  <a:pt x="680" y="9453"/>
                </a:lnTo>
                <a:lnTo>
                  <a:pt x="686" y="9454"/>
                </a:lnTo>
                <a:close/>
                <a:moveTo>
                  <a:pt x="649" y="9570"/>
                </a:moveTo>
                <a:lnTo>
                  <a:pt x="642" y="9571"/>
                </a:lnTo>
                <a:lnTo>
                  <a:pt x="636" y="9575"/>
                </a:lnTo>
                <a:lnTo>
                  <a:pt x="632" y="9580"/>
                </a:lnTo>
                <a:lnTo>
                  <a:pt x="629" y="9585"/>
                </a:lnTo>
                <a:lnTo>
                  <a:pt x="628" y="9591"/>
                </a:lnTo>
                <a:lnTo>
                  <a:pt x="630" y="9596"/>
                </a:lnTo>
                <a:lnTo>
                  <a:pt x="633" y="9600"/>
                </a:lnTo>
                <a:lnTo>
                  <a:pt x="639" y="9602"/>
                </a:lnTo>
                <a:lnTo>
                  <a:pt x="645" y="9600"/>
                </a:lnTo>
                <a:lnTo>
                  <a:pt x="651" y="9596"/>
                </a:lnTo>
                <a:lnTo>
                  <a:pt x="656" y="9591"/>
                </a:lnTo>
                <a:lnTo>
                  <a:pt x="659" y="9585"/>
                </a:lnTo>
                <a:lnTo>
                  <a:pt x="660" y="9580"/>
                </a:lnTo>
                <a:lnTo>
                  <a:pt x="658" y="9575"/>
                </a:lnTo>
                <a:lnTo>
                  <a:pt x="654" y="9571"/>
                </a:lnTo>
                <a:lnTo>
                  <a:pt x="649" y="9570"/>
                </a:lnTo>
                <a:close/>
                <a:moveTo>
                  <a:pt x="601" y="9718"/>
                </a:moveTo>
                <a:lnTo>
                  <a:pt x="595" y="9720"/>
                </a:lnTo>
                <a:lnTo>
                  <a:pt x="589" y="9723"/>
                </a:lnTo>
                <a:lnTo>
                  <a:pt x="585" y="9727"/>
                </a:lnTo>
                <a:lnTo>
                  <a:pt x="582" y="9733"/>
                </a:lnTo>
                <a:lnTo>
                  <a:pt x="581" y="9738"/>
                </a:lnTo>
                <a:lnTo>
                  <a:pt x="583" y="9744"/>
                </a:lnTo>
                <a:lnTo>
                  <a:pt x="587" y="9747"/>
                </a:lnTo>
                <a:lnTo>
                  <a:pt x="592" y="9748"/>
                </a:lnTo>
                <a:lnTo>
                  <a:pt x="598" y="9747"/>
                </a:lnTo>
                <a:lnTo>
                  <a:pt x="603" y="9744"/>
                </a:lnTo>
                <a:lnTo>
                  <a:pt x="608" y="9738"/>
                </a:lnTo>
                <a:lnTo>
                  <a:pt x="611" y="9733"/>
                </a:lnTo>
                <a:lnTo>
                  <a:pt x="611" y="9727"/>
                </a:lnTo>
                <a:lnTo>
                  <a:pt x="610" y="9723"/>
                </a:lnTo>
                <a:lnTo>
                  <a:pt x="606" y="9720"/>
                </a:lnTo>
                <a:lnTo>
                  <a:pt x="601" y="9718"/>
                </a:lnTo>
                <a:close/>
                <a:moveTo>
                  <a:pt x="3524" y="158"/>
                </a:moveTo>
                <a:lnTo>
                  <a:pt x="3529" y="157"/>
                </a:lnTo>
                <a:lnTo>
                  <a:pt x="3535" y="154"/>
                </a:lnTo>
                <a:lnTo>
                  <a:pt x="3539" y="149"/>
                </a:lnTo>
                <a:lnTo>
                  <a:pt x="3542" y="144"/>
                </a:lnTo>
                <a:lnTo>
                  <a:pt x="3543" y="139"/>
                </a:lnTo>
                <a:lnTo>
                  <a:pt x="3541" y="134"/>
                </a:lnTo>
                <a:lnTo>
                  <a:pt x="3538" y="131"/>
                </a:lnTo>
                <a:lnTo>
                  <a:pt x="3533" y="130"/>
                </a:lnTo>
                <a:lnTo>
                  <a:pt x="3527" y="131"/>
                </a:lnTo>
                <a:lnTo>
                  <a:pt x="3521" y="134"/>
                </a:lnTo>
                <a:lnTo>
                  <a:pt x="3516" y="139"/>
                </a:lnTo>
                <a:lnTo>
                  <a:pt x="3513" y="144"/>
                </a:lnTo>
                <a:lnTo>
                  <a:pt x="3513" y="149"/>
                </a:lnTo>
                <a:lnTo>
                  <a:pt x="3514" y="154"/>
                </a:lnTo>
                <a:lnTo>
                  <a:pt x="3518" y="157"/>
                </a:lnTo>
                <a:lnTo>
                  <a:pt x="3524" y="158"/>
                </a:lnTo>
                <a:close/>
                <a:moveTo>
                  <a:pt x="3476" y="307"/>
                </a:moveTo>
                <a:lnTo>
                  <a:pt x="3482" y="306"/>
                </a:lnTo>
                <a:lnTo>
                  <a:pt x="3488" y="302"/>
                </a:lnTo>
                <a:lnTo>
                  <a:pt x="3493" y="297"/>
                </a:lnTo>
                <a:lnTo>
                  <a:pt x="3496" y="291"/>
                </a:lnTo>
                <a:lnTo>
                  <a:pt x="3496" y="286"/>
                </a:lnTo>
                <a:lnTo>
                  <a:pt x="3495" y="281"/>
                </a:lnTo>
                <a:lnTo>
                  <a:pt x="3491" y="278"/>
                </a:lnTo>
                <a:lnTo>
                  <a:pt x="3486" y="277"/>
                </a:lnTo>
                <a:lnTo>
                  <a:pt x="3479" y="278"/>
                </a:lnTo>
                <a:lnTo>
                  <a:pt x="3474" y="281"/>
                </a:lnTo>
                <a:lnTo>
                  <a:pt x="3468" y="286"/>
                </a:lnTo>
                <a:lnTo>
                  <a:pt x="3465" y="291"/>
                </a:lnTo>
                <a:lnTo>
                  <a:pt x="3464" y="297"/>
                </a:lnTo>
                <a:lnTo>
                  <a:pt x="3466" y="302"/>
                </a:lnTo>
                <a:lnTo>
                  <a:pt x="3470" y="306"/>
                </a:lnTo>
                <a:lnTo>
                  <a:pt x="3476" y="307"/>
                </a:lnTo>
                <a:close/>
                <a:moveTo>
                  <a:pt x="3428" y="455"/>
                </a:moveTo>
                <a:lnTo>
                  <a:pt x="3435" y="454"/>
                </a:lnTo>
                <a:lnTo>
                  <a:pt x="3441" y="451"/>
                </a:lnTo>
                <a:lnTo>
                  <a:pt x="3446" y="446"/>
                </a:lnTo>
                <a:lnTo>
                  <a:pt x="3449" y="439"/>
                </a:lnTo>
                <a:lnTo>
                  <a:pt x="3450" y="433"/>
                </a:lnTo>
                <a:lnTo>
                  <a:pt x="3448" y="428"/>
                </a:lnTo>
                <a:lnTo>
                  <a:pt x="3444" y="424"/>
                </a:lnTo>
                <a:lnTo>
                  <a:pt x="3438" y="423"/>
                </a:lnTo>
                <a:lnTo>
                  <a:pt x="3432" y="424"/>
                </a:lnTo>
                <a:lnTo>
                  <a:pt x="3426" y="428"/>
                </a:lnTo>
                <a:lnTo>
                  <a:pt x="3420" y="433"/>
                </a:lnTo>
                <a:lnTo>
                  <a:pt x="3417" y="439"/>
                </a:lnTo>
                <a:lnTo>
                  <a:pt x="3416" y="446"/>
                </a:lnTo>
                <a:lnTo>
                  <a:pt x="3418" y="451"/>
                </a:lnTo>
                <a:lnTo>
                  <a:pt x="3422" y="454"/>
                </a:lnTo>
                <a:lnTo>
                  <a:pt x="3428" y="455"/>
                </a:lnTo>
                <a:close/>
                <a:moveTo>
                  <a:pt x="3381" y="604"/>
                </a:moveTo>
                <a:lnTo>
                  <a:pt x="3388" y="602"/>
                </a:lnTo>
                <a:lnTo>
                  <a:pt x="3394" y="599"/>
                </a:lnTo>
                <a:lnTo>
                  <a:pt x="3399" y="594"/>
                </a:lnTo>
                <a:lnTo>
                  <a:pt x="3402" y="587"/>
                </a:lnTo>
                <a:lnTo>
                  <a:pt x="3403" y="580"/>
                </a:lnTo>
                <a:lnTo>
                  <a:pt x="3401" y="575"/>
                </a:lnTo>
                <a:lnTo>
                  <a:pt x="3397" y="571"/>
                </a:lnTo>
                <a:lnTo>
                  <a:pt x="3391" y="570"/>
                </a:lnTo>
                <a:lnTo>
                  <a:pt x="3385" y="571"/>
                </a:lnTo>
                <a:lnTo>
                  <a:pt x="3378" y="575"/>
                </a:lnTo>
                <a:lnTo>
                  <a:pt x="3372" y="580"/>
                </a:lnTo>
                <a:lnTo>
                  <a:pt x="3369" y="587"/>
                </a:lnTo>
                <a:lnTo>
                  <a:pt x="3368" y="594"/>
                </a:lnTo>
                <a:lnTo>
                  <a:pt x="3370" y="599"/>
                </a:lnTo>
                <a:lnTo>
                  <a:pt x="3374" y="602"/>
                </a:lnTo>
                <a:lnTo>
                  <a:pt x="3381" y="604"/>
                </a:lnTo>
                <a:close/>
                <a:moveTo>
                  <a:pt x="3333" y="752"/>
                </a:moveTo>
                <a:lnTo>
                  <a:pt x="3340" y="750"/>
                </a:lnTo>
                <a:lnTo>
                  <a:pt x="3347" y="747"/>
                </a:lnTo>
                <a:lnTo>
                  <a:pt x="3352" y="741"/>
                </a:lnTo>
                <a:lnTo>
                  <a:pt x="3356" y="735"/>
                </a:lnTo>
                <a:lnTo>
                  <a:pt x="3357" y="728"/>
                </a:lnTo>
                <a:lnTo>
                  <a:pt x="3355" y="721"/>
                </a:lnTo>
                <a:lnTo>
                  <a:pt x="3350" y="718"/>
                </a:lnTo>
                <a:lnTo>
                  <a:pt x="3344" y="716"/>
                </a:lnTo>
                <a:lnTo>
                  <a:pt x="3337" y="718"/>
                </a:lnTo>
                <a:lnTo>
                  <a:pt x="3330" y="721"/>
                </a:lnTo>
                <a:lnTo>
                  <a:pt x="3324" y="728"/>
                </a:lnTo>
                <a:lnTo>
                  <a:pt x="3320" y="735"/>
                </a:lnTo>
                <a:lnTo>
                  <a:pt x="3320" y="741"/>
                </a:lnTo>
                <a:lnTo>
                  <a:pt x="3322" y="747"/>
                </a:lnTo>
                <a:lnTo>
                  <a:pt x="3326" y="750"/>
                </a:lnTo>
                <a:lnTo>
                  <a:pt x="3333" y="752"/>
                </a:lnTo>
                <a:close/>
                <a:moveTo>
                  <a:pt x="3286" y="900"/>
                </a:moveTo>
                <a:lnTo>
                  <a:pt x="3293" y="898"/>
                </a:lnTo>
                <a:lnTo>
                  <a:pt x="3300" y="895"/>
                </a:lnTo>
                <a:lnTo>
                  <a:pt x="3306" y="889"/>
                </a:lnTo>
                <a:lnTo>
                  <a:pt x="3309" y="882"/>
                </a:lnTo>
                <a:lnTo>
                  <a:pt x="3310" y="875"/>
                </a:lnTo>
                <a:lnTo>
                  <a:pt x="3308" y="869"/>
                </a:lnTo>
                <a:lnTo>
                  <a:pt x="3304" y="865"/>
                </a:lnTo>
                <a:lnTo>
                  <a:pt x="3297" y="863"/>
                </a:lnTo>
                <a:lnTo>
                  <a:pt x="3290" y="865"/>
                </a:lnTo>
                <a:lnTo>
                  <a:pt x="3283" y="869"/>
                </a:lnTo>
                <a:lnTo>
                  <a:pt x="3276" y="875"/>
                </a:lnTo>
                <a:lnTo>
                  <a:pt x="3272" y="882"/>
                </a:lnTo>
                <a:lnTo>
                  <a:pt x="3271" y="889"/>
                </a:lnTo>
                <a:lnTo>
                  <a:pt x="3273" y="895"/>
                </a:lnTo>
                <a:lnTo>
                  <a:pt x="3278" y="898"/>
                </a:lnTo>
                <a:lnTo>
                  <a:pt x="3286" y="900"/>
                </a:lnTo>
                <a:close/>
                <a:moveTo>
                  <a:pt x="3238" y="1048"/>
                </a:moveTo>
                <a:lnTo>
                  <a:pt x="3246" y="1047"/>
                </a:lnTo>
                <a:lnTo>
                  <a:pt x="3253" y="1043"/>
                </a:lnTo>
                <a:lnTo>
                  <a:pt x="3259" y="1037"/>
                </a:lnTo>
                <a:lnTo>
                  <a:pt x="3263" y="1029"/>
                </a:lnTo>
                <a:lnTo>
                  <a:pt x="3264" y="1022"/>
                </a:lnTo>
                <a:lnTo>
                  <a:pt x="3262" y="1016"/>
                </a:lnTo>
                <a:lnTo>
                  <a:pt x="3257" y="1012"/>
                </a:lnTo>
                <a:lnTo>
                  <a:pt x="3250" y="1010"/>
                </a:lnTo>
                <a:lnTo>
                  <a:pt x="3242" y="1012"/>
                </a:lnTo>
                <a:lnTo>
                  <a:pt x="3235" y="1016"/>
                </a:lnTo>
                <a:lnTo>
                  <a:pt x="3228" y="1022"/>
                </a:lnTo>
                <a:lnTo>
                  <a:pt x="3224" y="1029"/>
                </a:lnTo>
                <a:lnTo>
                  <a:pt x="3223" y="1037"/>
                </a:lnTo>
                <a:lnTo>
                  <a:pt x="3225" y="1043"/>
                </a:lnTo>
                <a:lnTo>
                  <a:pt x="3230" y="1047"/>
                </a:lnTo>
                <a:lnTo>
                  <a:pt x="3238" y="1048"/>
                </a:lnTo>
                <a:close/>
                <a:moveTo>
                  <a:pt x="3190" y="1197"/>
                </a:moveTo>
                <a:lnTo>
                  <a:pt x="3198" y="1196"/>
                </a:lnTo>
                <a:lnTo>
                  <a:pt x="3206" y="1190"/>
                </a:lnTo>
                <a:lnTo>
                  <a:pt x="3212" y="1184"/>
                </a:lnTo>
                <a:lnTo>
                  <a:pt x="3216" y="1177"/>
                </a:lnTo>
                <a:lnTo>
                  <a:pt x="3217" y="1169"/>
                </a:lnTo>
                <a:lnTo>
                  <a:pt x="3215" y="1163"/>
                </a:lnTo>
                <a:lnTo>
                  <a:pt x="3210" y="1159"/>
                </a:lnTo>
                <a:lnTo>
                  <a:pt x="3203" y="1157"/>
                </a:lnTo>
                <a:lnTo>
                  <a:pt x="3195" y="1159"/>
                </a:lnTo>
                <a:lnTo>
                  <a:pt x="3187" y="1163"/>
                </a:lnTo>
                <a:lnTo>
                  <a:pt x="3180" y="1169"/>
                </a:lnTo>
                <a:lnTo>
                  <a:pt x="3176" y="1177"/>
                </a:lnTo>
                <a:lnTo>
                  <a:pt x="3175" y="1184"/>
                </a:lnTo>
                <a:lnTo>
                  <a:pt x="3177" y="1190"/>
                </a:lnTo>
                <a:lnTo>
                  <a:pt x="3182" y="1196"/>
                </a:lnTo>
                <a:lnTo>
                  <a:pt x="3190" y="1197"/>
                </a:lnTo>
                <a:close/>
                <a:moveTo>
                  <a:pt x="3143" y="1345"/>
                </a:moveTo>
                <a:lnTo>
                  <a:pt x="3151" y="1344"/>
                </a:lnTo>
                <a:lnTo>
                  <a:pt x="3159" y="1339"/>
                </a:lnTo>
                <a:lnTo>
                  <a:pt x="3165" y="1333"/>
                </a:lnTo>
                <a:lnTo>
                  <a:pt x="3170" y="1324"/>
                </a:lnTo>
                <a:lnTo>
                  <a:pt x="3171" y="1316"/>
                </a:lnTo>
                <a:lnTo>
                  <a:pt x="3168" y="1310"/>
                </a:lnTo>
                <a:lnTo>
                  <a:pt x="3163" y="1305"/>
                </a:lnTo>
                <a:lnTo>
                  <a:pt x="3156" y="1304"/>
                </a:lnTo>
                <a:lnTo>
                  <a:pt x="3147" y="1305"/>
                </a:lnTo>
                <a:lnTo>
                  <a:pt x="3138" y="1310"/>
                </a:lnTo>
                <a:lnTo>
                  <a:pt x="3132" y="1316"/>
                </a:lnTo>
                <a:lnTo>
                  <a:pt x="3128" y="1324"/>
                </a:lnTo>
                <a:lnTo>
                  <a:pt x="3127" y="1333"/>
                </a:lnTo>
                <a:lnTo>
                  <a:pt x="3129" y="1339"/>
                </a:lnTo>
                <a:lnTo>
                  <a:pt x="3134" y="1344"/>
                </a:lnTo>
                <a:lnTo>
                  <a:pt x="3143" y="1345"/>
                </a:lnTo>
                <a:close/>
                <a:moveTo>
                  <a:pt x="3095" y="1494"/>
                </a:moveTo>
                <a:lnTo>
                  <a:pt x="3104" y="1492"/>
                </a:lnTo>
                <a:lnTo>
                  <a:pt x="3112" y="1487"/>
                </a:lnTo>
                <a:lnTo>
                  <a:pt x="3119" y="1481"/>
                </a:lnTo>
                <a:lnTo>
                  <a:pt x="3123" y="1472"/>
                </a:lnTo>
                <a:lnTo>
                  <a:pt x="3124" y="1463"/>
                </a:lnTo>
                <a:lnTo>
                  <a:pt x="3122" y="1456"/>
                </a:lnTo>
                <a:lnTo>
                  <a:pt x="3116" y="1452"/>
                </a:lnTo>
                <a:lnTo>
                  <a:pt x="3109" y="1450"/>
                </a:lnTo>
                <a:lnTo>
                  <a:pt x="3100" y="1452"/>
                </a:lnTo>
                <a:lnTo>
                  <a:pt x="3092" y="1456"/>
                </a:lnTo>
                <a:lnTo>
                  <a:pt x="3084" y="1463"/>
                </a:lnTo>
                <a:lnTo>
                  <a:pt x="3080" y="1472"/>
                </a:lnTo>
                <a:lnTo>
                  <a:pt x="3079" y="1481"/>
                </a:lnTo>
                <a:lnTo>
                  <a:pt x="3081" y="1487"/>
                </a:lnTo>
                <a:lnTo>
                  <a:pt x="3086" y="1492"/>
                </a:lnTo>
                <a:lnTo>
                  <a:pt x="3095" y="1494"/>
                </a:lnTo>
                <a:close/>
                <a:moveTo>
                  <a:pt x="3047" y="1642"/>
                </a:moveTo>
                <a:lnTo>
                  <a:pt x="3057" y="1640"/>
                </a:lnTo>
                <a:lnTo>
                  <a:pt x="3065" y="1635"/>
                </a:lnTo>
                <a:lnTo>
                  <a:pt x="3072" y="1628"/>
                </a:lnTo>
                <a:lnTo>
                  <a:pt x="3076" y="1620"/>
                </a:lnTo>
                <a:lnTo>
                  <a:pt x="3077" y="1610"/>
                </a:lnTo>
                <a:lnTo>
                  <a:pt x="3075" y="1603"/>
                </a:lnTo>
                <a:lnTo>
                  <a:pt x="3070" y="1598"/>
                </a:lnTo>
                <a:lnTo>
                  <a:pt x="3062" y="1597"/>
                </a:lnTo>
                <a:lnTo>
                  <a:pt x="3052" y="1598"/>
                </a:lnTo>
                <a:lnTo>
                  <a:pt x="3043" y="1603"/>
                </a:lnTo>
                <a:lnTo>
                  <a:pt x="3036" y="1610"/>
                </a:lnTo>
                <a:lnTo>
                  <a:pt x="3031" y="1620"/>
                </a:lnTo>
                <a:lnTo>
                  <a:pt x="3030" y="1628"/>
                </a:lnTo>
                <a:lnTo>
                  <a:pt x="3033" y="1635"/>
                </a:lnTo>
                <a:lnTo>
                  <a:pt x="3038" y="1640"/>
                </a:lnTo>
                <a:lnTo>
                  <a:pt x="3047" y="1642"/>
                </a:lnTo>
                <a:close/>
                <a:moveTo>
                  <a:pt x="3000" y="1789"/>
                </a:moveTo>
                <a:lnTo>
                  <a:pt x="3009" y="1788"/>
                </a:lnTo>
                <a:lnTo>
                  <a:pt x="3018" y="1783"/>
                </a:lnTo>
                <a:lnTo>
                  <a:pt x="3025" y="1776"/>
                </a:lnTo>
                <a:lnTo>
                  <a:pt x="3030" y="1767"/>
                </a:lnTo>
                <a:lnTo>
                  <a:pt x="3031" y="1758"/>
                </a:lnTo>
                <a:lnTo>
                  <a:pt x="3028" y="1750"/>
                </a:lnTo>
                <a:lnTo>
                  <a:pt x="3022" y="1745"/>
                </a:lnTo>
                <a:lnTo>
                  <a:pt x="3014" y="1744"/>
                </a:lnTo>
                <a:lnTo>
                  <a:pt x="3005" y="1745"/>
                </a:lnTo>
                <a:lnTo>
                  <a:pt x="2995" y="1750"/>
                </a:lnTo>
                <a:lnTo>
                  <a:pt x="2988" y="1758"/>
                </a:lnTo>
                <a:lnTo>
                  <a:pt x="2984" y="1767"/>
                </a:lnTo>
                <a:lnTo>
                  <a:pt x="2983" y="1776"/>
                </a:lnTo>
                <a:lnTo>
                  <a:pt x="2985" y="1783"/>
                </a:lnTo>
                <a:lnTo>
                  <a:pt x="2991" y="1788"/>
                </a:lnTo>
                <a:lnTo>
                  <a:pt x="3000" y="1789"/>
                </a:lnTo>
                <a:close/>
                <a:moveTo>
                  <a:pt x="2952" y="1938"/>
                </a:moveTo>
                <a:lnTo>
                  <a:pt x="2962" y="1936"/>
                </a:lnTo>
                <a:lnTo>
                  <a:pt x="2971" y="1931"/>
                </a:lnTo>
                <a:lnTo>
                  <a:pt x="2978" y="1923"/>
                </a:lnTo>
                <a:lnTo>
                  <a:pt x="2983" y="1914"/>
                </a:lnTo>
                <a:lnTo>
                  <a:pt x="2984" y="1905"/>
                </a:lnTo>
                <a:lnTo>
                  <a:pt x="2981" y="1898"/>
                </a:lnTo>
                <a:lnTo>
                  <a:pt x="2976" y="1893"/>
                </a:lnTo>
                <a:lnTo>
                  <a:pt x="2967" y="1890"/>
                </a:lnTo>
                <a:lnTo>
                  <a:pt x="2958" y="1893"/>
                </a:lnTo>
                <a:lnTo>
                  <a:pt x="2948" y="1898"/>
                </a:lnTo>
                <a:lnTo>
                  <a:pt x="2940" y="1905"/>
                </a:lnTo>
                <a:lnTo>
                  <a:pt x="2936" y="1914"/>
                </a:lnTo>
                <a:lnTo>
                  <a:pt x="2934" y="1923"/>
                </a:lnTo>
                <a:lnTo>
                  <a:pt x="2937" y="1931"/>
                </a:lnTo>
                <a:lnTo>
                  <a:pt x="2943" y="1936"/>
                </a:lnTo>
                <a:lnTo>
                  <a:pt x="2952" y="1938"/>
                </a:lnTo>
                <a:close/>
                <a:moveTo>
                  <a:pt x="2905" y="2087"/>
                </a:moveTo>
                <a:lnTo>
                  <a:pt x="2915" y="2085"/>
                </a:lnTo>
                <a:lnTo>
                  <a:pt x="2924" y="2080"/>
                </a:lnTo>
                <a:lnTo>
                  <a:pt x="2931" y="2071"/>
                </a:lnTo>
                <a:lnTo>
                  <a:pt x="2936" y="2062"/>
                </a:lnTo>
                <a:lnTo>
                  <a:pt x="2937" y="2052"/>
                </a:lnTo>
                <a:lnTo>
                  <a:pt x="2935" y="2045"/>
                </a:lnTo>
                <a:lnTo>
                  <a:pt x="2929" y="2040"/>
                </a:lnTo>
                <a:lnTo>
                  <a:pt x="2920" y="2038"/>
                </a:lnTo>
                <a:lnTo>
                  <a:pt x="2910" y="2040"/>
                </a:lnTo>
                <a:lnTo>
                  <a:pt x="2900" y="2045"/>
                </a:lnTo>
                <a:lnTo>
                  <a:pt x="2892" y="2052"/>
                </a:lnTo>
                <a:lnTo>
                  <a:pt x="2887" y="2062"/>
                </a:lnTo>
                <a:lnTo>
                  <a:pt x="2886" y="2071"/>
                </a:lnTo>
                <a:lnTo>
                  <a:pt x="2889" y="2080"/>
                </a:lnTo>
                <a:lnTo>
                  <a:pt x="2895" y="2085"/>
                </a:lnTo>
                <a:lnTo>
                  <a:pt x="2905" y="2087"/>
                </a:lnTo>
                <a:close/>
                <a:moveTo>
                  <a:pt x="2857" y="2235"/>
                </a:moveTo>
                <a:lnTo>
                  <a:pt x="2867" y="2233"/>
                </a:lnTo>
                <a:lnTo>
                  <a:pt x="2877" y="2227"/>
                </a:lnTo>
                <a:lnTo>
                  <a:pt x="2884" y="2220"/>
                </a:lnTo>
                <a:lnTo>
                  <a:pt x="2889" y="2209"/>
                </a:lnTo>
                <a:lnTo>
                  <a:pt x="2891" y="2200"/>
                </a:lnTo>
                <a:lnTo>
                  <a:pt x="2888" y="2192"/>
                </a:lnTo>
                <a:lnTo>
                  <a:pt x="2882" y="2187"/>
                </a:lnTo>
                <a:lnTo>
                  <a:pt x="2873" y="2185"/>
                </a:lnTo>
                <a:lnTo>
                  <a:pt x="2863" y="2187"/>
                </a:lnTo>
                <a:lnTo>
                  <a:pt x="2852" y="2192"/>
                </a:lnTo>
                <a:lnTo>
                  <a:pt x="2845" y="2200"/>
                </a:lnTo>
                <a:lnTo>
                  <a:pt x="2840" y="2209"/>
                </a:lnTo>
                <a:lnTo>
                  <a:pt x="2838" y="2220"/>
                </a:lnTo>
                <a:lnTo>
                  <a:pt x="2841" y="2227"/>
                </a:lnTo>
                <a:lnTo>
                  <a:pt x="2847" y="2233"/>
                </a:lnTo>
                <a:lnTo>
                  <a:pt x="2857" y="2235"/>
                </a:lnTo>
                <a:close/>
                <a:moveTo>
                  <a:pt x="2810" y="2383"/>
                </a:moveTo>
                <a:lnTo>
                  <a:pt x="2820" y="2381"/>
                </a:lnTo>
                <a:lnTo>
                  <a:pt x="2830" y="2375"/>
                </a:lnTo>
                <a:lnTo>
                  <a:pt x="2838" y="2367"/>
                </a:lnTo>
                <a:lnTo>
                  <a:pt x="2843" y="2357"/>
                </a:lnTo>
                <a:lnTo>
                  <a:pt x="2844" y="2347"/>
                </a:lnTo>
                <a:lnTo>
                  <a:pt x="2841" y="2339"/>
                </a:lnTo>
                <a:lnTo>
                  <a:pt x="2835" y="2333"/>
                </a:lnTo>
                <a:lnTo>
                  <a:pt x="2826" y="2331"/>
                </a:lnTo>
                <a:lnTo>
                  <a:pt x="2815" y="2333"/>
                </a:lnTo>
                <a:lnTo>
                  <a:pt x="2805" y="2339"/>
                </a:lnTo>
                <a:lnTo>
                  <a:pt x="2797" y="2347"/>
                </a:lnTo>
                <a:lnTo>
                  <a:pt x="2791" y="2357"/>
                </a:lnTo>
                <a:lnTo>
                  <a:pt x="2790" y="2367"/>
                </a:lnTo>
                <a:lnTo>
                  <a:pt x="2793" y="2375"/>
                </a:lnTo>
                <a:lnTo>
                  <a:pt x="2799" y="2381"/>
                </a:lnTo>
                <a:lnTo>
                  <a:pt x="2810" y="2383"/>
                </a:lnTo>
                <a:close/>
                <a:moveTo>
                  <a:pt x="2762" y="2530"/>
                </a:moveTo>
                <a:lnTo>
                  <a:pt x="2773" y="2528"/>
                </a:lnTo>
                <a:lnTo>
                  <a:pt x="2783" y="2523"/>
                </a:lnTo>
                <a:lnTo>
                  <a:pt x="2791" y="2515"/>
                </a:lnTo>
                <a:lnTo>
                  <a:pt x="2796" y="2505"/>
                </a:lnTo>
                <a:lnTo>
                  <a:pt x="2797" y="2494"/>
                </a:lnTo>
                <a:lnTo>
                  <a:pt x="2794" y="2486"/>
                </a:lnTo>
                <a:lnTo>
                  <a:pt x="2788" y="2480"/>
                </a:lnTo>
                <a:lnTo>
                  <a:pt x="2778" y="2478"/>
                </a:lnTo>
                <a:lnTo>
                  <a:pt x="2768" y="2480"/>
                </a:lnTo>
                <a:lnTo>
                  <a:pt x="2757" y="2486"/>
                </a:lnTo>
                <a:lnTo>
                  <a:pt x="2749" y="2494"/>
                </a:lnTo>
                <a:lnTo>
                  <a:pt x="2744" y="2505"/>
                </a:lnTo>
                <a:lnTo>
                  <a:pt x="2742" y="2515"/>
                </a:lnTo>
                <a:lnTo>
                  <a:pt x="2745" y="2523"/>
                </a:lnTo>
                <a:lnTo>
                  <a:pt x="2752" y="2528"/>
                </a:lnTo>
                <a:lnTo>
                  <a:pt x="2762" y="2530"/>
                </a:lnTo>
                <a:close/>
                <a:moveTo>
                  <a:pt x="2715" y="2678"/>
                </a:moveTo>
                <a:lnTo>
                  <a:pt x="2725" y="2676"/>
                </a:lnTo>
                <a:lnTo>
                  <a:pt x="2735" y="2671"/>
                </a:lnTo>
                <a:lnTo>
                  <a:pt x="2744" y="2662"/>
                </a:lnTo>
                <a:lnTo>
                  <a:pt x="2749" y="2652"/>
                </a:lnTo>
                <a:lnTo>
                  <a:pt x="2750" y="2642"/>
                </a:lnTo>
                <a:lnTo>
                  <a:pt x="2747" y="2633"/>
                </a:lnTo>
                <a:lnTo>
                  <a:pt x="2741" y="2627"/>
                </a:lnTo>
                <a:lnTo>
                  <a:pt x="2731" y="2625"/>
                </a:lnTo>
                <a:lnTo>
                  <a:pt x="2720" y="2627"/>
                </a:lnTo>
                <a:lnTo>
                  <a:pt x="2709" y="2633"/>
                </a:lnTo>
                <a:lnTo>
                  <a:pt x="2701" y="2642"/>
                </a:lnTo>
                <a:lnTo>
                  <a:pt x="2696" y="2652"/>
                </a:lnTo>
                <a:lnTo>
                  <a:pt x="2695" y="2662"/>
                </a:lnTo>
                <a:lnTo>
                  <a:pt x="2698" y="2671"/>
                </a:lnTo>
                <a:lnTo>
                  <a:pt x="2704" y="2676"/>
                </a:lnTo>
                <a:lnTo>
                  <a:pt x="2715" y="2678"/>
                </a:lnTo>
                <a:close/>
                <a:moveTo>
                  <a:pt x="2667" y="2827"/>
                </a:moveTo>
                <a:lnTo>
                  <a:pt x="2678" y="2824"/>
                </a:lnTo>
                <a:lnTo>
                  <a:pt x="2688" y="2819"/>
                </a:lnTo>
                <a:lnTo>
                  <a:pt x="2697" y="2810"/>
                </a:lnTo>
                <a:lnTo>
                  <a:pt x="2702" y="2800"/>
                </a:lnTo>
                <a:lnTo>
                  <a:pt x="2704" y="2789"/>
                </a:lnTo>
                <a:lnTo>
                  <a:pt x="2701" y="2781"/>
                </a:lnTo>
                <a:lnTo>
                  <a:pt x="2694" y="2774"/>
                </a:lnTo>
                <a:lnTo>
                  <a:pt x="2684" y="2772"/>
                </a:lnTo>
                <a:lnTo>
                  <a:pt x="2673" y="2774"/>
                </a:lnTo>
                <a:lnTo>
                  <a:pt x="2662" y="2781"/>
                </a:lnTo>
                <a:lnTo>
                  <a:pt x="2653" y="2789"/>
                </a:lnTo>
                <a:lnTo>
                  <a:pt x="2648" y="2800"/>
                </a:lnTo>
                <a:lnTo>
                  <a:pt x="2646" y="2810"/>
                </a:lnTo>
                <a:lnTo>
                  <a:pt x="2649" y="2819"/>
                </a:lnTo>
                <a:lnTo>
                  <a:pt x="2656" y="2824"/>
                </a:lnTo>
                <a:lnTo>
                  <a:pt x="2667" y="2827"/>
                </a:lnTo>
                <a:close/>
                <a:moveTo>
                  <a:pt x="2619" y="2975"/>
                </a:moveTo>
                <a:lnTo>
                  <a:pt x="2631" y="2973"/>
                </a:lnTo>
                <a:lnTo>
                  <a:pt x="2641" y="2967"/>
                </a:lnTo>
                <a:lnTo>
                  <a:pt x="2650" y="2958"/>
                </a:lnTo>
                <a:lnTo>
                  <a:pt x="2655" y="2947"/>
                </a:lnTo>
                <a:lnTo>
                  <a:pt x="2657" y="2936"/>
                </a:lnTo>
                <a:lnTo>
                  <a:pt x="2654" y="2928"/>
                </a:lnTo>
                <a:lnTo>
                  <a:pt x="2647" y="2922"/>
                </a:lnTo>
                <a:lnTo>
                  <a:pt x="2637" y="2920"/>
                </a:lnTo>
                <a:lnTo>
                  <a:pt x="2626" y="2922"/>
                </a:lnTo>
                <a:lnTo>
                  <a:pt x="2614" y="2928"/>
                </a:lnTo>
                <a:lnTo>
                  <a:pt x="2605" y="2936"/>
                </a:lnTo>
                <a:lnTo>
                  <a:pt x="2600" y="2947"/>
                </a:lnTo>
                <a:lnTo>
                  <a:pt x="2599" y="2958"/>
                </a:lnTo>
                <a:lnTo>
                  <a:pt x="2602" y="2967"/>
                </a:lnTo>
                <a:lnTo>
                  <a:pt x="2608" y="2973"/>
                </a:lnTo>
                <a:lnTo>
                  <a:pt x="2619" y="2975"/>
                </a:lnTo>
                <a:close/>
                <a:moveTo>
                  <a:pt x="2590" y="3067"/>
                </a:moveTo>
                <a:lnTo>
                  <a:pt x="2578" y="3069"/>
                </a:lnTo>
                <a:lnTo>
                  <a:pt x="2566" y="3075"/>
                </a:lnTo>
                <a:lnTo>
                  <a:pt x="2558" y="3084"/>
                </a:lnTo>
                <a:lnTo>
                  <a:pt x="2552" y="3094"/>
                </a:lnTo>
                <a:lnTo>
                  <a:pt x="2551" y="3105"/>
                </a:lnTo>
                <a:lnTo>
                  <a:pt x="2554" y="3115"/>
                </a:lnTo>
                <a:lnTo>
                  <a:pt x="2561" y="3121"/>
                </a:lnTo>
                <a:lnTo>
                  <a:pt x="2572" y="3123"/>
                </a:lnTo>
                <a:lnTo>
                  <a:pt x="2583" y="3121"/>
                </a:lnTo>
                <a:lnTo>
                  <a:pt x="2594" y="3115"/>
                </a:lnTo>
                <a:lnTo>
                  <a:pt x="2603" y="3105"/>
                </a:lnTo>
                <a:lnTo>
                  <a:pt x="2608" y="3094"/>
                </a:lnTo>
                <a:lnTo>
                  <a:pt x="2610" y="3084"/>
                </a:lnTo>
                <a:lnTo>
                  <a:pt x="2607" y="3075"/>
                </a:lnTo>
                <a:lnTo>
                  <a:pt x="2600" y="3069"/>
                </a:lnTo>
                <a:lnTo>
                  <a:pt x="2590" y="3067"/>
                </a:lnTo>
                <a:close/>
                <a:moveTo>
                  <a:pt x="2504" y="3242"/>
                </a:moveTo>
                <a:lnTo>
                  <a:pt x="2503" y="3254"/>
                </a:lnTo>
                <a:lnTo>
                  <a:pt x="2506" y="3263"/>
                </a:lnTo>
                <a:lnTo>
                  <a:pt x="2513" y="3269"/>
                </a:lnTo>
                <a:lnTo>
                  <a:pt x="2524" y="3271"/>
                </a:lnTo>
                <a:lnTo>
                  <a:pt x="2536" y="3269"/>
                </a:lnTo>
                <a:lnTo>
                  <a:pt x="2547" y="3263"/>
                </a:lnTo>
                <a:lnTo>
                  <a:pt x="2556" y="3254"/>
                </a:lnTo>
                <a:lnTo>
                  <a:pt x="2561" y="3242"/>
                </a:lnTo>
                <a:lnTo>
                  <a:pt x="2563" y="3231"/>
                </a:lnTo>
                <a:lnTo>
                  <a:pt x="2560" y="3222"/>
                </a:lnTo>
                <a:lnTo>
                  <a:pt x="2553" y="3216"/>
                </a:lnTo>
                <a:lnTo>
                  <a:pt x="2542" y="3214"/>
                </a:lnTo>
                <a:lnTo>
                  <a:pt x="2531" y="3216"/>
                </a:lnTo>
                <a:lnTo>
                  <a:pt x="2519" y="3222"/>
                </a:lnTo>
                <a:lnTo>
                  <a:pt x="2510" y="3231"/>
                </a:lnTo>
                <a:lnTo>
                  <a:pt x="2504" y="3242"/>
                </a:lnTo>
                <a:close/>
                <a:moveTo>
                  <a:pt x="2457" y="3390"/>
                </a:moveTo>
                <a:lnTo>
                  <a:pt x="2455" y="3401"/>
                </a:lnTo>
                <a:lnTo>
                  <a:pt x="2458" y="3410"/>
                </a:lnTo>
                <a:lnTo>
                  <a:pt x="2466" y="3416"/>
                </a:lnTo>
                <a:lnTo>
                  <a:pt x="2477" y="3418"/>
                </a:lnTo>
                <a:lnTo>
                  <a:pt x="2489" y="3416"/>
                </a:lnTo>
                <a:lnTo>
                  <a:pt x="2500" y="3410"/>
                </a:lnTo>
                <a:lnTo>
                  <a:pt x="2509" y="3401"/>
                </a:lnTo>
                <a:lnTo>
                  <a:pt x="2514" y="3390"/>
                </a:lnTo>
                <a:lnTo>
                  <a:pt x="2516" y="3378"/>
                </a:lnTo>
                <a:lnTo>
                  <a:pt x="2513" y="3369"/>
                </a:lnTo>
                <a:lnTo>
                  <a:pt x="2505" y="3363"/>
                </a:lnTo>
                <a:lnTo>
                  <a:pt x="2495" y="3361"/>
                </a:lnTo>
                <a:lnTo>
                  <a:pt x="2483" y="3363"/>
                </a:lnTo>
                <a:lnTo>
                  <a:pt x="2471" y="3369"/>
                </a:lnTo>
                <a:lnTo>
                  <a:pt x="2462" y="3378"/>
                </a:lnTo>
                <a:lnTo>
                  <a:pt x="2457" y="3390"/>
                </a:lnTo>
                <a:close/>
                <a:moveTo>
                  <a:pt x="2409" y="3537"/>
                </a:moveTo>
                <a:lnTo>
                  <a:pt x="2407" y="3549"/>
                </a:lnTo>
                <a:lnTo>
                  <a:pt x="2411" y="3558"/>
                </a:lnTo>
                <a:lnTo>
                  <a:pt x="2418" y="3564"/>
                </a:lnTo>
                <a:lnTo>
                  <a:pt x="2429" y="3566"/>
                </a:lnTo>
                <a:lnTo>
                  <a:pt x="2441" y="3564"/>
                </a:lnTo>
                <a:lnTo>
                  <a:pt x="2452" y="3558"/>
                </a:lnTo>
                <a:lnTo>
                  <a:pt x="2462" y="3549"/>
                </a:lnTo>
                <a:lnTo>
                  <a:pt x="2467" y="3537"/>
                </a:lnTo>
                <a:lnTo>
                  <a:pt x="2469" y="3525"/>
                </a:lnTo>
                <a:lnTo>
                  <a:pt x="2466" y="3516"/>
                </a:lnTo>
                <a:lnTo>
                  <a:pt x="2458" y="3510"/>
                </a:lnTo>
                <a:lnTo>
                  <a:pt x="2448" y="3508"/>
                </a:lnTo>
                <a:lnTo>
                  <a:pt x="2436" y="3510"/>
                </a:lnTo>
                <a:lnTo>
                  <a:pt x="2424" y="3516"/>
                </a:lnTo>
                <a:lnTo>
                  <a:pt x="2415" y="3525"/>
                </a:lnTo>
                <a:lnTo>
                  <a:pt x="2409" y="3537"/>
                </a:lnTo>
                <a:close/>
                <a:moveTo>
                  <a:pt x="2361" y="3685"/>
                </a:moveTo>
                <a:lnTo>
                  <a:pt x="2360" y="3696"/>
                </a:lnTo>
                <a:lnTo>
                  <a:pt x="2363" y="3705"/>
                </a:lnTo>
                <a:lnTo>
                  <a:pt x="2371" y="3711"/>
                </a:lnTo>
                <a:lnTo>
                  <a:pt x="2382" y="3715"/>
                </a:lnTo>
                <a:lnTo>
                  <a:pt x="2394" y="3711"/>
                </a:lnTo>
                <a:lnTo>
                  <a:pt x="2405" y="3705"/>
                </a:lnTo>
                <a:lnTo>
                  <a:pt x="2414" y="3696"/>
                </a:lnTo>
                <a:lnTo>
                  <a:pt x="2420" y="3685"/>
                </a:lnTo>
                <a:lnTo>
                  <a:pt x="2421" y="3674"/>
                </a:lnTo>
                <a:lnTo>
                  <a:pt x="2418" y="3663"/>
                </a:lnTo>
                <a:lnTo>
                  <a:pt x="2411" y="3657"/>
                </a:lnTo>
                <a:lnTo>
                  <a:pt x="2401" y="3655"/>
                </a:lnTo>
                <a:lnTo>
                  <a:pt x="2389" y="3657"/>
                </a:lnTo>
                <a:lnTo>
                  <a:pt x="2376" y="3663"/>
                </a:lnTo>
                <a:lnTo>
                  <a:pt x="2367" y="3674"/>
                </a:lnTo>
                <a:lnTo>
                  <a:pt x="2361" y="3685"/>
                </a:lnTo>
                <a:close/>
                <a:moveTo>
                  <a:pt x="2314" y="3832"/>
                </a:moveTo>
                <a:lnTo>
                  <a:pt x="2312" y="3844"/>
                </a:lnTo>
                <a:lnTo>
                  <a:pt x="2316" y="3853"/>
                </a:lnTo>
                <a:lnTo>
                  <a:pt x="2323" y="3860"/>
                </a:lnTo>
                <a:lnTo>
                  <a:pt x="2335" y="3862"/>
                </a:lnTo>
                <a:lnTo>
                  <a:pt x="2347" y="3860"/>
                </a:lnTo>
                <a:lnTo>
                  <a:pt x="2358" y="3853"/>
                </a:lnTo>
                <a:lnTo>
                  <a:pt x="2367" y="3844"/>
                </a:lnTo>
                <a:lnTo>
                  <a:pt x="2373" y="3832"/>
                </a:lnTo>
                <a:lnTo>
                  <a:pt x="2374" y="3821"/>
                </a:lnTo>
                <a:lnTo>
                  <a:pt x="2371" y="3812"/>
                </a:lnTo>
                <a:lnTo>
                  <a:pt x="2364" y="3804"/>
                </a:lnTo>
                <a:lnTo>
                  <a:pt x="2353" y="3802"/>
                </a:lnTo>
                <a:lnTo>
                  <a:pt x="2341" y="3804"/>
                </a:lnTo>
                <a:lnTo>
                  <a:pt x="2329" y="3812"/>
                </a:lnTo>
                <a:lnTo>
                  <a:pt x="2320" y="3821"/>
                </a:lnTo>
                <a:lnTo>
                  <a:pt x="2314" y="3832"/>
                </a:lnTo>
                <a:close/>
                <a:moveTo>
                  <a:pt x="2266" y="3980"/>
                </a:moveTo>
                <a:lnTo>
                  <a:pt x="2265" y="3991"/>
                </a:lnTo>
                <a:lnTo>
                  <a:pt x="2268" y="4001"/>
                </a:lnTo>
                <a:lnTo>
                  <a:pt x="2275" y="4008"/>
                </a:lnTo>
                <a:lnTo>
                  <a:pt x="2287" y="4010"/>
                </a:lnTo>
                <a:lnTo>
                  <a:pt x="2299" y="4008"/>
                </a:lnTo>
                <a:lnTo>
                  <a:pt x="2311" y="4001"/>
                </a:lnTo>
                <a:lnTo>
                  <a:pt x="2320" y="3991"/>
                </a:lnTo>
                <a:lnTo>
                  <a:pt x="2326" y="3980"/>
                </a:lnTo>
                <a:lnTo>
                  <a:pt x="2328" y="3968"/>
                </a:lnTo>
                <a:lnTo>
                  <a:pt x="2324" y="3959"/>
                </a:lnTo>
                <a:lnTo>
                  <a:pt x="2317" y="3952"/>
                </a:lnTo>
                <a:lnTo>
                  <a:pt x="2306" y="3950"/>
                </a:lnTo>
                <a:lnTo>
                  <a:pt x="2294" y="3952"/>
                </a:lnTo>
                <a:lnTo>
                  <a:pt x="2281" y="3959"/>
                </a:lnTo>
                <a:lnTo>
                  <a:pt x="2272" y="3968"/>
                </a:lnTo>
                <a:lnTo>
                  <a:pt x="2266" y="3980"/>
                </a:lnTo>
                <a:close/>
                <a:moveTo>
                  <a:pt x="2219" y="4127"/>
                </a:moveTo>
                <a:lnTo>
                  <a:pt x="2217" y="4139"/>
                </a:lnTo>
                <a:lnTo>
                  <a:pt x="2220" y="4149"/>
                </a:lnTo>
                <a:lnTo>
                  <a:pt x="2228" y="4155"/>
                </a:lnTo>
                <a:lnTo>
                  <a:pt x="2240" y="4158"/>
                </a:lnTo>
                <a:lnTo>
                  <a:pt x="2252" y="4155"/>
                </a:lnTo>
                <a:lnTo>
                  <a:pt x="2263" y="4149"/>
                </a:lnTo>
                <a:lnTo>
                  <a:pt x="2273" y="4139"/>
                </a:lnTo>
                <a:lnTo>
                  <a:pt x="2279" y="4127"/>
                </a:lnTo>
                <a:lnTo>
                  <a:pt x="2280" y="4115"/>
                </a:lnTo>
                <a:lnTo>
                  <a:pt x="2277" y="4106"/>
                </a:lnTo>
                <a:lnTo>
                  <a:pt x="2269" y="4100"/>
                </a:lnTo>
                <a:lnTo>
                  <a:pt x="2259" y="4097"/>
                </a:lnTo>
                <a:lnTo>
                  <a:pt x="2246" y="4100"/>
                </a:lnTo>
                <a:lnTo>
                  <a:pt x="2234" y="4106"/>
                </a:lnTo>
                <a:lnTo>
                  <a:pt x="2225" y="4115"/>
                </a:lnTo>
                <a:lnTo>
                  <a:pt x="2219" y="4127"/>
                </a:lnTo>
                <a:close/>
                <a:moveTo>
                  <a:pt x="2171" y="4275"/>
                </a:moveTo>
                <a:lnTo>
                  <a:pt x="2170" y="4287"/>
                </a:lnTo>
                <a:lnTo>
                  <a:pt x="2173" y="4296"/>
                </a:lnTo>
                <a:lnTo>
                  <a:pt x="2180" y="4303"/>
                </a:lnTo>
                <a:lnTo>
                  <a:pt x="2192" y="4305"/>
                </a:lnTo>
                <a:lnTo>
                  <a:pt x="2205" y="4303"/>
                </a:lnTo>
                <a:lnTo>
                  <a:pt x="2216" y="4296"/>
                </a:lnTo>
                <a:lnTo>
                  <a:pt x="2225" y="4287"/>
                </a:lnTo>
                <a:lnTo>
                  <a:pt x="2231" y="4275"/>
                </a:lnTo>
                <a:lnTo>
                  <a:pt x="2233" y="4263"/>
                </a:lnTo>
                <a:lnTo>
                  <a:pt x="2229" y="4253"/>
                </a:lnTo>
                <a:lnTo>
                  <a:pt x="2222" y="4247"/>
                </a:lnTo>
                <a:lnTo>
                  <a:pt x="2211" y="4245"/>
                </a:lnTo>
                <a:lnTo>
                  <a:pt x="2199" y="4247"/>
                </a:lnTo>
                <a:lnTo>
                  <a:pt x="2187" y="4253"/>
                </a:lnTo>
                <a:lnTo>
                  <a:pt x="2177" y="4263"/>
                </a:lnTo>
                <a:lnTo>
                  <a:pt x="2171" y="4275"/>
                </a:lnTo>
                <a:close/>
                <a:moveTo>
                  <a:pt x="2123" y="4423"/>
                </a:moveTo>
                <a:lnTo>
                  <a:pt x="2122" y="4434"/>
                </a:lnTo>
                <a:lnTo>
                  <a:pt x="2125" y="4444"/>
                </a:lnTo>
                <a:lnTo>
                  <a:pt x="2133" y="4450"/>
                </a:lnTo>
                <a:lnTo>
                  <a:pt x="2145" y="4453"/>
                </a:lnTo>
                <a:lnTo>
                  <a:pt x="2157" y="4450"/>
                </a:lnTo>
                <a:lnTo>
                  <a:pt x="2169" y="4444"/>
                </a:lnTo>
                <a:lnTo>
                  <a:pt x="2178" y="4434"/>
                </a:lnTo>
                <a:lnTo>
                  <a:pt x="2184" y="4423"/>
                </a:lnTo>
                <a:lnTo>
                  <a:pt x="2186" y="4410"/>
                </a:lnTo>
                <a:lnTo>
                  <a:pt x="2182" y="4400"/>
                </a:lnTo>
                <a:lnTo>
                  <a:pt x="2175" y="4394"/>
                </a:lnTo>
                <a:lnTo>
                  <a:pt x="2164" y="4392"/>
                </a:lnTo>
                <a:lnTo>
                  <a:pt x="2152" y="4394"/>
                </a:lnTo>
                <a:lnTo>
                  <a:pt x="2139" y="4400"/>
                </a:lnTo>
                <a:lnTo>
                  <a:pt x="2129" y="4410"/>
                </a:lnTo>
                <a:lnTo>
                  <a:pt x="2123" y="4423"/>
                </a:lnTo>
                <a:close/>
                <a:moveTo>
                  <a:pt x="2076" y="4570"/>
                </a:moveTo>
                <a:lnTo>
                  <a:pt x="2075" y="4582"/>
                </a:lnTo>
                <a:lnTo>
                  <a:pt x="2078" y="4591"/>
                </a:lnTo>
                <a:lnTo>
                  <a:pt x="2085" y="4598"/>
                </a:lnTo>
                <a:lnTo>
                  <a:pt x="2097" y="4600"/>
                </a:lnTo>
                <a:lnTo>
                  <a:pt x="2110" y="4598"/>
                </a:lnTo>
                <a:lnTo>
                  <a:pt x="2121" y="4591"/>
                </a:lnTo>
                <a:lnTo>
                  <a:pt x="2131" y="4582"/>
                </a:lnTo>
                <a:lnTo>
                  <a:pt x="2137" y="4570"/>
                </a:lnTo>
                <a:lnTo>
                  <a:pt x="2138" y="4558"/>
                </a:lnTo>
                <a:lnTo>
                  <a:pt x="2135" y="4548"/>
                </a:lnTo>
                <a:lnTo>
                  <a:pt x="2128" y="4541"/>
                </a:lnTo>
                <a:lnTo>
                  <a:pt x="2117" y="4539"/>
                </a:lnTo>
                <a:lnTo>
                  <a:pt x="2104" y="4541"/>
                </a:lnTo>
                <a:lnTo>
                  <a:pt x="2092" y="4548"/>
                </a:lnTo>
                <a:lnTo>
                  <a:pt x="2082" y="4558"/>
                </a:lnTo>
                <a:lnTo>
                  <a:pt x="2076" y="4570"/>
                </a:lnTo>
                <a:close/>
                <a:moveTo>
                  <a:pt x="2029" y="4717"/>
                </a:moveTo>
                <a:lnTo>
                  <a:pt x="2027" y="4729"/>
                </a:lnTo>
                <a:lnTo>
                  <a:pt x="2031" y="4739"/>
                </a:lnTo>
                <a:lnTo>
                  <a:pt x="2038" y="4746"/>
                </a:lnTo>
                <a:lnTo>
                  <a:pt x="2050" y="4748"/>
                </a:lnTo>
                <a:lnTo>
                  <a:pt x="2062" y="4746"/>
                </a:lnTo>
                <a:lnTo>
                  <a:pt x="2074" y="4739"/>
                </a:lnTo>
                <a:lnTo>
                  <a:pt x="2084" y="4729"/>
                </a:lnTo>
                <a:lnTo>
                  <a:pt x="2090" y="4717"/>
                </a:lnTo>
                <a:lnTo>
                  <a:pt x="2091" y="4706"/>
                </a:lnTo>
                <a:lnTo>
                  <a:pt x="2088" y="4696"/>
                </a:lnTo>
                <a:lnTo>
                  <a:pt x="2080" y="4689"/>
                </a:lnTo>
                <a:lnTo>
                  <a:pt x="2069" y="4686"/>
                </a:lnTo>
                <a:lnTo>
                  <a:pt x="2057" y="4689"/>
                </a:lnTo>
                <a:lnTo>
                  <a:pt x="2044" y="4696"/>
                </a:lnTo>
                <a:lnTo>
                  <a:pt x="2035" y="4706"/>
                </a:lnTo>
                <a:lnTo>
                  <a:pt x="2029" y="4717"/>
                </a:lnTo>
                <a:close/>
                <a:moveTo>
                  <a:pt x="1981" y="4865"/>
                </a:moveTo>
                <a:lnTo>
                  <a:pt x="1980" y="4876"/>
                </a:lnTo>
                <a:lnTo>
                  <a:pt x="1983" y="4887"/>
                </a:lnTo>
                <a:lnTo>
                  <a:pt x="1991" y="4893"/>
                </a:lnTo>
                <a:lnTo>
                  <a:pt x="2003" y="4896"/>
                </a:lnTo>
                <a:lnTo>
                  <a:pt x="2015" y="4893"/>
                </a:lnTo>
                <a:lnTo>
                  <a:pt x="2027" y="4887"/>
                </a:lnTo>
                <a:lnTo>
                  <a:pt x="2036" y="4876"/>
                </a:lnTo>
                <a:lnTo>
                  <a:pt x="2042" y="4865"/>
                </a:lnTo>
                <a:lnTo>
                  <a:pt x="2044" y="4853"/>
                </a:lnTo>
                <a:lnTo>
                  <a:pt x="2040" y="4844"/>
                </a:lnTo>
                <a:lnTo>
                  <a:pt x="2033" y="4837"/>
                </a:lnTo>
                <a:lnTo>
                  <a:pt x="2022" y="4834"/>
                </a:lnTo>
                <a:lnTo>
                  <a:pt x="2009" y="4837"/>
                </a:lnTo>
                <a:lnTo>
                  <a:pt x="1997" y="4844"/>
                </a:lnTo>
                <a:lnTo>
                  <a:pt x="1987" y="4853"/>
                </a:lnTo>
                <a:lnTo>
                  <a:pt x="1981" y="4865"/>
                </a:lnTo>
                <a:close/>
                <a:moveTo>
                  <a:pt x="1975" y="4982"/>
                </a:moveTo>
                <a:lnTo>
                  <a:pt x="1962" y="4984"/>
                </a:lnTo>
                <a:lnTo>
                  <a:pt x="1950" y="4991"/>
                </a:lnTo>
                <a:lnTo>
                  <a:pt x="1940" y="5000"/>
                </a:lnTo>
                <a:lnTo>
                  <a:pt x="1934" y="5012"/>
                </a:lnTo>
                <a:lnTo>
                  <a:pt x="1933" y="5025"/>
                </a:lnTo>
                <a:lnTo>
                  <a:pt x="1936" y="5034"/>
                </a:lnTo>
                <a:lnTo>
                  <a:pt x="1943" y="5041"/>
                </a:lnTo>
                <a:lnTo>
                  <a:pt x="1955" y="5043"/>
                </a:lnTo>
                <a:lnTo>
                  <a:pt x="1968" y="5041"/>
                </a:lnTo>
                <a:lnTo>
                  <a:pt x="1979" y="5034"/>
                </a:lnTo>
                <a:lnTo>
                  <a:pt x="1989" y="5025"/>
                </a:lnTo>
                <a:lnTo>
                  <a:pt x="1995" y="5012"/>
                </a:lnTo>
                <a:lnTo>
                  <a:pt x="1996" y="5000"/>
                </a:lnTo>
                <a:lnTo>
                  <a:pt x="1993" y="4991"/>
                </a:lnTo>
                <a:lnTo>
                  <a:pt x="1985" y="4984"/>
                </a:lnTo>
                <a:lnTo>
                  <a:pt x="1975" y="4982"/>
                </a:lnTo>
                <a:close/>
                <a:moveTo>
                  <a:pt x="1887" y="5159"/>
                </a:moveTo>
                <a:lnTo>
                  <a:pt x="1886" y="5172"/>
                </a:lnTo>
                <a:lnTo>
                  <a:pt x="1889" y="5181"/>
                </a:lnTo>
                <a:lnTo>
                  <a:pt x="1896" y="5188"/>
                </a:lnTo>
                <a:lnTo>
                  <a:pt x="1908" y="5190"/>
                </a:lnTo>
                <a:lnTo>
                  <a:pt x="1920" y="5188"/>
                </a:lnTo>
                <a:lnTo>
                  <a:pt x="1932" y="5181"/>
                </a:lnTo>
                <a:lnTo>
                  <a:pt x="1941" y="5172"/>
                </a:lnTo>
                <a:lnTo>
                  <a:pt x="1947" y="5159"/>
                </a:lnTo>
                <a:lnTo>
                  <a:pt x="1949" y="5148"/>
                </a:lnTo>
                <a:lnTo>
                  <a:pt x="1945" y="5139"/>
                </a:lnTo>
                <a:lnTo>
                  <a:pt x="1938" y="5132"/>
                </a:lnTo>
                <a:lnTo>
                  <a:pt x="1927" y="5130"/>
                </a:lnTo>
                <a:lnTo>
                  <a:pt x="1915" y="5132"/>
                </a:lnTo>
                <a:lnTo>
                  <a:pt x="1902" y="5139"/>
                </a:lnTo>
                <a:lnTo>
                  <a:pt x="1893" y="5148"/>
                </a:lnTo>
                <a:lnTo>
                  <a:pt x="1887" y="5159"/>
                </a:lnTo>
                <a:close/>
                <a:moveTo>
                  <a:pt x="1840" y="5308"/>
                </a:moveTo>
                <a:lnTo>
                  <a:pt x="1838" y="5319"/>
                </a:lnTo>
                <a:lnTo>
                  <a:pt x="1842" y="5329"/>
                </a:lnTo>
                <a:lnTo>
                  <a:pt x="1849" y="5335"/>
                </a:lnTo>
                <a:lnTo>
                  <a:pt x="1861" y="5337"/>
                </a:lnTo>
                <a:lnTo>
                  <a:pt x="1873" y="5335"/>
                </a:lnTo>
                <a:lnTo>
                  <a:pt x="1884" y="5329"/>
                </a:lnTo>
                <a:lnTo>
                  <a:pt x="1894" y="5319"/>
                </a:lnTo>
                <a:lnTo>
                  <a:pt x="1900" y="5308"/>
                </a:lnTo>
                <a:lnTo>
                  <a:pt x="1901" y="5295"/>
                </a:lnTo>
                <a:lnTo>
                  <a:pt x="1898" y="5286"/>
                </a:lnTo>
                <a:lnTo>
                  <a:pt x="1890" y="5280"/>
                </a:lnTo>
                <a:lnTo>
                  <a:pt x="1880" y="5277"/>
                </a:lnTo>
                <a:lnTo>
                  <a:pt x="1867" y="5280"/>
                </a:lnTo>
                <a:lnTo>
                  <a:pt x="1855" y="5286"/>
                </a:lnTo>
                <a:lnTo>
                  <a:pt x="1846" y="5295"/>
                </a:lnTo>
                <a:lnTo>
                  <a:pt x="1840" y="5308"/>
                </a:lnTo>
                <a:close/>
                <a:moveTo>
                  <a:pt x="1793" y="5455"/>
                </a:moveTo>
                <a:lnTo>
                  <a:pt x="1791" y="5467"/>
                </a:lnTo>
                <a:lnTo>
                  <a:pt x="1795" y="5476"/>
                </a:lnTo>
                <a:lnTo>
                  <a:pt x="1802" y="5482"/>
                </a:lnTo>
                <a:lnTo>
                  <a:pt x="1813" y="5484"/>
                </a:lnTo>
                <a:lnTo>
                  <a:pt x="1826" y="5482"/>
                </a:lnTo>
                <a:lnTo>
                  <a:pt x="1837" y="5476"/>
                </a:lnTo>
                <a:lnTo>
                  <a:pt x="1846" y="5467"/>
                </a:lnTo>
                <a:lnTo>
                  <a:pt x="1852" y="5455"/>
                </a:lnTo>
                <a:lnTo>
                  <a:pt x="1853" y="5444"/>
                </a:lnTo>
                <a:lnTo>
                  <a:pt x="1850" y="5434"/>
                </a:lnTo>
                <a:lnTo>
                  <a:pt x="1843" y="5427"/>
                </a:lnTo>
                <a:lnTo>
                  <a:pt x="1832" y="5425"/>
                </a:lnTo>
                <a:lnTo>
                  <a:pt x="1820" y="5427"/>
                </a:lnTo>
                <a:lnTo>
                  <a:pt x="1809" y="5434"/>
                </a:lnTo>
                <a:lnTo>
                  <a:pt x="1799" y="5444"/>
                </a:lnTo>
                <a:lnTo>
                  <a:pt x="1793" y="5455"/>
                </a:lnTo>
                <a:close/>
                <a:moveTo>
                  <a:pt x="1745" y="5603"/>
                </a:moveTo>
                <a:lnTo>
                  <a:pt x="1744" y="5614"/>
                </a:lnTo>
                <a:lnTo>
                  <a:pt x="1747" y="5623"/>
                </a:lnTo>
                <a:lnTo>
                  <a:pt x="1754" y="5630"/>
                </a:lnTo>
                <a:lnTo>
                  <a:pt x="1766" y="5633"/>
                </a:lnTo>
                <a:lnTo>
                  <a:pt x="1778" y="5630"/>
                </a:lnTo>
                <a:lnTo>
                  <a:pt x="1789" y="5623"/>
                </a:lnTo>
                <a:lnTo>
                  <a:pt x="1799" y="5614"/>
                </a:lnTo>
                <a:lnTo>
                  <a:pt x="1805" y="5603"/>
                </a:lnTo>
                <a:lnTo>
                  <a:pt x="1806" y="5591"/>
                </a:lnTo>
                <a:lnTo>
                  <a:pt x="1803" y="5581"/>
                </a:lnTo>
                <a:lnTo>
                  <a:pt x="1795" y="5575"/>
                </a:lnTo>
                <a:lnTo>
                  <a:pt x="1785" y="5572"/>
                </a:lnTo>
                <a:lnTo>
                  <a:pt x="1773" y="5575"/>
                </a:lnTo>
                <a:lnTo>
                  <a:pt x="1760" y="5581"/>
                </a:lnTo>
                <a:lnTo>
                  <a:pt x="1751" y="5591"/>
                </a:lnTo>
                <a:lnTo>
                  <a:pt x="1745" y="5603"/>
                </a:lnTo>
                <a:close/>
                <a:moveTo>
                  <a:pt x="1698" y="5750"/>
                </a:moveTo>
                <a:lnTo>
                  <a:pt x="1697" y="5761"/>
                </a:lnTo>
                <a:lnTo>
                  <a:pt x="1700" y="5771"/>
                </a:lnTo>
                <a:lnTo>
                  <a:pt x="1707" y="5777"/>
                </a:lnTo>
                <a:lnTo>
                  <a:pt x="1719" y="5780"/>
                </a:lnTo>
                <a:lnTo>
                  <a:pt x="1731" y="5777"/>
                </a:lnTo>
                <a:lnTo>
                  <a:pt x="1742" y="5771"/>
                </a:lnTo>
                <a:lnTo>
                  <a:pt x="1751" y="5761"/>
                </a:lnTo>
                <a:lnTo>
                  <a:pt x="1757" y="5750"/>
                </a:lnTo>
                <a:lnTo>
                  <a:pt x="1758" y="5739"/>
                </a:lnTo>
                <a:lnTo>
                  <a:pt x="1755" y="5730"/>
                </a:lnTo>
                <a:lnTo>
                  <a:pt x="1748" y="5723"/>
                </a:lnTo>
                <a:lnTo>
                  <a:pt x="1737" y="5720"/>
                </a:lnTo>
                <a:lnTo>
                  <a:pt x="1725" y="5723"/>
                </a:lnTo>
                <a:lnTo>
                  <a:pt x="1714" y="5730"/>
                </a:lnTo>
                <a:lnTo>
                  <a:pt x="1704" y="5739"/>
                </a:lnTo>
                <a:lnTo>
                  <a:pt x="1698" y="5750"/>
                </a:lnTo>
                <a:close/>
                <a:moveTo>
                  <a:pt x="1651" y="5897"/>
                </a:moveTo>
                <a:lnTo>
                  <a:pt x="1650" y="5910"/>
                </a:lnTo>
                <a:lnTo>
                  <a:pt x="1653" y="5919"/>
                </a:lnTo>
                <a:lnTo>
                  <a:pt x="1660" y="5925"/>
                </a:lnTo>
                <a:lnTo>
                  <a:pt x="1671" y="5927"/>
                </a:lnTo>
                <a:lnTo>
                  <a:pt x="1683" y="5925"/>
                </a:lnTo>
                <a:lnTo>
                  <a:pt x="1695" y="5919"/>
                </a:lnTo>
                <a:lnTo>
                  <a:pt x="1704" y="5910"/>
                </a:lnTo>
                <a:lnTo>
                  <a:pt x="1710" y="5897"/>
                </a:lnTo>
                <a:lnTo>
                  <a:pt x="1711" y="5886"/>
                </a:lnTo>
                <a:lnTo>
                  <a:pt x="1708" y="5877"/>
                </a:lnTo>
                <a:lnTo>
                  <a:pt x="1700" y="5871"/>
                </a:lnTo>
                <a:lnTo>
                  <a:pt x="1690" y="5868"/>
                </a:lnTo>
                <a:lnTo>
                  <a:pt x="1678" y="5871"/>
                </a:lnTo>
                <a:lnTo>
                  <a:pt x="1667" y="5877"/>
                </a:lnTo>
                <a:lnTo>
                  <a:pt x="1657" y="5886"/>
                </a:lnTo>
                <a:lnTo>
                  <a:pt x="1651" y="5897"/>
                </a:lnTo>
                <a:close/>
                <a:moveTo>
                  <a:pt x="1604" y="6045"/>
                </a:moveTo>
                <a:lnTo>
                  <a:pt x="1603" y="6057"/>
                </a:lnTo>
                <a:lnTo>
                  <a:pt x="1606" y="6066"/>
                </a:lnTo>
                <a:lnTo>
                  <a:pt x="1613" y="6072"/>
                </a:lnTo>
                <a:lnTo>
                  <a:pt x="1624" y="6074"/>
                </a:lnTo>
                <a:lnTo>
                  <a:pt x="1636" y="6072"/>
                </a:lnTo>
                <a:lnTo>
                  <a:pt x="1647" y="6066"/>
                </a:lnTo>
                <a:lnTo>
                  <a:pt x="1656" y="6057"/>
                </a:lnTo>
                <a:lnTo>
                  <a:pt x="1662" y="6045"/>
                </a:lnTo>
                <a:lnTo>
                  <a:pt x="1663" y="6034"/>
                </a:lnTo>
                <a:lnTo>
                  <a:pt x="1660" y="6025"/>
                </a:lnTo>
                <a:lnTo>
                  <a:pt x="1653" y="6018"/>
                </a:lnTo>
                <a:lnTo>
                  <a:pt x="1642" y="6016"/>
                </a:lnTo>
                <a:lnTo>
                  <a:pt x="1631" y="6018"/>
                </a:lnTo>
                <a:lnTo>
                  <a:pt x="1620" y="6025"/>
                </a:lnTo>
                <a:lnTo>
                  <a:pt x="1610" y="6034"/>
                </a:lnTo>
                <a:lnTo>
                  <a:pt x="1604" y="6045"/>
                </a:lnTo>
                <a:close/>
                <a:moveTo>
                  <a:pt x="1557" y="6193"/>
                </a:moveTo>
                <a:lnTo>
                  <a:pt x="1556" y="6204"/>
                </a:lnTo>
                <a:lnTo>
                  <a:pt x="1559" y="6213"/>
                </a:lnTo>
                <a:lnTo>
                  <a:pt x="1566" y="6219"/>
                </a:lnTo>
                <a:lnTo>
                  <a:pt x="1577" y="6221"/>
                </a:lnTo>
                <a:lnTo>
                  <a:pt x="1589" y="6219"/>
                </a:lnTo>
                <a:lnTo>
                  <a:pt x="1599" y="6213"/>
                </a:lnTo>
                <a:lnTo>
                  <a:pt x="1608" y="6204"/>
                </a:lnTo>
                <a:lnTo>
                  <a:pt x="1614" y="6193"/>
                </a:lnTo>
                <a:lnTo>
                  <a:pt x="1615" y="6181"/>
                </a:lnTo>
                <a:lnTo>
                  <a:pt x="1612" y="6172"/>
                </a:lnTo>
                <a:lnTo>
                  <a:pt x="1605" y="6166"/>
                </a:lnTo>
                <a:lnTo>
                  <a:pt x="1595" y="6164"/>
                </a:lnTo>
                <a:lnTo>
                  <a:pt x="1583" y="6166"/>
                </a:lnTo>
                <a:lnTo>
                  <a:pt x="1573" y="6172"/>
                </a:lnTo>
                <a:lnTo>
                  <a:pt x="1563" y="6181"/>
                </a:lnTo>
                <a:lnTo>
                  <a:pt x="1557" y="6193"/>
                </a:lnTo>
                <a:close/>
                <a:moveTo>
                  <a:pt x="1510" y="6340"/>
                </a:moveTo>
                <a:lnTo>
                  <a:pt x="1509" y="6351"/>
                </a:lnTo>
                <a:lnTo>
                  <a:pt x="1512" y="6360"/>
                </a:lnTo>
                <a:lnTo>
                  <a:pt x="1519" y="6366"/>
                </a:lnTo>
                <a:lnTo>
                  <a:pt x="1530" y="6368"/>
                </a:lnTo>
                <a:lnTo>
                  <a:pt x="1541" y="6366"/>
                </a:lnTo>
                <a:lnTo>
                  <a:pt x="1552" y="6360"/>
                </a:lnTo>
                <a:lnTo>
                  <a:pt x="1561" y="6351"/>
                </a:lnTo>
                <a:lnTo>
                  <a:pt x="1566" y="6340"/>
                </a:lnTo>
                <a:lnTo>
                  <a:pt x="1567" y="6330"/>
                </a:lnTo>
                <a:lnTo>
                  <a:pt x="1564" y="6320"/>
                </a:lnTo>
                <a:lnTo>
                  <a:pt x="1558" y="6314"/>
                </a:lnTo>
                <a:lnTo>
                  <a:pt x="1547" y="6312"/>
                </a:lnTo>
                <a:lnTo>
                  <a:pt x="1536" y="6314"/>
                </a:lnTo>
                <a:lnTo>
                  <a:pt x="1525" y="6320"/>
                </a:lnTo>
                <a:lnTo>
                  <a:pt x="1516" y="6330"/>
                </a:lnTo>
                <a:lnTo>
                  <a:pt x="1510" y="6340"/>
                </a:lnTo>
                <a:close/>
                <a:moveTo>
                  <a:pt x="1463" y="6488"/>
                </a:moveTo>
                <a:lnTo>
                  <a:pt x="1462" y="6498"/>
                </a:lnTo>
                <a:lnTo>
                  <a:pt x="1465" y="6507"/>
                </a:lnTo>
                <a:lnTo>
                  <a:pt x="1472" y="6513"/>
                </a:lnTo>
                <a:lnTo>
                  <a:pt x="1482" y="6515"/>
                </a:lnTo>
                <a:lnTo>
                  <a:pt x="1494" y="6513"/>
                </a:lnTo>
                <a:lnTo>
                  <a:pt x="1504" y="6507"/>
                </a:lnTo>
                <a:lnTo>
                  <a:pt x="1513" y="6498"/>
                </a:lnTo>
                <a:lnTo>
                  <a:pt x="1518" y="6488"/>
                </a:lnTo>
                <a:lnTo>
                  <a:pt x="1520" y="6477"/>
                </a:lnTo>
                <a:lnTo>
                  <a:pt x="1517" y="6468"/>
                </a:lnTo>
                <a:lnTo>
                  <a:pt x="1510" y="6462"/>
                </a:lnTo>
                <a:lnTo>
                  <a:pt x="1500" y="6460"/>
                </a:lnTo>
                <a:lnTo>
                  <a:pt x="1489" y="6462"/>
                </a:lnTo>
                <a:lnTo>
                  <a:pt x="1478" y="6468"/>
                </a:lnTo>
                <a:lnTo>
                  <a:pt x="1469" y="6477"/>
                </a:lnTo>
                <a:lnTo>
                  <a:pt x="1463" y="6488"/>
                </a:lnTo>
                <a:close/>
                <a:moveTo>
                  <a:pt x="1416" y="6635"/>
                </a:moveTo>
                <a:lnTo>
                  <a:pt x="1415" y="6646"/>
                </a:lnTo>
                <a:lnTo>
                  <a:pt x="1418" y="6654"/>
                </a:lnTo>
                <a:lnTo>
                  <a:pt x="1424" y="6661"/>
                </a:lnTo>
                <a:lnTo>
                  <a:pt x="1435" y="6663"/>
                </a:lnTo>
                <a:lnTo>
                  <a:pt x="1446" y="6661"/>
                </a:lnTo>
                <a:lnTo>
                  <a:pt x="1457" y="6654"/>
                </a:lnTo>
                <a:lnTo>
                  <a:pt x="1465" y="6646"/>
                </a:lnTo>
                <a:lnTo>
                  <a:pt x="1471" y="6635"/>
                </a:lnTo>
                <a:lnTo>
                  <a:pt x="1472" y="6625"/>
                </a:lnTo>
                <a:lnTo>
                  <a:pt x="1469" y="6616"/>
                </a:lnTo>
                <a:lnTo>
                  <a:pt x="1462" y="6609"/>
                </a:lnTo>
                <a:lnTo>
                  <a:pt x="1452" y="6607"/>
                </a:lnTo>
                <a:lnTo>
                  <a:pt x="1441" y="6609"/>
                </a:lnTo>
                <a:lnTo>
                  <a:pt x="1431" y="6616"/>
                </a:lnTo>
                <a:lnTo>
                  <a:pt x="1421" y="6625"/>
                </a:lnTo>
                <a:lnTo>
                  <a:pt x="1416" y="6635"/>
                </a:lnTo>
                <a:close/>
                <a:moveTo>
                  <a:pt x="1369" y="6782"/>
                </a:moveTo>
                <a:lnTo>
                  <a:pt x="1368" y="6793"/>
                </a:lnTo>
                <a:lnTo>
                  <a:pt x="1371" y="6802"/>
                </a:lnTo>
                <a:lnTo>
                  <a:pt x="1378" y="6807"/>
                </a:lnTo>
                <a:lnTo>
                  <a:pt x="1388" y="6809"/>
                </a:lnTo>
                <a:lnTo>
                  <a:pt x="1399" y="6807"/>
                </a:lnTo>
                <a:lnTo>
                  <a:pt x="1409" y="6802"/>
                </a:lnTo>
                <a:lnTo>
                  <a:pt x="1417" y="6793"/>
                </a:lnTo>
                <a:lnTo>
                  <a:pt x="1422" y="6782"/>
                </a:lnTo>
                <a:lnTo>
                  <a:pt x="1424" y="6772"/>
                </a:lnTo>
                <a:lnTo>
                  <a:pt x="1421" y="6764"/>
                </a:lnTo>
                <a:lnTo>
                  <a:pt x="1414" y="6759"/>
                </a:lnTo>
                <a:lnTo>
                  <a:pt x="1405" y="6756"/>
                </a:lnTo>
                <a:lnTo>
                  <a:pt x="1394" y="6759"/>
                </a:lnTo>
                <a:lnTo>
                  <a:pt x="1384" y="6764"/>
                </a:lnTo>
                <a:lnTo>
                  <a:pt x="1375" y="6772"/>
                </a:lnTo>
                <a:lnTo>
                  <a:pt x="1369" y="6782"/>
                </a:lnTo>
                <a:close/>
                <a:moveTo>
                  <a:pt x="1322" y="6930"/>
                </a:moveTo>
                <a:lnTo>
                  <a:pt x="1321" y="6941"/>
                </a:lnTo>
                <a:lnTo>
                  <a:pt x="1324" y="6949"/>
                </a:lnTo>
                <a:lnTo>
                  <a:pt x="1331" y="6954"/>
                </a:lnTo>
                <a:lnTo>
                  <a:pt x="1341" y="6956"/>
                </a:lnTo>
                <a:lnTo>
                  <a:pt x="1351" y="6954"/>
                </a:lnTo>
                <a:lnTo>
                  <a:pt x="1361" y="6949"/>
                </a:lnTo>
                <a:lnTo>
                  <a:pt x="1369" y="6941"/>
                </a:lnTo>
                <a:lnTo>
                  <a:pt x="1375" y="6930"/>
                </a:lnTo>
                <a:lnTo>
                  <a:pt x="1376" y="6920"/>
                </a:lnTo>
                <a:lnTo>
                  <a:pt x="1373" y="6912"/>
                </a:lnTo>
                <a:lnTo>
                  <a:pt x="1367" y="6906"/>
                </a:lnTo>
                <a:lnTo>
                  <a:pt x="1357" y="6904"/>
                </a:lnTo>
                <a:lnTo>
                  <a:pt x="1347" y="6906"/>
                </a:lnTo>
                <a:lnTo>
                  <a:pt x="1337" y="6912"/>
                </a:lnTo>
                <a:lnTo>
                  <a:pt x="1328" y="6920"/>
                </a:lnTo>
                <a:lnTo>
                  <a:pt x="1322" y="6930"/>
                </a:lnTo>
                <a:close/>
                <a:moveTo>
                  <a:pt x="1276" y="7078"/>
                </a:moveTo>
                <a:lnTo>
                  <a:pt x="1274" y="7088"/>
                </a:lnTo>
                <a:lnTo>
                  <a:pt x="1277" y="7096"/>
                </a:lnTo>
                <a:lnTo>
                  <a:pt x="1283" y="7101"/>
                </a:lnTo>
                <a:lnTo>
                  <a:pt x="1294" y="7103"/>
                </a:lnTo>
                <a:lnTo>
                  <a:pt x="1304" y="7101"/>
                </a:lnTo>
                <a:lnTo>
                  <a:pt x="1314" y="7096"/>
                </a:lnTo>
                <a:lnTo>
                  <a:pt x="1322" y="7088"/>
                </a:lnTo>
                <a:lnTo>
                  <a:pt x="1327" y="7078"/>
                </a:lnTo>
                <a:lnTo>
                  <a:pt x="1328" y="7067"/>
                </a:lnTo>
                <a:lnTo>
                  <a:pt x="1325" y="7059"/>
                </a:lnTo>
                <a:lnTo>
                  <a:pt x="1319" y="7054"/>
                </a:lnTo>
                <a:lnTo>
                  <a:pt x="1310" y="7052"/>
                </a:lnTo>
                <a:lnTo>
                  <a:pt x="1299" y="7054"/>
                </a:lnTo>
                <a:lnTo>
                  <a:pt x="1290" y="7059"/>
                </a:lnTo>
                <a:lnTo>
                  <a:pt x="1281" y="7067"/>
                </a:lnTo>
                <a:lnTo>
                  <a:pt x="1276" y="7078"/>
                </a:lnTo>
                <a:close/>
                <a:moveTo>
                  <a:pt x="1229" y="7226"/>
                </a:moveTo>
                <a:lnTo>
                  <a:pt x="1228" y="7235"/>
                </a:lnTo>
                <a:lnTo>
                  <a:pt x="1231" y="7243"/>
                </a:lnTo>
                <a:lnTo>
                  <a:pt x="1237" y="7248"/>
                </a:lnTo>
                <a:lnTo>
                  <a:pt x="1247" y="7250"/>
                </a:lnTo>
                <a:lnTo>
                  <a:pt x="1257" y="7248"/>
                </a:lnTo>
                <a:lnTo>
                  <a:pt x="1266" y="7243"/>
                </a:lnTo>
                <a:lnTo>
                  <a:pt x="1274" y="7235"/>
                </a:lnTo>
                <a:lnTo>
                  <a:pt x="1279" y="7226"/>
                </a:lnTo>
                <a:lnTo>
                  <a:pt x="1280" y="7215"/>
                </a:lnTo>
                <a:lnTo>
                  <a:pt x="1277" y="7207"/>
                </a:lnTo>
                <a:lnTo>
                  <a:pt x="1271" y="7202"/>
                </a:lnTo>
                <a:lnTo>
                  <a:pt x="1262" y="7200"/>
                </a:lnTo>
                <a:lnTo>
                  <a:pt x="1252" y="7202"/>
                </a:lnTo>
                <a:lnTo>
                  <a:pt x="1243" y="7207"/>
                </a:lnTo>
                <a:lnTo>
                  <a:pt x="1234" y="7215"/>
                </a:lnTo>
                <a:lnTo>
                  <a:pt x="1229" y="7226"/>
                </a:lnTo>
                <a:close/>
                <a:moveTo>
                  <a:pt x="1182" y="7373"/>
                </a:moveTo>
                <a:lnTo>
                  <a:pt x="1181" y="7382"/>
                </a:lnTo>
                <a:lnTo>
                  <a:pt x="1184" y="7390"/>
                </a:lnTo>
                <a:lnTo>
                  <a:pt x="1190" y="7395"/>
                </a:lnTo>
                <a:lnTo>
                  <a:pt x="1199" y="7397"/>
                </a:lnTo>
                <a:lnTo>
                  <a:pt x="1209" y="7395"/>
                </a:lnTo>
                <a:lnTo>
                  <a:pt x="1219" y="7390"/>
                </a:lnTo>
                <a:lnTo>
                  <a:pt x="1226" y="7382"/>
                </a:lnTo>
                <a:lnTo>
                  <a:pt x="1231" y="7373"/>
                </a:lnTo>
                <a:lnTo>
                  <a:pt x="1232" y="7364"/>
                </a:lnTo>
                <a:lnTo>
                  <a:pt x="1229" y="7355"/>
                </a:lnTo>
                <a:lnTo>
                  <a:pt x="1223" y="7350"/>
                </a:lnTo>
                <a:lnTo>
                  <a:pt x="1215" y="7348"/>
                </a:lnTo>
                <a:lnTo>
                  <a:pt x="1205" y="7350"/>
                </a:lnTo>
                <a:lnTo>
                  <a:pt x="1195" y="7355"/>
                </a:lnTo>
                <a:lnTo>
                  <a:pt x="1187" y="7364"/>
                </a:lnTo>
                <a:lnTo>
                  <a:pt x="1182" y="7373"/>
                </a:lnTo>
                <a:close/>
                <a:moveTo>
                  <a:pt x="1135" y="7520"/>
                </a:moveTo>
                <a:lnTo>
                  <a:pt x="1134" y="7529"/>
                </a:lnTo>
                <a:lnTo>
                  <a:pt x="1137" y="7537"/>
                </a:lnTo>
                <a:lnTo>
                  <a:pt x="1144" y="7542"/>
                </a:lnTo>
                <a:lnTo>
                  <a:pt x="1152" y="7545"/>
                </a:lnTo>
                <a:lnTo>
                  <a:pt x="1162" y="7542"/>
                </a:lnTo>
                <a:lnTo>
                  <a:pt x="1171" y="7537"/>
                </a:lnTo>
                <a:lnTo>
                  <a:pt x="1178" y="7529"/>
                </a:lnTo>
                <a:lnTo>
                  <a:pt x="1183" y="7520"/>
                </a:lnTo>
                <a:lnTo>
                  <a:pt x="1184" y="7511"/>
                </a:lnTo>
                <a:lnTo>
                  <a:pt x="1181" y="7504"/>
                </a:lnTo>
                <a:lnTo>
                  <a:pt x="1176" y="7499"/>
                </a:lnTo>
                <a:lnTo>
                  <a:pt x="1167" y="7496"/>
                </a:lnTo>
                <a:lnTo>
                  <a:pt x="1157" y="7499"/>
                </a:lnTo>
                <a:lnTo>
                  <a:pt x="1148" y="7504"/>
                </a:lnTo>
                <a:lnTo>
                  <a:pt x="1140" y="7511"/>
                </a:lnTo>
                <a:lnTo>
                  <a:pt x="1135" y="7520"/>
                </a:lnTo>
                <a:close/>
                <a:moveTo>
                  <a:pt x="1089" y="7668"/>
                </a:moveTo>
                <a:lnTo>
                  <a:pt x="1088" y="7676"/>
                </a:lnTo>
                <a:lnTo>
                  <a:pt x="1090" y="7685"/>
                </a:lnTo>
                <a:lnTo>
                  <a:pt x="1097" y="7689"/>
                </a:lnTo>
                <a:lnTo>
                  <a:pt x="1105" y="7691"/>
                </a:lnTo>
                <a:lnTo>
                  <a:pt x="1114" y="7689"/>
                </a:lnTo>
                <a:lnTo>
                  <a:pt x="1123" y="7685"/>
                </a:lnTo>
                <a:lnTo>
                  <a:pt x="1130" y="7676"/>
                </a:lnTo>
                <a:lnTo>
                  <a:pt x="1135" y="7668"/>
                </a:lnTo>
                <a:lnTo>
                  <a:pt x="1136" y="7659"/>
                </a:lnTo>
                <a:lnTo>
                  <a:pt x="1133" y="7652"/>
                </a:lnTo>
                <a:lnTo>
                  <a:pt x="1128" y="7647"/>
                </a:lnTo>
                <a:lnTo>
                  <a:pt x="1119" y="7645"/>
                </a:lnTo>
                <a:lnTo>
                  <a:pt x="1110" y="7647"/>
                </a:lnTo>
                <a:lnTo>
                  <a:pt x="1101" y="7652"/>
                </a:lnTo>
                <a:lnTo>
                  <a:pt x="1093" y="7659"/>
                </a:lnTo>
                <a:lnTo>
                  <a:pt x="1089" y="7668"/>
                </a:lnTo>
                <a:close/>
                <a:moveTo>
                  <a:pt x="1042" y="7815"/>
                </a:moveTo>
                <a:lnTo>
                  <a:pt x="1041" y="7825"/>
                </a:lnTo>
                <a:lnTo>
                  <a:pt x="1043" y="7832"/>
                </a:lnTo>
                <a:lnTo>
                  <a:pt x="1050" y="7836"/>
                </a:lnTo>
                <a:lnTo>
                  <a:pt x="1058" y="7838"/>
                </a:lnTo>
                <a:lnTo>
                  <a:pt x="1067" y="7836"/>
                </a:lnTo>
                <a:lnTo>
                  <a:pt x="1075" y="7832"/>
                </a:lnTo>
                <a:lnTo>
                  <a:pt x="1082" y="7825"/>
                </a:lnTo>
                <a:lnTo>
                  <a:pt x="1087" y="7815"/>
                </a:lnTo>
                <a:lnTo>
                  <a:pt x="1088" y="7806"/>
                </a:lnTo>
                <a:lnTo>
                  <a:pt x="1085" y="7799"/>
                </a:lnTo>
                <a:lnTo>
                  <a:pt x="1080" y="7795"/>
                </a:lnTo>
                <a:lnTo>
                  <a:pt x="1072" y="7793"/>
                </a:lnTo>
                <a:lnTo>
                  <a:pt x="1063" y="7795"/>
                </a:lnTo>
                <a:lnTo>
                  <a:pt x="1054" y="7799"/>
                </a:lnTo>
                <a:lnTo>
                  <a:pt x="1046" y="7806"/>
                </a:lnTo>
                <a:lnTo>
                  <a:pt x="1042" y="7815"/>
                </a:lnTo>
                <a:close/>
                <a:moveTo>
                  <a:pt x="1024" y="7941"/>
                </a:moveTo>
                <a:lnTo>
                  <a:pt x="1016" y="7943"/>
                </a:lnTo>
                <a:lnTo>
                  <a:pt x="1007" y="7947"/>
                </a:lnTo>
                <a:lnTo>
                  <a:pt x="1000" y="7954"/>
                </a:lnTo>
                <a:lnTo>
                  <a:pt x="995" y="7962"/>
                </a:lnTo>
                <a:lnTo>
                  <a:pt x="994" y="7972"/>
                </a:lnTo>
                <a:lnTo>
                  <a:pt x="997" y="7978"/>
                </a:lnTo>
                <a:lnTo>
                  <a:pt x="1003" y="7983"/>
                </a:lnTo>
                <a:lnTo>
                  <a:pt x="1011" y="7985"/>
                </a:lnTo>
                <a:lnTo>
                  <a:pt x="1019" y="7983"/>
                </a:lnTo>
                <a:lnTo>
                  <a:pt x="1028" y="7978"/>
                </a:lnTo>
                <a:lnTo>
                  <a:pt x="1034" y="7972"/>
                </a:lnTo>
                <a:lnTo>
                  <a:pt x="1039" y="7962"/>
                </a:lnTo>
                <a:lnTo>
                  <a:pt x="1040" y="7954"/>
                </a:lnTo>
                <a:lnTo>
                  <a:pt x="1037" y="7947"/>
                </a:lnTo>
                <a:lnTo>
                  <a:pt x="1032" y="7943"/>
                </a:lnTo>
                <a:lnTo>
                  <a:pt x="1024" y="7941"/>
                </a:lnTo>
                <a:close/>
                <a:moveTo>
                  <a:pt x="977" y="8089"/>
                </a:moveTo>
                <a:lnTo>
                  <a:pt x="968" y="8091"/>
                </a:lnTo>
                <a:lnTo>
                  <a:pt x="960" y="8095"/>
                </a:lnTo>
                <a:lnTo>
                  <a:pt x="954" y="8102"/>
                </a:lnTo>
                <a:lnTo>
                  <a:pt x="949" y="8111"/>
                </a:lnTo>
                <a:lnTo>
                  <a:pt x="948" y="8119"/>
                </a:lnTo>
                <a:lnTo>
                  <a:pt x="950" y="8125"/>
                </a:lnTo>
                <a:lnTo>
                  <a:pt x="956" y="8130"/>
                </a:lnTo>
                <a:lnTo>
                  <a:pt x="964" y="8131"/>
                </a:lnTo>
                <a:lnTo>
                  <a:pt x="972" y="8130"/>
                </a:lnTo>
                <a:lnTo>
                  <a:pt x="980" y="8125"/>
                </a:lnTo>
                <a:lnTo>
                  <a:pt x="986" y="8119"/>
                </a:lnTo>
                <a:lnTo>
                  <a:pt x="991" y="8111"/>
                </a:lnTo>
                <a:lnTo>
                  <a:pt x="991" y="8102"/>
                </a:lnTo>
                <a:lnTo>
                  <a:pt x="989" y="8095"/>
                </a:lnTo>
                <a:lnTo>
                  <a:pt x="984" y="8091"/>
                </a:lnTo>
                <a:lnTo>
                  <a:pt x="977" y="8089"/>
                </a:lnTo>
                <a:close/>
                <a:moveTo>
                  <a:pt x="929" y="8238"/>
                </a:moveTo>
                <a:lnTo>
                  <a:pt x="921" y="8239"/>
                </a:lnTo>
                <a:lnTo>
                  <a:pt x="913" y="8243"/>
                </a:lnTo>
                <a:lnTo>
                  <a:pt x="907" y="8251"/>
                </a:lnTo>
                <a:lnTo>
                  <a:pt x="902" y="8258"/>
                </a:lnTo>
                <a:lnTo>
                  <a:pt x="901" y="8266"/>
                </a:lnTo>
                <a:lnTo>
                  <a:pt x="903" y="8272"/>
                </a:lnTo>
                <a:lnTo>
                  <a:pt x="909" y="8276"/>
                </a:lnTo>
                <a:lnTo>
                  <a:pt x="916" y="8278"/>
                </a:lnTo>
                <a:lnTo>
                  <a:pt x="925" y="8276"/>
                </a:lnTo>
                <a:lnTo>
                  <a:pt x="932" y="8272"/>
                </a:lnTo>
                <a:lnTo>
                  <a:pt x="938" y="8266"/>
                </a:lnTo>
                <a:lnTo>
                  <a:pt x="942" y="8258"/>
                </a:lnTo>
                <a:lnTo>
                  <a:pt x="943" y="8251"/>
                </a:lnTo>
                <a:lnTo>
                  <a:pt x="941" y="8243"/>
                </a:lnTo>
                <a:lnTo>
                  <a:pt x="936" y="8239"/>
                </a:lnTo>
                <a:lnTo>
                  <a:pt x="929" y="8238"/>
                </a:lnTo>
                <a:close/>
                <a:moveTo>
                  <a:pt x="869" y="8424"/>
                </a:moveTo>
                <a:lnTo>
                  <a:pt x="877" y="8423"/>
                </a:lnTo>
                <a:lnTo>
                  <a:pt x="884" y="8419"/>
                </a:lnTo>
                <a:lnTo>
                  <a:pt x="890" y="8413"/>
                </a:lnTo>
                <a:lnTo>
                  <a:pt x="894" y="8405"/>
                </a:lnTo>
                <a:lnTo>
                  <a:pt x="895" y="8398"/>
                </a:lnTo>
                <a:lnTo>
                  <a:pt x="893" y="8392"/>
                </a:lnTo>
                <a:lnTo>
                  <a:pt x="888" y="8388"/>
                </a:lnTo>
                <a:lnTo>
                  <a:pt x="881" y="8387"/>
                </a:lnTo>
                <a:lnTo>
                  <a:pt x="874" y="8388"/>
                </a:lnTo>
                <a:lnTo>
                  <a:pt x="866" y="8392"/>
                </a:lnTo>
                <a:lnTo>
                  <a:pt x="860" y="8398"/>
                </a:lnTo>
                <a:lnTo>
                  <a:pt x="856" y="8405"/>
                </a:lnTo>
                <a:lnTo>
                  <a:pt x="855" y="8413"/>
                </a:lnTo>
                <a:lnTo>
                  <a:pt x="857" y="8419"/>
                </a:lnTo>
                <a:lnTo>
                  <a:pt x="862" y="8423"/>
                </a:lnTo>
                <a:lnTo>
                  <a:pt x="869" y="8424"/>
                </a:lnTo>
                <a:close/>
                <a:moveTo>
                  <a:pt x="822" y="8572"/>
                </a:moveTo>
                <a:lnTo>
                  <a:pt x="830" y="8569"/>
                </a:lnTo>
                <a:lnTo>
                  <a:pt x="837" y="8566"/>
                </a:lnTo>
                <a:lnTo>
                  <a:pt x="842" y="8560"/>
                </a:lnTo>
                <a:lnTo>
                  <a:pt x="846" y="8553"/>
                </a:lnTo>
                <a:lnTo>
                  <a:pt x="847" y="8546"/>
                </a:lnTo>
                <a:lnTo>
                  <a:pt x="845" y="8540"/>
                </a:lnTo>
                <a:lnTo>
                  <a:pt x="840" y="8536"/>
                </a:lnTo>
                <a:lnTo>
                  <a:pt x="834" y="8535"/>
                </a:lnTo>
                <a:lnTo>
                  <a:pt x="826" y="8536"/>
                </a:lnTo>
                <a:lnTo>
                  <a:pt x="819" y="8540"/>
                </a:lnTo>
                <a:lnTo>
                  <a:pt x="814" y="8546"/>
                </a:lnTo>
                <a:lnTo>
                  <a:pt x="809" y="8553"/>
                </a:lnTo>
                <a:lnTo>
                  <a:pt x="808" y="8560"/>
                </a:lnTo>
                <a:lnTo>
                  <a:pt x="810" y="8566"/>
                </a:lnTo>
                <a:lnTo>
                  <a:pt x="816" y="8569"/>
                </a:lnTo>
                <a:lnTo>
                  <a:pt x="822" y="8572"/>
                </a:lnTo>
                <a:close/>
                <a:moveTo>
                  <a:pt x="798" y="8700"/>
                </a:moveTo>
                <a:lnTo>
                  <a:pt x="799" y="8694"/>
                </a:lnTo>
                <a:lnTo>
                  <a:pt x="797" y="8688"/>
                </a:lnTo>
                <a:lnTo>
                  <a:pt x="792" y="8684"/>
                </a:lnTo>
                <a:lnTo>
                  <a:pt x="786" y="8683"/>
                </a:lnTo>
                <a:lnTo>
                  <a:pt x="779" y="8684"/>
                </a:lnTo>
                <a:lnTo>
                  <a:pt x="772" y="8688"/>
                </a:lnTo>
                <a:lnTo>
                  <a:pt x="767" y="8694"/>
                </a:lnTo>
                <a:lnTo>
                  <a:pt x="762" y="8700"/>
                </a:lnTo>
                <a:lnTo>
                  <a:pt x="762" y="8707"/>
                </a:lnTo>
                <a:lnTo>
                  <a:pt x="765" y="8713"/>
                </a:lnTo>
                <a:lnTo>
                  <a:pt x="769" y="8717"/>
                </a:lnTo>
                <a:lnTo>
                  <a:pt x="775" y="8718"/>
                </a:lnTo>
                <a:lnTo>
                  <a:pt x="782" y="8717"/>
                </a:lnTo>
                <a:lnTo>
                  <a:pt x="789" y="8713"/>
                </a:lnTo>
                <a:lnTo>
                  <a:pt x="794" y="8707"/>
                </a:lnTo>
                <a:lnTo>
                  <a:pt x="798" y="8700"/>
                </a:lnTo>
                <a:close/>
                <a:moveTo>
                  <a:pt x="750" y="8848"/>
                </a:moveTo>
                <a:lnTo>
                  <a:pt x="750" y="8841"/>
                </a:lnTo>
                <a:lnTo>
                  <a:pt x="749" y="8836"/>
                </a:lnTo>
                <a:lnTo>
                  <a:pt x="745" y="8832"/>
                </a:lnTo>
                <a:lnTo>
                  <a:pt x="739" y="8831"/>
                </a:lnTo>
                <a:lnTo>
                  <a:pt x="732" y="8832"/>
                </a:lnTo>
                <a:lnTo>
                  <a:pt x="725" y="8836"/>
                </a:lnTo>
                <a:lnTo>
                  <a:pt x="720" y="8841"/>
                </a:lnTo>
                <a:lnTo>
                  <a:pt x="717" y="8848"/>
                </a:lnTo>
                <a:lnTo>
                  <a:pt x="715" y="8855"/>
                </a:lnTo>
                <a:lnTo>
                  <a:pt x="718" y="8860"/>
                </a:lnTo>
                <a:lnTo>
                  <a:pt x="722" y="8864"/>
                </a:lnTo>
                <a:lnTo>
                  <a:pt x="728" y="8865"/>
                </a:lnTo>
                <a:lnTo>
                  <a:pt x="735" y="8864"/>
                </a:lnTo>
                <a:lnTo>
                  <a:pt x="741" y="8860"/>
                </a:lnTo>
                <a:lnTo>
                  <a:pt x="746" y="8855"/>
                </a:lnTo>
                <a:lnTo>
                  <a:pt x="750" y="8848"/>
                </a:lnTo>
                <a:close/>
                <a:moveTo>
                  <a:pt x="702" y="8996"/>
                </a:moveTo>
                <a:lnTo>
                  <a:pt x="702" y="8989"/>
                </a:lnTo>
                <a:lnTo>
                  <a:pt x="700" y="8984"/>
                </a:lnTo>
                <a:lnTo>
                  <a:pt x="697" y="8981"/>
                </a:lnTo>
                <a:lnTo>
                  <a:pt x="691" y="8979"/>
                </a:lnTo>
                <a:lnTo>
                  <a:pt x="684" y="8981"/>
                </a:lnTo>
                <a:lnTo>
                  <a:pt x="678" y="8984"/>
                </a:lnTo>
                <a:lnTo>
                  <a:pt x="673" y="8989"/>
                </a:lnTo>
                <a:lnTo>
                  <a:pt x="670" y="8996"/>
                </a:lnTo>
                <a:lnTo>
                  <a:pt x="670" y="9002"/>
                </a:lnTo>
                <a:lnTo>
                  <a:pt x="671" y="9007"/>
                </a:lnTo>
                <a:lnTo>
                  <a:pt x="675" y="9010"/>
                </a:lnTo>
                <a:lnTo>
                  <a:pt x="681" y="9012"/>
                </a:lnTo>
                <a:lnTo>
                  <a:pt x="687" y="9010"/>
                </a:lnTo>
                <a:lnTo>
                  <a:pt x="693" y="9007"/>
                </a:lnTo>
                <a:lnTo>
                  <a:pt x="698" y="9002"/>
                </a:lnTo>
                <a:lnTo>
                  <a:pt x="702" y="8996"/>
                </a:lnTo>
                <a:close/>
                <a:moveTo>
                  <a:pt x="624" y="9143"/>
                </a:moveTo>
                <a:lnTo>
                  <a:pt x="623" y="9149"/>
                </a:lnTo>
                <a:lnTo>
                  <a:pt x="625" y="9154"/>
                </a:lnTo>
                <a:lnTo>
                  <a:pt x="628" y="9157"/>
                </a:lnTo>
                <a:lnTo>
                  <a:pt x="634" y="9158"/>
                </a:lnTo>
                <a:lnTo>
                  <a:pt x="640" y="9157"/>
                </a:lnTo>
                <a:lnTo>
                  <a:pt x="646" y="9154"/>
                </a:lnTo>
                <a:lnTo>
                  <a:pt x="650" y="9149"/>
                </a:lnTo>
                <a:lnTo>
                  <a:pt x="653" y="9143"/>
                </a:lnTo>
                <a:lnTo>
                  <a:pt x="654" y="9138"/>
                </a:lnTo>
                <a:lnTo>
                  <a:pt x="652" y="9133"/>
                </a:lnTo>
                <a:lnTo>
                  <a:pt x="649" y="9129"/>
                </a:lnTo>
                <a:lnTo>
                  <a:pt x="643" y="9128"/>
                </a:lnTo>
                <a:lnTo>
                  <a:pt x="637" y="9129"/>
                </a:lnTo>
                <a:lnTo>
                  <a:pt x="631" y="9133"/>
                </a:lnTo>
                <a:lnTo>
                  <a:pt x="627" y="9138"/>
                </a:lnTo>
                <a:lnTo>
                  <a:pt x="624" y="9143"/>
                </a:lnTo>
                <a:close/>
                <a:moveTo>
                  <a:pt x="577" y="9291"/>
                </a:moveTo>
                <a:lnTo>
                  <a:pt x="576" y="9296"/>
                </a:lnTo>
                <a:lnTo>
                  <a:pt x="578" y="9301"/>
                </a:lnTo>
                <a:lnTo>
                  <a:pt x="582" y="9304"/>
                </a:lnTo>
                <a:lnTo>
                  <a:pt x="587" y="9305"/>
                </a:lnTo>
                <a:lnTo>
                  <a:pt x="592" y="9304"/>
                </a:lnTo>
                <a:lnTo>
                  <a:pt x="598" y="9301"/>
                </a:lnTo>
                <a:lnTo>
                  <a:pt x="602" y="9296"/>
                </a:lnTo>
                <a:lnTo>
                  <a:pt x="605" y="9291"/>
                </a:lnTo>
                <a:lnTo>
                  <a:pt x="606" y="9285"/>
                </a:lnTo>
                <a:lnTo>
                  <a:pt x="604" y="9281"/>
                </a:lnTo>
                <a:lnTo>
                  <a:pt x="601" y="9278"/>
                </a:lnTo>
                <a:lnTo>
                  <a:pt x="596" y="9277"/>
                </a:lnTo>
                <a:lnTo>
                  <a:pt x="590" y="9278"/>
                </a:lnTo>
                <a:lnTo>
                  <a:pt x="584" y="9281"/>
                </a:lnTo>
                <a:lnTo>
                  <a:pt x="580" y="9285"/>
                </a:lnTo>
                <a:lnTo>
                  <a:pt x="577" y="9291"/>
                </a:lnTo>
                <a:close/>
                <a:moveTo>
                  <a:pt x="531" y="9438"/>
                </a:moveTo>
                <a:lnTo>
                  <a:pt x="530" y="9443"/>
                </a:lnTo>
                <a:lnTo>
                  <a:pt x="532" y="9447"/>
                </a:lnTo>
                <a:lnTo>
                  <a:pt x="535" y="9450"/>
                </a:lnTo>
                <a:lnTo>
                  <a:pt x="540" y="9451"/>
                </a:lnTo>
                <a:lnTo>
                  <a:pt x="545" y="9450"/>
                </a:lnTo>
                <a:lnTo>
                  <a:pt x="550" y="9447"/>
                </a:lnTo>
                <a:lnTo>
                  <a:pt x="554" y="9443"/>
                </a:lnTo>
                <a:lnTo>
                  <a:pt x="557" y="9438"/>
                </a:lnTo>
                <a:lnTo>
                  <a:pt x="557" y="9433"/>
                </a:lnTo>
                <a:lnTo>
                  <a:pt x="556" y="9429"/>
                </a:lnTo>
                <a:lnTo>
                  <a:pt x="553" y="9426"/>
                </a:lnTo>
                <a:lnTo>
                  <a:pt x="548" y="9425"/>
                </a:lnTo>
                <a:lnTo>
                  <a:pt x="543" y="9426"/>
                </a:lnTo>
                <a:lnTo>
                  <a:pt x="538" y="9429"/>
                </a:lnTo>
                <a:lnTo>
                  <a:pt x="534" y="9433"/>
                </a:lnTo>
                <a:lnTo>
                  <a:pt x="531" y="9438"/>
                </a:lnTo>
                <a:close/>
                <a:moveTo>
                  <a:pt x="508" y="9585"/>
                </a:moveTo>
                <a:lnTo>
                  <a:pt x="509" y="9581"/>
                </a:lnTo>
                <a:lnTo>
                  <a:pt x="508" y="9577"/>
                </a:lnTo>
                <a:lnTo>
                  <a:pt x="505" y="9574"/>
                </a:lnTo>
                <a:lnTo>
                  <a:pt x="500" y="9573"/>
                </a:lnTo>
                <a:lnTo>
                  <a:pt x="495" y="9574"/>
                </a:lnTo>
                <a:lnTo>
                  <a:pt x="491" y="9577"/>
                </a:lnTo>
                <a:lnTo>
                  <a:pt x="487" y="9581"/>
                </a:lnTo>
                <a:lnTo>
                  <a:pt x="484" y="9585"/>
                </a:lnTo>
                <a:lnTo>
                  <a:pt x="484" y="9590"/>
                </a:lnTo>
                <a:lnTo>
                  <a:pt x="485" y="9594"/>
                </a:lnTo>
                <a:lnTo>
                  <a:pt x="488" y="9596"/>
                </a:lnTo>
                <a:lnTo>
                  <a:pt x="493" y="9597"/>
                </a:lnTo>
                <a:lnTo>
                  <a:pt x="498" y="9596"/>
                </a:lnTo>
                <a:lnTo>
                  <a:pt x="502" y="9594"/>
                </a:lnTo>
                <a:lnTo>
                  <a:pt x="506" y="9590"/>
                </a:lnTo>
                <a:lnTo>
                  <a:pt x="508" y="9585"/>
                </a:lnTo>
                <a:close/>
                <a:moveTo>
                  <a:pt x="460" y="9733"/>
                </a:moveTo>
                <a:lnTo>
                  <a:pt x="461" y="9728"/>
                </a:lnTo>
                <a:lnTo>
                  <a:pt x="460" y="9725"/>
                </a:lnTo>
                <a:lnTo>
                  <a:pt x="457" y="9722"/>
                </a:lnTo>
                <a:lnTo>
                  <a:pt x="453" y="9722"/>
                </a:lnTo>
                <a:lnTo>
                  <a:pt x="448" y="9722"/>
                </a:lnTo>
                <a:lnTo>
                  <a:pt x="444" y="9725"/>
                </a:lnTo>
                <a:lnTo>
                  <a:pt x="440" y="9728"/>
                </a:lnTo>
                <a:lnTo>
                  <a:pt x="438" y="9733"/>
                </a:lnTo>
                <a:lnTo>
                  <a:pt x="437" y="9737"/>
                </a:lnTo>
                <a:lnTo>
                  <a:pt x="439" y="9742"/>
                </a:lnTo>
                <a:lnTo>
                  <a:pt x="441" y="9744"/>
                </a:lnTo>
                <a:lnTo>
                  <a:pt x="445" y="9745"/>
                </a:lnTo>
                <a:lnTo>
                  <a:pt x="450" y="9744"/>
                </a:lnTo>
                <a:lnTo>
                  <a:pt x="454" y="9742"/>
                </a:lnTo>
                <a:lnTo>
                  <a:pt x="458" y="9737"/>
                </a:lnTo>
                <a:lnTo>
                  <a:pt x="460" y="9733"/>
                </a:lnTo>
                <a:close/>
                <a:moveTo>
                  <a:pt x="3377" y="154"/>
                </a:moveTo>
                <a:lnTo>
                  <a:pt x="3382" y="154"/>
                </a:lnTo>
                <a:lnTo>
                  <a:pt x="3386" y="151"/>
                </a:lnTo>
                <a:lnTo>
                  <a:pt x="3389" y="148"/>
                </a:lnTo>
                <a:lnTo>
                  <a:pt x="3391" y="144"/>
                </a:lnTo>
                <a:lnTo>
                  <a:pt x="3392" y="140"/>
                </a:lnTo>
                <a:lnTo>
                  <a:pt x="3391" y="137"/>
                </a:lnTo>
                <a:lnTo>
                  <a:pt x="3388" y="134"/>
                </a:lnTo>
                <a:lnTo>
                  <a:pt x="3384" y="134"/>
                </a:lnTo>
                <a:lnTo>
                  <a:pt x="3380" y="134"/>
                </a:lnTo>
                <a:lnTo>
                  <a:pt x="3375" y="137"/>
                </a:lnTo>
                <a:lnTo>
                  <a:pt x="3372" y="140"/>
                </a:lnTo>
                <a:lnTo>
                  <a:pt x="3369" y="144"/>
                </a:lnTo>
                <a:lnTo>
                  <a:pt x="3369" y="148"/>
                </a:lnTo>
                <a:lnTo>
                  <a:pt x="3370" y="151"/>
                </a:lnTo>
                <a:lnTo>
                  <a:pt x="3373" y="154"/>
                </a:lnTo>
                <a:lnTo>
                  <a:pt x="3377" y="154"/>
                </a:lnTo>
                <a:close/>
                <a:moveTo>
                  <a:pt x="3330" y="303"/>
                </a:moveTo>
                <a:lnTo>
                  <a:pt x="3334" y="302"/>
                </a:lnTo>
                <a:lnTo>
                  <a:pt x="3339" y="299"/>
                </a:lnTo>
                <a:lnTo>
                  <a:pt x="3342" y="296"/>
                </a:lnTo>
                <a:lnTo>
                  <a:pt x="3345" y="291"/>
                </a:lnTo>
                <a:lnTo>
                  <a:pt x="3345" y="287"/>
                </a:lnTo>
                <a:lnTo>
                  <a:pt x="3344" y="283"/>
                </a:lnTo>
                <a:lnTo>
                  <a:pt x="3341" y="281"/>
                </a:lnTo>
                <a:lnTo>
                  <a:pt x="3337" y="280"/>
                </a:lnTo>
                <a:lnTo>
                  <a:pt x="3332" y="281"/>
                </a:lnTo>
                <a:lnTo>
                  <a:pt x="3327" y="283"/>
                </a:lnTo>
                <a:lnTo>
                  <a:pt x="3324" y="287"/>
                </a:lnTo>
                <a:lnTo>
                  <a:pt x="3321" y="291"/>
                </a:lnTo>
                <a:lnTo>
                  <a:pt x="3321" y="296"/>
                </a:lnTo>
                <a:lnTo>
                  <a:pt x="3322" y="299"/>
                </a:lnTo>
                <a:lnTo>
                  <a:pt x="3325" y="302"/>
                </a:lnTo>
                <a:lnTo>
                  <a:pt x="3330" y="303"/>
                </a:lnTo>
                <a:close/>
                <a:moveTo>
                  <a:pt x="3282" y="452"/>
                </a:moveTo>
                <a:lnTo>
                  <a:pt x="3287" y="451"/>
                </a:lnTo>
                <a:lnTo>
                  <a:pt x="3292" y="448"/>
                </a:lnTo>
                <a:lnTo>
                  <a:pt x="3296" y="443"/>
                </a:lnTo>
                <a:lnTo>
                  <a:pt x="3298" y="439"/>
                </a:lnTo>
                <a:lnTo>
                  <a:pt x="3299" y="434"/>
                </a:lnTo>
                <a:lnTo>
                  <a:pt x="3297" y="430"/>
                </a:lnTo>
                <a:lnTo>
                  <a:pt x="3294" y="428"/>
                </a:lnTo>
                <a:lnTo>
                  <a:pt x="3290" y="427"/>
                </a:lnTo>
                <a:lnTo>
                  <a:pt x="3285" y="428"/>
                </a:lnTo>
                <a:lnTo>
                  <a:pt x="3279" y="430"/>
                </a:lnTo>
                <a:lnTo>
                  <a:pt x="3276" y="434"/>
                </a:lnTo>
                <a:lnTo>
                  <a:pt x="3273" y="439"/>
                </a:lnTo>
                <a:lnTo>
                  <a:pt x="3273" y="443"/>
                </a:lnTo>
                <a:lnTo>
                  <a:pt x="3274" y="448"/>
                </a:lnTo>
                <a:lnTo>
                  <a:pt x="3277" y="451"/>
                </a:lnTo>
                <a:lnTo>
                  <a:pt x="3282" y="452"/>
                </a:lnTo>
                <a:close/>
                <a:moveTo>
                  <a:pt x="3235" y="600"/>
                </a:moveTo>
                <a:lnTo>
                  <a:pt x="3240" y="599"/>
                </a:lnTo>
                <a:lnTo>
                  <a:pt x="3245" y="596"/>
                </a:lnTo>
                <a:lnTo>
                  <a:pt x="3249" y="592"/>
                </a:lnTo>
                <a:lnTo>
                  <a:pt x="3252" y="587"/>
                </a:lnTo>
                <a:lnTo>
                  <a:pt x="3252" y="581"/>
                </a:lnTo>
                <a:lnTo>
                  <a:pt x="3251" y="577"/>
                </a:lnTo>
                <a:lnTo>
                  <a:pt x="3247" y="574"/>
                </a:lnTo>
                <a:lnTo>
                  <a:pt x="3243" y="573"/>
                </a:lnTo>
                <a:lnTo>
                  <a:pt x="3237" y="574"/>
                </a:lnTo>
                <a:lnTo>
                  <a:pt x="3232" y="577"/>
                </a:lnTo>
                <a:lnTo>
                  <a:pt x="3227" y="581"/>
                </a:lnTo>
                <a:lnTo>
                  <a:pt x="3225" y="587"/>
                </a:lnTo>
                <a:lnTo>
                  <a:pt x="3224" y="592"/>
                </a:lnTo>
                <a:lnTo>
                  <a:pt x="3226" y="596"/>
                </a:lnTo>
                <a:lnTo>
                  <a:pt x="3229" y="599"/>
                </a:lnTo>
                <a:lnTo>
                  <a:pt x="3235" y="600"/>
                </a:lnTo>
                <a:close/>
                <a:moveTo>
                  <a:pt x="3187" y="748"/>
                </a:moveTo>
                <a:lnTo>
                  <a:pt x="3193" y="747"/>
                </a:lnTo>
                <a:lnTo>
                  <a:pt x="3198" y="744"/>
                </a:lnTo>
                <a:lnTo>
                  <a:pt x="3202" y="740"/>
                </a:lnTo>
                <a:lnTo>
                  <a:pt x="3205" y="735"/>
                </a:lnTo>
                <a:lnTo>
                  <a:pt x="3206" y="729"/>
                </a:lnTo>
                <a:lnTo>
                  <a:pt x="3204" y="725"/>
                </a:lnTo>
                <a:lnTo>
                  <a:pt x="3201" y="721"/>
                </a:lnTo>
                <a:lnTo>
                  <a:pt x="3196" y="720"/>
                </a:lnTo>
                <a:lnTo>
                  <a:pt x="3190" y="721"/>
                </a:lnTo>
                <a:lnTo>
                  <a:pt x="3184" y="725"/>
                </a:lnTo>
                <a:lnTo>
                  <a:pt x="3179" y="729"/>
                </a:lnTo>
                <a:lnTo>
                  <a:pt x="3177" y="735"/>
                </a:lnTo>
                <a:lnTo>
                  <a:pt x="3176" y="740"/>
                </a:lnTo>
                <a:lnTo>
                  <a:pt x="3178" y="744"/>
                </a:lnTo>
                <a:lnTo>
                  <a:pt x="3181" y="747"/>
                </a:lnTo>
                <a:lnTo>
                  <a:pt x="3187" y="748"/>
                </a:lnTo>
                <a:close/>
                <a:moveTo>
                  <a:pt x="3138" y="896"/>
                </a:moveTo>
                <a:lnTo>
                  <a:pt x="3145" y="895"/>
                </a:lnTo>
                <a:lnTo>
                  <a:pt x="3151" y="892"/>
                </a:lnTo>
                <a:lnTo>
                  <a:pt x="3155" y="887"/>
                </a:lnTo>
                <a:lnTo>
                  <a:pt x="3158" y="882"/>
                </a:lnTo>
                <a:lnTo>
                  <a:pt x="3159" y="876"/>
                </a:lnTo>
                <a:lnTo>
                  <a:pt x="3157" y="872"/>
                </a:lnTo>
                <a:lnTo>
                  <a:pt x="3154" y="869"/>
                </a:lnTo>
                <a:lnTo>
                  <a:pt x="3149" y="867"/>
                </a:lnTo>
                <a:lnTo>
                  <a:pt x="3143" y="869"/>
                </a:lnTo>
                <a:lnTo>
                  <a:pt x="3136" y="872"/>
                </a:lnTo>
                <a:lnTo>
                  <a:pt x="3131" y="876"/>
                </a:lnTo>
                <a:lnTo>
                  <a:pt x="3129" y="882"/>
                </a:lnTo>
                <a:lnTo>
                  <a:pt x="3128" y="887"/>
                </a:lnTo>
                <a:lnTo>
                  <a:pt x="3129" y="892"/>
                </a:lnTo>
                <a:lnTo>
                  <a:pt x="3133" y="895"/>
                </a:lnTo>
                <a:lnTo>
                  <a:pt x="3138" y="896"/>
                </a:lnTo>
                <a:close/>
                <a:moveTo>
                  <a:pt x="3092" y="1044"/>
                </a:moveTo>
                <a:lnTo>
                  <a:pt x="3098" y="1043"/>
                </a:lnTo>
                <a:lnTo>
                  <a:pt x="3104" y="1040"/>
                </a:lnTo>
                <a:lnTo>
                  <a:pt x="3109" y="1035"/>
                </a:lnTo>
                <a:lnTo>
                  <a:pt x="3112" y="1029"/>
                </a:lnTo>
                <a:lnTo>
                  <a:pt x="3112" y="1023"/>
                </a:lnTo>
                <a:lnTo>
                  <a:pt x="3111" y="1018"/>
                </a:lnTo>
                <a:lnTo>
                  <a:pt x="3107" y="1015"/>
                </a:lnTo>
                <a:lnTo>
                  <a:pt x="3101" y="1014"/>
                </a:lnTo>
                <a:lnTo>
                  <a:pt x="3095" y="1015"/>
                </a:lnTo>
                <a:lnTo>
                  <a:pt x="3088" y="1018"/>
                </a:lnTo>
                <a:lnTo>
                  <a:pt x="3083" y="1023"/>
                </a:lnTo>
                <a:lnTo>
                  <a:pt x="3080" y="1029"/>
                </a:lnTo>
                <a:lnTo>
                  <a:pt x="3080" y="1035"/>
                </a:lnTo>
                <a:lnTo>
                  <a:pt x="3081" y="1040"/>
                </a:lnTo>
                <a:lnTo>
                  <a:pt x="3085" y="1043"/>
                </a:lnTo>
                <a:lnTo>
                  <a:pt x="3092" y="1044"/>
                </a:lnTo>
                <a:close/>
                <a:moveTo>
                  <a:pt x="3043" y="1194"/>
                </a:moveTo>
                <a:lnTo>
                  <a:pt x="3051" y="1192"/>
                </a:lnTo>
                <a:lnTo>
                  <a:pt x="3057" y="1188"/>
                </a:lnTo>
                <a:lnTo>
                  <a:pt x="3062" y="1183"/>
                </a:lnTo>
                <a:lnTo>
                  <a:pt x="3065" y="1177"/>
                </a:lnTo>
                <a:lnTo>
                  <a:pt x="3066" y="1170"/>
                </a:lnTo>
                <a:lnTo>
                  <a:pt x="3064" y="1165"/>
                </a:lnTo>
                <a:lnTo>
                  <a:pt x="3060" y="1162"/>
                </a:lnTo>
                <a:lnTo>
                  <a:pt x="3054" y="1161"/>
                </a:lnTo>
                <a:lnTo>
                  <a:pt x="3048" y="1162"/>
                </a:lnTo>
                <a:lnTo>
                  <a:pt x="3041" y="1165"/>
                </a:lnTo>
                <a:lnTo>
                  <a:pt x="3035" y="1170"/>
                </a:lnTo>
                <a:lnTo>
                  <a:pt x="3032" y="1177"/>
                </a:lnTo>
                <a:lnTo>
                  <a:pt x="3031" y="1183"/>
                </a:lnTo>
                <a:lnTo>
                  <a:pt x="3033" y="1188"/>
                </a:lnTo>
                <a:lnTo>
                  <a:pt x="3037" y="1192"/>
                </a:lnTo>
                <a:lnTo>
                  <a:pt x="3043" y="1194"/>
                </a:lnTo>
                <a:close/>
                <a:moveTo>
                  <a:pt x="2995" y="1342"/>
                </a:moveTo>
                <a:lnTo>
                  <a:pt x="3003" y="1340"/>
                </a:lnTo>
                <a:lnTo>
                  <a:pt x="3010" y="1337"/>
                </a:lnTo>
                <a:lnTo>
                  <a:pt x="3015" y="1332"/>
                </a:lnTo>
                <a:lnTo>
                  <a:pt x="3019" y="1324"/>
                </a:lnTo>
                <a:lnTo>
                  <a:pt x="3019" y="1317"/>
                </a:lnTo>
                <a:lnTo>
                  <a:pt x="3018" y="1312"/>
                </a:lnTo>
                <a:lnTo>
                  <a:pt x="3013" y="1308"/>
                </a:lnTo>
                <a:lnTo>
                  <a:pt x="3007" y="1307"/>
                </a:lnTo>
                <a:lnTo>
                  <a:pt x="3000" y="1308"/>
                </a:lnTo>
                <a:lnTo>
                  <a:pt x="2993" y="1312"/>
                </a:lnTo>
                <a:lnTo>
                  <a:pt x="2987" y="1317"/>
                </a:lnTo>
                <a:lnTo>
                  <a:pt x="2984" y="1324"/>
                </a:lnTo>
                <a:lnTo>
                  <a:pt x="2983" y="1332"/>
                </a:lnTo>
                <a:lnTo>
                  <a:pt x="2985" y="1337"/>
                </a:lnTo>
                <a:lnTo>
                  <a:pt x="2989" y="1340"/>
                </a:lnTo>
                <a:lnTo>
                  <a:pt x="2995" y="1342"/>
                </a:lnTo>
                <a:close/>
                <a:moveTo>
                  <a:pt x="2948" y="1490"/>
                </a:moveTo>
                <a:lnTo>
                  <a:pt x="2956" y="1488"/>
                </a:lnTo>
                <a:lnTo>
                  <a:pt x="2963" y="1485"/>
                </a:lnTo>
                <a:lnTo>
                  <a:pt x="2968" y="1479"/>
                </a:lnTo>
                <a:lnTo>
                  <a:pt x="2972" y="1472"/>
                </a:lnTo>
                <a:lnTo>
                  <a:pt x="2972" y="1465"/>
                </a:lnTo>
                <a:lnTo>
                  <a:pt x="2971" y="1459"/>
                </a:lnTo>
                <a:lnTo>
                  <a:pt x="2966" y="1455"/>
                </a:lnTo>
                <a:lnTo>
                  <a:pt x="2960" y="1454"/>
                </a:lnTo>
                <a:lnTo>
                  <a:pt x="2953" y="1455"/>
                </a:lnTo>
                <a:lnTo>
                  <a:pt x="2945" y="1459"/>
                </a:lnTo>
                <a:lnTo>
                  <a:pt x="2940" y="1465"/>
                </a:lnTo>
                <a:lnTo>
                  <a:pt x="2936" y="1472"/>
                </a:lnTo>
                <a:lnTo>
                  <a:pt x="2935" y="1479"/>
                </a:lnTo>
                <a:lnTo>
                  <a:pt x="2937" y="1485"/>
                </a:lnTo>
                <a:lnTo>
                  <a:pt x="2942" y="1488"/>
                </a:lnTo>
                <a:lnTo>
                  <a:pt x="2948" y="1490"/>
                </a:lnTo>
                <a:close/>
                <a:moveTo>
                  <a:pt x="2900" y="1638"/>
                </a:moveTo>
                <a:lnTo>
                  <a:pt x="2909" y="1636"/>
                </a:lnTo>
                <a:lnTo>
                  <a:pt x="2916" y="1632"/>
                </a:lnTo>
                <a:lnTo>
                  <a:pt x="2921" y="1627"/>
                </a:lnTo>
                <a:lnTo>
                  <a:pt x="2925" y="1620"/>
                </a:lnTo>
                <a:lnTo>
                  <a:pt x="2926" y="1613"/>
                </a:lnTo>
                <a:lnTo>
                  <a:pt x="2924" y="1606"/>
                </a:lnTo>
                <a:lnTo>
                  <a:pt x="2919" y="1602"/>
                </a:lnTo>
                <a:lnTo>
                  <a:pt x="2913" y="1601"/>
                </a:lnTo>
                <a:lnTo>
                  <a:pt x="2905" y="1602"/>
                </a:lnTo>
                <a:lnTo>
                  <a:pt x="2897" y="1606"/>
                </a:lnTo>
                <a:lnTo>
                  <a:pt x="2892" y="1613"/>
                </a:lnTo>
                <a:lnTo>
                  <a:pt x="2888" y="1620"/>
                </a:lnTo>
                <a:lnTo>
                  <a:pt x="2887" y="1627"/>
                </a:lnTo>
                <a:lnTo>
                  <a:pt x="2889" y="1632"/>
                </a:lnTo>
                <a:lnTo>
                  <a:pt x="2894" y="1636"/>
                </a:lnTo>
                <a:lnTo>
                  <a:pt x="2900" y="1638"/>
                </a:lnTo>
                <a:close/>
                <a:moveTo>
                  <a:pt x="2853" y="1785"/>
                </a:moveTo>
                <a:lnTo>
                  <a:pt x="2861" y="1784"/>
                </a:lnTo>
                <a:lnTo>
                  <a:pt x="2869" y="1780"/>
                </a:lnTo>
                <a:lnTo>
                  <a:pt x="2874" y="1774"/>
                </a:lnTo>
                <a:lnTo>
                  <a:pt x="2878" y="1767"/>
                </a:lnTo>
                <a:lnTo>
                  <a:pt x="2879" y="1760"/>
                </a:lnTo>
                <a:lnTo>
                  <a:pt x="2877" y="1754"/>
                </a:lnTo>
                <a:lnTo>
                  <a:pt x="2872" y="1749"/>
                </a:lnTo>
                <a:lnTo>
                  <a:pt x="2866" y="1748"/>
                </a:lnTo>
                <a:lnTo>
                  <a:pt x="2858" y="1749"/>
                </a:lnTo>
                <a:lnTo>
                  <a:pt x="2850" y="1754"/>
                </a:lnTo>
                <a:lnTo>
                  <a:pt x="2844" y="1760"/>
                </a:lnTo>
                <a:lnTo>
                  <a:pt x="2840" y="1767"/>
                </a:lnTo>
                <a:lnTo>
                  <a:pt x="2839" y="1774"/>
                </a:lnTo>
                <a:lnTo>
                  <a:pt x="2842" y="1780"/>
                </a:lnTo>
                <a:lnTo>
                  <a:pt x="2846" y="1784"/>
                </a:lnTo>
                <a:lnTo>
                  <a:pt x="2853" y="1785"/>
                </a:lnTo>
                <a:close/>
                <a:moveTo>
                  <a:pt x="2805" y="1934"/>
                </a:moveTo>
                <a:lnTo>
                  <a:pt x="2814" y="1932"/>
                </a:lnTo>
                <a:lnTo>
                  <a:pt x="2822" y="1928"/>
                </a:lnTo>
                <a:lnTo>
                  <a:pt x="2828" y="1922"/>
                </a:lnTo>
                <a:lnTo>
                  <a:pt x="2832" y="1914"/>
                </a:lnTo>
                <a:lnTo>
                  <a:pt x="2832" y="1907"/>
                </a:lnTo>
                <a:lnTo>
                  <a:pt x="2830" y="1901"/>
                </a:lnTo>
                <a:lnTo>
                  <a:pt x="2826" y="1897"/>
                </a:lnTo>
                <a:lnTo>
                  <a:pt x="2819" y="1895"/>
                </a:lnTo>
                <a:lnTo>
                  <a:pt x="2811" y="1897"/>
                </a:lnTo>
                <a:lnTo>
                  <a:pt x="2802" y="1901"/>
                </a:lnTo>
                <a:lnTo>
                  <a:pt x="2796" y="1907"/>
                </a:lnTo>
                <a:lnTo>
                  <a:pt x="2792" y="1914"/>
                </a:lnTo>
                <a:lnTo>
                  <a:pt x="2791" y="1922"/>
                </a:lnTo>
                <a:lnTo>
                  <a:pt x="2793" y="1928"/>
                </a:lnTo>
                <a:lnTo>
                  <a:pt x="2798" y="1932"/>
                </a:lnTo>
                <a:lnTo>
                  <a:pt x="2805" y="1934"/>
                </a:lnTo>
                <a:close/>
                <a:moveTo>
                  <a:pt x="2758" y="2082"/>
                </a:moveTo>
                <a:lnTo>
                  <a:pt x="2767" y="2081"/>
                </a:lnTo>
                <a:lnTo>
                  <a:pt x="2774" y="2076"/>
                </a:lnTo>
                <a:lnTo>
                  <a:pt x="2781" y="2069"/>
                </a:lnTo>
                <a:lnTo>
                  <a:pt x="2785" y="2062"/>
                </a:lnTo>
                <a:lnTo>
                  <a:pt x="2786" y="2054"/>
                </a:lnTo>
                <a:lnTo>
                  <a:pt x="2783" y="2048"/>
                </a:lnTo>
                <a:lnTo>
                  <a:pt x="2778" y="2044"/>
                </a:lnTo>
                <a:lnTo>
                  <a:pt x="2771" y="2042"/>
                </a:lnTo>
                <a:lnTo>
                  <a:pt x="2763" y="2044"/>
                </a:lnTo>
                <a:lnTo>
                  <a:pt x="2755" y="2048"/>
                </a:lnTo>
                <a:lnTo>
                  <a:pt x="2748" y="2054"/>
                </a:lnTo>
                <a:lnTo>
                  <a:pt x="2744" y="2062"/>
                </a:lnTo>
                <a:lnTo>
                  <a:pt x="2743" y="2069"/>
                </a:lnTo>
                <a:lnTo>
                  <a:pt x="2746" y="2076"/>
                </a:lnTo>
                <a:lnTo>
                  <a:pt x="2751" y="2081"/>
                </a:lnTo>
                <a:lnTo>
                  <a:pt x="2758" y="2082"/>
                </a:lnTo>
                <a:close/>
                <a:moveTo>
                  <a:pt x="2710" y="2231"/>
                </a:moveTo>
                <a:lnTo>
                  <a:pt x="2720" y="2229"/>
                </a:lnTo>
                <a:lnTo>
                  <a:pt x="2727" y="2225"/>
                </a:lnTo>
                <a:lnTo>
                  <a:pt x="2734" y="2217"/>
                </a:lnTo>
                <a:lnTo>
                  <a:pt x="2738" y="2209"/>
                </a:lnTo>
                <a:lnTo>
                  <a:pt x="2739" y="2201"/>
                </a:lnTo>
                <a:lnTo>
                  <a:pt x="2737" y="2195"/>
                </a:lnTo>
                <a:lnTo>
                  <a:pt x="2732" y="2190"/>
                </a:lnTo>
                <a:lnTo>
                  <a:pt x="2724" y="2189"/>
                </a:lnTo>
                <a:lnTo>
                  <a:pt x="2716" y="2190"/>
                </a:lnTo>
                <a:lnTo>
                  <a:pt x="2707" y="2195"/>
                </a:lnTo>
                <a:lnTo>
                  <a:pt x="2700" y="2201"/>
                </a:lnTo>
                <a:lnTo>
                  <a:pt x="2696" y="2209"/>
                </a:lnTo>
                <a:lnTo>
                  <a:pt x="2695" y="2217"/>
                </a:lnTo>
                <a:lnTo>
                  <a:pt x="2698" y="2225"/>
                </a:lnTo>
                <a:lnTo>
                  <a:pt x="2703" y="2229"/>
                </a:lnTo>
                <a:lnTo>
                  <a:pt x="2710" y="2231"/>
                </a:lnTo>
                <a:close/>
                <a:moveTo>
                  <a:pt x="2663" y="2378"/>
                </a:moveTo>
                <a:lnTo>
                  <a:pt x="2672" y="2377"/>
                </a:lnTo>
                <a:lnTo>
                  <a:pt x="2680" y="2372"/>
                </a:lnTo>
                <a:lnTo>
                  <a:pt x="2687" y="2366"/>
                </a:lnTo>
                <a:lnTo>
                  <a:pt x="2691" y="2357"/>
                </a:lnTo>
                <a:lnTo>
                  <a:pt x="2692" y="2348"/>
                </a:lnTo>
                <a:lnTo>
                  <a:pt x="2690" y="2342"/>
                </a:lnTo>
                <a:lnTo>
                  <a:pt x="2685" y="2337"/>
                </a:lnTo>
                <a:lnTo>
                  <a:pt x="2677" y="2336"/>
                </a:lnTo>
                <a:lnTo>
                  <a:pt x="2668" y="2337"/>
                </a:lnTo>
                <a:lnTo>
                  <a:pt x="2659" y="2342"/>
                </a:lnTo>
                <a:lnTo>
                  <a:pt x="2653" y="2348"/>
                </a:lnTo>
                <a:lnTo>
                  <a:pt x="2648" y="2357"/>
                </a:lnTo>
                <a:lnTo>
                  <a:pt x="2647" y="2366"/>
                </a:lnTo>
                <a:lnTo>
                  <a:pt x="2650" y="2372"/>
                </a:lnTo>
                <a:lnTo>
                  <a:pt x="2655" y="2377"/>
                </a:lnTo>
                <a:lnTo>
                  <a:pt x="2663" y="2378"/>
                </a:lnTo>
                <a:close/>
                <a:moveTo>
                  <a:pt x="2615" y="2526"/>
                </a:moveTo>
                <a:lnTo>
                  <a:pt x="2625" y="2524"/>
                </a:lnTo>
                <a:lnTo>
                  <a:pt x="2633" y="2520"/>
                </a:lnTo>
                <a:lnTo>
                  <a:pt x="2640" y="2513"/>
                </a:lnTo>
                <a:lnTo>
                  <a:pt x="2644" y="2505"/>
                </a:lnTo>
                <a:lnTo>
                  <a:pt x="2645" y="2496"/>
                </a:lnTo>
                <a:lnTo>
                  <a:pt x="2643" y="2489"/>
                </a:lnTo>
                <a:lnTo>
                  <a:pt x="2637" y="2484"/>
                </a:lnTo>
                <a:lnTo>
                  <a:pt x="2630" y="2483"/>
                </a:lnTo>
                <a:lnTo>
                  <a:pt x="2621" y="2484"/>
                </a:lnTo>
                <a:lnTo>
                  <a:pt x="2612" y="2489"/>
                </a:lnTo>
                <a:lnTo>
                  <a:pt x="2605" y="2496"/>
                </a:lnTo>
                <a:lnTo>
                  <a:pt x="2601" y="2505"/>
                </a:lnTo>
                <a:lnTo>
                  <a:pt x="2600" y="2513"/>
                </a:lnTo>
                <a:lnTo>
                  <a:pt x="2602" y="2520"/>
                </a:lnTo>
                <a:lnTo>
                  <a:pt x="2607" y="2524"/>
                </a:lnTo>
                <a:lnTo>
                  <a:pt x="2615" y="2526"/>
                </a:lnTo>
                <a:close/>
                <a:moveTo>
                  <a:pt x="2567" y="2674"/>
                </a:moveTo>
                <a:lnTo>
                  <a:pt x="2578" y="2673"/>
                </a:lnTo>
                <a:lnTo>
                  <a:pt x="2586" y="2668"/>
                </a:lnTo>
                <a:lnTo>
                  <a:pt x="2593" y="2661"/>
                </a:lnTo>
                <a:lnTo>
                  <a:pt x="2598" y="2652"/>
                </a:lnTo>
                <a:lnTo>
                  <a:pt x="2599" y="2644"/>
                </a:lnTo>
                <a:lnTo>
                  <a:pt x="2596" y="2636"/>
                </a:lnTo>
                <a:lnTo>
                  <a:pt x="2591" y="2631"/>
                </a:lnTo>
                <a:lnTo>
                  <a:pt x="2583" y="2629"/>
                </a:lnTo>
                <a:lnTo>
                  <a:pt x="2573" y="2631"/>
                </a:lnTo>
                <a:lnTo>
                  <a:pt x="2564" y="2636"/>
                </a:lnTo>
                <a:lnTo>
                  <a:pt x="2557" y="2644"/>
                </a:lnTo>
                <a:lnTo>
                  <a:pt x="2552" y="2652"/>
                </a:lnTo>
                <a:lnTo>
                  <a:pt x="2551" y="2661"/>
                </a:lnTo>
                <a:lnTo>
                  <a:pt x="2554" y="2668"/>
                </a:lnTo>
                <a:lnTo>
                  <a:pt x="2559" y="2673"/>
                </a:lnTo>
                <a:lnTo>
                  <a:pt x="2567" y="2674"/>
                </a:lnTo>
                <a:close/>
                <a:moveTo>
                  <a:pt x="2520" y="2822"/>
                </a:moveTo>
                <a:lnTo>
                  <a:pt x="2530" y="2820"/>
                </a:lnTo>
                <a:lnTo>
                  <a:pt x="2539" y="2815"/>
                </a:lnTo>
                <a:lnTo>
                  <a:pt x="2546" y="2808"/>
                </a:lnTo>
                <a:lnTo>
                  <a:pt x="2551" y="2800"/>
                </a:lnTo>
                <a:lnTo>
                  <a:pt x="2552" y="2791"/>
                </a:lnTo>
                <a:lnTo>
                  <a:pt x="2549" y="2784"/>
                </a:lnTo>
                <a:lnTo>
                  <a:pt x="2543" y="2778"/>
                </a:lnTo>
                <a:lnTo>
                  <a:pt x="2535" y="2776"/>
                </a:lnTo>
                <a:lnTo>
                  <a:pt x="2526" y="2778"/>
                </a:lnTo>
                <a:lnTo>
                  <a:pt x="2516" y="2784"/>
                </a:lnTo>
                <a:lnTo>
                  <a:pt x="2509" y="2791"/>
                </a:lnTo>
                <a:lnTo>
                  <a:pt x="2505" y="2800"/>
                </a:lnTo>
                <a:lnTo>
                  <a:pt x="2504" y="2808"/>
                </a:lnTo>
                <a:lnTo>
                  <a:pt x="2506" y="2815"/>
                </a:lnTo>
                <a:lnTo>
                  <a:pt x="2512" y="2820"/>
                </a:lnTo>
                <a:lnTo>
                  <a:pt x="2520" y="2822"/>
                </a:lnTo>
                <a:close/>
                <a:moveTo>
                  <a:pt x="2472" y="2971"/>
                </a:moveTo>
                <a:lnTo>
                  <a:pt x="2483" y="2969"/>
                </a:lnTo>
                <a:lnTo>
                  <a:pt x="2492" y="2963"/>
                </a:lnTo>
                <a:lnTo>
                  <a:pt x="2499" y="2956"/>
                </a:lnTo>
                <a:lnTo>
                  <a:pt x="2504" y="2947"/>
                </a:lnTo>
                <a:lnTo>
                  <a:pt x="2505" y="2938"/>
                </a:lnTo>
                <a:lnTo>
                  <a:pt x="2502" y="2931"/>
                </a:lnTo>
                <a:lnTo>
                  <a:pt x="2496" y="2926"/>
                </a:lnTo>
                <a:lnTo>
                  <a:pt x="2488" y="2924"/>
                </a:lnTo>
                <a:lnTo>
                  <a:pt x="2479" y="2926"/>
                </a:lnTo>
                <a:lnTo>
                  <a:pt x="2469" y="2931"/>
                </a:lnTo>
                <a:lnTo>
                  <a:pt x="2462" y="2938"/>
                </a:lnTo>
                <a:lnTo>
                  <a:pt x="2457" y="2947"/>
                </a:lnTo>
                <a:lnTo>
                  <a:pt x="2456" y="2956"/>
                </a:lnTo>
                <a:lnTo>
                  <a:pt x="2458" y="2963"/>
                </a:lnTo>
                <a:lnTo>
                  <a:pt x="2464" y="2969"/>
                </a:lnTo>
                <a:lnTo>
                  <a:pt x="2472" y="2971"/>
                </a:lnTo>
                <a:close/>
                <a:moveTo>
                  <a:pt x="2425" y="3119"/>
                </a:moveTo>
                <a:lnTo>
                  <a:pt x="2436" y="3117"/>
                </a:lnTo>
                <a:lnTo>
                  <a:pt x="2445" y="3112"/>
                </a:lnTo>
                <a:lnTo>
                  <a:pt x="2452" y="3103"/>
                </a:lnTo>
                <a:lnTo>
                  <a:pt x="2457" y="3094"/>
                </a:lnTo>
                <a:lnTo>
                  <a:pt x="2458" y="3085"/>
                </a:lnTo>
                <a:lnTo>
                  <a:pt x="2455" y="3078"/>
                </a:lnTo>
                <a:lnTo>
                  <a:pt x="2449" y="3073"/>
                </a:lnTo>
                <a:lnTo>
                  <a:pt x="2441" y="3071"/>
                </a:lnTo>
                <a:lnTo>
                  <a:pt x="2431" y="3073"/>
                </a:lnTo>
                <a:lnTo>
                  <a:pt x="2421" y="3078"/>
                </a:lnTo>
                <a:lnTo>
                  <a:pt x="2414" y="3085"/>
                </a:lnTo>
                <a:lnTo>
                  <a:pt x="2409" y="3094"/>
                </a:lnTo>
                <a:lnTo>
                  <a:pt x="2408" y="3103"/>
                </a:lnTo>
                <a:lnTo>
                  <a:pt x="2411" y="3112"/>
                </a:lnTo>
                <a:lnTo>
                  <a:pt x="2416" y="3117"/>
                </a:lnTo>
                <a:lnTo>
                  <a:pt x="2425" y="3119"/>
                </a:lnTo>
                <a:close/>
                <a:moveTo>
                  <a:pt x="2377" y="3266"/>
                </a:moveTo>
                <a:lnTo>
                  <a:pt x="2388" y="3264"/>
                </a:lnTo>
                <a:lnTo>
                  <a:pt x="2397" y="3259"/>
                </a:lnTo>
                <a:lnTo>
                  <a:pt x="2405" y="3252"/>
                </a:lnTo>
                <a:lnTo>
                  <a:pt x="2410" y="3242"/>
                </a:lnTo>
                <a:lnTo>
                  <a:pt x="2411" y="3233"/>
                </a:lnTo>
                <a:lnTo>
                  <a:pt x="2408" y="3225"/>
                </a:lnTo>
                <a:lnTo>
                  <a:pt x="2402" y="3220"/>
                </a:lnTo>
                <a:lnTo>
                  <a:pt x="2394" y="3218"/>
                </a:lnTo>
                <a:lnTo>
                  <a:pt x="2384" y="3220"/>
                </a:lnTo>
                <a:lnTo>
                  <a:pt x="2374" y="3225"/>
                </a:lnTo>
                <a:lnTo>
                  <a:pt x="2366" y="3233"/>
                </a:lnTo>
                <a:lnTo>
                  <a:pt x="2361" y="3242"/>
                </a:lnTo>
                <a:lnTo>
                  <a:pt x="2360" y="3252"/>
                </a:lnTo>
                <a:lnTo>
                  <a:pt x="2363" y="3259"/>
                </a:lnTo>
                <a:lnTo>
                  <a:pt x="2369" y="3264"/>
                </a:lnTo>
                <a:lnTo>
                  <a:pt x="2377" y="3266"/>
                </a:lnTo>
                <a:close/>
                <a:moveTo>
                  <a:pt x="2330" y="3414"/>
                </a:moveTo>
                <a:lnTo>
                  <a:pt x="2341" y="3412"/>
                </a:lnTo>
                <a:lnTo>
                  <a:pt x="2350" y="3407"/>
                </a:lnTo>
                <a:lnTo>
                  <a:pt x="2357" y="3399"/>
                </a:lnTo>
                <a:lnTo>
                  <a:pt x="2362" y="3390"/>
                </a:lnTo>
                <a:lnTo>
                  <a:pt x="2363" y="3380"/>
                </a:lnTo>
                <a:lnTo>
                  <a:pt x="2361" y="3372"/>
                </a:lnTo>
                <a:lnTo>
                  <a:pt x="2355" y="3367"/>
                </a:lnTo>
                <a:lnTo>
                  <a:pt x="2346" y="3365"/>
                </a:lnTo>
                <a:lnTo>
                  <a:pt x="2336" y="3367"/>
                </a:lnTo>
                <a:lnTo>
                  <a:pt x="2326" y="3372"/>
                </a:lnTo>
                <a:lnTo>
                  <a:pt x="2319" y="3380"/>
                </a:lnTo>
                <a:lnTo>
                  <a:pt x="2314" y="3390"/>
                </a:lnTo>
                <a:lnTo>
                  <a:pt x="2313" y="3399"/>
                </a:lnTo>
                <a:lnTo>
                  <a:pt x="2316" y="3407"/>
                </a:lnTo>
                <a:lnTo>
                  <a:pt x="2321" y="3412"/>
                </a:lnTo>
                <a:lnTo>
                  <a:pt x="2330" y="3414"/>
                </a:lnTo>
                <a:close/>
                <a:moveTo>
                  <a:pt x="2283" y="3561"/>
                </a:moveTo>
                <a:lnTo>
                  <a:pt x="2294" y="3560"/>
                </a:lnTo>
                <a:lnTo>
                  <a:pt x="2303" y="3554"/>
                </a:lnTo>
                <a:lnTo>
                  <a:pt x="2310" y="3547"/>
                </a:lnTo>
                <a:lnTo>
                  <a:pt x="2315" y="3537"/>
                </a:lnTo>
                <a:lnTo>
                  <a:pt x="2316" y="3528"/>
                </a:lnTo>
                <a:lnTo>
                  <a:pt x="2314" y="3519"/>
                </a:lnTo>
                <a:lnTo>
                  <a:pt x="2308" y="3514"/>
                </a:lnTo>
                <a:lnTo>
                  <a:pt x="2299" y="3512"/>
                </a:lnTo>
                <a:lnTo>
                  <a:pt x="2289" y="3514"/>
                </a:lnTo>
                <a:lnTo>
                  <a:pt x="2279" y="3519"/>
                </a:lnTo>
                <a:lnTo>
                  <a:pt x="2271" y="3528"/>
                </a:lnTo>
                <a:lnTo>
                  <a:pt x="2266" y="3537"/>
                </a:lnTo>
                <a:lnTo>
                  <a:pt x="2265" y="3547"/>
                </a:lnTo>
                <a:lnTo>
                  <a:pt x="2268" y="3554"/>
                </a:lnTo>
                <a:lnTo>
                  <a:pt x="2274" y="3560"/>
                </a:lnTo>
                <a:lnTo>
                  <a:pt x="2283" y="3561"/>
                </a:lnTo>
                <a:close/>
                <a:moveTo>
                  <a:pt x="2235" y="3709"/>
                </a:moveTo>
                <a:lnTo>
                  <a:pt x="2246" y="3707"/>
                </a:lnTo>
                <a:lnTo>
                  <a:pt x="2256" y="3702"/>
                </a:lnTo>
                <a:lnTo>
                  <a:pt x="2263" y="3694"/>
                </a:lnTo>
                <a:lnTo>
                  <a:pt x="2268" y="3685"/>
                </a:lnTo>
                <a:lnTo>
                  <a:pt x="2269" y="3675"/>
                </a:lnTo>
                <a:lnTo>
                  <a:pt x="2267" y="3668"/>
                </a:lnTo>
                <a:lnTo>
                  <a:pt x="2261" y="3661"/>
                </a:lnTo>
                <a:lnTo>
                  <a:pt x="2252" y="3659"/>
                </a:lnTo>
                <a:lnTo>
                  <a:pt x="2242" y="3661"/>
                </a:lnTo>
                <a:lnTo>
                  <a:pt x="2231" y="3668"/>
                </a:lnTo>
                <a:lnTo>
                  <a:pt x="2223" y="3675"/>
                </a:lnTo>
                <a:lnTo>
                  <a:pt x="2218" y="3685"/>
                </a:lnTo>
                <a:lnTo>
                  <a:pt x="2217" y="3694"/>
                </a:lnTo>
                <a:lnTo>
                  <a:pt x="2220" y="3702"/>
                </a:lnTo>
                <a:lnTo>
                  <a:pt x="2226" y="3707"/>
                </a:lnTo>
                <a:lnTo>
                  <a:pt x="2235" y="3709"/>
                </a:lnTo>
                <a:close/>
                <a:moveTo>
                  <a:pt x="2188" y="3858"/>
                </a:moveTo>
                <a:lnTo>
                  <a:pt x="2199" y="3856"/>
                </a:lnTo>
                <a:lnTo>
                  <a:pt x="2208" y="3849"/>
                </a:lnTo>
                <a:lnTo>
                  <a:pt x="2216" y="3842"/>
                </a:lnTo>
                <a:lnTo>
                  <a:pt x="2221" y="3832"/>
                </a:lnTo>
                <a:lnTo>
                  <a:pt x="2222" y="3823"/>
                </a:lnTo>
                <a:lnTo>
                  <a:pt x="2219" y="3815"/>
                </a:lnTo>
                <a:lnTo>
                  <a:pt x="2213" y="3810"/>
                </a:lnTo>
                <a:lnTo>
                  <a:pt x="2204" y="3808"/>
                </a:lnTo>
                <a:lnTo>
                  <a:pt x="2194" y="3810"/>
                </a:lnTo>
                <a:lnTo>
                  <a:pt x="2184" y="3815"/>
                </a:lnTo>
                <a:lnTo>
                  <a:pt x="2176" y="3823"/>
                </a:lnTo>
                <a:lnTo>
                  <a:pt x="2171" y="3832"/>
                </a:lnTo>
                <a:lnTo>
                  <a:pt x="2170" y="3842"/>
                </a:lnTo>
                <a:lnTo>
                  <a:pt x="2173" y="3849"/>
                </a:lnTo>
                <a:lnTo>
                  <a:pt x="2179" y="3856"/>
                </a:lnTo>
                <a:lnTo>
                  <a:pt x="2188" y="3858"/>
                </a:lnTo>
                <a:close/>
                <a:moveTo>
                  <a:pt x="2140" y="4005"/>
                </a:moveTo>
                <a:lnTo>
                  <a:pt x="2151" y="4003"/>
                </a:lnTo>
                <a:lnTo>
                  <a:pt x="2161" y="3998"/>
                </a:lnTo>
                <a:lnTo>
                  <a:pt x="2169" y="3989"/>
                </a:lnTo>
                <a:lnTo>
                  <a:pt x="2174" y="3980"/>
                </a:lnTo>
                <a:lnTo>
                  <a:pt x="2175" y="3970"/>
                </a:lnTo>
                <a:lnTo>
                  <a:pt x="2172" y="3962"/>
                </a:lnTo>
                <a:lnTo>
                  <a:pt x="2166" y="3957"/>
                </a:lnTo>
                <a:lnTo>
                  <a:pt x="2157" y="3955"/>
                </a:lnTo>
                <a:lnTo>
                  <a:pt x="2147" y="3957"/>
                </a:lnTo>
                <a:lnTo>
                  <a:pt x="2136" y="3962"/>
                </a:lnTo>
                <a:lnTo>
                  <a:pt x="2128" y="3970"/>
                </a:lnTo>
                <a:lnTo>
                  <a:pt x="2123" y="3980"/>
                </a:lnTo>
                <a:lnTo>
                  <a:pt x="2122" y="3989"/>
                </a:lnTo>
                <a:lnTo>
                  <a:pt x="2125" y="3998"/>
                </a:lnTo>
                <a:lnTo>
                  <a:pt x="2131" y="4003"/>
                </a:lnTo>
                <a:lnTo>
                  <a:pt x="2140" y="4005"/>
                </a:lnTo>
                <a:close/>
                <a:moveTo>
                  <a:pt x="2093" y="4153"/>
                </a:moveTo>
                <a:lnTo>
                  <a:pt x="2104" y="4151"/>
                </a:lnTo>
                <a:lnTo>
                  <a:pt x="2114" y="4145"/>
                </a:lnTo>
                <a:lnTo>
                  <a:pt x="2122" y="4138"/>
                </a:lnTo>
                <a:lnTo>
                  <a:pt x="2127" y="4127"/>
                </a:lnTo>
                <a:lnTo>
                  <a:pt x="2128" y="4117"/>
                </a:lnTo>
                <a:lnTo>
                  <a:pt x="2125" y="4109"/>
                </a:lnTo>
                <a:lnTo>
                  <a:pt x="2119" y="4104"/>
                </a:lnTo>
                <a:lnTo>
                  <a:pt x="2110" y="4102"/>
                </a:lnTo>
                <a:lnTo>
                  <a:pt x="2099" y="4104"/>
                </a:lnTo>
                <a:lnTo>
                  <a:pt x="2089" y="4109"/>
                </a:lnTo>
                <a:lnTo>
                  <a:pt x="2081" y="4117"/>
                </a:lnTo>
                <a:lnTo>
                  <a:pt x="2076" y="4127"/>
                </a:lnTo>
                <a:lnTo>
                  <a:pt x="2075" y="4138"/>
                </a:lnTo>
                <a:lnTo>
                  <a:pt x="2078" y="4145"/>
                </a:lnTo>
                <a:lnTo>
                  <a:pt x="2084" y="4151"/>
                </a:lnTo>
                <a:lnTo>
                  <a:pt x="2093" y="4153"/>
                </a:lnTo>
                <a:close/>
                <a:moveTo>
                  <a:pt x="2045" y="4300"/>
                </a:moveTo>
                <a:lnTo>
                  <a:pt x="2057" y="4299"/>
                </a:lnTo>
                <a:lnTo>
                  <a:pt x="2067" y="4293"/>
                </a:lnTo>
                <a:lnTo>
                  <a:pt x="2074" y="4285"/>
                </a:lnTo>
                <a:lnTo>
                  <a:pt x="2080" y="4275"/>
                </a:lnTo>
                <a:lnTo>
                  <a:pt x="2081" y="4264"/>
                </a:lnTo>
                <a:lnTo>
                  <a:pt x="2078" y="4256"/>
                </a:lnTo>
                <a:lnTo>
                  <a:pt x="2072" y="4251"/>
                </a:lnTo>
                <a:lnTo>
                  <a:pt x="2063" y="4249"/>
                </a:lnTo>
                <a:lnTo>
                  <a:pt x="2052" y="4251"/>
                </a:lnTo>
                <a:lnTo>
                  <a:pt x="2041" y="4256"/>
                </a:lnTo>
                <a:lnTo>
                  <a:pt x="2033" y="4264"/>
                </a:lnTo>
                <a:lnTo>
                  <a:pt x="2028" y="4275"/>
                </a:lnTo>
                <a:lnTo>
                  <a:pt x="2027" y="4285"/>
                </a:lnTo>
                <a:lnTo>
                  <a:pt x="2030" y="4293"/>
                </a:lnTo>
                <a:lnTo>
                  <a:pt x="2036" y="4299"/>
                </a:lnTo>
                <a:lnTo>
                  <a:pt x="2045" y="4300"/>
                </a:lnTo>
                <a:close/>
                <a:moveTo>
                  <a:pt x="1998" y="4448"/>
                </a:moveTo>
                <a:lnTo>
                  <a:pt x="2009" y="4446"/>
                </a:lnTo>
                <a:lnTo>
                  <a:pt x="2019" y="4440"/>
                </a:lnTo>
                <a:lnTo>
                  <a:pt x="2027" y="4432"/>
                </a:lnTo>
                <a:lnTo>
                  <a:pt x="2032" y="4423"/>
                </a:lnTo>
                <a:lnTo>
                  <a:pt x="2033" y="4412"/>
                </a:lnTo>
                <a:lnTo>
                  <a:pt x="2031" y="4404"/>
                </a:lnTo>
                <a:lnTo>
                  <a:pt x="2024" y="4398"/>
                </a:lnTo>
                <a:lnTo>
                  <a:pt x="2015" y="4396"/>
                </a:lnTo>
                <a:lnTo>
                  <a:pt x="2005" y="4398"/>
                </a:lnTo>
                <a:lnTo>
                  <a:pt x="1994" y="4404"/>
                </a:lnTo>
                <a:lnTo>
                  <a:pt x="1986" y="4412"/>
                </a:lnTo>
                <a:lnTo>
                  <a:pt x="1981" y="4423"/>
                </a:lnTo>
                <a:lnTo>
                  <a:pt x="1980" y="4432"/>
                </a:lnTo>
                <a:lnTo>
                  <a:pt x="1982" y="4440"/>
                </a:lnTo>
                <a:lnTo>
                  <a:pt x="1989" y="4446"/>
                </a:lnTo>
                <a:lnTo>
                  <a:pt x="1998" y="4448"/>
                </a:lnTo>
                <a:close/>
                <a:moveTo>
                  <a:pt x="1968" y="4544"/>
                </a:moveTo>
                <a:lnTo>
                  <a:pt x="1957" y="4546"/>
                </a:lnTo>
                <a:lnTo>
                  <a:pt x="1947" y="4551"/>
                </a:lnTo>
                <a:lnTo>
                  <a:pt x="1939" y="4560"/>
                </a:lnTo>
                <a:lnTo>
                  <a:pt x="1933" y="4570"/>
                </a:lnTo>
                <a:lnTo>
                  <a:pt x="1932" y="4580"/>
                </a:lnTo>
                <a:lnTo>
                  <a:pt x="1935" y="4588"/>
                </a:lnTo>
                <a:lnTo>
                  <a:pt x="1941" y="4593"/>
                </a:lnTo>
                <a:lnTo>
                  <a:pt x="1952" y="4595"/>
                </a:lnTo>
                <a:lnTo>
                  <a:pt x="1962" y="4593"/>
                </a:lnTo>
                <a:lnTo>
                  <a:pt x="1972" y="4588"/>
                </a:lnTo>
                <a:lnTo>
                  <a:pt x="1980" y="4580"/>
                </a:lnTo>
                <a:lnTo>
                  <a:pt x="1985" y="4570"/>
                </a:lnTo>
                <a:lnTo>
                  <a:pt x="1986" y="4560"/>
                </a:lnTo>
                <a:lnTo>
                  <a:pt x="1983" y="4551"/>
                </a:lnTo>
                <a:lnTo>
                  <a:pt x="1977" y="4546"/>
                </a:lnTo>
                <a:lnTo>
                  <a:pt x="1968" y="4544"/>
                </a:lnTo>
                <a:close/>
                <a:moveTo>
                  <a:pt x="1886" y="4717"/>
                </a:moveTo>
                <a:lnTo>
                  <a:pt x="1885" y="4727"/>
                </a:lnTo>
                <a:lnTo>
                  <a:pt x="1888" y="4735"/>
                </a:lnTo>
                <a:lnTo>
                  <a:pt x="1894" y="4742"/>
                </a:lnTo>
                <a:lnTo>
                  <a:pt x="1904" y="4744"/>
                </a:lnTo>
                <a:lnTo>
                  <a:pt x="1915" y="4742"/>
                </a:lnTo>
                <a:lnTo>
                  <a:pt x="1924" y="4735"/>
                </a:lnTo>
                <a:lnTo>
                  <a:pt x="1932" y="4727"/>
                </a:lnTo>
                <a:lnTo>
                  <a:pt x="1938" y="4717"/>
                </a:lnTo>
                <a:lnTo>
                  <a:pt x="1939" y="4708"/>
                </a:lnTo>
                <a:lnTo>
                  <a:pt x="1936" y="4700"/>
                </a:lnTo>
                <a:lnTo>
                  <a:pt x="1930" y="4693"/>
                </a:lnTo>
                <a:lnTo>
                  <a:pt x="1920" y="4691"/>
                </a:lnTo>
                <a:lnTo>
                  <a:pt x="1910" y="4693"/>
                </a:lnTo>
                <a:lnTo>
                  <a:pt x="1899" y="4700"/>
                </a:lnTo>
                <a:lnTo>
                  <a:pt x="1891" y="4708"/>
                </a:lnTo>
                <a:lnTo>
                  <a:pt x="1886" y="4717"/>
                </a:lnTo>
                <a:close/>
                <a:moveTo>
                  <a:pt x="1839" y="4865"/>
                </a:moveTo>
                <a:lnTo>
                  <a:pt x="1838" y="4875"/>
                </a:lnTo>
                <a:lnTo>
                  <a:pt x="1840" y="4884"/>
                </a:lnTo>
                <a:lnTo>
                  <a:pt x="1847" y="4889"/>
                </a:lnTo>
                <a:lnTo>
                  <a:pt x="1857" y="4891"/>
                </a:lnTo>
                <a:lnTo>
                  <a:pt x="1867" y="4889"/>
                </a:lnTo>
                <a:lnTo>
                  <a:pt x="1877" y="4884"/>
                </a:lnTo>
                <a:lnTo>
                  <a:pt x="1885" y="4875"/>
                </a:lnTo>
                <a:lnTo>
                  <a:pt x="1890" y="4865"/>
                </a:lnTo>
                <a:lnTo>
                  <a:pt x="1891" y="4855"/>
                </a:lnTo>
                <a:lnTo>
                  <a:pt x="1888" y="4847"/>
                </a:lnTo>
                <a:lnTo>
                  <a:pt x="1882" y="4841"/>
                </a:lnTo>
                <a:lnTo>
                  <a:pt x="1873" y="4840"/>
                </a:lnTo>
                <a:lnTo>
                  <a:pt x="1863" y="4841"/>
                </a:lnTo>
                <a:lnTo>
                  <a:pt x="1852" y="4847"/>
                </a:lnTo>
                <a:lnTo>
                  <a:pt x="1844" y="4855"/>
                </a:lnTo>
                <a:lnTo>
                  <a:pt x="1839" y="4865"/>
                </a:lnTo>
                <a:close/>
                <a:moveTo>
                  <a:pt x="1791" y="5012"/>
                </a:moveTo>
                <a:lnTo>
                  <a:pt x="1790" y="5023"/>
                </a:lnTo>
                <a:lnTo>
                  <a:pt x="1793" y="5031"/>
                </a:lnTo>
                <a:lnTo>
                  <a:pt x="1799" y="5036"/>
                </a:lnTo>
                <a:lnTo>
                  <a:pt x="1809" y="5038"/>
                </a:lnTo>
                <a:lnTo>
                  <a:pt x="1820" y="5036"/>
                </a:lnTo>
                <a:lnTo>
                  <a:pt x="1830" y="5031"/>
                </a:lnTo>
                <a:lnTo>
                  <a:pt x="1838" y="5023"/>
                </a:lnTo>
                <a:lnTo>
                  <a:pt x="1843" y="5012"/>
                </a:lnTo>
                <a:lnTo>
                  <a:pt x="1844" y="5002"/>
                </a:lnTo>
                <a:lnTo>
                  <a:pt x="1841" y="4994"/>
                </a:lnTo>
                <a:lnTo>
                  <a:pt x="1835" y="4989"/>
                </a:lnTo>
                <a:lnTo>
                  <a:pt x="1826" y="4987"/>
                </a:lnTo>
                <a:lnTo>
                  <a:pt x="1815" y="4989"/>
                </a:lnTo>
                <a:lnTo>
                  <a:pt x="1804" y="4994"/>
                </a:lnTo>
                <a:lnTo>
                  <a:pt x="1796" y="5002"/>
                </a:lnTo>
                <a:lnTo>
                  <a:pt x="1791" y="5012"/>
                </a:lnTo>
                <a:close/>
                <a:moveTo>
                  <a:pt x="1744" y="5159"/>
                </a:moveTo>
                <a:lnTo>
                  <a:pt x="1743" y="5170"/>
                </a:lnTo>
                <a:lnTo>
                  <a:pt x="1746" y="5178"/>
                </a:lnTo>
                <a:lnTo>
                  <a:pt x="1752" y="5184"/>
                </a:lnTo>
                <a:lnTo>
                  <a:pt x="1762" y="5186"/>
                </a:lnTo>
                <a:lnTo>
                  <a:pt x="1773" y="5184"/>
                </a:lnTo>
                <a:lnTo>
                  <a:pt x="1782" y="5178"/>
                </a:lnTo>
                <a:lnTo>
                  <a:pt x="1790" y="5170"/>
                </a:lnTo>
                <a:lnTo>
                  <a:pt x="1795" y="5159"/>
                </a:lnTo>
                <a:lnTo>
                  <a:pt x="1797" y="5150"/>
                </a:lnTo>
                <a:lnTo>
                  <a:pt x="1794" y="5142"/>
                </a:lnTo>
                <a:lnTo>
                  <a:pt x="1787" y="5136"/>
                </a:lnTo>
                <a:lnTo>
                  <a:pt x="1778" y="5134"/>
                </a:lnTo>
                <a:lnTo>
                  <a:pt x="1768" y="5136"/>
                </a:lnTo>
                <a:lnTo>
                  <a:pt x="1757" y="5142"/>
                </a:lnTo>
                <a:lnTo>
                  <a:pt x="1749" y="5150"/>
                </a:lnTo>
                <a:lnTo>
                  <a:pt x="1744" y="5159"/>
                </a:lnTo>
                <a:close/>
                <a:moveTo>
                  <a:pt x="1697" y="5308"/>
                </a:moveTo>
                <a:lnTo>
                  <a:pt x="1696" y="5317"/>
                </a:lnTo>
                <a:lnTo>
                  <a:pt x="1699" y="5325"/>
                </a:lnTo>
                <a:lnTo>
                  <a:pt x="1705" y="5331"/>
                </a:lnTo>
                <a:lnTo>
                  <a:pt x="1715" y="5333"/>
                </a:lnTo>
                <a:lnTo>
                  <a:pt x="1725" y="5331"/>
                </a:lnTo>
                <a:lnTo>
                  <a:pt x="1735" y="5325"/>
                </a:lnTo>
                <a:lnTo>
                  <a:pt x="1743" y="5317"/>
                </a:lnTo>
                <a:lnTo>
                  <a:pt x="1748" y="5308"/>
                </a:lnTo>
                <a:lnTo>
                  <a:pt x="1749" y="5297"/>
                </a:lnTo>
                <a:lnTo>
                  <a:pt x="1746" y="5289"/>
                </a:lnTo>
                <a:lnTo>
                  <a:pt x="1740" y="5284"/>
                </a:lnTo>
                <a:lnTo>
                  <a:pt x="1731" y="5282"/>
                </a:lnTo>
                <a:lnTo>
                  <a:pt x="1721" y="5284"/>
                </a:lnTo>
                <a:lnTo>
                  <a:pt x="1710" y="5289"/>
                </a:lnTo>
                <a:lnTo>
                  <a:pt x="1702" y="5297"/>
                </a:lnTo>
                <a:lnTo>
                  <a:pt x="1697" y="5308"/>
                </a:lnTo>
                <a:close/>
                <a:moveTo>
                  <a:pt x="1650" y="5455"/>
                </a:moveTo>
                <a:lnTo>
                  <a:pt x="1648" y="5465"/>
                </a:lnTo>
                <a:lnTo>
                  <a:pt x="1651" y="5473"/>
                </a:lnTo>
                <a:lnTo>
                  <a:pt x="1657" y="5478"/>
                </a:lnTo>
                <a:lnTo>
                  <a:pt x="1667" y="5480"/>
                </a:lnTo>
                <a:lnTo>
                  <a:pt x="1678" y="5478"/>
                </a:lnTo>
                <a:lnTo>
                  <a:pt x="1687" y="5473"/>
                </a:lnTo>
                <a:lnTo>
                  <a:pt x="1695" y="5465"/>
                </a:lnTo>
                <a:lnTo>
                  <a:pt x="1700" y="5455"/>
                </a:lnTo>
                <a:lnTo>
                  <a:pt x="1701" y="5446"/>
                </a:lnTo>
                <a:lnTo>
                  <a:pt x="1699" y="5437"/>
                </a:lnTo>
                <a:lnTo>
                  <a:pt x="1692" y="5431"/>
                </a:lnTo>
                <a:lnTo>
                  <a:pt x="1683" y="5429"/>
                </a:lnTo>
                <a:lnTo>
                  <a:pt x="1673" y="5431"/>
                </a:lnTo>
                <a:lnTo>
                  <a:pt x="1663" y="5437"/>
                </a:lnTo>
                <a:lnTo>
                  <a:pt x="1655" y="5446"/>
                </a:lnTo>
                <a:lnTo>
                  <a:pt x="1650" y="5455"/>
                </a:lnTo>
                <a:close/>
                <a:moveTo>
                  <a:pt x="1603" y="5603"/>
                </a:moveTo>
                <a:lnTo>
                  <a:pt x="1602" y="5612"/>
                </a:lnTo>
                <a:lnTo>
                  <a:pt x="1604" y="5620"/>
                </a:lnTo>
                <a:lnTo>
                  <a:pt x="1610" y="5625"/>
                </a:lnTo>
                <a:lnTo>
                  <a:pt x="1620" y="5627"/>
                </a:lnTo>
                <a:lnTo>
                  <a:pt x="1630" y="5625"/>
                </a:lnTo>
                <a:lnTo>
                  <a:pt x="1640" y="5620"/>
                </a:lnTo>
                <a:lnTo>
                  <a:pt x="1648" y="5612"/>
                </a:lnTo>
                <a:lnTo>
                  <a:pt x="1653" y="5603"/>
                </a:lnTo>
                <a:lnTo>
                  <a:pt x="1654" y="5593"/>
                </a:lnTo>
                <a:lnTo>
                  <a:pt x="1651" y="5585"/>
                </a:lnTo>
                <a:lnTo>
                  <a:pt x="1645" y="5579"/>
                </a:lnTo>
                <a:lnTo>
                  <a:pt x="1636" y="5577"/>
                </a:lnTo>
                <a:lnTo>
                  <a:pt x="1626" y="5579"/>
                </a:lnTo>
                <a:lnTo>
                  <a:pt x="1615" y="5585"/>
                </a:lnTo>
                <a:lnTo>
                  <a:pt x="1608" y="5593"/>
                </a:lnTo>
                <a:lnTo>
                  <a:pt x="1603" y="5603"/>
                </a:lnTo>
                <a:close/>
                <a:moveTo>
                  <a:pt x="1555" y="5750"/>
                </a:moveTo>
                <a:lnTo>
                  <a:pt x="1554" y="5759"/>
                </a:lnTo>
                <a:lnTo>
                  <a:pt x="1557" y="5767"/>
                </a:lnTo>
                <a:lnTo>
                  <a:pt x="1563" y="5773"/>
                </a:lnTo>
                <a:lnTo>
                  <a:pt x="1573" y="5775"/>
                </a:lnTo>
                <a:lnTo>
                  <a:pt x="1583" y="5773"/>
                </a:lnTo>
                <a:lnTo>
                  <a:pt x="1592" y="5767"/>
                </a:lnTo>
                <a:lnTo>
                  <a:pt x="1600" y="5759"/>
                </a:lnTo>
                <a:lnTo>
                  <a:pt x="1605" y="5750"/>
                </a:lnTo>
                <a:lnTo>
                  <a:pt x="1606" y="5740"/>
                </a:lnTo>
                <a:lnTo>
                  <a:pt x="1604" y="5733"/>
                </a:lnTo>
                <a:lnTo>
                  <a:pt x="1597" y="5727"/>
                </a:lnTo>
                <a:lnTo>
                  <a:pt x="1589" y="5726"/>
                </a:lnTo>
                <a:lnTo>
                  <a:pt x="1578" y="5727"/>
                </a:lnTo>
                <a:lnTo>
                  <a:pt x="1568" y="5733"/>
                </a:lnTo>
                <a:lnTo>
                  <a:pt x="1560" y="5740"/>
                </a:lnTo>
                <a:lnTo>
                  <a:pt x="1555" y="5750"/>
                </a:lnTo>
                <a:close/>
                <a:moveTo>
                  <a:pt x="1508" y="5897"/>
                </a:moveTo>
                <a:lnTo>
                  <a:pt x="1507" y="5907"/>
                </a:lnTo>
                <a:lnTo>
                  <a:pt x="1510" y="5915"/>
                </a:lnTo>
                <a:lnTo>
                  <a:pt x="1516" y="5920"/>
                </a:lnTo>
                <a:lnTo>
                  <a:pt x="1526" y="5922"/>
                </a:lnTo>
                <a:lnTo>
                  <a:pt x="1536" y="5920"/>
                </a:lnTo>
                <a:lnTo>
                  <a:pt x="1545" y="5915"/>
                </a:lnTo>
                <a:lnTo>
                  <a:pt x="1552" y="5907"/>
                </a:lnTo>
                <a:lnTo>
                  <a:pt x="1557" y="5897"/>
                </a:lnTo>
                <a:lnTo>
                  <a:pt x="1558" y="5888"/>
                </a:lnTo>
                <a:lnTo>
                  <a:pt x="1556" y="5880"/>
                </a:lnTo>
                <a:lnTo>
                  <a:pt x="1550" y="5875"/>
                </a:lnTo>
                <a:lnTo>
                  <a:pt x="1541" y="5873"/>
                </a:lnTo>
                <a:lnTo>
                  <a:pt x="1531" y="5875"/>
                </a:lnTo>
                <a:lnTo>
                  <a:pt x="1521" y="5880"/>
                </a:lnTo>
                <a:lnTo>
                  <a:pt x="1513" y="5888"/>
                </a:lnTo>
                <a:lnTo>
                  <a:pt x="1508" y="5897"/>
                </a:lnTo>
                <a:close/>
                <a:moveTo>
                  <a:pt x="1461" y="6045"/>
                </a:moveTo>
                <a:lnTo>
                  <a:pt x="1460" y="6055"/>
                </a:lnTo>
                <a:lnTo>
                  <a:pt x="1463" y="6062"/>
                </a:lnTo>
                <a:lnTo>
                  <a:pt x="1469" y="6067"/>
                </a:lnTo>
                <a:lnTo>
                  <a:pt x="1478" y="6069"/>
                </a:lnTo>
                <a:lnTo>
                  <a:pt x="1488" y="6067"/>
                </a:lnTo>
                <a:lnTo>
                  <a:pt x="1497" y="6062"/>
                </a:lnTo>
                <a:lnTo>
                  <a:pt x="1505" y="6055"/>
                </a:lnTo>
                <a:lnTo>
                  <a:pt x="1510" y="6045"/>
                </a:lnTo>
                <a:lnTo>
                  <a:pt x="1511" y="6035"/>
                </a:lnTo>
                <a:lnTo>
                  <a:pt x="1508" y="6028"/>
                </a:lnTo>
                <a:lnTo>
                  <a:pt x="1502" y="6023"/>
                </a:lnTo>
                <a:lnTo>
                  <a:pt x="1494" y="6021"/>
                </a:lnTo>
                <a:lnTo>
                  <a:pt x="1484" y="6023"/>
                </a:lnTo>
                <a:lnTo>
                  <a:pt x="1474" y="6028"/>
                </a:lnTo>
                <a:lnTo>
                  <a:pt x="1466" y="6035"/>
                </a:lnTo>
                <a:lnTo>
                  <a:pt x="1461" y="6045"/>
                </a:lnTo>
                <a:close/>
                <a:moveTo>
                  <a:pt x="1414" y="6193"/>
                </a:moveTo>
                <a:lnTo>
                  <a:pt x="1413" y="6202"/>
                </a:lnTo>
                <a:lnTo>
                  <a:pt x="1416" y="6210"/>
                </a:lnTo>
                <a:lnTo>
                  <a:pt x="1421" y="6215"/>
                </a:lnTo>
                <a:lnTo>
                  <a:pt x="1431" y="6217"/>
                </a:lnTo>
                <a:lnTo>
                  <a:pt x="1441" y="6215"/>
                </a:lnTo>
                <a:lnTo>
                  <a:pt x="1450" y="6210"/>
                </a:lnTo>
                <a:lnTo>
                  <a:pt x="1457" y="6202"/>
                </a:lnTo>
                <a:lnTo>
                  <a:pt x="1462" y="6193"/>
                </a:lnTo>
                <a:lnTo>
                  <a:pt x="1463" y="6183"/>
                </a:lnTo>
                <a:lnTo>
                  <a:pt x="1461" y="6175"/>
                </a:lnTo>
                <a:lnTo>
                  <a:pt x="1455" y="6170"/>
                </a:lnTo>
                <a:lnTo>
                  <a:pt x="1446" y="6168"/>
                </a:lnTo>
                <a:lnTo>
                  <a:pt x="1436" y="6170"/>
                </a:lnTo>
                <a:lnTo>
                  <a:pt x="1426" y="6175"/>
                </a:lnTo>
                <a:lnTo>
                  <a:pt x="1419" y="6183"/>
                </a:lnTo>
                <a:lnTo>
                  <a:pt x="1414" y="6193"/>
                </a:lnTo>
                <a:close/>
                <a:moveTo>
                  <a:pt x="1367" y="6340"/>
                </a:moveTo>
                <a:lnTo>
                  <a:pt x="1366" y="6349"/>
                </a:lnTo>
                <a:lnTo>
                  <a:pt x="1369" y="6357"/>
                </a:lnTo>
                <a:lnTo>
                  <a:pt x="1374" y="6362"/>
                </a:lnTo>
                <a:lnTo>
                  <a:pt x="1384" y="6364"/>
                </a:lnTo>
                <a:lnTo>
                  <a:pt x="1393" y="6362"/>
                </a:lnTo>
                <a:lnTo>
                  <a:pt x="1402" y="6357"/>
                </a:lnTo>
                <a:lnTo>
                  <a:pt x="1410" y="6349"/>
                </a:lnTo>
                <a:lnTo>
                  <a:pt x="1414" y="6340"/>
                </a:lnTo>
                <a:lnTo>
                  <a:pt x="1416" y="6331"/>
                </a:lnTo>
                <a:lnTo>
                  <a:pt x="1413" y="6323"/>
                </a:lnTo>
                <a:lnTo>
                  <a:pt x="1407" y="6318"/>
                </a:lnTo>
                <a:lnTo>
                  <a:pt x="1399" y="6316"/>
                </a:lnTo>
                <a:lnTo>
                  <a:pt x="1389" y="6318"/>
                </a:lnTo>
                <a:lnTo>
                  <a:pt x="1379" y="6323"/>
                </a:lnTo>
                <a:lnTo>
                  <a:pt x="1372" y="6331"/>
                </a:lnTo>
                <a:lnTo>
                  <a:pt x="1367" y="6340"/>
                </a:lnTo>
                <a:close/>
                <a:moveTo>
                  <a:pt x="1351" y="6464"/>
                </a:moveTo>
                <a:lnTo>
                  <a:pt x="1342" y="6466"/>
                </a:lnTo>
                <a:lnTo>
                  <a:pt x="1332" y="6472"/>
                </a:lnTo>
                <a:lnTo>
                  <a:pt x="1325" y="6479"/>
                </a:lnTo>
                <a:lnTo>
                  <a:pt x="1320" y="6488"/>
                </a:lnTo>
                <a:lnTo>
                  <a:pt x="1319" y="6497"/>
                </a:lnTo>
                <a:lnTo>
                  <a:pt x="1322" y="6504"/>
                </a:lnTo>
                <a:lnTo>
                  <a:pt x="1327" y="6509"/>
                </a:lnTo>
                <a:lnTo>
                  <a:pt x="1337" y="6511"/>
                </a:lnTo>
                <a:lnTo>
                  <a:pt x="1346" y="6509"/>
                </a:lnTo>
                <a:lnTo>
                  <a:pt x="1355" y="6504"/>
                </a:lnTo>
                <a:lnTo>
                  <a:pt x="1362" y="6497"/>
                </a:lnTo>
                <a:lnTo>
                  <a:pt x="1367" y="6488"/>
                </a:lnTo>
                <a:lnTo>
                  <a:pt x="1368" y="6479"/>
                </a:lnTo>
                <a:lnTo>
                  <a:pt x="1365" y="6472"/>
                </a:lnTo>
                <a:lnTo>
                  <a:pt x="1359" y="6466"/>
                </a:lnTo>
                <a:lnTo>
                  <a:pt x="1351" y="6464"/>
                </a:lnTo>
                <a:close/>
                <a:moveTo>
                  <a:pt x="1304" y="6613"/>
                </a:moveTo>
                <a:lnTo>
                  <a:pt x="1294" y="6614"/>
                </a:lnTo>
                <a:lnTo>
                  <a:pt x="1285" y="6619"/>
                </a:lnTo>
                <a:lnTo>
                  <a:pt x="1278" y="6626"/>
                </a:lnTo>
                <a:lnTo>
                  <a:pt x="1273" y="6635"/>
                </a:lnTo>
                <a:lnTo>
                  <a:pt x="1272" y="6644"/>
                </a:lnTo>
                <a:lnTo>
                  <a:pt x="1275" y="6651"/>
                </a:lnTo>
                <a:lnTo>
                  <a:pt x="1280" y="6657"/>
                </a:lnTo>
                <a:lnTo>
                  <a:pt x="1289" y="6659"/>
                </a:lnTo>
                <a:lnTo>
                  <a:pt x="1299" y="6657"/>
                </a:lnTo>
                <a:lnTo>
                  <a:pt x="1307" y="6651"/>
                </a:lnTo>
                <a:lnTo>
                  <a:pt x="1314" y="6644"/>
                </a:lnTo>
                <a:lnTo>
                  <a:pt x="1319" y="6635"/>
                </a:lnTo>
                <a:lnTo>
                  <a:pt x="1320" y="6626"/>
                </a:lnTo>
                <a:lnTo>
                  <a:pt x="1317" y="6619"/>
                </a:lnTo>
                <a:lnTo>
                  <a:pt x="1312" y="6614"/>
                </a:lnTo>
                <a:lnTo>
                  <a:pt x="1304" y="6613"/>
                </a:lnTo>
                <a:close/>
                <a:moveTo>
                  <a:pt x="1256" y="6761"/>
                </a:moveTo>
                <a:lnTo>
                  <a:pt x="1247" y="6763"/>
                </a:lnTo>
                <a:lnTo>
                  <a:pt x="1239" y="6767"/>
                </a:lnTo>
                <a:lnTo>
                  <a:pt x="1231" y="6774"/>
                </a:lnTo>
                <a:lnTo>
                  <a:pt x="1226" y="6782"/>
                </a:lnTo>
                <a:lnTo>
                  <a:pt x="1225" y="6791"/>
                </a:lnTo>
                <a:lnTo>
                  <a:pt x="1228" y="6799"/>
                </a:lnTo>
                <a:lnTo>
                  <a:pt x="1233" y="6803"/>
                </a:lnTo>
                <a:lnTo>
                  <a:pt x="1242" y="6805"/>
                </a:lnTo>
                <a:lnTo>
                  <a:pt x="1251" y="6803"/>
                </a:lnTo>
                <a:lnTo>
                  <a:pt x="1259" y="6799"/>
                </a:lnTo>
                <a:lnTo>
                  <a:pt x="1266" y="6791"/>
                </a:lnTo>
                <a:lnTo>
                  <a:pt x="1271" y="6782"/>
                </a:lnTo>
                <a:lnTo>
                  <a:pt x="1272" y="6774"/>
                </a:lnTo>
                <a:lnTo>
                  <a:pt x="1269" y="6767"/>
                </a:lnTo>
                <a:lnTo>
                  <a:pt x="1264" y="6763"/>
                </a:lnTo>
                <a:lnTo>
                  <a:pt x="1256" y="6761"/>
                </a:lnTo>
                <a:close/>
                <a:moveTo>
                  <a:pt x="1209" y="6909"/>
                </a:moveTo>
                <a:lnTo>
                  <a:pt x="1200" y="6910"/>
                </a:lnTo>
                <a:lnTo>
                  <a:pt x="1192" y="6915"/>
                </a:lnTo>
                <a:lnTo>
                  <a:pt x="1184" y="6922"/>
                </a:lnTo>
                <a:lnTo>
                  <a:pt x="1180" y="6930"/>
                </a:lnTo>
                <a:lnTo>
                  <a:pt x="1179" y="6939"/>
                </a:lnTo>
                <a:lnTo>
                  <a:pt x="1181" y="6946"/>
                </a:lnTo>
                <a:lnTo>
                  <a:pt x="1186" y="6950"/>
                </a:lnTo>
                <a:lnTo>
                  <a:pt x="1195" y="6952"/>
                </a:lnTo>
                <a:lnTo>
                  <a:pt x="1204" y="6950"/>
                </a:lnTo>
                <a:lnTo>
                  <a:pt x="1212" y="6946"/>
                </a:lnTo>
                <a:lnTo>
                  <a:pt x="1219" y="6939"/>
                </a:lnTo>
                <a:lnTo>
                  <a:pt x="1223" y="6930"/>
                </a:lnTo>
                <a:lnTo>
                  <a:pt x="1224" y="6922"/>
                </a:lnTo>
                <a:lnTo>
                  <a:pt x="1222" y="6915"/>
                </a:lnTo>
                <a:lnTo>
                  <a:pt x="1216" y="6910"/>
                </a:lnTo>
                <a:lnTo>
                  <a:pt x="1209" y="6909"/>
                </a:lnTo>
                <a:close/>
                <a:moveTo>
                  <a:pt x="1161" y="7056"/>
                </a:moveTo>
                <a:lnTo>
                  <a:pt x="1152" y="7058"/>
                </a:lnTo>
                <a:lnTo>
                  <a:pt x="1144" y="7062"/>
                </a:lnTo>
                <a:lnTo>
                  <a:pt x="1137" y="7069"/>
                </a:lnTo>
                <a:lnTo>
                  <a:pt x="1133" y="7078"/>
                </a:lnTo>
                <a:lnTo>
                  <a:pt x="1132" y="7086"/>
                </a:lnTo>
                <a:lnTo>
                  <a:pt x="1134" y="7093"/>
                </a:lnTo>
                <a:lnTo>
                  <a:pt x="1139" y="7097"/>
                </a:lnTo>
                <a:lnTo>
                  <a:pt x="1148" y="7099"/>
                </a:lnTo>
                <a:lnTo>
                  <a:pt x="1156" y="7097"/>
                </a:lnTo>
                <a:lnTo>
                  <a:pt x="1164" y="7093"/>
                </a:lnTo>
                <a:lnTo>
                  <a:pt x="1171" y="7086"/>
                </a:lnTo>
                <a:lnTo>
                  <a:pt x="1175" y="7078"/>
                </a:lnTo>
                <a:lnTo>
                  <a:pt x="1176" y="7069"/>
                </a:lnTo>
                <a:lnTo>
                  <a:pt x="1174" y="7062"/>
                </a:lnTo>
                <a:lnTo>
                  <a:pt x="1169" y="7058"/>
                </a:lnTo>
                <a:lnTo>
                  <a:pt x="1161" y="7056"/>
                </a:lnTo>
                <a:close/>
                <a:moveTo>
                  <a:pt x="1114" y="7204"/>
                </a:moveTo>
                <a:lnTo>
                  <a:pt x="1105" y="7206"/>
                </a:lnTo>
                <a:lnTo>
                  <a:pt x="1097" y="7210"/>
                </a:lnTo>
                <a:lnTo>
                  <a:pt x="1090" y="7218"/>
                </a:lnTo>
                <a:lnTo>
                  <a:pt x="1086" y="7226"/>
                </a:lnTo>
                <a:lnTo>
                  <a:pt x="1085" y="7234"/>
                </a:lnTo>
                <a:lnTo>
                  <a:pt x="1087" y="7240"/>
                </a:lnTo>
                <a:lnTo>
                  <a:pt x="1092" y="7244"/>
                </a:lnTo>
                <a:lnTo>
                  <a:pt x="1100" y="7246"/>
                </a:lnTo>
                <a:lnTo>
                  <a:pt x="1109" y="7244"/>
                </a:lnTo>
                <a:lnTo>
                  <a:pt x="1117" y="7240"/>
                </a:lnTo>
                <a:lnTo>
                  <a:pt x="1123" y="7234"/>
                </a:lnTo>
                <a:lnTo>
                  <a:pt x="1127" y="7226"/>
                </a:lnTo>
                <a:lnTo>
                  <a:pt x="1128" y="7218"/>
                </a:lnTo>
                <a:lnTo>
                  <a:pt x="1126" y="7210"/>
                </a:lnTo>
                <a:lnTo>
                  <a:pt x="1121" y="7206"/>
                </a:lnTo>
                <a:lnTo>
                  <a:pt x="1114" y="7204"/>
                </a:lnTo>
                <a:close/>
                <a:moveTo>
                  <a:pt x="1039" y="7373"/>
                </a:moveTo>
                <a:lnTo>
                  <a:pt x="1038" y="7381"/>
                </a:lnTo>
                <a:lnTo>
                  <a:pt x="1040" y="7387"/>
                </a:lnTo>
                <a:lnTo>
                  <a:pt x="1045" y="7391"/>
                </a:lnTo>
                <a:lnTo>
                  <a:pt x="1053" y="7393"/>
                </a:lnTo>
                <a:lnTo>
                  <a:pt x="1061" y="7391"/>
                </a:lnTo>
                <a:lnTo>
                  <a:pt x="1069" y="7387"/>
                </a:lnTo>
                <a:lnTo>
                  <a:pt x="1075" y="7381"/>
                </a:lnTo>
                <a:lnTo>
                  <a:pt x="1079" y="7373"/>
                </a:lnTo>
                <a:lnTo>
                  <a:pt x="1080" y="7365"/>
                </a:lnTo>
                <a:lnTo>
                  <a:pt x="1078" y="7359"/>
                </a:lnTo>
                <a:lnTo>
                  <a:pt x="1073" y="7354"/>
                </a:lnTo>
                <a:lnTo>
                  <a:pt x="1066" y="7352"/>
                </a:lnTo>
                <a:lnTo>
                  <a:pt x="1058" y="7354"/>
                </a:lnTo>
                <a:lnTo>
                  <a:pt x="1050" y="7359"/>
                </a:lnTo>
                <a:lnTo>
                  <a:pt x="1043" y="7365"/>
                </a:lnTo>
                <a:lnTo>
                  <a:pt x="1039" y="7373"/>
                </a:lnTo>
                <a:close/>
                <a:moveTo>
                  <a:pt x="992" y="7520"/>
                </a:moveTo>
                <a:lnTo>
                  <a:pt x="991" y="7528"/>
                </a:lnTo>
                <a:lnTo>
                  <a:pt x="993" y="7534"/>
                </a:lnTo>
                <a:lnTo>
                  <a:pt x="998" y="7538"/>
                </a:lnTo>
                <a:lnTo>
                  <a:pt x="1006" y="7540"/>
                </a:lnTo>
                <a:lnTo>
                  <a:pt x="1014" y="7538"/>
                </a:lnTo>
                <a:lnTo>
                  <a:pt x="1021" y="7534"/>
                </a:lnTo>
                <a:lnTo>
                  <a:pt x="1028" y="7528"/>
                </a:lnTo>
                <a:lnTo>
                  <a:pt x="1031" y="7520"/>
                </a:lnTo>
                <a:lnTo>
                  <a:pt x="1032" y="7513"/>
                </a:lnTo>
                <a:lnTo>
                  <a:pt x="1030" y="7507"/>
                </a:lnTo>
                <a:lnTo>
                  <a:pt x="1025" y="7503"/>
                </a:lnTo>
                <a:lnTo>
                  <a:pt x="1018" y="7501"/>
                </a:lnTo>
                <a:lnTo>
                  <a:pt x="1010" y="7503"/>
                </a:lnTo>
                <a:lnTo>
                  <a:pt x="1003" y="7507"/>
                </a:lnTo>
                <a:lnTo>
                  <a:pt x="996" y="7513"/>
                </a:lnTo>
                <a:lnTo>
                  <a:pt x="992" y="7520"/>
                </a:lnTo>
                <a:close/>
                <a:moveTo>
                  <a:pt x="945" y="7668"/>
                </a:moveTo>
                <a:lnTo>
                  <a:pt x="945" y="7675"/>
                </a:lnTo>
                <a:lnTo>
                  <a:pt x="947" y="7681"/>
                </a:lnTo>
                <a:lnTo>
                  <a:pt x="951" y="7686"/>
                </a:lnTo>
                <a:lnTo>
                  <a:pt x="959" y="7687"/>
                </a:lnTo>
                <a:lnTo>
                  <a:pt x="967" y="7686"/>
                </a:lnTo>
                <a:lnTo>
                  <a:pt x="974" y="7681"/>
                </a:lnTo>
                <a:lnTo>
                  <a:pt x="980" y="7675"/>
                </a:lnTo>
                <a:lnTo>
                  <a:pt x="983" y="7668"/>
                </a:lnTo>
                <a:lnTo>
                  <a:pt x="984" y="7660"/>
                </a:lnTo>
                <a:lnTo>
                  <a:pt x="982" y="7655"/>
                </a:lnTo>
                <a:lnTo>
                  <a:pt x="977" y="7651"/>
                </a:lnTo>
                <a:lnTo>
                  <a:pt x="971" y="7649"/>
                </a:lnTo>
                <a:lnTo>
                  <a:pt x="963" y="7651"/>
                </a:lnTo>
                <a:lnTo>
                  <a:pt x="956" y="7655"/>
                </a:lnTo>
                <a:lnTo>
                  <a:pt x="949" y="7661"/>
                </a:lnTo>
                <a:lnTo>
                  <a:pt x="945" y="7668"/>
                </a:lnTo>
                <a:close/>
                <a:moveTo>
                  <a:pt x="899" y="7815"/>
                </a:moveTo>
                <a:lnTo>
                  <a:pt x="898" y="7822"/>
                </a:lnTo>
                <a:lnTo>
                  <a:pt x="900" y="7829"/>
                </a:lnTo>
                <a:lnTo>
                  <a:pt x="904" y="7833"/>
                </a:lnTo>
                <a:lnTo>
                  <a:pt x="912" y="7834"/>
                </a:lnTo>
                <a:lnTo>
                  <a:pt x="919" y="7833"/>
                </a:lnTo>
                <a:lnTo>
                  <a:pt x="926" y="7829"/>
                </a:lnTo>
                <a:lnTo>
                  <a:pt x="932" y="7822"/>
                </a:lnTo>
                <a:lnTo>
                  <a:pt x="936" y="7815"/>
                </a:lnTo>
                <a:lnTo>
                  <a:pt x="936" y="7808"/>
                </a:lnTo>
                <a:lnTo>
                  <a:pt x="934" y="7802"/>
                </a:lnTo>
                <a:lnTo>
                  <a:pt x="930" y="7798"/>
                </a:lnTo>
                <a:lnTo>
                  <a:pt x="923" y="7797"/>
                </a:lnTo>
                <a:lnTo>
                  <a:pt x="916" y="7798"/>
                </a:lnTo>
                <a:lnTo>
                  <a:pt x="909" y="7802"/>
                </a:lnTo>
                <a:lnTo>
                  <a:pt x="902" y="7808"/>
                </a:lnTo>
                <a:lnTo>
                  <a:pt x="899" y="7815"/>
                </a:lnTo>
                <a:close/>
                <a:moveTo>
                  <a:pt x="852" y="7962"/>
                </a:moveTo>
                <a:lnTo>
                  <a:pt x="851" y="7970"/>
                </a:lnTo>
                <a:lnTo>
                  <a:pt x="853" y="7976"/>
                </a:lnTo>
                <a:lnTo>
                  <a:pt x="857" y="7979"/>
                </a:lnTo>
                <a:lnTo>
                  <a:pt x="865" y="7981"/>
                </a:lnTo>
                <a:lnTo>
                  <a:pt x="872" y="7979"/>
                </a:lnTo>
                <a:lnTo>
                  <a:pt x="878" y="7976"/>
                </a:lnTo>
                <a:lnTo>
                  <a:pt x="884" y="7970"/>
                </a:lnTo>
                <a:lnTo>
                  <a:pt x="887" y="7962"/>
                </a:lnTo>
                <a:lnTo>
                  <a:pt x="888" y="7956"/>
                </a:lnTo>
                <a:lnTo>
                  <a:pt x="886" y="7950"/>
                </a:lnTo>
                <a:lnTo>
                  <a:pt x="882" y="7947"/>
                </a:lnTo>
                <a:lnTo>
                  <a:pt x="876" y="7945"/>
                </a:lnTo>
                <a:lnTo>
                  <a:pt x="869" y="7947"/>
                </a:lnTo>
                <a:lnTo>
                  <a:pt x="862" y="7950"/>
                </a:lnTo>
                <a:lnTo>
                  <a:pt x="855" y="7956"/>
                </a:lnTo>
                <a:lnTo>
                  <a:pt x="852" y="7962"/>
                </a:lnTo>
                <a:close/>
                <a:moveTo>
                  <a:pt x="805" y="8111"/>
                </a:moveTo>
                <a:lnTo>
                  <a:pt x="805" y="8117"/>
                </a:lnTo>
                <a:lnTo>
                  <a:pt x="806" y="8122"/>
                </a:lnTo>
                <a:lnTo>
                  <a:pt x="812" y="8126"/>
                </a:lnTo>
                <a:lnTo>
                  <a:pt x="818" y="8127"/>
                </a:lnTo>
                <a:lnTo>
                  <a:pt x="824" y="8126"/>
                </a:lnTo>
                <a:lnTo>
                  <a:pt x="831" y="8122"/>
                </a:lnTo>
                <a:lnTo>
                  <a:pt x="836" y="8117"/>
                </a:lnTo>
                <a:lnTo>
                  <a:pt x="839" y="8111"/>
                </a:lnTo>
                <a:lnTo>
                  <a:pt x="840" y="8103"/>
                </a:lnTo>
                <a:lnTo>
                  <a:pt x="838" y="8098"/>
                </a:lnTo>
                <a:lnTo>
                  <a:pt x="834" y="8095"/>
                </a:lnTo>
                <a:lnTo>
                  <a:pt x="828" y="8093"/>
                </a:lnTo>
                <a:lnTo>
                  <a:pt x="821" y="8095"/>
                </a:lnTo>
                <a:lnTo>
                  <a:pt x="815" y="8098"/>
                </a:lnTo>
                <a:lnTo>
                  <a:pt x="809" y="8103"/>
                </a:lnTo>
                <a:lnTo>
                  <a:pt x="805" y="8111"/>
                </a:lnTo>
                <a:close/>
                <a:moveTo>
                  <a:pt x="758" y="8258"/>
                </a:moveTo>
                <a:lnTo>
                  <a:pt x="758" y="8264"/>
                </a:lnTo>
                <a:lnTo>
                  <a:pt x="759" y="8269"/>
                </a:lnTo>
                <a:lnTo>
                  <a:pt x="764" y="8273"/>
                </a:lnTo>
                <a:lnTo>
                  <a:pt x="770" y="8274"/>
                </a:lnTo>
                <a:lnTo>
                  <a:pt x="777" y="8273"/>
                </a:lnTo>
                <a:lnTo>
                  <a:pt x="783" y="8269"/>
                </a:lnTo>
                <a:lnTo>
                  <a:pt x="788" y="8264"/>
                </a:lnTo>
                <a:lnTo>
                  <a:pt x="791" y="8258"/>
                </a:lnTo>
                <a:lnTo>
                  <a:pt x="792" y="8252"/>
                </a:lnTo>
                <a:lnTo>
                  <a:pt x="790" y="8247"/>
                </a:lnTo>
                <a:lnTo>
                  <a:pt x="786" y="8242"/>
                </a:lnTo>
                <a:lnTo>
                  <a:pt x="781" y="8241"/>
                </a:lnTo>
                <a:lnTo>
                  <a:pt x="774" y="8242"/>
                </a:lnTo>
                <a:lnTo>
                  <a:pt x="768" y="8247"/>
                </a:lnTo>
                <a:lnTo>
                  <a:pt x="762" y="8252"/>
                </a:lnTo>
                <a:lnTo>
                  <a:pt x="758" y="8258"/>
                </a:lnTo>
                <a:close/>
                <a:moveTo>
                  <a:pt x="712" y="8405"/>
                </a:moveTo>
                <a:lnTo>
                  <a:pt x="711" y="8411"/>
                </a:lnTo>
                <a:lnTo>
                  <a:pt x="713" y="8416"/>
                </a:lnTo>
                <a:lnTo>
                  <a:pt x="718" y="8420"/>
                </a:lnTo>
                <a:lnTo>
                  <a:pt x="723" y="8421"/>
                </a:lnTo>
                <a:lnTo>
                  <a:pt x="729" y="8420"/>
                </a:lnTo>
                <a:lnTo>
                  <a:pt x="735" y="8416"/>
                </a:lnTo>
                <a:lnTo>
                  <a:pt x="740" y="8411"/>
                </a:lnTo>
                <a:lnTo>
                  <a:pt x="743" y="8405"/>
                </a:lnTo>
                <a:lnTo>
                  <a:pt x="744" y="8400"/>
                </a:lnTo>
                <a:lnTo>
                  <a:pt x="742" y="8395"/>
                </a:lnTo>
                <a:lnTo>
                  <a:pt x="738" y="8391"/>
                </a:lnTo>
                <a:lnTo>
                  <a:pt x="733" y="8390"/>
                </a:lnTo>
                <a:lnTo>
                  <a:pt x="727" y="8391"/>
                </a:lnTo>
                <a:lnTo>
                  <a:pt x="721" y="8395"/>
                </a:lnTo>
                <a:lnTo>
                  <a:pt x="715" y="8400"/>
                </a:lnTo>
                <a:lnTo>
                  <a:pt x="712" y="8405"/>
                </a:lnTo>
                <a:close/>
                <a:moveTo>
                  <a:pt x="665" y="8553"/>
                </a:moveTo>
                <a:lnTo>
                  <a:pt x="665" y="8558"/>
                </a:lnTo>
                <a:lnTo>
                  <a:pt x="666" y="8563"/>
                </a:lnTo>
                <a:lnTo>
                  <a:pt x="671" y="8566"/>
                </a:lnTo>
                <a:lnTo>
                  <a:pt x="676" y="8567"/>
                </a:lnTo>
                <a:lnTo>
                  <a:pt x="682" y="8566"/>
                </a:lnTo>
                <a:lnTo>
                  <a:pt x="688" y="8563"/>
                </a:lnTo>
                <a:lnTo>
                  <a:pt x="692" y="8558"/>
                </a:lnTo>
                <a:lnTo>
                  <a:pt x="695" y="8553"/>
                </a:lnTo>
                <a:lnTo>
                  <a:pt x="696" y="8547"/>
                </a:lnTo>
                <a:lnTo>
                  <a:pt x="694" y="8543"/>
                </a:lnTo>
                <a:lnTo>
                  <a:pt x="691" y="8540"/>
                </a:lnTo>
                <a:lnTo>
                  <a:pt x="685" y="8538"/>
                </a:lnTo>
                <a:lnTo>
                  <a:pt x="679" y="8540"/>
                </a:lnTo>
                <a:lnTo>
                  <a:pt x="674" y="8543"/>
                </a:lnTo>
                <a:lnTo>
                  <a:pt x="669" y="8547"/>
                </a:lnTo>
                <a:lnTo>
                  <a:pt x="665" y="8553"/>
                </a:lnTo>
                <a:close/>
                <a:moveTo>
                  <a:pt x="619" y="8700"/>
                </a:moveTo>
                <a:lnTo>
                  <a:pt x="618" y="8706"/>
                </a:lnTo>
                <a:lnTo>
                  <a:pt x="620" y="8710"/>
                </a:lnTo>
                <a:lnTo>
                  <a:pt x="624" y="8714"/>
                </a:lnTo>
                <a:lnTo>
                  <a:pt x="629" y="8715"/>
                </a:lnTo>
                <a:lnTo>
                  <a:pt x="635" y="8714"/>
                </a:lnTo>
                <a:lnTo>
                  <a:pt x="640" y="8710"/>
                </a:lnTo>
                <a:lnTo>
                  <a:pt x="644" y="8706"/>
                </a:lnTo>
                <a:lnTo>
                  <a:pt x="647" y="8700"/>
                </a:lnTo>
                <a:lnTo>
                  <a:pt x="648" y="8695"/>
                </a:lnTo>
                <a:lnTo>
                  <a:pt x="646" y="8691"/>
                </a:lnTo>
                <a:lnTo>
                  <a:pt x="643" y="8688"/>
                </a:lnTo>
                <a:lnTo>
                  <a:pt x="638" y="8687"/>
                </a:lnTo>
                <a:lnTo>
                  <a:pt x="632" y="8688"/>
                </a:lnTo>
                <a:lnTo>
                  <a:pt x="627" y="8691"/>
                </a:lnTo>
                <a:lnTo>
                  <a:pt x="622" y="8695"/>
                </a:lnTo>
                <a:lnTo>
                  <a:pt x="619" y="8700"/>
                </a:lnTo>
                <a:close/>
                <a:moveTo>
                  <a:pt x="572" y="8848"/>
                </a:moveTo>
                <a:lnTo>
                  <a:pt x="571" y="8854"/>
                </a:lnTo>
                <a:lnTo>
                  <a:pt x="574" y="8858"/>
                </a:lnTo>
                <a:lnTo>
                  <a:pt x="577" y="8860"/>
                </a:lnTo>
                <a:lnTo>
                  <a:pt x="582" y="8861"/>
                </a:lnTo>
                <a:lnTo>
                  <a:pt x="587" y="8860"/>
                </a:lnTo>
                <a:lnTo>
                  <a:pt x="592" y="8858"/>
                </a:lnTo>
                <a:lnTo>
                  <a:pt x="596" y="8854"/>
                </a:lnTo>
                <a:lnTo>
                  <a:pt x="599" y="8848"/>
                </a:lnTo>
                <a:lnTo>
                  <a:pt x="599" y="8843"/>
                </a:lnTo>
                <a:lnTo>
                  <a:pt x="598" y="8839"/>
                </a:lnTo>
                <a:lnTo>
                  <a:pt x="595" y="8836"/>
                </a:lnTo>
                <a:lnTo>
                  <a:pt x="590" y="8835"/>
                </a:lnTo>
                <a:lnTo>
                  <a:pt x="585" y="8836"/>
                </a:lnTo>
                <a:lnTo>
                  <a:pt x="580" y="8839"/>
                </a:lnTo>
                <a:lnTo>
                  <a:pt x="576" y="8843"/>
                </a:lnTo>
                <a:lnTo>
                  <a:pt x="572" y="8848"/>
                </a:lnTo>
                <a:close/>
                <a:moveTo>
                  <a:pt x="527" y="8996"/>
                </a:moveTo>
                <a:lnTo>
                  <a:pt x="525" y="9001"/>
                </a:lnTo>
                <a:lnTo>
                  <a:pt x="527" y="9004"/>
                </a:lnTo>
                <a:lnTo>
                  <a:pt x="530" y="9007"/>
                </a:lnTo>
                <a:lnTo>
                  <a:pt x="535" y="9008"/>
                </a:lnTo>
                <a:lnTo>
                  <a:pt x="540" y="9007"/>
                </a:lnTo>
                <a:lnTo>
                  <a:pt x="544" y="9004"/>
                </a:lnTo>
                <a:lnTo>
                  <a:pt x="548" y="9001"/>
                </a:lnTo>
                <a:lnTo>
                  <a:pt x="551" y="8996"/>
                </a:lnTo>
                <a:lnTo>
                  <a:pt x="551" y="8990"/>
                </a:lnTo>
                <a:lnTo>
                  <a:pt x="550" y="8986"/>
                </a:lnTo>
                <a:lnTo>
                  <a:pt x="547" y="8984"/>
                </a:lnTo>
                <a:lnTo>
                  <a:pt x="542" y="8983"/>
                </a:lnTo>
                <a:lnTo>
                  <a:pt x="537" y="8984"/>
                </a:lnTo>
                <a:lnTo>
                  <a:pt x="533" y="8986"/>
                </a:lnTo>
                <a:lnTo>
                  <a:pt x="529" y="8990"/>
                </a:lnTo>
                <a:lnTo>
                  <a:pt x="527" y="8996"/>
                </a:lnTo>
                <a:close/>
                <a:moveTo>
                  <a:pt x="480" y="9143"/>
                </a:moveTo>
                <a:lnTo>
                  <a:pt x="479" y="9148"/>
                </a:lnTo>
                <a:lnTo>
                  <a:pt x="481" y="9151"/>
                </a:lnTo>
                <a:lnTo>
                  <a:pt x="483" y="9154"/>
                </a:lnTo>
                <a:lnTo>
                  <a:pt x="488" y="9155"/>
                </a:lnTo>
                <a:lnTo>
                  <a:pt x="492" y="9154"/>
                </a:lnTo>
                <a:lnTo>
                  <a:pt x="497" y="9151"/>
                </a:lnTo>
                <a:lnTo>
                  <a:pt x="500" y="9148"/>
                </a:lnTo>
                <a:lnTo>
                  <a:pt x="502" y="9143"/>
                </a:lnTo>
                <a:lnTo>
                  <a:pt x="503" y="9139"/>
                </a:lnTo>
                <a:lnTo>
                  <a:pt x="502" y="9135"/>
                </a:lnTo>
                <a:lnTo>
                  <a:pt x="499" y="9133"/>
                </a:lnTo>
                <a:lnTo>
                  <a:pt x="495" y="9131"/>
                </a:lnTo>
                <a:lnTo>
                  <a:pt x="490" y="9133"/>
                </a:lnTo>
                <a:lnTo>
                  <a:pt x="486" y="9135"/>
                </a:lnTo>
                <a:lnTo>
                  <a:pt x="482" y="9139"/>
                </a:lnTo>
                <a:lnTo>
                  <a:pt x="480" y="9143"/>
                </a:lnTo>
                <a:close/>
                <a:moveTo>
                  <a:pt x="433" y="9291"/>
                </a:moveTo>
                <a:lnTo>
                  <a:pt x="433" y="9295"/>
                </a:lnTo>
                <a:lnTo>
                  <a:pt x="434" y="9298"/>
                </a:lnTo>
                <a:lnTo>
                  <a:pt x="437" y="9300"/>
                </a:lnTo>
                <a:lnTo>
                  <a:pt x="440" y="9301"/>
                </a:lnTo>
                <a:lnTo>
                  <a:pt x="445" y="9300"/>
                </a:lnTo>
                <a:lnTo>
                  <a:pt x="449" y="9298"/>
                </a:lnTo>
                <a:lnTo>
                  <a:pt x="452" y="9295"/>
                </a:lnTo>
                <a:lnTo>
                  <a:pt x="454" y="9291"/>
                </a:lnTo>
                <a:lnTo>
                  <a:pt x="455" y="9287"/>
                </a:lnTo>
                <a:lnTo>
                  <a:pt x="454" y="9283"/>
                </a:lnTo>
                <a:lnTo>
                  <a:pt x="451" y="9281"/>
                </a:lnTo>
                <a:lnTo>
                  <a:pt x="447" y="9280"/>
                </a:lnTo>
                <a:lnTo>
                  <a:pt x="443" y="9281"/>
                </a:lnTo>
                <a:lnTo>
                  <a:pt x="439" y="9283"/>
                </a:lnTo>
                <a:lnTo>
                  <a:pt x="436" y="9287"/>
                </a:lnTo>
                <a:lnTo>
                  <a:pt x="433" y="9291"/>
                </a:lnTo>
                <a:close/>
                <a:moveTo>
                  <a:pt x="406" y="9438"/>
                </a:moveTo>
                <a:lnTo>
                  <a:pt x="406" y="9434"/>
                </a:lnTo>
                <a:lnTo>
                  <a:pt x="405" y="9431"/>
                </a:lnTo>
                <a:lnTo>
                  <a:pt x="403" y="9429"/>
                </a:lnTo>
                <a:lnTo>
                  <a:pt x="400" y="9428"/>
                </a:lnTo>
                <a:lnTo>
                  <a:pt x="396" y="9429"/>
                </a:lnTo>
                <a:lnTo>
                  <a:pt x="392" y="9431"/>
                </a:lnTo>
                <a:lnTo>
                  <a:pt x="389" y="9434"/>
                </a:lnTo>
                <a:lnTo>
                  <a:pt x="387" y="9438"/>
                </a:lnTo>
                <a:lnTo>
                  <a:pt x="386" y="9442"/>
                </a:lnTo>
                <a:lnTo>
                  <a:pt x="387" y="9445"/>
                </a:lnTo>
                <a:lnTo>
                  <a:pt x="390" y="9447"/>
                </a:lnTo>
                <a:lnTo>
                  <a:pt x="393" y="9448"/>
                </a:lnTo>
                <a:lnTo>
                  <a:pt x="397" y="9447"/>
                </a:lnTo>
                <a:lnTo>
                  <a:pt x="401" y="9445"/>
                </a:lnTo>
                <a:lnTo>
                  <a:pt x="404" y="9442"/>
                </a:lnTo>
                <a:lnTo>
                  <a:pt x="406" y="9438"/>
                </a:lnTo>
                <a:close/>
                <a:moveTo>
                  <a:pt x="358" y="9585"/>
                </a:moveTo>
                <a:lnTo>
                  <a:pt x="358" y="9582"/>
                </a:lnTo>
                <a:lnTo>
                  <a:pt x="357" y="9579"/>
                </a:lnTo>
                <a:lnTo>
                  <a:pt x="355" y="9577"/>
                </a:lnTo>
                <a:lnTo>
                  <a:pt x="352" y="9577"/>
                </a:lnTo>
                <a:lnTo>
                  <a:pt x="348" y="9577"/>
                </a:lnTo>
                <a:lnTo>
                  <a:pt x="345" y="9579"/>
                </a:lnTo>
                <a:lnTo>
                  <a:pt x="342" y="9582"/>
                </a:lnTo>
                <a:lnTo>
                  <a:pt x="340" y="9585"/>
                </a:lnTo>
                <a:lnTo>
                  <a:pt x="340" y="9589"/>
                </a:lnTo>
                <a:lnTo>
                  <a:pt x="341" y="9592"/>
                </a:lnTo>
                <a:lnTo>
                  <a:pt x="343" y="9594"/>
                </a:lnTo>
                <a:lnTo>
                  <a:pt x="346" y="9594"/>
                </a:lnTo>
                <a:lnTo>
                  <a:pt x="350" y="9594"/>
                </a:lnTo>
                <a:lnTo>
                  <a:pt x="353" y="9592"/>
                </a:lnTo>
                <a:lnTo>
                  <a:pt x="356" y="9589"/>
                </a:lnTo>
                <a:lnTo>
                  <a:pt x="358" y="9585"/>
                </a:lnTo>
                <a:close/>
                <a:moveTo>
                  <a:pt x="310" y="9733"/>
                </a:moveTo>
                <a:lnTo>
                  <a:pt x="310" y="9730"/>
                </a:lnTo>
                <a:lnTo>
                  <a:pt x="309" y="9727"/>
                </a:lnTo>
                <a:lnTo>
                  <a:pt x="307" y="9725"/>
                </a:lnTo>
                <a:lnTo>
                  <a:pt x="304" y="9725"/>
                </a:lnTo>
                <a:lnTo>
                  <a:pt x="301" y="9725"/>
                </a:lnTo>
                <a:lnTo>
                  <a:pt x="298" y="9727"/>
                </a:lnTo>
                <a:lnTo>
                  <a:pt x="295" y="9730"/>
                </a:lnTo>
                <a:lnTo>
                  <a:pt x="294" y="9733"/>
                </a:lnTo>
                <a:lnTo>
                  <a:pt x="293" y="9736"/>
                </a:lnTo>
                <a:lnTo>
                  <a:pt x="294" y="9738"/>
                </a:lnTo>
                <a:lnTo>
                  <a:pt x="296" y="9741"/>
                </a:lnTo>
                <a:lnTo>
                  <a:pt x="299" y="9742"/>
                </a:lnTo>
                <a:lnTo>
                  <a:pt x="302" y="9741"/>
                </a:lnTo>
                <a:lnTo>
                  <a:pt x="306" y="9738"/>
                </a:lnTo>
                <a:lnTo>
                  <a:pt x="308" y="9736"/>
                </a:lnTo>
                <a:lnTo>
                  <a:pt x="310" y="9733"/>
                </a:lnTo>
                <a:close/>
                <a:moveTo>
                  <a:pt x="3230" y="151"/>
                </a:moveTo>
                <a:lnTo>
                  <a:pt x="3233" y="150"/>
                </a:lnTo>
                <a:lnTo>
                  <a:pt x="3237" y="149"/>
                </a:lnTo>
                <a:lnTo>
                  <a:pt x="3239" y="147"/>
                </a:lnTo>
                <a:lnTo>
                  <a:pt x="3240" y="144"/>
                </a:lnTo>
                <a:lnTo>
                  <a:pt x="3241" y="141"/>
                </a:lnTo>
                <a:lnTo>
                  <a:pt x="3240" y="139"/>
                </a:lnTo>
                <a:lnTo>
                  <a:pt x="3238" y="138"/>
                </a:lnTo>
                <a:lnTo>
                  <a:pt x="3236" y="137"/>
                </a:lnTo>
                <a:lnTo>
                  <a:pt x="3232" y="138"/>
                </a:lnTo>
                <a:lnTo>
                  <a:pt x="3229" y="139"/>
                </a:lnTo>
                <a:lnTo>
                  <a:pt x="3227" y="141"/>
                </a:lnTo>
                <a:lnTo>
                  <a:pt x="3226" y="144"/>
                </a:lnTo>
                <a:lnTo>
                  <a:pt x="3225" y="147"/>
                </a:lnTo>
                <a:lnTo>
                  <a:pt x="3226" y="149"/>
                </a:lnTo>
                <a:lnTo>
                  <a:pt x="3228" y="150"/>
                </a:lnTo>
                <a:lnTo>
                  <a:pt x="3230" y="151"/>
                </a:lnTo>
                <a:close/>
                <a:moveTo>
                  <a:pt x="3183" y="299"/>
                </a:moveTo>
                <a:lnTo>
                  <a:pt x="3187" y="298"/>
                </a:lnTo>
                <a:lnTo>
                  <a:pt x="3190" y="297"/>
                </a:lnTo>
                <a:lnTo>
                  <a:pt x="3192" y="294"/>
                </a:lnTo>
                <a:lnTo>
                  <a:pt x="3194" y="291"/>
                </a:lnTo>
                <a:lnTo>
                  <a:pt x="3194" y="288"/>
                </a:lnTo>
                <a:lnTo>
                  <a:pt x="3193" y="286"/>
                </a:lnTo>
                <a:lnTo>
                  <a:pt x="3191" y="284"/>
                </a:lnTo>
                <a:lnTo>
                  <a:pt x="3189" y="284"/>
                </a:lnTo>
                <a:lnTo>
                  <a:pt x="3184" y="284"/>
                </a:lnTo>
                <a:lnTo>
                  <a:pt x="3181" y="286"/>
                </a:lnTo>
                <a:lnTo>
                  <a:pt x="3179" y="288"/>
                </a:lnTo>
                <a:lnTo>
                  <a:pt x="3177" y="291"/>
                </a:lnTo>
                <a:lnTo>
                  <a:pt x="3177" y="294"/>
                </a:lnTo>
                <a:lnTo>
                  <a:pt x="3178" y="297"/>
                </a:lnTo>
                <a:lnTo>
                  <a:pt x="3180" y="298"/>
                </a:lnTo>
                <a:lnTo>
                  <a:pt x="3183" y="299"/>
                </a:lnTo>
                <a:close/>
                <a:moveTo>
                  <a:pt x="3135" y="448"/>
                </a:moveTo>
                <a:lnTo>
                  <a:pt x="3138" y="448"/>
                </a:lnTo>
                <a:lnTo>
                  <a:pt x="3143" y="446"/>
                </a:lnTo>
                <a:lnTo>
                  <a:pt x="3145" y="442"/>
                </a:lnTo>
                <a:lnTo>
                  <a:pt x="3147" y="439"/>
                </a:lnTo>
                <a:lnTo>
                  <a:pt x="3147" y="436"/>
                </a:lnTo>
                <a:lnTo>
                  <a:pt x="3147" y="433"/>
                </a:lnTo>
                <a:lnTo>
                  <a:pt x="3144" y="431"/>
                </a:lnTo>
                <a:lnTo>
                  <a:pt x="3141" y="430"/>
                </a:lnTo>
                <a:lnTo>
                  <a:pt x="3137" y="431"/>
                </a:lnTo>
                <a:lnTo>
                  <a:pt x="3134" y="433"/>
                </a:lnTo>
                <a:lnTo>
                  <a:pt x="3131" y="436"/>
                </a:lnTo>
                <a:lnTo>
                  <a:pt x="3129" y="439"/>
                </a:lnTo>
                <a:lnTo>
                  <a:pt x="3129" y="442"/>
                </a:lnTo>
                <a:lnTo>
                  <a:pt x="3130" y="446"/>
                </a:lnTo>
                <a:lnTo>
                  <a:pt x="3132" y="448"/>
                </a:lnTo>
                <a:lnTo>
                  <a:pt x="3135" y="448"/>
                </a:lnTo>
                <a:close/>
                <a:moveTo>
                  <a:pt x="3087" y="596"/>
                </a:moveTo>
                <a:lnTo>
                  <a:pt x="3092" y="596"/>
                </a:lnTo>
                <a:lnTo>
                  <a:pt x="3096" y="594"/>
                </a:lnTo>
                <a:lnTo>
                  <a:pt x="3099" y="591"/>
                </a:lnTo>
                <a:lnTo>
                  <a:pt x="3101" y="587"/>
                </a:lnTo>
                <a:lnTo>
                  <a:pt x="3101" y="583"/>
                </a:lnTo>
                <a:lnTo>
                  <a:pt x="3100" y="580"/>
                </a:lnTo>
                <a:lnTo>
                  <a:pt x="3098" y="578"/>
                </a:lnTo>
                <a:lnTo>
                  <a:pt x="3094" y="577"/>
                </a:lnTo>
                <a:lnTo>
                  <a:pt x="3089" y="578"/>
                </a:lnTo>
                <a:lnTo>
                  <a:pt x="3086" y="580"/>
                </a:lnTo>
                <a:lnTo>
                  <a:pt x="3083" y="583"/>
                </a:lnTo>
                <a:lnTo>
                  <a:pt x="3081" y="587"/>
                </a:lnTo>
                <a:lnTo>
                  <a:pt x="3081" y="591"/>
                </a:lnTo>
                <a:lnTo>
                  <a:pt x="3082" y="594"/>
                </a:lnTo>
                <a:lnTo>
                  <a:pt x="3084" y="596"/>
                </a:lnTo>
                <a:lnTo>
                  <a:pt x="3087" y="596"/>
                </a:lnTo>
                <a:close/>
                <a:moveTo>
                  <a:pt x="3040" y="745"/>
                </a:moveTo>
                <a:lnTo>
                  <a:pt x="3045" y="744"/>
                </a:lnTo>
                <a:lnTo>
                  <a:pt x="3049" y="742"/>
                </a:lnTo>
                <a:lnTo>
                  <a:pt x="3052" y="738"/>
                </a:lnTo>
                <a:lnTo>
                  <a:pt x="3054" y="735"/>
                </a:lnTo>
                <a:lnTo>
                  <a:pt x="3054" y="731"/>
                </a:lnTo>
                <a:lnTo>
                  <a:pt x="3053" y="727"/>
                </a:lnTo>
                <a:lnTo>
                  <a:pt x="3051" y="725"/>
                </a:lnTo>
                <a:lnTo>
                  <a:pt x="3047" y="723"/>
                </a:lnTo>
                <a:lnTo>
                  <a:pt x="3042" y="725"/>
                </a:lnTo>
                <a:lnTo>
                  <a:pt x="3038" y="727"/>
                </a:lnTo>
                <a:lnTo>
                  <a:pt x="3035" y="731"/>
                </a:lnTo>
                <a:lnTo>
                  <a:pt x="3033" y="735"/>
                </a:lnTo>
                <a:lnTo>
                  <a:pt x="3032" y="738"/>
                </a:lnTo>
                <a:lnTo>
                  <a:pt x="3034" y="742"/>
                </a:lnTo>
                <a:lnTo>
                  <a:pt x="3036" y="744"/>
                </a:lnTo>
                <a:lnTo>
                  <a:pt x="3040" y="745"/>
                </a:lnTo>
                <a:close/>
                <a:moveTo>
                  <a:pt x="2992" y="893"/>
                </a:moveTo>
                <a:lnTo>
                  <a:pt x="2998" y="892"/>
                </a:lnTo>
                <a:lnTo>
                  <a:pt x="3002" y="890"/>
                </a:lnTo>
                <a:lnTo>
                  <a:pt x="3005" y="886"/>
                </a:lnTo>
                <a:lnTo>
                  <a:pt x="3007" y="882"/>
                </a:lnTo>
                <a:lnTo>
                  <a:pt x="3008" y="878"/>
                </a:lnTo>
                <a:lnTo>
                  <a:pt x="3007" y="874"/>
                </a:lnTo>
                <a:lnTo>
                  <a:pt x="3004" y="872"/>
                </a:lnTo>
                <a:lnTo>
                  <a:pt x="3000" y="871"/>
                </a:lnTo>
                <a:lnTo>
                  <a:pt x="2995" y="872"/>
                </a:lnTo>
                <a:lnTo>
                  <a:pt x="2990" y="874"/>
                </a:lnTo>
                <a:lnTo>
                  <a:pt x="2987" y="878"/>
                </a:lnTo>
                <a:lnTo>
                  <a:pt x="2985" y="882"/>
                </a:lnTo>
                <a:lnTo>
                  <a:pt x="2984" y="886"/>
                </a:lnTo>
                <a:lnTo>
                  <a:pt x="2985" y="890"/>
                </a:lnTo>
                <a:lnTo>
                  <a:pt x="2988" y="892"/>
                </a:lnTo>
                <a:lnTo>
                  <a:pt x="2992" y="893"/>
                </a:lnTo>
                <a:close/>
                <a:moveTo>
                  <a:pt x="2945" y="1040"/>
                </a:moveTo>
                <a:lnTo>
                  <a:pt x="2950" y="1040"/>
                </a:lnTo>
                <a:lnTo>
                  <a:pt x="2955" y="1037"/>
                </a:lnTo>
                <a:lnTo>
                  <a:pt x="2958" y="1034"/>
                </a:lnTo>
                <a:lnTo>
                  <a:pt x="2960" y="1029"/>
                </a:lnTo>
                <a:lnTo>
                  <a:pt x="2961" y="1025"/>
                </a:lnTo>
                <a:lnTo>
                  <a:pt x="2960" y="1021"/>
                </a:lnTo>
                <a:lnTo>
                  <a:pt x="2957" y="1019"/>
                </a:lnTo>
                <a:lnTo>
                  <a:pt x="2953" y="1018"/>
                </a:lnTo>
                <a:lnTo>
                  <a:pt x="2947" y="1019"/>
                </a:lnTo>
                <a:lnTo>
                  <a:pt x="2943" y="1021"/>
                </a:lnTo>
                <a:lnTo>
                  <a:pt x="2939" y="1025"/>
                </a:lnTo>
                <a:lnTo>
                  <a:pt x="2937" y="1029"/>
                </a:lnTo>
                <a:lnTo>
                  <a:pt x="2936" y="1034"/>
                </a:lnTo>
                <a:lnTo>
                  <a:pt x="2938" y="1037"/>
                </a:lnTo>
                <a:lnTo>
                  <a:pt x="2941" y="1040"/>
                </a:lnTo>
                <a:lnTo>
                  <a:pt x="2945" y="1040"/>
                </a:lnTo>
                <a:close/>
                <a:moveTo>
                  <a:pt x="2897" y="1189"/>
                </a:moveTo>
                <a:lnTo>
                  <a:pt x="2903" y="1188"/>
                </a:lnTo>
                <a:lnTo>
                  <a:pt x="2908" y="1185"/>
                </a:lnTo>
                <a:lnTo>
                  <a:pt x="2911" y="1181"/>
                </a:lnTo>
                <a:lnTo>
                  <a:pt x="2914" y="1177"/>
                </a:lnTo>
                <a:lnTo>
                  <a:pt x="2914" y="1172"/>
                </a:lnTo>
                <a:lnTo>
                  <a:pt x="2913" y="1168"/>
                </a:lnTo>
                <a:lnTo>
                  <a:pt x="2910" y="1166"/>
                </a:lnTo>
                <a:lnTo>
                  <a:pt x="2906" y="1165"/>
                </a:lnTo>
                <a:lnTo>
                  <a:pt x="2900" y="1166"/>
                </a:lnTo>
                <a:lnTo>
                  <a:pt x="2895" y="1168"/>
                </a:lnTo>
                <a:lnTo>
                  <a:pt x="2891" y="1172"/>
                </a:lnTo>
                <a:lnTo>
                  <a:pt x="2889" y="1177"/>
                </a:lnTo>
                <a:lnTo>
                  <a:pt x="2888" y="1181"/>
                </a:lnTo>
                <a:lnTo>
                  <a:pt x="2890" y="1185"/>
                </a:lnTo>
                <a:lnTo>
                  <a:pt x="2893" y="1188"/>
                </a:lnTo>
                <a:lnTo>
                  <a:pt x="2897" y="1189"/>
                </a:lnTo>
                <a:close/>
                <a:moveTo>
                  <a:pt x="2849" y="1338"/>
                </a:moveTo>
                <a:lnTo>
                  <a:pt x="2856" y="1337"/>
                </a:lnTo>
                <a:lnTo>
                  <a:pt x="2861" y="1334"/>
                </a:lnTo>
                <a:lnTo>
                  <a:pt x="2865" y="1329"/>
                </a:lnTo>
                <a:lnTo>
                  <a:pt x="2867" y="1324"/>
                </a:lnTo>
                <a:lnTo>
                  <a:pt x="2868" y="1319"/>
                </a:lnTo>
                <a:lnTo>
                  <a:pt x="2866" y="1315"/>
                </a:lnTo>
                <a:lnTo>
                  <a:pt x="2863" y="1312"/>
                </a:lnTo>
                <a:lnTo>
                  <a:pt x="2859" y="1311"/>
                </a:lnTo>
                <a:lnTo>
                  <a:pt x="2852" y="1312"/>
                </a:lnTo>
                <a:lnTo>
                  <a:pt x="2847" y="1315"/>
                </a:lnTo>
                <a:lnTo>
                  <a:pt x="2843" y="1319"/>
                </a:lnTo>
                <a:lnTo>
                  <a:pt x="2841" y="1324"/>
                </a:lnTo>
                <a:lnTo>
                  <a:pt x="2840" y="1329"/>
                </a:lnTo>
                <a:lnTo>
                  <a:pt x="2842" y="1334"/>
                </a:lnTo>
                <a:lnTo>
                  <a:pt x="2845" y="1337"/>
                </a:lnTo>
                <a:lnTo>
                  <a:pt x="2849" y="1338"/>
                </a:lnTo>
                <a:close/>
                <a:moveTo>
                  <a:pt x="2802" y="1486"/>
                </a:moveTo>
                <a:lnTo>
                  <a:pt x="2808" y="1485"/>
                </a:lnTo>
                <a:lnTo>
                  <a:pt x="2813" y="1482"/>
                </a:lnTo>
                <a:lnTo>
                  <a:pt x="2818" y="1477"/>
                </a:lnTo>
                <a:lnTo>
                  <a:pt x="2820" y="1472"/>
                </a:lnTo>
                <a:lnTo>
                  <a:pt x="2821" y="1466"/>
                </a:lnTo>
                <a:lnTo>
                  <a:pt x="2819" y="1462"/>
                </a:lnTo>
                <a:lnTo>
                  <a:pt x="2816" y="1459"/>
                </a:lnTo>
                <a:lnTo>
                  <a:pt x="2811" y="1458"/>
                </a:lnTo>
                <a:lnTo>
                  <a:pt x="2805" y="1459"/>
                </a:lnTo>
                <a:lnTo>
                  <a:pt x="2800" y="1462"/>
                </a:lnTo>
                <a:lnTo>
                  <a:pt x="2796" y="1466"/>
                </a:lnTo>
                <a:lnTo>
                  <a:pt x="2793" y="1472"/>
                </a:lnTo>
                <a:lnTo>
                  <a:pt x="2792" y="1477"/>
                </a:lnTo>
                <a:lnTo>
                  <a:pt x="2794" y="1482"/>
                </a:lnTo>
                <a:lnTo>
                  <a:pt x="2797" y="1485"/>
                </a:lnTo>
                <a:lnTo>
                  <a:pt x="2802" y="1486"/>
                </a:lnTo>
                <a:close/>
                <a:moveTo>
                  <a:pt x="2754" y="1634"/>
                </a:moveTo>
                <a:lnTo>
                  <a:pt x="2761" y="1633"/>
                </a:lnTo>
                <a:lnTo>
                  <a:pt x="2766" y="1630"/>
                </a:lnTo>
                <a:lnTo>
                  <a:pt x="2771" y="1625"/>
                </a:lnTo>
                <a:lnTo>
                  <a:pt x="2774" y="1620"/>
                </a:lnTo>
                <a:lnTo>
                  <a:pt x="2774" y="1614"/>
                </a:lnTo>
                <a:lnTo>
                  <a:pt x="2773" y="1609"/>
                </a:lnTo>
                <a:lnTo>
                  <a:pt x="2769" y="1606"/>
                </a:lnTo>
                <a:lnTo>
                  <a:pt x="2764" y="1605"/>
                </a:lnTo>
                <a:lnTo>
                  <a:pt x="2757" y="1606"/>
                </a:lnTo>
                <a:lnTo>
                  <a:pt x="2752" y="1609"/>
                </a:lnTo>
                <a:lnTo>
                  <a:pt x="2748" y="1614"/>
                </a:lnTo>
                <a:lnTo>
                  <a:pt x="2745" y="1620"/>
                </a:lnTo>
                <a:lnTo>
                  <a:pt x="2744" y="1625"/>
                </a:lnTo>
                <a:lnTo>
                  <a:pt x="2746" y="1630"/>
                </a:lnTo>
                <a:lnTo>
                  <a:pt x="2749" y="1633"/>
                </a:lnTo>
                <a:lnTo>
                  <a:pt x="2754" y="1634"/>
                </a:lnTo>
                <a:close/>
                <a:moveTo>
                  <a:pt x="2707" y="1781"/>
                </a:moveTo>
                <a:lnTo>
                  <a:pt x="2714" y="1780"/>
                </a:lnTo>
                <a:lnTo>
                  <a:pt x="2719" y="1777"/>
                </a:lnTo>
                <a:lnTo>
                  <a:pt x="2724" y="1773"/>
                </a:lnTo>
                <a:lnTo>
                  <a:pt x="2727" y="1767"/>
                </a:lnTo>
                <a:lnTo>
                  <a:pt x="2727" y="1761"/>
                </a:lnTo>
                <a:lnTo>
                  <a:pt x="2726" y="1757"/>
                </a:lnTo>
                <a:lnTo>
                  <a:pt x="2722" y="1754"/>
                </a:lnTo>
                <a:lnTo>
                  <a:pt x="2717" y="1753"/>
                </a:lnTo>
                <a:lnTo>
                  <a:pt x="2710" y="1754"/>
                </a:lnTo>
                <a:lnTo>
                  <a:pt x="2704" y="1757"/>
                </a:lnTo>
                <a:lnTo>
                  <a:pt x="2700" y="1761"/>
                </a:lnTo>
                <a:lnTo>
                  <a:pt x="2697" y="1767"/>
                </a:lnTo>
                <a:lnTo>
                  <a:pt x="2696" y="1773"/>
                </a:lnTo>
                <a:lnTo>
                  <a:pt x="2698" y="1777"/>
                </a:lnTo>
                <a:lnTo>
                  <a:pt x="2701" y="1780"/>
                </a:lnTo>
                <a:lnTo>
                  <a:pt x="2707" y="1781"/>
                </a:lnTo>
                <a:close/>
                <a:moveTo>
                  <a:pt x="2659" y="1929"/>
                </a:moveTo>
                <a:lnTo>
                  <a:pt x="2666" y="1928"/>
                </a:lnTo>
                <a:lnTo>
                  <a:pt x="2672" y="1925"/>
                </a:lnTo>
                <a:lnTo>
                  <a:pt x="2677" y="1920"/>
                </a:lnTo>
                <a:lnTo>
                  <a:pt x="2680" y="1914"/>
                </a:lnTo>
                <a:lnTo>
                  <a:pt x="2680" y="1909"/>
                </a:lnTo>
                <a:lnTo>
                  <a:pt x="2679" y="1904"/>
                </a:lnTo>
                <a:lnTo>
                  <a:pt x="2675" y="1901"/>
                </a:lnTo>
                <a:lnTo>
                  <a:pt x="2670" y="1900"/>
                </a:lnTo>
                <a:lnTo>
                  <a:pt x="2663" y="1901"/>
                </a:lnTo>
                <a:lnTo>
                  <a:pt x="2657" y="1904"/>
                </a:lnTo>
                <a:lnTo>
                  <a:pt x="2652" y="1909"/>
                </a:lnTo>
                <a:lnTo>
                  <a:pt x="2649" y="1914"/>
                </a:lnTo>
                <a:lnTo>
                  <a:pt x="2648" y="1920"/>
                </a:lnTo>
                <a:lnTo>
                  <a:pt x="2650" y="1925"/>
                </a:lnTo>
                <a:lnTo>
                  <a:pt x="2654" y="1928"/>
                </a:lnTo>
                <a:lnTo>
                  <a:pt x="2659" y="1929"/>
                </a:lnTo>
                <a:close/>
                <a:moveTo>
                  <a:pt x="2612" y="2077"/>
                </a:moveTo>
                <a:lnTo>
                  <a:pt x="2619" y="2076"/>
                </a:lnTo>
                <a:lnTo>
                  <a:pt x="2625" y="2073"/>
                </a:lnTo>
                <a:lnTo>
                  <a:pt x="2630" y="2068"/>
                </a:lnTo>
                <a:lnTo>
                  <a:pt x="2633" y="2062"/>
                </a:lnTo>
                <a:lnTo>
                  <a:pt x="2634" y="2056"/>
                </a:lnTo>
                <a:lnTo>
                  <a:pt x="2632" y="2051"/>
                </a:lnTo>
                <a:lnTo>
                  <a:pt x="2628" y="2047"/>
                </a:lnTo>
                <a:lnTo>
                  <a:pt x="2623" y="2046"/>
                </a:lnTo>
                <a:lnTo>
                  <a:pt x="2615" y="2047"/>
                </a:lnTo>
                <a:lnTo>
                  <a:pt x="2609" y="2051"/>
                </a:lnTo>
                <a:lnTo>
                  <a:pt x="2604" y="2056"/>
                </a:lnTo>
                <a:lnTo>
                  <a:pt x="2601" y="2062"/>
                </a:lnTo>
                <a:lnTo>
                  <a:pt x="2600" y="2068"/>
                </a:lnTo>
                <a:lnTo>
                  <a:pt x="2602" y="2073"/>
                </a:lnTo>
                <a:lnTo>
                  <a:pt x="2606" y="2076"/>
                </a:lnTo>
                <a:lnTo>
                  <a:pt x="2612" y="2077"/>
                </a:lnTo>
                <a:close/>
                <a:moveTo>
                  <a:pt x="2564" y="2226"/>
                </a:moveTo>
                <a:lnTo>
                  <a:pt x="2572" y="2225"/>
                </a:lnTo>
                <a:lnTo>
                  <a:pt x="2578" y="2221"/>
                </a:lnTo>
                <a:lnTo>
                  <a:pt x="2583" y="2215"/>
                </a:lnTo>
                <a:lnTo>
                  <a:pt x="2586" y="2209"/>
                </a:lnTo>
                <a:lnTo>
                  <a:pt x="2587" y="2203"/>
                </a:lnTo>
                <a:lnTo>
                  <a:pt x="2585" y="2198"/>
                </a:lnTo>
                <a:lnTo>
                  <a:pt x="2581" y="2194"/>
                </a:lnTo>
                <a:lnTo>
                  <a:pt x="2575" y="2193"/>
                </a:lnTo>
                <a:lnTo>
                  <a:pt x="2568" y="2194"/>
                </a:lnTo>
                <a:lnTo>
                  <a:pt x="2562" y="2198"/>
                </a:lnTo>
                <a:lnTo>
                  <a:pt x="2556" y="2203"/>
                </a:lnTo>
                <a:lnTo>
                  <a:pt x="2553" y="2209"/>
                </a:lnTo>
                <a:lnTo>
                  <a:pt x="2552" y="2215"/>
                </a:lnTo>
                <a:lnTo>
                  <a:pt x="2554" y="2221"/>
                </a:lnTo>
                <a:lnTo>
                  <a:pt x="2558" y="2225"/>
                </a:lnTo>
                <a:lnTo>
                  <a:pt x="2564" y="2226"/>
                </a:lnTo>
                <a:close/>
                <a:moveTo>
                  <a:pt x="2517" y="2374"/>
                </a:moveTo>
                <a:lnTo>
                  <a:pt x="2524" y="2373"/>
                </a:lnTo>
                <a:lnTo>
                  <a:pt x="2531" y="2369"/>
                </a:lnTo>
                <a:lnTo>
                  <a:pt x="2536" y="2364"/>
                </a:lnTo>
                <a:lnTo>
                  <a:pt x="2539" y="2357"/>
                </a:lnTo>
                <a:lnTo>
                  <a:pt x="2540" y="2350"/>
                </a:lnTo>
                <a:lnTo>
                  <a:pt x="2538" y="2345"/>
                </a:lnTo>
                <a:lnTo>
                  <a:pt x="2534" y="2341"/>
                </a:lnTo>
                <a:lnTo>
                  <a:pt x="2528" y="2340"/>
                </a:lnTo>
                <a:lnTo>
                  <a:pt x="2520" y="2341"/>
                </a:lnTo>
                <a:lnTo>
                  <a:pt x="2514" y="2345"/>
                </a:lnTo>
                <a:lnTo>
                  <a:pt x="2509" y="2350"/>
                </a:lnTo>
                <a:lnTo>
                  <a:pt x="2505" y="2357"/>
                </a:lnTo>
                <a:lnTo>
                  <a:pt x="2505" y="2364"/>
                </a:lnTo>
                <a:lnTo>
                  <a:pt x="2507" y="2369"/>
                </a:lnTo>
                <a:lnTo>
                  <a:pt x="2511" y="2373"/>
                </a:lnTo>
                <a:lnTo>
                  <a:pt x="2517" y="2374"/>
                </a:lnTo>
                <a:close/>
                <a:moveTo>
                  <a:pt x="2469" y="2522"/>
                </a:moveTo>
                <a:lnTo>
                  <a:pt x="2477" y="2520"/>
                </a:lnTo>
                <a:lnTo>
                  <a:pt x="2484" y="2517"/>
                </a:lnTo>
                <a:lnTo>
                  <a:pt x="2489" y="2511"/>
                </a:lnTo>
                <a:lnTo>
                  <a:pt x="2492" y="2505"/>
                </a:lnTo>
                <a:lnTo>
                  <a:pt x="2493" y="2497"/>
                </a:lnTo>
                <a:lnTo>
                  <a:pt x="2491" y="2492"/>
                </a:lnTo>
                <a:lnTo>
                  <a:pt x="2487" y="2488"/>
                </a:lnTo>
                <a:lnTo>
                  <a:pt x="2481" y="2487"/>
                </a:lnTo>
                <a:lnTo>
                  <a:pt x="2473" y="2488"/>
                </a:lnTo>
                <a:lnTo>
                  <a:pt x="2466" y="2492"/>
                </a:lnTo>
                <a:lnTo>
                  <a:pt x="2461" y="2497"/>
                </a:lnTo>
                <a:lnTo>
                  <a:pt x="2458" y="2505"/>
                </a:lnTo>
                <a:lnTo>
                  <a:pt x="2457" y="2511"/>
                </a:lnTo>
                <a:lnTo>
                  <a:pt x="2459" y="2517"/>
                </a:lnTo>
                <a:lnTo>
                  <a:pt x="2463" y="2520"/>
                </a:lnTo>
                <a:lnTo>
                  <a:pt x="2469" y="2522"/>
                </a:lnTo>
                <a:close/>
                <a:moveTo>
                  <a:pt x="2421" y="2670"/>
                </a:moveTo>
                <a:lnTo>
                  <a:pt x="2430" y="2668"/>
                </a:lnTo>
                <a:lnTo>
                  <a:pt x="2437" y="2665"/>
                </a:lnTo>
                <a:lnTo>
                  <a:pt x="2442" y="2659"/>
                </a:lnTo>
                <a:lnTo>
                  <a:pt x="2446" y="2652"/>
                </a:lnTo>
                <a:lnTo>
                  <a:pt x="2447" y="2645"/>
                </a:lnTo>
                <a:lnTo>
                  <a:pt x="2445" y="2640"/>
                </a:lnTo>
                <a:lnTo>
                  <a:pt x="2440" y="2635"/>
                </a:lnTo>
                <a:lnTo>
                  <a:pt x="2434" y="2634"/>
                </a:lnTo>
                <a:lnTo>
                  <a:pt x="2425" y="2635"/>
                </a:lnTo>
                <a:lnTo>
                  <a:pt x="2419" y="2640"/>
                </a:lnTo>
                <a:lnTo>
                  <a:pt x="2413" y="2645"/>
                </a:lnTo>
                <a:lnTo>
                  <a:pt x="2410" y="2652"/>
                </a:lnTo>
                <a:lnTo>
                  <a:pt x="2409" y="2659"/>
                </a:lnTo>
                <a:lnTo>
                  <a:pt x="2411" y="2665"/>
                </a:lnTo>
                <a:lnTo>
                  <a:pt x="2415" y="2669"/>
                </a:lnTo>
                <a:lnTo>
                  <a:pt x="2421" y="2670"/>
                </a:lnTo>
                <a:close/>
                <a:moveTo>
                  <a:pt x="2374" y="2818"/>
                </a:moveTo>
                <a:lnTo>
                  <a:pt x="2382" y="2816"/>
                </a:lnTo>
                <a:lnTo>
                  <a:pt x="2389" y="2812"/>
                </a:lnTo>
                <a:lnTo>
                  <a:pt x="2395" y="2807"/>
                </a:lnTo>
                <a:lnTo>
                  <a:pt x="2399" y="2800"/>
                </a:lnTo>
                <a:lnTo>
                  <a:pt x="2400" y="2793"/>
                </a:lnTo>
                <a:lnTo>
                  <a:pt x="2398" y="2787"/>
                </a:lnTo>
                <a:lnTo>
                  <a:pt x="2393" y="2783"/>
                </a:lnTo>
                <a:lnTo>
                  <a:pt x="2387" y="2782"/>
                </a:lnTo>
                <a:lnTo>
                  <a:pt x="2378" y="2783"/>
                </a:lnTo>
                <a:lnTo>
                  <a:pt x="2371" y="2787"/>
                </a:lnTo>
                <a:lnTo>
                  <a:pt x="2365" y="2793"/>
                </a:lnTo>
                <a:lnTo>
                  <a:pt x="2362" y="2800"/>
                </a:lnTo>
                <a:lnTo>
                  <a:pt x="2361" y="2807"/>
                </a:lnTo>
                <a:lnTo>
                  <a:pt x="2363" y="2812"/>
                </a:lnTo>
                <a:lnTo>
                  <a:pt x="2367" y="2816"/>
                </a:lnTo>
                <a:lnTo>
                  <a:pt x="2374" y="2818"/>
                </a:lnTo>
                <a:close/>
                <a:moveTo>
                  <a:pt x="2326" y="2965"/>
                </a:moveTo>
                <a:lnTo>
                  <a:pt x="2335" y="2964"/>
                </a:lnTo>
                <a:lnTo>
                  <a:pt x="2342" y="2960"/>
                </a:lnTo>
                <a:lnTo>
                  <a:pt x="2348" y="2954"/>
                </a:lnTo>
                <a:lnTo>
                  <a:pt x="2352" y="2947"/>
                </a:lnTo>
                <a:lnTo>
                  <a:pt x="2353" y="2940"/>
                </a:lnTo>
                <a:lnTo>
                  <a:pt x="2351" y="2934"/>
                </a:lnTo>
                <a:lnTo>
                  <a:pt x="2346" y="2930"/>
                </a:lnTo>
                <a:lnTo>
                  <a:pt x="2339" y="2929"/>
                </a:lnTo>
                <a:lnTo>
                  <a:pt x="2332" y="2930"/>
                </a:lnTo>
                <a:lnTo>
                  <a:pt x="2324" y="2934"/>
                </a:lnTo>
                <a:lnTo>
                  <a:pt x="2318" y="2940"/>
                </a:lnTo>
                <a:lnTo>
                  <a:pt x="2314" y="2947"/>
                </a:lnTo>
                <a:lnTo>
                  <a:pt x="2313" y="2954"/>
                </a:lnTo>
                <a:lnTo>
                  <a:pt x="2315" y="2960"/>
                </a:lnTo>
                <a:lnTo>
                  <a:pt x="2320" y="2964"/>
                </a:lnTo>
                <a:lnTo>
                  <a:pt x="2326" y="2965"/>
                </a:lnTo>
                <a:close/>
                <a:moveTo>
                  <a:pt x="2279" y="3114"/>
                </a:moveTo>
                <a:lnTo>
                  <a:pt x="2288" y="3112"/>
                </a:lnTo>
                <a:lnTo>
                  <a:pt x="2295" y="3108"/>
                </a:lnTo>
                <a:lnTo>
                  <a:pt x="2301" y="3102"/>
                </a:lnTo>
                <a:lnTo>
                  <a:pt x="2304" y="3094"/>
                </a:lnTo>
                <a:lnTo>
                  <a:pt x="2305" y="3087"/>
                </a:lnTo>
                <a:lnTo>
                  <a:pt x="2303" y="3081"/>
                </a:lnTo>
                <a:lnTo>
                  <a:pt x="2299" y="3077"/>
                </a:lnTo>
                <a:lnTo>
                  <a:pt x="2292" y="3076"/>
                </a:lnTo>
                <a:lnTo>
                  <a:pt x="2283" y="3077"/>
                </a:lnTo>
                <a:lnTo>
                  <a:pt x="2276" y="3081"/>
                </a:lnTo>
                <a:lnTo>
                  <a:pt x="2270" y="3087"/>
                </a:lnTo>
                <a:lnTo>
                  <a:pt x="2267" y="3094"/>
                </a:lnTo>
                <a:lnTo>
                  <a:pt x="2266" y="3102"/>
                </a:lnTo>
                <a:lnTo>
                  <a:pt x="2268" y="3108"/>
                </a:lnTo>
                <a:lnTo>
                  <a:pt x="2272" y="3112"/>
                </a:lnTo>
                <a:lnTo>
                  <a:pt x="2279" y="3114"/>
                </a:lnTo>
                <a:close/>
                <a:moveTo>
                  <a:pt x="2232" y="3262"/>
                </a:moveTo>
                <a:lnTo>
                  <a:pt x="2240" y="3260"/>
                </a:lnTo>
                <a:lnTo>
                  <a:pt x="2248" y="3256"/>
                </a:lnTo>
                <a:lnTo>
                  <a:pt x="2254" y="3250"/>
                </a:lnTo>
                <a:lnTo>
                  <a:pt x="2257" y="3242"/>
                </a:lnTo>
                <a:lnTo>
                  <a:pt x="2258" y="3234"/>
                </a:lnTo>
                <a:lnTo>
                  <a:pt x="2256" y="3228"/>
                </a:lnTo>
                <a:lnTo>
                  <a:pt x="2252" y="3224"/>
                </a:lnTo>
                <a:lnTo>
                  <a:pt x="2245" y="3223"/>
                </a:lnTo>
                <a:lnTo>
                  <a:pt x="2237" y="3224"/>
                </a:lnTo>
                <a:lnTo>
                  <a:pt x="2229" y="3228"/>
                </a:lnTo>
                <a:lnTo>
                  <a:pt x="2223" y="3234"/>
                </a:lnTo>
                <a:lnTo>
                  <a:pt x="2219" y="3242"/>
                </a:lnTo>
                <a:lnTo>
                  <a:pt x="2218" y="3250"/>
                </a:lnTo>
                <a:lnTo>
                  <a:pt x="2220" y="3256"/>
                </a:lnTo>
                <a:lnTo>
                  <a:pt x="2225" y="3260"/>
                </a:lnTo>
                <a:lnTo>
                  <a:pt x="2232" y="3262"/>
                </a:lnTo>
                <a:close/>
                <a:moveTo>
                  <a:pt x="2184" y="3409"/>
                </a:moveTo>
                <a:lnTo>
                  <a:pt x="2193" y="3408"/>
                </a:lnTo>
                <a:lnTo>
                  <a:pt x="2200" y="3404"/>
                </a:lnTo>
                <a:lnTo>
                  <a:pt x="2207" y="3398"/>
                </a:lnTo>
                <a:lnTo>
                  <a:pt x="2211" y="3390"/>
                </a:lnTo>
                <a:lnTo>
                  <a:pt x="2211" y="3382"/>
                </a:lnTo>
                <a:lnTo>
                  <a:pt x="2209" y="3375"/>
                </a:lnTo>
                <a:lnTo>
                  <a:pt x="2204" y="3371"/>
                </a:lnTo>
                <a:lnTo>
                  <a:pt x="2197" y="3370"/>
                </a:lnTo>
                <a:lnTo>
                  <a:pt x="2188" y="3371"/>
                </a:lnTo>
                <a:lnTo>
                  <a:pt x="2181" y="3375"/>
                </a:lnTo>
                <a:lnTo>
                  <a:pt x="2175" y="3382"/>
                </a:lnTo>
                <a:lnTo>
                  <a:pt x="2171" y="3390"/>
                </a:lnTo>
                <a:lnTo>
                  <a:pt x="2170" y="3398"/>
                </a:lnTo>
                <a:lnTo>
                  <a:pt x="2172" y="3404"/>
                </a:lnTo>
                <a:lnTo>
                  <a:pt x="2177" y="3408"/>
                </a:lnTo>
                <a:lnTo>
                  <a:pt x="2184" y="3409"/>
                </a:lnTo>
                <a:close/>
                <a:moveTo>
                  <a:pt x="2137" y="3557"/>
                </a:moveTo>
                <a:lnTo>
                  <a:pt x="2146" y="3556"/>
                </a:lnTo>
                <a:lnTo>
                  <a:pt x="2153" y="3551"/>
                </a:lnTo>
                <a:lnTo>
                  <a:pt x="2160" y="3545"/>
                </a:lnTo>
                <a:lnTo>
                  <a:pt x="2164" y="3537"/>
                </a:lnTo>
                <a:lnTo>
                  <a:pt x="2164" y="3530"/>
                </a:lnTo>
                <a:lnTo>
                  <a:pt x="2162" y="3523"/>
                </a:lnTo>
                <a:lnTo>
                  <a:pt x="2157" y="3518"/>
                </a:lnTo>
                <a:lnTo>
                  <a:pt x="2150" y="3517"/>
                </a:lnTo>
                <a:lnTo>
                  <a:pt x="2142" y="3518"/>
                </a:lnTo>
                <a:lnTo>
                  <a:pt x="2133" y="3523"/>
                </a:lnTo>
                <a:lnTo>
                  <a:pt x="2127" y="3530"/>
                </a:lnTo>
                <a:lnTo>
                  <a:pt x="2123" y="3537"/>
                </a:lnTo>
                <a:lnTo>
                  <a:pt x="2122" y="3545"/>
                </a:lnTo>
                <a:lnTo>
                  <a:pt x="2125" y="3551"/>
                </a:lnTo>
                <a:lnTo>
                  <a:pt x="2129" y="3556"/>
                </a:lnTo>
                <a:lnTo>
                  <a:pt x="2137" y="3557"/>
                </a:lnTo>
                <a:close/>
                <a:moveTo>
                  <a:pt x="2089" y="3704"/>
                </a:moveTo>
                <a:lnTo>
                  <a:pt x="2098" y="3703"/>
                </a:lnTo>
                <a:lnTo>
                  <a:pt x="2106" y="3699"/>
                </a:lnTo>
                <a:lnTo>
                  <a:pt x="2112" y="3692"/>
                </a:lnTo>
                <a:lnTo>
                  <a:pt x="2116" y="3685"/>
                </a:lnTo>
                <a:lnTo>
                  <a:pt x="2117" y="3677"/>
                </a:lnTo>
                <a:lnTo>
                  <a:pt x="2115" y="3671"/>
                </a:lnTo>
                <a:lnTo>
                  <a:pt x="2110" y="3666"/>
                </a:lnTo>
                <a:lnTo>
                  <a:pt x="2103" y="3664"/>
                </a:lnTo>
                <a:lnTo>
                  <a:pt x="2095" y="3666"/>
                </a:lnTo>
                <a:lnTo>
                  <a:pt x="2086" y="3671"/>
                </a:lnTo>
                <a:lnTo>
                  <a:pt x="2080" y="3677"/>
                </a:lnTo>
                <a:lnTo>
                  <a:pt x="2076" y="3685"/>
                </a:lnTo>
                <a:lnTo>
                  <a:pt x="2075" y="3692"/>
                </a:lnTo>
                <a:lnTo>
                  <a:pt x="2077" y="3699"/>
                </a:lnTo>
                <a:lnTo>
                  <a:pt x="2082" y="3703"/>
                </a:lnTo>
                <a:lnTo>
                  <a:pt x="2089" y="3704"/>
                </a:lnTo>
                <a:close/>
                <a:moveTo>
                  <a:pt x="2042" y="3852"/>
                </a:moveTo>
                <a:lnTo>
                  <a:pt x="2051" y="3851"/>
                </a:lnTo>
                <a:lnTo>
                  <a:pt x="2059" y="3846"/>
                </a:lnTo>
                <a:lnTo>
                  <a:pt x="2065" y="3840"/>
                </a:lnTo>
                <a:lnTo>
                  <a:pt x="2069" y="3832"/>
                </a:lnTo>
                <a:lnTo>
                  <a:pt x="2070" y="3824"/>
                </a:lnTo>
                <a:lnTo>
                  <a:pt x="2068" y="3818"/>
                </a:lnTo>
                <a:lnTo>
                  <a:pt x="2063" y="3814"/>
                </a:lnTo>
                <a:lnTo>
                  <a:pt x="2056" y="3812"/>
                </a:lnTo>
                <a:lnTo>
                  <a:pt x="2047" y="3814"/>
                </a:lnTo>
                <a:lnTo>
                  <a:pt x="2039" y="3818"/>
                </a:lnTo>
                <a:lnTo>
                  <a:pt x="2032" y="3824"/>
                </a:lnTo>
                <a:lnTo>
                  <a:pt x="2028" y="3832"/>
                </a:lnTo>
                <a:lnTo>
                  <a:pt x="2027" y="3840"/>
                </a:lnTo>
                <a:lnTo>
                  <a:pt x="2029" y="3846"/>
                </a:lnTo>
                <a:lnTo>
                  <a:pt x="2034" y="3851"/>
                </a:lnTo>
                <a:lnTo>
                  <a:pt x="2042" y="3852"/>
                </a:lnTo>
                <a:close/>
                <a:moveTo>
                  <a:pt x="1994" y="4001"/>
                </a:moveTo>
                <a:lnTo>
                  <a:pt x="2004" y="3999"/>
                </a:lnTo>
                <a:lnTo>
                  <a:pt x="2011" y="3995"/>
                </a:lnTo>
                <a:lnTo>
                  <a:pt x="2018" y="3987"/>
                </a:lnTo>
                <a:lnTo>
                  <a:pt x="2022" y="3980"/>
                </a:lnTo>
                <a:lnTo>
                  <a:pt x="2023" y="3972"/>
                </a:lnTo>
                <a:lnTo>
                  <a:pt x="2020" y="3965"/>
                </a:lnTo>
                <a:lnTo>
                  <a:pt x="2016" y="3961"/>
                </a:lnTo>
                <a:lnTo>
                  <a:pt x="2008" y="3960"/>
                </a:lnTo>
                <a:lnTo>
                  <a:pt x="2000" y="3961"/>
                </a:lnTo>
                <a:lnTo>
                  <a:pt x="1991" y="3965"/>
                </a:lnTo>
                <a:lnTo>
                  <a:pt x="1985" y="3972"/>
                </a:lnTo>
                <a:lnTo>
                  <a:pt x="1981" y="3980"/>
                </a:lnTo>
                <a:lnTo>
                  <a:pt x="1980" y="3987"/>
                </a:lnTo>
                <a:lnTo>
                  <a:pt x="1982" y="3995"/>
                </a:lnTo>
                <a:lnTo>
                  <a:pt x="1987" y="3999"/>
                </a:lnTo>
                <a:lnTo>
                  <a:pt x="1994" y="4001"/>
                </a:lnTo>
                <a:close/>
                <a:moveTo>
                  <a:pt x="1947" y="4148"/>
                </a:moveTo>
                <a:lnTo>
                  <a:pt x="1956" y="4147"/>
                </a:lnTo>
                <a:lnTo>
                  <a:pt x="1964" y="4142"/>
                </a:lnTo>
                <a:lnTo>
                  <a:pt x="1971" y="4136"/>
                </a:lnTo>
                <a:lnTo>
                  <a:pt x="1975" y="4127"/>
                </a:lnTo>
                <a:lnTo>
                  <a:pt x="1976" y="4119"/>
                </a:lnTo>
                <a:lnTo>
                  <a:pt x="1974" y="4112"/>
                </a:lnTo>
                <a:lnTo>
                  <a:pt x="1968" y="4108"/>
                </a:lnTo>
                <a:lnTo>
                  <a:pt x="1961" y="4106"/>
                </a:lnTo>
                <a:lnTo>
                  <a:pt x="1953" y="4108"/>
                </a:lnTo>
                <a:lnTo>
                  <a:pt x="1944" y="4112"/>
                </a:lnTo>
                <a:lnTo>
                  <a:pt x="1937" y="4119"/>
                </a:lnTo>
                <a:lnTo>
                  <a:pt x="1933" y="4127"/>
                </a:lnTo>
                <a:lnTo>
                  <a:pt x="1932" y="4136"/>
                </a:lnTo>
                <a:lnTo>
                  <a:pt x="1934" y="4142"/>
                </a:lnTo>
                <a:lnTo>
                  <a:pt x="1939" y="4147"/>
                </a:lnTo>
                <a:lnTo>
                  <a:pt x="1947" y="4148"/>
                </a:lnTo>
                <a:close/>
                <a:moveTo>
                  <a:pt x="1886" y="4275"/>
                </a:moveTo>
                <a:lnTo>
                  <a:pt x="1885" y="4283"/>
                </a:lnTo>
                <a:lnTo>
                  <a:pt x="1887" y="4290"/>
                </a:lnTo>
                <a:lnTo>
                  <a:pt x="1892" y="4294"/>
                </a:lnTo>
                <a:lnTo>
                  <a:pt x="1899" y="4296"/>
                </a:lnTo>
                <a:lnTo>
                  <a:pt x="1909" y="4294"/>
                </a:lnTo>
                <a:lnTo>
                  <a:pt x="1917" y="4290"/>
                </a:lnTo>
                <a:lnTo>
                  <a:pt x="1923" y="4283"/>
                </a:lnTo>
                <a:lnTo>
                  <a:pt x="1927" y="4275"/>
                </a:lnTo>
                <a:lnTo>
                  <a:pt x="1928" y="4266"/>
                </a:lnTo>
                <a:lnTo>
                  <a:pt x="1926" y="4260"/>
                </a:lnTo>
                <a:lnTo>
                  <a:pt x="1921" y="4255"/>
                </a:lnTo>
                <a:lnTo>
                  <a:pt x="1914" y="4254"/>
                </a:lnTo>
                <a:lnTo>
                  <a:pt x="1905" y="4255"/>
                </a:lnTo>
                <a:lnTo>
                  <a:pt x="1896" y="4260"/>
                </a:lnTo>
                <a:lnTo>
                  <a:pt x="1890" y="4266"/>
                </a:lnTo>
                <a:lnTo>
                  <a:pt x="1886" y="4275"/>
                </a:lnTo>
                <a:close/>
                <a:moveTo>
                  <a:pt x="1838" y="4423"/>
                </a:moveTo>
                <a:lnTo>
                  <a:pt x="1837" y="4431"/>
                </a:lnTo>
                <a:lnTo>
                  <a:pt x="1840" y="4437"/>
                </a:lnTo>
                <a:lnTo>
                  <a:pt x="1845" y="4441"/>
                </a:lnTo>
                <a:lnTo>
                  <a:pt x="1852" y="4443"/>
                </a:lnTo>
                <a:lnTo>
                  <a:pt x="1862" y="4441"/>
                </a:lnTo>
                <a:lnTo>
                  <a:pt x="1869" y="4437"/>
                </a:lnTo>
                <a:lnTo>
                  <a:pt x="1876" y="4431"/>
                </a:lnTo>
                <a:lnTo>
                  <a:pt x="1880" y="4423"/>
                </a:lnTo>
                <a:lnTo>
                  <a:pt x="1881" y="4415"/>
                </a:lnTo>
                <a:lnTo>
                  <a:pt x="1879" y="4407"/>
                </a:lnTo>
                <a:lnTo>
                  <a:pt x="1874" y="4403"/>
                </a:lnTo>
                <a:lnTo>
                  <a:pt x="1866" y="4401"/>
                </a:lnTo>
                <a:lnTo>
                  <a:pt x="1858" y="4403"/>
                </a:lnTo>
                <a:lnTo>
                  <a:pt x="1849" y="4407"/>
                </a:lnTo>
                <a:lnTo>
                  <a:pt x="1842" y="4415"/>
                </a:lnTo>
                <a:lnTo>
                  <a:pt x="1838" y="4423"/>
                </a:lnTo>
                <a:close/>
                <a:moveTo>
                  <a:pt x="1791" y="4570"/>
                </a:moveTo>
                <a:lnTo>
                  <a:pt x="1790" y="4578"/>
                </a:lnTo>
                <a:lnTo>
                  <a:pt x="1792" y="4584"/>
                </a:lnTo>
                <a:lnTo>
                  <a:pt x="1797" y="4589"/>
                </a:lnTo>
                <a:lnTo>
                  <a:pt x="1805" y="4590"/>
                </a:lnTo>
                <a:lnTo>
                  <a:pt x="1814" y="4589"/>
                </a:lnTo>
                <a:lnTo>
                  <a:pt x="1822" y="4584"/>
                </a:lnTo>
                <a:lnTo>
                  <a:pt x="1829" y="4578"/>
                </a:lnTo>
                <a:lnTo>
                  <a:pt x="1833" y="4570"/>
                </a:lnTo>
                <a:lnTo>
                  <a:pt x="1834" y="4562"/>
                </a:lnTo>
                <a:lnTo>
                  <a:pt x="1831" y="4556"/>
                </a:lnTo>
                <a:lnTo>
                  <a:pt x="1826" y="4550"/>
                </a:lnTo>
                <a:lnTo>
                  <a:pt x="1819" y="4549"/>
                </a:lnTo>
                <a:lnTo>
                  <a:pt x="1810" y="4550"/>
                </a:lnTo>
                <a:lnTo>
                  <a:pt x="1802" y="4556"/>
                </a:lnTo>
                <a:lnTo>
                  <a:pt x="1795" y="4562"/>
                </a:lnTo>
                <a:lnTo>
                  <a:pt x="1791" y="4570"/>
                </a:lnTo>
                <a:close/>
                <a:moveTo>
                  <a:pt x="1744" y="4717"/>
                </a:moveTo>
                <a:lnTo>
                  <a:pt x="1743" y="4725"/>
                </a:lnTo>
                <a:lnTo>
                  <a:pt x="1745" y="4732"/>
                </a:lnTo>
                <a:lnTo>
                  <a:pt x="1750" y="4736"/>
                </a:lnTo>
                <a:lnTo>
                  <a:pt x="1757" y="4738"/>
                </a:lnTo>
                <a:lnTo>
                  <a:pt x="1767" y="4736"/>
                </a:lnTo>
                <a:lnTo>
                  <a:pt x="1775" y="4732"/>
                </a:lnTo>
                <a:lnTo>
                  <a:pt x="1781" y="4725"/>
                </a:lnTo>
                <a:lnTo>
                  <a:pt x="1785" y="4717"/>
                </a:lnTo>
                <a:lnTo>
                  <a:pt x="1786" y="4709"/>
                </a:lnTo>
                <a:lnTo>
                  <a:pt x="1784" y="4703"/>
                </a:lnTo>
                <a:lnTo>
                  <a:pt x="1779" y="4699"/>
                </a:lnTo>
                <a:lnTo>
                  <a:pt x="1772" y="4697"/>
                </a:lnTo>
                <a:lnTo>
                  <a:pt x="1763" y="4699"/>
                </a:lnTo>
                <a:lnTo>
                  <a:pt x="1754" y="4703"/>
                </a:lnTo>
                <a:lnTo>
                  <a:pt x="1748" y="4709"/>
                </a:lnTo>
                <a:lnTo>
                  <a:pt x="1744" y="4717"/>
                </a:lnTo>
                <a:close/>
                <a:moveTo>
                  <a:pt x="1696" y="4865"/>
                </a:moveTo>
                <a:lnTo>
                  <a:pt x="1695" y="4873"/>
                </a:lnTo>
                <a:lnTo>
                  <a:pt x="1697" y="4879"/>
                </a:lnTo>
                <a:lnTo>
                  <a:pt x="1703" y="4885"/>
                </a:lnTo>
                <a:lnTo>
                  <a:pt x="1710" y="4886"/>
                </a:lnTo>
                <a:lnTo>
                  <a:pt x="1719" y="4885"/>
                </a:lnTo>
                <a:lnTo>
                  <a:pt x="1727" y="4879"/>
                </a:lnTo>
                <a:lnTo>
                  <a:pt x="1734" y="4873"/>
                </a:lnTo>
                <a:lnTo>
                  <a:pt x="1738" y="4865"/>
                </a:lnTo>
                <a:lnTo>
                  <a:pt x="1739" y="4857"/>
                </a:lnTo>
                <a:lnTo>
                  <a:pt x="1737" y="4850"/>
                </a:lnTo>
                <a:lnTo>
                  <a:pt x="1732" y="4846"/>
                </a:lnTo>
                <a:lnTo>
                  <a:pt x="1724" y="4844"/>
                </a:lnTo>
                <a:lnTo>
                  <a:pt x="1716" y="4846"/>
                </a:lnTo>
                <a:lnTo>
                  <a:pt x="1707" y="4850"/>
                </a:lnTo>
                <a:lnTo>
                  <a:pt x="1700" y="4857"/>
                </a:lnTo>
                <a:lnTo>
                  <a:pt x="1696" y="4865"/>
                </a:lnTo>
                <a:close/>
                <a:moveTo>
                  <a:pt x="1649" y="5012"/>
                </a:moveTo>
                <a:lnTo>
                  <a:pt x="1648" y="5020"/>
                </a:lnTo>
                <a:lnTo>
                  <a:pt x="1650" y="5028"/>
                </a:lnTo>
                <a:lnTo>
                  <a:pt x="1655" y="5032"/>
                </a:lnTo>
                <a:lnTo>
                  <a:pt x="1663" y="5034"/>
                </a:lnTo>
                <a:lnTo>
                  <a:pt x="1672" y="5032"/>
                </a:lnTo>
                <a:lnTo>
                  <a:pt x="1680" y="5028"/>
                </a:lnTo>
                <a:lnTo>
                  <a:pt x="1686" y="5020"/>
                </a:lnTo>
                <a:lnTo>
                  <a:pt x="1691" y="5012"/>
                </a:lnTo>
                <a:lnTo>
                  <a:pt x="1692" y="5004"/>
                </a:lnTo>
                <a:lnTo>
                  <a:pt x="1689" y="4998"/>
                </a:lnTo>
                <a:lnTo>
                  <a:pt x="1684" y="4993"/>
                </a:lnTo>
                <a:lnTo>
                  <a:pt x="1677" y="4992"/>
                </a:lnTo>
                <a:lnTo>
                  <a:pt x="1668" y="4993"/>
                </a:lnTo>
                <a:lnTo>
                  <a:pt x="1659" y="4998"/>
                </a:lnTo>
                <a:lnTo>
                  <a:pt x="1653" y="5004"/>
                </a:lnTo>
                <a:lnTo>
                  <a:pt x="1649" y="5012"/>
                </a:lnTo>
                <a:close/>
                <a:moveTo>
                  <a:pt x="1601" y="5159"/>
                </a:moveTo>
                <a:lnTo>
                  <a:pt x="1600" y="5168"/>
                </a:lnTo>
                <a:lnTo>
                  <a:pt x="1603" y="5175"/>
                </a:lnTo>
                <a:lnTo>
                  <a:pt x="1608" y="5179"/>
                </a:lnTo>
                <a:lnTo>
                  <a:pt x="1615" y="5181"/>
                </a:lnTo>
                <a:lnTo>
                  <a:pt x="1625" y="5179"/>
                </a:lnTo>
                <a:lnTo>
                  <a:pt x="1633" y="5175"/>
                </a:lnTo>
                <a:lnTo>
                  <a:pt x="1639" y="5168"/>
                </a:lnTo>
                <a:lnTo>
                  <a:pt x="1643" y="5159"/>
                </a:lnTo>
                <a:lnTo>
                  <a:pt x="1644" y="5152"/>
                </a:lnTo>
                <a:lnTo>
                  <a:pt x="1642" y="5145"/>
                </a:lnTo>
                <a:lnTo>
                  <a:pt x="1637" y="5141"/>
                </a:lnTo>
                <a:lnTo>
                  <a:pt x="1629" y="5139"/>
                </a:lnTo>
                <a:lnTo>
                  <a:pt x="1621" y="5141"/>
                </a:lnTo>
                <a:lnTo>
                  <a:pt x="1612" y="5145"/>
                </a:lnTo>
                <a:lnTo>
                  <a:pt x="1606" y="5152"/>
                </a:lnTo>
                <a:lnTo>
                  <a:pt x="1601" y="5159"/>
                </a:lnTo>
                <a:close/>
                <a:moveTo>
                  <a:pt x="1554" y="5308"/>
                </a:moveTo>
                <a:lnTo>
                  <a:pt x="1554" y="5316"/>
                </a:lnTo>
                <a:lnTo>
                  <a:pt x="1556" y="5322"/>
                </a:lnTo>
                <a:lnTo>
                  <a:pt x="1561" y="5326"/>
                </a:lnTo>
                <a:lnTo>
                  <a:pt x="1568" y="5328"/>
                </a:lnTo>
                <a:lnTo>
                  <a:pt x="1577" y="5326"/>
                </a:lnTo>
                <a:lnTo>
                  <a:pt x="1585" y="5322"/>
                </a:lnTo>
                <a:lnTo>
                  <a:pt x="1591" y="5316"/>
                </a:lnTo>
                <a:lnTo>
                  <a:pt x="1595" y="5308"/>
                </a:lnTo>
                <a:lnTo>
                  <a:pt x="1596" y="5299"/>
                </a:lnTo>
                <a:lnTo>
                  <a:pt x="1594" y="5293"/>
                </a:lnTo>
                <a:lnTo>
                  <a:pt x="1589" y="5288"/>
                </a:lnTo>
                <a:lnTo>
                  <a:pt x="1582" y="5287"/>
                </a:lnTo>
                <a:lnTo>
                  <a:pt x="1574" y="5288"/>
                </a:lnTo>
                <a:lnTo>
                  <a:pt x="1565" y="5293"/>
                </a:lnTo>
                <a:lnTo>
                  <a:pt x="1559" y="5299"/>
                </a:lnTo>
                <a:lnTo>
                  <a:pt x="1554" y="5308"/>
                </a:lnTo>
                <a:close/>
                <a:moveTo>
                  <a:pt x="1507" y="5455"/>
                </a:moveTo>
                <a:lnTo>
                  <a:pt x="1506" y="5463"/>
                </a:lnTo>
                <a:lnTo>
                  <a:pt x="1508" y="5469"/>
                </a:lnTo>
                <a:lnTo>
                  <a:pt x="1513" y="5474"/>
                </a:lnTo>
                <a:lnTo>
                  <a:pt x="1521" y="5475"/>
                </a:lnTo>
                <a:lnTo>
                  <a:pt x="1530" y="5474"/>
                </a:lnTo>
                <a:lnTo>
                  <a:pt x="1538" y="5469"/>
                </a:lnTo>
                <a:lnTo>
                  <a:pt x="1544" y="5463"/>
                </a:lnTo>
                <a:lnTo>
                  <a:pt x="1548" y="5455"/>
                </a:lnTo>
                <a:lnTo>
                  <a:pt x="1549" y="5447"/>
                </a:lnTo>
                <a:lnTo>
                  <a:pt x="1547" y="5440"/>
                </a:lnTo>
                <a:lnTo>
                  <a:pt x="1542" y="5436"/>
                </a:lnTo>
                <a:lnTo>
                  <a:pt x="1535" y="5434"/>
                </a:lnTo>
                <a:lnTo>
                  <a:pt x="1526" y="5436"/>
                </a:lnTo>
                <a:lnTo>
                  <a:pt x="1517" y="5440"/>
                </a:lnTo>
                <a:lnTo>
                  <a:pt x="1511" y="5447"/>
                </a:lnTo>
                <a:lnTo>
                  <a:pt x="1507" y="5455"/>
                </a:lnTo>
                <a:close/>
                <a:moveTo>
                  <a:pt x="1460" y="5603"/>
                </a:moveTo>
                <a:lnTo>
                  <a:pt x="1459" y="5610"/>
                </a:lnTo>
                <a:lnTo>
                  <a:pt x="1461" y="5617"/>
                </a:lnTo>
                <a:lnTo>
                  <a:pt x="1466" y="5621"/>
                </a:lnTo>
                <a:lnTo>
                  <a:pt x="1473" y="5623"/>
                </a:lnTo>
                <a:lnTo>
                  <a:pt x="1483" y="5621"/>
                </a:lnTo>
                <a:lnTo>
                  <a:pt x="1490" y="5617"/>
                </a:lnTo>
                <a:lnTo>
                  <a:pt x="1497" y="5610"/>
                </a:lnTo>
                <a:lnTo>
                  <a:pt x="1501" y="5603"/>
                </a:lnTo>
                <a:lnTo>
                  <a:pt x="1502" y="5595"/>
                </a:lnTo>
                <a:lnTo>
                  <a:pt x="1499" y="5588"/>
                </a:lnTo>
                <a:lnTo>
                  <a:pt x="1494" y="5584"/>
                </a:lnTo>
                <a:lnTo>
                  <a:pt x="1487" y="5583"/>
                </a:lnTo>
                <a:lnTo>
                  <a:pt x="1479" y="5584"/>
                </a:lnTo>
                <a:lnTo>
                  <a:pt x="1470" y="5588"/>
                </a:lnTo>
                <a:lnTo>
                  <a:pt x="1464" y="5595"/>
                </a:lnTo>
                <a:lnTo>
                  <a:pt x="1460" y="5603"/>
                </a:lnTo>
                <a:close/>
                <a:moveTo>
                  <a:pt x="1413" y="5750"/>
                </a:moveTo>
                <a:lnTo>
                  <a:pt x="1412" y="5758"/>
                </a:lnTo>
                <a:lnTo>
                  <a:pt x="1414" y="5764"/>
                </a:lnTo>
                <a:lnTo>
                  <a:pt x="1419" y="5768"/>
                </a:lnTo>
                <a:lnTo>
                  <a:pt x="1426" y="5771"/>
                </a:lnTo>
                <a:lnTo>
                  <a:pt x="1435" y="5768"/>
                </a:lnTo>
                <a:lnTo>
                  <a:pt x="1443" y="5764"/>
                </a:lnTo>
                <a:lnTo>
                  <a:pt x="1449" y="5758"/>
                </a:lnTo>
                <a:lnTo>
                  <a:pt x="1453" y="5750"/>
                </a:lnTo>
                <a:lnTo>
                  <a:pt x="1454" y="5742"/>
                </a:lnTo>
                <a:lnTo>
                  <a:pt x="1452" y="5736"/>
                </a:lnTo>
                <a:lnTo>
                  <a:pt x="1447" y="5732"/>
                </a:lnTo>
                <a:lnTo>
                  <a:pt x="1440" y="5730"/>
                </a:lnTo>
                <a:lnTo>
                  <a:pt x="1432" y="5732"/>
                </a:lnTo>
                <a:lnTo>
                  <a:pt x="1423" y="5736"/>
                </a:lnTo>
                <a:lnTo>
                  <a:pt x="1417" y="5742"/>
                </a:lnTo>
                <a:lnTo>
                  <a:pt x="1413" y="5750"/>
                </a:lnTo>
                <a:close/>
                <a:moveTo>
                  <a:pt x="1365" y="5897"/>
                </a:moveTo>
                <a:lnTo>
                  <a:pt x="1364" y="5905"/>
                </a:lnTo>
                <a:lnTo>
                  <a:pt x="1367" y="5912"/>
                </a:lnTo>
                <a:lnTo>
                  <a:pt x="1372" y="5916"/>
                </a:lnTo>
                <a:lnTo>
                  <a:pt x="1379" y="5918"/>
                </a:lnTo>
                <a:lnTo>
                  <a:pt x="1388" y="5916"/>
                </a:lnTo>
                <a:lnTo>
                  <a:pt x="1395" y="5912"/>
                </a:lnTo>
                <a:lnTo>
                  <a:pt x="1402" y="5905"/>
                </a:lnTo>
                <a:lnTo>
                  <a:pt x="1406" y="5897"/>
                </a:lnTo>
                <a:lnTo>
                  <a:pt x="1406" y="5890"/>
                </a:lnTo>
                <a:lnTo>
                  <a:pt x="1404" y="5883"/>
                </a:lnTo>
                <a:lnTo>
                  <a:pt x="1399" y="5879"/>
                </a:lnTo>
                <a:lnTo>
                  <a:pt x="1392" y="5878"/>
                </a:lnTo>
                <a:lnTo>
                  <a:pt x="1384" y="5879"/>
                </a:lnTo>
                <a:lnTo>
                  <a:pt x="1376" y="5883"/>
                </a:lnTo>
                <a:lnTo>
                  <a:pt x="1369" y="5890"/>
                </a:lnTo>
                <a:lnTo>
                  <a:pt x="1365" y="5897"/>
                </a:lnTo>
                <a:close/>
                <a:moveTo>
                  <a:pt x="1318" y="6045"/>
                </a:moveTo>
                <a:lnTo>
                  <a:pt x="1317" y="6053"/>
                </a:lnTo>
                <a:lnTo>
                  <a:pt x="1320" y="6059"/>
                </a:lnTo>
                <a:lnTo>
                  <a:pt x="1324" y="6063"/>
                </a:lnTo>
                <a:lnTo>
                  <a:pt x="1331" y="6065"/>
                </a:lnTo>
                <a:lnTo>
                  <a:pt x="1340" y="6063"/>
                </a:lnTo>
                <a:lnTo>
                  <a:pt x="1348" y="6059"/>
                </a:lnTo>
                <a:lnTo>
                  <a:pt x="1354" y="6053"/>
                </a:lnTo>
                <a:lnTo>
                  <a:pt x="1358" y="6045"/>
                </a:lnTo>
                <a:lnTo>
                  <a:pt x="1359" y="6037"/>
                </a:lnTo>
                <a:lnTo>
                  <a:pt x="1357" y="6031"/>
                </a:lnTo>
                <a:lnTo>
                  <a:pt x="1352" y="6027"/>
                </a:lnTo>
                <a:lnTo>
                  <a:pt x="1345" y="6025"/>
                </a:lnTo>
                <a:lnTo>
                  <a:pt x="1337" y="6027"/>
                </a:lnTo>
                <a:lnTo>
                  <a:pt x="1328" y="6031"/>
                </a:lnTo>
                <a:lnTo>
                  <a:pt x="1322" y="6037"/>
                </a:lnTo>
                <a:lnTo>
                  <a:pt x="1318" y="6045"/>
                </a:lnTo>
                <a:close/>
                <a:moveTo>
                  <a:pt x="1271" y="6193"/>
                </a:moveTo>
                <a:lnTo>
                  <a:pt x="1271" y="6200"/>
                </a:lnTo>
                <a:lnTo>
                  <a:pt x="1273" y="6206"/>
                </a:lnTo>
                <a:lnTo>
                  <a:pt x="1277" y="6210"/>
                </a:lnTo>
                <a:lnTo>
                  <a:pt x="1284" y="6212"/>
                </a:lnTo>
                <a:lnTo>
                  <a:pt x="1293" y="6210"/>
                </a:lnTo>
                <a:lnTo>
                  <a:pt x="1300" y="6206"/>
                </a:lnTo>
                <a:lnTo>
                  <a:pt x="1306" y="6200"/>
                </a:lnTo>
                <a:lnTo>
                  <a:pt x="1310" y="6193"/>
                </a:lnTo>
                <a:lnTo>
                  <a:pt x="1311" y="6185"/>
                </a:lnTo>
                <a:lnTo>
                  <a:pt x="1309" y="6179"/>
                </a:lnTo>
                <a:lnTo>
                  <a:pt x="1304" y="6175"/>
                </a:lnTo>
                <a:lnTo>
                  <a:pt x="1297" y="6173"/>
                </a:lnTo>
                <a:lnTo>
                  <a:pt x="1289" y="6175"/>
                </a:lnTo>
                <a:lnTo>
                  <a:pt x="1281" y="6179"/>
                </a:lnTo>
                <a:lnTo>
                  <a:pt x="1275" y="6185"/>
                </a:lnTo>
                <a:lnTo>
                  <a:pt x="1271" y="6193"/>
                </a:lnTo>
                <a:close/>
                <a:moveTo>
                  <a:pt x="1224" y="6340"/>
                </a:moveTo>
                <a:lnTo>
                  <a:pt x="1224" y="6348"/>
                </a:lnTo>
                <a:lnTo>
                  <a:pt x="1226" y="6353"/>
                </a:lnTo>
                <a:lnTo>
                  <a:pt x="1230" y="6357"/>
                </a:lnTo>
                <a:lnTo>
                  <a:pt x="1237" y="6359"/>
                </a:lnTo>
                <a:lnTo>
                  <a:pt x="1246" y="6357"/>
                </a:lnTo>
                <a:lnTo>
                  <a:pt x="1253" y="6353"/>
                </a:lnTo>
                <a:lnTo>
                  <a:pt x="1259" y="6348"/>
                </a:lnTo>
                <a:lnTo>
                  <a:pt x="1262" y="6340"/>
                </a:lnTo>
                <a:lnTo>
                  <a:pt x="1263" y="6333"/>
                </a:lnTo>
                <a:lnTo>
                  <a:pt x="1261" y="6326"/>
                </a:lnTo>
                <a:lnTo>
                  <a:pt x="1256" y="6322"/>
                </a:lnTo>
                <a:lnTo>
                  <a:pt x="1250" y="6321"/>
                </a:lnTo>
                <a:lnTo>
                  <a:pt x="1242" y="6322"/>
                </a:lnTo>
                <a:lnTo>
                  <a:pt x="1234" y="6326"/>
                </a:lnTo>
                <a:lnTo>
                  <a:pt x="1228" y="6333"/>
                </a:lnTo>
                <a:lnTo>
                  <a:pt x="1224" y="6340"/>
                </a:lnTo>
                <a:close/>
                <a:moveTo>
                  <a:pt x="1177" y="6488"/>
                </a:moveTo>
                <a:lnTo>
                  <a:pt x="1177" y="6495"/>
                </a:lnTo>
                <a:lnTo>
                  <a:pt x="1179" y="6500"/>
                </a:lnTo>
                <a:lnTo>
                  <a:pt x="1183" y="6504"/>
                </a:lnTo>
                <a:lnTo>
                  <a:pt x="1190" y="6506"/>
                </a:lnTo>
                <a:lnTo>
                  <a:pt x="1198" y="6504"/>
                </a:lnTo>
                <a:lnTo>
                  <a:pt x="1205" y="6500"/>
                </a:lnTo>
                <a:lnTo>
                  <a:pt x="1211" y="6495"/>
                </a:lnTo>
                <a:lnTo>
                  <a:pt x="1215" y="6488"/>
                </a:lnTo>
                <a:lnTo>
                  <a:pt x="1215" y="6481"/>
                </a:lnTo>
                <a:lnTo>
                  <a:pt x="1213" y="6475"/>
                </a:lnTo>
                <a:lnTo>
                  <a:pt x="1209" y="6471"/>
                </a:lnTo>
                <a:lnTo>
                  <a:pt x="1202" y="6470"/>
                </a:lnTo>
                <a:lnTo>
                  <a:pt x="1195" y="6471"/>
                </a:lnTo>
                <a:lnTo>
                  <a:pt x="1187" y="6475"/>
                </a:lnTo>
                <a:lnTo>
                  <a:pt x="1181" y="6481"/>
                </a:lnTo>
                <a:lnTo>
                  <a:pt x="1177" y="6488"/>
                </a:lnTo>
                <a:close/>
                <a:moveTo>
                  <a:pt x="1131" y="6635"/>
                </a:moveTo>
                <a:lnTo>
                  <a:pt x="1130" y="6642"/>
                </a:lnTo>
                <a:lnTo>
                  <a:pt x="1132" y="6648"/>
                </a:lnTo>
                <a:lnTo>
                  <a:pt x="1136" y="6651"/>
                </a:lnTo>
                <a:lnTo>
                  <a:pt x="1142" y="6653"/>
                </a:lnTo>
                <a:lnTo>
                  <a:pt x="1151" y="6651"/>
                </a:lnTo>
                <a:lnTo>
                  <a:pt x="1158" y="6648"/>
                </a:lnTo>
                <a:lnTo>
                  <a:pt x="1163" y="6642"/>
                </a:lnTo>
                <a:lnTo>
                  <a:pt x="1167" y="6635"/>
                </a:lnTo>
                <a:lnTo>
                  <a:pt x="1168" y="6628"/>
                </a:lnTo>
                <a:lnTo>
                  <a:pt x="1166" y="6623"/>
                </a:lnTo>
                <a:lnTo>
                  <a:pt x="1161" y="6619"/>
                </a:lnTo>
                <a:lnTo>
                  <a:pt x="1155" y="6618"/>
                </a:lnTo>
                <a:lnTo>
                  <a:pt x="1147" y="6619"/>
                </a:lnTo>
                <a:lnTo>
                  <a:pt x="1140" y="6623"/>
                </a:lnTo>
                <a:lnTo>
                  <a:pt x="1134" y="6628"/>
                </a:lnTo>
                <a:lnTo>
                  <a:pt x="1131" y="6635"/>
                </a:lnTo>
                <a:close/>
                <a:moveTo>
                  <a:pt x="1084" y="6782"/>
                </a:moveTo>
                <a:lnTo>
                  <a:pt x="1083" y="6789"/>
                </a:lnTo>
                <a:lnTo>
                  <a:pt x="1085" y="6795"/>
                </a:lnTo>
                <a:lnTo>
                  <a:pt x="1089" y="6799"/>
                </a:lnTo>
                <a:lnTo>
                  <a:pt x="1095" y="6801"/>
                </a:lnTo>
                <a:lnTo>
                  <a:pt x="1103" y="6799"/>
                </a:lnTo>
                <a:lnTo>
                  <a:pt x="1110" y="6795"/>
                </a:lnTo>
                <a:lnTo>
                  <a:pt x="1115" y="6789"/>
                </a:lnTo>
                <a:lnTo>
                  <a:pt x="1119" y="6782"/>
                </a:lnTo>
                <a:lnTo>
                  <a:pt x="1120" y="6776"/>
                </a:lnTo>
                <a:lnTo>
                  <a:pt x="1118" y="6770"/>
                </a:lnTo>
                <a:lnTo>
                  <a:pt x="1114" y="6767"/>
                </a:lnTo>
                <a:lnTo>
                  <a:pt x="1107" y="6765"/>
                </a:lnTo>
                <a:lnTo>
                  <a:pt x="1100" y="6767"/>
                </a:lnTo>
                <a:lnTo>
                  <a:pt x="1092" y="6770"/>
                </a:lnTo>
                <a:lnTo>
                  <a:pt x="1087" y="6776"/>
                </a:lnTo>
                <a:lnTo>
                  <a:pt x="1084" y="6782"/>
                </a:lnTo>
                <a:close/>
                <a:moveTo>
                  <a:pt x="1037" y="6930"/>
                </a:moveTo>
                <a:lnTo>
                  <a:pt x="1036" y="6936"/>
                </a:lnTo>
                <a:lnTo>
                  <a:pt x="1038" y="6943"/>
                </a:lnTo>
                <a:lnTo>
                  <a:pt x="1042" y="6946"/>
                </a:lnTo>
                <a:lnTo>
                  <a:pt x="1049" y="6948"/>
                </a:lnTo>
                <a:lnTo>
                  <a:pt x="1056" y="6946"/>
                </a:lnTo>
                <a:lnTo>
                  <a:pt x="1062" y="6943"/>
                </a:lnTo>
                <a:lnTo>
                  <a:pt x="1068" y="6936"/>
                </a:lnTo>
                <a:lnTo>
                  <a:pt x="1071" y="6930"/>
                </a:lnTo>
                <a:lnTo>
                  <a:pt x="1072" y="6923"/>
                </a:lnTo>
                <a:lnTo>
                  <a:pt x="1070" y="6918"/>
                </a:lnTo>
                <a:lnTo>
                  <a:pt x="1066" y="6914"/>
                </a:lnTo>
                <a:lnTo>
                  <a:pt x="1060" y="6913"/>
                </a:lnTo>
                <a:lnTo>
                  <a:pt x="1053" y="6914"/>
                </a:lnTo>
                <a:lnTo>
                  <a:pt x="1045" y="6918"/>
                </a:lnTo>
                <a:lnTo>
                  <a:pt x="1040" y="6923"/>
                </a:lnTo>
                <a:lnTo>
                  <a:pt x="1037" y="6930"/>
                </a:lnTo>
                <a:close/>
                <a:moveTo>
                  <a:pt x="990" y="7078"/>
                </a:moveTo>
                <a:lnTo>
                  <a:pt x="989" y="7085"/>
                </a:lnTo>
                <a:lnTo>
                  <a:pt x="991" y="7090"/>
                </a:lnTo>
                <a:lnTo>
                  <a:pt x="995" y="7093"/>
                </a:lnTo>
                <a:lnTo>
                  <a:pt x="1002" y="7095"/>
                </a:lnTo>
                <a:lnTo>
                  <a:pt x="1009" y="7093"/>
                </a:lnTo>
                <a:lnTo>
                  <a:pt x="1015" y="7090"/>
                </a:lnTo>
                <a:lnTo>
                  <a:pt x="1020" y="7085"/>
                </a:lnTo>
                <a:lnTo>
                  <a:pt x="1023" y="7078"/>
                </a:lnTo>
                <a:lnTo>
                  <a:pt x="1024" y="7071"/>
                </a:lnTo>
                <a:lnTo>
                  <a:pt x="1022" y="7066"/>
                </a:lnTo>
                <a:lnTo>
                  <a:pt x="1018" y="7062"/>
                </a:lnTo>
                <a:lnTo>
                  <a:pt x="1012" y="7061"/>
                </a:lnTo>
                <a:lnTo>
                  <a:pt x="1005" y="7062"/>
                </a:lnTo>
                <a:lnTo>
                  <a:pt x="998" y="7066"/>
                </a:lnTo>
                <a:lnTo>
                  <a:pt x="993" y="7071"/>
                </a:lnTo>
                <a:lnTo>
                  <a:pt x="990" y="7078"/>
                </a:lnTo>
                <a:close/>
                <a:moveTo>
                  <a:pt x="943" y="7226"/>
                </a:moveTo>
                <a:lnTo>
                  <a:pt x="942" y="7232"/>
                </a:lnTo>
                <a:lnTo>
                  <a:pt x="944" y="7237"/>
                </a:lnTo>
                <a:lnTo>
                  <a:pt x="948" y="7240"/>
                </a:lnTo>
                <a:lnTo>
                  <a:pt x="954" y="7242"/>
                </a:lnTo>
                <a:lnTo>
                  <a:pt x="961" y="7240"/>
                </a:lnTo>
                <a:lnTo>
                  <a:pt x="967" y="7237"/>
                </a:lnTo>
                <a:lnTo>
                  <a:pt x="972" y="7232"/>
                </a:lnTo>
                <a:lnTo>
                  <a:pt x="976" y="7226"/>
                </a:lnTo>
                <a:lnTo>
                  <a:pt x="976" y="7219"/>
                </a:lnTo>
                <a:lnTo>
                  <a:pt x="975" y="7213"/>
                </a:lnTo>
                <a:lnTo>
                  <a:pt x="971" y="7210"/>
                </a:lnTo>
                <a:lnTo>
                  <a:pt x="965" y="7209"/>
                </a:lnTo>
                <a:lnTo>
                  <a:pt x="958" y="7210"/>
                </a:lnTo>
                <a:lnTo>
                  <a:pt x="951" y="7213"/>
                </a:lnTo>
                <a:lnTo>
                  <a:pt x="946" y="7219"/>
                </a:lnTo>
                <a:lnTo>
                  <a:pt x="943" y="7226"/>
                </a:lnTo>
                <a:close/>
                <a:moveTo>
                  <a:pt x="896" y="7373"/>
                </a:moveTo>
                <a:lnTo>
                  <a:pt x="895" y="7379"/>
                </a:lnTo>
                <a:lnTo>
                  <a:pt x="897" y="7384"/>
                </a:lnTo>
                <a:lnTo>
                  <a:pt x="901" y="7387"/>
                </a:lnTo>
                <a:lnTo>
                  <a:pt x="907" y="7389"/>
                </a:lnTo>
                <a:lnTo>
                  <a:pt x="914" y="7387"/>
                </a:lnTo>
                <a:lnTo>
                  <a:pt x="920" y="7384"/>
                </a:lnTo>
                <a:lnTo>
                  <a:pt x="925" y="7379"/>
                </a:lnTo>
                <a:lnTo>
                  <a:pt x="928" y="7373"/>
                </a:lnTo>
                <a:lnTo>
                  <a:pt x="929" y="7367"/>
                </a:lnTo>
                <a:lnTo>
                  <a:pt x="927" y="7362"/>
                </a:lnTo>
                <a:lnTo>
                  <a:pt x="923" y="7359"/>
                </a:lnTo>
                <a:lnTo>
                  <a:pt x="917" y="7356"/>
                </a:lnTo>
                <a:lnTo>
                  <a:pt x="911" y="7359"/>
                </a:lnTo>
                <a:lnTo>
                  <a:pt x="904" y="7362"/>
                </a:lnTo>
                <a:lnTo>
                  <a:pt x="899" y="7367"/>
                </a:lnTo>
                <a:lnTo>
                  <a:pt x="896" y="7373"/>
                </a:lnTo>
                <a:close/>
                <a:moveTo>
                  <a:pt x="849" y="7520"/>
                </a:moveTo>
                <a:lnTo>
                  <a:pt x="848" y="7526"/>
                </a:lnTo>
                <a:lnTo>
                  <a:pt x="850" y="7531"/>
                </a:lnTo>
                <a:lnTo>
                  <a:pt x="854" y="7534"/>
                </a:lnTo>
                <a:lnTo>
                  <a:pt x="860" y="7535"/>
                </a:lnTo>
                <a:lnTo>
                  <a:pt x="866" y="7534"/>
                </a:lnTo>
                <a:lnTo>
                  <a:pt x="872" y="7531"/>
                </a:lnTo>
                <a:lnTo>
                  <a:pt x="877" y="7526"/>
                </a:lnTo>
                <a:lnTo>
                  <a:pt x="880" y="7520"/>
                </a:lnTo>
                <a:lnTo>
                  <a:pt x="880" y="7515"/>
                </a:lnTo>
                <a:lnTo>
                  <a:pt x="879" y="7510"/>
                </a:lnTo>
                <a:lnTo>
                  <a:pt x="875" y="7507"/>
                </a:lnTo>
                <a:lnTo>
                  <a:pt x="870" y="7506"/>
                </a:lnTo>
                <a:lnTo>
                  <a:pt x="863" y="7507"/>
                </a:lnTo>
                <a:lnTo>
                  <a:pt x="857" y="7510"/>
                </a:lnTo>
                <a:lnTo>
                  <a:pt x="852" y="7515"/>
                </a:lnTo>
                <a:lnTo>
                  <a:pt x="849" y="7520"/>
                </a:lnTo>
                <a:close/>
                <a:moveTo>
                  <a:pt x="802" y="7668"/>
                </a:moveTo>
                <a:lnTo>
                  <a:pt x="801" y="7673"/>
                </a:lnTo>
                <a:lnTo>
                  <a:pt x="803" y="7678"/>
                </a:lnTo>
                <a:lnTo>
                  <a:pt x="807" y="7681"/>
                </a:lnTo>
                <a:lnTo>
                  <a:pt x="813" y="7682"/>
                </a:lnTo>
                <a:lnTo>
                  <a:pt x="819" y="7681"/>
                </a:lnTo>
                <a:lnTo>
                  <a:pt x="824" y="7678"/>
                </a:lnTo>
                <a:lnTo>
                  <a:pt x="829" y="7673"/>
                </a:lnTo>
                <a:lnTo>
                  <a:pt x="832" y="7668"/>
                </a:lnTo>
                <a:lnTo>
                  <a:pt x="833" y="7662"/>
                </a:lnTo>
                <a:lnTo>
                  <a:pt x="831" y="7657"/>
                </a:lnTo>
                <a:lnTo>
                  <a:pt x="827" y="7654"/>
                </a:lnTo>
                <a:lnTo>
                  <a:pt x="822" y="7653"/>
                </a:lnTo>
                <a:lnTo>
                  <a:pt x="816" y="7654"/>
                </a:lnTo>
                <a:lnTo>
                  <a:pt x="810" y="7657"/>
                </a:lnTo>
                <a:lnTo>
                  <a:pt x="805" y="7662"/>
                </a:lnTo>
                <a:lnTo>
                  <a:pt x="802" y="7668"/>
                </a:lnTo>
                <a:close/>
                <a:moveTo>
                  <a:pt x="756" y="7815"/>
                </a:moveTo>
                <a:lnTo>
                  <a:pt x="755" y="7820"/>
                </a:lnTo>
                <a:lnTo>
                  <a:pt x="756" y="7826"/>
                </a:lnTo>
                <a:lnTo>
                  <a:pt x="760" y="7829"/>
                </a:lnTo>
                <a:lnTo>
                  <a:pt x="766" y="7830"/>
                </a:lnTo>
                <a:lnTo>
                  <a:pt x="771" y="7829"/>
                </a:lnTo>
                <a:lnTo>
                  <a:pt x="777" y="7826"/>
                </a:lnTo>
                <a:lnTo>
                  <a:pt x="781" y="7820"/>
                </a:lnTo>
                <a:lnTo>
                  <a:pt x="784" y="7815"/>
                </a:lnTo>
                <a:lnTo>
                  <a:pt x="784" y="7810"/>
                </a:lnTo>
                <a:lnTo>
                  <a:pt x="783" y="7805"/>
                </a:lnTo>
                <a:lnTo>
                  <a:pt x="779" y="7802"/>
                </a:lnTo>
                <a:lnTo>
                  <a:pt x="775" y="7801"/>
                </a:lnTo>
                <a:lnTo>
                  <a:pt x="769" y="7802"/>
                </a:lnTo>
                <a:lnTo>
                  <a:pt x="764" y="7805"/>
                </a:lnTo>
                <a:lnTo>
                  <a:pt x="758" y="7810"/>
                </a:lnTo>
                <a:lnTo>
                  <a:pt x="756" y="7815"/>
                </a:lnTo>
                <a:close/>
                <a:moveTo>
                  <a:pt x="709" y="7962"/>
                </a:moveTo>
                <a:lnTo>
                  <a:pt x="708" y="7969"/>
                </a:lnTo>
                <a:lnTo>
                  <a:pt x="709" y="7973"/>
                </a:lnTo>
                <a:lnTo>
                  <a:pt x="713" y="7976"/>
                </a:lnTo>
                <a:lnTo>
                  <a:pt x="719" y="7977"/>
                </a:lnTo>
                <a:lnTo>
                  <a:pt x="724" y="7976"/>
                </a:lnTo>
                <a:lnTo>
                  <a:pt x="729" y="7973"/>
                </a:lnTo>
                <a:lnTo>
                  <a:pt x="733" y="7969"/>
                </a:lnTo>
                <a:lnTo>
                  <a:pt x="736" y="7962"/>
                </a:lnTo>
                <a:lnTo>
                  <a:pt x="737" y="7957"/>
                </a:lnTo>
                <a:lnTo>
                  <a:pt x="735" y="7953"/>
                </a:lnTo>
                <a:lnTo>
                  <a:pt x="732" y="7950"/>
                </a:lnTo>
                <a:lnTo>
                  <a:pt x="727" y="7949"/>
                </a:lnTo>
                <a:lnTo>
                  <a:pt x="722" y="7950"/>
                </a:lnTo>
                <a:lnTo>
                  <a:pt x="715" y="7953"/>
                </a:lnTo>
                <a:lnTo>
                  <a:pt x="711" y="7957"/>
                </a:lnTo>
                <a:lnTo>
                  <a:pt x="709" y="7962"/>
                </a:lnTo>
                <a:close/>
                <a:moveTo>
                  <a:pt x="662" y="8111"/>
                </a:moveTo>
                <a:lnTo>
                  <a:pt x="661" y="8116"/>
                </a:lnTo>
                <a:lnTo>
                  <a:pt x="663" y="8120"/>
                </a:lnTo>
                <a:lnTo>
                  <a:pt x="666" y="8122"/>
                </a:lnTo>
                <a:lnTo>
                  <a:pt x="671" y="8123"/>
                </a:lnTo>
                <a:lnTo>
                  <a:pt x="677" y="8122"/>
                </a:lnTo>
                <a:lnTo>
                  <a:pt x="681" y="8120"/>
                </a:lnTo>
                <a:lnTo>
                  <a:pt x="685" y="8116"/>
                </a:lnTo>
                <a:lnTo>
                  <a:pt x="688" y="8111"/>
                </a:lnTo>
                <a:lnTo>
                  <a:pt x="688" y="8106"/>
                </a:lnTo>
                <a:lnTo>
                  <a:pt x="687" y="8101"/>
                </a:lnTo>
                <a:lnTo>
                  <a:pt x="684" y="8098"/>
                </a:lnTo>
                <a:lnTo>
                  <a:pt x="679" y="8097"/>
                </a:lnTo>
                <a:lnTo>
                  <a:pt x="674" y="8098"/>
                </a:lnTo>
                <a:lnTo>
                  <a:pt x="669" y="8101"/>
                </a:lnTo>
                <a:lnTo>
                  <a:pt x="665" y="8106"/>
                </a:lnTo>
                <a:lnTo>
                  <a:pt x="662" y="8111"/>
                </a:lnTo>
                <a:close/>
                <a:moveTo>
                  <a:pt x="615" y="8258"/>
                </a:moveTo>
                <a:lnTo>
                  <a:pt x="614" y="8263"/>
                </a:lnTo>
                <a:lnTo>
                  <a:pt x="616" y="8267"/>
                </a:lnTo>
                <a:lnTo>
                  <a:pt x="619" y="8269"/>
                </a:lnTo>
                <a:lnTo>
                  <a:pt x="624" y="8270"/>
                </a:lnTo>
                <a:lnTo>
                  <a:pt x="629" y="8269"/>
                </a:lnTo>
                <a:lnTo>
                  <a:pt x="634" y="8267"/>
                </a:lnTo>
                <a:lnTo>
                  <a:pt x="638" y="8263"/>
                </a:lnTo>
                <a:lnTo>
                  <a:pt x="640" y="8258"/>
                </a:lnTo>
                <a:lnTo>
                  <a:pt x="641" y="8253"/>
                </a:lnTo>
                <a:lnTo>
                  <a:pt x="639" y="8250"/>
                </a:lnTo>
                <a:lnTo>
                  <a:pt x="636" y="8247"/>
                </a:lnTo>
                <a:lnTo>
                  <a:pt x="632" y="8246"/>
                </a:lnTo>
                <a:lnTo>
                  <a:pt x="627" y="8247"/>
                </a:lnTo>
                <a:lnTo>
                  <a:pt x="622" y="8250"/>
                </a:lnTo>
                <a:lnTo>
                  <a:pt x="617" y="8253"/>
                </a:lnTo>
                <a:lnTo>
                  <a:pt x="615" y="8258"/>
                </a:lnTo>
                <a:close/>
                <a:moveTo>
                  <a:pt x="568" y="8405"/>
                </a:moveTo>
                <a:lnTo>
                  <a:pt x="568" y="8410"/>
                </a:lnTo>
                <a:lnTo>
                  <a:pt x="569" y="8413"/>
                </a:lnTo>
                <a:lnTo>
                  <a:pt x="572" y="8416"/>
                </a:lnTo>
                <a:lnTo>
                  <a:pt x="577" y="8417"/>
                </a:lnTo>
                <a:lnTo>
                  <a:pt x="582" y="8416"/>
                </a:lnTo>
                <a:lnTo>
                  <a:pt x="586" y="8413"/>
                </a:lnTo>
                <a:lnTo>
                  <a:pt x="590" y="8410"/>
                </a:lnTo>
                <a:lnTo>
                  <a:pt x="592" y="8405"/>
                </a:lnTo>
                <a:lnTo>
                  <a:pt x="592" y="8401"/>
                </a:lnTo>
                <a:lnTo>
                  <a:pt x="591" y="8398"/>
                </a:lnTo>
                <a:lnTo>
                  <a:pt x="588" y="8395"/>
                </a:lnTo>
                <a:lnTo>
                  <a:pt x="584" y="8394"/>
                </a:lnTo>
                <a:lnTo>
                  <a:pt x="580" y="8395"/>
                </a:lnTo>
                <a:lnTo>
                  <a:pt x="575" y="8398"/>
                </a:lnTo>
                <a:lnTo>
                  <a:pt x="571" y="8401"/>
                </a:lnTo>
                <a:lnTo>
                  <a:pt x="568" y="8405"/>
                </a:lnTo>
                <a:close/>
                <a:moveTo>
                  <a:pt x="522" y="8553"/>
                </a:moveTo>
                <a:lnTo>
                  <a:pt x="521" y="8557"/>
                </a:lnTo>
                <a:lnTo>
                  <a:pt x="523" y="8560"/>
                </a:lnTo>
                <a:lnTo>
                  <a:pt x="525" y="8562"/>
                </a:lnTo>
                <a:lnTo>
                  <a:pt x="530" y="8563"/>
                </a:lnTo>
                <a:lnTo>
                  <a:pt x="534" y="8562"/>
                </a:lnTo>
                <a:lnTo>
                  <a:pt x="538" y="8560"/>
                </a:lnTo>
                <a:lnTo>
                  <a:pt x="542" y="8557"/>
                </a:lnTo>
                <a:lnTo>
                  <a:pt x="544" y="8553"/>
                </a:lnTo>
                <a:lnTo>
                  <a:pt x="544" y="8549"/>
                </a:lnTo>
                <a:lnTo>
                  <a:pt x="543" y="8546"/>
                </a:lnTo>
                <a:lnTo>
                  <a:pt x="540" y="8543"/>
                </a:lnTo>
                <a:lnTo>
                  <a:pt x="537" y="8542"/>
                </a:lnTo>
                <a:lnTo>
                  <a:pt x="532" y="8543"/>
                </a:lnTo>
                <a:lnTo>
                  <a:pt x="528" y="8546"/>
                </a:lnTo>
                <a:lnTo>
                  <a:pt x="524" y="8549"/>
                </a:lnTo>
                <a:lnTo>
                  <a:pt x="522" y="8553"/>
                </a:lnTo>
                <a:close/>
                <a:moveTo>
                  <a:pt x="475" y="8700"/>
                </a:moveTo>
                <a:lnTo>
                  <a:pt x="474" y="8704"/>
                </a:lnTo>
                <a:lnTo>
                  <a:pt x="476" y="8707"/>
                </a:lnTo>
                <a:lnTo>
                  <a:pt x="479" y="8709"/>
                </a:lnTo>
                <a:lnTo>
                  <a:pt x="483" y="8710"/>
                </a:lnTo>
                <a:lnTo>
                  <a:pt x="487" y="8709"/>
                </a:lnTo>
                <a:lnTo>
                  <a:pt x="491" y="8707"/>
                </a:lnTo>
                <a:lnTo>
                  <a:pt x="494" y="8704"/>
                </a:lnTo>
                <a:lnTo>
                  <a:pt x="496" y="8700"/>
                </a:lnTo>
                <a:lnTo>
                  <a:pt x="496" y="8696"/>
                </a:lnTo>
                <a:lnTo>
                  <a:pt x="495" y="8693"/>
                </a:lnTo>
                <a:lnTo>
                  <a:pt x="493" y="8691"/>
                </a:lnTo>
                <a:lnTo>
                  <a:pt x="489" y="8690"/>
                </a:lnTo>
                <a:lnTo>
                  <a:pt x="485" y="8691"/>
                </a:lnTo>
                <a:lnTo>
                  <a:pt x="481" y="8693"/>
                </a:lnTo>
                <a:lnTo>
                  <a:pt x="477" y="8696"/>
                </a:lnTo>
                <a:lnTo>
                  <a:pt x="475" y="8700"/>
                </a:lnTo>
                <a:close/>
                <a:moveTo>
                  <a:pt x="428" y="8848"/>
                </a:moveTo>
                <a:lnTo>
                  <a:pt x="428" y="8851"/>
                </a:lnTo>
                <a:lnTo>
                  <a:pt x="429" y="8855"/>
                </a:lnTo>
                <a:lnTo>
                  <a:pt x="432" y="8857"/>
                </a:lnTo>
                <a:lnTo>
                  <a:pt x="436" y="8858"/>
                </a:lnTo>
                <a:lnTo>
                  <a:pt x="439" y="8857"/>
                </a:lnTo>
                <a:lnTo>
                  <a:pt x="443" y="8855"/>
                </a:lnTo>
                <a:lnTo>
                  <a:pt x="446" y="8851"/>
                </a:lnTo>
                <a:lnTo>
                  <a:pt x="448" y="8848"/>
                </a:lnTo>
                <a:lnTo>
                  <a:pt x="448" y="8844"/>
                </a:lnTo>
                <a:lnTo>
                  <a:pt x="447" y="8841"/>
                </a:lnTo>
                <a:lnTo>
                  <a:pt x="445" y="8839"/>
                </a:lnTo>
                <a:lnTo>
                  <a:pt x="442" y="8838"/>
                </a:lnTo>
                <a:lnTo>
                  <a:pt x="438" y="8839"/>
                </a:lnTo>
                <a:lnTo>
                  <a:pt x="434" y="8841"/>
                </a:lnTo>
                <a:lnTo>
                  <a:pt x="430" y="8844"/>
                </a:lnTo>
                <a:lnTo>
                  <a:pt x="428" y="8848"/>
                </a:lnTo>
                <a:close/>
                <a:moveTo>
                  <a:pt x="382" y="8996"/>
                </a:moveTo>
                <a:lnTo>
                  <a:pt x="381" y="8999"/>
                </a:lnTo>
                <a:lnTo>
                  <a:pt x="382" y="9002"/>
                </a:lnTo>
                <a:lnTo>
                  <a:pt x="385" y="9004"/>
                </a:lnTo>
                <a:lnTo>
                  <a:pt x="388" y="9004"/>
                </a:lnTo>
                <a:lnTo>
                  <a:pt x="392" y="9004"/>
                </a:lnTo>
                <a:lnTo>
                  <a:pt x="395" y="9002"/>
                </a:lnTo>
                <a:lnTo>
                  <a:pt x="398" y="8999"/>
                </a:lnTo>
                <a:lnTo>
                  <a:pt x="400" y="8996"/>
                </a:lnTo>
                <a:lnTo>
                  <a:pt x="400" y="8993"/>
                </a:lnTo>
                <a:lnTo>
                  <a:pt x="399" y="8989"/>
                </a:lnTo>
                <a:lnTo>
                  <a:pt x="397" y="8987"/>
                </a:lnTo>
                <a:lnTo>
                  <a:pt x="394" y="8987"/>
                </a:lnTo>
                <a:lnTo>
                  <a:pt x="390" y="8987"/>
                </a:lnTo>
                <a:lnTo>
                  <a:pt x="387" y="8989"/>
                </a:lnTo>
                <a:lnTo>
                  <a:pt x="384" y="8993"/>
                </a:lnTo>
                <a:lnTo>
                  <a:pt x="382" y="8996"/>
                </a:lnTo>
                <a:close/>
                <a:moveTo>
                  <a:pt x="351" y="9143"/>
                </a:moveTo>
                <a:lnTo>
                  <a:pt x="352" y="9140"/>
                </a:lnTo>
                <a:lnTo>
                  <a:pt x="351" y="9138"/>
                </a:lnTo>
                <a:lnTo>
                  <a:pt x="349" y="9136"/>
                </a:lnTo>
                <a:lnTo>
                  <a:pt x="346" y="9136"/>
                </a:lnTo>
                <a:lnTo>
                  <a:pt x="343" y="9136"/>
                </a:lnTo>
                <a:lnTo>
                  <a:pt x="340" y="9138"/>
                </a:lnTo>
                <a:lnTo>
                  <a:pt x="338" y="9140"/>
                </a:lnTo>
                <a:lnTo>
                  <a:pt x="335" y="9143"/>
                </a:lnTo>
                <a:lnTo>
                  <a:pt x="335" y="9146"/>
                </a:lnTo>
                <a:lnTo>
                  <a:pt x="337" y="9149"/>
                </a:lnTo>
                <a:lnTo>
                  <a:pt x="339" y="9150"/>
                </a:lnTo>
                <a:lnTo>
                  <a:pt x="341" y="9151"/>
                </a:lnTo>
                <a:lnTo>
                  <a:pt x="345" y="9150"/>
                </a:lnTo>
                <a:lnTo>
                  <a:pt x="347" y="9149"/>
                </a:lnTo>
                <a:lnTo>
                  <a:pt x="350" y="9146"/>
                </a:lnTo>
                <a:lnTo>
                  <a:pt x="351" y="9143"/>
                </a:lnTo>
                <a:close/>
                <a:moveTo>
                  <a:pt x="303" y="9291"/>
                </a:moveTo>
                <a:lnTo>
                  <a:pt x="304" y="9288"/>
                </a:lnTo>
                <a:lnTo>
                  <a:pt x="303" y="9286"/>
                </a:lnTo>
                <a:lnTo>
                  <a:pt x="301" y="9284"/>
                </a:lnTo>
                <a:lnTo>
                  <a:pt x="299" y="9284"/>
                </a:lnTo>
                <a:lnTo>
                  <a:pt x="296" y="9284"/>
                </a:lnTo>
                <a:lnTo>
                  <a:pt x="293" y="9286"/>
                </a:lnTo>
                <a:lnTo>
                  <a:pt x="291" y="9288"/>
                </a:lnTo>
                <a:lnTo>
                  <a:pt x="290" y="9291"/>
                </a:lnTo>
                <a:lnTo>
                  <a:pt x="289" y="9293"/>
                </a:lnTo>
                <a:lnTo>
                  <a:pt x="290" y="9296"/>
                </a:lnTo>
                <a:lnTo>
                  <a:pt x="292" y="9297"/>
                </a:lnTo>
                <a:lnTo>
                  <a:pt x="294" y="9297"/>
                </a:lnTo>
                <a:lnTo>
                  <a:pt x="297" y="9297"/>
                </a:lnTo>
                <a:lnTo>
                  <a:pt x="300" y="9296"/>
                </a:lnTo>
                <a:lnTo>
                  <a:pt x="302" y="9293"/>
                </a:lnTo>
                <a:lnTo>
                  <a:pt x="303" y="9291"/>
                </a:lnTo>
                <a:close/>
                <a:moveTo>
                  <a:pt x="255" y="9438"/>
                </a:moveTo>
                <a:lnTo>
                  <a:pt x="255" y="9436"/>
                </a:lnTo>
                <a:lnTo>
                  <a:pt x="255" y="9434"/>
                </a:lnTo>
                <a:lnTo>
                  <a:pt x="253" y="9433"/>
                </a:lnTo>
                <a:lnTo>
                  <a:pt x="251" y="9432"/>
                </a:lnTo>
                <a:lnTo>
                  <a:pt x="249" y="9433"/>
                </a:lnTo>
                <a:lnTo>
                  <a:pt x="246" y="9434"/>
                </a:lnTo>
                <a:lnTo>
                  <a:pt x="244" y="9436"/>
                </a:lnTo>
                <a:lnTo>
                  <a:pt x="243" y="9438"/>
                </a:lnTo>
                <a:lnTo>
                  <a:pt x="243" y="9440"/>
                </a:lnTo>
                <a:lnTo>
                  <a:pt x="243" y="9442"/>
                </a:lnTo>
                <a:lnTo>
                  <a:pt x="245" y="9444"/>
                </a:lnTo>
                <a:lnTo>
                  <a:pt x="247" y="9444"/>
                </a:lnTo>
                <a:lnTo>
                  <a:pt x="250" y="9444"/>
                </a:lnTo>
                <a:lnTo>
                  <a:pt x="252" y="9442"/>
                </a:lnTo>
                <a:lnTo>
                  <a:pt x="254" y="9440"/>
                </a:lnTo>
                <a:lnTo>
                  <a:pt x="255" y="9438"/>
                </a:lnTo>
                <a:close/>
                <a:moveTo>
                  <a:pt x="207" y="9585"/>
                </a:moveTo>
                <a:lnTo>
                  <a:pt x="207" y="9583"/>
                </a:lnTo>
                <a:lnTo>
                  <a:pt x="207" y="9582"/>
                </a:lnTo>
                <a:lnTo>
                  <a:pt x="205" y="9581"/>
                </a:lnTo>
                <a:lnTo>
                  <a:pt x="203" y="9580"/>
                </a:lnTo>
                <a:lnTo>
                  <a:pt x="201" y="9581"/>
                </a:lnTo>
                <a:lnTo>
                  <a:pt x="199" y="9582"/>
                </a:lnTo>
                <a:lnTo>
                  <a:pt x="198" y="9583"/>
                </a:lnTo>
                <a:lnTo>
                  <a:pt x="196" y="9585"/>
                </a:lnTo>
                <a:lnTo>
                  <a:pt x="196" y="9587"/>
                </a:lnTo>
                <a:lnTo>
                  <a:pt x="197" y="9589"/>
                </a:lnTo>
                <a:lnTo>
                  <a:pt x="198" y="9590"/>
                </a:lnTo>
                <a:lnTo>
                  <a:pt x="200" y="9591"/>
                </a:lnTo>
                <a:lnTo>
                  <a:pt x="202" y="9590"/>
                </a:lnTo>
                <a:lnTo>
                  <a:pt x="204" y="9589"/>
                </a:lnTo>
                <a:lnTo>
                  <a:pt x="206" y="9587"/>
                </a:lnTo>
                <a:lnTo>
                  <a:pt x="207" y="9585"/>
                </a:lnTo>
                <a:close/>
                <a:moveTo>
                  <a:pt x="159" y="9733"/>
                </a:moveTo>
                <a:lnTo>
                  <a:pt x="159" y="9731"/>
                </a:lnTo>
                <a:lnTo>
                  <a:pt x="158" y="9730"/>
                </a:lnTo>
                <a:lnTo>
                  <a:pt x="157" y="9729"/>
                </a:lnTo>
                <a:lnTo>
                  <a:pt x="156" y="9728"/>
                </a:lnTo>
                <a:lnTo>
                  <a:pt x="154" y="9729"/>
                </a:lnTo>
                <a:lnTo>
                  <a:pt x="152" y="9730"/>
                </a:lnTo>
                <a:lnTo>
                  <a:pt x="151" y="9731"/>
                </a:lnTo>
                <a:lnTo>
                  <a:pt x="150" y="9733"/>
                </a:lnTo>
                <a:lnTo>
                  <a:pt x="150" y="9735"/>
                </a:lnTo>
                <a:lnTo>
                  <a:pt x="150" y="9736"/>
                </a:lnTo>
                <a:lnTo>
                  <a:pt x="151" y="9737"/>
                </a:lnTo>
                <a:lnTo>
                  <a:pt x="153" y="9737"/>
                </a:lnTo>
                <a:lnTo>
                  <a:pt x="155" y="9737"/>
                </a:lnTo>
                <a:lnTo>
                  <a:pt x="156" y="9736"/>
                </a:lnTo>
                <a:lnTo>
                  <a:pt x="158" y="9735"/>
                </a:lnTo>
                <a:lnTo>
                  <a:pt x="159" y="9733"/>
                </a:lnTo>
                <a:close/>
                <a:moveTo>
                  <a:pt x="3084" y="147"/>
                </a:moveTo>
                <a:lnTo>
                  <a:pt x="3087" y="146"/>
                </a:lnTo>
                <a:lnTo>
                  <a:pt x="3088" y="144"/>
                </a:lnTo>
                <a:lnTo>
                  <a:pt x="3088" y="143"/>
                </a:lnTo>
                <a:lnTo>
                  <a:pt x="3088" y="142"/>
                </a:lnTo>
                <a:lnTo>
                  <a:pt x="3087" y="141"/>
                </a:lnTo>
                <a:lnTo>
                  <a:pt x="3086" y="141"/>
                </a:lnTo>
                <a:lnTo>
                  <a:pt x="3084" y="142"/>
                </a:lnTo>
                <a:lnTo>
                  <a:pt x="3082" y="144"/>
                </a:lnTo>
                <a:lnTo>
                  <a:pt x="3082" y="145"/>
                </a:lnTo>
                <a:lnTo>
                  <a:pt x="3082" y="146"/>
                </a:lnTo>
                <a:lnTo>
                  <a:pt x="3083" y="147"/>
                </a:lnTo>
                <a:lnTo>
                  <a:pt x="3084" y="147"/>
                </a:lnTo>
                <a:close/>
                <a:moveTo>
                  <a:pt x="3036" y="295"/>
                </a:moveTo>
                <a:lnTo>
                  <a:pt x="3040" y="294"/>
                </a:lnTo>
                <a:lnTo>
                  <a:pt x="3042" y="291"/>
                </a:lnTo>
                <a:lnTo>
                  <a:pt x="3042" y="290"/>
                </a:lnTo>
                <a:lnTo>
                  <a:pt x="3041" y="289"/>
                </a:lnTo>
                <a:lnTo>
                  <a:pt x="3040" y="288"/>
                </a:lnTo>
                <a:lnTo>
                  <a:pt x="3039" y="287"/>
                </a:lnTo>
                <a:lnTo>
                  <a:pt x="3036" y="289"/>
                </a:lnTo>
                <a:lnTo>
                  <a:pt x="3034" y="291"/>
                </a:lnTo>
                <a:lnTo>
                  <a:pt x="3034" y="293"/>
                </a:lnTo>
                <a:lnTo>
                  <a:pt x="3034" y="294"/>
                </a:lnTo>
                <a:lnTo>
                  <a:pt x="3035" y="295"/>
                </a:lnTo>
                <a:lnTo>
                  <a:pt x="3036" y="295"/>
                </a:lnTo>
                <a:close/>
                <a:moveTo>
                  <a:pt x="2989" y="445"/>
                </a:moveTo>
                <a:lnTo>
                  <a:pt x="2991" y="443"/>
                </a:lnTo>
                <a:lnTo>
                  <a:pt x="2993" y="442"/>
                </a:lnTo>
                <a:lnTo>
                  <a:pt x="2994" y="441"/>
                </a:lnTo>
                <a:lnTo>
                  <a:pt x="2995" y="439"/>
                </a:lnTo>
                <a:lnTo>
                  <a:pt x="2995" y="437"/>
                </a:lnTo>
                <a:lnTo>
                  <a:pt x="2995" y="435"/>
                </a:lnTo>
                <a:lnTo>
                  <a:pt x="2994" y="434"/>
                </a:lnTo>
                <a:lnTo>
                  <a:pt x="2992" y="434"/>
                </a:lnTo>
                <a:lnTo>
                  <a:pt x="2990" y="434"/>
                </a:lnTo>
                <a:lnTo>
                  <a:pt x="2988" y="435"/>
                </a:lnTo>
                <a:lnTo>
                  <a:pt x="2987" y="437"/>
                </a:lnTo>
                <a:lnTo>
                  <a:pt x="2986" y="439"/>
                </a:lnTo>
                <a:lnTo>
                  <a:pt x="2985" y="441"/>
                </a:lnTo>
                <a:lnTo>
                  <a:pt x="2986" y="442"/>
                </a:lnTo>
                <a:lnTo>
                  <a:pt x="2987" y="443"/>
                </a:lnTo>
                <a:lnTo>
                  <a:pt x="2989" y="445"/>
                </a:lnTo>
                <a:close/>
                <a:moveTo>
                  <a:pt x="2941" y="592"/>
                </a:moveTo>
                <a:lnTo>
                  <a:pt x="2943" y="592"/>
                </a:lnTo>
                <a:lnTo>
                  <a:pt x="2945" y="591"/>
                </a:lnTo>
                <a:lnTo>
                  <a:pt x="2947" y="589"/>
                </a:lnTo>
                <a:lnTo>
                  <a:pt x="2948" y="587"/>
                </a:lnTo>
                <a:lnTo>
                  <a:pt x="2948" y="585"/>
                </a:lnTo>
                <a:lnTo>
                  <a:pt x="2948" y="582"/>
                </a:lnTo>
                <a:lnTo>
                  <a:pt x="2947" y="581"/>
                </a:lnTo>
                <a:lnTo>
                  <a:pt x="2945" y="581"/>
                </a:lnTo>
                <a:lnTo>
                  <a:pt x="2942" y="581"/>
                </a:lnTo>
                <a:lnTo>
                  <a:pt x="2940" y="582"/>
                </a:lnTo>
                <a:lnTo>
                  <a:pt x="2939" y="585"/>
                </a:lnTo>
                <a:lnTo>
                  <a:pt x="2938" y="587"/>
                </a:lnTo>
                <a:lnTo>
                  <a:pt x="2938" y="589"/>
                </a:lnTo>
                <a:lnTo>
                  <a:pt x="2938" y="591"/>
                </a:lnTo>
                <a:lnTo>
                  <a:pt x="2939" y="592"/>
                </a:lnTo>
                <a:lnTo>
                  <a:pt x="2941" y="592"/>
                </a:lnTo>
                <a:close/>
                <a:moveTo>
                  <a:pt x="2894" y="741"/>
                </a:moveTo>
                <a:lnTo>
                  <a:pt x="2896" y="740"/>
                </a:lnTo>
                <a:lnTo>
                  <a:pt x="2898" y="739"/>
                </a:lnTo>
                <a:lnTo>
                  <a:pt x="2900" y="737"/>
                </a:lnTo>
                <a:lnTo>
                  <a:pt x="2903" y="735"/>
                </a:lnTo>
                <a:lnTo>
                  <a:pt x="2903" y="732"/>
                </a:lnTo>
                <a:lnTo>
                  <a:pt x="2902" y="730"/>
                </a:lnTo>
                <a:lnTo>
                  <a:pt x="2900" y="729"/>
                </a:lnTo>
                <a:lnTo>
                  <a:pt x="2898" y="728"/>
                </a:lnTo>
                <a:lnTo>
                  <a:pt x="2895" y="729"/>
                </a:lnTo>
                <a:lnTo>
                  <a:pt x="2893" y="730"/>
                </a:lnTo>
                <a:lnTo>
                  <a:pt x="2891" y="732"/>
                </a:lnTo>
                <a:lnTo>
                  <a:pt x="2890" y="735"/>
                </a:lnTo>
                <a:lnTo>
                  <a:pt x="2889" y="737"/>
                </a:lnTo>
                <a:lnTo>
                  <a:pt x="2890" y="739"/>
                </a:lnTo>
                <a:lnTo>
                  <a:pt x="2891" y="740"/>
                </a:lnTo>
                <a:lnTo>
                  <a:pt x="2894" y="741"/>
                </a:lnTo>
                <a:close/>
                <a:moveTo>
                  <a:pt x="2846" y="889"/>
                </a:moveTo>
                <a:lnTo>
                  <a:pt x="2849" y="888"/>
                </a:lnTo>
                <a:lnTo>
                  <a:pt x="2851" y="887"/>
                </a:lnTo>
                <a:lnTo>
                  <a:pt x="2855" y="885"/>
                </a:lnTo>
                <a:lnTo>
                  <a:pt x="2856" y="882"/>
                </a:lnTo>
                <a:lnTo>
                  <a:pt x="2856" y="879"/>
                </a:lnTo>
                <a:lnTo>
                  <a:pt x="2856" y="877"/>
                </a:lnTo>
                <a:lnTo>
                  <a:pt x="2853" y="876"/>
                </a:lnTo>
                <a:lnTo>
                  <a:pt x="2850" y="875"/>
                </a:lnTo>
                <a:lnTo>
                  <a:pt x="2848" y="876"/>
                </a:lnTo>
                <a:lnTo>
                  <a:pt x="2845" y="877"/>
                </a:lnTo>
                <a:lnTo>
                  <a:pt x="2843" y="879"/>
                </a:lnTo>
                <a:lnTo>
                  <a:pt x="2841" y="882"/>
                </a:lnTo>
                <a:lnTo>
                  <a:pt x="2841" y="885"/>
                </a:lnTo>
                <a:lnTo>
                  <a:pt x="2842" y="887"/>
                </a:lnTo>
                <a:lnTo>
                  <a:pt x="2844" y="888"/>
                </a:lnTo>
                <a:lnTo>
                  <a:pt x="2846" y="889"/>
                </a:lnTo>
                <a:close/>
                <a:moveTo>
                  <a:pt x="2799" y="1036"/>
                </a:moveTo>
                <a:lnTo>
                  <a:pt x="2802" y="1036"/>
                </a:lnTo>
                <a:lnTo>
                  <a:pt x="2804" y="1034"/>
                </a:lnTo>
                <a:lnTo>
                  <a:pt x="2808" y="1032"/>
                </a:lnTo>
                <a:lnTo>
                  <a:pt x="2809" y="1029"/>
                </a:lnTo>
                <a:lnTo>
                  <a:pt x="2809" y="1026"/>
                </a:lnTo>
                <a:lnTo>
                  <a:pt x="2809" y="1024"/>
                </a:lnTo>
                <a:lnTo>
                  <a:pt x="2807" y="1023"/>
                </a:lnTo>
                <a:lnTo>
                  <a:pt x="2803" y="1022"/>
                </a:lnTo>
                <a:lnTo>
                  <a:pt x="2800" y="1023"/>
                </a:lnTo>
                <a:lnTo>
                  <a:pt x="2797" y="1024"/>
                </a:lnTo>
                <a:lnTo>
                  <a:pt x="2795" y="1026"/>
                </a:lnTo>
                <a:lnTo>
                  <a:pt x="2794" y="1029"/>
                </a:lnTo>
                <a:lnTo>
                  <a:pt x="2793" y="1032"/>
                </a:lnTo>
                <a:lnTo>
                  <a:pt x="2794" y="1034"/>
                </a:lnTo>
                <a:lnTo>
                  <a:pt x="2796" y="1036"/>
                </a:lnTo>
                <a:lnTo>
                  <a:pt x="2799" y="1036"/>
                </a:lnTo>
                <a:close/>
                <a:moveTo>
                  <a:pt x="2751" y="1185"/>
                </a:moveTo>
                <a:lnTo>
                  <a:pt x="2754" y="1184"/>
                </a:lnTo>
                <a:lnTo>
                  <a:pt x="2757" y="1182"/>
                </a:lnTo>
                <a:lnTo>
                  <a:pt x="2761" y="1180"/>
                </a:lnTo>
                <a:lnTo>
                  <a:pt x="2763" y="1177"/>
                </a:lnTo>
                <a:lnTo>
                  <a:pt x="2763" y="1173"/>
                </a:lnTo>
                <a:lnTo>
                  <a:pt x="2762" y="1171"/>
                </a:lnTo>
                <a:lnTo>
                  <a:pt x="2760" y="1169"/>
                </a:lnTo>
                <a:lnTo>
                  <a:pt x="2756" y="1169"/>
                </a:lnTo>
                <a:lnTo>
                  <a:pt x="2753" y="1169"/>
                </a:lnTo>
                <a:lnTo>
                  <a:pt x="2750" y="1171"/>
                </a:lnTo>
                <a:lnTo>
                  <a:pt x="2747" y="1173"/>
                </a:lnTo>
                <a:lnTo>
                  <a:pt x="2745" y="1177"/>
                </a:lnTo>
                <a:lnTo>
                  <a:pt x="2745" y="1180"/>
                </a:lnTo>
                <a:lnTo>
                  <a:pt x="2746" y="1182"/>
                </a:lnTo>
                <a:lnTo>
                  <a:pt x="2748" y="1184"/>
                </a:lnTo>
                <a:lnTo>
                  <a:pt x="2751" y="1185"/>
                </a:lnTo>
                <a:close/>
                <a:moveTo>
                  <a:pt x="2703" y="1333"/>
                </a:moveTo>
                <a:lnTo>
                  <a:pt x="2707" y="1333"/>
                </a:lnTo>
                <a:lnTo>
                  <a:pt x="2710" y="1330"/>
                </a:lnTo>
                <a:lnTo>
                  <a:pt x="2714" y="1327"/>
                </a:lnTo>
                <a:lnTo>
                  <a:pt x="2716" y="1324"/>
                </a:lnTo>
                <a:lnTo>
                  <a:pt x="2716" y="1321"/>
                </a:lnTo>
                <a:lnTo>
                  <a:pt x="2715" y="1318"/>
                </a:lnTo>
                <a:lnTo>
                  <a:pt x="2713" y="1316"/>
                </a:lnTo>
                <a:lnTo>
                  <a:pt x="2709" y="1316"/>
                </a:lnTo>
                <a:lnTo>
                  <a:pt x="2705" y="1316"/>
                </a:lnTo>
                <a:lnTo>
                  <a:pt x="2702" y="1318"/>
                </a:lnTo>
                <a:lnTo>
                  <a:pt x="2699" y="1321"/>
                </a:lnTo>
                <a:lnTo>
                  <a:pt x="2698" y="1324"/>
                </a:lnTo>
                <a:lnTo>
                  <a:pt x="2697" y="1327"/>
                </a:lnTo>
                <a:lnTo>
                  <a:pt x="2698" y="1330"/>
                </a:lnTo>
                <a:lnTo>
                  <a:pt x="2700" y="1333"/>
                </a:lnTo>
                <a:lnTo>
                  <a:pt x="2703" y="1333"/>
                </a:lnTo>
                <a:close/>
                <a:moveTo>
                  <a:pt x="2656" y="1482"/>
                </a:moveTo>
                <a:lnTo>
                  <a:pt x="2660" y="1481"/>
                </a:lnTo>
                <a:lnTo>
                  <a:pt x="2663" y="1479"/>
                </a:lnTo>
                <a:lnTo>
                  <a:pt x="2667" y="1476"/>
                </a:lnTo>
                <a:lnTo>
                  <a:pt x="2669" y="1472"/>
                </a:lnTo>
                <a:lnTo>
                  <a:pt x="2669" y="1468"/>
                </a:lnTo>
                <a:lnTo>
                  <a:pt x="2668" y="1465"/>
                </a:lnTo>
                <a:lnTo>
                  <a:pt x="2666" y="1463"/>
                </a:lnTo>
                <a:lnTo>
                  <a:pt x="2662" y="1462"/>
                </a:lnTo>
                <a:lnTo>
                  <a:pt x="2658" y="1463"/>
                </a:lnTo>
                <a:lnTo>
                  <a:pt x="2654" y="1465"/>
                </a:lnTo>
                <a:lnTo>
                  <a:pt x="2651" y="1468"/>
                </a:lnTo>
                <a:lnTo>
                  <a:pt x="2650" y="1472"/>
                </a:lnTo>
                <a:lnTo>
                  <a:pt x="2649" y="1476"/>
                </a:lnTo>
                <a:lnTo>
                  <a:pt x="2650" y="1479"/>
                </a:lnTo>
                <a:lnTo>
                  <a:pt x="2652" y="1481"/>
                </a:lnTo>
                <a:lnTo>
                  <a:pt x="2656" y="1482"/>
                </a:lnTo>
                <a:close/>
                <a:moveTo>
                  <a:pt x="2608" y="1629"/>
                </a:moveTo>
                <a:lnTo>
                  <a:pt x="2612" y="1629"/>
                </a:lnTo>
                <a:lnTo>
                  <a:pt x="2617" y="1626"/>
                </a:lnTo>
                <a:lnTo>
                  <a:pt x="2620" y="1623"/>
                </a:lnTo>
                <a:lnTo>
                  <a:pt x="2622" y="1620"/>
                </a:lnTo>
                <a:lnTo>
                  <a:pt x="2622" y="1616"/>
                </a:lnTo>
                <a:lnTo>
                  <a:pt x="2621" y="1613"/>
                </a:lnTo>
                <a:lnTo>
                  <a:pt x="2619" y="1610"/>
                </a:lnTo>
                <a:lnTo>
                  <a:pt x="2614" y="1609"/>
                </a:lnTo>
                <a:lnTo>
                  <a:pt x="2610" y="1610"/>
                </a:lnTo>
                <a:lnTo>
                  <a:pt x="2607" y="1613"/>
                </a:lnTo>
                <a:lnTo>
                  <a:pt x="2604" y="1616"/>
                </a:lnTo>
                <a:lnTo>
                  <a:pt x="2602" y="1620"/>
                </a:lnTo>
                <a:lnTo>
                  <a:pt x="2601" y="1623"/>
                </a:lnTo>
                <a:lnTo>
                  <a:pt x="2602" y="1626"/>
                </a:lnTo>
                <a:lnTo>
                  <a:pt x="2605" y="1629"/>
                </a:lnTo>
                <a:lnTo>
                  <a:pt x="2608" y="1629"/>
                </a:lnTo>
                <a:close/>
                <a:moveTo>
                  <a:pt x="2561" y="1777"/>
                </a:moveTo>
                <a:lnTo>
                  <a:pt x="2565" y="1777"/>
                </a:lnTo>
                <a:lnTo>
                  <a:pt x="2570" y="1774"/>
                </a:lnTo>
                <a:lnTo>
                  <a:pt x="2573" y="1771"/>
                </a:lnTo>
                <a:lnTo>
                  <a:pt x="2575" y="1767"/>
                </a:lnTo>
                <a:lnTo>
                  <a:pt x="2576" y="1763"/>
                </a:lnTo>
                <a:lnTo>
                  <a:pt x="2575" y="1760"/>
                </a:lnTo>
                <a:lnTo>
                  <a:pt x="2572" y="1757"/>
                </a:lnTo>
                <a:lnTo>
                  <a:pt x="2567" y="1757"/>
                </a:lnTo>
                <a:lnTo>
                  <a:pt x="2563" y="1757"/>
                </a:lnTo>
                <a:lnTo>
                  <a:pt x="2559" y="1760"/>
                </a:lnTo>
                <a:lnTo>
                  <a:pt x="2556" y="1763"/>
                </a:lnTo>
                <a:lnTo>
                  <a:pt x="2554" y="1767"/>
                </a:lnTo>
                <a:lnTo>
                  <a:pt x="2553" y="1771"/>
                </a:lnTo>
                <a:lnTo>
                  <a:pt x="2554" y="1774"/>
                </a:lnTo>
                <a:lnTo>
                  <a:pt x="2557" y="1777"/>
                </a:lnTo>
                <a:lnTo>
                  <a:pt x="2561" y="1777"/>
                </a:lnTo>
                <a:close/>
                <a:moveTo>
                  <a:pt x="2513" y="1925"/>
                </a:moveTo>
                <a:lnTo>
                  <a:pt x="2518" y="1924"/>
                </a:lnTo>
                <a:lnTo>
                  <a:pt x="2523" y="1922"/>
                </a:lnTo>
                <a:lnTo>
                  <a:pt x="2526" y="1919"/>
                </a:lnTo>
                <a:lnTo>
                  <a:pt x="2528" y="1914"/>
                </a:lnTo>
                <a:lnTo>
                  <a:pt x="2529" y="1910"/>
                </a:lnTo>
                <a:lnTo>
                  <a:pt x="2528" y="1907"/>
                </a:lnTo>
                <a:lnTo>
                  <a:pt x="2525" y="1904"/>
                </a:lnTo>
                <a:lnTo>
                  <a:pt x="2520" y="1904"/>
                </a:lnTo>
                <a:lnTo>
                  <a:pt x="2516" y="1904"/>
                </a:lnTo>
                <a:lnTo>
                  <a:pt x="2511" y="1907"/>
                </a:lnTo>
                <a:lnTo>
                  <a:pt x="2508" y="1910"/>
                </a:lnTo>
                <a:lnTo>
                  <a:pt x="2506" y="1914"/>
                </a:lnTo>
                <a:lnTo>
                  <a:pt x="2505" y="1919"/>
                </a:lnTo>
                <a:lnTo>
                  <a:pt x="2507" y="1922"/>
                </a:lnTo>
                <a:lnTo>
                  <a:pt x="2509" y="1924"/>
                </a:lnTo>
                <a:lnTo>
                  <a:pt x="2513" y="1925"/>
                </a:lnTo>
                <a:close/>
                <a:moveTo>
                  <a:pt x="2466" y="2073"/>
                </a:moveTo>
                <a:lnTo>
                  <a:pt x="2470" y="2072"/>
                </a:lnTo>
                <a:lnTo>
                  <a:pt x="2476" y="2070"/>
                </a:lnTo>
                <a:lnTo>
                  <a:pt x="2479" y="2066"/>
                </a:lnTo>
                <a:lnTo>
                  <a:pt x="2481" y="2062"/>
                </a:lnTo>
                <a:lnTo>
                  <a:pt x="2482" y="2057"/>
                </a:lnTo>
                <a:lnTo>
                  <a:pt x="2481" y="2054"/>
                </a:lnTo>
                <a:lnTo>
                  <a:pt x="2478" y="2051"/>
                </a:lnTo>
                <a:lnTo>
                  <a:pt x="2473" y="2051"/>
                </a:lnTo>
                <a:lnTo>
                  <a:pt x="2468" y="2051"/>
                </a:lnTo>
                <a:lnTo>
                  <a:pt x="2464" y="2054"/>
                </a:lnTo>
                <a:lnTo>
                  <a:pt x="2460" y="2057"/>
                </a:lnTo>
                <a:lnTo>
                  <a:pt x="2458" y="2062"/>
                </a:lnTo>
                <a:lnTo>
                  <a:pt x="2458" y="2066"/>
                </a:lnTo>
                <a:lnTo>
                  <a:pt x="2459" y="2070"/>
                </a:lnTo>
                <a:lnTo>
                  <a:pt x="2462" y="2072"/>
                </a:lnTo>
                <a:lnTo>
                  <a:pt x="2466" y="2073"/>
                </a:lnTo>
                <a:close/>
                <a:moveTo>
                  <a:pt x="2418" y="2222"/>
                </a:moveTo>
                <a:lnTo>
                  <a:pt x="2423" y="2221"/>
                </a:lnTo>
                <a:lnTo>
                  <a:pt x="2428" y="2217"/>
                </a:lnTo>
                <a:lnTo>
                  <a:pt x="2432" y="2214"/>
                </a:lnTo>
                <a:lnTo>
                  <a:pt x="2435" y="2209"/>
                </a:lnTo>
                <a:lnTo>
                  <a:pt x="2435" y="2205"/>
                </a:lnTo>
                <a:lnTo>
                  <a:pt x="2434" y="2201"/>
                </a:lnTo>
                <a:lnTo>
                  <a:pt x="2431" y="2198"/>
                </a:lnTo>
                <a:lnTo>
                  <a:pt x="2427" y="2198"/>
                </a:lnTo>
                <a:lnTo>
                  <a:pt x="2421" y="2198"/>
                </a:lnTo>
                <a:lnTo>
                  <a:pt x="2416" y="2201"/>
                </a:lnTo>
                <a:lnTo>
                  <a:pt x="2413" y="2205"/>
                </a:lnTo>
                <a:lnTo>
                  <a:pt x="2410" y="2209"/>
                </a:lnTo>
                <a:lnTo>
                  <a:pt x="2410" y="2214"/>
                </a:lnTo>
                <a:lnTo>
                  <a:pt x="2411" y="2217"/>
                </a:lnTo>
                <a:lnTo>
                  <a:pt x="2414" y="2221"/>
                </a:lnTo>
                <a:lnTo>
                  <a:pt x="2418" y="2222"/>
                </a:lnTo>
                <a:close/>
                <a:moveTo>
                  <a:pt x="2371" y="2370"/>
                </a:moveTo>
                <a:lnTo>
                  <a:pt x="2376" y="2369"/>
                </a:lnTo>
                <a:lnTo>
                  <a:pt x="2381" y="2366"/>
                </a:lnTo>
                <a:lnTo>
                  <a:pt x="2385" y="2362"/>
                </a:lnTo>
                <a:lnTo>
                  <a:pt x="2388" y="2357"/>
                </a:lnTo>
                <a:lnTo>
                  <a:pt x="2388" y="2352"/>
                </a:lnTo>
                <a:lnTo>
                  <a:pt x="2387" y="2348"/>
                </a:lnTo>
                <a:lnTo>
                  <a:pt x="2384" y="2345"/>
                </a:lnTo>
                <a:lnTo>
                  <a:pt x="2378" y="2345"/>
                </a:lnTo>
                <a:lnTo>
                  <a:pt x="2373" y="2345"/>
                </a:lnTo>
                <a:lnTo>
                  <a:pt x="2369" y="2348"/>
                </a:lnTo>
                <a:lnTo>
                  <a:pt x="2365" y="2352"/>
                </a:lnTo>
                <a:lnTo>
                  <a:pt x="2363" y="2357"/>
                </a:lnTo>
                <a:lnTo>
                  <a:pt x="2362" y="2362"/>
                </a:lnTo>
                <a:lnTo>
                  <a:pt x="2363" y="2366"/>
                </a:lnTo>
                <a:lnTo>
                  <a:pt x="2366" y="2369"/>
                </a:lnTo>
                <a:lnTo>
                  <a:pt x="2371" y="2370"/>
                </a:lnTo>
                <a:close/>
                <a:moveTo>
                  <a:pt x="2323" y="2517"/>
                </a:moveTo>
                <a:lnTo>
                  <a:pt x="2328" y="2516"/>
                </a:lnTo>
                <a:lnTo>
                  <a:pt x="2334" y="2514"/>
                </a:lnTo>
                <a:lnTo>
                  <a:pt x="2338" y="2510"/>
                </a:lnTo>
                <a:lnTo>
                  <a:pt x="2341" y="2505"/>
                </a:lnTo>
                <a:lnTo>
                  <a:pt x="2341" y="2500"/>
                </a:lnTo>
                <a:lnTo>
                  <a:pt x="2340" y="2495"/>
                </a:lnTo>
                <a:lnTo>
                  <a:pt x="2337" y="2492"/>
                </a:lnTo>
                <a:lnTo>
                  <a:pt x="2332" y="2491"/>
                </a:lnTo>
                <a:lnTo>
                  <a:pt x="2326" y="2492"/>
                </a:lnTo>
                <a:lnTo>
                  <a:pt x="2321" y="2495"/>
                </a:lnTo>
                <a:lnTo>
                  <a:pt x="2317" y="2500"/>
                </a:lnTo>
                <a:lnTo>
                  <a:pt x="2315" y="2505"/>
                </a:lnTo>
                <a:lnTo>
                  <a:pt x="2314" y="2510"/>
                </a:lnTo>
                <a:lnTo>
                  <a:pt x="2316" y="2514"/>
                </a:lnTo>
                <a:lnTo>
                  <a:pt x="2319" y="2516"/>
                </a:lnTo>
                <a:lnTo>
                  <a:pt x="2323" y="2517"/>
                </a:lnTo>
                <a:close/>
                <a:moveTo>
                  <a:pt x="2276" y="2665"/>
                </a:moveTo>
                <a:lnTo>
                  <a:pt x="2281" y="2664"/>
                </a:lnTo>
                <a:lnTo>
                  <a:pt x="2287" y="2661"/>
                </a:lnTo>
                <a:lnTo>
                  <a:pt x="2291" y="2657"/>
                </a:lnTo>
                <a:lnTo>
                  <a:pt x="2294" y="2652"/>
                </a:lnTo>
                <a:lnTo>
                  <a:pt x="2294" y="2647"/>
                </a:lnTo>
                <a:lnTo>
                  <a:pt x="2293" y="2643"/>
                </a:lnTo>
                <a:lnTo>
                  <a:pt x="2290" y="2640"/>
                </a:lnTo>
                <a:lnTo>
                  <a:pt x="2285" y="2638"/>
                </a:lnTo>
                <a:lnTo>
                  <a:pt x="2279" y="2640"/>
                </a:lnTo>
                <a:lnTo>
                  <a:pt x="2274" y="2643"/>
                </a:lnTo>
                <a:lnTo>
                  <a:pt x="2270" y="2647"/>
                </a:lnTo>
                <a:lnTo>
                  <a:pt x="2267" y="2652"/>
                </a:lnTo>
                <a:lnTo>
                  <a:pt x="2266" y="2657"/>
                </a:lnTo>
                <a:lnTo>
                  <a:pt x="2268" y="2661"/>
                </a:lnTo>
                <a:lnTo>
                  <a:pt x="2271" y="2664"/>
                </a:lnTo>
                <a:lnTo>
                  <a:pt x="2276" y="2665"/>
                </a:lnTo>
                <a:close/>
                <a:moveTo>
                  <a:pt x="2228" y="2813"/>
                </a:moveTo>
                <a:lnTo>
                  <a:pt x="2234" y="2812"/>
                </a:lnTo>
                <a:lnTo>
                  <a:pt x="2240" y="2809"/>
                </a:lnTo>
                <a:lnTo>
                  <a:pt x="2244" y="2805"/>
                </a:lnTo>
                <a:lnTo>
                  <a:pt x="2247" y="2800"/>
                </a:lnTo>
                <a:lnTo>
                  <a:pt x="2247" y="2794"/>
                </a:lnTo>
                <a:lnTo>
                  <a:pt x="2246" y="2790"/>
                </a:lnTo>
                <a:lnTo>
                  <a:pt x="2242" y="2787"/>
                </a:lnTo>
                <a:lnTo>
                  <a:pt x="2238" y="2786"/>
                </a:lnTo>
                <a:lnTo>
                  <a:pt x="2231" y="2787"/>
                </a:lnTo>
                <a:lnTo>
                  <a:pt x="2226" y="2790"/>
                </a:lnTo>
                <a:lnTo>
                  <a:pt x="2222" y="2794"/>
                </a:lnTo>
                <a:lnTo>
                  <a:pt x="2219" y="2800"/>
                </a:lnTo>
                <a:lnTo>
                  <a:pt x="2219" y="2805"/>
                </a:lnTo>
                <a:lnTo>
                  <a:pt x="2220" y="2809"/>
                </a:lnTo>
                <a:lnTo>
                  <a:pt x="2223" y="2812"/>
                </a:lnTo>
                <a:lnTo>
                  <a:pt x="2228" y="2813"/>
                </a:lnTo>
                <a:close/>
                <a:moveTo>
                  <a:pt x="2181" y="2961"/>
                </a:moveTo>
                <a:lnTo>
                  <a:pt x="2186" y="2960"/>
                </a:lnTo>
                <a:lnTo>
                  <a:pt x="2193" y="2957"/>
                </a:lnTo>
                <a:lnTo>
                  <a:pt x="2197" y="2952"/>
                </a:lnTo>
                <a:lnTo>
                  <a:pt x="2200" y="2947"/>
                </a:lnTo>
                <a:lnTo>
                  <a:pt x="2200" y="2942"/>
                </a:lnTo>
                <a:lnTo>
                  <a:pt x="2199" y="2937"/>
                </a:lnTo>
                <a:lnTo>
                  <a:pt x="2195" y="2934"/>
                </a:lnTo>
                <a:lnTo>
                  <a:pt x="2190" y="2933"/>
                </a:lnTo>
                <a:lnTo>
                  <a:pt x="2184" y="2934"/>
                </a:lnTo>
                <a:lnTo>
                  <a:pt x="2178" y="2937"/>
                </a:lnTo>
                <a:lnTo>
                  <a:pt x="2174" y="2942"/>
                </a:lnTo>
                <a:lnTo>
                  <a:pt x="2171" y="2947"/>
                </a:lnTo>
                <a:lnTo>
                  <a:pt x="2171" y="2952"/>
                </a:lnTo>
                <a:lnTo>
                  <a:pt x="2172" y="2957"/>
                </a:lnTo>
                <a:lnTo>
                  <a:pt x="2176" y="2960"/>
                </a:lnTo>
                <a:lnTo>
                  <a:pt x="2181" y="2961"/>
                </a:lnTo>
                <a:close/>
                <a:moveTo>
                  <a:pt x="2133" y="3109"/>
                </a:moveTo>
                <a:lnTo>
                  <a:pt x="2139" y="3108"/>
                </a:lnTo>
                <a:lnTo>
                  <a:pt x="2145" y="3104"/>
                </a:lnTo>
                <a:lnTo>
                  <a:pt x="2150" y="3100"/>
                </a:lnTo>
                <a:lnTo>
                  <a:pt x="2153" y="3094"/>
                </a:lnTo>
                <a:lnTo>
                  <a:pt x="2153" y="3089"/>
                </a:lnTo>
                <a:lnTo>
                  <a:pt x="2152" y="3084"/>
                </a:lnTo>
                <a:lnTo>
                  <a:pt x="2148" y="3081"/>
                </a:lnTo>
                <a:lnTo>
                  <a:pt x="2143" y="3080"/>
                </a:lnTo>
                <a:lnTo>
                  <a:pt x="2136" y="3081"/>
                </a:lnTo>
                <a:lnTo>
                  <a:pt x="2131" y="3084"/>
                </a:lnTo>
                <a:lnTo>
                  <a:pt x="2126" y="3089"/>
                </a:lnTo>
                <a:lnTo>
                  <a:pt x="2124" y="3094"/>
                </a:lnTo>
                <a:lnTo>
                  <a:pt x="2123" y="3100"/>
                </a:lnTo>
                <a:lnTo>
                  <a:pt x="2125" y="3104"/>
                </a:lnTo>
                <a:lnTo>
                  <a:pt x="2128" y="3108"/>
                </a:lnTo>
                <a:lnTo>
                  <a:pt x="2133" y="3109"/>
                </a:lnTo>
                <a:close/>
                <a:moveTo>
                  <a:pt x="2086" y="3257"/>
                </a:moveTo>
                <a:lnTo>
                  <a:pt x="2092" y="3256"/>
                </a:lnTo>
                <a:lnTo>
                  <a:pt x="2098" y="3253"/>
                </a:lnTo>
                <a:lnTo>
                  <a:pt x="2103" y="3248"/>
                </a:lnTo>
                <a:lnTo>
                  <a:pt x="2106" y="3242"/>
                </a:lnTo>
                <a:lnTo>
                  <a:pt x="2106" y="3236"/>
                </a:lnTo>
                <a:lnTo>
                  <a:pt x="2105" y="3232"/>
                </a:lnTo>
                <a:lnTo>
                  <a:pt x="2101" y="3228"/>
                </a:lnTo>
                <a:lnTo>
                  <a:pt x="2096" y="3227"/>
                </a:lnTo>
                <a:lnTo>
                  <a:pt x="2089" y="3228"/>
                </a:lnTo>
                <a:lnTo>
                  <a:pt x="2083" y="3232"/>
                </a:lnTo>
                <a:lnTo>
                  <a:pt x="2079" y="3236"/>
                </a:lnTo>
                <a:lnTo>
                  <a:pt x="2076" y="3242"/>
                </a:lnTo>
                <a:lnTo>
                  <a:pt x="2075" y="3248"/>
                </a:lnTo>
                <a:lnTo>
                  <a:pt x="2077" y="3253"/>
                </a:lnTo>
                <a:lnTo>
                  <a:pt x="2080" y="3256"/>
                </a:lnTo>
                <a:lnTo>
                  <a:pt x="2086" y="3257"/>
                </a:lnTo>
                <a:close/>
                <a:moveTo>
                  <a:pt x="2038" y="3404"/>
                </a:moveTo>
                <a:lnTo>
                  <a:pt x="2044" y="3403"/>
                </a:lnTo>
                <a:lnTo>
                  <a:pt x="2051" y="3400"/>
                </a:lnTo>
                <a:lnTo>
                  <a:pt x="2055" y="3396"/>
                </a:lnTo>
                <a:lnTo>
                  <a:pt x="2058" y="3390"/>
                </a:lnTo>
                <a:lnTo>
                  <a:pt x="2059" y="3383"/>
                </a:lnTo>
                <a:lnTo>
                  <a:pt x="2057" y="3379"/>
                </a:lnTo>
                <a:lnTo>
                  <a:pt x="2054" y="3376"/>
                </a:lnTo>
                <a:lnTo>
                  <a:pt x="2049" y="3375"/>
                </a:lnTo>
                <a:lnTo>
                  <a:pt x="2042" y="3376"/>
                </a:lnTo>
                <a:lnTo>
                  <a:pt x="2036" y="3379"/>
                </a:lnTo>
                <a:lnTo>
                  <a:pt x="2031" y="3383"/>
                </a:lnTo>
                <a:lnTo>
                  <a:pt x="2029" y="3390"/>
                </a:lnTo>
                <a:lnTo>
                  <a:pt x="2028" y="3396"/>
                </a:lnTo>
                <a:lnTo>
                  <a:pt x="2029" y="3400"/>
                </a:lnTo>
                <a:lnTo>
                  <a:pt x="2033" y="3403"/>
                </a:lnTo>
                <a:lnTo>
                  <a:pt x="2038" y="3404"/>
                </a:lnTo>
                <a:close/>
                <a:moveTo>
                  <a:pt x="1991" y="3552"/>
                </a:moveTo>
                <a:lnTo>
                  <a:pt x="1997" y="3551"/>
                </a:lnTo>
                <a:lnTo>
                  <a:pt x="2004" y="3548"/>
                </a:lnTo>
                <a:lnTo>
                  <a:pt x="2008" y="3543"/>
                </a:lnTo>
                <a:lnTo>
                  <a:pt x="2011" y="3537"/>
                </a:lnTo>
                <a:lnTo>
                  <a:pt x="2012" y="3532"/>
                </a:lnTo>
                <a:lnTo>
                  <a:pt x="2010" y="3526"/>
                </a:lnTo>
                <a:lnTo>
                  <a:pt x="2007" y="3523"/>
                </a:lnTo>
                <a:lnTo>
                  <a:pt x="2001" y="3522"/>
                </a:lnTo>
                <a:lnTo>
                  <a:pt x="1994" y="3523"/>
                </a:lnTo>
                <a:lnTo>
                  <a:pt x="1988" y="3526"/>
                </a:lnTo>
                <a:lnTo>
                  <a:pt x="1984" y="3532"/>
                </a:lnTo>
                <a:lnTo>
                  <a:pt x="1981" y="3537"/>
                </a:lnTo>
                <a:lnTo>
                  <a:pt x="1980" y="3543"/>
                </a:lnTo>
                <a:lnTo>
                  <a:pt x="1982" y="3548"/>
                </a:lnTo>
                <a:lnTo>
                  <a:pt x="1985" y="3551"/>
                </a:lnTo>
                <a:lnTo>
                  <a:pt x="1991" y="3552"/>
                </a:lnTo>
                <a:close/>
                <a:moveTo>
                  <a:pt x="1943" y="3700"/>
                </a:moveTo>
                <a:lnTo>
                  <a:pt x="1950" y="3699"/>
                </a:lnTo>
                <a:lnTo>
                  <a:pt x="1956" y="3696"/>
                </a:lnTo>
                <a:lnTo>
                  <a:pt x="1961" y="3691"/>
                </a:lnTo>
                <a:lnTo>
                  <a:pt x="1964" y="3685"/>
                </a:lnTo>
                <a:lnTo>
                  <a:pt x="1965" y="3679"/>
                </a:lnTo>
                <a:lnTo>
                  <a:pt x="1963" y="3674"/>
                </a:lnTo>
                <a:lnTo>
                  <a:pt x="1960" y="3671"/>
                </a:lnTo>
                <a:lnTo>
                  <a:pt x="1954" y="3670"/>
                </a:lnTo>
                <a:lnTo>
                  <a:pt x="1947" y="3671"/>
                </a:lnTo>
                <a:lnTo>
                  <a:pt x="1941" y="3674"/>
                </a:lnTo>
                <a:lnTo>
                  <a:pt x="1936" y="3679"/>
                </a:lnTo>
                <a:lnTo>
                  <a:pt x="1933" y="3685"/>
                </a:lnTo>
                <a:lnTo>
                  <a:pt x="1932" y="3691"/>
                </a:lnTo>
                <a:lnTo>
                  <a:pt x="1934" y="3696"/>
                </a:lnTo>
                <a:lnTo>
                  <a:pt x="1938" y="3699"/>
                </a:lnTo>
                <a:lnTo>
                  <a:pt x="1943" y="3700"/>
                </a:lnTo>
                <a:close/>
                <a:moveTo>
                  <a:pt x="1886" y="3832"/>
                </a:moveTo>
                <a:lnTo>
                  <a:pt x="1885" y="3838"/>
                </a:lnTo>
                <a:lnTo>
                  <a:pt x="1887" y="3843"/>
                </a:lnTo>
                <a:lnTo>
                  <a:pt x="1890" y="3846"/>
                </a:lnTo>
                <a:lnTo>
                  <a:pt x="1896" y="3847"/>
                </a:lnTo>
                <a:lnTo>
                  <a:pt x="1902" y="3846"/>
                </a:lnTo>
                <a:lnTo>
                  <a:pt x="1909" y="3843"/>
                </a:lnTo>
                <a:lnTo>
                  <a:pt x="1914" y="3838"/>
                </a:lnTo>
                <a:lnTo>
                  <a:pt x="1917" y="3832"/>
                </a:lnTo>
                <a:lnTo>
                  <a:pt x="1918" y="3826"/>
                </a:lnTo>
                <a:lnTo>
                  <a:pt x="1916" y="3821"/>
                </a:lnTo>
                <a:lnTo>
                  <a:pt x="1912" y="3818"/>
                </a:lnTo>
                <a:lnTo>
                  <a:pt x="1907" y="3817"/>
                </a:lnTo>
                <a:lnTo>
                  <a:pt x="1899" y="3818"/>
                </a:lnTo>
                <a:lnTo>
                  <a:pt x="1894" y="3821"/>
                </a:lnTo>
                <a:lnTo>
                  <a:pt x="1889" y="3826"/>
                </a:lnTo>
                <a:lnTo>
                  <a:pt x="1886" y="3832"/>
                </a:lnTo>
                <a:close/>
                <a:moveTo>
                  <a:pt x="1838" y="3980"/>
                </a:moveTo>
                <a:lnTo>
                  <a:pt x="1838" y="3985"/>
                </a:lnTo>
                <a:lnTo>
                  <a:pt x="1839" y="3990"/>
                </a:lnTo>
                <a:lnTo>
                  <a:pt x="1843" y="3995"/>
                </a:lnTo>
                <a:lnTo>
                  <a:pt x="1849" y="3996"/>
                </a:lnTo>
                <a:lnTo>
                  <a:pt x="1855" y="3995"/>
                </a:lnTo>
                <a:lnTo>
                  <a:pt x="1862" y="3990"/>
                </a:lnTo>
                <a:lnTo>
                  <a:pt x="1867" y="3985"/>
                </a:lnTo>
                <a:lnTo>
                  <a:pt x="1870" y="3980"/>
                </a:lnTo>
                <a:lnTo>
                  <a:pt x="1870" y="3974"/>
                </a:lnTo>
                <a:lnTo>
                  <a:pt x="1869" y="3969"/>
                </a:lnTo>
                <a:lnTo>
                  <a:pt x="1865" y="3966"/>
                </a:lnTo>
                <a:lnTo>
                  <a:pt x="1859" y="3964"/>
                </a:lnTo>
                <a:lnTo>
                  <a:pt x="1852" y="3966"/>
                </a:lnTo>
                <a:lnTo>
                  <a:pt x="1846" y="3969"/>
                </a:lnTo>
                <a:lnTo>
                  <a:pt x="1841" y="3974"/>
                </a:lnTo>
                <a:lnTo>
                  <a:pt x="1838" y="3980"/>
                </a:lnTo>
                <a:close/>
                <a:moveTo>
                  <a:pt x="1801" y="4144"/>
                </a:moveTo>
                <a:lnTo>
                  <a:pt x="1809" y="4142"/>
                </a:lnTo>
                <a:lnTo>
                  <a:pt x="1815" y="4139"/>
                </a:lnTo>
                <a:lnTo>
                  <a:pt x="1819" y="4133"/>
                </a:lnTo>
                <a:lnTo>
                  <a:pt x="1823" y="4127"/>
                </a:lnTo>
                <a:lnTo>
                  <a:pt x="1823" y="4121"/>
                </a:lnTo>
                <a:lnTo>
                  <a:pt x="1822" y="4116"/>
                </a:lnTo>
                <a:lnTo>
                  <a:pt x="1818" y="4113"/>
                </a:lnTo>
                <a:lnTo>
                  <a:pt x="1812" y="4111"/>
                </a:lnTo>
                <a:lnTo>
                  <a:pt x="1805" y="4113"/>
                </a:lnTo>
                <a:lnTo>
                  <a:pt x="1799" y="4116"/>
                </a:lnTo>
                <a:lnTo>
                  <a:pt x="1794" y="4121"/>
                </a:lnTo>
                <a:lnTo>
                  <a:pt x="1790" y="4127"/>
                </a:lnTo>
                <a:lnTo>
                  <a:pt x="1790" y="4133"/>
                </a:lnTo>
                <a:lnTo>
                  <a:pt x="1791" y="4139"/>
                </a:lnTo>
                <a:lnTo>
                  <a:pt x="1795" y="4142"/>
                </a:lnTo>
                <a:lnTo>
                  <a:pt x="1801" y="4144"/>
                </a:lnTo>
                <a:close/>
                <a:moveTo>
                  <a:pt x="1754" y="4291"/>
                </a:moveTo>
                <a:lnTo>
                  <a:pt x="1760" y="4290"/>
                </a:lnTo>
                <a:lnTo>
                  <a:pt x="1767" y="4286"/>
                </a:lnTo>
                <a:lnTo>
                  <a:pt x="1772" y="4281"/>
                </a:lnTo>
                <a:lnTo>
                  <a:pt x="1775" y="4275"/>
                </a:lnTo>
                <a:lnTo>
                  <a:pt x="1776" y="4268"/>
                </a:lnTo>
                <a:lnTo>
                  <a:pt x="1774" y="4263"/>
                </a:lnTo>
                <a:lnTo>
                  <a:pt x="1770" y="4260"/>
                </a:lnTo>
                <a:lnTo>
                  <a:pt x="1765" y="4259"/>
                </a:lnTo>
                <a:lnTo>
                  <a:pt x="1757" y="4260"/>
                </a:lnTo>
                <a:lnTo>
                  <a:pt x="1751" y="4263"/>
                </a:lnTo>
                <a:lnTo>
                  <a:pt x="1746" y="4268"/>
                </a:lnTo>
                <a:lnTo>
                  <a:pt x="1743" y="4275"/>
                </a:lnTo>
                <a:lnTo>
                  <a:pt x="1742" y="4281"/>
                </a:lnTo>
                <a:lnTo>
                  <a:pt x="1744" y="4286"/>
                </a:lnTo>
                <a:lnTo>
                  <a:pt x="1748" y="4290"/>
                </a:lnTo>
                <a:lnTo>
                  <a:pt x="1754" y="4291"/>
                </a:lnTo>
                <a:close/>
                <a:moveTo>
                  <a:pt x="1696" y="4423"/>
                </a:moveTo>
                <a:lnTo>
                  <a:pt x="1695" y="4429"/>
                </a:lnTo>
                <a:lnTo>
                  <a:pt x="1697" y="4434"/>
                </a:lnTo>
                <a:lnTo>
                  <a:pt x="1701" y="4437"/>
                </a:lnTo>
                <a:lnTo>
                  <a:pt x="1706" y="4438"/>
                </a:lnTo>
                <a:lnTo>
                  <a:pt x="1714" y="4437"/>
                </a:lnTo>
                <a:lnTo>
                  <a:pt x="1720" y="4434"/>
                </a:lnTo>
                <a:lnTo>
                  <a:pt x="1725" y="4429"/>
                </a:lnTo>
                <a:lnTo>
                  <a:pt x="1728" y="4423"/>
                </a:lnTo>
                <a:lnTo>
                  <a:pt x="1729" y="4417"/>
                </a:lnTo>
                <a:lnTo>
                  <a:pt x="1727" y="4411"/>
                </a:lnTo>
                <a:lnTo>
                  <a:pt x="1723" y="4407"/>
                </a:lnTo>
                <a:lnTo>
                  <a:pt x="1717" y="4406"/>
                </a:lnTo>
                <a:lnTo>
                  <a:pt x="1710" y="4407"/>
                </a:lnTo>
                <a:lnTo>
                  <a:pt x="1704" y="4411"/>
                </a:lnTo>
                <a:lnTo>
                  <a:pt x="1699" y="4417"/>
                </a:lnTo>
                <a:lnTo>
                  <a:pt x="1696" y="4423"/>
                </a:lnTo>
                <a:close/>
                <a:moveTo>
                  <a:pt x="1648" y="4570"/>
                </a:moveTo>
                <a:lnTo>
                  <a:pt x="1648" y="4576"/>
                </a:lnTo>
                <a:lnTo>
                  <a:pt x="1649" y="4581"/>
                </a:lnTo>
                <a:lnTo>
                  <a:pt x="1653" y="4584"/>
                </a:lnTo>
                <a:lnTo>
                  <a:pt x="1659" y="4586"/>
                </a:lnTo>
                <a:lnTo>
                  <a:pt x="1665" y="4584"/>
                </a:lnTo>
                <a:lnTo>
                  <a:pt x="1672" y="4581"/>
                </a:lnTo>
                <a:lnTo>
                  <a:pt x="1677" y="4576"/>
                </a:lnTo>
                <a:lnTo>
                  <a:pt x="1681" y="4570"/>
                </a:lnTo>
                <a:lnTo>
                  <a:pt x="1681" y="4564"/>
                </a:lnTo>
                <a:lnTo>
                  <a:pt x="1680" y="4559"/>
                </a:lnTo>
                <a:lnTo>
                  <a:pt x="1676" y="4556"/>
                </a:lnTo>
                <a:lnTo>
                  <a:pt x="1670" y="4553"/>
                </a:lnTo>
                <a:lnTo>
                  <a:pt x="1662" y="4556"/>
                </a:lnTo>
                <a:lnTo>
                  <a:pt x="1656" y="4559"/>
                </a:lnTo>
                <a:lnTo>
                  <a:pt x="1652" y="4564"/>
                </a:lnTo>
                <a:lnTo>
                  <a:pt x="1648" y="4570"/>
                </a:lnTo>
                <a:close/>
                <a:moveTo>
                  <a:pt x="1601" y="4717"/>
                </a:moveTo>
                <a:lnTo>
                  <a:pt x="1600" y="4723"/>
                </a:lnTo>
                <a:lnTo>
                  <a:pt x="1602" y="4728"/>
                </a:lnTo>
                <a:lnTo>
                  <a:pt x="1606" y="4732"/>
                </a:lnTo>
                <a:lnTo>
                  <a:pt x="1612" y="4733"/>
                </a:lnTo>
                <a:lnTo>
                  <a:pt x="1619" y="4732"/>
                </a:lnTo>
                <a:lnTo>
                  <a:pt x="1625" y="4728"/>
                </a:lnTo>
                <a:lnTo>
                  <a:pt x="1630" y="4723"/>
                </a:lnTo>
                <a:lnTo>
                  <a:pt x="1633" y="4717"/>
                </a:lnTo>
                <a:lnTo>
                  <a:pt x="1634" y="4711"/>
                </a:lnTo>
                <a:lnTo>
                  <a:pt x="1632" y="4706"/>
                </a:lnTo>
                <a:lnTo>
                  <a:pt x="1628" y="4703"/>
                </a:lnTo>
                <a:lnTo>
                  <a:pt x="1623" y="4702"/>
                </a:lnTo>
                <a:lnTo>
                  <a:pt x="1615" y="4703"/>
                </a:lnTo>
                <a:lnTo>
                  <a:pt x="1609" y="4706"/>
                </a:lnTo>
                <a:lnTo>
                  <a:pt x="1604" y="4711"/>
                </a:lnTo>
                <a:lnTo>
                  <a:pt x="1601" y="4717"/>
                </a:lnTo>
                <a:close/>
                <a:moveTo>
                  <a:pt x="1554" y="4865"/>
                </a:moveTo>
                <a:lnTo>
                  <a:pt x="1553" y="4871"/>
                </a:lnTo>
                <a:lnTo>
                  <a:pt x="1555" y="4876"/>
                </a:lnTo>
                <a:lnTo>
                  <a:pt x="1559" y="4879"/>
                </a:lnTo>
                <a:lnTo>
                  <a:pt x="1564" y="4880"/>
                </a:lnTo>
                <a:lnTo>
                  <a:pt x="1572" y="4879"/>
                </a:lnTo>
                <a:lnTo>
                  <a:pt x="1578" y="4876"/>
                </a:lnTo>
                <a:lnTo>
                  <a:pt x="1583" y="4871"/>
                </a:lnTo>
                <a:lnTo>
                  <a:pt x="1586" y="4865"/>
                </a:lnTo>
                <a:lnTo>
                  <a:pt x="1587" y="4859"/>
                </a:lnTo>
                <a:lnTo>
                  <a:pt x="1585" y="4854"/>
                </a:lnTo>
                <a:lnTo>
                  <a:pt x="1581" y="4850"/>
                </a:lnTo>
                <a:lnTo>
                  <a:pt x="1575" y="4849"/>
                </a:lnTo>
                <a:lnTo>
                  <a:pt x="1568" y="4850"/>
                </a:lnTo>
                <a:lnTo>
                  <a:pt x="1562" y="4854"/>
                </a:lnTo>
                <a:lnTo>
                  <a:pt x="1557" y="4859"/>
                </a:lnTo>
                <a:lnTo>
                  <a:pt x="1554" y="4865"/>
                </a:lnTo>
                <a:close/>
                <a:moveTo>
                  <a:pt x="1506" y="5012"/>
                </a:moveTo>
                <a:lnTo>
                  <a:pt x="1505" y="5018"/>
                </a:lnTo>
                <a:lnTo>
                  <a:pt x="1507" y="5024"/>
                </a:lnTo>
                <a:lnTo>
                  <a:pt x="1511" y="5027"/>
                </a:lnTo>
                <a:lnTo>
                  <a:pt x="1517" y="5029"/>
                </a:lnTo>
                <a:lnTo>
                  <a:pt x="1524" y="5027"/>
                </a:lnTo>
                <a:lnTo>
                  <a:pt x="1530" y="5024"/>
                </a:lnTo>
                <a:lnTo>
                  <a:pt x="1535" y="5018"/>
                </a:lnTo>
                <a:lnTo>
                  <a:pt x="1538" y="5012"/>
                </a:lnTo>
                <a:lnTo>
                  <a:pt x="1539" y="5006"/>
                </a:lnTo>
                <a:lnTo>
                  <a:pt x="1537" y="5001"/>
                </a:lnTo>
                <a:lnTo>
                  <a:pt x="1534" y="4998"/>
                </a:lnTo>
                <a:lnTo>
                  <a:pt x="1528" y="4996"/>
                </a:lnTo>
                <a:lnTo>
                  <a:pt x="1520" y="4998"/>
                </a:lnTo>
                <a:lnTo>
                  <a:pt x="1514" y="5001"/>
                </a:lnTo>
                <a:lnTo>
                  <a:pt x="1509" y="5006"/>
                </a:lnTo>
                <a:lnTo>
                  <a:pt x="1506" y="5012"/>
                </a:lnTo>
                <a:close/>
                <a:moveTo>
                  <a:pt x="1459" y="5159"/>
                </a:moveTo>
                <a:lnTo>
                  <a:pt x="1458" y="5167"/>
                </a:lnTo>
                <a:lnTo>
                  <a:pt x="1460" y="5172"/>
                </a:lnTo>
                <a:lnTo>
                  <a:pt x="1464" y="5175"/>
                </a:lnTo>
                <a:lnTo>
                  <a:pt x="1469" y="5176"/>
                </a:lnTo>
                <a:lnTo>
                  <a:pt x="1477" y="5175"/>
                </a:lnTo>
                <a:lnTo>
                  <a:pt x="1483" y="5172"/>
                </a:lnTo>
                <a:lnTo>
                  <a:pt x="1488" y="5167"/>
                </a:lnTo>
                <a:lnTo>
                  <a:pt x="1491" y="5159"/>
                </a:lnTo>
                <a:lnTo>
                  <a:pt x="1492" y="5153"/>
                </a:lnTo>
                <a:lnTo>
                  <a:pt x="1490" y="5148"/>
                </a:lnTo>
                <a:lnTo>
                  <a:pt x="1486" y="5145"/>
                </a:lnTo>
                <a:lnTo>
                  <a:pt x="1480" y="5144"/>
                </a:lnTo>
                <a:lnTo>
                  <a:pt x="1473" y="5145"/>
                </a:lnTo>
                <a:lnTo>
                  <a:pt x="1467" y="5148"/>
                </a:lnTo>
                <a:lnTo>
                  <a:pt x="1462" y="5153"/>
                </a:lnTo>
                <a:lnTo>
                  <a:pt x="1459" y="5159"/>
                </a:lnTo>
                <a:close/>
                <a:moveTo>
                  <a:pt x="1411" y="5308"/>
                </a:moveTo>
                <a:lnTo>
                  <a:pt x="1411" y="5314"/>
                </a:lnTo>
                <a:lnTo>
                  <a:pt x="1413" y="5319"/>
                </a:lnTo>
                <a:lnTo>
                  <a:pt x="1416" y="5322"/>
                </a:lnTo>
                <a:lnTo>
                  <a:pt x="1422" y="5323"/>
                </a:lnTo>
                <a:lnTo>
                  <a:pt x="1430" y="5322"/>
                </a:lnTo>
                <a:lnTo>
                  <a:pt x="1436" y="5319"/>
                </a:lnTo>
                <a:lnTo>
                  <a:pt x="1441" y="5314"/>
                </a:lnTo>
                <a:lnTo>
                  <a:pt x="1444" y="5308"/>
                </a:lnTo>
                <a:lnTo>
                  <a:pt x="1444" y="5301"/>
                </a:lnTo>
                <a:lnTo>
                  <a:pt x="1443" y="5296"/>
                </a:lnTo>
                <a:lnTo>
                  <a:pt x="1439" y="5292"/>
                </a:lnTo>
                <a:lnTo>
                  <a:pt x="1433" y="5291"/>
                </a:lnTo>
                <a:lnTo>
                  <a:pt x="1426" y="5292"/>
                </a:lnTo>
                <a:lnTo>
                  <a:pt x="1420" y="5296"/>
                </a:lnTo>
                <a:lnTo>
                  <a:pt x="1415" y="5301"/>
                </a:lnTo>
                <a:lnTo>
                  <a:pt x="1411" y="5308"/>
                </a:lnTo>
                <a:close/>
                <a:moveTo>
                  <a:pt x="1365" y="5455"/>
                </a:moveTo>
                <a:lnTo>
                  <a:pt x="1364" y="5461"/>
                </a:lnTo>
                <a:lnTo>
                  <a:pt x="1366" y="5466"/>
                </a:lnTo>
                <a:lnTo>
                  <a:pt x="1369" y="5469"/>
                </a:lnTo>
                <a:lnTo>
                  <a:pt x="1375" y="5470"/>
                </a:lnTo>
                <a:lnTo>
                  <a:pt x="1382" y="5469"/>
                </a:lnTo>
                <a:lnTo>
                  <a:pt x="1388" y="5466"/>
                </a:lnTo>
                <a:lnTo>
                  <a:pt x="1393" y="5461"/>
                </a:lnTo>
                <a:lnTo>
                  <a:pt x="1396" y="5455"/>
                </a:lnTo>
                <a:lnTo>
                  <a:pt x="1397" y="5449"/>
                </a:lnTo>
                <a:lnTo>
                  <a:pt x="1395" y="5444"/>
                </a:lnTo>
                <a:lnTo>
                  <a:pt x="1391" y="5440"/>
                </a:lnTo>
                <a:lnTo>
                  <a:pt x="1386" y="5439"/>
                </a:lnTo>
                <a:lnTo>
                  <a:pt x="1378" y="5440"/>
                </a:lnTo>
                <a:lnTo>
                  <a:pt x="1372" y="5444"/>
                </a:lnTo>
                <a:lnTo>
                  <a:pt x="1368" y="5449"/>
                </a:lnTo>
                <a:lnTo>
                  <a:pt x="1365" y="5455"/>
                </a:lnTo>
                <a:close/>
                <a:moveTo>
                  <a:pt x="1317" y="5603"/>
                </a:moveTo>
                <a:lnTo>
                  <a:pt x="1316" y="5608"/>
                </a:lnTo>
                <a:lnTo>
                  <a:pt x="1318" y="5613"/>
                </a:lnTo>
                <a:lnTo>
                  <a:pt x="1322" y="5617"/>
                </a:lnTo>
                <a:lnTo>
                  <a:pt x="1327" y="5618"/>
                </a:lnTo>
                <a:lnTo>
                  <a:pt x="1335" y="5617"/>
                </a:lnTo>
                <a:lnTo>
                  <a:pt x="1341" y="5613"/>
                </a:lnTo>
                <a:lnTo>
                  <a:pt x="1345" y="5608"/>
                </a:lnTo>
                <a:lnTo>
                  <a:pt x="1349" y="5603"/>
                </a:lnTo>
                <a:lnTo>
                  <a:pt x="1349" y="5597"/>
                </a:lnTo>
                <a:lnTo>
                  <a:pt x="1348" y="5592"/>
                </a:lnTo>
                <a:lnTo>
                  <a:pt x="1344" y="5589"/>
                </a:lnTo>
                <a:lnTo>
                  <a:pt x="1338" y="5587"/>
                </a:lnTo>
                <a:lnTo>
                  <a:pt x="1331" y="5589"/>
                </a:lnTo>
                <a:lnTo>
                  <a:pt x="1325" y="5592"/>
                </a:lnTo>
                <a:lnTo>
                  <a:pt x="1320" y="5597"/>
                </a:lnTo>
                <a:lnTo>
                  <a:pt x="1317" y="5603"/>
                </a:lnTo>
                <a:close/>
                <a:moveTo>
                  <a:pt x="1270" y="5750"/>
                </a:moveTo>
                <a:lnTo>
                  <a:pt x="1269" y="5756"/>
                </a:lnTo>
                <a:lnTo>
                  <a:pt x="1271" y="5761"/>
                </a:lnTo>
                <a:lnTo>
                  <a:pt x="1275" y="5764"/>
                </a:lnTo>
                <a:lnTo>
                  <a:pt x="1280" y="5765"/>
                </a:lnTo>
                <a:lnTo>
                  <a:pt x="1287" y="5764"/>
                </a:lnTo>
                <a:lnTo>
                  <a:pt x="1293" y="5761"/>
                </a:lnTo>
                <a:lnTo>
                  <a:pt x="1298" y="5756"/>
                </a:lnTo>
                <a:lnTo>
                  <a:pt x="1301" y="5750"/>
                </a:lnTo>
                <a:lnTo>
                  <a:pt x="1302" y="5744"/>
                </a:lnTo>
                <a:lnTo>
                  <a:pt x="1300" y="5739"/>
                </a:lnTo>
                <a:lnTo>
                  <a:pt x="1296" y="5736"/>
                </a:lnTo>
                <a:lnTo>
                  <a:pt x="1291" y="5735"/>
                </a:lnTo>
                <a:lnTo>
                  <a:pt x="1284" y="5736"/>
                </a:lnTo>
                <a:lnTo>
                  <a:pt x="1278" y="5739"/>
                </a:lnTo>
                <a:lnTo>
                  <a:pt x="1273" y="5744"/>
                </a:lnTo>
                <a:lnTo>
                  <a:pt x="1270" y="5750"/>
                </a:lnTo>
                <a:close/>
                <a:moveTo>
                  <a:pt x="1223" y="5897"/>
                </a:moveTo>
                <a:lnTo>
                  <a:pt x="1222" y="5903"/>
                </a:lnTo>
                <a:lnTo>
                  <a:pt x="1224" y="5908"/>
                </a:lnTo>
                <a:lnTo>
                  <a:pt x="1227" y="5912"/>
                </a:lnTo>
                <a:lnTo>
                  <a:pt x="1233" y="5913"/>
                </a:lnTo>
                <a:lnTo>
                  <a:pt x="1240" y="5912"/>
                </a:lnTo>
                <a:lnTo>
                  <a:pt x="1246" y="5908"/>
                </a:lnTo>
                <a:lnTo>
                  <a:pt x="1250" y="5903"/>
                </a:lnTo>
                <a:lnTo>
                  <a:pt x="1253" y="5897"/>
                </a:lnTo>
                <a:lnTo>
                  <a:pt x="1254" y="5892"/>
                </a:lnTo>
                <a:lnTo>
                  <a:pt x="1252" y="5887"/>
                </a:lnTo>
                <a:lnTo>
                  <a:pt x="1249" y="5884"/>
                </a:lnTo>
                <a:lnTo>
                  <a:pt x="1243" y="5882"/>
                </a:lnTo>
                <a:lnTo>
                  <a:pt x="1236" y="5884"/>
                </a:lnTo>
                <a:lnTo>
                  <a:pt x="1231" y="5887"/>
                </a:lnTo>
                <a:lnTo>
                  <a:pt x="1226" y="5892"/>
                </a:lnTo>
                <a:lnTo>
                  <a:pt x="1223" y="5897"/>
                </a:lnTo>
                <a:close/>
                <a:moveTo>
                  <a:pt x="1176" y="6045"/>
                </a:moveTo>
                <a:lnTo>
                  <a:pt x="1175" y="6051"/>
                </a:lnTo>
                <a:lnTo>
                  <a:pt x="1177" y="6056"/>
                </a:lnTo>
                <a:lnTo>
                  <a:pt x="1180" y="6059"/>
                </a:lnTo>
                <a:lnTo>
                  <a:pt x="1186" y="6060"/>
                </a:lnTo>
                <a:lnTo>
                  <a:pt x="1193" y="6059"/>
                </a:lnTo>
                <a:lnTo>
                  <a:pt x="1198" y="6056"/>
                </a:lnTo>
                <a:lnTo>
                  <a:pt x="1203" y="6051"/>
                </a:lnTo>
                <a:lnTo>
                  <a:pt x="1206" y="6045"/>
                </a:lnTo>
                <a:lnTo>
                  <a:pt x="1206" y="6039"/>
                </a:lnTo>
                <a:lnTo>
                  <a:pt x="1205" y="6034"/>
                </a:lnTo>
                <a:lnTo>
                  <a:pt x="1201" y="6031"/>
                </a:lnTo>
                <a:lnTo>
                  <a:pt x="1196" y="6030"/>
                </a:lnTo>
                <a:lnTo>
                  <a:pt x="1189" y="6031"/>
                </a:lnTo>
                <a:lnTo>
                  <a:pt x="1183" y="6034"/>
                </a:lnTo>
                <a:lnTo>
                  <a:pt x="1179" y="6039"/>
                </a:lnTo>
                <a:lnTo>
                  <a:pt x="1176" y="6045"/>
                </a:lnTo>
                <a:close/>
                <a:moveTo>
                  <a:pt x="1128" y="6193"/>
                </a:moveTo>
                <a:lnTo>
                  <a:pt x="1128" y="6199"/>
                </a:lnTo>
                <a:lnTo>
                  <a:pt x="1129" y="6203"/>
                </a:lnTo>
                <a:lnTo>
                  <a:pt x="1133" y="6206"/>
                </a:lnTo>
                <a:lnTo>
                  <a:pt x="1138" y="6207"/>
                </a:lnTo>
                <a:lnTo>
                  <a:pt x="1145" y="6206"/>
                </a:lnTo>
                <a:lnTo>
                  <a:pt x="1151" y="6203"/>
                </a:lnTo>
                <a:lnTo>
                  <a:pt x="1155" y="6199"/>
                </a:lnTo>
                <a:lnTo>
                  <a:pt x="1158" y="6193"/>
                </a:lnTo>
                <a:lnTo>
                  <a:pt x="1159" y="6186"/>
                </a:lnTo>
                <a:lnTo>
                  <a:pt x="1157" y="6182"/>
                </a:lnTo>
                <a:lnTo>
                  <a:pt x="1154" y="6179"/>
                </a:lnTo>
                <a:lnTo>
                  <a:pt x="1148" y="6178"/>
                </a:lnTo>
                <a:lnTo>
                  <a:pt x="1142" y="6179"/>
                </a:lnTo>
                <a:lnTo>
                  <a:pt x="1136" y="6182"/>
                </a:lnTo>
                <a:lnTo>
                  <a:pt x="1131" y="6186"/>
                </a:lnTo>
                <a:lnTo>
                  <a:pt x="1128" y="6193"/>
                </a:lnTo>
                <a:close/>
                <a:moveTo>
                  <a:pt x="1081" y="6340"/>
                </a:moveTo>
                <a:lnTo>
                  <a:pt x="1081" y="6346"/>
                </a:lnTo>
                <a:lnTo>
                  <a:pt x="1082" y="6350"/>
                </a:lnTo>
                <a:lnTo>
                  <a:pt x="1086" y="6353"/>
                </a:lnTo>
                <a:lnTo>
                  <a:pt x="1091" y="6354"/>
                </a:lnTo>
                <a:lnTo>
                  <a:pt x="1098" y="6353"/>
                </a:lnTo>
                <a:lnTo>
                  <a:pt x="1103" y="6350"/>
                </a:lnTo>
                <a:lnTo>
                  <a:pt x="1108" y="6346"/>
                </a:lnTo>
                <a:lnTo>
                  <a:pt x="1111" y="6340"/>
                </a:lnTo>
                <a:lnTo>
                  <a:pt x="1111" y="6335"/>
                </a:lnTo>
                <a:lnTo>
                  <a:pt x="1110" y="6330"/>
                </a:lnTo>
                <a:lnTo>
                  <a:pt x="1106" y="6326"/>
                </a:lnTo>
                <a:lnTo>
                  <a:pt x="1101" y="6325"/>
                </a:lnTo>
                <a:lnTo>
                  <a:pt x="1094" y="6326"/>
                </a:lnTo>
                <a:lnTo>
                  <a:pt x="1089" y="6330"/>
                </a:lnTo>
                <a:lnTo>
                  <a:pt x="1084" y="6335"/>
                </a:lnTo>
                <a:lnTo>
                  <a:pt x="1081" y="6340"/>
                </a:lnTo>
                <a:close/>
                <a:moveTo>
                  <a:pt x="1035" y="6488"/>
                </a:moveTo>
                <a:lnTo>
                  <a:pt x="1034" y="6493"/>
                </a:lnTo>
                <a:lnTo>
                  <a:pt x="1035" y="6497"/>
                </a:lnTo>
                <a:lnTo>
                  <a:pt x="1039" y="6500"/>
                </a:lnTo>
                <a:lnTo>
                  <a:pt x="1044" y="6501"/>
                </a:lnTo>
                <a:lnTo>
                  <a:pt x="1050" y="6500"/>
                </a:lnTo>
                <a:lnTo>
                  <a:pt x="1056" y="6497"/>
                </a:lnTo>
                <a:lnTo>
                  <a:pt x="1060" y="6493"/>
                </a:lnTo>
                <a:lnTo>
                  <a:pt x="1063" y="6488"/>
                </a:lnTo>
                <a:lnTo>
                  <a:pt x="1063" y="6482"/>
                </a:lnTo>
                <a:lnTo>
                  <a:pt x="1062" y="6478"/>
                </a:lnTo>
                <a:lnTo>
                  <a:pt x="1058" y="6475"/>
                </a:lnTo>
                <a:lnTo>
                  <a:pt x="1054" y="6474"/>
                </a:lnTo>
                <a:lnTo>
                  <a:pt x="1047" y="6475"/>
                </a:lnTo>
                <a:lnTo>
                  <a:pt x="1042" y="6478"/>
                </a:lnTo>
                <a:lnTo>
                  <a:pt x="1037" y="6482"/>
                </a:lnTo>
                <a:lnTo>
                  <a:pt x="1035" y="6488"/>
                </a:lnTo>
                <a:close/>
                <a:moveTo>
                  <a:pt x="988" y="6635"/>
                </a:moveTo>
                <a:lnTo>
                  <a:pt x="987" y="6640"/>
                </a:lnTo>
                <a:lnTo>
                  <a:pt x="988" y="6644"/>
                </a:lnTo>
                <a:lnTo>
                  <a:pt x="992" y="6647"/>
                </a:lnTo>
                <a:lnTo>
                  <a:pt x="997" y="6648"/>
                </a:lnTo>
                <a:lnTo>
                  <a:pt x="1003" y="6647"/>
                </a:lnTo>
                <a:lnTo>
                  <a:pt x="1008" y="6644"/>
                </a:lnTo>
                <a:lnTo>
                  <a:pt x="1012" y="6640"/>
                </a:lnTo>
                <a:lnTo>
                  <a:pt x="1015" y="6635"/>
                </a:lnTo>
                <a:lnTo>
                  <a:pt x="1016" y="6630"/>
                </a:lnTo>
                <a:lnTo>
                  <a:pt x="1014" y="6626"/>
                </a:lnTo>
                <a:lnTo>
                  <a:pt x="1011" y="6623"/>
                </a:lnTo>
                <a:lnTo>
                  <a:pt x="1006" y="6622"/>
                </a:lnTo>
                <a:lnTo>
                  <a:pt x="1000" y="6623"/>
                </a:lnTo>
                <a:lnTo>
                  <a:pt x="994" y="6626"/>
                </a:lnTo>
                <a:lnTo>
                  <a:pt x="990" y="6630"/>
                </a:lnTo>
                <a:lnTo>
                  <a:pt x="988" y="6635"/>
                </a:lnTo>
                <a:close/>
                <a:moveTo>
                  <a:pt x="941" y="6782"/>
                </a:moveTo>
                <a:lnTo>
                  <a:pt x="940" y="6787"/>
                </a:lnTo>
                <a:lnTo>
                  <a:pt x="941" y="6792"/>
                </a:lnTo>
                <a:lnTo>
                  <a:pt x="945" y="6794"/>
                </a:lnTo>
                <a:lnTo>
                  <a:pt x="949" y="6795"/>
                </a:lnTo>
                <a:lnTo>
                  <a:pt x="956" y="6794"/>
                </a:lnTo>
                <a:lnTo>
                  <a:pt x="961" y="6792"/>
                </a:lnTo>
                <a:lnTo>
                  <a:pt x="965" y="6787"/>
                </a:lnTo>
                <a:lnTo>
                  <a:pt x="967" y="6782"/>
                </a:lnTo>
                <a:lnTo>
                  <a:pt x="968" y="6777"/>
                </a:lnTo>
                <a:lnTo>
                  <a:pt x="966" y="6773"/>
                </a:lnTo>
                <a:lnTo>
                  <a:pt x="963" y="6771"/>
                </a:lnTo>
                <a:lnTo>
                  <a:pt x="959" y="6770"/>
                </a:lnTo>
                <a:lnTo>
                  <a:pt x="952" y="6771"/>
                </a:lnTo>
                <a:lnTo>
                  <a:pt x="947" y="6773"/>
                </a:lnTo>
                <a:lnTo>
                  <a:pt x="943" y="6777"/>
                </a:lnTo>
                <a:lnTo>
                  <a:pt x="941" y="6782"/>
                </a:lnTo>
                <a:close/>
                <a:moveTo>
                  <a:pt x="894" y="6930"/>
                </a:moveTo>
                <a:lnTo>
                  <a:pt x="893" y="6935"/>
                </a:lnTo>
                <a:lnTo>
                  <a:pt x="894" y="6940"/>
                </a:lnTo>
                <a:lnTo>
                  <a:pt x="898" y="6942"/>
                </a:lnTo>
                <a:lnTo>
                  <a:pt x="902" y="6943"/>
                </a:lnTo>
                <a:lnTo>
                  <a:pt x="908" y="6942"/>
                </a:lnTo>
                <a:lnTo>
                  <a:pt x="913" y="6940"/>
                </a:lnTo>
                <a:lnTo>
                  <a:pt x="917" y="6935"/>
                </a:lnTo>
                <a:lnTo>
                  <a:pt x="919" y="6930"/>
                </a:lnTo>
                <a:lnTo>
                  <a:pt x="920" y="6925"/>
                </a:lnTo>
                <a:lnTo>
                  <a:pt x="919" y="6921"/>
                </a:lnTo>
                <a:lnTo>
                  <a:pt x="916" y="6918"/>
                </a:lnTo>
                <a:lnTo>
                  <a:pt x="911" y="6917"/>
                </a:lnTo>
                <a:lnTo>
                  <a:pt x="905" y="6918"/>
                </a:lnTo>
                <a:lnTo>
                  <a:pt x="900" y="6921"/>
                </a:lnTo>
                <a:lnTo>
                  <a:pt x="896" y="6925"/>
                </a:lnTo>
                <a:lnTo>
                  <a:pt x="894" y="6930"/>
                </a:lnTo>
                <a:close/>
                <a:moveTo>
                  <a:pt x="847" y="7078"/>
                </a:moveTo>
                <a:lnTo>
                  <a:pt x="846" y="7083"/>
                </a:lnTo>
                <a:lnTo>
                  <a:pt x="847" y="7087"/>
                </a:lnTo>
                <a:lnTo>
                  <a:pt x="850" y="7089"/>
                </a:lnTo>
                <a:lnTo>
                  <a:pt x="855" y="7090"/>
                </a:lnTo>
                <a:lnTo>
                  <a:pt x="861" y="7089"/>
                </a:lnTo>
                <a:lnTo>
                  <a:pt x="865" y="7087"/>
                </a:lnTo>
                <a:lnTo>
                  <a:pt x="869" y="7083"/>
                </a:lnTo>
                <a:lnTo>
                  <a:pt x="872" y="7078"/>
                </a:lnTo>
                <a:lnTo>
                  <a:pt x="872" y="7073"/>
                </a:lnTo>
                <a:lnTo>
                  <a:pt x="871" y="7069"/>
                </a:lnTo>
                <a:lnTo>
                  <a:pt x="868" y="7066"/>
                </a:lnTo>
                <a:lnTo>
                  <a:pt x="863" y="7065"/>
                </a:lnTo>
                <a:lnTo>
                  <a:pt x="859" y="7066"/>
                </a:lnTo>
                <a:lnTo>
                  <a:pt x="853" y="7069"/>
                </a:lnTo>
                <a:lnTo>
                  <a:pt x="849" y="7073"/>
                </a:lnTo>
                <a:lnTo>
                  <a:pt x="847" y="7078"/>
                </a:lnTo>
                <a:close/>
                <a:moveTo>
                  <a:pt x="800" y="7226"/>
                </a:moveTo>
                <a:lnTo>
                  <a:pt x="799" y="7230"/>
                </a:lnTo>
                <a:lnTo>
                  <a:pt x="800" y="7234"/>
                </a:lnTo>
                <a:lnTo>
                  <a:pt x="803" y="7236"/>
                </a:lnTo>
                <a:lnTo>
                  <a:pt x="808" y="7237"/>
                </a:lnTo>
                <a:lnTo>
                  <a:pt x="813" y="7236"/>
                </a:lnTo>
                <a:lnTo>
                  <a:pt x="818" y="7234"/>
                </a:lnTo>
                <a:lnTo>
                  <a:pt x="822" y="7230"/>
                </a:lnTo>
                <a:lnTo>
                  <a:pt x="824" y="7226"/>
                </a:lnTo>
                <a:lnTo>
                  <a:pt x="824" y="7221"/>
                </a:lnTo>
                <a:lnTo>
                  <a:pt x="823" y="7216"/>
                </a:lnTo>
                <a:lnTo>
                  <a:pt x="820" y="7214"/>
                </a:lnTo>
                <a:lnTo>
                  <a:pt x="816" y="7213"/>
                </a:lnTo>
                <a:lnTo>
                  <a:pt x="810" y="7214"/>
                </a:lnTo>
                <a:lnTo>
                  <a:pt x="806" y="7216"/>
                </a:lnTo>
                <a:lnTo>
                  <a:pt x="802" y="7221"/>
                </a:lnTo>
                <a:lnTo>
                  <a:pt x="800" y="7226"/>
                </a:lnTo>
                <a:close/>
                <a:moveTo>
                  <a:pt x="753" y="7373"/>
                </a:moveTo>
                <a:lnTo>
                  <a:pt x="752" y="7377"/>
                </a:lnTo>
                <a:lnTo>
                  <a:pt x="753" y="7381"/>
                </a:lnTo>
                <a:lnTo>
                  <a:pt x="756" y="7383"/>
                </a:lnTo>
                <a:lnTo>
                  <a:pt x="760" y="7384"/>
                </a:lnTo>
                <a:lnTo>
                  <a:pt x="766" y="7383"/>
                </a:lnTo>
                <a:lnTo>
                  <a:pt x="770" y="7381"/>
                </a:lnTo>
                <a:lnTo>
                  <a:pt x="774" y="7377"/>
                </a:lnTo>
                <a:lnTo>
                  <a:pt x="776" y="7373"/>
                </a:lnTo>
                <a:lnTo>
                  <a:pt x="777" y="7369"/>
                </a:lnTo>
                <a:lnTo>
                  <a:pt x="775" y="7365"/>
                </a:lnTo>
                <a:lnTo>
                  <a:pt x="773" y="7363"/>
                </a:lnTo>
                <a:lnTo>
                  <a:pt x="768" y="7362"/>
                </a:lnTo>
                <a:lnTo>
                  <a:pt x="764" y="7363"/>
                </a:lnTo>
                <a:lnTo>
                  <a:pt x="759" y="7365"/>
                </a:lnTo>
                <a:lnTo>
                  <a:pt x="755" y="7369"/>
                </a:lnTo>
                <a:lnTo>
                  <a:pt x="753" y="7373"/>
                </a:lnTo>
                <a:close/>
                <a:moveTo>
                  <a:pt x="706" y="7520"/>
                </a:moveTo>
                <a:lnTo>
                  <a:pt x="705" y="7525"/>
                </a:lnTo>
                <a:lnTo>
                  <a:pt x="706" y="7528"/>
                </a:lnTo>
                <a:lnTo>
                  <a:pt x="709" y="7530"/>
                </a:lnTo>
                <a:lnTo>
                  <a:pt x="713" y="7531"/>
                </a:lnTo>
                <a:lnTo>
                  <a:pt x="719" y="7530"/>
                </a:lnTo>
                <a:lnTo>
                  <a:pt x="723" y="7528"/>
                </a:lnTo>
                <a:lnTo>
                  <a:pt x="726" y="7525"/>
                </a:lnTo>
                <a:lnTo>
                  <a:pt x="728" y="7520"/>
                </a:lnTo>
                <a:lnTo>
                  <a:pt x="729" y="7516"/>
                </a:lnTo>
                <a:lnTo>
                  <a:pt x="728" y="7513"/>
                </a:lnTo>
                <a:lnTo>
                  <a:pt x="725" y="7510"/>
                </a:lnTo>
                <a:lnTo>
                  <a:pt x="721" y="7509"/>
                </a:lnTo>
                <a:lnTo>
                  <a:pt x="717" y="7510"/>
                </a:lnTo>
                <a:lnTo>
                  <a:pt x="711" y="7513"/>
                </a:lnTo>
                <a:lnTo>
                  <a:pt x="708" y="7516"/>
                </a:lnTo>
                <a:lnTo>
                  <a:pt x="706" y="7520"/>
                </a:lnTo>
                <a:close/>
                <a:moveTo>
                  <a:pt x="659" y="7668"/>
                </a:moveTo>
                <a:lnTo>
                  <a:pt x="659" y="7672"/>
                </a:lnTo>
                <a:lnTo>
                  <a:pt x="660" y="7675"/>
                </a:lnTo>
                <a:lnTo>
                  <a:pt x="662" y="7677"/>
                </a:lnTo>
                <a:lnTo>
                  <a:pt x="666" y="7678"/>
                </a:lnTo>
                <a:lnTo>
                  <a:pt x="671" y="7677"/>
                </a:lnTo>
                <a:lnTo>
                  <a:pt x="675" y="7675"/>
                </a:lnTo>
                <a:lnTo>
                  <a:pt x="678" y="7672"/>
                </a:lnTo>
                <a:lnTo>
                  <a:pt x="680" y="7668"/>
                </a:lnTo>
                <a:lnTo>
                  <a:pt x="681" y="7664"/>
                </a:lnTo>
                <a:lnTo>
                  <a:pt x="680" y="7661"/>
                </a:lnTo>
                <a:lnTo>
                  <a:pt x="677" y="7658"/>
                </a:lnTo>
                <a:lnTo>
                  <a:pt x="673" y="7658"/>
                </a:lnTo>
                <a:lnTo>
                  <a:pt x="669" y="7658"/>
                </a:lnTo>
                <a:lnTo>
                  <a:pt x="664" y="7661"/>
                </a:lnTo>
                <a:lnTo>
                  <a:pt x="661" y="7664"/>
                </a:lnTo>
                <a:lnTo>
                  <a:pt x="659" y="7668"/>
                </a:lnTo>
                <a:close/>
                <a:moveTo>
                  <a:pt x="612" y="7815"/>
                </a:moveTo>
                <a:lnTo>
                  <a:pt x="612" y="7819"/>
                </a:lnTo>
                <a:lnTo>
                  <a:pt x="613" y="7822"/>
                </a:lnTo>
                <a:lnTo>
                  <a:pt x="615" y="7825"/>
                </a:lnTo>
                <a:lnTo>
                  <a:pt x="619" y="7826"/>
                </a:lnTo>
                <a:lnTo>
                  <a:pt x="624" y="7825"/>
                </a:lnTo>
                <a:lnTo>
                  <a:pt x="627" y="7822"/>
                </a:lnTo>
                <a:lnTo>
                  <a:pt x="630" y="7819"/>
                </a:lnTo>
                <a:lnTo>
                  <a:pt x="632" y="7815"/>
                </a:lnTo>
                <a:lnTo>
                  <a:pt x="633" y="7811"/>
                </a:lnTo>
                <a:lnTo>
                  <a:pt x="632" y="7808"/>
                </a:lnTo>
                <a:lnTo>
                  <a:pt x="629" y="7806"/>
                </a:lnTo>
                <a:lnTo>
                  <a:pt x="626" y="7805"/>
                </a:lnTo>
                <a:lnTo>
                  <a:pt x="622" y="7806"/>
                </a:lnTo>
                <a:lnTo>
                  <a:pt x="617" y="7808"/>
                </a:lnTo>
                <a:lnTo>
                  <a:pt x="614" y="7811"/>
                </a:lnTo>
                <a:lnTo>
                  <a:pt x="612" y="7815"/>
                </a:lnTo>
                <a:close/>
                <a:moveTo>
                  <a:pt x="565" y="7962"/>
                </a:moveTo>
                <a:lnTo>
                  <a:pt x="565" y="7967"/>
                </a:lnTo>
                <a:lnTo>
                  <a:pt x="566" y="7970"/>
                </a:lnTo>
                <a:lnTo>
                  <a:pt x="568" y="7972"/>
                </a:lnTo>
                <a:lnTo>
                  <a:pt x="571" y="7973"/>
                </a:lnTo>
                <a:lnTo>
                  <a:pt x="576" y="7972"/>
                </a:lnTo>
                <a:lnTo>
                  <a:pt x="580" y="7970"/>
                </a:lnTo>
                <a:lnTo>
                  <a:pt x="583" y="7967"/>
                </a:lnTo>
                <a:lnTo>
                  <a:pt x="585" y="7962"/>
                </a:lnTo>
                <a:lnTo>
                  <a:pt x="585" y="7959"/>
                </a:lnTo>
                <a:lnTo>
                  <a:pt x="584" y="7956"/>
                </a:lnTo>
                <a:lnTo>
                  <a:pt x="582" y="7954"/>
                </a:lnTo>
                <a:lnTo>
                  <a:pt x="578" y="7953"/>
                </a:lnTo>
                <a:lnTo>
                  <a:pt x="575" y="7954"/>
                </a:lnTo>
                <a:lnTo>
                  <a:pt x="570" y="7956"/>
                </a:lnTo>
                <a:lnTo>
                  <a:pt x="567" y="7959"/>
                </a:lnTo>
                <a:lnTo>
                  <a:pt x="565" y="7962"/>
                </a:lnTo>
                <a:close/>
                <a:moveTo>
                  <a:pt x="519" y="8111"/>
                </a:moveTo>
                <a:lnTo>
                  <a:pt x="518" y="8114"/>
                </a:lnTo>
                <a:lnTo>
                  <a:pt x="519" y="8117"/>
                </a:lnTo>
                <a:lnTo>
                  <a:pt x="521" y="8119"/>
                </a:lnTo>
                <a:lnTo>
                  <a:pt x="524" y="8119"/>
                </a:lnTo>
                <a:lnTo>
                  <a:pt x="529" y="8119"/>
                </a:lnTo>
                <a:lnTo>
                  <a:pt x="532" y="8117"/>
                </a:lnTo>
                <a:lnTo>
                  <a:pt x="535" y="8114"/>
                </a:lnTo>
                <a:lnTo>
                  <a:pt x="536" y="8111"/>
                </a:lnTo>
                <a:lnTo>
                  <a:pt x="537" y="8107"/>
                </a:lnTo>
                <a:lnTo>
                  <a:pt x="536" y="8105"/>
                </a:lnTo>
                <a:lnTo>
                  <a:pt x="534" y="8102"/>
                </a:lnTo>
                <a:lnTo>
                  <a:pt x="531" y="8101"/>
                </a:lnTo>
                <a:lnTo>
                  <a:pt x="527" y="8102"/>
                </a:lnTo>
                <a:lnTo>
                  <a:pt x="523" y="8105"/>
                </a:lnTo>
                <a:lnTo>
                  <a:pt x="520" y="8107"/>
                </a:lnTo>
                <a:lnTo>
                  <a:pt x="519" y="8111"/>
                </a:lnTo>
                <a:close/>
                <a:moveTo>
                  <a:pt x="472" y="8258"/>
                </a:moveTo>
                <a:lnTo>
                  <a:pt x="471" y="8261"/>
                </a:lnTo>
                <a:lnTo>
                  <a:pt x="472" y="8264"/>
                </a:lnTo>
                <a:lnTo>
                  <a:pt x="474" y="8266"/>
                </a:lnTo>
                <a:lnTo>
                  <a:pt x="477" y="8266"/>
                </a:lnTo>
                <a:lnTo>
                  <a:pt x="481" y="8266"/>
                </a:lnTo>
                <a:lnTo>
                  <a:pt x="485" y="8264"/>
                </a:lnTo>
                <a:lnTo>
                  <a:pt x="487" y="8261"/>
                </a:lnTo>
                <a:lnTo>
                  <a:pt x="489" y="8258"/>
                </a:lnTo>
                <a:lnTo>
                  <a:pt x="489" y="8255"/>
                </a:lnTo>
                <a:lnTo>
                  <a:pt x="488" y="8252"/>
                </a:lnTo>
                <a:lnTo>
                  <a:pt x="486" y="8251"/>
                </a:lnTo>
                <a:lnTo>
                  <a:pt x="483" y="8250"/>
                </a:lnTo>
                <a:lnTo>
                  <a:pt x="480" y="8251"/>
                </a:lnTo>
                <a:lnTo>
                  <a:pt x="476" y="8252"/>
                </a:lnTo>
                <a:lnTo>
                  <a:pt x="473" y="8255"/>
                </a:lnTo>
                <a:lnTo>
                  <a:pt x="472" y="8258"/>
                </a:lnTo>
                <a:close/>
                <a:moveTo>
                  <a:pt x="425" y="8405"/>
                </a:moveTo>
                <a:lnTo>
                  <a:pt x="425" y="8408"/>
                </a:lnTo>
                <a:lnTo>
                  <a:pt x="426" y="8411"/>
                </a:lnTo>
                <a:lnTo>
                  <a:pt x="427" y="8412"/>
                </a:lnTo>
                <a:lnTo>
                  <a:pt x="430" y="8413"/>
                </a:lnTo>
                <a:lnTo>
                  <a:pt x="434" y="8412"/>
                </a:lnTo>
                <a:lnTo>
                  <a:pt x="437" y="8411"/>
                </a:lnTo>
                <a:lnTo>
                  <a:pt x="439" y="8408"/>
                </a:lnTo>
                <a:lnTo>
                  <a:pt x="441" y="8405"/>
                </a:lnTo>
                <a:lnTo>
                  <a:pt x="441" y="8403"/>
                </a:lnTo>
                <a:lnTo>
                  <a:pt x="440" y="8400"/>
                </a:lnTo>
                <a:lnTo>
                  <a:pt x="438" y="8399"/>
                </a:lnTo>
                <a:lnTo>
                  <a:pt x="436" y="8398"/>
                </a:lnTo>
                <a:lnTo>
                  <a:pt x="433" y="8399"/>
                </a:lnTo>
                <a:lnTo>
                  <a:pt x="429" y="8400"/>
                </a:lnTo>
                <a:lnTo>
                  <a:pt x="427" y="8403"/>
                </a:lnTo>
                <a:lnTo>
                  <a:pt x="425" y="8405"/>
                </a:lnTo>
                <a:close/>
                <a:moveTo>
                  <a:pt x="379" y="8553"/>
                </a:moveTo>
                <a:lnTo>
                  <a:pt x="378" y="8555"/>
                </a:lnTo>
                <a:lnTo>
                  <a:pt x="379" y="8557"/>
                </a:lnTo>
                <a:lnTo>
                  <a:pt x="381" y="8559"/>
                </a:lnTo>
                <a:lnTo>
                  <a:pt x="384" y="8559"/>
                </a:lnTo>
                <a:lnTo>
                  <a:pt x="387" y="8559"/>
                </a:lnTo>
                <a:lnTo>
                  <a:pt x="389" y="8557"/>
                </a:lnTo>
                <a:lnTo>
                  <a:pt x="391" y="8555"/>
                </a:lnTo>
                <a:lnTo>
                  <a:pt x="392" y="8553"/>
                </a:lnTo>
                <a:lnTo>
                  <a:pt x="393" y="8550"/>
                </a:lnTo>
                <a:lnTo>
                  <a:pt x="392" y="8548"/>
                </a:lnTo>
                <a:lnTo>
                  <a:pt x="390" y="8547"/>
                </a:lnTo>
                <a:lnTo>
                  <a:pt x="388" y="8546"/>
                </a:lnTo>
                <a:lnTo>
                  <a:pt x="385" y="8547"/>
                </a:lnTo>
                <a:lnTo>
                  <a:pt x="382" y="8548"/>
                </a:lnTo>
                <a:lnTo>
                  <a:pt x="380" y="8550"/>
                </a:lnTo>
                <a:lnTo>
                  <a:pt x="379" y="8553"/>
                </a:lnTo>
                <a:close/>
                <a:moveTo>
                  <a:pt x="332" y="8700"/>
                </a:moveTo>
                <a:lnTo>
                  <a:pt x="331" y="8703"/>
                </a:lnTo>
                <a:lnTo>
                  <a:pt x="332" y="8704"/>
                </a:lnTo>
                <a:lnTo>
                  <a:pt x="333" y="8706"/>
                </a:lnTo>
                <a:lnTo>
                  <a:pt x="337" y="8706"/>
                </a:lnTo>
                <a:lnTo>
                  <a:pt x="339" y="8706"/>
                </a:lnTo>
                <a:lnTo>
                  <a:pt x="341" y="8704"/>
                </a:lnTo>
                <a:lnTo>
                  <a:pt x="343" y="8703"/>
                </a:lnTo>
                <a:lnTo>
                  <a:pt x="345" y="8700"/>
                </a:lnTo>
                <a:lnTo>
                  <a:pt x="345" y="8698"/>
                </a:lnTo>
                <a:lnTo>
                  <a:pt x="344" y="8696"/>
                </a:lnTo>
                <a:lnTo>
                  <a:pt x="343" y="8695"/>
                </a:lnTo>
                <a:lnTo>
                  <a:pt x="340" y="8694"/>
                </a:lnTo>
                <a:lnTo>
                  <a:pt x="338" y="8695"/>
                </a:lnTo>
                <a:lnTo>
                  <a:pt x="335" y="8696"/>
                </a:lnTo>
                <a:lnTo>
                  <a:pt x="333" y="8698"/>
                </a:lnTo>
                <a:lnTo>
                  <a:pt x="332" y="8700"/>
                </a:lnTo>
                <a:close/>
                <a:moveTo>
                  <a:pt x="296" y="8848"/>
                </a:moveTo>
                <a:lnTo>
                  <a:pt x="297" y="8846"/>
                </a:lnTo>
                <a:lnTo>
                  <a:pt x="296" y="8844"/>
                </a:lnTo>
                <a:lnTo>
                  <a:pt x="295" y="8843"/>
                </a:lnTo>
                <a:lnTo>
                  <a:pt x="293" y="8842"/>
                </a:lnTo>
                <a:lnTo>
                  <a:pt x="291" y="8843"/>
                </a:lnTo>
                <a:lnTo>
                  <a:pt x="289" y="8844"/>
                </a:lnTo>
                <a:lnTo>
                  <a:pt x="286" y="8846"/>
                </a:lnTo>
                <a:lnTo>
                  <a:pt x="285" y="8848"/>
                </a:lnTo>
                <a:lnTo>
                  <a:pt x="285" y="8850"/>
                </a:lnTo>
                <a:lnTo>
                  <a:pt x="285" y="8851"/>
                </a:lnTo>
                <a:lnTo>
                  <a:pt x="287" y="8853"/>
                </a:lnTo>
                <a:lnTo>
                  <a:pt x="290" y="8854"/>
                </a:lnTo>
                <a:lnTo>
                  <a:pt x="292" y="8853"/>
                </a:lnTo>
                <a:lnTo>
                  <a:pt x="294" y="8851"/>
                </a:lnTo>
                <a:lnTo>
                  <a:pt x="295" y="8850"/>
                </a:lnTo>
                <a:lnTo>
                  <a:pt x="296" y="8848"/>
                </a:lnTo>
                <a:close/>
                <a:moveTo>
                  <a:pt x="248" y="8996"/>
                </a:moveTo>
                <a:lnTo>
                  <a:pt x="248" y="8994"/>
                </a:lnTo>
                <a:lnTo>
                  <a:pt x="248" y="8993"/>
                </a:lnTo>
                <a:lnTo>
                  <a:pt x="247" y="8991"/>
                </a:lnTo>
                <a:lnTo>
                  <a:pt x="245" y="8991"/>
                </a:lnTo>
                <a:lnTo>
                  <a:pt x="243" y="8991"/>
                </a:lnTo>
                <a:lnTo>
                  <a:pt x="242" y="8993"/>
                </a:lnTo>
                <a:lnTo>
                  <a:pt x="239" y="8994"/>
                </a:lnTo>
                <a:lnTo>
                  <a:pt x="238" y="8996"/>
                </a:lnTo>
                <a:lnTo>
                  <a:pt x="238" y="8998"/>
                </a:lnTo>
                <a:lnTo>
                  <a:pt x="239" y="8999"/>
                </a:lnTo>
                <a:lnTo>
                  <a:pt x="240" y="9000"/>
                </a:lnTo>
                <a:lnTo>
                  <a:pt x="242" y="9000"/>
                </a:lnTo>
                <a:lnTo>
                  <a:pt x="244" y="9000"/>
                </a:lnTo>
                <a:lnTo>
                  <a:pt x="246" y="8999"/>
                </a:lnTo>
                <a:lnTo>
                  <a:pt x="247" y="8998"/>
                </a:lnTo>
                <a:lnTo>
                  <a:pt x="248" y="8996"/>
                </a:lnTo>
                <a:close/>
                <a:moveTo>
                  <a:pt x="200" y="9143"/>
                </a:moveTo>
                <a:lnTo>
                  <a:pt x="201" y="9142"/>
                </a:lnTo>
                <a:lnTo>
                  <a:pt x="200" y="9140"/>
                </a:lnTo>
                <a:lnTo>
                  <a:pt x="199" y="9140"/>
                </a:lnTo>
                <a:lnTo>
                  <a:pt x="198" y="9139"/>
                </a:lnTo>
                <a:lnTo>
                  <a:pt x="195" y="9140"/>
                </a:lnTo>
                <a:lnTo>
                  <a:pt x="191" y="9143"/>
                </a:lnTo>
                <a:lnTo>
                  <a:pt x="191" y="9145"/>
                </a:lnTo>
                <a:lnTo>
                  <a:pt x="192" y="9146"/>
                </a:lnTo>
                <a:lnTo>
                  <a:pt x="194" y="9147"/>
                </a:lnTo>
                <a:lnTo>
                  <a:pt x="195" y="9147"/>
                </a:lnTo>
                <a:lnTo>
                  <a:pt x="198" y="9146"/>
                </a:lnTo>
                <a:lnTo>
                  <a:pt x="200" y="9143"/>
                </a:lnTo>
                <a:close/>
                <a:moveTo>
                  <a:pt x="152" y="9291"/>
                </a:moveTo>
                <a:lnTo>
                  <a:pt x="152" y="9289"/>
                </a:lnTo>
                <a:lnTo>
                  <a:pt x="152" y="9288"/>
                </a:lnTo>
                <a:lnTo>
                  <a:pt x="151" y="9288"/>
                </a:lnTo>
                <a:lnTo>
                  <a:pt x="150" y="9287"/>
                </a:lnTo>
                <a:lnTo>
                  <a:pt x="148" y="9288"/>
                </a:lnTo>
                <a:lnTo>
                  <a:pt x="145" y="9291"/>
                </a:lnTo>
                <a:lnTo>
                  <a:pt x="145" y="9292"/>
                </a:lnTo>
                <a:lnTo>
                  <a:pt x="145" y="9293"/>
                </a:lnTo>
                <a:lnTo>
                  <a:pt x="147" y="9294"/>
                </a:lnTo>
                <a:lnTo>
                  <a:pt x="148" y="9294"/>
                </a:lnTo>
                <a:lnTo>
                  <a:pt x="151" y="9293"/>
                </a:lnTo>
                <a:lnTo>
                  <a:pt x="152" y="9291"/>
                </a:lnTo>
                <a:close/>
                <a:moveTo>
                  <a:pt x="102" y="9436"/>
                </a:moveTo>
                <a:lnTo>
                  <a:pt x="101" y="9436"/>
                </a:lnTo>
                <a:lnTo>
                  <a:pt x="99" y="9438"/>
                </a:lnTo>
                <a:lnTo>
                  <a:pt x="99" y="9440"/>
                </a:lnTo>
                <a:lnTo>
                  <a:pt x="101" y="9440"/>
                </a:lnTo>
                <a:lnTo>
                  <a:pt x="103" y="9440"/>
                </a:lnTo>
                <a:lnTo>
                  <a:pt x="104" y="9438"/>
                </a:lnTo>
                <a:lnTo>
                  <a:pt x="104" y="9436"/>
                </a:lnTo>
                <a:lnTo>
                  <a:pt x="102" y="9436"/>
                </a:lnTo>
                <a:close/>
                <a:moveTo>
                  <a:pt x="53" y="9585"/>
                </a:moveTo>
                <a:lnTo>
                  <a:pt x="53" y="9587"/>
                </a:lnTo>
                <a:lnTo>
                  <a:pt x="54" y="9587"/>
                </a:lnTo>
                <a:lnTo>
                  <a:pt x="55" y="9587"/>
                </a:lnTo>
                <a:lnTo>
                  <a:pt x="56" y="9585"/>
                </a:lnTo>
                <a:lnTo>
                  <a:pt x="56" y="9584"/>
                </a:lnTo>
                <a:lnTo>
                  <a:pt x="55" y="9584"/>
                </a:lnTo>
                <a:lnTo>
                  <a:pt x="54" y="9584"/>
                </a:lnTo>
                <a:lnTo>
                  <a:pt x="53" y="9585"/>
                </a:lnTo>
                <a:close/>
                <a:moveTo>
                  <a:pt x="6" y="9733"/>
                </a:moveTo>
                <a:lnTo>
                  <a:pt x="6" y="9734"/>
                </a:lnTo>
                <a:lnTo>
                  <a:pt x="7" y="9734"/>
                </a:lnTo>
                <a:lnTo>
                  <a:pt x="8" y="9734"/>
                </a:lnTo>
                <a:lnTo>
                  <a:pt x="8" y="9733"/>
                </a:lnTo>
                <a:lnTo>
                  <a:pt x="8" y="9732"/>
                </a:lnTo>
                <a:lnTo>
                  <a:pt x="7" y="9732"/>
                </a:lnTo>
                <a:lnTo>
                  <a:pt x="6" y="9732"/>
                </a:lnTo>
                <a:lnTo>
                  <a:pt x="6" y="9733"/>
                </a:lnTo>
                <a:close/>
                <a:moveTo>
                  <a:pt x="2938" y="144"/>
                </a:move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7" y="144"/>
                </a:lnTo>
                <a:lnTo>
                  <a:pt x="2937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close/>
                <a:moveTo>
                  <a:pt x="2891" y="291"/>
                </a:moveTo>
                <a:lnTo>
                  <a:pt x="2891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2"/>
                </a:lnTo>
                <a:lnTo>
                  <a:pt x="2890" y="292"/>
                </a:lnTo>
                <a:lnTo>
                  <a:pt x="2891" y="292"/>
                </a:lnTo>
                <a:lnTo>
                  <a:pt x="2891" y="291"/>
                </a:lnTo>
                <a:close/>
                <a:moveTo>
                  <a:pt x="2844" y="439"/>
                </a:moveTo>
                <a:lnTo>
                  <a:pt x="2844" y="438"/>
                </a:lnTo>
                <a:lnTo>
                  <a:pt x="2843" y="438"/>
                </a:lnTo>
                <a:lnTo>
                  <a:pt x="2843" y="438"/>
                </a:lnTo>
                <a:lnTo>
                  <a:pt x="2842" y="439"/>
                </a:lnTo>
                <a:lnTo>
                  <a:pt x="2842" y="439"/>
                </a:lnTo>
                <a:lnTo>
                  <a:pt x="2843" y="440"/>
                </a:lnTo>
                <a:lnTo>
                  <a:pt x="2843" y="439"/>
                </a:lnTo>
                <a:lnTo>
                  <a:pt x="2844" y="439"/>
                </a:lnTo>
                <a:close/>
                <a:moveTo>
                  <a:pt x="2797" y="587"/>
                </a:moveTo>
                <a:lnTo>
                  <a:pt x="2797" y="586"/>
                </a:lnTo>
                <a:lnTo>
                  <a:pt x="2796" y="586"/>
                </a:lnTo>
                <a:lnTo>
                  <a:pt x="2795" y="586"/>
                </a:lnTo>
                <a:lnTo>
                  <a:pt x="2794" y="587"/>
                </a:lnTo>
                <a:lnTo>
                  <a:pt x="2794" y="588"/>
                </a:lnTo>
                <a:lnTo>
                  <a:pt x="2795" y="589"/>
                </a:lnTo>
                <a:lnTo>
                  <a:pt x="2796" y="588"/>
                </a:lnTo>
                <a:lnTo>
                  <a:pt x="2797" y="587"/>
                </a:lnTo>
                <a:close/>
                <a:moveTo>
                  <a:pt x="2750" y="735"/>
                </a:moveTo>
                <a:lnTo>
                  <a:pt x="2750" y="733"/>
                </a:lnTo>
                <a:lnTo>
                  <a:pt x="2749" y="732"/>
                </a:lnTo>
                <a:lnTo>
                  <a:pt x="2747" y="733"/>
                </a:lnTo>
                <a:lnTo>
                  <a:pt x="2746" y="735"/>
                </a:lnTo>
                <a:lnTo>
                  <a:pt x="2746" y="736"/>
                </a:lnTo>
                <a:lnTo>
                  <a:pt x="2748" y="737"/>
                </a:lnTo>
                <a:lnTo>
                  <a:pt x="2749" y="736"/>
                </a:lnTo>
                <a:lnTo>
                  <a:pt x="2750" y="735"/>
                </a:lnTo>
                <a:close/>
                <a:moveTo>
                  <a:pt x="2703" y="882"/>
                </a:moveTo>
                <a:lnTo>
                  <a:pt x="2703" y="880"/>
                </a:lnTo>
                <a:lnTo>
                  <a:pt x="2702" y="879"/>
                </a:lnTo>
                <a:lnTo>
                  <a:pt x="2700" y="880"/>
                </a:lnTo>
                <a:lnTo>
                  <a:pt x="2698" y="882"/>
                </a:lnTo>
                <a:lnTo>
                  <a:pt x="2699" y="884"/>
                </a:lnTo>
                <a:lnTo>
                  <a:pt x="2700" y="884"/>
                </a:lnTo>
                <a:lnTo>
                  <a:pt x="2702" y="884"/>
                </a:lnTo>
                <a:lnTo>
                  <a:pt x="2703" y="882"/>
                </a:lnTo>
                <a:close/>
                <a:moveTo>
                  <a:pt x="2652" y="1032"/>
                </a:moveTo>
                <a:lnTo>
                  <a:pt x="2655" y="1031"/>
                </a:lnTo>
                <a:lnTo>
                  <a:pt x="2657" y="1029"/>
                </a:lnTo>
                <a:lnTo>
                  <a:pt x="2657" y="1028"/>
                </a:lnTo>
                <a:lnTo>
                  <a:pt x="2656" y="1027"/>
                </a:lnTo>
                <a:lnTo>
                  <a:pt x="2656" y="1026"/>
                </a:lnTo>
                <a:lnTo>
                  <a:pt x="2655" y="1026"/>
                </a:lnTo>
                <a:lnTo>
                  <a:pt x="2652" y="1027"/>
                </a:lnTo>
                <a:lnTo>
                  <a:pt x="2650" y="1029"/>
                </a:lnTo>
                <a:lnTo>
                  <a:pt x="2650" y="1030"/>
                </a:lnTo>
                <a:lnTo>
                  <a:pt x="2651" y="1032"/>
                </a:lnTo>
                <a:lnTo>
                  <a:pt x="2651" y="1032"/>
                </a:lnTo>
                <a:lnTo>
                  <a:pt x="2652" y="1032"/>
                </a:lnTo>
                <a:close/>
                <a:moveTo>
                  <a:pt x="2605" y="1180"/>
                </a:moveTo>
                <a:lnTo>
                  <a:pt x="2608" y="1179"/>
                </a:lnTo>
                <a:lnTo>
                  <a:pt x="2610" y="1177"/>
                </a:lnTo>
                <a:lnTo>
                  <a:pt x="2610" y="1175"/>
                </a:lnTo>
                <a:lnTo>
                  <a:pt x="2609" y="1174"/>
                </a:lnTo>
                <a:lnTo>
                  <a:pt x="2609" y="1173"/>
                </a:lnTo>
                <a:lnTo>
                  <a:pt x="2607" y="1173"/>
                </a:lnTo>
                <a:lnTo>
                  <a:pt x="2604" y="1174"/>
                </a:lnTo>
                <a:lnTo>
                  <a:pt x="2603" y="1177"/>
                </a:lnTo>
                <a:lnTo>
                  <a:pt x="2602" y="1178"/>
                </a:lnTo>
                <a:lnTo>
                  <a:pt x="2603" y="1179"/>
                </a:lnTo>
                <a:lnTo>
                  <a:pt x="2604" y="1180"/>
                </a:lnTo>
                <a:lnTo>
                  <a:pt x="2605" y="1180"/>
                </a:lnTo>
                <a:close/>
                <a:moveTo>
                  <a:pt x="2557" y="1328"/>
                </a:moveTo>
                <a:lnTo>
                  <a:pt x="2559" y="1328"/>
                </a:lnTo>
                <a:lnTo>
                  <a:pt x="2561" y="1327"/>
                </a:lnTo>
                <a:lnTo>
                  <a:pt x="2562" y="1326"/>
                </a:lnTo>
                <a:lnTo>
                  <a:pt x="2563" y="1324"/>
                </a:lnTo>
                <a:lnTo>
                  <a:pt x="2563" y="1322"/>
                </a:lnTo>
                <a:lnTo>
                  <a:pt x="2563" y="1321"/>
                </a:lnTo>
                <a:lnTo>
                  <a:pt x="2562" y="1320"/>
                </a:lnTo>
                <a:lnTo>
                  <a:pt x="2560" y="1320"/>
                </a:lnTo>
                <a:lnTo>
                  <a:pt x="2558" y="1320"/>
                </a:lnTo>
                <a:lnTo>
                  <a:pt x="2557" y="1321"/>
                </a:lnTo>
                <a:lnTo>
                  <a:pt x="2555" y="1322"/>
                </a:lnTo>
                <a:lnTo>
                  <a:pt x="2554" y="1324"/>
                </a:lnTo>
                <a:lnTo>
                  <a:pt x="2554" y="1326"/>
                </a:lnTo>
                <a:lnTo>
                  <a:pt x="2555" y="1327"/>
                </a:lnTo>
                <a:lnTo>
                  <a:pt x="2556" y="1328"/>
                </a:lnTo>
                <a:lnTo>
                  <a:pt x="2557" y="1328"/>
                </a:lnTo>
                <a:close/>
                <a:moveTo>
                  <a:pt x="2510" y="1477"/>
                </a:moveTo>
                <a:lnTo>
                  <a:pt x="2512" y="1477"/>
                </a:lnTo>
                <a:lnTo>
                  <a:pt x="2514" y="1476"/>
                </a:lnTo>
                <a:lnTo>
                  <a:pt x="2515" y="1474"/>
                </a:lnTo>
                <a:lnTo>
                  <a:pt x="2516" y="1472"/>
                </a:lnTo>
                <a:lnTo>
                  <a:pt x="2516" y="1469"/>
                </a:lnTo>
                <a:lnTo>
                  <a:pt x="2516" y="1468"/>
                </a:lnTo>
                <a:lnTo>
                  <a:pt x="2515" y="1467"/>
                </a:lnTo>
                <a:lnTo>
                  <a:pt x="2513" y="1467"/>
                </a:lnTo>
                <a:lnTo>
                  <a:pt x="2511" y="1467"/>
                </a:lnTo>
                <a:lnTo>
                  <a:pt x="2509" y="1468"/>
                </a:lnTo>
                <a:lnTo>
                  <a:pt x="2508" y="1469"/>
                </a:lnTo>
                <a:lnTo>
                  <a:pt x="2507" y="1472"/>
                </a:lnTo>
                <a:lnTo>
                  <a:pt x="2506" y="1474"/>
                </a:lnTo>
                <a:lnTo>
                  <a:pt x="2507" y="1476"/>
                </a:lnTo>
                <a:lnTo>
                  <a:pt x="2508" y="1477"/>
                </a:lnTo>
                <a:lnTo>
                  <a:pt x="2510" y="1477"/>
                </a:lnTo>
                <a:close/>
                <a:moveTo>
                  <a:pt x="2462" y="1625"/>
                </a:moveTo>
                <a:lnTo>
                  <a:pt x="2465" y="1625"/>
                </a:lnTo>
                <a:lnTo>
                  <a:pt x="2467" y="1624"/>
                </a:lnTo>
                <a:lnTo>
                  <a:pt x="2468" y="1622"/>
                </a:lnTo>
                <a:lnTo>
                  <a:pt x="2470" y="1620"/>
                </a:lnTo>
                <a:lnTo>
                  <a:pt x="2470" y="1618"/>
                </a:lnTo>
                <a:lnTo>
                  <a:pt x="2469" y="1616"/>
                </a:lnTo>
                <a:lnTo>
                  <a:pt x="2468" y="1615"/>
                </a:lnTo>
                <a:lnTo>
                  <a:pt x="2466" y="1614"/>
                </a:lnTo>
                <a:lnTo>
                  <a:pt x="2463" y="1615"/>
                </a:lnTo>
                <a:lnTo>
                  <a:pt x="2461" y="1616"/>
                </a:lnTo>
                <a:lnTo>
                  <a:pt x="2460" y="1618"/>
                </a:lnTo>
                <a:lnTo>
                  <a:pt x="2458" y="1620"/>
                </a:lnTo>
                <a:lnTo>
                  <a:pt x="2458" y="1622"/>
                </a:lnTo>
                <a:lnTo>
                  <a:pt x="2459" y="1624"/>
                </a:lnTo>
                <a:lnTo>
                  <a:pt x="2460" y="1625"/>
                </a:lnTo>
                <a:lnTo>
                  <a:pt x="2462" y="1625"/>
                </a:lnTo>
                <a:close/>
                <a:moveTo>
                  <a:pt x="2415" y="1773"/>
                </a:moveTo>
                <a:lnTo>
                  <a:pt x="2417" y="1773"/>
                </a:lnTo>
                <a:lnTo>
                  <a:pt x="2420" y="1771"/>
                </a:lnTo>
                <a:lnTo>
                  <a:pt x="2421" y="1769"/>
                </a:lnTo>
                <a:lnTo>
                  <a:pt x="2423" y="1767"/>
                </a:lnTo>
                <a:lnTo>
                  <a:pt x="2423" y="1765"/>
                </a:lnTo>
                <a:lnTo>
                  <a:pt x="2422" y="1763"/>
                </a:lnTo>
                <a:lnTo>
                  <a:pt x="2421" y="1762"/>
                </a:lnTo>
                <a:lnTo>
                  <a:pt x="2419" y="1761"/>
                </a:lnTo>
                <a:lnTo>
                  <a:pt x="2416" y="1762"/>
                </a:lnTo>
                <a:lnTo>
                  <a:pt x="2414" y="1763"/>
                </a:lnTo>
                <a:lnTo>
                  <a:pt x="2412" y="1765"/>
                </a:lnTo>
                <a:lnTo>
                  <a:pt x="2411" y="1767"/>
                </a:lnTo>
                <a:lnTo>
                  <a:pt x="2410" y="1769"/>
                </a:lnTo>
                <a:lnTo>
                  <a:pt x="2411" y="1771"/>
                </a:lnTo>
                <a:lnTo>
                  <a:pt x="2413" y="1773"/>
                </a:lnTo>
                <a:lnTo>
                  <a:pt x="2415" y="1773"/>
                </a:lnTo>
                <a:close/>
                <a:moveTo>
                  <a:pt x="2367" y="1921"/>
                </a:moveTo>
                <a:lnTo>
                  <a:pt x="2370" y="1920"/>
                </a:lnTo>
                <a:lnTo>
                  <a:pt x="2372" y="1919"/>
                </a:lnTo>
                <a:lnTo>
                  <a:pt x="2374" y="1917"/>
                </a:lnTo>
                <a:lnTo>
                  <a:pt x="2376" y="1914"/>
                </a:lnTo>
                <a:lnTo>
                  <a:pt x="2376" y="1912"/>
                </a:lnTo>
                <a:lnTo>
                  <a:pt x="2375" y="1910"/>
                </a:lnTo>
                <a:lnTo>
                  <a:pt x="2374" y="1909"/>
                </a:lnTo>
                <a:lnTo>
                  <a:pt x="2371" y="1908"/>
                </a:lnTo>
                <a:lnTo>
                  <a:pt x="2369" y="1909"/>
                </a:lnTo>
                <a:lnTo>
                  <a:pt x="2366" y="1910"/>
                </a:lnTo>
                <a:lnTo>
                  <a:pt x="2364" y="1912"/>
                </a:lnTo>
                <a:lnTo>
                  <a:pt x="2363" y="1914"/>
                </a:lnTo>
                <a:lnTo>
                  <a:pt x="2363" y="1917"/>
                </a:lnTo>
                <a:lnTo>
                  <a:pt x="2363" y="1919"/>
                </a:lnTo>
                <a:lnTo>
                  <a:pt x="2365" y="1920"/>
                </a:lnTo>
                <a:lnTo>
                  <a:pt x="2367" y="1921"/>
                </a:lnTo>
                <a:close/>
                <a:moveTo>
                  <a:pt x="2320" y="2069"/>
                </a:moveTo>
                <a:lnTo>
                  <a:pt x="2323" y="2068"/>
                </a:lnTo>
                <a:lnTo>
                  <a:pt x="2325" y="2067"/>
                </a:lnTo>
                <a:lnTo>
                  <a:pt x="2327" y="2064"/>
                </a:lnTo>
                <a:lnTo>
                  <a:pt x="2329" y="2062"/>
                </a:lnTo>
                <a:lnTo>
                  <a:pt x="2329" y="2059"/>
                </a:lnTo>
                <a:lnTo>
                  <a:pt x="2328" y="2057"/>
                </a:lnTo>
                <a:lnTo>
                  <a:pt x="2327" y="2056"/>
                </a:lnTo>
                <a:lnTo>
                  <a:pt x="2324" y="2055"/>
                </a:lnTo>
                <a:lnTo>
                  <a:pt x="2321" y="2056"/>
                </a:lnTo>
                <a:lnTo>
                  <a:pt x="2319" y="2057"/>
                </a:lnTo>
                <a:lnTo>
                  <a:pt x="2316" y="2059"/>
                </a:lnTo>
                <a:lnTo>
                  <a:pt x="2315" y="2062"/>
                </a:lnTo>
                <a:lnTo>
                  <a:pt x="2315" y="2064"/>
                </a:lnTo>
                <a:lnTo>
                  <a:pt x="2316" y="2067"/>
                </a:lnTo>
                <a:lnTo>
                  <a:pt x="2317" y="2068"/>
                </a:lnTo>
                <a:lnTo>
                  <a:pt x="2320" y="2069"/>
                </a:lnTo>
                <a:close/>
                <a:moveTo>
                  <a:pt x="2272" y="2216"/>
                </a:moveTo>
                <a:lnTo>
                  <a:pt x="2275" y="2216"/>
                </a:lnTo>
                <a:lnTo>
                  <a:pt x="2278" y="2214"/>
                </a:lnTo>
                <a:lnTo>
                  <a:pt x="2280" y="2212"/>
                </a:lnTo>
                <a:lnTo>
                  <a:pt x="2282" y="2209"/>
                </a:lnTo>
                <a:lnTo>
                  <a:pt x="2282" y="2206"/>
                </a:lnTo>
                <a:lnTo>
                  <a:pt x="2281" y="2204"/>
                </a:lnTo>
                <a:lnTo>
                  <a:pt x="2279" y="2203"/>
                </a:lnTo>
                <a:lnTo>
                  <a:pt x="2277" y="2202"/>
                </a:lnTo>
                <a:lnTo>
                  <a:pt x="2274" y="2203"/>
                </a:lnTo>
                <a:lnTo>
                  <a:pt x="2271" y="2204"/>
                </a:lnTo>
                <a:lnTo>
                  <a:pt x="2269" y="2206"/>
                </a:lnTo>
                <a:lnTo>
                  <a:pt x="2267" y="2209"/>
                </a:lnTo>
                <a:lnTo>
                  <a:pt x="2267" y="2212"/>
                </a:lnTo>
                <a:lnTo>
                  <a:pt x="2268" y="2214"/>
                </a:lnTo>
                <a:lnTo>
                  <a:pt x="2270" y="2216"/>
                </a:lnTo>
                <a:lnTo>
                  <a:pt x="2272" y="2216"/>
                </a:lnTo>
                <a:close/>
                <a:moveTo>
                  <a:pt x="2225" y="2365"/>
                </a:moveTo>
                <a:lnTo>
                  <a:pt x="2228" y="2365"/>
                </a:lnTo>
                <a:lnTo>
                  <a:pt x="2231" y="2363"/>
                </a:lnTo>
                <a:lnTo>
                  <a:pt x="2233" y="2361"/>
                </a:lnTo>
                <a:lnTo>
                  <a:pt x="2235" y="2357"/>
                </a:lnTo>
                <a:lnTo>
                  <a:pt x="2235" y="2354"/>
                </a:lnTo>
                <a:lnTo>
                  <a:pt x="2234" y="2351"/>
                </a:lnTo>
                <a:lnTo>
                  <a:pt x="2232" y="2349"/>
                </a:lnTo>
                <a:lnTo>
                  <a:pt x="2230" y="2349"/>
                </a:lnTo>
                <a:lnTo>
                  <a:pt x="2226" y="2349"/>
                </a:lnTo>
                <a:lnTo>
                  <a:pt x="2224" y="2351"/>
                </a:lnTo>
                <a:lnTo>
                  <a:pt x="2221" y="2354"/>
                </a:lnTo>
                <a:lnTo>
                  <a:pt x="2220" y="2357"/>
                </a:lnTo>
                <a:lnTo>
                  <a:pt x="2219" y="2361"/>
                </a:lnTo>
                <a:lnTo>
                  <a:pt x="2220" y="2363"/>
                </a:lnTo>
                <a:lnTo>
                  <a:pt x="2222" y="2365"/>
                </a:lnTo>
                <a:lnTo>
                  <a:pt x="2225" y="2365"/>
                </a:lnTo>
                <a:close/>
                <a:moveTo>
                  <a:pt x="2177" y="2513"/>
                </a:moveTo>
                <a:lnTo>
                  <a:pt x="2181" y="2512"/>
                </a:lnTo>
                <a:lnTo>
                  <a:pt x="2184" y="2511"/>
                </a:lnTo>
                <a:lnTo>
                  <a:pt x="2186" y="2508"/>
                </a:lnTo>
                <a:lnTo>
                  <a:pt x="2188" y="2505"/>
                </a:lnTo>
                <a:lnTo>
                  <a:pt x="2188" y="2502"/>
                </a:lnTo>
                <a:lnTo>
                  <a:pt x="2187" y="2498"/>
                </a:lnTo>
                <a:lnTo>
                  <a:pt x="2185" y="2497"/>
                </a:lnTo>
                <a:lnTo>
                  <a:pt x="2182" y="2496"/>
                </a:lnTo>
                <a:lnTo>
                  <a:pt x="2179" y="2497"/>
                </a:lnTo>
                <a:lnTo>
                  <a:pt x="2176" y="2498"/>
                </a:lnTo>
                <a:lnTo>
                  <a:pt x="2173" y="2502"/>
                </a:lnTo>
                <a:lnTo>
                  <a:pt x="2172" y="2505"/>
                </a:lnTo>
                <a:lnTo>
                  <a:pt x="2171" y="2508"/>
                </a:lnTo>
                <a:lnTo>
                  <a:pt x="2172" y="2511"/>
                </a:lnTo>
                <a:lnTo>
                  <a:pt x="2174" y="2512"/>
                </a:lnTo>
                <a:lnTo>
                  <a:pt x="2177" y="2513"/>
                </a:lnTo>
                <a:close/>
                <a:moveTo>
                  <a:pt x="2130" y="2661"/>
                </a:moveTo>
                <a:lnTo>
                  <a:pt x="2133" y="2660"/>
                </a:lnTo>
                <a:lnTo>
                  <a:pt x="2136" y="2658"/>
                </a:lnTo>
                <a:lnTo>
                  <a:pt x="2139" y="2656"/>
                </a:lnTo>
                <a:lnTo>
                  <a:pt x="2142" y="2652"/>
                </a:lnTo>
                <a:lnTo>
                  <a:pt x="2142" y="2649"/>
                </a:lnTo>
                <a:lnTo>
                  <a:pt x="2140" y="2646"/>
                </a:lnTo>
                <a:lnTo>
                  <a:pt x="2138" y="2645"/>
                </a:lnTo>
                <a:lnTo>
                  <a:pt x="2135" y="2644"/>
                </a:lnTo>
                <a:lnTo>
                  <a:pt x="2132" y="2645"/>
                </a:lnTo>
                <a:lnTo>
                  <a:pt x="2128" y="2646"/>
                </a:lnTo>
                <a:lnTo>
                  <a:pt x="2126" y="2649"/>
                </a:lnTo>
                <a:lnTo>
                  <a:pt x="2124" y="2652"/>
                </a:lnTo>
                <a:lnTo>
                  <a:pt x="2124" y="2656"/>
                </a:lnTo>
                <a:lnTo>
                  <a:pt x="2125" y="2658"/>
                </a:lnTo>
                <a:lnTo>
                  <a:pt x="2127" y="2660"/>
                </a:lnTo>
                <a:lnTo>
                  <a:pt x="2130" y="2661"/>
                </a:lnTo>
                <a:close/>
                <a:moveTo>
                  <a:pt x="2082" y="2808"/>
                </a:moveTo>
                <a:lnTo>
                  <a:pt x="2086" y="2808"/>
                </a:lnTo>
                <a:lnTo>
                  <a:pt x="2089" y="2806"/>
                </a:lnTo>
                <a:lnTo>
                  <a:pt x="2092" y="2803"/>
                </a:lnTo>
                <a:lnTo>
                  <a:pt x="2095" y="2800"/>
                </a:lnTo>
                <a:lnTo>
                  <a:pt x="2095" y="2796"/>
                </a:lnTo>
                <a:lnTo>
                  <a:pt x="2093" y="2793"/>
                </a:lnTo>
                <a:lnTo>
                  <a:pt x="2091" y="2791"/>
                </a:lnTo>
                <a:lnTo>
                  <a:pt x="2088" y="2791"/>
                </a:lnTo>
                <a:lnTo>
                  <a:pt x="2084" y="2791"/>
                </a:lnTo>
                <a:lnTo>
                  <a:pt x="2081" y="2793"/>
                </a:lnTo>
                <a:lnTo>
                  <a:pt x="2078" y="2796"/>
                </a:lnTo>
                <a:lnTo>
                  <a:pt x="2076" y="2800"/>
                </a:lnTo>
                <a:lnTo>
                  <a:pt x="2076" y="2803"/>
                </a:lnTo>
                <a:lnTo>
                  <a:pt x="2077" y="2806"/>
                </a:lnTo>
                <a:lnTo>
                  <a:pt x="2079" y="2808"/>
                </a:lnTo>
                <a:lnTo>
                  <a:pt x="2082" y="2808"/>
                </a:lnTo>
                <a:close/>
                <a:moveTo>
                  <a:pt x="2035" y="2956"/>
                </a:moveTo>
                <a:lnTo>
                  <a:pt x="2039" y="2955"/>
                </a:lnTo>
                <a:lnTo>
                  <a:pt x="2042" y="2953"/>
                </a:lnTo>
                <a:lnTo>
                  <a:pt x="2045" y="2951"/>
                </a:lnTo>
                <a:lnTo>
                  <a:pt x="2048" y="2947"/>
                </a:lnTo>
                <a:lnTo>
                  <a:pt x="2048" y="2943"/>
                </a:lnTo>
                <a:lnTo>
                  <a:pt x="2047" y="2940"/>
                </a:lnTo>
                <a:lnTo>
                  <a:pt x="2044" y="2939"/>
                </a:lnTo>
                <a:lnTo>
                  <a:pt x="2041" y="2938"/>
                </a:lnTo>
                <a:lnTo>
                  <a:pt x="2037" y="2939"/>
                </a:lnTo>
                <a:lnTo>
                  <a:pt x="2033" y="2940"/>
                </a:lnTo>
                <a:lnTo>
                  <a:pt x="2030" y="2943"/>
                </a:lnTo>
                <a:lnTo>
                  <a:pt x="2028" y="2947"/>
                </a:lnTo>
                <a:lnTo>
                  <a:pt x="2028" y="2951"/>
                </a:lnTo>
                <a:lnTo>
                  <a:pt x="2029" y="2953"/>
                </a:lnTo>
                <a:lnTo>
                  <a:pt x="2031" y="2955"/>
                </a:lnTo>
                <a:lnTo>
                  <a:pt x="2035" y="2956"/>
                </a:lnTo>
                <a:close/>
                <a:moveTo>
                  <a:pt x="1987" y="3104"/>
                </a:moveTo>
                <a:lnTo>
                  <a:pt x="1991" y="3103"/>
                </a:lnTo>
                <a:lnTo>
                  <a:pt x="1995" y="3101"/>
                </a:lnTo>
                <a:lnTo>
                  <a:pt x="1998" y="3098"/>
                </a:lnTo>
                <a:lnTo>
                  <a:pt x="2001" y="3094"/>
                </a:lnTo>
                <a:lnTo>
                  <a:pt x="2001" y="3091"/>
                </a:lnTo>
                <a:lnTo>
                  <a:pt x="2000" y="3088"/>
                </a:lnTo>
                <a:lnTo>
                  <a:pt x="1997" y="3086"/>
                </a:lnTo>
                <a:lnTo>
                  <a:pt x="1993" y="3085"/>
                </a:lnTo>
                <a:lnTo>
                  <a:pt x="1989" y="3086"/>
                </a:lnTo>
                <a:lnTo>
                  <a:pt x="1986" y="3088"/>
                </a:lnTo>
                <a:lnTo>
                  <a:pt x="1983" y="3091"/>
                </a:lnTo>
                <a:lnTo>
                  <a:pt x="1981" y="3094"/>
                </a:lnTo>
                <a:lnTo>
                  <a:pt x="1980" y="3098"/>
                </a:lnTo>
                <a:lnTo>
                  <a:pt x="1981" y="3101"/>
                </a:lnTo>
                <a:lnTo>
                  <a:pt x="1984" y="3103"/>
                </a:lnTo>
                <a:lnTo>
                  <a:pt x="1987" y="3104"/>
                </a:lnTo>
                <a:close/>
                <a:moveTo>
                  <a:pt x="1933" y="3242"/>
                </a:moveTo>
                <a:lnTo>
                  <a:pt x="1933" y="3245"/>
                </a:lnTo>
                <a:lnTo>
                  <a:pt x="1934" y="3250"/>
                </a:lnTo>
                <a:lnTo>
                  <a:pt x="1936" y="3252"/>
                </a:lnTo>
                <a:lnTo>
                  <a:pt x="1940" y="3252"/>
                </a:lnTo>
                <a:lnTo>
                  <a:pt x="1944" y="3252"/>
                </a:lnTo>
                <a:lnTo>
                  <a:pt x="1948" y="3250"/>
                </a:lnTo>
                <a:lnTo>
                  <a:pt x="1952" y="3245"/>
                </a:lnTo>
                <a:lnTo>
                  <a:pt x="1954" y="3242"/>
                </a:lnTo>
                <a:lnTo>
                  <a:pt x="1954" y="3238"/>
                </a:lnTo>
                <a:lnTo>
                  <a:pt x="1953" y="3235"/>
                </a:lnTo>
                <a:lnTo>
                  <a:pt x="1950" y="3233"/>
                </a:lnTo>
                <a:lnTo>
                  <a:pt x="1946" y="3232"/>
                </a:lnTo>
                <a:lnTo>
                  <a:pt x="1942" y="3233"/>
                </a:lnTo>
                <a:lnTo>
                  <a:pt x="1938" y="3235"/>
                </a:lnTo>
                <a:lnTo>
                  <a:pt x="1935" y="3238"/>
                </a:lnTo>
                <a:lnTo>
                  <a:pt x="1933" y="3242"/>
                </a:lnTo>
                <a:close/>
                <a:moveTo>
                  <a:pt x="1892" y="3400"/>
                </a:moveTo>
                <a:lnTo>
                  <a:pt x="1896" y="3399"/>
                </a:lnTo>
                <a:lnTo>
                  <a:pt x="1900" y="3397"/>
                </a:lnTo>
                <a:lnTo>
                  <a:pt x="1905" y="3394"/>
                </a:lnTo>
                <a:lnTo>
                  <a:pt x="1907" y="3390"/>
                </a:lnTo>
                <a:lnTo>
                  <a:pt x="1907" y="3385"/>
                </a:lnTo>
                <a:lnTo>
                  <a:pt x="1906" y="3382"/>
                </a:lnTo>
                <a:lnTo>
                  <a:pt x="1902" y="3380"/>
                </a:lnTo>
                <a:lnTo>
                  <a:pt x="1899" y="3379"/>
                </a:lnTo>
                <a:lnTo>
                  <a:pt x="1895" y="3380"/>
                </a:lnTo>
                <a:lnTo>
                  <a:pt x="1891" y="3382"/>
                </a:lnTo>
                <a:lnTo>
                  <a:pt x="1888" y="3385"/>
                </a:lnTo>
                <a:lnTo>
                  <a:pt x="1886" y="3390"/>
                </a:lnTo>
                <a:lnTo>
                  <a:pt x="1885" y="3394"/>
                </a:lnTo>
                <a:lnTo>
                  <a:pt x="1886" y="3397"/>
                </a:lnTo>
                <a:lnTo>
                  <a:pt x="1889" y="3399"/>
                </a:lnTo>
                <a:lnTo>
                  <a:pt x="1892" y="3400"/>
                </a:lnTo>
                <a:close/>
                <a:moveTo>
                  <a:pt x="1838" y="3537"/>
                </a:moveTo>
                <a:lnTo>
                  <a:pt x="1838" y="3541"/>
                </a:lnTo>
                <a:lnTo>
                  <a:pt x="1839" y="3545"/>
                </a:lnTo>
                <a:lnTo>
                  <a:pt x="1841" y="3547"/>
                </a:lnTo>
                <a:lnTo>
                  <a:pt x="1845" y="3547"/>
                </a:lnTo>
                <a:lnTo>
                  <a:pt x="1849" y="3547"/>
                </a:lnTo>
                <a:lnTo>
                  <a:pt x="1853" y="3545"/>
                </a:lnTo>
                <a:lnTo>
                  <a:pt x="1857" y="3541"/>
                </a:lnTo>
                <a:lnTo>
                  <a:pt x="1859" y="3537"/>
                </a:lnTo>
                <a:lnTo>
                  <a:pt x="1860" y="3534"/>
                </a:lnTo>
                <a:lnTo>
                  <a:pt x="1859" y="3530"/>
                </a:lnTo>
                <a:lnTo>
                  <a:pt x="1855" y="3528"/>
                </a:lnTo>
                <a:lnTo>
                  <a:pt x="1851" y="3526"/>
                </a:lnTo>
                <a:lnTo>
                  <a:pt x="1847" y="3528"/>
                </a:lnTo>
                <a:lnTo>
                  <a:pt x="1843" y="3530"/>
                </a:lnTo>
                <a:lnTo>
                  <a:pt x="1840" y="3534"/>
                </a:lnTo>
                <a:lnTo>
                  <a:pt x="1838" y="3537"/>
                </a:lnTo>
                <a:close/>
                <a:moveTo>
                  <a:pt x="1790" y="3685"/>
                </a:moveTo>
                <a:lnTo>
                  <a:pt x="1790" y="3689"/>
                </a:lnTo>
                <a:lnTo>
                  <a:pt x="1791" y="3692"/>
                </a:lnTo>
                <a:lnTo>
                  <a:pt x="1794" y="3694"/>
                </a:lnTo>
                <a:lnTo>
                  <a:pt x="1797" y="3695"/>
                </a:lnTo>
                <a:lnTo>
                  <a:pt x="1802" y="3694"/>
                </a:lnTo>
                <a:lnTo>
                  <a:pt x="1806" y="3692"/>
                </a:lnTo>
                <a:lnTo>
                  <a:pt x="1810" y="3689"/>
                </a:lnTo>
                <a:lnTo>
                  <a:pt x="1812" y="3685"/>
                </a:lnTo>
                <a:lnTo>
                  <a:pt x="1813" y="3681"/>
                </a:lnTo>
                <a:lnTo>
                  <a:pt x="1812" y="3677"/>
                </a:lnTo>
                <a:lnTo>
                  <a:pt x="1809" y="3675"/>
                </a:lnTo>
                <a:lnTo>
                  <a:pt x="1804" y="3674"/>
                </a:lnTo>
                <a:lnTo>
                  <a:pt x="1800" y="3675"/>
                </a:lnTo>
                <a:lnTo>
                  <a:pt x="1796" y="3677"/>
                </a:lnTo>
                <a:lnTo>
                  <a:pt x="1793" y="3681"/>
                </a:lnTo>
                <a:lnTo>
                  <a:pt x="1790" y="3685"/>
                </a:lnTo>
                <a:close/>
                <a:moveTo>
                  <a:pt x="1743" y="3832"/>
                </a:moveTo>
                <a:lnTo>
                  <a:pt x="1743" y="3836"/>
                </a:lnTo>
                <a:lnTo>
                  <a:pt x="1744" y="3840"/>
                </a:lnTo>
                <a:lnTo>
                  <a:pt x="1746" y="3842"/>
                </a:lnTo>
                <a:lnTo>
                  <a:pt x="1750" y="3843"/>
                </a:lnTo>
                <a:lnTo>
                  <a:pt x="1754" y="3842"/>
                </a:lnTo>
                <a:lnTo>
                  <a:pt x="1758" y="3840"/>
                </a:lnTo>
                <a:lnTo>
                  <a:pt x="1763" y="3836"/>
                </a:lnTo>
                <a:lnTo>
                  <a:pt x="1765" y="3832"/>
                </a:lnTo>
                <a:lnTo>
                  <a:pt x="1765" y="3828"/>
                </a:lnTo>
                <a:lnTo>
                  <a:pt x="1764" y="3825"/>
                </a:lnTo>
                <a:lnTo>
                  <a:pt x="1762" y="3823"/>
                </a:lnTo>
                <a:lnTo>
                  <a:pt x="1757" y="3822"/>
                </a:lnTo>
                <a:lnTo>
                  <a:pt x="1752" y="3823"/>
                </a:lnTo>
                <a:lnTo>
                  <a:pt x="1748" y="3825"/>
                </a:lnTo>
                <a:lnTo>
                  <a:pt x="1745" y="3828"/>
                </a:lnTo>
                <a:lnTo>
                  <a:pt x="1743" y="3832"/>
                </a:lnTo>
                <a:close/>
                <a:moveTo>
                  <a:pt x="1703" y="3990"/>
                </a:moveTo>
                <a:lnTo>
                  <a:pt x="1707" y="3990"/>
                </a:lnTo>
                <a:lnTo>
                  <a:pt x="1711" y="3987"/>
                </a:lnTo>
                <a:lnTo>
                  <a:pt x="1716" y="3984"/>
                </a:lnTo>
                <a:lnTo>
                  <a:pt x="1718" y="3980"/>
                </a:lnTo>
                <a:lnTo>
                  <a:pt x="1718" y="3975"/>
                </a:lnTo>
                <a:lnTo>
                  <a:pt x="1717" y="3972"/>
                </a:lnTo>
                <a:lnTo>
                  <a:pt x="1714" y="3970"/>
                </a:lnTo>
                <a:lnTo>
                  <a:pt x="1710" y="3969"/>
                </a:lnTo>
                <a:lnTo>
                  <a:pt x="1705" y="3970"/>
                </a:lnTo>
                <a:lnTo>
                  <a:pt x="1701" y="3972"/>
                </a:lnTo>
                <a:lnTo>
                  <a:pt x="1697" y="3975"/>
                </a:lnTo>
                <a:lnTo>
                  <a:pt x="1695" y="3980"/>
                </a:lnTo>
                <a:lnTo>
                  <a:pt x="1695" y="3984"/>
                </a:lnTo>
                <a:lnTo>
                  <a:pt x="1696" y="3987"/>
                </a:lnTo>
                <a:lnTo>
                  <a:pt x="1699" y="3990"/>
                </a:lnTo>
                <a:lnTo>
                  <a:pt x="1703" y="3990"/>
                </a:lnTo>
                <a:close/>
                <a:moveTo>
                  <a:pt x="1655" y="4139"/>
                </a:moveTo>
                <a:lnTo>
                  <a:pt x="1660" y="4138"/>
                </a:lnTo>
                <a:lnTo>
                  <a:pt x="1664" y="4136"/>
                </a:lnTo>
                <a:lnTo>
                  <a:pt x="1668" y="4131"/>
                </a:lnTo>
                <a:lnTo>
                  <a:pt x="1671" y="4127"/>
                </a:lnTo>
                <a:lnTo>
                  <a:pt x="1671" y="4123"/>
                </a:lnTo>
                <a:lnTo>
                  <a:pt x="1670" y="4119"/>
                </a:lnTo>
                <a:lnTo>
                  <a:pt x="1667" y="4117"/>
                </a:lnTo>
                <a:lnTo>
                  <a:pt x="1662" y="4116"/>
                </a:lnTo>
                <a:lnTo>
                  <a:pt x="1658" y="4117"/>
                </a:lnTo>
                <a:lnTo>
                  <a:pt x="1654" y="4119"/>
                </a:lnTo>
                <a:lnTo>
                  <a:pt x="1650" y="4123"/>
                </a:lnTo>
                <a:lnTo>
                  <a:pt x="1648" y="4127"/>
                </a:lnTo>
                <a:lnTo>
                  <a:pt x="1647" y="4131"/>
                </a:lnTo>
                <a:lnTo>
                  <a:pt x="1649" y="4136"/>
                </a:lnTo>
                <a:lnTo>
                  <a:pt x="1651" y="4138"/>
                </a:lnTo>
                <a:lnTo>
                  <a:pt x="1655" y="4139"/>
                </a:lnTo>
                <a:close/>
                <a:moveTo>
                  <a:pt x="1601" y="4275"/>
                </a:moveTo>
                <a:lnTo>
                  <a:pt x="1600" y="4279"/>
                </a:lnTo>
                <a:lnTo>
                  <a:pt x="1601" y="4283"/>
                </a:lnTo>
                <a:lnTo>
                  <a:pt x="1604" y="4285"/>
                </a:lnTo>
                <a:lnTo>
                  <a:pt x="1608" y="4286"/>
                </a:lnTo>
                <a:lnTo>
                  <a:pt x="1612" y="4285"/>
                </a:lnTo>
                <a:lnTo>
                  <a:pt x="1617" y="4283"/>
                </a:lnTo>
                <a:lnTo>
                  <a:pt x="1621" y="4279"/>
                </a:lnTo>
                <a:lnTo>
                  <a:pt x="1623" y="4275"/>
                </a:lnTo>
                <a:lnTo>
                  <a:pt x="1624" y="4270"/>
                </a:lnTo>
                <a:lnTo>
                  <a:pt x="1622" y="4267"/>
                </a:lnTo>
                <a:lnTo>
                  <a:pt x="1620" y="4264"/>
                </a:lnTo>
                <a:lnTo>
                  <a:pt x="1615" y="4263"/>
                </a:lnTo>
                <a:lnTo>
                  <a:pt x="1610" y="4264"/>
                </a:lnTo>
                <a:lnTo>
                  <a:pt x="1606" y="4267"/>
                </a:lnTo>
                <a:lnTo>
                  <a:pt x="1603" y="4270"/>
                </a:lnTo>
                <a:lnTo>
                  <a:pt x="1601" y="4275"/>
                </a:lnTo>
                <a:close/>
                <a:moveTo>
                  <a:pt x="1553" y="4423"/>
                </a:moveTo>
                <a:lnTo>
                  <a:pt x="1553" y="4427"/>
                </a:lnTo>
                <a:lnTo>
                  <a:pt x="1554" y="4430"/>
                </a:lnTo>
                <a:lnTo>
                  <a:pt x="1557" y="4433"/>
                </a:lnTo>
                <a:lnTo>
                  <a:pt x="1560" y="4433"/>
                </a:lnTo>
                <a:lnTo>
                  <a:pt x="1565" y="4433"/>
                </a:lnTo>
                <a:lnTo>
                  <a:pt x="1569" y="4430"/>
                </a:lnTo>
                <a:lnTo>
                  <a:pt x="1574" y="4427"/>
                </a:lnTo>
                <a:lnTo>
                  <a:pt x="1576" y="4423"/>
                </a:lnTo>
                <a:lnTo>
                  <a:pt x="1576" y="4418"/>
                </a:lnTo>
                <a:lnTo>
                  <a:pt x="1575" y="4415"/>
                </a:lnTo>
                <a:lnTo>
                  <a:pt x="1572" y="4412"/>
                </a:lnTo>
                <a:lnTo>
                  <a:pt x="1567" y="4411"/>
                </a:lnTo>
                <a:lnTo>
                  <a:pt x="1563" y="4412"/>
                </a:lnTo>
                <a:lnTo>
                  <a:pt x="1559" y="4415"/>
                </a:lnTo>
                <a:lnTo>
                  <a:pt x="1555" y="4418"/>
                </a:lnTo>
                <a:lnTo>
                  <a:pt x="1553" y="4423"/>
                </a:lnTo>
                <a:close/>
                <a:moveTo>
                  <a:pt x="1513" y="4581"/>
                </a:moveTo>
                <a:lnTo>
                  <a:pt x="1518" y="4580"/>
                </a:lnTo>
                <a:lnTo>
                  <a:pt x="1522" y="4578"/>
                </a:lnTo>
                <a:lnTo>
                  <a:pt x="1527" y="4574"/>
                </a:lnTo>
                <a:lnTo>
                  <a:pt x="1529" y="4570"/>
                </a:lnTo>
                <a:lnTo>
                  <a:pt x="1529" y="4566"/>
                </a:lnTo>
                <a:lnTo>
                  <a:pt x="1528" y="4562"/>
                </a:lnTo>
                <a:lnTo>
                  <a:pt x="1525" y="4560"/>
                </a:lnTo>
                <a:lnTo>
                  <a:pt x="1520" y="4559"/>
                </a:lnTo>
                <a:lnTo>
                  <a:pt x="1516" y="4560"/>
                </a:lnTo>
                <a:lnTo>
                  <a:pt x="1511" y="4562"/>
                </a:lnTo>
                <a:lnTo>
                  <a:pt x="1508" y="4566"/>
                </a:lnTo>
                <a:lnTo>
                  <a:pt x="1505" y="4570"/>
                </a:lnTo>
                <a:lnTo>
                  <a:pt x="1505" y="4574"/>
                </a:lnTo>
                <a:lnTo>
                  <a:pt x="1506" y="4578"/>
                </a:lnTo>
                <a:lnTo>
                  <a:pt x="1509" y="4580"/>
                </a:lnTo>
                <a:lnTo>
                  <a:pt x="1513" y="4581"/>
                </a:lnTo>
                <a:close/>
                <a:moveTo>
                  <a:pt x="1466" y="4729"/>
                </a:moveTo>
                <a:lnTo>
                  <a:pt x="1470" y="4728"/>
                </a:lnTo>
                <a:lnTo>
                  <a:pt x="1475" y="4725"/>
                </a:lnTo>
                <a:lnTo>
                  <a:pt x="1479" y="4722"/>
                </a:lnTo>
                <a:lnTo>
                  <a:pt x="1481" y="4717"/>
                </a:lnTo>
                <a:lnTo>
                  <a:pt x="1482" y="4713"/>
                </a:lnTo>
                <a:lnTo>
                  <a:pt x="1481" y="4709"/>
                </a:lnTo>
                <a:lnTo>
                  <a:pt x="1478" y="4707"/>
                </a:lnTo>
                <a:lnTo>
                  <a:pt x="1473" y="4706"/>
                </a:lnTo>
                <a:lnTo>
                  <a:pt x="1468" y="4707"/>
                </a:lnTo>
                <a:lnTo>
                  <a:pt x="1464" y="4709"/>
                </a:lnTo>
                <a:lnTo>
                  <a:pt x="1460" y="4713"/>
                </a:lnTo>
                <a:lnTo>
                  <a:pt x="1458" y="4717"/>
                </a:lnTo>
                <a:lnTo>
                  <a:pt x="1457" y="4722"/>
                </a:lnTo>
                <a:lnTo>
                  <a:pt x="1459" y="4725"/>
                </a:lnTo>
                <a:lnTo>
                  <a:pt x="1462" y="4728"/>
                </a:lnTo>
                <a:lnTo>
                  <a:pt x="1466" y="4729"/>
                </a:lnTo>
                <a:close/>
                <a:moveTo>
                  <a:pt x="1411" y="4865"/>
                </a:moveTo>
                <a:lnTo>
                  <a:pt x="1411" y="4869"/>
                </a:lnTo>
                <a:lnTo>
                  <a:pt x="1412" y="4872"/>
                </a:lnTo>
                <a:lnTo>
                  <a:pt x="1414" y="4875"/>
                </a:lnTo>
                <a:lnTo>
                  <a:pt x="1418" y="4876"/>
                </a:lnTo>
                <a:lnTo>
                  <a:pt x="1423" y="4875"/>
                </a:lnTo>
                <a:lnTo>
                  <a:pt x="1427" y="4872"/>
                </a:lnTo>
                <a:lnTo>
                  <a:pt x="1431" y="4869"/>
                </a:lnTo>
                <a:lnTo>
                  <a:pt x="1434" y="4865"/>
                </a:lnTo>
                <a:lnTo>
                  <a:pt x="1434" y="4861"/>
                </a:lnTo>
                <a:lnTo>
                  <a:pt x="1433" y="4857"/>
                </a:lnTo>
                <a:lnTo>
                  <a:pt x="1430" y="4855"/>
                </a:lnTo>
                <a:lnTo>
                  <a:pt x="1425" y="4854"/>
                </a:lnTo>
                <a:lnTo>
                  <a:pt x="1421" y="4855"/>
                </a:lnTo>
                <a:lnTo>
                  <a:pt x="1417" y="4857"/>
                </a:lnTo>
                <a:lnTo>
                  <a:pt x="1413" y="4861"/>
                </a:lnTo>
                <a:lnTo>
                  <a:pt x="1411" y="4865"/>
                </a:lnTo>
                <a:close/>
                <a:moveTo>
                  <a:pt x="1364" y="5012"/>
                </a:moveTo>
                <a:lnTo>
                  <a:pt x="1363" y="5016"/>
                </a:lnTo>
                <a:lnTo>
                  <a:pt x="1364" y="5020"/>
                </a:lnTo>
                <a:lnTo>
                  <a:pt x="1367" y="5023"/>
                </a:lnTo>
                <a:lnTo>
                  <a:pt x="1371" y="5024"/>
                </a:lnTo>
                <a:lnTo>
                  <a:pt x="1375" y="5023"/>
                </a:lnTo>
                <a:lnTo>
                  <a:pt x="1380" y="5020"/>
                </a:lnTo>
                <a:lnTo>
                  <a:pt x="1384" y="5016"/>
                </a:lnTo>
                <a:lnTo>
                  <a:pt x="1386" y="5012"/>
                </a:lnTo>
                <a:lnTo>
                  <a:pt x="1387" y="5008"/>
                </a:lnTo>
                <a:lnTo>
                  <a:pt x="1386" y="5004"/>
                </a:lnTo>
                <a:lnTo>
                  <a:pt x="1383" y="5002"/>
                </a:lnTo>
                <a:lnTo>
                  <a:pt x="1378" y="5001"/>
                </a:lnTo>
                <a:lnTo>
                  <a:pt x="1373" y="5002"/>
                </a:lnTo>
                <a:lnTo>
                  <a:pt x="1369" y="5004"/>
                </a:lnTo>
                <a:lnTo>
                  <a:pt x="1366" y="5008"/>
                </a:lnTo>
                <a:lnTo>
                  <a:pt x="1364" y="5012"/>
                </a:lnTo>
                <a:close/>
                <a:moveTo>
                  <a:pt x="1316" y="5159"/>
                </a:moveTo>
                <a:lnTo>
                  <a:pt x="1316" y="5165"/>
                </a:lnTo>
                <a:lnTo>
                  <a:pt x="1317" y="5168"/>
                </a:lnTo>
                <a:lnTo>
                  <a:pt x="1320" y="5170"/>
                </a:lnTo>
                <a:lnTo>
                  <a:pt x="1324" y="5171"/>
                </a:lnTo>
                <a:lnTo>
                  <a:pt x="1328" y="5170"/>
                </a:lnTo>
                <a:lnTo>
                  <a:pt x="1332" y="5168"/>
                </a:lnTo>
                <a:lnTo>
                  <a:pt x="1337" y="5165"/>
                </a:lnTo>
                <a:lnTo>
                  <a:pt x="1339" y="5159"/>
                </a:lnTo>
                <a:lnTo>
                  <a:pt x="1339" y="5155"/>
                </a:lnTo>
                <a:lnTo>
                  <a:pt x="1338" y="5152"/>
                </a:lnTo>
                <a:lnTo>
                  <a:pt x="1336" y="5150"/>
                </a:lnTo>
                <a:lnTo>
                  <a:pt x="1331" y="5149"/>
                </a:lnTo>
                <a:lnTo>
                  <a:pt x="1326" y="5150"/>
                </a:lnTo>
                <a:lnTo>
                  <a:pt x="1322" y="5152"/>
                </a:lnTo>
                <a:lnTo>
                  <a:pt x="1318" y="5155"/>
                </a:lnTo>
                <a:lnTo>
                  <a:pt x="1316" y="5159"/>
                </a:lnTo>
                <a:close/>
                <a:moveTo>
                  <a:pt x="1269" y="5308"/>
                </a:moveTo>
                <a:lnTo>
                  <a:pt x="1268" y="5312"/>
                </a:lnTo>
                <a:lnTo>
                  <a:pt x="1270" y="5315"/>
                </a:lnTo>
                <a:lnTo>
                  <a:pt x="1272" y="5318"/>
                </a:lnTo>
                <a:lnTo>
                  <a:pt x="1276" y="5319"/>
                </a:lnTo>
                <a:lnTo>
                  <a:pt x="1281" y="5318"/>
                </a:lnTo>
                <a:lnTo>
                  <a:pt x="1285" y="5315"/>
                </a:lnTo>
                <a:lnTo>
                  <a:pt x="1289" y="5312"/>
                </a:lnTo>
                <a:lnTo>
                  <a:pt x="1292" y="5308"/>
                </a:lnTo>
                <a:lnTo>
                  <a:pt x="1292" y="5304"/>
                </a:lnTo>
                <a:lnTo>
                  <a:pt x="1291" y="5299"/>
                </a:lnTo>
                <a:lnTo>
                  <a:pt x="1288" y="5297"/>
                </a:lnTo>
                <a:lnTo>
                  <a:pt x="1283" y="5296"/>
                </a:lnTo>
                <a:lnTo>
                  <a:pt x="1279" y="5297"/>
                </a:lnTo>
                <a:lnTo>
                  <a:pt x="1275" y="5299"/>
                </a:lnTo>
                <a:lnTo>
                  <a:pt x="1271" y="5304"/>
                </a:lnTo>
                <a:lnTo>
                  <a:pt x="1269" y="5308"/>
                </a:lnTo>
                <a:close/>
                <a:moveTo>
                  <a:pt x="1222" y="5455"/>
                </a:moveTo>
                <a:lnTo>
                  <a:pt x="1221" y="5459"/>
                </a:lnTo>
                <a:lnTo>
                  <a:pt x="1222" y="5463"/>
                </a:lnTo>
                <a:lnTo>
                  <a:pt x="1225" y="5465"/>
                </a:lnTo>
                <a:lnTo>
                  <a:pt x="1229" y="5466"/>
                </a:lnTo>
                <a:lnTo>
                  <a:pt x="1233" y="5465"/>
                </a:lnTo>
                <a:lnTo>
                  <a:pt x="1239" y="5463"/>
                </a:lnTo>
                <a:lnTo>
                  <a:pt x="1242" y="5459"/>
                </a:lnTo>
                <a:lnTo>
                  <a:pt x="1244" y="5455"/>
                </a:lnTo>
                <a:lnTo>
                  <a:pt x="1245" y="5451"/>
                </a:lnTo>
                <a:lnTo>
                  <a:pt x="1243" y="5448"/>
                </a:lnTo>
                <a:lnTo>
                  <a:pt x="1241" y="5445"/>
                </a:lnTo>
                <a:lnTo>
                  <a:pt x="1236" y="5444"/>
                </a:lnTo>
                <a:lnTo>
                  <a:pt x="1231" y="5445"/>
                </a:lnTo>
                <a:lnTo>
                  <a:pt x="1227" y="5448"/>
                </a:lnTo>
                <a:lnTo>
                  <a:pt x="1224" y="5451"/>
                </a:lnTo>
                <a:lnTo>
                  <a:pt x="1222" y="5455"/>
                </a:lnTo>
                <a:close/>
                <a:moveTo>
                  <a:pt x="1175" y="5603"/>
                </a:moveTo>
                <a:lnTo>
                  <a:pt x="1174" y="5607"/>
                </a:lnTo>
                <a:lnTo>
                  <a:pt x="1175" y="5610"/>
                </a:lnTo>
                <a:lnTo>
                  <a:pt x="1178" y="5612"/>
                </a:lnTo>
                <a:lnTo>
                  <a:pt x="1182" y="5613"/>
                </a:lnTo>
                <a:lnTo>
                  <a:pt x="1186" y="5612"/>
                </a:lnTo>
                <a:lnTo>
                  <a:pt x="1190" y="5610"/>
                </a:lnTo>
                <a:lnTo>
                  <a:pt x="1194" y="5607"/>
                </a:lnTo>
                <a:lnTo>
                  <a:pt x="1196" y="5603"/>
                </a:lnTo>
                <a:lnTo>
                  <a:pt x="1197" y="5599"/>
                </a:lnTo>
                <a:lnTo>
                  <a:pt x="1196" y="5595"/>
                </a:lnTo>
                <a:lnTo>
                  <a:pt x="1193" y="5593"/>
                </a:lnTo>
                <a:lnTo>
                  <a:pt x="1188" y="5592"/>
                </a:lnTo>
                <a:lnTo>
                  <a:pt x="1184" y="5593"/>
                </a:lnTo>
                <a:lnTo>
                  <a:pt x="1180" y="5595"/>
                </a:lnTo>
                <a:lnTo>
                  <a:pt x="1177" y="5599"/>
                </a:lnTo>
                <a:lnTo>
                  <a:pt x="1175" y="5603"/>
                </a:lnTo>
                <a:close/>
                <a:moveTo>
                  <a:pt x="1127" y="5750"/>
                </a:moveTo>
                <a:lnTo>
                  <a:pt x="1127" y="5754"/>
                </a:lnTo>
                <a:lnTo>
                  <a:pt x="1128" y="5757"/>
                </a:lnTo>
                <a:lnTo>
                  <a:pt x="1130" y="5760"/>
                </a:lnTo>
                <a:lnTo>
                  <a:pt x="1134" y="5760"/>
                </a:lnTo>
                <a:lnTo>
                  <a:pt x="1139" y="5760"/>
                </a:lnTo>
                <a:lnTo>
                  <a:pt x="1144" y="5757"/>
                </a:lnTo>
                <a:lnTo>
                  <a:pt x="1147" y="5754"/>
                </a:lnTo>
                <a:lnTo>
                  <a:pt x="1149" y="5750"/>
                </a:lnTo>
                <a:lnTo>
                  <a:pt x="1150" y="5746"/>
                </a:lnTo>
                <a:lnTo>
                  <a:pt x="1148" y="5743"/>
                </a:lnTo>
                <a:lnTo>
                  <a:pt x="1146" y="5740"/>
                </a:lnTo>
                <a:lnTo>
                  <a:pt x="1141" y="5740"/>
                </a:lnTo>
                <a:lnTo>
                  <a:pt x="1137" y="5740"/>
                </a:lnTo>
                <a:lnTo>
                  <a:pt x="1133" y="5743"/>
                </a:lnTo>
                <a:lnTo>
                  <a:pt x="1129" y="5746"/>
                </a:lnTo>
                <a:lnTo>
                  <a:pt x="1127" y="5750"/>
                </a:lnTo>
                <a:close/>
                <a:moveTo>
                  <a:pt x="1080" y="5897"/>
                </a:moveTo>
                <a:lnTo>
                  <a:pt x="1080" y="5901"/>
                </a:lnTo>
                <a:lnTo>
                  <a:pt x="1081" y="5904"/>
                </a:lnTo>
                <a:lnTo>
                  <a:pt x="1083" y="5907"/>
                </a:lnTo>
                <a:lnTo>
                  <a:pt x="1087" y="5907"/>
                </a:lnTo>
                <a:lnTo>
                  <a:pt x="1091" y="5907"/>
                </a:lnTo>
                <a:lnTo>
                  <a:pt x="1095" y="5904"/>
                </a:lnTo>
                <a:lnTo>
                  <a:pt x="1099" y="5901"/>
                </a:lnTo>
                <a:lnTo>
                  <a:pt x="1101" y="5897"/>
                </a:lnTo>
                <a:lnTo>
                  <a:pt x="1102" y="5893"/>
                </a:lnTo>
                <a:lnTo>
                  <a:pt x="1101" y="5890"/>
                </a:lnTo>
                <a:lnTo>
                  <a:pt x="1098" y="5888"/>
                </a:lnTo>
                <a:lnTo>
                  <a:pt x="1093" y="5887"/>
                </a:lnTo>
                <a:lnTo>
                  <a:pt x="1089" y="5888"/>
                </a:lnTo>
                <a:lnTo>
                  <a:pt x="1085" y="5890"/>
                </a:lnTo>
                <a:lnTo>
                  <a:pt x="1082" y="5893"/>
                </a:lnTo>
                <a:lnTo>
                  <a:pt x="1080" y="5897"/>
                </a:lnTo>
                <a:close/>
                <a:moveTo>
                  <a:pt x="1033" y="6045"/>
                </a:moveTo>
                <a:lnTo>
                  <a:pt x="1032" y="6050"/>
                </a:lnTo>
                <a:lnTo>
                  <a:pt x="1034" y="6053"/>
                </a:lnTo>
                <a:lnTo>
                  <a:pt x="1036" y="6055"/>
                </a:lnTo>
                <a:lnTo>
                  <a:pt x="1040" y="6056"/>
                </a:lnTo>
                <a:lnTo>
                  <a:pt x="1044" y="6055"/>
                </a:lnTo>
                <a:lnTo>
                  <a:pt x="1049" y="6053"/>
                </a:lnTo>
                <a:lnTo>
                  <a:pt x="1052" y="6050"/>
                </a:lnTo>
                <a:lnTo>
                  <a:pt x="1054" y="6045"/>
                </a:lnTo>
                <a:lnTo>
                  <a:pt x="1054" y="6041"/>
                </a:lnTo>
                <a:lnTo>
                  <a:pt x="1053" y="6038"/>
                </a:lnTo>
                <a:lnTo>
                  <a:pt x="1051" y="6035"/>
                </a:lnTo>
                <a:lnTo>
                  <a:pt x="1046" y="6035"/>
                </a:lnTo>
                <a:lnTo>
                  <a:pt x="1042" y="6035"/>
                </a:lnTo>
                <a:lnTo>
                  <a:pt x="1038" y="6038"/>
                </a:lnTo>
                <a:lnTo>
                  <a:pt x="1035" y="6041"/>
                </a:lnTo>
                <a:lnTo>
                  <a:pt x="1033" y="6045"/>
                </a:lnTo>
                <a:close/>
                <a:moveTo>
                  <a:pt x="986" y="6193"/>
                </a:moveTo>
                <a:lnTo>
                  <a:pt x="985" y="6197"/>
                </a:lnTo>
                <a:lnTo>
                  <a:pt x="987" y="6200"/>
                </a:lnTo>
                <a:lnTo>
                  <a:pt x="989" y="6202"/>
                </a:lnTo>
                <a:lnTo>
                  <a:pt x="992" y="6203"/>
                </a:lnTo>
                <a:lnTo>
                  <a:pt x="996" y="6202"/>
                </a:lnTo>
                <a:lnTo>
                  <a:pt x="1000" y="6200"/>
                </a:lnTo>
                <a:lnTo>
                  <a:pt x="1004" y="6197"/>
                </a:lnTo>
                <a:lnTo>
                  <a:pt x="1006" y="6193"/>
                </a:lnTo>
                <a:lnTo>
                  <a:pt x="1007" y="6188"/>
                </a:lnTo>
                <a:lnTo>
                  <a:pt x="1005" y="6185"/>
                </a:lnTo>
                <a:lnTo>
                  <a:pt x="1003" y="6183"/>
                </a:lnTo>
                <a:lnTo>
                  <a:pt x="999" y="6182"/>
                </a:lnTo>
                <a:lnTo>
                  <a:pt x="995" y="6183"/>
                </a:lnTo>
                <a:lnTo>
                  <a:pt x="991" y="6185"/>
                </a:lnTo>
                <a:lnTo>
                  <a:pt x="988" y="6188"/>
                </a:lnTo>
                <a:lnTo>
                  <a:pt x="986" y="6193"/>
                </a:lnTo>
                <a:close/>
                <a:moveTo>
                  <a:pt x="939" y="6340"/>
                </a:moveTo>
                <a:lnTo>
                  <a:pt x="938" y="6344"/>
                </a:lnTo>
                <a:lnTo>
                  <a:pt x="939" y="6347"/>
                </a:lnTo>
                <a:lnTo>
                  <a:pt x="942" y="6349"/>
                </a:lnTo>
                <a:lnTo>
                  <a:pt x="945" y="6350"/>
                </a:lnTo>
                <a:lnTo>
                  <a:pt x="949" y="6349"/>
                </a:lnTo>
                <a:lnTo>
                  <a:pt x="954" y="6347"/>
                </a:lnTo>
                <a:lnTo>
                  <a:pt x="957" y="6344"/>
                </a:lnTo>
                <a:lnTo>
                  <a:pt x="959" y="6340"/>
                </a:lnTo>
                <a:lnTo>
                  <a:pt x="959" y="6337"/>
                </a:lnTo>
                <a:lnTo>
                  <a:pt x="958" y="6334"/>
                </a:lnTo>
                <a:lnTo>
                  <a:pt x="956" y="6332"/>
                </a:lnTo>
                <a:lnTo>
                  <a:pt x="951" y="6331"/>
                </a:lnTo>
                <a:lnTo>
                  <a:pt x="947" y="6332"/>
                </a:lnTo>
                <a:lnTo>
                  <a:pt x="944" y="6334"/>
                </a:lnTo>
                <a:lnTo>
                  <a:pt x="940" y="6337"/>
                </a:lnTo>
                <a:lnTo>
                  <a:pt x="939" y="6340"/>
                </a:lnTo>
                <a:close/>
                <a:moveTo>
                  <a:pt x="892" y="6488"/>
                </a:moveTo>
                <a:lnTo>
                  <a:pt x="891" y="6491"/>
                </a:lnTo>
                <a:lnTo>
                  <a:pt x="892" y="6494"/>
                </a:lnTo>
                <a:lnTo>
                  <a:pt x="894" y="6496"/>
                </a:lnTo>
                <a:lnTo>
                  <a:pt x="898" y="6497"/>
                </a:lnTo>
                <a:lnTo>
                  <a:pt x="902" y="6496"/>
                </a:lnTo>
                <a:lnTo>
                  <a:pt x="905" y="6494"/>
                </a:lnTo>
                <a:lnTo>
                  <a:pt x="909" y="6491"/>
                </a:lnTo>
                <a:lnTo>
                  <a:pt x="911" y="6488"/>
                </a:lnTo>
                <a:lnTo>
                  <a:pt x="911" y="6484"/>
                </a:lnTo>
                <a:lnTo>
                  <a:pt x="910" y="6481"/>
                </a:lnTo>
                <a:lnTo>
                  <a:pt x="908" y="6479"/>
                </a:lnTo>
                <a:lnTo>
                  <a:pt x="904" y="6479"/>
                </a:lnTo>
                <a:lnTo>
                  <a:pt x="900" y="6479"/>
                </a:lnTo>
                <a:lnTo>
                  <a:pt x="896" y="6481"/>
                </a:lnTo>
                <a:lnTo>
                  <a:pt x="893" y="6484"/>
                </a:lnTo>
                <a:lnTo>
                  <a:pt x="892" y="6488"/>
                </a:lnTo>
                <a:close/>
                <a:moveTo>
                  <a:pt x="845" y="6635"/>
                </a:moveTo>
                <a:lnTo>
                  <a:pt x="844" y="6639"/>
                </a:lnTo>
                <a:lnTo>
                  <a:pt x="845" y="6641"/>
                </a:lnTo>
                <a:lnTo>
                  <a:pt x="847" y="6643"/>
                </a:lnTo>
                <a:lnTo>
                  <a:pt x="851" y="6644"/>
                </a:lnTo>
                <a:lnTo>
                  <a:pt x="854" y="6643"/>
                </a:lnTo>
                <a:lnTo>
                  <a:pt x="859" y="6641"/>
                </a:lnTo>
                <a:lnTo>
                  <a:pt x="861" y="6639"/>
                </a:lnTo>
                <a:lnTo>
                  <a:pt x="863" y="6635"/>
                </a:lnTo>
                <a:lnTo>
                  <a:pt x="864" y="6632"/>
                </a:lnTo>
                <a:lnTo>
                  <a:pt x="863" y="6629"/>
                </a:lnTo>
                <a:lnTo>
                  <a:pt x="860" y="6627"/>
                </a:lnTo>
                <a:lnTo>
                  <a:pt x="856" y="6626"/>
                </a:lnTo>
                <a:lnTo>
                  <a:pt x="853" y="6627"/>
                </a:lnTo>
                <a:lnTo>
                  <a:pt x="849" y="6629"/>
                </a:lnTo>
                <a:lnTo>
                  <a:pt x="846" y="6632"/>
                </a:lnTo>
                <a:lnTo>
                  <a:pt x="845" y="6635"/>
                </a:lnTo>
                <a:close/>
                <a:moveTo>
                  <a:pt x="798" y="6782"/>
                </a:moveTo>
                <a:lnTo>
                  <a:pt x="797" y="6786"/>
                </a:lnTo>
                <a:lnTo>
                  <a:pt x="798" y="6788"/>
                </a:lnTo>
                <a:lnTo>
                  <a:pt x="800" y="6790"/>
                </a:lnTo>
                <a:lnTo>
                  <a:pt x="803" y="6791"/>
                </a:lnTo>
                <a:lnTo>
                  <a:pt x="807" y="6790"/>
                </a:lnTo>
                <a:lnTo>
                  <a:pt x="810" y="6788"/>
                </a:lnTo>
                <a:lnTo>
                  <a:pt x="814" y="6786"/>
                </a:lnTo>
                <a:lnTo>
                  <a:pt x="815" y="6782"/>
                </a:lnTo>
                <a:lnTo>
                  <a:pt x="816" y="6779"/>
                </a:lnTo>
                <a:lnTo>
                  <a:pt x="815" y="6777"/>
                </a:lnTo>
                <a:lnTo>
                  <a:pt x="813" y="6775"/>
                </a:lnTo>
                <a:lnTo>
                  <a:pt x="809" y="6774"/>
                </a:lnTo>
                <a:lnTo>
                  <a:pt x="805" y="6775"/>
                </a:lnTo>
                <a:lnTo>
                  <a:pt x="802" y="6777"/>
                </a:lnTo>
                <a:lnTo>
                  <a:pt x="799" y="6779"/>
                </a:lnTo>
                <a:lnTo>
                  <a:pt x="798" y="6782"/>
                </a:lnTo>
                <a:close/>
                <a:moveTo>
                  <a:pt x="751" y="6930"/>
                </a:moveTo>
                <a:lnTo>
                  <a:pt x="750" y="6933"/>
                </a:lnTo>
                <a:lnTo>
                  <a:pt x="751" y="6936"/>
                </a:lnTo>
                <a:lnTo>
                  <a:pt x="753" y="6938"/>
                </a:lnTo>
                <a:lnTo>
                  <a:pt x="756" y="6939"/>
                </a:lnTo>
                <a:lnTo>
                  <a:pt x="759" y="6938"/>
                </a:lnTo>
                <a:lnTo>
                  <a:pt x="762" y="6936"/>
                </a:lnTo>
                <a:lnTo>
                  <a:pt x="766" y="6933"/>
                </a:lnTo>
                <a:lnTo>
                  <a:pt x="768" y="6930"/>
                </a:lnTo>
                <a:lnTo>
                  <a:pt x="768" y="6927"/>
                </a:lnTo>
                <a:lnTo>
                  <a:pt x="767" y="6924"/>
                </a:lnTo>
                <a:lnTo>
                  <a:pt x="765" y="6922"/>
                </a:lnTo>
                <a:lnTo>
                  <a:pt x="761" y="6922"/>
                </a:lnTo>
                <a:lnTo>
                  <a:pt x="758" y="6922"/>
                </a:lnTo>
                <a:lnTo>
                  <a:pt x="755" y="6924"/>
                </a:lnTo>
                <a:lnTo>
                  <a:pt x="752" y="6927"/>
                </a:lnTo>
                <a:lnTo>
                  <a:pt x="751" y="6930"/>
                </a:lnTo>
                <a:close/>
                <a:moveTo>
                  <a:pt x="704" y="7078"/>
                </a:moveTo>
                <a:lnTo>
                  <a:pt x="703" y="7081"/>
                </a:lnTo>
                <a:lnTo>
                  <a:pt x="704" y="7084"/>
                </a:lnTo>
                <a:lnTo>
                  <a:pt x="706" y="7085"/>
                </a:lnTo>
                <a:lnTo>
                  <a:pt x="709" y="7086"/>
                </a:lnTo>
                <a:lnTo>
                  <a:pt x="712" y="7085"/>
                </a:lnTo>
                <a:lnTo>
                  <a:pt x="715" y="7084"/>
                </a:lnTo>
                <a:lnTo>
                  <a:pt x="718" y="7081"/>
                </a:lnTo>
                <a:lnTo>
                  <a:pt x="720" y="7078"/>
                </a:lnTo>
                <a:lnTo>
                  <a:pt x="720" y="7074"/>
                </a:lnTo>
                <a:lnTo>
                  <a:pt x="719" y="7072"/>
                </a:lnTo>
                <a:lnTo>
                  <a:pt x="717" y="7070"/>
                </a:lnTo>
                <a:lnTo>
                  <a:pt x="714" y="7070"/>
                </a:lnTo>
                <a:lnTo>
                  <a:pt x="711" y="7070"/>
                </a:lnTo>
                <a:lnTo>
                  <a:pt x="708" y="7072"/>
                </a:lnTo>
                <a:lnTo>
                  <a:pt x="705" y="7074"/>
                </a:lnTo>
                <a:lnTo>
                  <a:pt x="704" y="7078"/>
                </a:lnTo>
                <a:close/>
                <a:moveTo>
                  <a:pt x="657" y="7226"/>
                </a:moveTo>
                <a:lnTo>
                  <a:pt x="656" y="7228"/>
                </a:lnTo>
                <a:lnTo>
                  <a:pt x="657" y="7231"/>
                </a:lnTo>
                <a:lnTo>
                  <a:pt x="659" y="7232"/>
                </a:lnTo>
                <a:lnTo>
                  <a:pt x="662" y="7233"/>
                </a:lnTo>
                <a:lnTo>
                  <a:pt x="665" y="7232"/>
                </a:lnTo>
                <a:lnTo>
                  <a:pt x="667" y="7231"/>
                </a:lnTo>
                <a:lnTo>
                  <a:pt x="671" y="7228"/>
                </a:lnTo>
                <a:lnTo>
                  <a:pt x="672" y="7226"/>
                </a:lnTo>
                <a:lnTo>
                  <a:pt x="672" y="7223"/>
                </a:lnTo>
                <a:lnTo>
                  <a:pt x="672" y="7220"/>
                </a:lnTo>
                <a:lnTo>
                  <a:pt x="670" y="7219"/>
                </a:lnTo>
                <a:lnTo>
                  <a:pt x="666" y="7218"/>
                </a:lnTo>
                <a:lnTo>
                  <a:pt x="663" y="7219"/>
                </a:lnTo>
                <a:lnTo>
                  <a:pt x="660" y="7220"/>
                </a:lnTo>
                <a:lnTo>
                  <a:pt x="658" y="7223"/>
                </a:lnTo>
                <a:lnTo>
                  <a:pt x="657" y="7226"/>
                </a:lnTo>
                <a:close/>
                <a:moveTo>
                  <a:pt x="610" y="7373"/>
                </a:moveTo>
                <a:lnTo>
                  <a:pt x="609" y="7376"/>
                </a:lnTo>
                <a:lnTo>
                  <a:pt x="610" y="7378"/>
                </a:lnTo>
                <a:lnTo>
                  <a:pt x="612" y="7379"/>
                </a:lnTo>
                <a:lnTo>
                  <a:pt x="614" y="7380"/>
                </a:lnTo>
                <a:lnTo>
                  <a:pt x="617" y="7379"/>
                </a:lnTo>
                <a:lnTo>
                  <a:pt x="620" y="7378"/>
                </a:lnTo>
                <a:lnTo>
                  <a:pt x="623" y="7376"/>
                </a:lnTo>
                <a:lnTo>
                  <a:pt x="624" y="7373"/>
                </a:lnTo>
                <a:lnTo>
                  <a:pt x="625" y="7370"/>
                </a:lnTo>
                <a:lnTo>
                  <a:pt x="624" y="7368"/>
                </a:lnTo>
                <a:lnTo>
                  <a:pt x="622" y="7367"/>
                </a:lnTo>
                <a:lnTo>
                  <a:pt x="619" y="7366"/>
                </a:lnTo>
                <a:lnTo>
                  <a:pt x="616" y="7367"/>
                </a:lnTo>
                <a:lnTo>
                  <a:pt x="613" y="7368"/>
                </a:lnTo>
                <a:lnTo>
                  <a:pt x="611" y="7370"/>
                </a:lnTo>
                <a:lnTo>
                  <a:pt x="610" y="7373"/>
                </a:lnTo>
                <a:close/>
                <a:moveTo>
                  <a:pt x="563" y="7520"/>
                </a:moveTo>
                <a:lnTo>
                  <a:pt x="562" y="7523"/>
                </a:lnTo>
                <a:lnTo>
                  <a:pt x="563" y="7525"/>
                </a:lnTo>
                <a:lnTo>
                  <a:pt x="565" y="7526"/>
                </a:lnTo>
                <a:lnTo>
                  <a:pt x="567" y="7527"/>
                </a:lnTo>
                <a:lnTo>
                  <a:pt x="570" y="7526"/>
                </a:lnTo>
                <a:lnTo>
                  <a:pt x="572" y="7525"/>
                </a:lnTo>
                <a:lnTo>
                  <a:pt x="575" y="7523"/>
                </a:lnTo>
                <a:lnTo>
                  <a:pt x="577" y="7520"/>
                </a:lnTo>
                <a:lnTo>
                  <a:pt x="577" y="7518"/>
                </a:lnTo>
                <a:lnTo>
                  <a:pt x="576" y="7516"/>
                </a:lnTo>
                <a:lnTo>
                  <a:pt x="575" y="7514"/>
                </a:lnTo>
                <a:lnTo>
                  <a:pt x="571" y="7514"/>
                </a:lnTo>
                <a:lnTo>
                  <a:pt x="569" y="7514"/>
                </a:lnTo>
                <a:lnTo>
                  <a:pt x="566" y="7516"/>
                </a:lnTo>
                <a:lnTo>
                  <a:pt x="564" y="7518"/>
                </a:lnTo>
                <a:lnTo>
                  <a:pt x="563" y="7520"/>
                </a:lnTo>
                <a:close/>
                <a:moveTo>
                  <a:pt x="516" y="7668"/>
                </a:moveTo>
                <a:lnTo>
                  <a:pt x="516" y="7670"/>
                </a:lnTo>
                <a:lnTo>
                  <a:pt x="516" y="7672"/>
                </a:lnTo>
                <a:lnTo>
                  <a:pt x="518" y="7673"/>
                </a:lnTo>
                <a:lnTo>
                  <a:pt x="520" y="7674"/>
                </a:lnTo>
                <a:lnTo>
                  <a:pt x="522" y="7673"/>
                </a:lnTo>
                <a:lnTo>
                  <a:pt x="525" y="7672"/>
                </a:lnTo>
                <a:lnTo>
                  <a:pt x="528" y="7670"/>
                </a:lnTo>
                <a:lnTo>
                  <a:pt x="529" y="7668"/>
                </a:lnTo>
                <a:lnTo>
                  <a:pt x="529" y="7665"/>
                </a:lnTo>
                <a:lnTo>
                  <a:pt x="528" y="7663"/>
                </a:lnTo>
                <a:lnTo>
                  <a:pt x="527" y="7662"/>
                </a:lnTo>
                <a:lnTo>
                  <a:pt x="524" y="7662"/>
                </a:lnTo>
                <a:lnTo>
                  <a:pt x="521" y="7662"/>
                </a:lnTo>
                <a:lnTo>
                  <a:pt x="519" y="7663"/>
                </a:lnTo>
                <a:lnTo>
                  <a:pt x="517" y="7665"/>
                </a:lnTo>
                <a:lnTo>
                  <a:pt x="516" y="7668"/>
                </a:lnTo>
                <a:close/>
                <a:moveTo>
                  <a:pt x="473" y="7820"/>
                </a:moveTo>
                <a:lnTo>
                  <a:pt x="475" y="7820"/>
                </a:lnTo>
                <a:lnTo>
                  <a:pt x="477" y="7819"/>
                </a:lnTo>
                <a:lnTo>
                  <a:pt x="480" y="7817"/>
                </a:lnTo>
                <a:lnTo>
                  <a:pt x="481" y="7815"/>
                </a:lnTo>
                <a:lnTo>
                  <a:pt x="481" y="7813"/>
                </a:lnTo>
                <a:lnTo>
                  <a:pt x="480" y="7811"/>
                </a:lnTo>
                <a:lnTo>
                  <a:pt x="479" y="7810"/>
                </a:lnTo>
                <a:lnTo>
                  <a:pt x="476" y="7810"/>
                </a:lnTo>
                <a:lnTo>
                  <a:pt x="474" y="7810"/>
                </a:lnTo>
                <a:lnTo>
                  <a:pt x="472" y="7811"/>
                </a:lnTo>
                <a:lnTo>
                  <a:pt x="470" y="7813"/>
                </a:lnTo>
                <a:lnTo>
                  <a:pt x="469" y="7815"/>
                </a:lnTo>
                <a:lnTo>
                  <a:pt x="469" y="7817"/>
                </a:lnTo>
                <a:lnTo>
                  <a:pt x="470" y="7819"/>
                </a:lnTo>
                <a:lnTo>
                  <a:pt x="471" y="7820"/>
                </a:lnTo>
                <a:lnTo>
                  <a:pt x="473" y="7820"/>
                </a:lnTo>
                <a:close/>
                <a:moveTo>
                  <a:pt x="426" y="7968"/>
                </a:moveTo>
                <a:lnTo>
                  <a:pt x="427" y="7968"/>
                </a:lnTo>
                <a:lnTo>
                  <a:pt x="429" y="7967"/>
                </a:lnTo>
                <a:lnTo>
                  <a:pt x="432" y="7965"/>
                </a:lnTo>
                <a:lnTo>
                  <a:pt x="433" y="7962"/>
                </a:lnTo>
                <a:lnTo>
                  <a:pt x="433" y="7961"/>
                </a:lnTo>
                <a:lnTo>
                  <a:pt x="433" y="7959"/>
                </a:lnTo>
                <a:lnTo>
                  <a:pt x="430" y="7958"/>
                </a:lnTo>
                <a:lnTo>
                  <a:pt x="429" y="7958"/>
                </a:lnTo>
                <a:lnTo>
                  <a:pt x="427" y="7958"/>
                </a:lnTo>
                <a:lnTo>
                  <a:pt x="425" y="7959"/>
                </a:lnTo>
                <a:lnTo>
                  <a:pt x="423" y="7961"/>
                </a:lnTo>
                <a:lnTo>
                  <a:pt x="422" y="7962"/>
                </a:lnTo>
                <a:lnTo>
                  <a:pt x="422" y="7965"/>
                </a:lnTo>
                <a:lnTo>
                  <a:pt x="423" y="7967"/>
                </a:lnTo>
                <a:lnTo>
                  <a:pt x="424" y="7968"/>
                </a:lnTo>
                <a:lnTo>
                  <a:pt x="426" y="7968"/>
                </a:lnTo>
                <a:close/>
                <a:moveTo>
                  <a:pt x="378" y="8115"/>
                </a:moveTo>
                <a:lnTo>
                  <a:pt x="380" y="8115"/>
                </a:lnTo>
                <a:lnTo>
                  <a:pt x="382" y="8114"/>
                </a:lnTo>
                <a:lnTo>
                  <a:pt x="384" y="8112"/>
                </a:lnTo>
                <a:lnTo>
                  <a:pt x="385" y="8111"/>
                </a:lnTo>
                <a:lnTo>
                  <a:pt x="385" y="8109"/>
                </a:lnTo>
                <a:lnTo>
                  <a:pt x="385" y="8108"/>
                </a:lnTo>
                <a:lnTo>
                  <a:pt x="384" y="8107"/>
                </a:lnTo>
                <a:lnTo>
                  <a:pt x="381" y="8106"/>
                </a:lnTo>
                <a:lnTo>
                  <a:pt x="379" y="8107"/>
                </a:lnTo>
                <a:lnTo>
                  <a:pt x="378" y="8108"/>
                </a:lnTo>
                <a:lnTo>
                  <a:pt x="376" y="8109"/>
                </a:lnTo>
                <a:lnTo>
                  <a:pt x="375" y="8111"/>
                </a:lnTo>
                <a:lnTo>
                  <a:pt x="375" y="8112"/>
                </a:lnTo>
                <a:lnTo>
                  <a:pt x="376" y="8114"/>
                </a:lnTo>
                <a:lnTo>
                  <a:pt x="377" y="8115"/>
                </a:lnTo>
                <a:lnTo>
                  <a:pt x="378" y="8115"/>
                </a:lnTo>
                <a:close/>
                <a:moveTo>
                  <a:pt x="331" y="8262"/>
                </a:moveTo>
                <a:lnTo>
                  <a:pt x="334" y="8261"/>
                </a:lnTo>
                <a:lnTo>
                  <a:pt x="337" y="8258"/>
                </a:lnTo>
                <a:lnTo>
                  <a:pt x="337" y="8257"/>
                </a:lnTo>
                <a:lnTo>
                  <a:pt x="337" y="8256"/>
                </a:lnTo>
                <a:lnTo>
                  <a:pt x="335" y="8255"/>
                </a:lnTo>
                <a:lnTo>
                  <a:pt x="333" y="8255"/>
                </a:lnTo>
                <a:lnTo>
                  <a:pt x="331" y="8256"/>
                </a:lnTo>
                <a:lnTo>
                  <a:pt x="329" y="8258"/>
                </a:lnTo>
                <a:lnTo>
                  <a:pt x="329" y="8260"/>
                </a:lnTo>
                <a:lnTo>
                  <a:pt x="329" y="8261"/>
                </a:lnTo>
                <a:lnTo>
                  <a:pt x="330" y="8261"/>
                </a:lnTo>
                <a:lnTo>
                  <a:pt x="331" y="8262"/>
                </a:lnTo>
                <a:close/>
                <a:moveTo>
                  <a:pt x="289" y="8405"/>
                </a:moveTo>
                <a:lnTo>
                  <a:pt x="289" y="8404"/>
                </a:lnTo>
                <a:lnTo>
                  <a:pt x="289" y="8403"/>
                </a:lnTo>
                <a:lnTo>
                  <a:pt x="287" y="8403"/>
                </a:lnTo>
                <a:lnTo>
                  <a:pt x="286" y="8402"/>
                </a:lnTo>
                <a:lnTo>
                  <a:pt x="283" y="8403"/>
                </a:lnTo>
                <a:lnTo>
                  <a:pt x="282" y="8405"/>
                </a:lnTo>
                <a:lnTo>
                  <a:pt x="282" y="8407"/>
                </a:lnTo>
                <a:lnTo>
                  <a:pt x="282" y="8408"/>
                </a:lnTo>
                <a:lnTo>
                  <a:pt x="283" y="8408"/>
                </a:lnTo>
                <a:lnTo>
                  <a:pt x="284" y="8409"/>
                </a:lnTo>
                <a:lnTo>
                  <a:pt x="286" y="8408"/>
                </a:lnTo>
                <a:lnTo>
                  <a:pt x="289" y="8405"/>
                </a:lnTo>
                <a:close/>
                <a:moveTo>
                  <a:pt x="238" y="8550"/>
                </a:moveTo>
                <a:lnTo>
                  <a:pt x="236" y="8551"/>
                </a:lnTo>
                <a:lnTo>
                  <a:pt x="235" y="8553"/>
                </a:lnTo>
                <a:lnTo>
                  <a:pt x="235" y="8555"/>
                </a:lnTo>
                <a:lnTo>
                  <a:pt x="237" y="8555"/>
                </a:lnTo>
                <a:lnTo>
                  <a:pt x="239" y="8555"/>
                </a:lnTo>
                <a:lnTo>
                  <a:pt x="240" y="8553"/>
                </a:lnTo>
                <a:lnTo>
                  <a:pt x="240" y="8551"/>
                </a:lnTo>
                <a:lnTo>
                  <a:pt x="238" y="8550"/>
                </a:lnTo>
                <a:close/>
                <a:moveTo>
                  <a:pt x="191" y="8698"/>
                </a:moveTo>
                <a:lnTo>
                  <a:pt x="189" y="8699"/>
                </a:lnTo>
                <a:lnTo>
                  <a:pt x="188" y="8700"/>
                </a:lnTo>
                <a:lnTo>
                  <a:pt x="188" y="8702"/>
                </a:lnTo>
                <a:lnTo>
                  <a:pt x="190" y="8702"/>
                </a:lnTo>
                <a:lnTo>
                  <a:pt x="191" y="8702"/>
                </a:lnTo>
                <a:lnTo>
                  <a:pt x="192" y="8700"/>
                </a:lnTo>
                <a:lnTo>
                  <a:pt x="192" y="8699"/>
                </a:lnTo>
                <a:lnTo>
                  <a:pt x="191" y="8698"/>
                </a:lnTo>
                <a:close/>
                <a:moveTo>
                  <a:pt x="142" y="8848"/>
                </a:moveTo>
                <a:lnTo>
                  <a:pt x="142" y="8848"/>
                </a:lnTo>
                <a:lnTo>
                  <a:pt x="142" y="8849"/>
                </a:lnTo>
                <a:lnTo>
                  <a:pt x="143" y="8848"/>
                </a:lnTo>
                <a:lnTo>
                  <a:pt x="144" y="8848"/>
                </a:lnTo>
                <a:lnTo>
                  <a:pt x="144" y="8847"/>
                </a:lnTo>
                <a:lnTo>
                  <a:pt x="143" y="8846"/>
                </a:lnTo>
                <a:lnTo>
                  <a:pt x="142" y="8847"/>
                </a:lnTo>
                <a:lnTo>
                  <a:pt x="142" y="8848"/>
                </a:lnTo>
                <a:close/>
                <a:moveTo>
                  <a:pt x="95" y="8996"/>
                </a:moveTo>
                <a:lnTo>
                  <a:pt x="95" y="8997"/>
                </a:lnTo>
                <a:lnTo>
                  <a:pt x="95" y="8997"/>
                </a:lnTo>
                <a:lnTo>
                  <a:pt x="96" y="8997"/>
                </a:lnTo>
                <a:lnTo>
                  <a:pt x="96" y="8996"/>
                </a:lnTo>
                <a:lnTo>
                  <a:pt x="96" y="8995"/>
                </a:lnTo>
                <a:lnTo>
                  <a:pt x="96" y="8995"/>
                </a:lnTo>
                <a:lnTo>
                  <a:pt x="95" y="8995"/>
                </a:lnTo>
                <a:lnTo>
                  <a:pt x="95" y="8996"/>
                </a:lnTo>
                <a:close/>
                <a:moveTo>
                  <a:pt x="48" y="9143"/>
                </a:moveTo>
                <a:lnTo>
                  <a:pt x="48" y="9144"/>
                </a:lnTo>
                <a:lnTo>
                  <a:pt x="48" y="9144"/>
                </a:lnTo>
                <a:lnTo>
                  <a:pt x="48" y="9144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close/>
                <a:moveTo>
                  <a:pt x="0" y="9291"/>
                </a:moveTo>
                <a:lnTo>
                  <a:pt x="0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0"/>
                </a:lnTo>
                <a:lnTo>
                  <a:pt x="1" y="9290"/>
                </a:lnTo>
                <a:lnTo>
                  <a:pt x="1" y="9290"/>
                </a:lnTo>
                <a:lnTo>
                  <a:pt x="0" y="9291"/>
                </a:lnTo>
                <a:close/>
                <a:moveTo>
                  <a:pt x="2459" y="1177"/>
                </a:moveTo>
                <a:lnTo>
                  <a:pt x="2459" y="1176"/>
                </a:lnTo>
                <a:lnTo>
                  <a:pt x="2459" y="1176"/>
                </a:lnTo>
                <a:lnTo>
                  <a:pt x="2459" y="1176"/>
                </a:lnTo>
                <a:lnTo>
                  <a:pt x="2458" y="1177"/>
                </a:lnTo>
                <a:lnTo>
                  <a:pt x="2458" y="1177"/>
                </a:lnTo>
                <a:lnTo>
                  <a:pt x="2459" y="1177"/>
                </a:lnTo>
                <a:lnTo>
                  <a:pt x="2459" y="1177"/>
                </a:lnTo>
                <a:lnTo>
                  <a:pt x="2459" y="1177"/>
                </a:lnTo>
                <a:close/>
                <a:moveTo>
                  <a:pt x="2412" y="1324"/>
                </a:moveTo>
                <a:lnTo>
                  <a:pt x="2412" y="1323"/>
                </a:lnTo>
                <a:lnTo>
                  <a:pt x="2412" y="1323"/>
                </a:lnTo>
                <a:lnTo>
                  <a:pt x="2411" y="1323"/>
                </a:lnTo>
                <a:lnTo>
                  <a:pt x="2411" y="1324"/>
                </a:lnTo>
                <a:lnTo>
                  <a:pt x="2411" y="1325"/>
                </a:lnTo>
                <a:lnTo>
                  <a:pt x="2411" y="1325"/>
                </a:lnTo>
                <a:lnTo>
                  <a:pt x="2412" y="1325"/>
                </a:lnTo>
                <a:lnTo>
                  <a:pt x="2412" y="1324"/>
                </a:lnTo>
                <a:close/>
                <a:moveTo>
                  <a:pt x="2365" y="1472"/>
                </a:moveTo>
                <a:lnTo>
                  <a:pt x="2365" y="1472"/>
                </a:lnTo>
                <a:lnTo>
                  <a:pt x="2364" y="1472"/>
                </a:lnTo>
                <a:lnTo>
                  <a:pt x="2364" y="1472"/>
                </a:lnTo>
                <a:lnTo>
                  <a:pt x="2363" y="1472"/>
                </a:lnTo>
                <a:lnTo>
                  <a:pt x="2363" y="1473"/>
                </a:lnTo>
                <a:lnTo>
                  <a:pt x="2364" y="1473"/>
                </a:lnTo>
                <a:lnTo>
                  <a:pt x="2364" y="1473"/>
                </a:lnTo>
                <a:lnTo>
                  <a:pt x="2365" y="1472"/>
                </a:lnTo>
                <a:close/>
                <a:moveTo>
                  <a:pt x="2318" y="1620"/>
                </a:moveTo>
                <a:lnTo>
                  <a:pt x="2318" y="1619"/>
                </a:lnTo>
                <a:lnTo>
                  <a:pt x="2317" y="1618"/>
                </a:lnTo>
                <a:lnTo>
                  <a:pt x="2316" y="1619"/>
                </a:lnTo>
                <a:lnTo>
                  <a:pt x="2315" y="1620"/>
                </a:lnTo>
                <a:lnTo>
                  <a:pt x="2316" y="1621"/>
                </a:lnTo>
                <a:lnTo>
                  <a:pt x="2316" y="1621"/>
                </a:lnTo>
                <a:lnTo>
                  <a:pt x="2317" y="1621"/>
                </a:lnTo>
                <a:lnTo>
                  <a:pt x="2318" y="1620"/>
                </a:lnTo>
                <a:close/>
                <a:moveTo>
                  <a:pt x="2271" y="1767"/>
                </a:moveTo>
                <a:lnTo>
                  <a:pt x="2271" y="1766"/>
                </a:lnTo>
                <a:lnTo>
                  <a:pt x="2270" y="1765"/>
                </a:lnTo>
                <a:lnTo>
                  <a:pt x="2269" y="1766"/>
                </a:lnTo>
                <a:lnTo>
                  <a:pt x="2268" y="1767"/>
                </a:lnTo>
                <a:lnTo>
                  <a:pt x="2268" y="1768"/>
                </a:lnTo>
                <a:lnTo>
                  <a:pt x="2269" y="1769"/>
                </a:lnTo>
                <a:lnTo>
                  <a:pt x="2270" y="1768"/>
                </a:lnTo>
                <a:lnTo>
                  <a:pt x="2271" y="1767"/>
                </a:lnTo>
                <a:close/>
                <a:moveTo>
                  <a:pt x="2224" y="1914"/>
                </a:moveTo>
                <a:lnTo>
                  <a:pt x="2224" y="1913"/>
                </a:lnTo>
                <a:lnTo>
                  <a:pt x="2223" y="1912"/>
                </a:lnTo>
                <a:lnTo>
                  <a:pt x="2221" y="1913"/>
                </a:lnTo>
                <a:lnTo>
                  <a:pt x="2220" y="1914"/>
                </a:lnTo>
                <a:lnTo>
                  <a:pt x="2220" y="1916"/>
                </a:lnTo>
                <a:lnTo>
                  <a:pt x="2221" y="1916"/>
                </a:lnTo>
                <a:lnTo>
                  <a:pt x="2223" y="1916"/>
                </a:lnTo>
                <a:lnTo>
                  <a:pt x="2224" y="1914"/>
                </a:lnTo>
                <a:close/>
                <a:moveTo>
                  <a:pt x="2177" y="2062"/>
                </a:moveTo>
                <a:lnTo>
                  <a:pt x="2177" y="2060"/>
                </a:lnTo>
                <a:lnTo>
                  <a:pt x="2175" y="2059"/>
                </a:lnTo>
                <a:lnTo>
                  <a:pt x="2173" y="2060"/>
                </a:lnTo>
                <a:lnTo>
                  <a:pt x="2172" y="2062"/>
                </a:lnTo>
                <a:lnTo>
                  <a:pt x="2172" y="2063"/>
                </a:lnTo>
                <a:lnTo>
                  <a:pt x="2174" y="2064"/>
                </a:lnTo>
                <a:lnTo>
                  <a:pt x="2176" y="2063"/>
                </a:lnTo>
                <a:lnTo>
                  <a:pt x="2177" y="2062"/>
                </a:lnTo>
                <a:close/>
                <a:moveTo>
                  <a:pt x="2126" y="2212"/>
                </a:moveTo>
                <a:lnTo>
                  <a:pt x="2129" y="2211"/>
                </a:lnTo>
                <a:lnTo>
                  <a:pt x="2130" y="2209"/>
                </a:lnTo>
                <a:lnTo>
                  <a:pt x="2130" y="2207"/>
                </a:lnTo>
                <a:lnTo>
                  <a:pt x="2128" y="2206"/>
                </a:lnTo>
                <a:lnTo>
                  <a:pt x="2126" y="2207"/>
                </a:lnTo>
                <a:lnTo>
                  <a:pt x="2124" y="2209"/>
                </a:lnTo>
                <a:lnTo>
                  <a:pt x="2125" y="2211"/>
                </a:lnTo>
                <a:lnTo>
                  <a:pt x="2126" y="2212"/>
                </a:lnTo>
                <a:close/>
                <a:moveTo>
                  <a:pt x="2079" y="2361"/>
                </a:moveTo>
                <a:lnTo>
                  <a:pt x="2081" y="2360"/>
                </a:lnTo>
                <a:lnTo>
                  <a:pt x="2083" y="2357"/>
                </a:lnTo>
                <a:lnTo>
                  <a:pt x="2083" y="2355"/>
                </a:lnTo>
                <a:lnTo>
                  <a:pt x="2083" y="2354"/>
                </a:lnTo>
                <a:lnTo>
                  <a:pt x="2082" y="2354"/>
                </a:lnTo>
                <a:lnTo>
                  <a:pt x="2081" y="2353"/>
                </a:lnTo>
                <a:lnTo>
                  <a:pt x="2078" y="2354"/>
                </a:lnTo>
                <a:lnTo>
                  <a:pt x="2077" y="2357"/>
                </a:lnTo>
                <a:lnTo>
                  <a:pt x="2076" y="2358"/>
                </a:lnTo>
                <a:lnTo>
                  <a:pt x="2077" y="2360"/>
                </a:lnTo>
                <a:lnTo>
                  <a:pt x="2078" y="2360"/>
                </a:lnTo>
                <a:lnTo>
                  <a:pt x="2079" y="2361"/>
                </a:lnTo>
                <a:close/>
                <a:moveTo>
                  <a:pt x="2031" y="2508"/>
                </a:moveTo>
                <a:lnTo>
                  <a:pt x="2034" y="2507"/>
                </a:lnTo>
                <a:lnTo>
                  <a:pt x="2036" y="2505"/>
                </a:lnTo>
                <a:lnTo>
                  <a:pt x="2036" y="2503"/>
                </a:lnTo>
                <a:lnTo>
                  <a:pt x="2036" y="2502"/>
                </a:lnTo>
                <a:lnTo>
                  <a:pt x="2035" y="2502"/>
                </a:lnTo>
                <a:lnTo>
                  <a:pt x="2034" y="2501"/>
                </a:lnTo>
                <a:lnTo>
                  <a:pt x="2031" y="2502"/>
                </a:lnTo>
                <a:lnTo>
                  <a:pt x="2029" y="2505"/>
                </a:lnTo>
                <a:lnTo>
                  <a:pt x="2029" y="2506"/>
                </a:lnTo>
                <a:lnTo>
                  <a:pt x="2029" y="2507"/>
                </a:lnTo>
                <a:lnTo>
                  <a:pt x="2030" y="2508"/>
                </a:lnTo>
                <a:lnTo>
                  <a:pt x="2031" y="2508"/>
                </a:lnTo>
                <a:close/>
                <a:moveTo>
                  <a:pt x="1984" y="2656"/>
                </a:moveTo>
                <a:lnTo>
                  <a:pt x="1987" y="2655"/>
                </a:lnTo>
                <a:lnTo>
                  <a:pt x="1989" y="2652"/>
                </a:lnTo>
                <a:lnTo>
                  <a:pt x="1989" y="2651"/>
                </a:lnTo>
                <a:lnTo>
                  <a:pt x="1989" y="2649"/>
                </a:lnTo>
                <a:lnTo>
                  <a:pt x="1988" y="2649"/>
                </a:lnTo>
                <a:lnTo>
                  <a:pt x="1986" y="2648"/>
                </a:lnTo>
                <a:lnTo>
                  <a:pt x="1985" y="2649"/>
                </a:lnTo>
                <a:lnTo>
                  <a:pt x="1983" y="2649"/>
                </a:lnTo>
                <a:lnTo>
                  <a:pt x="1982" y="2651"/>
                </a:lnTo>
                <a:lnTo>
                  <a:pt x="1981" y="2652"/>
                </a:lnTo>
                <a:lnTo>
                  <a:pt x="1981" y="2654"/>
                </a:lnTo>
                <a:lnTo>
                  <a:pt x="1981" y="2655"/>
                </a:lnTo>
                <a:lnTo>
                  <a:pt x="1982" y="2656"/>
                </a:lnTo>
                <a:lnTo>
                  <a:pt x="1984" y="2656"/>
                </a:lnTo>
                <a:close/>
                <a:moveTo>
                  <a:pt x="1936" y="2804"/>
                </a:moveTo>
                <a:lnTo>
                  <a:pt x="1938" y="2804"/>
                </a:lnTo>
                <a:lnTo>
                  <a:pt x="1940" y="2803"/>
                </a:lnTo>
                <a:lnTo>
                  <a:pt x="1941" y="2801"/>
                </a:lnTo>
                <a:lnTo>
                  <a:pt x="1942" y="2800"/>
                </a:lnTo>
                <a:lnTo>
                  <a:pt x="1942" y="2798"/>
                </a:lnTo>
                <a:lnTo>
                  <a:pt x="1942" y="2797"/>
                </a:lnTo>
                <a:lnTo>
                  <a:pt x="1941" y="2796"/>
                </a:lnTo>
                <a:lnTo>
                  <a:pt x="1939" y="2795"/>
                </a:lnTo>
                <a:lnTo>
                  <a:pt x="1937" y="2796"/>
                </a:lnTo>
                <a:lnTo>
                  <a:pt x="1936" y="2797"/>
                </a:lnTo>
                <a:lnTo>
                  <a:pt x="1934" y="2798"/>
                </a:lnTo>
                <a:lnTo>
                  <a:pt x="1933" y="2800"/>
                </a:lnTo>
                <a:lnTo>
                  <a:pt x="1933" y="2801"/>
                </a:lnTo>
                <a:lnTo>
                  <a:pt x="1934" y="2803"/>
                </a:lnTo>
                <a:lnTo>
                  <a:pt x="1935" y="2804"/>
                </a:lnTo>
                <a:lnTo>
                  <a:pt x="1936" y="2804"/>
                </a:lnTo>
                <a:close/>
                <a:moveTo>
                  <a:pt x="1889" y="2951"/>
                </a:moveTo>
                <a:lnTo>
                  <a:pt x="1891" y="2951"/>
                </a:lnTo>
                <a:lnTo>
                  <a:pt x="1892" y="2950"/>
                </a:lnTo>
                <a:lnTo>
                  <a:pt x="1894" y="2949"/>
                </a:lnTo>
                <a:lnTo>
                  <a:pt x="1895" y="2947"/>
                </a:lnTo>
                <a:lnTo>
                  <a:pt x="1895" y="2945"/>
                </a:lnTo>
                <a:lnTo>
                  <a:pt x="1894" y="2944"/>
                </a:lnTo>
                <a:lnTo>
                  <a:pt x="1893" y="2943"/>
                </a:lnTo>
                <a:lnTo>
                  <a:pt x="1892" y="2943"/>
                </a:lnTo>
                <a:lnTo>
                  <a:pt x="1890" y="2943"/>
                </a:lnTo>
                <a:lnTo>
                  <a:pt x="1888" y="2944"/>
                </a:lnTo>
                <a:lnTo>
                  <a:pt x="1887" y="2945"/>
                </a:lnTo>
                <a:lnTo>
                  <a:pt x="1886" y="2947"/>
                </a:lnTo>
                <a:lnTo>
                  <a:pt x="1886" y="2949"/>
                </a:lnTo>
                <a:lnTo>
                  <a:pt x="1886" y="2950"/>
                </a:lnTo>
                <a:lnTo>
                  <a:pt x="1887" y="2951"/>
                </a:lnTo>
                <a:lnTo>
                  <a:pt x="1889" y="2951"/>
                </a:lnTo>
                <a:close/>
                <a:moveTo>
                  <a:pt x="1841" y="3099"/>
                </a:moveTo>
                <a:lnTo>
                  <a:pt x="1843" y="3099"/>
                </a:lnTo>
                <a:lnTo>
                  <a:pt x="1845" y="3098"/>
                </a:lnTo>
                <a:lnTo>
                  <a:pt x="1847" y="3096"/>
                </a:lnTo>
                <a:lnTo>
                  <a:pt x="1848" y="3094"/>
                </a:lnTo>
                <a:lnTo>
                  <a:pt x="1848" y="3092"/>
                </a:lnTo>
                <a:lnTo>
                  <a:pt x="1847" y="3091"/>
                </a:lnTo>
                <a:lnTo>
                  <a:pt x="1846" y="3090"/>
                </a:lnTo>
                <a:lnTo>
                  <a:pt x="1844" y="3090"/>
                </a:lnTo>
                <a:lnTo>
                  <a:pt x="1842" y="3090"/>
                </a:lnTo>
                <a:lnTo>
                  <a:pt x="1841" y="3091"/>
                </a:lnTo>
                <a:lnTo>
                  <a:pt x="1839" y="3092"/>
                </a:lnTo>
                <a:lnTo>
                  <a:pt x="1838" y="3094"/>
                </a:lnTo>
                <a:lnTo>
                  <a:pt x="1838" y="3096"/>
                </a:lnTo>
                <a:lnTo>
                  <a:pt x="1838" y="3098"/>
                </a:lnTo>
                <a:lnTo>
                  <a:pt x="1840" y="3099"/>
                </a:lnTo>
                <a:lnTo>
                  <a:pt x="1841" y="3099"/>
                </a:lnTo>
                <a:close/>
                <a:moveTo>
                  <a:pt x="1794" y="3248"/>
                </a:moveTo>
                <a:lnTo>
                  <a:pt x="1796" y="3248"/>
                </a:lnTo>
                <a:lnTo>
                  <a:pt x="1798" y="3245"/>
                </a:lnTo>
                <a:lnTo>
                  <a:pt x="1800" y="3244"/>
                </a:lnTo>
                <a:lnTo>
                  <a:pt x="1801" y="3242"/>
                </a:lnTo>
                <a:lnTo>
                  <a:pt x="1801" y="3240"/>
                </a:lnTo>
                <a:lnTo>
                  <a:pt x="1800" y="3238"/>
                </a:lnTo>
                <a:lnTo>
                  <a:pt x="1799" y="3237"/>
                </a:lnTo>
                <a:lnTo>
                  <a:pt x="1797" y="3236"/>
                </a:lnTo>
                <a:lnTo>
                  <a:pt x="1795" y="3237"/>
                </a:lnTo>
                <a:lnTo>
                  <a:pt x="1793" y="3238"/>
                </a:lnTo>
                <a:lnTo>
                  <a:pt x="1791" y="3240"/>
                </a:lnTo>
                <a:lnTo>
                  <a:pt x="1790" y="3242"/>
                </a:lnTo>
                <a:lnTo>
                  <a:pt x="1790" y="3244"/>
                </a:lnTo>
                <a:lnTo>
                  <a:pt x="1791" y="3245"/>
                </a:lnTo>
                <a:lnTo>
                  <a:pt x="1792" y="3248"/>
                </a:lnTo>
                <a:lnTo>
                  <a:pt x="1794" y="3248"/>
                </a:lnTo>
                <a:close/>
                <a:moveTo>
                  <a:pt x="1747" y="3395"/>
                </a:moveTo>
                <a:lnTo>
                  <a:pt x="1749" y="3395"/>
                </a:lnTo>
                <a:lnTo>
                  <a:pt x="1751" y="3394"/>
                </a:lnTo>
                <a:lnTo>
                  <a:pt x="1752" y="3392"/>
                </a:lnTo>
                <a:lnTo>
                  <a:pt x="1753" y="3390"/>
                </a:lnTo>
                <a:lnTo>
                  <a:pt x="1754" y="3388"/>
                </a:lnTo>
                <a:lnTo>
                  <a:pt x="1753" y="3385"/>
                </a:lnTo>
                <a:lnTo>
                  <a:pt x="1752" y="3384"/>
                </a:lnTo>
                <a:lnTo>
                  <a:pt x="1750" y="3384"/>
                </a:lnTo>
                <a:lnTo>
                  <a:pt x="1748" y="3384"/>
                </a:lnTo>
                <a:lnTo>
                  <a:pt x="1746" y="3385"/>
                </a:lnTo>
                <a:lnTo>
                  <a:pt x="1744" y="3388"/>
                </a:lnTo>
                <a:lnTo>
                  <a:pt x="1743" y="3390"/>
                </a:lnTo>
                <a:lnTo>
                  <a:pt x="1743" y="3392"/>
                </a:lnTo>
                <a:lnTo>
                  <a:pt x="1743" y="3394"/>
                </a:lnTo>
                <a:lnTo>
                  <a:pt x="1745" y="3395"/>
                </a:lnTo>
                <a:lnTo>
                  <a:pt x="1747" y="3395"/>
                </a:lnTo>
                <a:close/>
                <a:moveTo>
                  <a:pt x="1699" y="3543"/>
                </a:moveTo>
                <a:lnTo>
                  <a:pt x="1701" y="3543"/>
                </a:lnTo>
                <a:lnTo>
                  <a:pt x="1704" y="3541"/>
                </a:lnTo>
                <a:lnTo>
                  <a:pt x="1705" y="3540"/>
                </a:lnTo>
                <a:lnTo>
                  <a:pt x="1706" y="3537"/>
                </a:lnTo>
                <a:lnTo>
                  <a:pt x="1707" y="3535"/>
                </a:lnTo>
                <a:lnTo>
                  <a:pt x="1706" y="3533"/>
                </a:lnTo>
                <a:lnTo>
                  <a:pt x="1705" y="3532"/>
                </a:lnTo>
                <a:lnTo>
                  <a:pt x="1703" y="3532"/>
                </a:lnTo>
                <a:lnTo>
                  <a:pt x="1700" y="3532"/>
                </a:lnTo>
                <a:lnTo>
                  <a:pt x="1698" y="3533"/>
                </a:lnTo>
                <a:lnTo>
                  <a:pt x="1696" y="3535"/>
                </a:lnTo>
                <a:lnTo>
                  <a:pt x="1695" y="3537"/>
                </a:lnTo>
                <a:lnTo>
                  <a:pt x="1695" y="3540"/>
                </a:lnTo>
                <a:lnTo>
                  <a:pt x="1696" y="3541"/>
                </a:lnTo>
                <a:lnTo>
                  <a:pt x="1697" y="3543"/>
                </a:lnTo>
                <a:lnTo>
                  <a:pt x="1699" y="3543"/>
                </a:lnTo>
                <a:close/>
                <a:moveTo>
                  <a:pt x="1652" y="3690"/>
                </a:moveTo>
                <a:lnTo>
                  <a:pt x="1654" y="3690"/>
                </a:lnTo>
                <a:lnTo>
                  <a:pt x="1656" y="3689"/>
                </a:lnTo>
                <a:lnTo>
                  <a:pt x="1658" y="3687"/>
                </a:lnTo>
                <a:lnTo>
                  <a:pt x="1659" y="3685"/>
                </a:lnTo>
                <a:lnTo>
                  <a:pt x="1659" y="3683"/>
                </a:lnTo>
                <a:lnTo>
                  <a:pt x="1659" y="3681"/>
                </a:lnTo>
                <a:lnTo>
                  <a:pt x="1657" y="3680"/>
                </a:lnTo>
                <a:lnTo>
                  <a:pt x="1655" y="3679"/>
                </a:lnTo>
                <a:lnTo>
                  <a:pt x="1653" y="3680"/>
                </a:lnTo>
                <a:lnTo>
                  <a:pt x="1651" y="3681"/>
                </a:lnTo>
                <a:lnTo>
                  <a:pt x="1649" y="3683"/>
                </a:lnTo>
                <a:lnTo>
                  <a:pt x="1648" y="3685"/>
                </a:lnTo>
                <a:lnTo>
                  <a:pt x="1648" y="3687"/>
                </a:lnTo>
                <a:lnTo>
                  <a:pt x="1648" y="3689"/>
                </a:lnTo>
                <a:lnTo>
                  <a:pt x="1650" y="3690"/>
                </a:lnTo>
                <a:lnTo>
                  <a:pt x="1652" y="3690"/>
                </a:lnTo>
                <a:close/>
                <a:moveTo>
                  <a:pt x="1604" y="3838"/>
                </a:moveTo>
                <a:lnTo>
                  <a:pt x="1607" y="3838"/>
                </a:lnTo>
                <a:lnTo>
                  <a:pt x="1609" y="3836"/>
                </a:lnTo>
                <a:lnTo>
                  <a:pt x="1611" y="3835"/>
                </a:lnTo>
                <a:lnTo>
                  <a:pt x="1612" y="3832"/>
                </a:lnTo>
                <a:lnTo>
                  <a:pt x="1612" y="3830"/>
                </a:lnTo>
                <a:lnTo>
                  <a:pt x="1612" y="3828"/>
                </a:lnTo>
                <a:lnTo>
                  <a:pt x="1610" y="3827"/>
                </a:lnTo>
                <a:lnTo>
                  <a:pt x="1608" y="3826"/>
                </a:lnTo>
                <a:lnTo>
                  <a:pt x="1606" y="3827"/>
                </a:lnTo>
                <a:lnTo>
                  <a:pt x="1603" y="3828"/>
                </a:lnTo>
                <a:lnTo>
                  <a:pt x="1601" y="3830"/>
                </a:lnTo>
                <a:lnTo>
                  <a:pt x="1600" y="3832"/>
                </a:lnTo>
                <a:lnTo>
                  <a:pt x="1600" y="3835"/>
                </a:lnTo>
                <a:lnTo>
                  <a:pt x="1600" y="3836"/>
                </a:lnTo>
                <a:lnTo>
                  <a:pt x="1602" y="3838"/>
                </a:lnTo>
                <a:lnTo>
                  <a:pt x="1604" y="3838"/>
                </a:lnTo>
                <a:close/>
                <a:moveTo>
                  <a:pt x="1557" y="3986"/>
                </a:moveTo>
                <a:lnTo>
                  <a:pt x="1559" y="3985"/>
                </a:lnTo>
                <a:lnTo>
                  <a:pt x="1562" y="3984"/>
                </a:lnTo>
                <a:lnTo>
                  <a:pt x="1563" y="3982"/>
                </a:lnTo>
                <a:lnTo>
                  <a:pt x="1565" y="3980"/>
                </a:lnTo>
                <a:lnTo>
                  <a:pt x="1565" y="3977"/>
                </a:lnTo>
                <a:lnTo>
                  <a:pt x="1564" y="3975"/>
                </a:lnTo>
                <a:lnTo>
                  <a:pt x="1563" y="3974"/>
                </a:lnTo>
                <a:lnTo>
                  <a:pt x="1561" y="3974"/>
                </a:lnTo>
                <a:lnTo>
                  <a:pt x="1558" y="3974"/>
                </a:lnTo>
                <a:lnTo>
                  <a:pt x="1556" y="3975"/>
                </a:lnTo>
                <a:lnTo>
                  <a:pt x="1554" y="3977"/>
                </a:lnTo>
                <a:lnTo>
                  <a:pt x="1553" y="3980"/>
                </a:lnTo>
                <a:lnTo>
                  <a:pt x="1552" y="3982"/>
                </a:lnTo>
                <a:lnTo>
                  <a:pt x="1553" y="3984"/>
                </a:lnTo>
                <a:lnTo>
                  <a:pt x="1555" y="3985"/>
                </a:lnTo>
                <a:lnTo>
                  <a:pt x="1557" y="3986"/>
                </a:lnTo>
                <a:close/>
                <a:moveTo>
                  <a:pt x="1509" y="4133"/>
                </a:moveTo>
                <a:lnTo>
                  <a:pt x="1512" y="4132"/>
                </a:lnTo>
                <a:lnTo>
                  <a:pt x="1514" y="4131"/>
                </a:lnTo>
                <a:lnTo>
                  <a:pt x="1516" y="4129"/>
                </a:lnTo>
                <a:lnTo>
                  <a:pt x="1517" y="4127"/>
                </a:lnTo>
                <a:lnTo>
                  <a:pt x="1518" y="4125"/>
                </a:lnTo>
                <a:lnTo>
                  <a:pt x="1517" y="4123"/>
                </a:lnTo>
                <a:lnTo>
                  <a:pt x="1515" y="4121"/>
                </a:lnTo>
                <a:lnTo>
                  <a:pt x="1513" y="4121"/>
                </a:lnTo>
                <a:lnTo>
                  <a:pt x="1511" y="4121"/>
                </a:lnTo>
                <a:lnTo>
                  <a:pt x="1508" y="4123"/>
                </a:lnTo>
                <a:lnTo>
                  <a:pt x="1507" y="4125"/>
                </a:lnTo>
                <a:lnTo>
                  <a:pt x="1505" y="4127"/>
                </a:lnTo>
                <a:lnTo>
                  <a:pt x="1505" y="4129"/>
                </a:lnTo>
                <a:lnTo>
                  <a:pt x="1506" y="4131"/>
                </a:lnTo>
                <a:lnTo>
                  <a:pt x="1507" y="4132"/>
                </a:lnTo>
                <a:lnTo>
                  <a:pt x="1509" y="4133"/>
                </a:lnTo>
                <a:close/>
                <a:moveTo>
                  <a:pt x="1462" y="4281"/>
                </a:moveTo>
                <a:lnTo>
                  <a:pt x="1465" y="4281"/>
                </a:lnTo>
                <a:lnTo>
                  <a:pt x="1467" y="4280"/>
                </a:lnTo>
                <a:lnTo>
                  <a:pt x="1469" y="4278"/>
                </a:lnTo>
                <a:lnTo>
                  <a:pt x="1470" y="4275"/>
                </a:lnTo>
                <a:lnTo>
                  <a:pt x="1470" y="4272"/>
                </a:lnTo>
                <a:lnTo>
                  <a:pt x="1470" y="4270"/>
                </a:lnTo>
                <a:lnTo>
                  <a:pt x="1468" y="4269"/>
                </a:lnTo>
                <a:lnTo>
                  <a:pt x="1466" y="4268"/>
                </a:lnTo>
                <a:lnTo>
                  <a:pt x="1463" y="4269"/>
                </a:lnTo>
                <a:lnTo>
                  <a:pt x="1461" y="4270"/>
                </a:lnTo>
                <a:lnTo>
                  <a:pt x="1459" y="4272"/>
                </a:lnTo>
                <a:lnTo>
                  <a:pt x="1458" y="4275"/>
                </a:lnTo>
                <a:lnTo>
                  <a:pt x="1458" y="4278"/>
                </a:lnTo>
                <a:lnTo>
                  <a:pt x="1458" y="4280"/>
                </a:lnTo>
                <a:lnTo>
                  <a:pt x="1460" y="4281"/>
                </a:lnTo>
                <a:lnTo>
                  <a:pt x="1462" y="4281"/>
                </a:lnTo>
                <a:close/>
                <a:moveTo>
                  <a:pt x="1415" y="4429"/>
                </a:moveTo>
                <a:lnTo>
                  <a:pt x="1417" y="4429"/>
                </a:lnTo>
                <a:lnTo>
                  <a:pt x="1420" y="4427"/>
                </a:lnTo>
                <a:lnTo>
                  <a:pt x="1422" y="4425"/>
                </a:lnTo>
                <a:lnTo>
                  <a:pt x="1423" y="4423"/>
                </a:lnTo>
                <a:lnTo>
                  <a:pt x="1423" y="4420"/>
                </a:lnTo>
                <a:lnTo>
                  <a:pt x="1423" y="4418"/>
                </a:lnTo>
                <a:lnTo>
                  <a:pt x="1421" y="4417"/>
                </a:lnTo>
                <a:lnTo>
                  <a:pt x="1419" y="4416"/>
                </a:lnTo>
                <a:lnTo>
                  <a:pt x="1416" y="4417"/>
                </a:lnTo>
                <a:lnTo>
                  <a:pt x="1414" y="4418"/>
                </a:lnTo>
                <a:lnTo>
                  <a:pt x="1411" y="4420"/>
                </a:lnTo>
                <a:lnTo>
                  <a:pt x="1410" y="4423"/>
                </a:lnTo>
                <a:lnTo>
                  <a:pt x="1410" y="4425"/>
                </a:lnTo>
                <a:lnTo>
                  <a:pt x="1411" y="4427"/>
                </a:lnTo>
                <a:lnTo>
                  <a:pt x="1412" y="4429"/>
                </a:lnTo>
                <a:lnTo>
                  <a:pt x="1415" y="4429"/>
                </a:lnTo>
                <a:close/>
                <a:moveTo>
                  <a:pt x="1367" y="4576"/>
                </a:moveTo>
                <a:lnTo>
                  <a:pt x="1370" y="4576"/>
                </a:lnTo>
                <a:lnTo>
                  <a:pt x="1372" y="4575"/>
                </a:lnTo>
                <a:lnTo>
                  <a:pt x="1374" y="4572"/>
                </a:lnTo>
                <a:lnTo>
                  <a:pt x="1376" y="4570"/>
                </a:lnTo>
                <a:lnTo>
                  <a:pt x="1376" y="4568"/>
                </a:lnTo>
                <a:lnTo>
                  <a:pt x="1375" y="4565"/>
                </a:lnTo>
                <a:lnTo>
                  <a:pt x="1374" y="4564"/>
                </a:lnTo>
                <a:lnTo>
                  <a:pt x="1371" y="4564"/>
                </a:lnTo>
                <a:lnTo>
                  <a:pt x="1369" y="4564"/>
                </a:lnTo>
                <a:lnTo>
                  <a:pt x="1366" y="4565"/>
                </a:lnTo>
                <a:lnTo>
                  <a:pt x="1364" y="4568"/>
                </a:lnTo>
                <a:lnTo>
                  <a:pt x="1363" y="4570"/>
                </a:lnTo>
                <a:lnTo>
                  <a:pt x="1363" y="4572"/>
                </a:lnTo>
                <a:lnTo>
                  <a:pt x="1363" y="4575"/>
                </a:lnTo>
                <a:lnTo>
                  <a:pt x="1365" y="4576"/>
                </a:lnTo>
                <a:lnTo>
                  <a:pt x="1367" y="4576"/>
                </a:lnTo>
                <a:close/>
                <a:moveTo>
                  <a:pt x="1320" y="4724"/>
                </a:moveTo>
                <a:lnTo>
                  <a:pt x="1322" y="4723"/>
                </a:lnTo>
                <a:lnTo>
                  <a:pt x="1325" y="4722"/>
                </a:lnTo>
                <a:lnTo>
                  <a:pt x="1327" y="4720"/>
                </a:lnTo>
                <a:lnTo>
                  <a:pt x="1328" y="4717"/>
                </a:lnTo>
                <a:lnTo>
                  <a:pt x="1329" y="4715"/>
                </a:lnTo>
                <a:lnTo>
                  <a:pt x="1328" y="4713"/>
                </a:lnTo>
                <a:lnTo>
                  <a:pt x="1326" y="4711"/>
                </a:lnTo>
                <a:lnTo>
                  <a:pt x="1324" y="4711"/>
                </a:lnTo>
                <a:lnTo>
                  <a:pt x="1321" y="4711"/>
                </a:lnTo>
                <a:lnTo>
                  <a:pt x="1319" y="4713"/>
                </a:lnTo>
                <a:lnTo>
                  <a:pt x="1317" y="4715"/>
                </a:lnTo>
                <a:lnTo>
                  <a:pt x="1315" y="4717"/>
                </a:lnTo>
                <a:lnTo>
                  <a:pt x="1315" y="4720"/>
                </a:lnTo>
                <a:lnTo>
                  <a:pt x="1316" y="4722"/>
                </a:lnTo>
                <a:lnTo>
                  <a:pt x="1317" y="4723"/>
                </a:lnTo>
                <a:lnTo>
                  <a:pt x="1320" y="4724"/>
                </a:lnTo>
                <a:close/>
                <a:moveTo>
                  <a:pt x="1272" y="4871"/>
                </a:moveTo>
                <a:lnTo>
                  <a:pt x="1275" y="4871"/>
                </a:lnTo>
                <a:lnTo>
                  <a:pt x="1278" y="4869"/>
                </a:lnTo>
                <a:lnTo>
                  <a:pt x="1280" y="4867"/>
                </a:lnTo>
                <a:lnTo>
                  <a:pt x="1281" y="4865"/>
                </a:lnTo>
                <a:lnTo>
                  <a:pt x="1281" y="4862"/>
                </a:lnTo>
                <a:lnTo>
                  <a:pt x="1280" y="4860"/>
                </a:lnTo>
                <a:lnTo>
                  <a:pt x="1279" y="4859"/>
                </a:lnTo>
                <a:lnTo>
                  <a:pt x="1277" y="4858"/>
                </a:lnTo>
                <a:lnTo>
                  <a:pt x="1274" y="4859"/>
                </a:lnTo>
                <a:lnTo>
                  <a:pt x="1271" y="4860"/>
                </a:lnTo>
                <a:lnTo>
                  <a:pt x="1269" y="4862"/>
                </a:lnTo>
                <a:lnTo>
                  <a:pt x="1268" y="4865"/>
                </a:lnTo>
                <a:lnTo>
                  <a:pt x="1268" y="4867"/>
                </a:lnTo>
                <a:lnTo>
                  <a:pt x="1269" y="4869"/>
                </a:lnTo>
                <a:lnTo>
                  <a:pt x="1270" y="4871"/>
                </a:lnTo>
                <a:lnTo>
                  <a:pt x="1272" y="4871"/>
                </a:lnTo>
                <a:close/>
                <a:moveTo>
                  <a:pt x="1225" y="5018"/>
                </a:moveTo>
                <a:lnTo>
                  <a:pt x="1228" y="5018"/>
                </a:lnTo>
                <a:lnTo>
                  <a:pt x="1230" y="5017"/>
                </a:lnTo>
                <a:lnTo>
                  <a:pt x="1232" y="5015"/>
                </a:lnTo>
                <a:lnTo>
                  <a:pt x="1234" y="5012"/>
                </a:lnTo>
                <a:lnTo>
                  <a:pt x="1234" y="5010"/>
                </a:lnTo>
                <a:lnTo>
                  <a:pt x="1233" y="5008"/>
                </a:lnTo>
                <a:lnTo>
                  <a:pt x="1231" y="5006"/>
                </a:lnTo>
                <a:lnTo>
                  <a:pt x="1229" y="5006"/>
                </a:lnTo>
                <a:lnTo>
                  <a:pt x="1227" y="5006"/>
                </a:lnTo>
                <a:lnTo>
                  <a:pt x="1224" y="5008"/>
                </a:lnTo>
                <a:lnTo>
                  <a:pt x="1222" y="5010"/>
                </a:lnTo>
                <a:lnTo>
                  <a:pt x="1221" y="5012"/>
                </a:lnTo>
                <a:lnTo>
                  <a:pt x="1220" y="5015"/>
                </a:lnTo>
                <a:lnTo>
                  <a:pt x="1221" y="5017"/>
                </a:lnTo>
                <a:lnTo>
                  <a:pt x="1223" y="5018"/>
                </a:lnTo>
                <a:lnTo>
                  <a:pt x="1225" y="5018"/>
                </a:lnTo>
                <a:close/>
                <a:moveTo>
                  <a:pt x="1178" y="5166"/>
                </a:moveTo>
                <a:lnTo>
                  <a:pt x="1180" y="5166"/>
                </a:lnTo>
                <a:lnTo>
                  <a:pt x="1183" y="5165"/>
                </a:lnTo>
                <a:lnTo>
                  <a:pt x="1185" y="5163"/>
                </a:lnTo>
                <a:lnTo>
                  <a:pt x="1186" y="5159"/>
                </a:lnTo>
                <a:lnTo>
                  <a:pt x="1186" y="5157"/>
                </a:lnTo>
                <a:lnTo>
                  <a:pt x="1185" y="5155"/>
                </a:lnTo>
                <a:lnTo>
                  <a:pt x="1184" y="5154"/>
                </a:lnTo>
                <a:lnTo>
                  <a:pt x="1182" y="5153"/>
                </a:lnTo>
                <a:lnTo>
                  <a:pt x="1179" y="5154"/>
                </a:lnTo>
                <a:lnTo>
                  <a:pt x="1177" y="5155"/>
                </a:lnTo>
                <a:lnTo>
                  <a:pt x="1175" y="5157"/>
                </a:lnTo>
                <a:lnTo>
                  <a:pt x="1174" y="5159"/>
                </a:lnTo>
                <a:lnTo>
                  <a:pt x="1173" y="5163"/>
                </a:lnTo>
                <a:lnTo>
                  <a:pt x="1174" y="5165"/>
                </a:lnTo>
                <a:lnTo>
                  <a:pt x="1176" y="5166"/>
                </a:lnTo>
                <a:lnTo>
                  <a:pt x="1178" y="5166"/>
                </a:lnTo>
                <a:close/>
                <a:moveTo>
                  <a:pt x="1130" y="5314"/>
                </a:moveTo>
                <a:lnTo>
                  <a:pt x="1133" y="5313"/>
                </a:lnTo>
                <a:lnTo>
                  <a:pt x="1135" y="5312"/>
                </a:lnTo>
                <a:lnTo>
                  <a:pt x="1137" y="5310"/>
                </a:lnTo>
                <a:lnTo>
                  <a:pt x="1138" y="5308"/>
                </a:lnTo>
                <a:lnTo>
                  <a:pt x="1139" y="5305"/>
                </a:lnTo>
                <a:lnTo>
                  <a:pt x="1138" y="5304"/>
                </a:lnTo>
                <a:lnTo>
                  <a:pt x="1136" y="5301"/>
                </a:lnTo>
                <a:lnTo>
                  <a:pt x="1134" y="5301"/>
                </a:lnTo>
                <a:lnTo>
                  <a:pt x="1132" y="5301"/>
                </a:lnTo>
                <a:lnTo>
                  <a:pt x="1129" y="5304"/>
                </a:lnTo>
                <a:lnTo>
                  <a:pt x="1128" y="5305"/>
                </a:lnTo>
                <a:lnTo>
                  <a:pt x="1126" y="5308"/>
                </a:lnTo>
                <a:lnTo>
                  <a:pt x="1126" y="5310"/>
                </a:lnTo>
                <a:lnTo>
                  <a:pt x="1127" y="5312"/>
                </a:lnTo>
                <a:lnTo>
                  <a:pt x="1128" y="5313"/>
                </a:lnTo>
                <a:lnTo>
                  <a:pt x="1130" y="5314"/>
                </a:lnTo>
                <a:close/>
                <a:moveTo>
                  <a:pt x="1083" y="5461"/>
                </a:moveTo>
                <a:lnTo>
                  <a:pt x="1086" y="5461"/>
                </a:lnTo>
                <a:lnTo>
                  <a:pt x="1088" y="5459"/>
                </a:lnTo>
                <a:lnTo>
                  <a:pt x="1090" y="5458"/>
                </a:lnTo>
                <a:lnTo>
                  <a:pt x="1091" y="5455"/>
                </a:lnTo>
                <a:lnTo>
                  <a:pt x="1091" y="5453"/>
                </a:lnTo>
                <a:lnTo>
                  <a:pt x="1091" y="5451"/>
                </a:lnTo>
                <a:lnTo>
                  <a:pt x="1089" y="5450"/>
                </a:lnTo>
                <a:lnTo>
                  <a:pt x="1087" y="5449"/>
                </a:lnTo>
                <a:lnTo>
                  <a:pt x="1084" y="5450"/>
                </a:lnTo>
                <a:lnTo>
                  <a:pt x="1082" y="5451"/>
                </a:lnTo>
                <a:lnTo>
                  <a:pt x="1080" y="5453"/>
                </a:lnTo>
                <a:lnTo>
                  <a:pt x="1079" y="5455"/>
                </a:lnTo>
                <a:lnTo>
                  <a:pt x="1079" y="5458"/>
                </a:lnTo>
                <a:lnTo>
                  <a:pt x="1079" y="5459"/>
                </a:lnTo>
                <a:lnTo>
                  <a:pt x="1081" y="5461"/>
                </a:lnTo>
                <a:lnTo>
                  <a:pt x="1083" y="5461"/>
                </a:lnTo>
                <a:close/>
                <a:moveTo>
                  <a:pt x="1036" y="5609"/>
                </a:moveTo>
                <a:lnTo>
                  <a:pt x="1038" y="5608"/>
                </a:lnTo>
                <a:lnTo>
                  <a:pt x="1041" y="5607"/>
                </a:lnTo>
                <a:lnTo>
                  <a:pt x="1042" y="5605"/>
                </a:lnTo>
                <a:lnTo>
                  <a:pt x="1044" y="5603"/>
                </a:lnTo>
                <a:lnTo>
                  <a:pt x="1044" y="5600"/>
                </a:lnTo>
                <a:lnTo>
                  <a:pt x="1043" y="5598"/>
                </a:lnTo>
                <a:lnTo>
                  <a:pt x="1042" y="5597"/>
                </a:lnTo>
                <a:lnTo>
                  <a:pt x="1040" y="5597"/>
                </a:lnTo>
                <a:lnTo>
                  <a:pt x="1037" y="5597"/>
                </a:lnTo>
                <a:lnTo>
                  <a:pt x="1035" y="5598"/>
                </a:lnTo>
                <a:lnTo>
                  <a:pt x="1033" y="5600"/>
                </a:lnTo>
                <a:lnTo>
                  <a:pt x="1032" y="5603"/>
                </a:lnTo>
                <a:lnTo>
                  <a:pt x="1031" y="5605"/>
                </a:lnTo>
                <a:lnTo>
                  <a:pt x="1032" y="5607"/>
                </a:lnTo>
                <a:lnTo>
                  <a:pt x="1034" y="5608"/>
                </a:lnTo>
                <a:lnTo>
                  <a:pt x="1036" y="5609"/>
                </a:lnTo>
                <a:close/>
                <a:moveTo>
                  <a:pt x="988" y="5756"/>
                </a:moveTo>
                <a:lnTo>
                  <a:pt x="991" y="5755"/>
                </a:lnTo>
                <a:lnTo>
                  <a:pt x="993" y="5754"/>
                </a:lnTo>
                <a:lnTo>
                  <a:pt x="995" y="5752"/>
                </a:lnTo>
                <a:lnTo>
                  <a:pt x="996" y="5750"/>
                </a:lnTo>
                <a:lnTo>
                  <a:pt x="996" y="5748"/>
                </a:lnTo>
                <a:lnTo>
                  <a:pt x="995" y="5746"/>
                </a:lnTo>
                <a:lnTo>
                  <a:pt x="994" y="5745"/>
                </a:lnTo>
                <a:lnTo>
                  <a:pt x="992" y="5744"/>
                </a:lnTo>
                <a:lnTo>
                  <a:pt x="990" y="5745"/>
                </a:lnTo>
                <a:lnTo>
                  <a:pt x="988" y="5746"/>
                </a:lnTo>
                <a:lnTo>
                  <a:pt x="986" y="5748"/>
                </a:lnTo>
                <a:lnTo>
                  <a:pt x="985" y="5750"/>
                </a:lnTo>
                <a:lnTo>
                  <a:pt x="984" y="5752"/>
                </a:lnTo>
                <a:lnTo>
                  <a:pt x="985" y="5754"/>
                </a:lnTo>
                <a:lnTo>
                  <a:pt x="986" y="5755"/>
                </a:lnTo>
                <a:lnTo>
                  <a:pt x="988" y="5756"/>
                </a:lnTo>
                <a:close/>
                <a:moveTo>
                  <a:pt x="941" y="5903"/>
                </a:moveTo>
                <a:lnTo>
                  <a:pt x="943" y="5902"/>
                </a:lnTo>
                <a:lnTo>
                  <a:pt x="946" y="5901"/>
                </a:lnTo>
                <a:lnTo>
                  <a:pt x="947" y="5899"/>
                </a:lnTo>
                <a:lnTo>
                  <a:pt x="948" y="5897"/>
                </a:lnTo>
                <a:lnTo>
                  <a:pt x="949" y="5895"/>
                </a:lnTo>
                <a:lnTo>
                  <a:pt x="948" y="5893"/>
                </a:lnTo>
                <a:lnTo>
                  <a:pt x="947" y="5892"/>
                </a:lnTo>
                <a:lnTo>
                  <a:pt x="945" y="5892"/>
                </a:lnTo>
                <a:lnTo>
                  <a:pt x="942" y="5892"/>
                </a:lnTo>
                <a:lnTo>
                  <a:pt x="940" y="5893"/>
                </a:lnTo>
                <a:lnTo>
                  <a:pt x="938" y="5895"/>
                </a:lnTo>
                <a:lnTo>
                  <a:pt x="937" y="5897"/>
                </a:lnTo>
                <a:lnTo>
                  <a:pt x="937" y="5899"/>
                </a:lnTo>
                <a:lnTo>
                  <a:pt x="938" y="5901"/>
                </a:lnTo>
                <a:lnTo>
                  <a:pt x="939" y="5902"/>
                </a:lnTo>
                <a:lnTo>
                  <a:pt x="941" y="5903"/>
                </a:lnTo>
                <a:close/>
                <a:moveTo>
                  <a:pt x="894" y="6051"/>
                </a:moveTo>
                <a:lnTo>
                  <a:pt x="896" y="6050"/>
                </a:lnTo>
                <a:lnTo>
                  <a:pt x="898" y="6048"/>
                </a:lnTo>
                <a:lnTo>
                  <a:pt x="900" y="6047"/>
                </a:lnTo>
                <a:lnTo>
                  <a:pt x="901" y="6045"/>
                </a:lnTo>
                <a:lnTo>
                  <a:pt x="901" y="6043"/>
                </a:lnTo>
                <a:lnTo>
                  <a:pt x="900" y="6041"/>
                </a:lnTo>
                <a:lnTo>
                  <a:pt x="899" y="6040"/>
                </a:lnTo>
                <a:lnTo>
                  <a:pt x="897" y="6039"/>
                </a:lnTo>
                <a:lnTo>
                  <a:pt x="895" y="6040"/>
                </a:lnTo>
                <a:lnTo>
                  <a:pt x="893" y="6041"/>
                </a:lnTo>
                <a:lnTo>
                  <a:pt x="891" y="6043"/>
                </a:lnTo>
                <a:lnTo>
                  <a:pt x="890" y="6045"/>
                </a:lnTo>
                <a:lnTo>
                  <a:pt x="890" y="6047"/>
                </a:lnTo>
                <a:lnTo>
                  <a:pt x="891" y="6048"/>
                </a:lnTo>
                <a:lnTo>
                  <a:pt x="892" y="6050"/>
                </a:lnTo>
                <a:lnTo>
                  <a:pt x="894" y="6051"/>
                </a:lnTo>
                <a:close/>
                <a:moveTo>
                  <a:pt x="846" y="6198"/>
                </a:moveTo>
                <a:lnTo>
                  <a:pt x="849" y="6198"/>
                </a:lnTo>
                <a:lnTo>
                  <a:pt x="851" y="6197"/>
                </a:lnTo>
                <a:lnTo>
                  <a:pt x="852" y="6195"/>
                </a:lnTo>
                <a:lnTo>
                  <a:pt x="853" y="6193"/>
                </a:lnTo>
                <a:lnTo>
                  <a:pt x="854" y="6191"/>
                </a:lnTo>
                <a:lnTo>
                  <a:pt x="853" y="6188"/>
                </a:lnTo>
                <a:lnTo>
                  <a:pt x="852" y="6187"/>
                </a:lnTo>
                <a:lnTo>
                  <a:pt x="850" y="6187"/>
                </a:lnTo>
                <a:lnTo>
                  <a:pt x="848" y="6187"/>
                </a:lnTo>
                <a:lnTo>
                  <a:pt x="846" y="6188"/>
                </a:lnTo>
                <a:lnTo>
                  <a:pt x="844" y="6191"/>
                </a:lnTo>
                <a:lnTo>
                  <a:pt x="843" y="6193"/>
                </a:lnTo>
                <a:lnTo>
                  <a:pt x="843" y="6195"/>
                </a:lnTo>
                <a:lnTo>
                  <a:pt x="843" y="6197"/>
                </a:lnTo>
                <a:lnTo>
                  <a:pt x="845" y="6198"/>
                </a:lnTo>
                <a:lnTo>
                  <a:pt x="846" y="6198"/>
                </a:lnTo>
                <a:close/>
                <a:moveTo>
                  <a:pt x="799" y="6345"/>
                </a:moveTo>
                <a:lnTo>
                  <a:pt x="801" y="6345"/>
                </a:lnTo>
                <a:lnTo>
                  <a:pt x="803" y="6344"/>
                </a:lnTo>
                <a:lnTo>
                  <a:pt x="805" y="6342"/>
                </a:lnTo>
                <a:lnTo>
                  <a:pt x="806" y="6340"/>
                </a:lnTo>
                <a:lnTo>
                  <a:pt x="806" y="6339"/>
                </a:lnTo>
                <a:lnTo>
                  <a:pt x="805" y="6337"/>
                </a:lnTo>
                <a:lnTo>
                  <a:pt x="804" y="6336"/>
                </a:lnTo>
                <a:lnTo>
                  <a:pt x="802" y="6336"/>
                </a:lnTo>
                <a:lnTo>
                  <a:pt x="800" y="6336"/>
                </a:lnTo>
                <a:lnTo>
                  <a:pt x="798" y="6337"/>
                </a:lnTo>
                <a:lnTo>
                  <a:pt x="797" y="6339"/>
                </a:lnTo>
                <a:lnTo>
                  <a:pt x="796" y="6340"/>
                </a:lnTo>
                <a:lnTo>
                  <a:pt x="796" y="6342"/>
                </a:lnTo>
                <a:lnTo>
                  <a:pt x="796" y="6344"/>
                </a:lnTo>
                <a:lnTo>
                  <a:pt x="797" y="6345"/>
                </a:lnTo>
                <a:lnTo>
                  <a:pt x="799" y="6345"/>
                </a:lnTo>
                <a:close/>
                <a:moveTo>
                  <a:pt x="752" y="6492"/>
                </a:moveTo>
                <a:lnTo>
                  <a:pt x="754" y="6492"/>
                </a:lnTo>
                <a:lnTo>
                  <a:pt x="756" y="6491"/>
                </a:lnTo>
                <a:lnTo>
                  <a:pt x="757" y="6489"/>
                </a:lnTo>
                <a:lnTo>
                  <a:pt x="758" y="6488"/>
                </a:lnTo>
                <a:lnTo>
                  <a:pt x="758" y="6486"/>
                </a:lnTo>
                <a:lnTo>
                  <a:pt x="758" y="6485"/>
                </a:lnTo>
                <a:lnTo>
                  <a:pt x="756" y="6484"/>
                </a:lnTo>
                <a:lnTo>
                  <a:pt x="755" y="6483"/>
                </a:lnTo>
                <a:lnTo>
                  <a:pt x="753" y="6484"/>
                </a:lnTo>
                <a:lnTo>
                  <a:pt x="751" y="6485"/>
                </a:lnTo>
                <a:lnTo>
                  <a:pt x="750" y="6486"/>
                </a:lnTo>
                <a:lnTo>
                  <a:pt x="749" y="6488"/>
                </a:lnTo>
                <a:lnTo>
                  <a:pt x="749" y="6489"/>
                </a:lnTo>
                <a:lnTo>
                  <a:pt x="749" y="6491"/>
                </a:lnTo>
                <a:lnTo>
                  <a:pt x="750" y="6492"/>
                </a:lnTo>
                <a:lnTo>
                  <a:pt x="752" y="6492"/>
                </a:lnTo>
                <a:close/>
                <a:moveTo>
                  <a:pt x="705" y="6640"/>
                </a:moveTo>
                <a:lnTo>
                  <a:pt x="706" y="6639"/>
                </a:lnTo>
                <a:lnTo>
                  <a:pt x="708" y="6638"/>
                </a:lnTo>
                <a:lnTo>
                  <a:pt x="710" y="6637"/>
                </a:lnTo>
                <a:lnTo>
                  <a:pt x="710" y="6635"/>
                </a:lnTo>
                <a:lnTo>
                  <a:pt x="711" y="6633"/>
                </a:lnTo>
                <a:lnTo>
                  <a:pt x="710" y="6632"/>
                </a:lnTo>
                <a:lnTo>
                  <a:pt x="709" y="6631"/>
                </a:lnTo>
                <a:lnTo>
                  <a:pt x="707" y="6631"/>
                </a:lnTo>
                <a:lnTo>
                  <a:pt x="706" y="6631"/>
                </a:lnTo>
                <a:lnTo>
                  <a:pt x="704" y="6632"/>
                </a:lnTo>
                <a:lnTo>
                  <a:pt x="703" y="6633"/>
                </a:lnTo>
                <a:lnTo>
                  <a:pt x="702" y="6635"/>
                </a:lnTo>
                <a:lnTo>
                  <a:pt x="701" y="6637"/>
                </a:lnTo>
                <a:lnTo>
                  <a:pt x="702" y="6638"/>
                </a:lnTo>
                <a:lnTo>
                  <a:pt x="703" y="6639"/>
                </a:lnTo>
                <a:lnTo>
                  <a:pt x="705" y="6640"/>
                </a:lnTo>
                <a:close/>
                <a:moveTo>
                  <a:pt x="657" y="6786"/>
                </a:moveTo>
                <a:lnTo>
                  <a:pt x="659" y="6786"/>
                </a:lnTo>
                <a:lnTo>
                  <a:pt x="661" y="6785"/>
                </a:lnTo>
                <a:lnTo>
                  <a:pt x="662" y="6784"/>
                </a:lnTo>
                <a:lnTo>
                  <a:pt x="663" y="6782"/>
                </a:lnTo>
                <a:lnTo>
                  <a:pt x="663" y="6781"/>
                </a:lnTo>
                <a:lnTo>
                  <a:pt x="662" y="6780"/>
                </a:lnTo>
                <a:lnTo>
                  <a:pt x="661" y="6779"/>
                </a:lnTo>
                <a:lnTo>
                  <a:pt x="660" y="6778"/>
                </a:lnTo>
                <a:lnTo>
                  <a:pt x="657" y="6780"/>
                </a:lnTo>
                <a:lnTo>
                  <a:pt x="655" y="6782"/>
                </a:lnTo>
                <a:lnTo>
                  <a:pt x="654" y="6784"/>
                </a:lnTo>
                <a:lnTo>
                  <a:pt x="655" y="6785"/>
                </a:lnTo>
                <a:lnTo>
                  <a:pt x="656" y="6786"/>
                </a:lnTo>
                <a:lnTo>
                  <a:pt x="657" y="6786"/>
                </a:lnTo>
                <a:close/>
                <a:moveTo>
                  <a:pt x="610" y="6933"/>
                </a:moveTo>
                <a:lnTo>
                  <a:pt x="613" y="6932"/>
                </a:lnTo>
                <a:lnTo>
                  <a:pt x="615" y="6930"/>
                </a:lnTo>
                <a:lnTo>
                  <a:pt x="615" y="6928"/>
                </a:lnTo>
                <a:lnTo>
                  <a:pt x="615" y="6927"/>
                </a:lnTo>
                <a:lnTo>
                  <a:pt x="614" y="6927"/>
                </a:lnTo>
                <a:lnTo>
                  <a:pt x="612" y="6926"/>
                </a:lnTo>
                <a:lnTo>
                  <a:pt x="610" y="6927"/>
                </a:lnTo>
                <a:lnTo>
                  <a:pt x="608" y="6930"/>
                </a:lnTo>
                <a:lnTo>
                  <a:pt x="608" y="6931"/>
                </a:lnTo>
                <a:lnTo>
                  <a:pt x="608" y="6932"/>
                </a:lnTo>
                <a:lnTo>
                  <a:pt x="609" y="6933"/>
                </a:lnTo>
                <a:lnTo>
                  <a:pt x="610" y="6933"/>
                </a:lnTo>
                <a:close/>
                <a:moveTo>
                  <a:pt x="563" y="7081"/>
                </a:moveTo>
                <a:lnTo>
                  <a:pt x="565" y="7080"/>
                </a:lnTo>
                <a:lnTo>
                  <a:pt x="567" y="7078"/>
                </a:lnTo>
                <a:lnTo>
                  <a:pt x="567" y="7076"/>
                </a:lnTo>
                <a:lnTo>
                  <a:pt x="567" y="7075"/>
                </a:lnTo>
                <a:lnTo>
                  <a:pt x="566" y="7074"/>
                </a:lnTo>
                <a:lnTo>
                  <a:pt x="565" y="7074"/>
                </a:lnTo>
                <a:lnTo>
                  <a:pt x="562" y="7075"/>
                </a:lnTo>
                <a:lnTo>
                  <a:pt x="561" y="7078"/>
                </a:lnTo>
                <a:lnTo>
                  <a:pt x="561" y="7079"/>
                </a:lnTo>
                <a:lnTo>
                  <a:pt x="561" y="7080"/>
                </a:lnTo>
                <a:lnTo>
                  <a:pt x="562" y="7081"/>
                </a:lnTo>
                <a:lnTo>
                  <a:pt x="563" y="7081"/>
                </a:lnTo>
                <a:close/>
                <a:moveTo>
                  <a:pt x="516" y="7228"/>
                </a:moveTo>
                <a:lnTo>
                  <a:pt x="518" y="7228"/>
                </a:lnTo>
                <a:lnTo>
                  <a:pt x="519" y="7226"/>
                </a:lnTo>
                <a:lnTo>
                  <a:pt x="519" y="7224"/>
                </a:lnTo>
                <a:lnTo>
                  <a:pt x="517" y="7223"/>
                </a:lnTo>
                <a:lnTo>
                  <a:pt x="515" y="7224"/>
                </a:lnTo>
                <a:lnTo>
                  <a:pt x="514" y="7226"/>
                </a:lnTo>
                <a:lnTo>
                  <a:pt x="514" y="7228"/>
                </a:lnTo>
                <a:lnTo>
                  <a:pt x="516" y="7228"/>
                </a:lnTo>
                <a:close/>
                <a:moveTo>
                  <a:pt x="472" y="7373"/>
                </a:moveTo>
                <a:lnTo>
                  <a:pt x="471" y="7371"/>
                </a:lnTo>
                <a:lnTo>
                  <a:pt x="470" y="7371"/>
                </a:lnTo>
                <a:lnTo>
                  <a:pt x="468" y="7371"/>
                </a:lnTo>
                <a:lnTo>
                  <a:pt x="467" y="7373"/>
                </a:lnTo>
                <a:lnTo>
                  <a:pt x="467" y="7375"/>
                </a:lnTo>
                <a:lnTo>
                  <a:pt x="468" y="7375"/>
                </a:lnTo>
                <a:lnTo>
                  <a:pt x="470" y="7375"/>
                </a:lnTo>
                <a:lnTo>
                  <a:pt x="472" y="7373"/>
                </a:lnTo>
                <a:close/>
                <a:moveTo>
                  <a:pt x="424" y="7520"/>
                </a:moveTo>
                <a:lnTo>
                  <a:pt x="424" y="7519"/>
                </a:lnTo>
                <a:lnTo>
                  <a:pt x="422" y="7518"/>
                </a:lnTo>
                <a:lnTo>
                  <a:pt x="421" y="7519"/>
                </a:lnTo>
                <a:lnTo>
                  <a:pt x="420" y="7520"/>
                </a:lnTo>
                <a:lnTo>
                  <a:pt x="420" y="7522"/>
                </a:lnTo>
                <a:lnTo>
                  <a:pt x="421" y="7522"/>
                </a:lnTo>
                <a:lnTo>
                  <a:pt x="423" y="7522"/>
                </a:lnTo>
                <a:lnTo>
                  <a:pt x="424" y="7520"/>
                </a:lnTo>
                <a:close/>
                <a:moveTo>
                  <a:pt x="376" y="7668"/>
                </a:moveTo>
                <a:lnTo>
                  <a:pt x="376" y="7667"/>
                </a:lnTo>
                <a:lnTo>
                  <a:pt x="375" y="7666"/>
                </a:lnTo>
                <a:lnTo>
                  <a:pt x="374" y="7667"/>
                </a:lnTo>
                <a:lnTo>
                  <a:pt x="373" y="7668"/>
                </a:lnTo>
                <a:lnTo>
                  <a:pt x="373" y="7669"/>
                </a:lnTo>
                <a:lnTo>
                  <a:pt x="374" y="7669"/>
                </a:lnTo>
                <a:lnTo>
                  <a:pt x="375" y="7669"/>
                </a:lnTo>
                <a:lnTo>
                  <a:pt x="376" y="7668"/>
                </a:lnTo>
                <a:close/>
                <a:moveTo>
                  <a:pt x="328" y="7815"/>
                </a:moveTo>
                <a:lnTo>
                  <a:pt x="328" y="7814"/>
                </a:lnTo>
                <a:lnTo>
                  <a:pt x="327" y="7814"/>
                </a:lnTo>
                <a:lnTo>
                  <a:pt x="326" y="7814"/>
                </a:lnTo>
                <a:lnTo>
                  <a:pt x="326" y="7815"/>
                </a:lnTo>
                <a:lnTo>
                  <a:pt x="326" y="7816"/>
                </a:lnTo>
                <a:lnTo>
                  <a:pt x="327" y="7816"/>
                </a:lnTo>
                <a:lnTo>
                  <a:pt x="328" y="7816"/>
                </a:lnTo>
                <a:lnTo>
                  <a:pt x="328" y="7815"/>
                </a:lnTo>
                <a:close/>
                <a:moveTo>
                  <a:pt x="280" y="7962"/>
                </a:moveTo>
                <a:lnTo>
                  <a:pt x="280" y="7962"/>
                </a:lnTo>
                <a:lnTo>
                  <a:pt x="280" y="7962"/>
                </a:lnTo>
                <a:lnTo>
                  <a:pt x="279" y="7962"/>
                </a:lnTo>
                <a:lnTo>
                  <a:pt x="279" y="7962"/>
                </a:lnTo>
                <a:lnTo>
                  <a:pt x="279" y="7963"/>
                </a:lnTo>
                <a:lnTo>
                  <a:pt x="279" y="7963"/>
                </a:lnTo>
                <a:lnTo>
                  <a:pt x="280" y="7963"/>
                </a:lnTo>
                <a:lnTo>
                  <a:pt x="280" y="7962"/>
                </a:lnTo>
                <a:close/>
                <a:moveTo>
                  <a:pt x="233" y="8111"/>
                </a:moveTo>
                <a:lnTo>
                  <a:pt x="233" y="8110"/>
                </a:lnTo>
                <a:lnTo>
                  <a:pt x="232" y="8110"/>
                </a:lnTo>
                <a:lnTo>
                  <a:pt x="232" y="8110"/>
                </a:lnTo>
                <a:lnTo>
                  <a:pt x="232" y="8111"/>
                </a:lnTo>
                <a:lnTo>
                  <a:pt x="232" y="8111"/>
                </a:lnTo>
                <a:lnTo>
                  <a:pt x="232" y="8111"/>
                </a:lnTo>
                <a:lnTo>
                  <a:pt x="233" y="8111"/>
                </a:lnTo>
                <a:lnTo>
                  <a:pt x="233" y="8111"/>
                </a:lnTo>
                <a:close/>
                <a:moveTo>
                  <a:pt x="185" y="8258"/>
                </a:move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9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close/>
                <a:moveTo>
                  <a:pt x="1885" y="2505"/>
                </a:moveTo>
                <a:lnTo>
                  <a:pt x="1885" y="2505"/>
                </a:lnTo>
                <a:lnTo>
                  <a:pt x="1885" y="2504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close/>
                <a:moveTo>
                  <a:pt x="1838" y="2652"/>
                </a:moveTo>
                <a:lnTo>
                  <a:pt x="1838" y="2652"/>
                </a:lnTo>
                <a:lnTo>
                  <a:pt x="1838" y="2652"/>
                </a:lnTo>
                <a:lnTo>
                  <a:pt x="1837" y="2652"/>
                </a:lnTo>
                <a:lnTo>
                  <a:pt x="1837" y="2652"/>
                </a:lnTo>
                <a:lnTo>
                  <a:pt x="1837" y="2653"/>
                </a:lnTo>
                <a:lnTo>
                  <a:pt x="1838" y="2653"/>
                </a:lnTo>
                <a:lnTo>
                  <a:pt x="1838" y="2653"/>
                </a:lnTo>
                <a:lnTo>
                  <a:pt x="1838" y="2652"/>
                </a:lnTo>
                <a:close/>
                <a:moveTo>
                  <a:pt x="1791" y="2800"/>
                </a:moveTo>
                <a:lnTo>
                  <a:pt x="1791" y="2799"/>
                </a:lnTo>
                <a:lnTo>
                  <a:pt x="1790" y="2799"/>
                </a:lnTo>
                <a:lnTo>
                  <a:pt x="1790" y="2799"/>
                </a:lnTo>
                <a:lnTo>
                  <a:pt x="1790" y="2800"/>
                </a:lnTo>
                <a:lnTo>
                  <a:pt x="1790" y="2800"/>
                </a:lnTo>
                <a:lnTo>
                  <a:pt x="1790" y="2800"/>
                </a:lnTo>
                <a:lnTo>
                  <a:pt x="1791" y="2800"/>
                </a:lnTo>
                <a:lnTo>
                  <a:pt x="1791" y="2800"/>
                </a:lnTo>
                <a:close/>
                <a:moveTo>
                  <a:pt x="1743" y="2947"/>
                </a:move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close/>
                <a:moveTo>
                  <a:pt x="1696" y="3094"/>
                </a:moveTo>
                <a:lnTo>
                  <a:pt x="1696" y="3094"/>
                </a:lnTo>
                <a:lnTo>
                  <a:pt x="1696" y="3094"/>
                </a:lnTo>
                <a:lnTo>
                  <a:pt x="1695" y="3094"/>
                </a:lnTo>
                <a:lnTo>
                  <a:pt x="1695" y="3094"/>
                </a:lnTo>
                <a:lnTo>
                  <a:pt x="1695" y="3095"/>
                </a:lnTo>
                <a:lnTo>
                  <a:pt x="1695" y="3095"/>
                </a:lnTo>
                <a:lnTo>
                  <a:pt x="1696" y="3095"/>
                </a:lnTo>
                <a:lnTo>
                  <a:pt x="1696" y="3094"/>
                </a:lnTo>
                <a:close/>
                <a:moveTo>
                  <a:pt x="1649" y="3242"/>
                </a:moveTo>
                <a:lnTo>
                  <a:pt x="1649" y="3241"/>
                </a:lnTo>
                <a:lnTo>
                  <a:pt x="1648" y="3241"/>
                </a:lnTo>
                <a:lnTo>
                  <a:pt x="1648" y="3241"/>
                </a:lnTo>
                <a:lnTo>
                  <a:pt x="1647" y="3242"/>
                </a:lnTo>
                <a:lnTo>
                  <a:pt x="1647" y="3242"/>
                </a:lnTo>
                <a:lnTo>
                  <a:pt x="1648" y="3242"/>
                </a:lnTo>
                <a:lnTo>
                  <a:pt x="1649" y="3242"/>
                </a:lnTo>
                <a:lnTo>
                  <a:pt x="1649" y="3242"/>
                </a:lnTo>
                <a:close/>
                <a:moveTo>
                  <a:pt x="1602" y="3390"/>
                </a:moveTo>
                <a:lnTo>
                  <a:pt x="1602" y="3389"/>
                </a:lnTo>
                <a:lnTo>
                  <a:pt x="1601" y="3389"/>
                </a:lnTo>
                <a:lnTo>
                  <a:pt x="1600" y="3389"/>
                </a:lnTo>
                <a:lnTo>
                  <a:pt x="1600" y="3390"/>
                </a:lnTo>
                <a:lnTo>
                  <a:pt x="1600" y="3391"/>
                </a:lnTo>
                <a:lnTo>
                  <a:pt x="1600" y="3391"/>
                </a:lnTo>
                <a:lnTo>
                  <a:pt x="1601" y="3391"/>
                </a:lnTo>
                <a:lnTo>
                  <a:pt x="1602" y="3390"/>
                </a:lnTo>
                <a:close/>
                <a:moveTo>
                  <a:pt x="1555" y="3537"/>
                </a:moveTo>
                <a:lnTo>
                  <a:pt x="1555" y="3537"/>
                </a:lnTo>
                <a:lnTo>
                  <a:pt x="1554" y="3536"/>
                </a:lnTo>
                <a:lnTo>
                  <a:pt x="1553" y="3537"/>
                </a:lnTo>
                <a:lnTo>
                  <a:pt x="1552" y="3537"/>
                </a:lnTo>
                <a:lnTo>
                  <a:pt x="1552" y="3538"/>
                </a:lnTo>
                <a:lnTo>
                  <a:pt x="1553" y="3539"/>
                </a:lnTo>
                <a:lnTo>
                  <a:pt x="1554" y="3538"/>
                </a:lnTo>
                <a:lnTo>
                  <a:pt x="1555" y="3537"/>
                </a:lnTo>
                <a:close/>
                <a:moveTo>
                  <a:pt x="1507" y="3685"/>
                </a:moveTo>
                <a:lnTo>
                  <a:pt x="1507" y="3684"/>
                </a:lnTo>
                <a:lnTo>
                  <a:pt x="1506" y="3684"/>
                </a:lnTo>
                <a:lnTo>
                  <a:pt x="1506" y="3684"/>
                </a:lnTo>
                <a:lnTo>
                  <a:pt x="1505" y="3685"/>
                </a:lnTo>
                <a:lnTo>
                  <a:pt x="1505" y="3686"/>
                </a:lnTo>
                <a:lnTo>
                  <a:pt x="1506" y="3686"/>
                </a:lnTo>
                <a:lnTo>
                  <a:pt x="1507" y="3686"/>
                </a:lnTo>
                <a:lnTo>
                  <a:pt x="1507" y="3685"/>
                </a:lnTo>
                <a:close/>
                <a:moveTo>
                  <a:pt x="1460" y="3832"/>
                </a:moveTo>
                <a:lnTo>
                  <a:pt x="1460" y="3831"/>
                </a:lnTo>
                <a:lnTo>
                  <a:pt x="1459" y="3831"/>
                </a:lnTo>
                <a:lnTo>
                  <a:pt x="1458" y="3831"/>
                </a:lnTo>
                <a:lnTo>
                  <a:pt x="1458" y="3832"/>
                </a:lnTo>
                <a:lnTo>
                  <a:pt x="1458" y="3833"/>
                </a:lnTo>
                <a:lnTo>
                  <a:pt x="1458" y="3833"/>
                </a:lnTo>
                <a:lnTo>
                  <a:pt x="1459" y="3833"/>
                </a:lnTo>
                <a:lnTo>
                  <a:pt x="1460" y="3832"/>
                </a:lnTo>
                <a:close/>
                <a:moveTo>
                  <a:pt x="1413" y="3980"/>
                </a:moveTo>
                <a:lnTo>
                  <a:pt x="1412" y="3979"/>
                </a:lnTo>
                <a:lnTo>
                  <a:pt x="1412" y="3978"/>
                </a:lnTo>
                <a:lnTo>
                  <a:pt x="1411" y="3979"/>
                </a:lnTo>
                <a:lnTo>
                  <a:pt x="1410" y="3980"/>
                </a:lnTo>
                <a:lnTo>
                  <a:pt x="1410" y="3980"/>
                </a:lnTo>
                <a:lnTo>
                  <a:pt x="1411" y="3981"/>
                </a:lnTo>
                <a:lnTo>
                  <a:pt x="1412" y="3980"/>
                </a:lnTo>
                <a:lnTo>
                  <a:pt x="1413" y="3980"/>
                </a:lnTo>
                <a:close/>
                <a:moveTo>
                  <a:pt x="1366" y="4127"/>
                </a:moveTo>
                <a:lnTo>
                  <a:pt x="1365" y="4126"/>
                </a:lnTo>
                <a:lnTo>
                  <a:pt x="1364" y="4125"/>
                </a:lnTo>
                <a:lnTo>
                  <a:pt x="1363" y="4126"/>
                </a:lnTo>
                <a:lnTo>
                  <a:pt x="1362" y="4127"/>
                </a:lnTo>
                <a:lnTo>
                  <a:pt x="1362" y="4128"/>
                </a:lnTo>
                <a:lnTo>
                  <a:pt x="1363" y="4129"/>
                </a:lnTo>
                <a:lnTo>
                  <a:pt x="1365" y="4128"/>
                </a:lnTo>
                <a:lnTo>
                  <a:pt x="1366" y="4127"/>
                </a:lnTo>
                <a:close/>
                <a:moveTo>
                  <a:pt x="1318" y="4275"/>
                </a:moveTo>
                <a:lnTo>
                  <a:pt x="1318" y="4273"/>
                </a:lnTo>
                <a:lnTo>
                  <a:pt x="1317" y="4273"/>
                </a:lnTo>
                <a:lnTo>
                  <a:pt x="1316" y="4273"/>
                </a:lnTo>
                <a:lnTo>
                  <a:pt x="1315" y="4275"/>
                </a:lnTo>
                <a:lnTo>
                  <a:pt x="1315" y="4276"/>
                </a:lnTo>
                <a:lnTo>
                  <a:pt x="1316" y="4277"/>
                </a:lnTo>
                <a:lnTo>
                  <a:pt x="1317" y="4276"/>
                </a:lnTo>
                <a:lnTo>
                  <a:pt x="1318" y="4275"/>
                </a:lnTo>
                <a:close/>
                <a:moveTo>
                  <a:pt x="1271" y="4423"/>
                </a:moveTo>
                <a:lnTo>
                  <a:pt x="1271" y="4421"/>
                </a:lnTo>
                <a:lnTo>
                  <a:pt x="1270" y="4421"/>
                </a:lnTo>
                <a:lnTo>
                  <a:pt x="1268" y="4421"/>
                </a:lnTo>
                <a:lnTo>
                  <a:pt x="1268" y="4423"/>
                </a:lnTo>
                <a:lnTo>
                  <a:pt x="1268" y="4424"/>
                </a:lnTo>
                <a:lnTo>
                  <a:pt x="1269" y="4424"/>
                </a:lnTo>
                <a:lnTo>
                  <a:pt x="1270" y="4424"/>
                </a:lnTo>
                <a:lnTo>
                  <a:pt x="1271" y="4423"/>
                </a:lnTo>
                <a:close/>
                <a:moveTo>
                  <a:pt x="1223" y="4570"/>
                </a:moveTo>
                <a:lnTo>
                  <a:pt x="1223" y="4569"/>
                </a:lnTo>
                <a:lnTo>
                  <a:pt x="1222" y="4568"/>
                </a:lnTo>
                <a:lnTo>
                  <a:pt x="1221" y="4569"/>
                </a:lnTo>
                <a:lnTo>
                  <a:pt x="1220" y="4570"/>
                </a:lnTo>
                <a:lnTo>
                  <a:pt x="1220" y="4571"/>
                </a:lnTo>
                <a:lnTo>
                  <a:pt x="1221" y="4572"/>
                </a:lnTo>
                <a:lnTo>
                  <a:pt x="1223" y="4571"/>
                </a:lnTo>
                <a:lnTo>
                  <a:pt x="1223" y="4570"/>
                </a:lnTo>
                <a:close/>
                <a:moveTo>
                  <a:pt x="1176" y="4717"/>
                </a:moveTo>
                <a:lnTo>
                  <a:pt x="1176" y="4716"/>
                </a:lnTo>
                <a:lnTo>
                  <a:pt x="1175" y="4716"/>
                </a:lnTo>
                <a:lnTo>
                  <a:pt x="1174" y="4716"/>
                </a:lnTo>
                <a:lnTo>
                  <a:pt x="1173" y="4717"/>
                </a:lnTo>
                <a:lnTo>
                  <a:pt x="1173" y="4718"/>
                </a:lnTo>
                <a:lnTo>
                  <a:pt x="1174" y="4719"/>
                </a:lnTo>
                <a:lnTo>
                  <a:pt x="1175" y="4718"/>
                </a:lnTo>
                <a:lnTo>
                  <a:pt x="1176" y="4717"/>
                </a:lnTo>
                <a:close/>
                <a:moveTo>
                  <a:pt x="1129" y="4865"/>
                </a:moveTo>
                <a:lnTo>
                  <a:pt x="1129" y="4864"/>
                </a:lnTo>
                <a:lnTo>
                  <a:pt x="1128" y="4863"/>
                </a:lnTo>
                <a:lnTo>
                  <a:pt x="1126" y="4864"/>
                </a:lnTo>
                <a:lnTo>
                  <a:pt x="1126" y="4865"/>
                </a:lnTo>
                <a:lnTo>
                  <a:pt x="1126" y="4866"/>
                </a:lnTo>
                <a:lnTo>
                  <a:pt x="1127" y="4866"/>
                </a:lnTo>
                <a:lnTo>
                  <a:pt x="1128" y="4866"/>
                </a:lnTo>
                <a:lnTo>
                  <a:pt x="1129" y="4865"/>
                </a:lnTo>
                <a:close/>
                <a:moveTo>
                  <a:pt x="1081" y="5012"/>
                </a:moveTo>
                <a:lnTo>
                  <a:pt x="1081" y="5011"/>
                </a:lnTo>
                <a:lnTo>
                  <a:pt x="1080" y="5010"/>
                </a:lnTo>
                <a:lnTo>
                  <a:pt x="1079" y="5011"/>
                </a:lnTo>
                <a:lnTo>
                  <a:pt x="1078" y="5012"/>
                </a:lnTo>
                <a:lnTo>
                  <a:pt x="1078" y="5013"/>
                </a:lnTo>
                <a:lnTo>
                  <a:pt x="1079" y="5014"/>
                </a:lnTo>
                <a:lnTo>
                  <a:pt x="1081" y="5013"/>
                </a:lnTo>
                <a:lnTo>
                  <a:pt x="1081" y="5012"/>
                </a:lnTo>
                <a:close/>
                <a:moveTo>
                  <a:pt x="1034" y="5159"/>
                </a:moveTo>
                <a:lnTo>
                  <a:pt x="1034" y="5158"/>
                </a:lnTo>
                <a:lnTo>
                  <a:pt x="1033" y="5158"/>
                </a:lnTo>
                <a:lnTo>
                  <a:pt x="1032" y="5158"/>
                </a:lnTo>
                <a:lnTo>
                  <a:pt x="1031" y="5159"/>
                </a:lnTo>
                <a:lnTo>
                  <a:pt x="1031" y="5161"/>
                </a:lnTo>
                <a:lnTo>
                  <a:pt x="1032" y="5161"/>
                </a:lnTo>
                <a:lnTo>
                  <a:pt x="1033" y="5161"/>
                </a:lnTo>
                <a:lnTo>
                  <a:pt x="1034" y="5159"/>
                </a:lnTo>
                <a:close/>
                <a:moveTo>
                  <a:pt x="987" y="5308"/>
                </a:moveTo>
                <a:lnTo>
                  <a:pt x="987" y="5307"/>
                </a:lnTo>
                <a:lnTo>
                  <a:pt x="986" y="5306"/>
                </a:lnTo>
                <a:lnTo>
                  <a:pt x="984" y="5307"/>
                </a:lnTo>
                <a:lnTo>
                  <a:pt x="983" y="5308"/>
                </a:lnTo>
                <a:lnTo>
                  <a:pt x="984" y="5309"/>
                </a:lnTo>
                <a:lnTo>
                  <a:pt x="984" y="5309"/>
                </a:lnTo>
                <a:lnTo>
                  <a:pt x="986" y="5309"/>
                </a:lnTo>
                <a:lnTo>
                  <a:pt x="987" y="5308"/>
                </a:lnTo>
                <a:close/>
                <a:moveTo>
                  <a:pt x="939" y="5455"/>
                </a:moveTo>
                <a:lnTo>
                  <a:pt x="939" y="5454"/>
                </a:lnTo>
                <a:lnTo>
                  <a:pt x="938" y="5454"/>
                </a:lnTo>
                <a:lnTo>
                  <a:pt x="937" y="5454"/>
                </a:lnTo>
                <a:lnTo>
                  <a:pt x="936" y="5455"/>
                </a:lnTo>
                <a:lnTo>
                  <a:pt x="937" y="5456"/>
                </a:lnTo>
                <a:lnTo>
                  <a:pt x="937" y="5456"/>
                </a:lnTo>
                <a:lnTo>
                  <a:pt x="938" y="5456"/>
                </a:lnTo>
                <a:lnTo>
                  <a:pt x="939" y="5455"/>
                </a:lnTo>
                <a:close/>
                <a:moveTo>
                  <a:pt x="891" y="5603"/>
                </a:moveTo>
                <a:lnTo>
                  <a:pt x="891" y="5602"/>
                </a:lnTo>
                <a:lnTo>
                  <a:pt x="891" y="5601"/>
                </a:lnTo>
                <a:lnTo>
                  <a:pt x="890" y="5602"/>
                </a:lnTo>
                <a:lnTo>
                  <a:pt x="889" y="5603"/>
                </a:lnTo>
                <a:lnTo>
                  <a:pt x="889" y="5603"/>
                </a:lnTo>
                <a:lnTo>
                  <a:pt x="890" y="5604"/>
                </a:lnTo>
                <a:lnTo>
                  <a:pt x="891" y="5603"/>
                </a:lnTo>
                <a:lnTo>
                  <a:pt x="891" y="5603"/>
                </a:lnTo>
                <a:close/>
                <a:moveTo>
                  <a:pt x="844" y="5750"/>
                </a:moveTo>
                <a:lnTo>
                  <a:pt x="844" y="5749"/>
                </a:lnTo>
                <a:lnTo>
                  <a:pt x="843" y="5749"/>
                </a:lnTo>
                <a:lnTo>
                  <a:pt x="842" y="5749"/>
                </a:lnTo>
                <a:lnTo>
                  <a:pt x="842" y="5750"/>
                </a:lnTo>
                <a:lnTo>
                  <a:pt x="842" y="5751"/>
                </a:lnTo>
                <a:lnTo>
                  <a:pt x="843" y="5751"/>
                </a:lnTo>
                <a:lnTo>
                  <a:pt x="843" y="5751"/>
                </a:lnTo>
                <a:lnTo>
                  <a:pt x="844" y="5750"/>
                </a:lnTo>
                <a:close/>
                <a:moveTo>
                  <a:pt x="797" y="5897"/>
                </a:moveTo>
                <a:lnTo>
                  <a:pt x="797" y="5896"/>
                </a:lnTo>
                <a:lnTo>
                  <a:pt x="796" y="5896"/>
                </a:lnTo>
                <a:lnTo>
                  <a:pt x="795" y="5896"/>
                </a:lnTo>
                <a:lnTo>
                  <a:pt x="794" y="5897"/>
                </a:lnTo>
                <a:lnTo>
                  <a:pt x="794" y="5898"/>
                </a:lnTo>
                <a:lnTo>
                  <a:pt x="795" y="5898"/>
                </a:lnTo>
                <a:lnTo>
                  <a:pt x="796" y="5898"/>
                </a:lnTo>
                <a:lnTo>
                  <a:pt x="797" y="5897"/>
                </a:lnTo>
                <a:close/>
                <a:moveTo>
                  <a:pt x="749" y="6045"/>
                </a:moveTo>
                <a:lnTo>
                  <a:pt x="749" y="6044"/>
                </a:lnTo>
                <a:lnTo>
                  <a:pt x="748" y="6044"/>
                </a:lnTo>
                <a:lnTo>
                  <a:pt x="748" y="6044"/>
                </a:lnTo>
                <a:lnTo>
                  <a:pt x="747" y="6045"/>
                </a:lnTo>
                <a:lnTo>
                  <a:pt x="747" y="6045"/>
                </a:lnTo>
                <a:lnTo>
                  <a:pt x="748" y="6045"/>
                </a:lnTo>
                <a:lnTo>
                  <a:pt x="749" y="6045"/>
                </a:lnTo>
                <a:lnTo>
                  <a:pt x="749" y="6045"/>
                </a:lnTo>
                <a:close/>
                <a:moveTo>
                  <a:pt x="702" y="6193"/>
                </a:moveTo>
                <a:lnTo>
                  <a:pt x="702" y="6192"/>
                </a:lnTo>
                <a:lnTo>
                  <a:pt x="701" y="6192"/>
                </a:lnTo>
                <a:lnTo>
                  <a:pt x="700" y="6192"/>
                </a:lnTo>
                <a:lnTo>
                  <a:pt x="700" y="6193"/>
                </a:lnTo>
                <a:lnTo>
                  <a:pt x="700" y="6194"/>
                </a:lnTo>
                <a:lnTo>
                  <a:pt x="701" y="6194"/>
                </a:lnTo>
                <a:lnTo>
                  <a:pt x="701" y="6194"/>
                </a:lnTo>
                <a:lnTo>
                  <a:pt x="702" y="6193"/>
                </a:lnTo>
                <a:close/>
                <a:moveTo>
                  <a:pt x="654" y="6340"/>
                </a:moveTo>
                <a:lnTo>
                  <a:pt x="654" y="6340"/>
                </a:lnTo>
                <a:lnTo>
                  <a:pt x="654" y="6340"/>
                </a:lnTo>
                <a:lnTo>
                  <a:pt x="653" y="6340"/>
                </a:lnTo>
                <a:lnTo>
                  <a:pt x="653" y="6340"/>
                </a:lnTo>
                <a:lnTo>
                  <a:pt x="653" y="6341"/>
                </a:lnTo>
                <a:lnTo>
                  <a:pt x="653" y="6341"/>
                </a:lnTo>
                <a:lnTo>
                  <a:pt x="654" y="6341"/>
                </a:lnTo>
                <a:lnTo>
                  <a:pt x="654" y="6340"/>
                </a:lnTo>
                <a:close/>
                <a:moveTo>
                  <a:pt x="606" y="6488"/>
                </a:moveTo>
                <a:lnTo>
                  <a:pt x="606" y="6487"/>
                </a:lnTo>
                <a:lnTo>
                  <a:pt x="606" y="6487"/>
                </a:lnTo>
                <a:lnTo>
                  <a:pt x="606" y="6487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close/>
                <a:moveTo>
                  <a:pt x="559" y="6635"/>
                </a:moveTo>
                <a:lnTo>
                  <a:pt x="559" y="6635"/>
                </a:lnTo>
                <a:lnTo>
                  <a:pt x="559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9" y="6636"/>
                </a:lnTo>
                <a:lnTo>
                  <a:pt x="559" y="6635"/>
                </a:lnTo>
                <a:lnTo>
                  <a:pt x="559" y="6635"/>
                </a:lnTo>
                <a:close/>
                <a:moveTo>
                  <a:pt x="512" y="6782"/>
                </a:moveTo>
                <a:lnTo>
                  <a:pt x="512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3"/>
                </a:lnTo>
                <a:lnTo>
                  <a:pt x="511" y="6783"/>
                </a:lnTo>
                <a:lnTo>
                  <a:pt x="511" y="6783"/>
                </a:lnTo>
                <a:lnTo>
                  <a:pt x="512" y="6782"/>
                </a:lnTo>
                <a:close/>
                <a:moveTo>
                  <a:pt x="464" y="6930"/>
                </a:moveTo>
                <a:lnTo>
                  <a:pt x="464" y="6930"/>
                </a:lnTo>
                <a:lnTo>
                  <a:pt x="464" y="6929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close/>
                <a:moveTo>
                  <a:pt x="4408" y="325"/>
                </a:moveTo>
                <a:lnTo>
                  <a:pt x="4405" y="321"/>
                </a:lnTo>
                <a:lnTo>
                  <a:pt x="4403" y="321"/>
                </a:lnTo>
                <a:lnTo>
                  <a:pt x="4399" y="324"/>
                </a:lnTo>
                <a:lnTo>
                  <a:pt x="4392" y="332"/>
                </a:lnTo>
                <a:lnTo>
                  <a:pt x="4396" y="335"/>
                </a:lnTo>
                <a:lnTo>
                  <a:pt x="4398" y="335"/>
                </a:lnTo>
                <a:lnTo>
                  <a:pt x="4401" y="332"/>
                </a:lnTo>
                <a:lnTo>
                  <a:pt x="4408" y="325"/>
                </a:lnTo>
                <a:close/>
                <a:moveTo>
                  <a:pt x="2489" y="4969"/>
                </a:moveTo>
                <a:lnTo>
                  <a:pt x="2487" y="4971"/>
                </a:lnTo>
                <a:lnTo>
                  <a:pt x="2486" y="4974"/>
                </a:lnTo>
                <a:lnTo>
                  <a:pt x="2489" y="4972"/>
                </a:lnTo>
                <a:lnTo>
                  <a:pt x="2493" y="4969"/>
                </a:lnTo>
                <a:lnTo>
                  <a:pt x="2495" y="4969"/>
                </a:lnTo>
                <a:lnTo>
                  <a:pt x="2496" y="4969"/>
                </a:lnTo>
                <a:lnTo>
                  <a:pt x="2496" y="4969"/>
                </a:lnTo>
                <a:lnTo>
                  <a:pt x="2495" y="4967"/>
                </a:lnTo>
                <a:lnTo>
                  <a:pt x="2494" y="4968"/>
                </a:lnTo>
                <a:lnTo>
                  <a:pt x="2493" y="4969"/>
                </a:lnTo>
                <a:lnTo>
                  <a:pt x="2491" y="4969"/>
                </a:lnTo>
                <a:lnTo>
                  <a:pt x="2489" y="4969"/>
                </a:lnTo>
                <a:close/>
                <a:moveTo>
                  <a:pt x="1481" y="8036"/>
                </a:moveTo>
                <a:lnTo>
                  <a:pt x="1483" y="8035"/>
                </a:lnTo>
                <a:lnTo>
                  <a:pt x="1480" y="8030"/>
                </a:lnTo>
                <a:lnTo>
                  <a:pt x="1479" y="8029"/>
                </a:lnTo>
                <a:lnTo>
                  <a:pt x="1479" y="8031"/>
                </a:lnTo>
                <a:lnTo>
                  <a:pt x="1480" y="8037"/>
                </a:lnTo>
                <a:lnTo>
                  <a:pt x="1481" y="8039"/>
                </a:lnTo>
                <a:lnTo>
                  <a:pt x="1481" y="8040"/>
                </a:lnTo>
                <a:lnTo>
                  <a:pt x="1472" y="8051"/>
                </a:lnTo>
                <a:lnTo>
                  <a:pt x="1463" y="8067"/>
                </a:lnTo>
                <a:lnTo>
                  <a:pt x="1456" y="8085"/>
                </a:lnTo>
                <a:lnTo>
                  <a:pt x="1455" y="8102"/>
                </a:lnTo>
                <a:lnTo>
                  <a:pt x="1474" y="8092"/>
                </a:lnTo>
                <a:lnTo>
                  <a:pt x="1484" y="8080"/>
                </a:lnTo>
                <a:lnTo>
                  <a:pt x="1486" y="8065"/>
                </a:lnTo>
                <a:lnTo>
                  <a:pt x="1481" y="8040"/>
                </a:lnTo>
                <a:lnTo>
                  <a:pt x="1483" y="8038"/>
                </a:lnTo>
                <a:lnTo>
                  <a:pt x="1484" y="8036"/>
                </a:lnTo>
                <a:lnTo>
                  <a:pt x="1483" y="8035"/>
                </a:lnTo>
                <a:lnTo>
                  <a:pt x="1481" y="8036"/>
                </a:lnTo>
                <a:close/>
                <a:moveTo>
                  <a:pt x="3783" y="231"/>
                </a:moveTo>
                <a:lnTo>
                  <a:pt x="3779" y="231"/>
                </a:lnTo>
                <a:lnTo>
                  <a:pt x="3777" y="232"/>
                </a:lnTo>
                <a:lnTo>
                  <a:pt x="3772" y="241"/>
                </a:lnTo>
                <a:lnTo>
                  <a:pt x="3775" y="247"/>
                </a:lnTo>
                <a:lnTo>
                  <a:pt x="3780" y="245"/>
                </a:lnTo>
                <a:lnTo>
                  <a:pt x="3783" y="231"/>
                </a:lnTo>
                <a:close/>
                <a:moveTo>
                  <a:pt x="1443" y="8149"/>
                </a:moveTo>
                <a:lnTo>
                  <a:pt x="1442" y="8153"/>
                </a:lnTo>
                <a:lnTo>
                  <a:pt x="1442" y="8158"/>
                </a:lnTo>
                <a:lnTo>
                  <a:pt x="1450" y="8158"/>
                </a:lnTo>
                <a:lnTo>
                  <a:pt x="1453" y="8153"/>
                </a:lnTo>
                <a:lnTo>
                  <a:pt x="1450" y="8148"/>
                </a:lnTo>
                <a:lnTo>
                  <a:pt x="1443" y="8149"/>
                </a:lnTo>
                <a:close/>
                <a:moveTo>
                  <a:pt x="1631" y="7568"/>
                </a:moveTo>
                <a:lnTo>
                  <a:pt x="1631" y="7578"/>
                </a:lnTo>
                <a:lnTo>
                  <a:pt x="1635" y="7573"/>
                </a:lnTo>
                <a:lnTo>
                  <a:pt x="1637" y="7570"/>
                </a:lnTo>
                <a:lnTo>
                  <a:pt x="1635" y="7569"/>
                </a:lnTo>
                <a:lnTo>
                  <a:pt x="1631" y="7568"/>
                </a:lnTo>
                <a:close/>
                <a:moveTo>
                  <a:pt x="1711" y="7725"/>
                </a:moveTo>
                <a:lnTo>
                  <a:pt x="1707" y="7729"/>
                </a:lnTo>
                <a:lnTo>
                  <a:pt x="1705" y="7732"/>
                </a:lnTo>
                <a:lnTo>
                  <a:pt x="1705" y="7735"/>
                </a:lnTo>
                <a:lnTo>
                  <a:pt x="1704" y="7741"/>
                </a:lnTo>
                <a:lnTo>
                  <a:pt x="1709" y="7737"/>
                </a:lnTo>
                <a:lnTo>
                  <a:pt x="1710" y="7735"/>
                </a:lnTo>
                <a:lnTo>
                  <a:pt x="1711" y="7732"/>
                </a:lnTo>
                <a:lnTo>
                  <a:pt x="1711" y="7725"/>
                </a:lnTo>
                <a:close/>
                <a:moveTo>
                  <a:pt x="4106" y="244"/>
                </a:moveTo>
                <a:lnTo>
                  <a:pt x="4101" y="247"/>
                </a:lnTo>
                <a:lnTo>
                  <a:pt x="4098" y="251"/>
                </a:lnTo>
                <a:lnTo>
                  <a:pt x="4096" y="255"/>
                </a:lnTo>
                <a:lnTo>
                  <a:pt x="4094" y="261"/>
                </a:lnTo>
                <a:lnTo>
                  <a:pt x="4093" y="262"/>
                </a:lnTo>
                <a:lnTo>
                  <a:pt x="4092" y="263"/>
                </a:lnTo>
                <a:lnTo>
                  <a:pt x="4091" y="264"/>
                </a:lnTo>
                <a:lnTo>
                  <a:pt x="4092" y="265"/>
                </a:lnTo>
                <a:lnTo>
                  <a:pt x="4091" y="263"/>
                </a:lnTo>
                <a:lnTo>
                  <a:pt x="4090" y="265"/>
                </a:lnTo>
                <a:lnTo>
                  <a:pt x="4090" y="267"/>
                </a:lnTo>
                <a:lnTo>
                  <a:pt x="4084" y="266"/>
                </a:lnTo>
                <a:lnTo>
                  <a:pt x="4079" y="265"/>
                </a:lnTo>
                <a:lnTo>
                  <a:pt x="4068" y="267"/>
                </a:lnTo>
                <a:lnTo>
                  <a:pt x="4058" y="273"/>
                </a:lnTo>
                <a:lnTo>
                  <a:pt x="4049" y="281"/>
                </a:lnTo>
                <a:lnTo>
                  <a:pt x="4044" y="291"/>
                </a:lnTo>
                <a:lnTo>
                  <a:pt x="4043" y="301"/>
                </a:lnTo>
                <a:lnTo>
                  <a:pt x="4045" y="310"/>
                </a:lnTo>
                <a:lnTo>
                  <a:pt x="4050" y="315"/>
                </a:lnTo>
                <a:lnTo>
                  <a:pt x="4058" y="318"/>
                </a:lnTo>
                <a:lnTo>
                  <a:pt x="4054" y="330"/>
                </a:lnTo>
                <a:lnTo>
                  <a:pt x="4051" y="343"/>
                </a:lnTo>
                <a:lnTo>
                  <a:pt x="4049" y="357"/>
                </a:lnTo>
                <a:lnTo>
                  <a:pt x="4048" y="370"/>
                </a:lnTo>
                <a:lnTo>
                  <a:pt x="4053" y="368"/>
                </a:lnTo>
                <a:lnTo>
                  <a:pt x="4057" y="364"/>
                </a:lnTo>
                <a:lnTo>
                  <a:pt x="4062" y="349"/>
                </a:lnTo>
                <a:lnTo>
                  <a:pt x="4073" y="317"/>
                </a:lnTo>
                <a:lnTo>
                  <a:pt x="4081" y="313"/>
                </a:lnTo>
                <a:lnTo>
                  <a:pt x="4087" y="307"/>
                </a:lnTo>
                <a:lnTo>
                  <a:pt x="4094" y="299"/>
                </a:lnTo>
                <a:lnTo>
                  <a:pt x="4098" y="291"/>
                </a:lnTo>
                <a:lnTo>
                  <a:pt x="4099" y="284"/>
                </a:lnTo>
                <a:lnTo>
                  <a:pt x="4098" y="277"/>
                </a:lnTo>
                <a:lnTo>
                  <a:pt x="4095" y="272"/>
                </a:lnTo>
                <a:lnTo>
                  <a:pt x="4090" y="268"/>
                </a:lnTo>
                <a:lnTo>
                  <a:pt x="4091" y="267"/>
                </a:lnTo>
                <a:lnTo>
                  <a:pt x="4093" y="266"/>
                </a:lnTo>
                <a:lnTo>
                  <a:pt x="4092" y="266"/>
                </a:lnTo>
                <a:lnTo>
                  <a:pt x="4093" y="266"/>
                </a:lnTo>
                <a:lnTo>
                  <a:pt x="4094" y="264"/>
                </a:lnTo>
                <a:lnTo>
                  <a:pt x="4094" y="261"/>
                </a:lnTo>
                <a:lnTo>
                  <a:pt x="4099" y="259"/>
                </a:lnTo>
                <a:lnTo>
                  <a:pt x="4106" y="252"/>
                </a:lnTo>
                <a:lnTo>
                  <a:pt x="4106" y="249"/>
                </a:lnTo>
                <a:lnTo>
                  <a:pt x="4106" y="244"/>
                </a:lnTo>
                <a:close/>
                <a:moveTo>
                  <a:pt x="1477" y="9511"/>
                </a:moveTo>
                <a:lnTo>
                  <a:pt x="1480" y="9516"/>
                </a:lnTo>
                <a:lnTo>
                  <a:pt x="1482" y="9518"/>
                </a:lnTo>
                <a:lnTo>
                  <a:pt x="1486" y="9518"/>
                </a:lnTo>
                <a:lnTo>
                  <a:pt x="1496" y="9516"/>
                </a:lnTo>
                <a:lnTo>
                  <a:pt x="1494" y="9511"/>
                </a:lnTo>
                <a:lnTo>
                  <a:pt x="1493" y="9509"/>
                </a:lnTo>
                <a:lnTo>
                  <a:pt x="1488" y="9509"/>
                </a:lnTo>
                <a:lnTo>
                  <a:pt x="1477" y="9511"/>
                </a:lnTo>
                <a:close/>
                <a:moveTo>
                  <a:pt x="1697" y="8859"/>
                </a:moveTo>
                <a:lnTo>
                  <a:pt x="1692" y="8867"/>
                </a:lnTo>
                <a:lnTo>
                  <a:pt x="1694" y="8869"/>
                </a:lnTo>
                <a:lnTo>
                  <a:pt x="1696" y="8869"/>
                </a:lnTo>
                <a:lnTo>
                  <a:pt x="1696" y="8866"/>
                </a:lnTo>
                <a:lnTo>
                  <a:pt x="1697" y="8859"/>
                </a:lnTo>
                <a:close/>
                <a:moveTo>
                  <a:pt x="1584" y="9769"/>
                </a:moveTo>
                <a:lnTo>
                  <a:pt x="1589" y="9764"/>
                </a:lnTo>
                <a:lnTo>
                  <a:pt x="1587" y="9762"/>
                </a:lnTo>
                <a:lnTo>
                  <a:pt x="1586" y="9762"/>
                </a:lnTo>
                <a:lnTo>
                  <a:pt x="1586" y="9764"/>
                </a:lnTo>
                <a:lnTo>
                  <a:pt x="1584" y="9769"/>
                </a:lnTo>
                <a:close/>
                <a:moveTo>
                  <a:pt x="1608" y="9703"/>
                </a:moveTo>
                <a:lnTo>
                  <a:pt x="1609" y="9699"/>
                </a:lnTo>
                <a:lnTo>
                  <a:pt x="1609" y="9695"/>
                </a:lnTo>
                <a:lnTo>
                  <a:pt x="1606" y="9697"/>
                </a:lnTo>
                <a:lnTo>
                  <a:pt x="1603" y="9700"/>
                </a:lnTo>
                <a:lnTo>
                  <a:pt x="1602" y="9705"/>
                </a:lnTo>
                <a:lnTo>
                  <a:pt x="1602" y="9708"/>
                </a:lnTo>
                <a:lnTo>
                  <a:pt x="1604" y="9707"/>
                </a:lnTo>
                <a:lnTo>
                  <a:pt x="1608" y="9703"/>
                </a:lnTo>
                <a:close/>
                <a:moveTo>
                  <a:pt x="1552" y="7826"/>
                </a:moveTo>
                <a:lnTo>
                  <a:pt x="1558" y="7821"/>
                </a:lnTo>
                <a:lnTo>
                  <a:pt x="1561" y="7815"/>
                </a:lnTo>
                <a:lnTo>
                  <a:pt x="1562" y="7809"/>
                </a:lnTo>
                <a:lnTo>
                  <a:pt x="1562" y="7801"/>
                </a:lnTo>
                <a:lnTo>
                  <a:pt x="1554" y="7812"/>
                </a:lnTo>
                <a:lnTo>
                  <a:pt x="1551" y="7816"/>
                </a:lnTo>
                <a:lnTo>
                  <a:pt x="1551" y="7820"/>
                </a:lnTo>
                <a:lnTo>
                  <a:pt x="1552" y="7826"/>
                </a:lnTo>
                <a:close/>
                <a:moveTo>
                  <a:pt x="1996" y="6584"/>
                </a:moveTo>
                <a:lnTo>
                  <a:pt x="1992" y="6585"/>
                </a:lnTo>
                <a:lnTo>
                  <a:pt x="1991" y="6586"/>
                </a:lnTo>
                <a:lnTo>
                  <a:pt x="1989" y="6592"/>
                </a:lnTo>
                <a:lnTo>
                  <a:pt x="1987" y="6604"/>
                </a:lnTo>
                <a:lnTo>
                  <a:pt x="1991" y="6603"/>
                </a:lnTo>
                <a:lnTo>
                  <a:pt x="1992" y="6602"/>
                </a:lnTo>
                <a:lnTo>
                  <a:pt x="1994" y="6596"/>
                </a:lnTo>
                <a:lnTo>
                  <a:pt x="1996" y="6584"/>
                </a:lnTo>
                <a:close/>
                <a:moveTo>
                  <a:pt x="1033" y="9811"/>
                </a:moveTo>
                <a:lnTo>
                  <a:pt x="1035" y="9812"/>
                </a:lnTo>
                <a:lnTo>
                  <a:pt x="1036" y="9811"/>
                </a:lnTo>
                <a:lnTo>
                  <a:pt x="1038" y="9804"/>
                </a:lnTo>
                <a:lnTo>
                  <a:pt x="1042" y="9790"/>
                </a:lnTo>
                <a:lnTo>
                  <a:pt x="1041" y="9790"/>
                </a:lnTo>
                <a:lnTo>
                  <a:pt x="1040" y="9791"/>
                </a:lnTo>
                <a:lnTo>
                  <a:pt x="1038" y="9797"/>
                </a:lnTo>
                <a:lnTo>
                  <a:pt x="1033" y="9811"/>
                </a:lnTo>
                <a:close/>
                <a:moveTo>
                  <a:pt x="1354" y="8836"/>
                </a:moveTo>
                <a:lnTo>
                  <a:pt x="1357" y="8832"/>
                </a:lnTo>
                <a:lnTo>
                  <a:pt x="1358" y="8829"/>
                </a:lnTo>
                <a:lnTo>
                  <a:pt x="1360" y="8823"/>
                </a:lnTo>
                <a:lnTo>
                  <a:pt x="1361" y="8809"/>
                </a:lnTo>
                <a:lnTo>
                  <a:pt x="1354" y="8820"/>
                </a:lnTo>
                <a:lnTo>
                  <a:pt x="1351" y="8825"/>
                </a:lnTo>
                <a:lnTo>
                  <a:pt x="1351" y="8829"/>
                </a:lnTo>
                <a:lnTo>
                  <a:pt x="1354" y="8836"/>
                </a:lnTo>
                <a:close/>
                <a:moveTo>
                  <a:pt x="1108" y="9569"/>
                </a:moveTo>
                <a:lnTo>
                  <a:pt x="1106" y="9566"/>
                </a:lnTo>
                <a:lnTo>
                  <a:pt x="1102" y="9564"/>
                </a:lnTo>
                <a:lnTo>
                  <a:pt x="1099" y="9563"/>
                </a:lnTo>
                <a:lnTo>
                  <a:pt x="1093" y="9563"/>
                </a:lnTo>
                <a:lnTo>
                  <a:pt x="1084" y="9564"/>
                </a:lnTo>
                <a:lnTo>
                  <a:pt x="1075" y="9569"/>
                </a:lnTo>
                <a:lnTo>
                  <a:pt x="1068" y="9577"/>
                </a:lnTo>
                <a:lnTo>
                  <a:pt x="1063" y="9585"/>
                </a:lnTo>
                <a:lnTo>
                  <a:pt x="1062" y="9594"/>
                </a:lnTo>
                <a:lnTo>
                  <a:pt x="1065" y="9603"/>
                </a:lnTo>
                <a:lnTo>
                  <a:pt x="1070" y="9607"/>
                </a:lnTo>
                <a:lnTo>
                  <a:pt x="1079" y="9609"/>
                </a:lnTo>
                <a:lnTo>
                  <a:pt x="1083" y="9609"/>
                </a:lnTo>
                <a:lnTo>
                  <a:pt x="1087" y="9608"/>
                </a:lnTo>
                <a:lnTo>
                  <a:pt x="1091" y="9606"/>
                </a:lnTo>
                <a:lnTo>
                  <a:pt x="1095" y="9604"/>
                </a:lnTo>
                <a:lnTo>
                  <a:pt x="1093" y="9608"/>
                </a:lnTo>
                <a:lnTo>
                  <a:pt x="1091" y="9613"/>
                </a:lnTo>
                <a:lnTo>
                  <a:pt x="1093" y="9613"/>
                </a:lnTo>
                <a:lnTo>
                  <a:pt x="1095" y="9614"/>
                </a:lnTo>
                <a:lnTo>
                  <a:pt x="1098" y="9607"/>
                </a:lnTo>
                <a:lnTo>
                  <a:pt x="1100" y="9600"/>
                </a:lnTo>
                <a:lnTo>
                  <a:pt x="1103" y="9596"/>
                </a:lnTo>
                <a:lnTo>
                  <a:pt x="1106" y="9593"/>
                </a:lnTo>
                <a:lnTo>
                  <a:pt x="1108" y="9589"/>
                </a:lnTo>
                <a:lnTo>
                  <a:pt x="1110" y="9585"/>
                </a:lnTo>
                <a:lnTo>
                  <a:pt x="1111" y="9581"/>
                </a:lnTo>
                <a:lnTo>
                  <a:pt x="1111" y="9578"/>
                </a:lnTo>
                <a:lnTo>
                  <a:pt x="1110" y="9574"/>
                </a:lnTo>
                <a:lnTo>
                  <a:pt x="1109" y="9571"/>
                </a:lnTo>
                <a:lnTo>
                  <a:pt x="1113" y="9559"/>
                </a:lnTo>
                <a:lnTo>
                  <a:pt x="1114" y="9554"/>
                </a:lnTo>
                <a:lnTo>
                  <a:pt x="1112" y="9558"/>
                </a:lnTo>
                <a:lnTo>
                  <a:pt x="1108" y="9569"/>
                </a:lnTo>
                <a:close/>
                <a:moveTo>
                  <a:pt x="1626" y="8734"/>
                </a:moveTo>
                <a:lnTo>
                  <a:pt x="1617" y="8756"/>
                </a:lnTo>
                <a:lnTo>
                  <a:pt x="1611" y="8774"/>
                </a:lnTo>
                <a:lnTo>
                  <a:pt x="1607" y="8785"/>
                </a:lnTo>
                <a:lnTo>
                  <a:pt x="1605" y="8792"/>
                </a:lnTo>
                <a:lnTo>
                  <a:pt x="1603" y="8792"/>
                </a:lnTo>
                <a:lnTo>
                  <a:pt x="1602" y="8793"/>
                </a:lnTo>
                <a:lnTo>
                  <a:pt x="1601" y="8793"/>
                </a:lnTo>
                <a:lnTo>
                  <a:pt x="1601" y="8794"/>
                </a:lnTo>
                <a:lnTo>
                  <a:pt x="1597" y="8786"/>
                </a:lnTo>
                <a:lnTo>
                  <a:pt x="1595" y="8778"/>
                </a:lnTo>
                <a:lnTo>
                  <a:pt x="1598" y="8742"/>
                </a:lnTo>
                <a:lnTo>
                  <a:pt x="1605" y="8708"/>
                </a:lnTo>
                <a:lnTo>
                  <a:pt x="1608" y="8667"/>
                </a:lnTo>
                <a:lnTo>
                  <a:pt x="1602" y="8605"/>
                </a:lnTo>
                <a:lnTo>
                  <a:pt x="1574" y="8674"/>
                </a:lnTo>
                <a:lnTo>
                  <a:pt x="1552" y="8754"/>
                </a:lnTo>
                <a:lnTo>
                  <a:pt x="1531" y="8847"/>
                </a:lnTo>
                <a:lnTo>
                  <a:pt x="1502" y="8956"/>
                </a:lnTo>
                <a:lnTo>
                  <a:pt x="1494" y="8985"/>
                </a:lnTo>
                <a:lnTo>
                  <a:pt x="1486" y="9014"/>
                </a:lnTo>
                <a:lnTo>
                  <a:pt x="1479" y="9044"/>
                </a:lnTo>
                <a:lnTo>
                  <a:pt x="1474" y="9073"/>
                </a:lnTo>
                <a:lnTo>
                  <a:pt x="1467" y="9111"/>
                </a:lnTo>
                <a:lnTo>
                  <a:pt x="1463" y="9129"/>
                </a:lnTo>
                <a:lnTo>
                  <a:pt x="1467" y="9153"/>
                </a:lnTo>
                <a:lnTo>
                  <a:pt x="1486" y="9208"/>
                </a:lnTo>
                <a:lnTo>
                  <a:pt x="1488" y="9209"/>
                </a:lnTo>
                <a:lnTo>
                  <a:pt x="1493" y="9209"/>
                </a:lnTo>
                <a:lnTo>
                  <a:pt x="1502" y="9203"/>
                </a:lnTo>
                <a:lnTo>
                  <a:pt x="1510" y="9194"/>
                </a:lnTo>
                <a:lnTo>
                  <a:pt x="1517" y="9184"/>
                </a:lnTo>
                <a:lnTo>
                  <a:pt x="1524" y="9171"/>
                </a:lnTo>
                <a:lnTo>
                  <a:pt x="1534" y="9167"/>
                </a:lnTo>
                <a:lnTo>
                  <a:pt x="1542" y="9161"/>
                </a:lnTo>
                <a:lnTo>
                  <a:pt x="1549" y="9153"/>
                </a:lnTo>
                <a:lnTo>
                  <a:pt x="1553" y="9143"/>
                </a:lnTo>
                <a:lnTo>
                  <a:pt x="1555" y="9135"/>
                </a:lnTo>
                <a:lnTo>
                  <a:pt x="1554" y="9127"/>
                </a:lnTo>
                <a:lnTo>
                  <a:pt x="1551" y="9121"/>
                </a:lnTo>
                <a:lnTo>
                  <a:pt x="1546" y="9117"/>
                </a:lnTo>
                <a:lnTo>
                  <a:pt x="1553" y="9101"/>
                </a:lnTo>
                <a:lnTo>
                  <a:pt x="1560" y="9087"/>
                </a:lnTo>
                <a:lnTo>
                  <a:pt x="1569" y="9075"/>
                </a:lnTo>
                <a:lnTo>
                  <a:pt x="1580" y="9067"/>
                </a:lnTo>
                <a:lnTo>
                  <a:pt x="1583" y="9072"/>
                </a:lnTo>
                <a:lnTo>
                  <a:pt x="1584" y="9073"/>
                </a:lnTo>
                <a:lnTo>
                  <a:pt x="1584" y="9071"/>
                </a:lnTo>
                <a:lnTo>
                  <a:pt x="1583" y="9065"/>
                </a:lnTo>
                <a:lnTo>
                  <a:pt x="1580" y="9067"/>
                </a:lnTo>
                <a:lnTo>
                  <a:pt x="1603" y="9026"/>
                </a:lnTo>
                <a:lnTo>
                  <a:pt x="1623" y="8986"/>
                </a:lnTo>
                <a:lnTo>
                  <a:pt x="1629" y="8951"/>
                </a:lnTo>
                <a:lnTo>
                  <a:pt x="1613" y="8919"/>
                </a:lnTo>
                <a:lnTo>
                  <a:pt x="1606" y="8930"/>
                </a:lnTo>
                <a:lnTo>
                  <a:pt x="1599" y="8941"/>
                </a:lnTo>
                <a:lnTo>
                  <a:pt x="1592" y="8953"/>
                </a:lnTo>
                <a:lnTo>
                  <a:pt x="1585" y="8965"/>
                </a:lnTo>
                <a:lnTo>
                  <a:pt x="1583" y="8964"/>
                </a:lnTo>
                <a:lnTo>
                  <a:pt x="1581" y="8964"/>
                </a:lnTo>
                <a:lnTo>
                  <a:pt x="1578" y="8965"/>
                </a:lnTo>
                <a:lnTo>
                  <a:pt x="1576" y="8965"/>
                </a:lnTo>
                <a:lnTo>
                  <a:pt x="1573" y="8942"/>
                </a:lnTo>
                <a:lnTo>
                  <a:pt x="1574" y="8918"/>
                </a:lnTo>
                <a:lnTo>
                  <a:pt x="1578" y="8892"/>
                </a:lnTo>
                <a:lnTo>
                  <a:pt x="1585" y="8863"/>
                </a:lnTo>
                <a:lnTo>
                  <a:pt x="1587" y="8870"/>
                </a:lnTo>
                <a:lnTo>
                  <a:pt x="1592" y="8876"/>
                </a:lnTo>
                <a:lnTo>
                  <a:pt x="1599" y="8879"/>
                </a:lnTo>
                <a:lnTo>
                  <a:pt x="1607" y="8881"/>
                </a:lnTo>
                <a:lnTo>
                  <a:pt x="1621" y="8878"/>
                </a:lnTo>
                <a:lnTo>
                  <a:pt x="1634" y="8871"/>
                </a:lnTo>
                <a:lnTo>
                  <a:pt x="1644" y="8861"/>
                </a:lnTo>
                <a:lnTo>
                  <a:pt x="1650" y="8848"/>
                </a:lnTo>
                <a:lnTo>
                  <a:pt x="1652" y="8835"/>
                </a:lnTo>
                <a:lnTo>
                  <a:pt x="1648" y="8825"/>
                </a:lnTo>
                <a:lnTo>
                  <a:pt x="1640" y="8818"/>
                </a:lnTo>
                <a:lnTo>
                  <a:pt x="1629" y="8816"/>
                </a:lnTo>
                <a:lnTo>
                  <a:pt x="1617" y="8817"/>
                </a:lnTo>
                <a:lnTo>
                  <a:pt x="1607" y="8822"/>
                </a:lnTo>
                <a:lnTo>
                  <a:pt x="1598" y="8829"/>
                </a:lnTo>
                <a:lnTo>
                  <a:pt x="1591" y="8838"/>
                </a:lnTo>
                <a:lnTo>
                  <a:pt x="1593" y="8828"/>
                </a:lnTo>
                <a:lnTo>
                  <a:pt x="1596" y="8817"/>
                </a:lnTo>
                <a:lnTo>
                  <a:pt x="1599" y="8806"/>
                </a:lnTo>
                <a:lnTo>
                  <a:pt x="1601" y="8794"/>
                </a:lnTo>
                <a:lnTo>
                  <a:pt x="1602" y="8795"/>
                </a:lnTo>
                <a:lnTo>
                  <a:pt x="1602" y="8795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4" y="8795"/>
                </a:lnTo>
                <a:lnTo>
                  <a:pt x="1605" y="8792"/>
                </a:lnTo>
                <a:lnTo>
                  <a:pt x="1620" y="8784"/>
                </a:lnTo>
                <a:lnTo>
                  <a:pt x="1627" y="8774"/>
                </a:lnTo>
                <a:lnTo>
                  <a:pt x="1629" y="8757"/>
                </a:lnTo>
                <a:lnTo>
                  <a:pt x="1626" y="8734"/>
                </a:lnTo>
                <a:close/>
                <a:moveTo>
                  <a:pt x="1510" y="7973"/>
                </a:moveTo>
                <a:lnTo>
                  <a:pt x="1516" y="7958"/>
                </a:lnTo>
                <a:lnTo>
                  <a:pt x="1522" y="7943"/>
                </a:lnTo>
                <a:lnTo>
                  <a:pt x="1528" y="7925"/>
                </a:lnTo>
                <a:lnTo>
                  <a:pt x="1529" y="7903"/>
                </a:lnTo>
                <a:lnTo>
                  <a:pt x="1516" y="7922"/>
                </a:lnTo>
                <a:lnTo>
                  <a:pt x="1511" y="7939"/>
                </a:lnTo>
                <a:lnTo>
                  <a:pt x="1509" y="7956"/>
                </a:lnTo>
                <a:lnTo>
                  <a:pt x="1510" y="7973"/>
                </a:lnTo>
                <a:close/>
                <a:moveTo>
                  <a:pt x="2372" y="5330"/>
                </a:moveTo>
                <a:lnTo>
                  <a:pt x="2362" y="5350"/>
                </a:lnTo>
                <a:lnTo>
                  <a:pt x="2357" y="5363"/>
                </a:lnTo>
                <a:lnTo>
                  <a:pt x="2357" y="5373"/>
                </a:lnTo>
                <a:lnTo>
                  <a:pt x="2360" y="5387"/>
                </a:lnTo>
                <a:lnTo>
                  <a:pt x="2367" y="5374"/>
                </a:lnTo>
                <a:lnTo>
                  <a:pt x="2373" y="5360"/>
                </a:lnTo>
                <a:lnTo>
                  <a:pt x="2376" y="5345"/>
                </a:lnTo>
                <a:lnTo>
                  <a:pt x="2372" y="5330"/>
                </a:lnTo>
                <a:close/>
                <a:moveTo>
                  <a:pt x="1722" y="8763"/>
                </a:moveTo>
                <a:lnTo>
                  <a:pt x="1734" y="8749"/>
                </a:lnTo>
                <a:lnTo>
                  <a:pt x="1742" y="8735"/>
                </a:lnTo>
                <a:lnTo>
                  <a:pt x="1747" y="8720"/>
                </a:lnTo>
                <a:lnTo>
                  <a:pt x="1751" y="8705"/>
                </a:lnTo>
                <a:lnTo>
                  <a:pt x="1750" y="8701"/>
                </a:lnTo>
                <a:lnTo>
                  <a:pt x="1749" y="8696"/>
                </a:lnTo>
                <a:lnTo>
                  <a:pt x="1740" y="8701"/>
                </a:lnTo>
                <a:lnTo>
                  <a:pt x="1736" y="8707"/>
                </a:lnTo>
                <a:lnTo>
                  <a:pt x="1731" y="8724"/>
                </a:lnTo>
                <a:lnTo>
                  <a:pt x="1722" y="8763"/>
                </a:lnTo>
                <a:close/>
                <a:moveTo>
                  <a:pt x="1645" y="7923"/>
                </a:moveTo>
                <a:lnTo>
                  <a:pt x="1653" y="7919"/>
                </a:lnTo>
                <a:lnTo>
                  <a:pt x="1657" y="7911"/>
                </a:lnTo>
                <a:lnTo>
                  <a:pt x="1664" y="7890"/>
                </a:lnTo>
                <a:lnTo>
                  <a:pt x="1680" y="7840"/>
                </a:lnTo>
                <a:lnTo>
                  <a:pt x="1670" y="7850"/>
                </a:lnTo>
                <a:lnTo>
                  <a:pt x="1662" y="7865"/>
                </a:lnTo>
                <a:lnTo>
                  <a:pt x="1655" y="7888"/>
                </a:lnTo>
                <a:lnTo>
                  <a:pt x="1645" y="7923"/>
                </a:lnTo>
                <a:close/>
                <a:moveTo>
                  <a:pt x="1676" y="8926"/>
                </a:moveTo>
                <a:lnTo>
                  <a:pt x="1659" y="8952"/>
                </a:lnTo>
                <a:lnTo>
                  <a:pt x="1651" y="8978"/>
                </a:lnTo>
                <a:lnTo>
                  <a:pt x="1647" y="9005"/>
                </a:lnTo>
                <a:lnTo>
                  <a:pt x="1645" y="9031"/>
                </a:lnTo>
                <a:lnTo>
                  <a:pt x="1656" y="9008"/>
                </a:lnTo>
                <a:lnTo>
                  <a:pt x="1669" y="8983"/>
                </a:lnTo>
                <a:lnTo>
                  <a:pt x="1676" y="8957"/>
                </a:lnTo>
                <a:lnTo>
                  <a:pt x="1676" y="8926"/>
                </a:lnTo>
                <a:close/>
                <a:moveTo>
                  <a:pt x="4148" y="26"/>
                </a:moveTo>
                <a:lnTo>
                  <a:pt x="4138" y="58"/>
                </a:lnTo>
                <a:lnTo>
                  <a:pt x="4128" y="85"/>
                </a:lnTo>
                <a:lnTo>
                  <a:pt x="4122" y="105"/>
                </a:lnTo>
                <a:lnTo>
                  <a:pt x="4117" y="120"/>
                </a:lnTo>
                <a:lnTo>
                  <a:pt x="4109" y="124"/>
                </a:lnTo>
                <a:lnTo>
                  <a:pt x="4102" y="129"/>
                </a:lnTo>
                <a:lnTo>
                  <a:pt x="4096" y="136"/>
                </a:lnTo>
                <a:lnTo>
                  <a:pt x="4092" y="144"/>
                </a:lnTo>
                <a:lnTo>
                  <a:pt x="4091" y="154"/>
                </a:lnTo>
                <a:lnTo>
                  <a:pt x="4094" y="162"/>
                </a:lnTo>
                <a:lnTo>
                  <a:pt x="4100" y="168"/>
                </a:lnTo>
                <a:lnTo>
                  <a:pt x="4110" y="170"/>
                </a:lnTo>
                <a:lnTo>
                  <a:pt x="4120" y="168"/>
                </a:lnTo>
                <a:lnTo>
                  <a:pt x="4130" y="162"/>
                </a:lnTo>
                <a:lnTo>
                  <a:pt x="4139" y="154"/>
                </a:lnTo>
                <a:lnTo>
                  <a:pt x="4144" y="144"/>
                </a:lnTo>
                <a:lnTo>
                  <a:pt x="4145" y="136"/>
                </a:lnTo>
                <a:lnTo>
                  <a:pt x="4144" y="130"/>
                </a:lnTo>
                <a:lnTo>
                  <a:pt x="4140" y="124"/>
                </a:lnTo>
                <a:lnTo>
                  <a:pt x="4134" y="121"/>
                </a:lnTo>
                <a:lnTo>
                  <a:pt x="4154" y="66"/>
                </a:lnTo>
                <a:lnTo>
                  <a:pt x="4163" y="37"/>
                </a:lnTo>
                <a:lnTo>
                  <a:pt x="4161" y="25"/>
                </a:lnTo>
                <a:lnTo>
                  <a:pt x="4148" y="26"/>
                </a:lnTo>
                <a:close/>
                <a:moveTo>
                  <a:pt x="3941" y="95"/>
                </a:moveTo>
                <a:lnTo>
                  <a:pt x="3915" y="177"/>
                </a:lnTo>
                <a:lnTo>
                  <a:pt x="3895" y="232"/>
                </a:lnTo>
                <a:lnTo>
                  <a:pt x="3885" y="270"/>
                </a:lnTo>
                <a:lnTo>
                  <a:pt x="3886" y="301"/>
                </a:lnTo>
                <a:lnTo>
                  <a:pt x="3908" y="247"/>
                </a:lnTo>
                <a:lnTo>
                  <a:pt x="3922" y="200"/>
                </a:lnTo>
                <a:lnTo>
                  <a:pt x="3933" y="152"/>
                </a:lnTo>
                <a:lnTo>
                  <a:pt x="3941" y="95"/>
                </a:lnTo>
                <a:close/>
                <a:moveTo>
                  <a:pt x="1735" y="7212"/>
                </a:moveTo>
                <a:lnTo>
                  <a:pt x="1733" y="7202"/>
                </a:lnTo>
                <a:lnTo>
                  <a:pt x="1727" y="7195"/>
                </a:lnTo>
                <a:lnTo>
                  <a:pt x="1719" y="7190"/>
                </a:lnTo>
                <a:lnTo>
                  <a:pt x="1708" y="7189"/>
                </a:lnTo>
                <a:lnTo>
                  <a:pt x="1693" y="7191"/>
                </a:lnTo>
                <a:lnTo>
                  <a:pt x="1679" y="7199"/>
                </a:lnTo>
                <a:lnTo>
                  <a:pt x="1668" y="7211"/>
                </a:lnTo>
                <a:lnTo>
                  <a:pt x="1659" y="7226"/>
                </a:lnTo>
                <a:lnTo>
                  <a:pt x="1658" y="7240"/>
                </a:lnTo>
                <a:lnTo>
                  <a:pt x="1662" y="7251"/>
                </a:lnTo>
                <a:lnTo>
                  <a:pt x="1672" y="7259"/>
                </a:lnTo>
                <a:lnTo>
                  <a:pt x="1685" y="7262"/>
                </a:lnTo>
                <a:lnTo>
                  <a:pt x="1696" y="7260"/>
                </a:lnTo>
                <a:lnTo>
                  <a:pt x="1706" y="7256"/>
                </a:lnTo>
                <a:lnTo>
                  <a:pt x="1717" y="7249"/>
                </a:lnTo>
                <a:lnTo>
                  <a:pt x="1725" y="7241"/>
                </a:lnTo>
                <a:lnTo>
                  <a:pt x="1714" y="7277"/>
                </a:lnTo>
                <a:lnTo>
                  <a:pt x="1703" y="7315"/>
                </a:lnTo>
                <a:lnTo>
                  <a:pt x="1694" y="7354"/>
                </a:lnTo>
                <a:lnTo>
                  <a:pt x="1686" y="7396"/>
                </a:lnTo>
                <a:lnTo>
                  <a:pt x="1717" y="7321"/>
                </a:lnTo>
                <a:lnTo>
                  <a:pt x="1736" y="7266"/>
                </a:lnTo>
                <a:lnTo>
                  <a:pt x="1749" y="7212"/>
                </a:lnTo>
                <a:lnTo>
                  <a:pt x="1760" y="7148"/>
                </a:lnTo>
                <a:lnTo>
                  <a:pt x="1754" y="7164"/>
                </a:lnTo>
                <a:lnTo>
                  <a:pt x="1747" y="7180"/>
                </a:lnTo>
                <a:lnTo>
                  <a:pt x="1741" y="7196"/>
                </a:lnTo>
                <a:lnTo>
                  <a:pt x="1735" y="7212"/>
                </a:lnTo>
                <a:close/>
                <a:moveTo>
                  <a:pt x="2041" y="6449"/>
                </a:moveTo>
                <a:lnTo>
                  <a:pt x="2043" y="6431"/>
                </a:lnTo>
                <a:lnTo>
                  <a:pt x="2043" y="6411"/>
                </a:lnTo>
                <a:lnTo>
                  <a:pt x="2044" y="6393"/>
                </a:lnTo>
                <a:lnTo>
                  <a:pt x="2048" y="6373"/>
                </a:lnTo>
                <a:lnTo>
                  <a:pt x="2052" y="6350"/>
                </a:lnTo>
                <a:lnTo>
                  <a:pt x="2052" y="6324"/>
                </a:lnTo>
                <a:lnTo>
                  <a:pt x="2050" y="6298"/>
                </a:lnTo>
                <a:lnTo>
                  <a:pt x="2044" y="6269"/>
                </a:lnTo>
                <a:lnTo>
                  <a:pt x="2039" y="6284"/>
                </a:lnTo>
                <a:lnTo>
                  <a:pt x="2034" y="6297"/>
                </a:lnTo>
                <a:lnTo>
                  <a:pt x="2029" y="6310"/>
                </a:lnTo>
                <a:lnTo>
                  <a:pt x="2024" y="6324"/>
                </a:lnTo>
                <a:lnTo>
                  <a:pt x="2021" y="6314"/>
                </a:lnTo>
                <a:lnTo>
                  <a:pt x="2015" y="6306"/>
                </a:lnTo>
                <a:lnTo>
                  <a:pt x="2006" y="6301"/>
                </a:lnTo>
                <a:lnTo>
                  <a:pt x="1994" y="6299"/>
                </a:lnTo>
                <a:lnTo>
                  <a:pt x="1977" y="6302"/>
                </a:lnTo>
                <a:lnTo>
                  <a:pt x="1961" y="6311"/>
                </a:lnTo>
                <a:lnTo>
                  <a:pt x="1947" y="6324"/>
                </a:lnTo>
                <a:lnTo>
                  <a:pt x="1939" y="6340"/>
                </a:lnTo>
                <a:lnTo>
                  <a:pt x="1937" y="6356"/>
                </a:lnTo>
                <a:lnTo>
                  <a:pt x="1942" y="6369"/>
                </a:lnTo>
                <a:lnTo>
                  <a:pt x="1953" y="6379"/>
                </a:lnTo>
                <a:lnTo>
                  <a:pt x="1968" y="6382"/>
                </a:lnTo>
                <a:lnTo>
                  <a:pt x="1980" y="6380"/>
                </a:lnTo>
                <a:lnTo>
                  <a:pt x="1993" y="6374"/>
                </a:lnTo>
                <a:lnTo>
                  <a:pt x="2005" y="6366"/>
                </a:lnTo>
                <a:lnTo>
                  <a:pt x="2014" y="6356"/>
                </a:lnTo>
                <a:lnTo>
                  <a:pt x="2005" y="6387"/>
                </a:lnTo>
                <a:lnTo>
                  <a:pt x="1997" y="6417"/>
                </a:lnTo>
                <a:lnTo>
                  <a:pt x="1990" y="6448"/>
                </a:lnTo>
                <a:lnTo>
                  <a:pt x="1985" y="6479"/>
                </a:lnTo>
                <a:lnTo>
                  <a:pt x="1986" y="6485"/>
                </a:lnTo>
                <a:lnTo>
                  <a:pt x="1988" y="6492"/>
                </a:lnTo>
                <a:lnTo>
                  <a:pt x="1992" y="6499"/>
                </a:lnTo>
                <a:lnTo>
                  <a:pt x="1996" y="6505"/>
                </a:lnTo>
                <a:lnTo>
                  <a:pt x="2006" y="6508"/>
                </a:lnTo>
                <a:lnTo>
                  <a:pt x="2019" y="6502"/>
                </a:lnTo>
                <a:lnTo>
                  <a:pt x="2032" y="6484"/>
                </a:lnTo>
                <a:lnTo>
                  <a:pt x="2041" y="6449"/>
                </a:lnTo>
                <a:close/>
                <a:moveTo>
                  <a:pt x="1335" y="8535"/>
                </a:moveTo>
                <a:lnTo>
                  <a:pt x="1341" y="8521"/>
                </a:lnTo>
                <a:lnTo>
                  <a:pt x="1353" y="8506"/>
                </a:lnTo>
                <a:lnTo>
                  <a:pt x="1366" y="8481"/>
                </a:lnTo>
                <a:lnTo>
                  <a:pt x="1371" y="8435"/>
                </a:lnTo>
                <a:lnTo>
                  <a:pt x="1371" y="8418"/>
                </a:lnTo>
                <a:lnTo>
                  <a:pt x="1374" y="8403"/>
                </a:lnTo>
                <a:lnTo>
                  <a:pt x="1380" y="8388"/>
                </a:lnTo>
                <a:lnTo>
                  <a:pt x="1389" y="8372"/>
                </a:lnTo>
                <a:lnTo>
                  <a:pt x="1397" y="8356"/>
                </a:lnTo>
                <a:lnTo>
                  <a:pt x="1403" y="8339"/>
                </a:lnTo>
                <a:lnTo>
                  <a:pt x="1409" y="8320"/>
                </a:lnTo>
                <a:lnTo>
                  <a:pt x="1417" y="8303"/>
                </a:lnTo>
                <a:lnTo>
                  <a:pt x="1427" y="8280"/>
                </a:lnTo>
                <a:lnTo>
                  <a:pt x="1432" y="8257"/>
                </a:lnTo>
                <a:lnTo>
                  <a:pt x="1431" y="8232"/>
                </a:lnTo>
                <a:lnTo>
                  <a:pt x="1425" y="8208"/>
                </a:lnTo>
                <a:lnTo>
                  <a:pt x="1422" y="8206"/>
                </a:lnTo>
                <a:lnTo>
                  <a:pt x="1418" y="8205"/>
                </a:lnTo>
                <a:lnTo>
                  <a:pt x="1412" y="8214"/>
                </a:lnTo>
                <a:lnTo>
                  <a:pt x="1408" y="8223"/>
                </a:lnTo>
                <a:lnTo>
                  <a:pt x="1284" y="8614"/>
                </a:lnTo>
                <a:lnTo>
                  <a:pt x="1223" y="8812"/>
                </a:lnTo>
                <a:lnTo>
                  <a:pt x="1206" y="8885"/>
                </a:lnTo>
                <a:lnTo>
                  <a:pt x="1212" y="8900"/>
                </a:lnTo>
                <a:lnTo>
                  <a:pt x="1235" y="8847"/>
                </a:lnTo>
                <a:lnTo>
                  <a:pt x="1260" y="8775"/>
                </a:lnTo>
                <a:lnTo>
                  <a:pt x="1281" y="8704"/>
                </a:lnTo>
                <a:lnTo>
                  <a:pt x="1294" y="8658"/>
                </a:lnTo>
                <a:lnTo>
                  <a:pt x="1304" y="8628"/>
                </a:lnTo>
                <a:lnTo>
                  <a:pt x="1317" y="8598"/>
                </a:lnTo>
                <a:lnTo>
                  <a:pt x="1329" y="8567"/>
                </a:lnTo>
                <a:lnTo>
                  <a:pt x="1335" y="8535"/>
                </a:lnTo>
                <a:close/>
                <a:moveTo>
                  <a:pt x="1138" y="8653"/>
                </a:moveTo>
                <a:lnTo>
                  <a:pt x="1135" y="8653"/>
                </a:lnTo>
                <a:lnTo>
                  <a:pt x="1138" y="8648"/>
                </a:lnTo>
                <a:lnTo>
                  <a:pt x="1138" y="8646"/>
                </a:lnTo>
                <a:lnTo>
                  <a:pt x="1138" y="8648"/>
                </a:lnTo>
                <a:lnTo>
                  <a:pt x="1138" y="8653"/>
                </a:lnTo>
                <a:close/>
                <a:moveTo>
                  <a:pt x="1089" y="8739"/>
                </a:moveTo>
                <a:lnTo>
                  <a:pt x="1103" y="8730"/>
                </a:lnTo>
                <a:lnTo>
                  <a:pt x="1119" y="8719"/>
                </a:lnTo>
                <a:lnTo>
                  <a:pt x="1116" y="8763"/>
                </a:lnTo>
                <a:lnTo>
                  <a:pt x="1117" y="8785"/>
                </a:lnTo>
                <a:lnTo>
                  <a:pt x="1125" y="8791"/>
                </a:lnTo>
                <a:lnTo>
                  <a:pt x="1146" y="8784"/>
                </a:lnTo>
                <a:lnTo>
                  <a:pt x="1189" y="8656"/>
                </a:lnTo>
                <a:lnTo>
                  <a:pt x="1241" y="8475"/>
                </a:lnTo>
                <a:lnTo>
                  <a:pt x="1283" y="8313"/>
                </a:lnTo>
                <a:lnTo>
                  <a:pt x="1302" y="8241"/>
                </a:lnTo>
                <a:lnTo>
                  <a:pt x="1314" y="8214"/>
                </a:lnTo>
                <a:lnTo>
                  <a:pt x="1324" y="8186"/>
                </a:lnTo>
                <a:lnTo>
                  <a:pt x="1331" y="8157"/>
                </a:lnTo>
                <a:lnTo>
                  <a:pt x="1334" y="8127"/>
                </a:lnTo>
                <a:lnTo>
                  <a:pt x="1343" y="8112"/>
                </a:lnTo>
                <a:lnTo>
                  <a:pt x="1345" y="8096"/>
                </a:lnTo>
                <a:lnTo>
                  <a:pt x="1346" y="8080"/>
                </a:lnTo>
                <a:lnTo>
                  <a:pt x="1346" y="8065"/>
                </a:lnTo>
                <a:lnTo>
                  <a:pt x="1355" y="8013"/>
                </a:lnTo>
                <a:lnTo>
                  <a:pt x="1352" y="8010"/>
                </a:lnTo>
                <a:lnTo>
                  <a:pt x="1306" y="8145"/>
                </a:lnTo>
                <a:lnTo>
                  <a:pt x="1185" y="8506"/>
                </a:lnTo>
                <a:lnTo>
                  <a:pt x="1182" y="8513"/>
                </a:lnTo>
                <a:lnTo>
                  <a:pt x="1179" y="8515"/>
                </a:lnTo>
                <a:lnTo>
                  <a:pt x="1177" y="8516"/>
                </a:lnTo>
                <a:lnTo>
                  <a:pt x="1175" y="8516"/>
                </a:lnTo>
                <a:lnTo>
                  <a:pt x="1177" y="8491"/>
                </a:lnTo>
                <a:lnTo>
                  <a:pt x="1185" y="8467"/>
                </a:lnTo>
                <a:lnTo>
                  <a:pt x="1195" y="8445"/>
                </a:lnTo>
                <a:lnTo>
                  <a:pt x="1201" y="8420"/>
                </a:lnTo>
                <a:lnTo>
                  <a:pt x="1206" y="8398"/>
                </a:lnTo>
                <a:lnTo>
                  <a:pt x="1211" y="8375"/>
                </a:lnTo>
                <a:lnTo>
                  <a:pt x="1214" y="8353"/>
                </a:lnTo>
                <a:lnTo>
                  <a:pt x="1214" y="8328"/>
                </a:lnTo>
                <a:lnTo>
                  <a:pt x="1207" y="8343"/>
                </a:lnTo>
                <a:lnTo>
                  <a:pt x="1201" y="8355"/>
                </a:lnTo>
                <a:lnTo>
                  <a:pt x="1194" y="8368"/>
                </a:lnTo>
                <a:lnTo>
                  <a:pt x="1186" y="8381"/>
                </a:lnTo>
                <a:lnTo>
                  <a:pt x="1182" y="8379"/>
                </a:lnTo>
                <a:lnTo>
                  <a:pt x="1178" y="8379"/>
                </a:lnTo>
                <a:lnTo>
                  <a:pt x="1168" y="8381"/>
                </a:lnTo>
                <a:lnTo>
                  <a:pt x="1158" y="8387"/>
                </a:lnTo>
                <a:lnTo>
                  <a:pt x="1150" y="8396"/>
                </a:lnTo>
                <a:lnTo>
                  <a:pt x="1144" y="8405"/>
                </a:lnTo>
                <a:lnTo>
                  <a:pt x="1142" y="8415"/>
                </a:lnTo>
                <a:lnTo>
                  <a:pt x="1146" y="8424"/>
                </a:lnTo>
                <a:lnTo>
                  <a:pt x="1153" y="8429"/>
                </a:lnTo>
                <a:lnTo>
                  <a:pt x="1162" y="8432"/>
                </a:lnTo>
                <a:lnTo>
                  <a:pt x="1162" y="8432"/>
                </a:lnTo>
                <a:lnTo>
                  <a:pt x="1163" y="8432"/>
                </a:lnTo>
                <a:lnTo>
                  <a:pt x="1159" y="8445"/>
                </a:lnTo>
                <a:lnTo>
                  <a:pt x="1157" y="8458"/>
                </a:lnTo>
                <a:lnTo>
                  <a:pt x="1154" y="8479"/>
                </a:lnTo>
                <a:lnTo>
                  <a:pt x="1151" y="8497"/>
                </a:lnTo>
                <a:lnTo>
                  <a:pt x="1147" y="8515"/>
                </a:lnTo>
                <a:lnTo>
                  <a:pt x="1142" y="8532"/>
                </a:lnTo>
                <a:lnTo>
                  <a:pt x="1137" y="8529"/>
                </a:lnTo>
                <a:lnTo>
                  <a:pt x="1131" y="8528"/>
                </a:lnTo>
                <a:lnTo>
                  <a:pt x="1120" y="8530"/>
                </a:lnTo>
                <a:lnTo>
                  <a:pt x="1111" y="8535"/>
                </a:lnTo>
                <a:lnTo>
                  <a:pt x="1103" y="8543"/>
                </a:lnTo>
                <a:lnTo>
                  <a:pt x="1098" y="8553"/>
                </a:lnTo>
                <a:lnTo>
                  <a:pt x="1097" y="8563"/>
                </a:lnTo>
                <a:lnTo>
                  <a:pt x="1100" y="8570"/>
                </a:lnTo>
                <a:lnTo>
                  <a:pt x="1106" y="8577"/>
                </a:lnTo>
                <a:lnTo>
                  <a:pt x="1115" y="8579"/>
                </a:lnTo>
                <a:lnTo>
                  <a:pt x="1122" y="8578"/>
                </a:lnTo>
                <a:lnTo>
                  <a:pt x="1128" y="8575"/>
                </a:lnTo>
                <a:lnTo>
                  <a:pt x="1118" y="8602"/>
                </a:lnTo>
                <a:lnTo>
                  <a:pt x="1109" y="8628"/>
                </a:lnTo>
                <a:lnTo>
                  <a:pt x="1100" y="8653"/>
                </a:lnTo>
                <a:lnTo>
                  <a:pt x="1093" y="8679"/>
                </a:lnTo>
                <a:lnTo>
                  <a:pt x="1088" y="8677"/>
                </a:lnTo>
                <a:lnTo>
                  <a:pt x="1083" y="8676"/>
                </a:lnTo>
                <a:lnTo>
                  <a:pt x="1073" y="8678"/>
                </a:lnTo>
                <a:lnTo>
                  <a:pt x="1064" y="8683"/>
                </a:lnTo>
                <a:lnTo>
                  <a:pt x="1056" y="8691"/>
                </a:lnTo>
                <a:lnTo>
                  <a:pt x="1051" y="8700"/>
                </a:lnTo>
                <a:lnTo>
                  <a:pt x="1050" y="8710"/>
                </a:lnTo>
                <a:lnTo>
                  <a:pt x="1053" y="8718"/>
                </a:lnTo>
                <a:lnTo>
                  <a:pt x="1059" y="8723"/>
                </a:lnTo>
                <a:lnTo>
                  <a:pt x="1068" y="8725"/>
                </a:lnTo>
                <a:lnTo>
                  <a:pt x="1073" y="8725"/>
                </a:lnTo>
                <a:lnTo>
                  <a:pt x="1078" y="8723"/>
                </a:lnTo>
                <a:lnTo>
                  <a:pt x="1083" y="8720"/>
                </a:lnTo>
                <a:lnTo>
                  <a:pt x="1088" y="8717"/>
                </a:lnTo>
                <a:lnTo>
                  <a:pt x="1088" y="8728"/>
                </a:lnTo>
                <a:lnTo>
                  <a:pt x="1089" y="8739"/>
                </a:lnTo>
                <a:close/>
                <a:moveTo>
                  <a:pt x="1733" y="9409"/>
                </a:moveTo>
                <a:lnTo>
                  <a:pt x="1731" y="9409"/>
                </a:lnTo>
                <a:lnTo>
                  <a:pt x="1729" y="9409"/>
                </a:lnTo>
                <a:lnTo>
                  <a:pt x="1734" y="9401"/>
                </a:lnTo>
                <a:lnTo>
                  <a:pt x="1739" y="9392"/>
                </a:lnTo>
                <a:lnTo>
                  <a:pt x="1745" y="9398"/>
                </a:lnTo>
                <a:lnTo>
                  <a:pt x="1750" y="9405"/>
                </a:lnTo>
                <a:lnTo>
                  <a:pt x="1753" y="9414"/>
                </a:lnTo>
                <a:lnTo>
                  <a:pt x="1753" y="9427"/>
                </a:lnTo>
                <a:lnTo>
                  <a:pt x="1751" y="9420"/>
                </a:lnTo>
                <a:lnTo>
                  <a:pt x="1747" y="9414"/>
                </a:lnTo>
                <a:lnTo>
                  <a:pt x="1741" y="9410"/>
                </a:lnTo>
                <a:lnTo>
                  <a:pt x="1733" y="9409"/>
                </a:lnTo>
                <a:close/>
                <a:moveTo>
                  <a:pt x="1645" y="9345"/>
                </a:moveTo>
                <a:lnTo>
                  <a:pt x="1670" y="9302"/>
                </a:lnTo>
                <a:lnTo>
                  <a:pt x="1678" y="9283"/>
                </a:lnTo>
                <a:lnTo>
                  <a:pt x="1680" y="9267"/>
                </a:lnTo>
                <a:lnTo>
                  <a:pt x="1684" y="9235"/>
                </a:lnTo>
                <a:lnTo>
                  <a:pt x="1686" y="9232"/>
                </a:lnTo>
                <a:lnTo>
                  <a:pt x="1692" y="9230"/>
                </a:lnTo>
                <a:lnTo>
                  <a:pt x="1697" y="9230"/>
                </a:lnTo>
                <a:lnTo>
                  <a:pt x="1700" y="9233"/>
                </a:lnTo>
                <a:lnTo>
                  <a:pt x="1696" y="9330"/>
                </a:lnTo>
                <a:lnTo>
                  <a:pt x="1676" y="9386"/>
                </a:lnTo>
                <a:lnTo>
                  <a:pt x="1653" y="9394"/>
                </a:lnTo>
                <a:lnTo>
                  <a:pt x="1645" y="9345"/>
                </a:lnTo>
                <a:close/>
                <a:moveTo>
                  <a:pt x="1889" y="7932"/>
                </a:moveTo>
                <a:lnTo>
                  <a:pt x="1894" y="7920"/>
                </a:lnTo>
                <a:lnTo>
                  <a:pt x="1899" y="7907"/>
                </a:lnTo>
                <a:lnTo>
                  <a:pt x="1904" y="7916"/>
                </a:lnTo>
                <a:lnTo>
                  <a:pt x="1907" y="7925"/>
                </a:lnTo>
                <a:lnTo>
                  <a:pt x="1897" y="7928"/>
                </a:lnTo>
                <a:lnTo>
                  <a:pt x="1889" y="7932"/>
                </a:lnTo>
                <a:close/>
                <a:moveTo>
                  <a:pt x="1992" y="7093"/>
                </a:moveTo>
                <a:lnTo>
                  <a:pt x="1995" y="7104"/>
                </a:lnTo>
                <a:lnTo>
                  <a:pt x="2002" y="7113"/>
                </a:lnTo>
                <a:lnTo>
                  <a:pt x="2012" y="7119"/>
                </a:lnTo>
                <a:lnTo>
                  <a:pt x="2025" y="7121"/>
                </a:lnTo>
                <a:lnTo>
                  <a:pt x="2028" y="7121"/>
                </a:lnTo>
                <a:lnTo>
                  <a:pt x="2031" y="7120"/>
                </a:lnTo>
                <a:lnTo>
                  <a:pt x="2026" y="7134"/>
                </a:lnTo>
                <a:lnTo>
                  <a:pt x="2020" y="7148"/>
                </a:lnTo>
                <a:lnTo>
                  <a:pt x="2012" y="7162"/>
                </a:lnTo>
                <a:lnTo>
                  <a:pt x="2003" y="7177"/>
                </a:lnTo>
                <a:lnTo>
                  <a:pt x="1989" y="7161"/>
                </a:lnTo>
                <a:lnTo>
                  <a:pt x="1984" y="7153"/>
                </a:lnTo>
                <a:lnTo>
                  <a:pt x="1986" y="7136"/>
                </a:lnTo>
                <a:lnTo>
                  <a:pt x="1992" y="7093"/>
                </a:lnTo>
                <a:close/>
                <a:moveTo>
                  <a:pt x="2896" y="3427"/>
                </a:moveTo>
                <a:lnTo>
                  <a:pt x="2900" y="3429"/>
                </a:lnTo>
                <a:lnTo>
                  <a:pt x="2905" y="3430"/>
                </a:lnTo>
                <a:lnTo>
                  <a:pt x="2910" y="3431"/>
                </a:lnTo>
                <a:lnTo>
                  <a:pt x="2915" y="3432"/>
                </a:lnTo>
                <a:lnTo>
                  <a:pt x="2917" y="3431"/>
                </a:lnTo>
                <a:lnTo>
                  <a:pt x="2918" y="3431"/>
                </a:lnTo>
                <a:lnTo>
                  <a:pt x="2916" y="3441"/>
                </a:lnTo>
                <a:lnTo>
                  <a:pt x="2913" y="3451"/>
                </a:lnTo>
                <a:lnTo>
                  <a:pt x="2910" y="3460"/>
                </a:lnTo>
                <a:lnTo>
                  <a:pt x="2907" y="3470"/>
                </a:lnTo>
                <a:lnTo>
                  <a:pt x="2903" y="3483"/>
                </a:lnTo>
                <a:lnTo>
                  <a:pt x="2899" y="3495"/>
                </a:lnTo>
                <a:lnTo>
                  <a:pt x="2897" y="3495"/>
                </a:lnTo>
                <a:lnTo>
                  <a:pt x="2894" y="3494"/>
                </a:lnTo>
                <a:lnTo>
                  <a:pt x="2886" y="3495"/>
                </a:lnTo>
                <a:lnTo>
                  <a:pt x="2878" y="3497"/>
                </a:lnTo>
                <a:lnTo>
                  <a:pt x="2883" y="3483"/>
                </a:lnTo>
                <a:lnTo>
                  <a:pt x="2887" y="3465"/>
                </a:lnTo>
                <a:lnTo>
                  <a:pt x="2892" y="3447"/>
                </a:lnTo>
                <a:lnTo>
                  <a:pt x="2896" y="3427"/>
                </a:lnTo>
                <a:close/>
                <a:moveTo>
                  <a:pt x="2980" y="3112"/>
                </a:moveTo>
                <a:lnTo>
                  <a:pt x="2983" y="3121"/>
                </a:lnTo>
                <a:lnTo>
                  <a:pt x="2988" y="3128"/>
                </a:lnTo>
                <a:lnTo>
                  <a:pt x="2997" y="3133"/>
                </a:lnTo>
                <a:lnTo>
                  <a:pt x="3006" y="3135"/>
                </a:lnTo>
                <a:lnTo>
                  <a:pt x="3002" y="3151"/>
                </a:lnTo>
                <a:lnTo>
                  <a:pt x="2997" y="3167"/>
                </a:lnTo>
                <a:lnTo>
                  <a:pt x="2991" y="3184"/>
                </a:lnTo>
                <a:lnTo>
                  <a:pt x="2987" y="3201"/>
                </a:lnTo>
                <a:lnTo>
                  <a:pt x="2974" y="3203"/>
                </a:lnTo>
                <a:lnTo>
                  <a:pt x="2963" y="3208"/>
                </a:lnTo>
                <a:lnTo>
                  <a:pt x="2952" y="3216"/>
                </a:lnTo>
                <a:lnTo>
                  <a:pt x="2942" y="3225"/>
                </a:lnTo>
                <a:lnTo>
                  <a:pt x="2946" y="3211"/>
                </a:lnTo>
                <a:lnTo>
                  <a:pt x="2951" y="3197"/>
                </a:lnTo>
                <a:lnTo>
                  <a:pt x="2954" y="3185"/>
                </a:lnTo>
                <a:lnTo>
                  <a:pt x="2958" y="3176"/>
                </a:lnTo>
                <a:lnTo>
                  <a:pt x="2964" y="3161"/>
                </a:lnTo>
                <a:lnTo>
                  <a:pt x="2969" y="3144"/>
                </a:lnTo>
                <a:lnTo>
                  <a:pt x="2975" y="3128"/>
                </a:lnTo>
                <a:lnTo>
                  <a:pt x="2980" y="3112"/>
                </a:lnTo>
                <a:close/>
                <a:moveTo>
                  <a:pt x="2990" y="2881"/>
                </a:moveTo>
                <a:lnTo>
                  <a:pt x="2995" y="2899"/>
                </a:lnTo>
                <a:lnTo>
                  <a:pt x="2991" y="2916"/>
                </a:lnTo>
                <a:lnTo>
                  <a:pt x="2983" y="2935"/>
                </a:lnTo>
                <a:lnTo>
                  <a:pt x="2973" y="2956"/>
                </a:lnTo>
                <a:lnTo>
                  <a:pt x="2976" y="2934"/>
                </a:lnTo>
                <a:lnTo>
                  <a:pt x="2980" y="2914"/>
                </a:lnTo>
                <a:lnTo>
                  <a:pt x="2985" y="2897"/>
                </a:lnTo>
                <a:lnTo>
                  <a:pt x="2990" y="2881"/>
                </a:lnTo>
                <a:close/>
                <a:moveTo>
                  <a:pt x="3073" y="2908"/>
                </a:moveTo>
                <a:lnTo>
                  <a:pt x="3063" y="2911"/>
                </a:lnTo>
                <a:lnTo>
                  <a:pt x="3054" y="2916"/>
                </a:lnTo>
                <a:lnTo>
                  <a:pt x="3060" y="2895"/>
                </a:lnTo>
                <a:lnTo>
                  <a:pt x="3068" y="2874"/>
                </a:lnTo>
                <a:lnTo>
                  <a:pt x="3077" y="2853"/>
                </a:lnTo>
                <a:lnTo>
                  <a:pt x="3084" y="2832"/>
                </a:lnTo>
                <a:lnTo>
                  <a:pt x="3088" y="2835"/>
                </a:lnTo>
                <a:lnTo>
                  <a:pt x="3094" y="2837"/>
                </a:lnTo>
                <a:lnTo>
                  <a:pt x="3088" y="2854"/>
                </a:lnTo>
                <a:lnTo>
                  <a:pt x="3083" y="2871"/>
                </a:lnTo>
                <a:lnTo>
                  <a:pt x="3078" y="2890"/>
                </a:lnTo>
                <a:lnTo>
                  <a:pt x="3073" y="2908"/>
                </a:lnTo>
                <a:close/>
                <a:moveTo>
                  <a:pt x="3289" y="2521"/>
                </a:moveTo>
                <a:lnTo>
                  <a:pt x="3292" y="2521"/>
                </a:lnTo>
                <a:lnTo>
                  <a:pt x="3294" y="2523"/>
                </a:lnTo>
                <a:lnTo>
                  <a:pt x="3294" y="2527"/>
                </a:lnTo>
                <a:lnTo>
                  <a:pt x="3292" y="2531"/>
                </a:lnTo>
                <a:lnTo>
                  <a:pt x="3289" y="2534"/>
                </a:lnTo>
                <a:lnTo>
                  <a:pt x="3285" y="2535"/>
                </a:lnTo>
                <a:lnTo>
                  <a:pt x="3285" y="2531"/>
                </a:lnTo>
                <a:lnTo>
                  <a:pt x="3284" y="2527"/>
                </a:lnTo>
                <a:lnTo>
                  <a:pt x="3286" y="2523"/>
                </a:lnTo>
                <a:lnTo>
                  <a:pt x="3289" y="2521"/>
                </a:lnTo>
                <a:close/>
                <a:moveTo>
                  <a:pt x="3575" y="1593"/>
                </a:moveTo>
                <a:lnTo>
                  <a:pt x="3570" y="1600"/>
                </a:lnTo>
                <a:lnTo>
                  <a:pt x="3571" y="1594"/>
                </a:lnTo>
                <a:lnTo>
                  <a:pt x="3571" y="1591"/>
                </a:lnTo>
                <a:lnTo>
                  <a:pt x="3573" y="1591"/>
                </a:lnTo>
                <a:lnTo>
                  <a:pt x="3575" y="1593"/>
                </a:lnTo>
                <a:close/>
                <a:moveTo>
                  <a:pt x="3611" y="1437"/>
                </a:moveTo>
                <a:lnTo>
                  <a:pt x="3621" y="1407"/>
                </a:lnTo>
                <a:lnTo>
                  <a:pt x="3635" y="1381"/>
                </a:lnTo>
                <a:lnTo>
                  <a:pt x="3649" y="1354"/>
                </a:lnTo>
                <a:lnTo>
                  <a:pt x="3657" y="1325"/>
                </a:lnTo>
                <a:lnTo>
                  <a:pt x="3663" y="1292"/>
                </a:lnTo>
                <a:lnTo>
                  <a:pt x="3673" y="1254"/>
                </a:lnTo>
                <a:lnTo>
                  <a:pt x="3684" y="1219"/>
                </a:lnTo>
                <a:lnTo>
                  <a:pt x="3692" y="1199"/>
                </a:lnTo>
                <a:lnTo>
                  <a:pt x="3699" y="1205"/>
                </a:lnTo>
                <a:lnTo>
                  <a:pt x="3704" y="1210"/>
                </a:lnTo>
                <a:lnTo>
                  <a:pt x="3706" y="1215"/>
                </a:lnTo>
                <a:lnTo>
                  <a:pt x="3706" y="1222"/>
                </a:lnTo>
                <a:lnTo>
                  <a:pt x="3690" y="1287"/>
                </a:lnTo>
                <a:lnTo>
                  <a:pt x="3672" y="1351"/>
                </a:lnTo>
                <a:lnTo>
                  <a:pt x="3650" y="1413"/>
                </a:lnTo>
                <a:lnTo>
                  <a:pt x="3624" y="1475"/>
                </a:lnTo>
                <a:lnTo>
                  <a:pt x="3620" y="1480"/>
                </a:lnTo>
                <a:lnTo>
                  <a:pt x="3615" y="1485"/>
                </a:lnTo>
                <a:lnTo>
                  <a:pt x="3609" y="1489"/>
                </a:lnTo>
                <a:lnTo>
                  <a:pt x="3603" y="1494"/>
                </a:lnTo>
                <a:lnTo>
                  <a:pt x="3602" y="1478"/>
                </a:lnTo>
                <a:lnTo>
                  <a:pt x="3604" y="1463"/>
                </a:lnTo>
                <a:lnTo>
                  <a:pt x="3607" y="1450"/>
                </a:lnTo>
                <a:lnTo>
                  <a:pt x="3611" y="1437"/>
                </a:lnTo>
                <a:close/>
                <a:moveTo>
                  <a:pt x="3704" y="574"/>
                </a:moveTo>
                <a:lnTo>
                  <a:pt x="3702" y="570"/>
                </a:lnTo>
                <a:lnTo>
                  <a:pt x="3700" y="567"/>
                </a:lnTo>
                <a:lnTo>
                  <a:pt x="3696" y="565"/>
                </a:lnTo>
                <a:lnTo>
                  <a:pt x="3692" y="564"/>
                </a:lnTo>
                <a:lnTo>
                  <a:pt x="3698" y="550"/>
                </a:lnTo>
                <a:lnTo>
                  <a:pt x="3704" y="535"/>
                </a:lnTo>
                <a:lnTo>
                  <a:pt x="3712" y="522"/>
                </a:lnTo>
                <a:lnTo>
                  <a:pt x="3720" y="510"/>
                </a:lnTo>
                <a:lnTo>
                  <a:pt x="3716" y="526"/>
                </a:lnTo>
                <a:lnTo>
                  <a:pt x="3712" y="543"/>
                </a:lnTo>
                <a:lnTo>
                  <a:pt x="3708" y="559"/>
                </a:lnTo>
                <a:lnTo>
                  <a:pt x="3704" y="574"/>
                </a:lnTo>
                <a:close/>
                <a:moveTo>
                  <a:pt x="3815" y="484"/>
                </a:moveTo>
                <a:lnTo>
                  <a:pt x="3810" y="491"/>
                </a:lnTo>
                <a:lnTo>
                  <a:pt x="3801" y="502"/>
                </a:lnTo>
                <a:lnTo>
                  <a:pt x="3787" y="521"/>
                </a:lnTo>
                <a:lnTo>
                  <a:pt x="3767" y="548"/>
                </a:lnTo>
                <a:lnTo>
                  <a:pt x="3772" y="517"/>
                </a:lnTo>
                <a:lnTo>
                  <a:pt x="3779" y="495"/>
                </a:lnTo>
                <a:lnTo>
                  <a:pt x="3792" y="482"/>
                </a:lnTo>
                <a:lnTo>
                  <a:pt x="3815" y="484"/>
                </a:lnTo>
                <a:close/>
                <a:moveTo>
                  <a:pt x="3947" y="341"/>
                </a:moveTo>
                <a:lnTo>
                  <a:pt x="3953" y="329"/>
                </a:lnTo>
                <a:lnTo>
                  <a:pt x="3962" y="316"/>
                </a:lnTo>
                <a:lnTo>
                  <a:pt x="3968" y="326"/>
                </a:lnTo>
                <a:lnTo>
                  <a:pt x="3971" y="335"/>
                </a:lnTo>
                <a:lnTo>
                  <a:pt x="3969" y="364"/>
                </a:lnTo>
                <a:lnTo>
                  <a:pt x="3965" y="390"/>
                </a:lnTo>
                <a:lnTo>
                  <a:pt x="3956" y="416"/>
                </a:lnTo>
                <a:lnTo>
                  <a:pt x="3941" y="440"/>
                </a:lnTo>
                <a:lnTo>
                  <a:pt x="3904" y="526"/>
                </a:lnTo>
                <a:lnTo>
                  <a:pt x="3867" y="647"/>
                </a:lnTo>
                <a:lnTo>
                  <a:pt x="3831" y="767"/>
                </a:lnTo>
                <a:lnTo>
                  <a:pt x="3796" y="854"/>
                </a:lnTo>
                <a:lnTo>
                  <a:pt x="3822" y="749"/>
                </a:lnTo>
                <a:lnTo>
                  <a:pt x="3855" y="644"/>
                </a:lnTo>
                <a:lnTo>
                  <a:pt x="3888" y="538"/>
                </a:lnTo>
                <a:lnTo>
                  <a:pt x="3919" y="426"/>
                </a:lnTo>
                <a:lnTo>
                  <a:pt x="3924" y="405"/>
                </a:lnTo>
                <a:lnTo>
                  <a:pt x="3931" y="383"/>
                </a:lnTo>
                <a:lnTo>
                  <a:pt x="3938" y="363"/>
                </a:lnTo>
                <a:lnTo>
                  <a:pt x="3947" y="341"/>
                </a:lnTo>
                <a:close/>
                <a:moveTo>
                  <a:pt x="3991" y="833"/>
                </a:moveTo>
                <a:lnTo>
                  <a:pt x="3991" y="852"/>
                </a:lnTo>
                <a:lnTo>
                  <a:pt x="3987" y="871"/>
                </a:lnTo>
                <a:lnTo>
                  <a:pt x="3979" y="887"/>
                </a:lnTo>
                <a:lnTo>
                  <a:pt x="3969" y="902"/>
                </a:lnTo>
                <a:lnTo>
                  <a:pt x="3960" y="905"/>
                </a:lnTo>
                <a:lnTo>
                  <a:pt x="3951" y="898"/>
                </a:lnTo>
                <a:lnTo>
                  <a:pt x="3956" y="876"/>
                </a:lnTo>
                <a:lnTo>
                  <a:pt x="3991" y="833"/>
                </a:lnTo>
                <a:close/>
                <a:moveTo>
                  <a:pt x="4109" y="617"/>
                </a:moveTo>
                <a:lnTo>
                  <a:pt x="4111" y="617"/>
                </a:lnTo>
                <a:lnTo>
                  <a:pt x="4113" y="618"/>
                </a:lnTo>
                <a:lnTo>
                  <a:pt x="4126" y="615"/>
                </a:lnTo>
                <a:lnTo>
                  <a:pt x="4138" y="609"/>
                </a:lnTo>
                <a:lnTo>
                  <a:pt x="4148" y="599"/>
                </a:lnTo>
                <a:lnTo>
                  <a:pt x="4154" y="587"/>
                </a:lnTo>
                <a:lnTo>
                  <a:pt x="4156" y="574"/>
                </a:lnTo>
                <a:lnTo>
                  <a:pt x="4152" y="565"/>
                </a:lnTo>
                <a:lnTo>
                  <a:pt x="4145" y="558"/>
                </a:lnTo>
                <a:lnTo>
                  <a:pt x="4133" y="556"/>
                </a:lnTo>
                <a:lnTo>
                  <a:pt x="4131" y="556"/>
                </a:lnTo>
                <a:lnTo>
                  <a:pt x="4129" y="556"/>
                </a:lnTo>
                <a:lnTo>
                  <a:pt x="4133" y="546"/>
                </a:lnTo>
                <a:lnTo>
                  <a:pt x="4136" y="535"/>
                </a:lnTo>
                <a:lnTo>
                  <a:pt x="4144" y="517"/>
                </a:lnTo>
                <a:lnTo>
                  <a:pt x="4149" y="500"/>
                </a:lnTo>
                <a:lnTo>
                  <a:pt x="4153" y="483"/>
                </a:lnTo>
                <a:lnTo>
                  <a:pt x="4157" y="468"/>
                </a:lnTo>
                <a:lnTo>
                  <a:pt x="4159" y="469"/>
                </a:lnTo>
                <a:lnTo>
                  <a:pt x="4161" y="469"/>
                </a:lnTo>
                <a:lnTo>
                  <a:pt x="4166" y="468"/>
                </a:lnTo>
                <a:lnTo>
                  <a:pt x="4172" y="467"/>
                </a:lnTo>
                <a:lnTo>
                  <a:pt x="4169" y="474"/>
                </a:lnTo>
                <a:lnTo>
                  <a:pt x="4166" y="481"/>
                </a:lnTo>
                <a:lnTo>
                  <a:pt x="4168" y="519"/>
                </a:lnTo>
                <a:lnTo>
                  <a:pt x="4169" y="542"/>
                </a:lnTo>
                <a:lnTo>
                  <a:pt x="4165" y="567"/>
                </a:lnTo>
                <a:lnTo>
                  <a:pt x="4155" y="611"/>
                </a:lnTo>
                <a:lnTo>
                  <a:pt x="4139" y="667"/>
                </a:lnTo>
                <a:lnTo>
                  <a:pt x="4129" y="705"/>
                </a:lnTo>
                <a:lnTo>
                  <a:pt x="4127" y="730"/>
                </a:lnTo>
                <a:lnTo>
                  <a:pt x="4136" y="749"/>
                </a:lnTo>
                <a:lnTo>
                  <a:pt x="4158" y="733"/>
                </a:lnTo>
                <a:lnTo>
                  <a:pt x="4170" y="735"/>
                </a:lnTo>
                <a:lnTo>
                  <a:pt x="4162" y="777"/>
                </a:lnTo>
                <a:lnTo>
                  <a:pt x="4124" y="885"/>
                </a:lnTo>
                <a:lnTo>
                  <a:pt x="4085" y="915"/>
                </a:lnTo>
                <a:lnTo>
                  <a:pt x="4067" y="934"/>
                </a:lnTo>
                <a:lnTo>
                  <a:pt x="4057" y="947"/>
                </a:lnTo>
                <a:lnTo>
                  <a:pt x="4044" y="963"/>
                </a:lnTo>
                <a:lnTo>
                  <a:pt x="4036" y="967"/>
                </a:lnTo>
                <a:lnTo>
                  <a:pt x="4027" y="969"/>
                </a:lnTo>
                <a:lnTo>
                  <a:pt x="4020" y="969"/>
                </a:lnTo>
                <a:lnTo>
                  <a:pt x="4015" y="966"/>
                </a:lnTo>
                <a:lnTo>
                  <a:pt x="4014" y="961"/>
                </a:lnTo>
                <a:lnTo>
                  <a:pt x="4012" y="955"/>
                </a:lnTo>
                <a:lnTo>
                  <a:pt x="4011" y="950"/>
                </a:lnTo>
                <a:lnTo>
                  <a:pt x="4011" y="946"/>
                </a:lnTo>
                <a:lnTo>
                  <a:pt x="4013" y="938"/>
                </a:lnTo>
                <a:lnTo>
                  <a:pt x="4015" y="930"/>
                </a:lnTo>
                <a:lnTo>
                  <a:pt x="4017" y="923"/>
                </a:lnTo>
                <a:lnTo>
                  <a:pt x="4019" y="915"/>
                </a:lnTo>
                <a:lnTo>
                  <a:pt x="4032" y="912"/>
                </a:lnTo>
                <a:lnTo>
                  <a:pt x="4046" y="904"/>
                </a:lnTo>
                <a:lnTo>
                  <a:pt x="4056" y="894"/>
                </a:lnTo>
                <a:lnTo>
                  <a:pt x="4062" y="882"/>
                </a:lnTo>
                <a:lnTo>
                  <a:pt x="4063" y="869"/>
                </a:lnTo>
                <a:lnTo>
                  <a:pt x="4060" y="858"/>
                </a:lnTo>
                <a:lnTo>
                  <a:pt x="4052" y="851"/>
                </a:lnTo>
                <a:lnTo>
                  <a:pt x="4039" y="848"/>
                </a:lnTo>
                <a:lnTo>
                  <a:pt x="4038" y="848"/>
                </a:lnTo>
                <a:lnTo>
                  <a:pt x="4037" y="848"/>
                </a:lnTo>
                <a:lnTo>
                  <a:pt x="4044" y="827"/>
                </a:lnTo>
                <a:lnTo>
                  <a:pt x="4050" y="805"/>
                </a:lnTo>
                <a:lnTo>
                  <a:pt x="4056" y="785"/>
                </a:lnTo>
                <a:lnTo>
                  <a:pt x="4061" y="765"/>
                </a:lnTo>
                <a:lnTo>
                  <a:pt x="4063" y="766"/>
                </a:lnTo>
                <a:lnTo>
                  <a:pt x="4065" y="766"/>
                </a:lnTo>
                <a:lnTo>
                  <a:pt x="4078" y="764"/>
                </a:lnTo>
                <a:lnTo>
                  <a:pt x="4092" y="757"/>
                </a:lnTo>
                <a:lnTo>
                  <a:pt x="4102" y="747"/>
                </a:lnTo>
                <a:lnTo>
                  <a:pt x="4108" y="735"/>
                </a:lnTo>
                <a:lnTo>
                  <a:pt x="4110" y="721"/>
                </a:lnTo>
                <a:lnTo>
                  <a:pt x="4106" y="711"/>
                </a:lnTo>
                <a:lnTo>
                  <a:pt x="4098" y="704"/>
                </a:lnTo>
                <a:lnTo>
                  <a:pt x="4086" y="702"/>
                </a:lnTo>
                <a:lnTo>
                  <a:pt x="4083" y="702"/>
                </a:lnTo>
                <a:lnTo>
                  <a:pt x="4080" y="703"/>
                </a:lnTo>
                <a:lnTo>
                  <a:pt x="4087" y="682"/>
                </a:lnTo>
                <a:lnTo>
                  <a:pt x="4095" y="659"/>
                </a:lnTo>
                <a:lnTo>
                  <a:pt x="4102" y="639"/>
                </a:lnTo>
                <a:lnTo>
                  <a:pt x="4109" y="617"/>
                </a:lnTo>
                <a:close/>
                <a:moveTo>
                  <a:pt x="4288" y="460"/>
                </a:moveTo>
                <a:lnTo>
                  <a:pt x="4291" y="464"/>
                </a:lnTo>
                <a:lnTo>
                  <a:pt x="4296" y="468"/>
                </a:lnTo>
                <a:lnTo>
                  <a:pt x="4301" y="470"/>
                </a:lnTo>
                <a:lnTo>
                  <a:pt x="4308" y="471"/>
                </a:lnTo>
                <a:lnTo>
                  <a:pt x="4320" y="468"/>
                </a:lnTo>
                <a:lnTo>
                  <a:pt x="4333" y="462"/>
                </a:lnTo>
                <a:lnTo>
                  <a:pt x="4343" y="452"/>
                </a:lnTo>
                <a:lnTo>
                  <a:pt x="4349" y="439"/>
                </a:lnTo>
                <a:lnTo>
                  <a:pt x="4351" y="427"/>
                </a:lnTo>
                <a:lnTo>
                  <a:pt x="4347" y="417"/>
                </a:lnTo>
                <a:lnTo>
                  <a:pt x="4340" y="410"/>
                </a:lnTo>
                <a:lnTo>
                  <a:pt x="4329" y="408"/>
                </a:lnTo>
                <a:lnTo>
                  <a:pt x="4322" y="408"/>
                </a:lnTo>
                <a:lnTo>
                  <a:pt x="4317" y="410"/>
                </a:lnTo>
                <a:lnTo>
                  <a:pt x="4311" y="412"/>
                </a:lnTo>
                <a:lnTo>
                  <a:pt x="4306" y="415"/>
                </a:lnTo>
                <a:lnTo>
                  <a:pt x="4316" y="389"/>
                </a:lnTo>
                <a:lnTo>
                  <a:pt x="4325" y="364"/>
                </a:lnTo>
                <a:lnTo>
                  <a:pt x="4333" y="339"/>
                </a:lnTo>
                <a:lnTo>
                  <a:pt x="4339" y="315"/>
                </a:lnTo>
                <a:lnTo>
                  <a:pt x="4342" y="318"/>
                </a:lnTo>
                <a:lnTo>
                  <a:pt x="4346" y="320"/>
                </a:lnTo>
                <a:lnTo>
                  <a:pt x="4350" y="322"/>
                </a:lnTo>
                <a:lnTo>
                  <a:pt x="4355" y="322"/>
                </a:lnTo>
                <a:lnTo>
                  <a:pt x="4368" y="320"/>
                </a:lnTo>
                <a:lnTo>
                  <a:pt x="4380" y="313"/>
                </a:lnTo>
                <a:lnTo>
                  <a:pt x="4390" y="303"/>
                </a:lnTo>
                <a:lnTo>
                  <a:pt x="4396" y="291"/>
                </a:lnTo>
                <a:lnTo>
                  <a:pt x="4397" y="286"/>
                </a:lnTo>
                <a:lnTo>
                  <a:pt x="4397" y="281"/>
                </a:lnTo>
                <a:lnTo>
                  <a:pt x="4396" y="276"/>
                </a:lnTo>
                <a:lnTo>
                  <a:pt x="4394" y="272"/>
                </a:lnTo>
                <a:lnTo>
                  <a:pt x="4401" y="277"/>
                </a:lnTo>
                <a:lnTo>
                  <a:pt x="4409" y="283"/>
                </a:lnTo>
                <a:lnTo>
                  <a:pt x="4423" y="274"/>
                </a:lnTo>
                <a:lnTo>
                  <a:pt x="4431" y="266"/>
                </a:lnTo>
                <a:lnTo>
                  <a:pt x="4445" y="236"/>
                </a:lnTo>
                <a:lnTo>
                  <a:pt x="4477" y="166"/>
                </a:lnTo>
                <a:lnTo>
                  <a:pt x="4491" y="176"/>
                </a:lnTo>
                <a:lnTo>
                  <a:pt x="4492" y="200"/>
                </a:lnTo>
                <a:lnTo>
                  <a:pt x="4475" y="269"/>
                </a:lnTo>
                <a:lnTo>
                  <a:pt x="4432" y="411"/>
                </a:lnTo>
                <a:lnTo>
                  <a:pt x="4417" y="424"/>
                </a:lnTo>
                <a:lnTo>
                  <a:pt x="4404" y="438"/>
                </a:lnTo>
                <a:lnTo>
                  <a:pt x="4391" y="451"/>
                </a:lnTo>
                <a:lnTo>
                  <a:pt x="4377" y="464"/>
                </a:lnTo>
                <a:lnTo>
                  <a:pt x="4349" y="491"/>
                </a:lnTo>
                <a:lnTo>
                  <a:pt x="4326" y="515"/>
                </a:lnTo>
                <a:lnTo>
                  <a:pt x="4309" y="539"/>
                </a:lnTo>
                <a:lnTo>
                  <a:pt x="4296" y="559"/>
                </a:lnTo>
                <a:lnTo>
                  <a:pt x="4293" y="557"/>
                </a:lnTo>
                <a:lnTo>
                  <a:pt x="4289" y="555"/>
                </a:lnTo>
                <a:lnTo>
                  <a:pt x="4286" y="554"/>
                </a:lnTo>
                <a:lnTo>
                  <a:pt x="4282" y="554"/>
                </a:lnTo>
                <a:lnTo>
                  <a:pt x="4270" y="556"/>
                </a:lnTo>
                <a:lnTo>
                  <a:pt x="4260" y="561"/>
                </a:lnTo>
                <a:lnTo>
                  <a:pt x="4250" y="568"/>
                </a:lnTo>
                <a:lnTo>
                  <a:pt x="4243" y="577"/>
                </a:lnTo>
                <a:lnTo>
                  <a:pt x="4253" y="548"/>
                </a:lnTo>
                <a:lnTo>
                  <a:pt x="4264" y="519"/>
                </a:lnTo>
                <a:lnTo>
                  <a:pt x="4275" y="489"/>
                </a:lnTo>
                <a:lnTo>
                  <a:pt x="4288" y="460"/>
                </a:lnTo>
                <a:close/>
                <a:moveTo>
                  <a:pt x="4461" y="33"/>
                </a:moveTo>
                <a:lnTo>
                  <a:pt x="4460" y="27"/>
                </a:lnTo>
                <a:lnTo>
                  <a:pt x="4460" y="22"/>
                </a:lnTo>
                <a:lnTo>
                  <a:pt x="4467" y="19"/>
                </a:lnTo>
                <a:lnTo>
                  <a:pt x="4475" y="14"/>
                </a:lnTo>
                <a:lnTo>
                  <a:pt x="4476" y="19"/>
                </a:lnTo>
                <a:lnTo>
                  <a:pt x="4475" y="22"/>
                </a:lnTo>
                <a:lnTo>
                  <a:pt x="4470" y="27"/>
                </a:lnTo>
                <a:lnTo>
                  <a:pt x="4461" y="33"/>
                </a:lnTo>
                <a:close/>
                <a:moveTo>
                  <a:pt x="4569" y="683"/>
                </a:moveTo>
                <a:lnTo>
                  <a:pt x="4571" y="679"/>
                </a:lnTo>
                <a:lnTo>
                  <a:pt x="4572" y="673"/>
                </a:lnTo>
                <a:lnTo>
                  <a:pt x="4577" y="655"/>
                </a:lnTo>
                <a:lnTo>
                  <a:pt x="4582" y="637"/>
                </a:lnTo>
                <a:lnTo>
                  <a:pt x="4586" y="619"/>
                </a:lnTo>
                <a:lnTo>
                  <a:pt x="4590" y="603"/>
                </a:lnTo>
                <a:lnTo>
                  <a:pt x="4595" y="595"/>
                </a:lnTo>
                <a:lnTo>
                  <a:pt x="4599" y="587"/>
                </a:lnTo>
                <a:lnTo>
                  <a:pt x="4601" y="580"/>
                </a:lnTo>
                <a:lnTo>
                  <a:pt x="4601" y="574"/>
                </a:lnTo>
                <a:lnTo>
                  <a:pt x="4600" y="569"/>
                </a:lnTo>
                <a:lnTo>
                  <a:pt x="4598" y="565"/>
                </a:lnTo>
                <a:lnTo>
                  <a:pt x="4603" y="538"/>
                </a:lnTo>
                <a:lnTo>
                  <a:pt x="4607" y="513"/>
                </a:lnTo>
                <a:lnTo>
                  <a:pt x="4610" y="491"/>
                </a:lnTo>
                <a:lnTo>
                  <a:pt x="4615" y="470"/>
                </a:lnTo>
                <a:lnTo>
                  <a:pt x="4625" y="465"/>
                </a:lnTo>
                <a:lnTo>
                  <a:pt x="4634" y="458"/>
                </a:lnTo>
                <a:lnTo>
                  <a:pt x="4641" y="450"/>
                </a:lnTo>
                <a:lnTo>
                  <a:pt x="4645" y="439"/>
                </a:lnTo>
                <a:lnTo>
                  <a:pt x="4647" y="428"/>
                </a:lnTo>
                <a:lnTo>
                  <a:pt x="4644" y="419"/>
                </a:lnTo>
                <a:lnTo>
                  <a:pt x="4638" y="412"/>
                </a:lnTo>
                <a:lnTo>
                  <a:pt x="4629" y="408"/>
                </a:lnTo>
                <a:lnTo>
                  <a:pt x="4636" y="390"/>
                </a:lnTo>
                <a:lnTo>
                  <a:pt x="4644" y="372"/>
                </a:lnTo>
                <a:lnTo>
                  <a:pt x="4654" y="354"/>
                </a:lnTo>
                <a:lnTo>
                  <a:pt x="4667" y="335"/>
                </a:lnTo>
                <a:lnTo>
                  <a:pt x="4676" y="320"/>
                </a:lnTo>
                <a:lnTo>
                  <a:pt x="4684" y="306"/>
                </a:lnTo>
                <a:lnTo>
                  <a:pt x="4688" y="299"/>
                </a:lnTo>
                <a:lnTo>
                  <a:pt x="4692" y="291"/>
                </a:lnTo>
                <a:lnTo>
                  <a:pt x="4693" y="285"/>
                </a:lnTo>
                <a:lnTo>
                  <a:pt x="4693" y="279"/>
                </a:lnTo>
                <a:lnTo>
                  <a:pt x="4697" y="260"/>
                </a:lnTo>
                <a:lnTo>
                  <a:pt x="4702" y="236"/>
                </a:lnTo>
                <a:lnTo>
                  <a:pt x="4708" y="206"/>
                </a:lnTo>
                <a:lnTo>
                  <a:pt x="4714" y="170"/>
                </a:lnTo>
                <a:lnTo>
                  <a:pt x="4722" y="166"/>
                </a:lnTo>
                <a:lnTo>
                  <a:pt x="4729" y="159"/>
                </a:lnTo>
                <a:lnTo>
                  <a:pt x="4734" y="152"/>
                </a:lnTo>
                <a:lnTo>
                  <a:pt x="4738" y="144"/>
                </a:lnTo>
                <a:lnTo>
                  <a:pt x="4739" y="134"/>
                </a:lnTo>
                <a:lnTo>
                  <a:pt x="4737" y="126"/>
                </a:lnTo>
                <a:lnTo>
                  <a:pt x="4732" y="119"/>
                </a:lnTo>
                <a:lnTo>
                  <a:pt x="4724" y="115"/>
                </a:lnTo>
                <a:lnTo>
                  <a:pt x="4726" y="104"/>
                </a:lnTo>
                <a:lnTo>
                  <a:pt x="4728" y="93"/>
                </a:lnTo>
                <a:lnTo>
                  <a:pt x="4730" y="81"/>
                </a:lnTo>
                <a:lnTo>
                  <a:pt x="4732" y="68"/>
                </a:lnTo>
                <a:lnTo>
                  <a:pt x="4734" y="60"/>
                </a:lnTo>
                <a:lnTo>
                  <a:pt x="4738" y="53"/>
                </a:lnTo>
                <a:lnTo>
                  <a:pt x="4744" y="44"/>
                </a:lnTo>
                <a:lnTo>
                  <a:pt x="4749" y="34"/>
                </a:lnTo>
                <a:lnTo>
                  <a:pt x="4752" y="54"/>
                </a:lnTo>
                <a:lnTo>
                  <a:pt x="4755" y="71"/>
                </a:lnTo>
                <a:lnTo>
                  <a:pt x="4757" y="84"/>
                </a:lnTo>
                <a:lnTo>
                  <a:pt x="4759" y="94"/>
                </a:lnTo>
                <a:lnTo>
                  <a:pt x="4569" y="683"/>
                </a:lnTo>
                <a:close/>
                <a:moveTo>
                  <a:pt x="1875" y="8642"/>
                </a:moveTo>
                <a:lnTo>
                  <a:pt x="1871" y="8637"/>
                </a:lnTo>
                <a:lnTo>
                  <a:pt x="1868" y="8632"/>
                </a:lnTo>
                <a:lnTo>
                  <a:pt x="1867" y="8625"/>
                </a:lnTo>
                <a:lnTo>
                  <a:pt x="1868" y="8617"/>
                </a:lnTo>
                <a:lnTo>
                  <a:pt x="1874" y="8611"/>
                </a:lnTo>
                <a:lnTo>
                  <a:pt x="1880" y="8606"/>
                </a:lnTo>
                <a:lnTo>
                  <a:pt x="1887" y="8614"/>
                </a:lnTo>
                <a:lnTo>
                  <a:pt x="1889" y="8619"/>
                </a:lnTo>
                <a:lnTo>
                  <a:pt x="1886" y="8627"/>
                </a:lnTo>
                <a:lnTo>
                  <a:pt x="1875" y="8642"/>
                </a:lnTo>
                <a:close/>
                <a:moveTo>
                  <a:pt x="1971" y="8027"/>
                </a:moveTo>
                <a:lnTo>
                  <a:pt x="1973" y="8040"/>
                </a:lnTo>
                <a:lnTo>
                  <a:pt x="1973" y="8057"/>
                </a:lnTo>
                <a:lnTo>
                  <a:pt x="1972" y="8077"/>
                </a:lnTo>
                <a:lnTo>
                  <a:pt x="1969" y="8098"/>
                </a:lnTo>
                <a:lnTo>
                  <a:pt x="1966" y="8103"/>
                </a:lnTo>
                <a:lnTo>
                  <a:pt x="1963" y="8111"/>
                </a:lnTo>
                <a:lnTo>
                  <a:pt x="1962" y="8116"/>
                </a:lnTo>
                <a:lnTo>
                  <a:pt x="1961" y="8121"/>
                </a:lnTo>
                <a:lnTo>
                  <a:pt x="1962" y="8126"/>
                </a:lnTo>
                <a:lnTo>
                  <a:pt x="1963" y="8130"/>
                </a:lnTo>
                <a:lnTo>
                  <a:pt x="1958" y="8143"/>
                </a:lnTo>
                <a:lnTo>
                  <a:pt x="1952" y="8155"/>
                </a:lnTo>
                <a:lnTo>
                  <a:pt x="1945" y="8162"/>
                </a:lnTo>
                <a:lnTo>
                  <a:pt x="1938" y="8164"/>
                </a:lnTo>
                <a:lnTo>
                  <a:pt x="1929" y="8147"/>
                </a:lnTo>
                <a:lnTo>
                  <a:pt x="1935" y="8109"/>
                </a:lnTo>
                <a:lnTo>
                  <a:pt x="1952" y="8064"/>
                </a:lnTo>
                <a:lnTo>
                  <a:pt x="1971" y="8027"/>
                </a:lnTo>
                <a:close/>
                <a:moveTo>
                  <a:pt x="2150" y="6710"/>
                </a:moveTo>
                <a:lnTo>
                  <a:pt x="2156" y="6714"/>
                </a:lnTo>
                <a:lnTo>
                  <a:pt x="2159" y="6720"/>
                </a:lnTo>
                <a:lnTo>
                  <a:pt x="2158" y="6728"/>
                </a:lnTo>
                <a:lnTo>
                  <a:pt x="2155" y="6737"/>
                </a:lnTo>
                <a:lnTo>
                  <a:pt x="2152" y="6736"/>
                </a:lnTo>
                <a:lnTo>
                  <a:pt x="2149" y="6736"/>
                </a:lnTo>
                <a:lnTo>
                  <a:pt x="2142" y="6737"/>
                </a:lnTo>
                <a:lnTo>
                  <a:pt x="2135" y="6738"/>
                </a:lnTo>
                <a:lnTo>
                  <a:pt x="2134" y="6728"/>
                </a:lnTo>
                <a:lnTo>
                  <a:pt x="2137" y="6718"/>
                </a:lnTo>
                <a:lnTo>
                  <a:pt x="2143" y="6711"/>
                </a:lnTo>
                <a:lnTo>
                  <a:pt x="2150" y="6710"/>
                </a:lnTo>
                <a:close/>
                <a:moveTo>
                  <a:pt x="2231" y="6426"/>
                </a:moveTo>
                <a:lnTo>
                  <a:pt x="2235" y="6433"/>
                </a:lnTo>
                <a:lnTo>
                  <a:pt x="2240" y="6440"/>
                </a:lnTo>
                <a:lnTo>
                  <a:pt x="2229" y="6442"/>
                </a:lnTo>
                <a:lnTo>
                  <a:pt x="2219" y="6445"/>
                </a:lnTo>
                <a:lnTo>
                  <a:pt x="2222" y="6439"/>
                </a:lnTo>
                <a:lnTo>
                  <a:pt x="2225" y="6433"/>
                </a:lnTo>
                <a:lnTo>
                  <a:pt x="2228" y="6429"/>
                </a:lnTo>
                <a:lnTo>
                  <a:pt x="2231" y="6426"/>
                </a:lnTo>
                <a:close/>
                <a:moveTo>
                  <a:pt x="3030" y="2970"/>
                </a:moveTo>
                <a:lnTo>
                  <a:pt x="3033" y="2976"/>
                </a:lnTo>
                <a:lnTo>
                  <a:pt x="3037" y="2981"/>
                </a:lnTo>
                <a:lnTo>
                  <a:pt x="3043" y="2984"/>
                </a:lnTo>
                <a:lnTo>
                  <a:pt x="3050" y="2986"/>
                </a:lnTo>
                <a:lnTo>
                  <a:pt x="3045" y="3003"/>
                </a:lnTo>
                <a:lnTo>
                  <a:pt x="3040" y="3020"/>
                </a:lnTo>
                <a:lnTo>
                  <a:pt x="3035" y="3037"/>
                </a:lnTo>
                <a:lnTo>
                  <a:pt x="3030" y="3054"/>
                </a:lnTo>
                <a:lnTo>
                  <a:pt x="3019" y="3057"/>
                </a:lnTo>
                <a:lnTo>
                  <a:pt x="3009" y="3063"/>
                </a:lnTo>
                <a:lnTo>
                  <a:pt x="2999" y="3069"/>
                </a:lnTo>
                <a:lnTo>
                  <a:pt x="2990" y="3078"/>
                </a:lnTo>
                <a:lnTo>
                  <a:pt x="3000" y="3050"/>
                </a:lnTo>
                <a:lnTo>
                  <a:pt x="3009" y="3024"/>
                </a:lnTo>
                <a:lnTo>
                  <a:pt x="3019" y="2996"/>
                </a:lnTo>
                <a:lnTo>
                  <a:pt x="3030" y="2970"/>
                </a:lnTo>
                <a:close/>
                <a:moveTo>
                  <a:pt x="3616" y="1649"/>
                </a:moveTo>
                <a:lnTo>
                  <a:pt x="3619" y="1652"/>
                </a:lnTo>
                <a:lnTo>
                  <a:pt x="3623" y="1654"/>
                </a:lnTo>
                <a:lnTo>
                  <a:pt x="3628" y="1655"/>
                </a:lnTo>
                <a:lnTo>
                  <a:pt x="3632" y="1655"/>
                </a:lnTo>
                <a:lnTo>
                  <a:pt x="3639" y="1655"/>
                </a:lnTo>
                <a:lnTo>
                  <a:pt x="3646" y="1653"/>
                </a:lnTo>
                <a:lnTo>
                  <a:pt x="3640" y="1674"/>
                </a:lnTo>
                <a:lnTo>
                  <a:pt x="3634" y="1693"/>
                </a:lnTo>
                <a:lnTo>
                  <a:pt x="3629" y="1713"/>
                </a:lnTo>
                <a:lnTo>
                  <a:pt x="3623" y="1732"/>
                </a:lnTo>
                <a:lnTo>
                  <a:pt x="3617" y="1730"/>
                </a:lnTo>
                <a:lnTo>
                  <a:pt x="3608" y="1729"/>
                </a:lnTo>
                <a:lnTo>
                  <a:pt x="3603" y="1730"/>
                </a:lnTo>
                <a:lnTo>
                  <a:pt x="3598" y="1731"/>
                </a:lnTo>
                <a:lnTo>
                  <a:pt x="3593" y="1733"/>
                </a:lnTo>
                <a:lnTo>
                  <a:pt x="3587" y="1735"/>
                </a:lnTo>
                <a:lnTo>
                  <a:pt x="3594" y="1714"/>
                </a:lnTo>
                <a:lnTo>
                  <a:pt x="3601" y="1692"/>
                </a:lnTo>
                <a:lnTo>
                  <a:pt x="3608" y="1671"/>
                </a:lnTo>
                <a:lnTo>
                  <a:pt x="3616" y="1649"/>
                </a:lnTo>
                <a:close/>
                <a:moveTo>
                  <a:pt x="3670" y="1505"/>
                </a:moveTo>
                <a:lnTo>
                  <a:pt x="3675" y="1506"/>
                </a:lnTo>
                <a:lnTo>
                  <a:pt x="3680" y="1507"/>
                </a:lnTo>
                <a:lnTo>
                  <a:pt x="3687" y="1506"/>
                </a:lnTo>
                <a:lnTo>
                  <a:pt x="3694" y="1504"/>
                </a:lnTo>
                <a:lnTo>
                  <a:pt x="3687" y="1525"/>
                </a:lnTo>
                <a:lnTo>
                  <a:pt x="3681" y="1545"/>
                </a:lnTo>
                <a:lnTo>
                  <a:pt x="3674" y="1566"/>
                </a:lnTo>
                <a:lnTo>
                  <a:pt x="3668" y="1586"/>
                </a:lnTo>
                <a:lnTo>
                  <a:pt x="3662" y="1584"/>
                </a:lnTo>
                <a:lnTo>
                  <a:pt x="3655" y="1583"/>
                </a:lnTo>
                <a:lnTo>
                  <a:pt x="3647" y="1584"/>
                </a:lnTo>
                <a:lnTo>
                  <a:pt x="3638" y="1587"/>
                </a:lnTo>
                <a:lnTo>
                  <a:pt x="3641" y="1578"/>
                </a:lnTo>
                <a:lnTo>
                  <a:pt x="3645" y="1570"/>
                </a:lnTo>
                <a:lnTo>
                  <a:pt x="3648" y="1560"/>
                </a:lnTo>
                <a:lnTo>
                  <a:pt x="3652" y="1552"/>
                </a:lnTo>
                <a:lnTo>
                  <a:pt x="3656" y="1541"/>
                </a:lnTo>
                <a:lnTo>
                  <a:pt x="3660" y="1530"/>
                </a:lnTo>
                <a:lnTo>
                  <a:pt x="3666" y="1517"/>
                </a:lnTo>
                <a:lnTo>
                  <a:pt x="3670" y="1505"/>
                </a:lnTo>
                <a:close/>
                <a:moveTo>
                  <a:pt x="3716" y="1356"/>
                </a:moveTo>
                <a:lnTo>
                  <a:pt x="3721" y="1358"/>
                </a:lnTo>
                <a:lnTo>
                  <a:pt x="3728" y="1359"/>
                </a:lnTo>
                <a:lnTo>
                  <a:pt x="3736" y="1358"/>
                </a:lnTo>
                <a:lnTo>
                  <a:pt x="3743" y="1355"/>
                </a:lnTo>
                <a:lnTo>
                  <a:pt x="3751" y="1351"/>
                </a:lnTo>
                <a:lnTo>
                  <a:pt x="3759" y="1346"/>
                </a:lnTo>
                <a:lnTo>
                  <a:pt x="3758" y="1348"/>
                </a:lnTo>
                <a:lnTo>
                  <a:pt x="3757" y="1349"/>
                </a:lnTo>
                <a:lnTo>
                  <a:pt x="3746" y="1370"/>
                </a:lnTo>
                <a:lnTo>
                  <a:pt x="3737" y="1393"/>
                </a:lnTo>
                <a:lnTo>
                  <a:pt x="3727" y="1416"/>
                </a:lnTo>
                <a:lnTo>
                  <a:pt x="3718" y="1441"/>
                </a:lnTo>
                <a:lnTo>
                  <a:pt x="3715" y="1439"/>
                </a:lnTo>
                <a:lnTo>
                  <a:pt x="3711" y="1438"/>
                </a:lnTo>
                <a:lnTo>
                  <a:pt x="3707" y="1437"/>
                </a:lnTo>
                <a:lnTo>
                  <a:pt x="3702" y="1437"/>
                </a:lnTo>
                <a:lnTo>
                  <a:pt x="3696" y="1437"/>
                </a:lnTo>
                <a:lnTo>
                  <a:pt x="3689" y="1439"/>
                </a:lnTo>
                <a:lnTo>
                  <a:pt x="3695" y="1419"/>
                </a:lnTo>
                <a:lnTo>
                  <a:pt x="3701" y="1399"/>
                </a:lnTo>
                <a:lnTo>
                  <a:pt x="3708" y="1377"/>
                </a:lnTo>
                <a:lnTo>
                  <a:pt x="3716" y="1356"/>
                </a:lnTo>
                <a:close/>
                <a:moveTo>
                  <a:pt x="3922" y="1212"/>
                </a:moveTo>
                <a:lnTo>
                  <a:pt x="3937" y="1210"/>
                </a:lnTo>
                <a:lnTo>
                  <a:pt x="3951" y="1202"/>
                </a:lnTo>
                <a:lnTo>
                  <a:pt x="3962" y="1190"/>
                </a:lnTo>
                <a:lnTo>
                  <a:pt x="3969" y="1177"/>
                </a:lnTo>
                <a:lnTo>
                  <a:pt x="3971" y="1164"/>
                </a:lnTo>
                <a:lnTo>
                  <a:pt x="3967" y="1153"/>
                </a:lnTo>
                <a:lnTo>
                  <a:pt x="3959" y="1146"/>
                </a:lnTo>
                <a:lnTo>
                  <a:pt x="3948" y="1141"/>
                </a:lnTo>
                <a:lnTo>
                  <a:pt x="3953" y="1129"/>
                </a:lnTo>
                <a:lnTo>
                  <a:pt x="3958" y="1115"/>
                </a:lnTo>
                <a:lnTo>
                  <a:pt x="3965" y="1113"/>
                </a:lnTo>
                <a:lnTo>
                  <a:pt x="3970" y="1111"/>
                </a:lnTo>
                <a:lnTo>
                  <a:pt x="3975" y="1110"/>
                </a:lnTo>
                <a:lnTo>
                  <a:pt x="3979" y="1110"/>
                </a:lnTo>
                <a:lnTo>
                  <a:pt x="3988" y="1134"/>
                </a:lnTo>
                <a:lnTo>
                  <a:pt x="3976" y="1179"/>
                </a:lnTo>
                <a:lnTo>
                  <a:pt x="3951" y="1232"/>
                </a:lnTo>
                <a:lnTo>
                  <a:pt x="3921" y="1278"/>
                </a:lnTo>
                <a:lnTo>
                  <a:pt x="3912" y="1255"/>
                </a:lnTo>
                <a:lnTo>
                  <a:pt x="3907" y="1242"/>
                </a:lnTo>
                <a:lnTo>
                  <a:pt x="3909" y="1230"/>
                </a:lnTo>
                <a:lnTo>
                  <a:pt x="3918" y="1211"/>
                </a:lnTo>
                <a:lnTo>
                  <a:pt x="3920" y="1212"/>
                </a:lnTo>
                <a:lnTo>
                  <a:pt x="3922" y="1212"/>
                </a:lnTo>
                <a:close/>
                <a:moveTo>
                  <a:pt x="4199" y="618"/>
                </a:moveTo>
                <a:lnTo>
                  <a:pt x="4199" y="634"/>
                </a:lnTo>
                <a:lnTo>
                  <a:pt x="4197" y="643"/>
                </a:lnTo>
                <a:lnTo>
                  <a:pt x="4193" y="653"/>
                </a:lnTo>
                <a:lnTo>
                  <a:pt x="4185" y="666"/>
                </a:lnTo>
                <a:lnTo>
                  <a:pt x="4185" y="654"/>
                </a:lnTo>
                <a:lnTo>
                  <a:pt x="4187" y="642"/>
                </a:lnTo>
                <a:lnTo>
                  <a:pt x="4192" y="630"/>
                </a:lnTo>
                <a:lnTo>
                  <a:pt x="4199" y="618"/>
                </a:lnTo>
                <a:close/>
                <a:moveTo>
                  <a:pt x="4553" y="731"/>
                </a:moveTo>
                <a:lnTo>
                  <a:pt x="4554" y="730"/>
                </a:lnTo>
                <a:lnTo>
                  <a:pt x="4554" y="730"/>
                </a:lnTo>
                <a:lnTo>
                  <a:pt x="4555" y="727"/>
                </a:lnTo>
                <a:lnTo>
                  <a:pt x="4556" y="722"/>
                </a:lnTo>
                <a:lnTo>
                  <a:pt x="4553" y="731"/>
                </a:lnTo>
                <a:close/>
                <a:moveTo>
                  <a:pt x="2051" y="7406"/>
                </a:moveTo>
                <a:lnTo>
                  <a:pt x="2056" y="7410"/>
                </a:lnTo>
                <a:lnTo>
                  <a:pt x="2061" y="7414"/>
                </a:lnTo>
                <a:lnTo>
                  <a:pt x="2068" y="7416"/>
                </a:lnTo>
                <a:lnTo>
                  <a:pt x="2075" y="7417"/>
                </a:lnTo>
                <a:lnTo>
                  <a:pt x="2071" y="7432"/>
                </a:lnTo>
                <a:lnTo>
                  <a:pt x="2067" y="7447"/>
                </a:lnTo>
                <a:lnTo>
                  <a:pt x="2062" y="7463"/>
                </a:lnTo>
                <a:lnTo>
                  <a:pt x="2058" y="7477"/>
                </a:lnTo>
                <a:lnTo>
                  <a:pt x="2049" y="7478"/>
                </a:lnTo>
                <a:lnTo>
                  <a:pt x="2039" y="7481"/>
                </a:lnTo>
                <a:lnTo>
                  <a:pt x="2031" y="7484"/>
                </a:lnTo>
                <a:lnTo>
                  <a:pt x="2023" y="7490"/>
                </a:lnTo>
                <a:lnTo>
                  <a:pt x="2028" y="7475"/>
                </a:lnTo>
                <a:lnTo>
                  <a:pt x="2032" y="7460"/>
                </a:lnTo>
                <a:lnTo>
                  <a:pt x="2037" y="7443"/>
                </a:lnTo>
                <a:lnTo>
                  <a:pt x="2042" y="7427"/>
                </a:lnTo>
                <a:lnTo>
                  <a:pt x="2047" y="7416"/>
                </a:lnTo>
                <a:lnTo>
                  <a:pt x="2051" y="7406"/>
                </a:lnTo>
                <a:close/>
                <a:moveTo>
                  <a:pt x="2981" y="3537"/>
                </a:moveTo>
                <a:lnTo>
                  <a:pt x="2979" y="3544"/>
                </a:lnTo>
                <a:lnTo>
                  <a:pt x="2978" y="3550"/>
                </a:lnTo>
                <a:lnTo>
                  <a:pt x="2979" y="3555"/>
                </a:lnTo>
                <a:lnTo>
                  <a:pt x="2980" y="3561"/>
                </a:lnTo>
                <a:lnTo>
                  <a:pt x="2975" y="3576"/>
                </a:lnTo>
                <a:lnTo>
                  <a:pt x="2970" y="3593"/>
                </a:lnTo>
                <a:lnTo>
                  <a:pt x="2963" y="3613"/>
                </a:lnTo>
                <a:lnTo>
                  <a:pt x="2955" y="3638"/>
                </a:lnTo>
                <a:lnTo>
                  <a:pt x="2953" y="3625"/>
                </a:lnTo>
                <a:lnTo>
                  <a:pt x="2956" y="3607"/>
                </a:lnTo>
                <a:lnTo>
                  <a:pt x="2965" y="3575"/>
                </a:lnTo>
                <a:lnTo>
                  <a:pt x="2982" y="3518"/>
                </a:lnTo>
                <a:lnTo>
                  <a:pt x="2987" y="3518"/>
                </a:lnTo>
                <a:lnTo>
                  <a:pt x="2989" y="3520"/>
                </a:lnTo>
                <a:lnTo>
                  <a:pt x="2984" y="3529"/>
                </a:lnTo>
                <a:lnTo>
                  <a:pt x="2981" y="3537"/>
                </a:lnTo>
                <a:close/>
                <a:moveTo>
                  <a:pt x="3016" y="3247"/>
                </a:moveTo>
                <a:lnTo>
                  <a:pt x="3011" y="3256"/>
                </a:lnTo>
                <a:lnTo>
                  <a:pt x="3006" y="3266"/>
                </a:lnTo>
                <a:lnTo>
                  <a:pt x="3006" y="3264"/>
                </a:lnTo>
                <a:lnTo>
                  <a:pt x="3006" y="3262"/>
                </a:lnTo>
                <a:lnTo>
                  <a:pt x="3011" y="3255"/>
                </a:lnTo>
                <a:lnTo>
                  <a:pt x="3016" y="3247"/>
                </a:lnTo>
                <a:close/>
                <a:moveTo>
                  <a:pt x="3018" y="3239"/>
                </a:moveTo>
                <a:lnTo>
                  <a:pt x="3020" y="3231"/>
                </a:lnTo>
                <a:lnTo>
                  <a:pt x="3019" y="3223"/>
                </a:lnTo>
                <a:lnTo>
                  <a:pt x="3017" y="3216"/>
                </a:lnTo>
                <a:lnTo>
                  <a:pt x="3013" y="3211"/>
                </a:lnTo>
                <a:lnTo>
                  <a:pt x="3018" y="3198"/>
                </a:lnTo>
                <a:lnTo>
                  <a:pt x="3023" y="3186"/>
                </a:lnTo>
                <a:lnTo>
                  <a:pt x="3028" y="3173"/>
                </a:lnTo>
                <a:lnTo>
                  <a:pt x="3033" y="3158"/>
                </a:lnTo>
                <a:lnTo>
                  <a:pt x="3031" y="3182"/>
                </a:lnTo>
                <a:lnTo>
                  <a:pt x="3028" y="3204"/>
                </a:lnTo>
                <a:lnTo>
                  <a:pt x="3024" y="3222"/>
                </a:lnTo>
                <a:lnTo>
                  <a:pt x="3018" y="3239"/>
                </a:lnTo>
                <a:close/>
                <a:moveTo>
                  <a:pt x="3200" y="3018"/>
                </a:moveTo>
                <a:lnTo>
                  <a:pt x="3203" y="3004"/>
                </a:lnTo>
                <a:lnTo>
                  <a:pt x="3206" y="2991"/>
                </a:lnTo>
                <a:lnTo>
                  <a:pt x="3214" y="2990"/>
                </a:lnTo>
                <a:lnTo>
                  <a:pt x="3222" y="2988"/>
                </a:lnTo>
                <a:lnTo>
                  <a:pt x="3230" y="2984"/>
                </a:lnTo>
                <a:lnTo>
                  <a:pt x="3238" y="2980"/>
                </a:lnTo>
                <a:lnTo>
                  <a:pt x="3231" y="2991"/>
                </a:lnTo>
                <a:lnTo>
                  <a:pt x="3224" y="3001"/>
                </a:lnTo>
                <a:lnTo>
                  <a:pt x="3213" y="3009"/>
                </a:lnTo>
                <a:lnTo>
                  <a:pt x="3200" y="3018"/>
                </a:lnTo>
                <a:close/>
                <a:moveTo>
                  <a:pt x="3231" y="3193"/>
                </a:moveTo>
                <a:lnTo>
                  <a:pt x="3233" y="3183"/>
                </a:lnTo>
                <a:lnTo>
                  <a:pt x="3236" y="3173"/>
                </a:lnTo>
                <a:lnTo>
                  <a:pt x="3238" y="3164"/>
                </a:lnTo>
                <a:lnTo>
                  <a:pt x="3241" y="3154"/>
                </a:lnTo>
                <a:lnTo>
                  <a:pt x="3245" y="3145"/>
                </a:lnTo>
                <a:lnTo>
                  <a:pt x="3251" y="3140"/>
                </a:lnTo>
                <a:lnTo>
                  <a:pt x="3257" y="3138"/>
                </a:lnTo>
                <a:lnTo>
                  <a:pt x="3262" y="3140"/>
                </a:lnTo>
                <a:lnTo>
                  <a:pt x="3266" y="3154"/>
                </a:lnTo>
                <a:lnTo>
                  <a:pt x="3262" y="3171"/>
                </a:lnTo>
                <a:lnTo>
                  <a:pt x="3251" y="3186"/>
                </a:lnTo>
                <a:lnTo>
                  <a:pt x="3231" y="3193"/>
                </a:lnTo>
                <a:close/>
                <a:moveTo>
                  <a:pt x="3287" y="3010"/>
                </a:moveTo>
                <a:lnTo>
                  <a:pt x="3294" y="3027"/>
                </a:lnTo>
                <a:lnTo>
                  <a:pt x="3295" y="3042"/>
                </a:lnTo>
                <a:lnTo>
                  <a:pt x="3292" y="3053"/>
                </a:lnTo>
                <a:lnTo>
                  <a:pt x="3287" y="3057"/>
                </a:lnTo>
                <a:lnTo>
                  <a:pt x="3283" y="3056"/>
                </a:lnTo>
                <a:lnTo>
                  <a:pt x="3278" y="3054"/>
                </a:lnTo>
                <a:lnTo>
                  <a:pt x="3274" y="3052"/>
                </a:lnTo>
                <a:lnTo>
                  <a:pt x="3273" y="3050"/>
                </a:lnTo>
                <a:lnTo>
                  <a:pt x="3272" y="3039"/>
                </a:lnTo>
                <a:lnTo>
                  <a:pt x="3274" y="3029"/>
                </a:lnTo>
                <a:lnTo>
                  <a:pt x="3279" y="3020"/>
                </a:lnTo>
                <a:lnTo>
                  <a:pt x="3287" y="3010"/>
                </a:lnTo>
                <a:close/>
                <a:moveTo>
                  <a:pt x="3548" y="1952"/>
                </a:moveTo>
                <a:lnTo>
                  <a:pt x="3547" y="1952"/>
                </a:lnTo>
                <a:lnTo>
                  <a:pt x="3546" y="1951"/>
                </a:lnTo>
                <a:lnTo>
                  <a:pt x="3547" y="1951"/>
                </a:lnTo>
                <a:lnTo>
                  <a:pt x="3548" y="1951"/>
                </a:lnTo>
                <a:lnTo>
                  <a:pt x="3548" y="1952"/>
                </a:lnTo>
                <a:lnTo>
                  <a:pt x="3548" y="1952"/>
                </a:lnTo>
                <a:close/>
                <a:moveTo>
                  <a:pt x="4055" y="1349"/>
                </a:moveTo>
                <a:lnTo>
                  <a:pt x="4048" y="1362"/>
                </a:lnTo>
                <a:lnTo>
                  <a:pt x="4038" y="1374"/>
                </a:lnTo>
                <a:lnTo>
                  <a:pt x="4029" y="1386"/>
                </a:lnTo>
                <a:lnTo>
                  <a:pt x="4021" y="1395"/>
                </a:lnTo>
                <a:lnTo>
                  <a:pt x="4023" y="1386"/>
                </a:lnTo>
                <a:lnTo>
                  <a:pt x="4026" y="1376"/>
                </a:lnTo>
                <a:lnTo>
                  <a:pt x="4028" y="1369"/>
                </a:lnTo>
                <a:lnTo>
                  <a:pt x="4030" y="1361"/>
                </a:lnTo>
                <a:lnTo>
                  <a:pt x="4037" y="1359"/>
                </a:lnTo>
                <a:lnTo>
                  <a:pt x="4044" y="1357"/>
                </a:lnTo>
                <a:lnTo>
                  <a:pt x="4050" y="1353"/>
                </a:lnTo>
                <a:lnTo>
                  <a:pt x="4055" y="1349"/>
                </a:lnTo>
                <a:close/>
                <a:moveTo>
                  <a:pt x="2333" y="6529"/>
                </a:moveTo>
                <a:lnTo>
                  <a:pt x="2338" y="6533"/>
                </a:lnTo>
                <a:lnTo>
                  <a:pt x="2344" y="6536"/>
                </a:lnTo>
                <a:lnTo>
                  <a:pt x="2351" y="6538"/>
                </a:lnTo>
                <a:lnTo>
                  <a:pt x="2359" y="6539"/>
                </a:lnTo>
                <a:lnTo>
                  <a:pt x="2370" y="6538"/>
                </a:lnTo>
                <a:lnTo>
                  <a:pt x="2381" y="6535"/>
                </a:lnTo>
                <a:lnTo>
                  <a:pt x="2380" y="6543"/>
                </a:lnTo>
                <a:lnTo>
                  <a:pt x="2377" y="6552"/>
                </a:lnTo>
                <a:lnTo>
                  <a:pt x="2376" y="6562"/>
                </a:lnTo>
                <a:lnTo>
                  <a:pt x="2374" y="6573"/>
                </a:lnTo>
                <a:lnTo>
                  <a:pt x="2372" y="6584"/>
                </a:lnTo>
                <a:lnTo>
                  <a:pt x="2370" y="6594"/>
                </a:lnTo>
                <a:lnTo>
                  <a:pt x="2365" y="6590"/>
                </a:lnTo>
                <a:lnTo>
                  <a:pt x="2359" y="6587"/>
                </a:lnTo>
                <a:lnTo>
                  <a:pt x="2352" y="6586"/>
                </a:lnTo>
                <a:lnTo>
                  <a:pt x="2345" y="6585"/>
                </a:lnTo>
                <a:lnTo>
                  <a:pt x="2326" y="6588"/>
                </a:lnTo>
                <a:lnTo>
                  <a:pt x="2310" y="6596"/>
                </a:lnTo>
                <a:lnTo>
                  <a:pt x="2295" y="6608"/>
                </a:lnTo>
                <a:lnTo>
                  <a:pt x="2283" y="6624"/>
                </a:lnTo>
                <a:lnTo>
                  <a:pt x="2289" y="6608"/>
                </a:lnTo>
                <a:lnTo>
                  <a:pt x="2294" y="6593"/>
                </a:lnTo>
                <a:lnTo>
                  <a:pt x="2306" y="6578"/>
                </a:lnTo>
                <a:lnTo>
                  <a:pt x="2316" y="6562"/>
                </a:lnTo>
                <a:lnTo>
                  <a:pt x="2324" y="6546"/>
                </a:lnTo>
                <a:lnTo>
                  <a:pt x="2333" y="6529"/>
                </a:lnTo>
                <a:close/>
                <a:moveTo>
                  <a:pt x="2371" y="6436"/>
                </a:moveTo>
                <a:lnTo>
                  <a:pt x="2375" y="6431"/>
                </a:lnTo>
                <a:lnTo>
                  <a:pt x="2382" y="6427"/>
                </a:lnTo>
                <a:lnTo>
                  <a:pt x="2389" y="6422"/>
                </a:lnTo>
                <a:lnTo>
                  <a:pt x="2396" y="6419"/>
                </a:lnTo>
                <a:lnTo>
                  <a:pt x="2397" y="6430"/>
                </a:lnTo>
                <a:lnTo>
                  <a:pt x="2398" y="6437"/>
                </a:lnTo>
                <a:lnTo>
                  <a:pt x="2395" y="6437"/>
                </a:lnTo>
                <a:lnTo>
                  <a:pt x="2392" y="6437"/>
                </a:lnTo>
                <a:lnTo>
                  <a:pt x="2386" y="6437"/>
                </a:lnTo>
                <a:lnTo>
                  <a:pt x="2380" y="6438"/>
                </a:lnTo>
                <a:lnTo>
                  <a:pt x="2373" y="6440"/>
                </a:lnTo>
                <a:lnTo>
                  <a:pt x="2368" y="6442"/>
                </a:lnTo>
                <a:lnTo>
                  <a:pt x="2369" y="6439"/>
                </a:lnTo>
                <a:lnTo>
                  <a:pt x="2371" y="6436"/>
                </a:lnTo>
                <a:close/>
                <a:moveTo>
                  <a:pt x="2486" y="6098"/>
                </a:moveTo>
                <a:lnTo>
                  <a:pt x="2493" y="6099"/>
                </a:lnTo>
                <a:lnTo>
                  <a:pt x="2500" y="6100"/>
                </a:lnTo>
                <a:lnTo>
                  <a:pt x="2503" y="6100"/>
                </a:lnTo>
                <a:lnTo>
                  <a:pt x="2505" y="6099"/>
                </a:lnTo>
                <a:lnTo>
                  <a:pt x="2503" y="6110"/>
                </a:lnTo>
                <a:lnTo>
                  <a:pt x="2501" y="6120"/>
                </a:lnTo>
                <a:lnTo>
                  <a:pt x="2497" y="6130"/>
                </a:lnTo>
                <a:lnTo>
                  <a:pt x="2494" y="6140"/>
                </a:lnTo>
                <a:lnTo>
                  <a:pt x="2491" y="6139"/>
                </a:lnTo>
                <a:lnTo>
                  <a:pt x="2488" y="6139"/>
                </a:lnTo>
                <a:lnTo>
                  <a:pt x="2481" y="6140"/>
                </a:lnTo>
                <a:lnTo>
                  <a:pt x="2473" y="6141"/>
                </a:lnTo>
                <a:lnTo>
                  <a:pt x="2476" y="6133"/>
                </a:lnTo>
                <a:lnTo>
                  <a:pt x="2479" y="6123"/>
                </a:lnTo>
                <a:lnTo>
                  <a:pt x="2482" y="6111"/>
                </a:lnTo>
                <a:lnTo>
                  <a:pt x="2486" y="6098"/>
                </a:lnTo>
                <a:close/>
                <a:moveTo>
                  <a:pt x="2532" y="5949"/>
                </a:moveTo>
                <a:lnTo>
                  <a:pt x="2539" y="5951"/>
                </a:lnTo>
                <a:lnTo>
                  <a:pt x="2547" y="5952"/>
                </a:lnTo>
                <a:lnTo>
                  <a:pt x="2546" y="5964"/>
                </a:lnTo>
                <a:lnTo>
                  <a:pt x="2544" y="5974"/>
                </a:lnTo>
                <a:lnTo>
                  <a:pt x="2541" y="5982"/>
                </a:lnTo>
                <a:lnTo>
                  <a:pt x="2538" y="5991"/>
                </a:lnTo>
                <a:lnTo>
                  <a:pt x="2537" y="5991"/>
                </a:lnTo>
                <a:lnTo>
                  <a:pt x="2536" y="5990"/>
                </a:lnTo>
                <a:lnTo>
                  <a:pt x="2527" y="5991"/>
                </a:lnTo>
                <a:lnTo>
                  <a:pt x="2518" y="5993"/>
                </a:lnTo>
                <a:lnTo>
                  <a:pt x="2522" y="5983"/>
                </a:lnTo>
                <a:lnTo>
                  <a:pt x="2525" y="5973"/>
                </a:lnTo>
                <a:lnTo>
                  <a:pt x="2528" y="5962"/>
                </a:lnTo>
                <a:lnTo>
                  <a:pt x="2532" y="5949"/>
                </a:lnTo>
                <a:close/>
                <a:moveTo>
                  <a:pt x="3448" y="2487"/>
                </a:moveTo>
                <a:lnTo>
                  <a:pt x="3443" y="2481"/>
                </a:lnTo>
                <a:lnTo>
                  <a:pt x="3440" y="2475"/>
                </a:lnTo>
                <a:lnTo>
                  <a:pt x="3450" y="2432"/>
                </a:lnTo>
                <a:lnTo>
                  <a:pt x="3456" y="2413"/>
                </a:lnTo>
                <a:lnTo>
                  <a:pt x="3462" y="2405"/>
                </a:lnTo>
                <a:lnTo>
                  <a:pt x="3469" y="2399"/>
                </a:lnTo>
                <a:lnTo>
                  <a:pt x="3472" y="2421"/>
                </a:lnTo>
                <a:lnTo>
                  <a:pt x="3469" y="2437"/>
                </a:lnTo>
                <a:lnTo>
                  <a:pt x="3462" y="2457"/>
                </a:lnTo>
                <a:lnTo>
                  <a:pt x="3448" y="2487"/>
                </a:lnTo>
                <a:close/>
                <a:moveTo>
                  <a:pt x="2032" y="7882"/>
                </a:moveTo>
                <a:lnTo>
                  <a:pt x="2031" y="7876"/>
                </a:lnTo>
                <a:lnTo>
                  <a:pt x="2032" y="7873"/>
                </a:lnTo>
                <a:lnTo>
                  <a:pt x="2035" y="7866"/>
                </a:lnTo>
                <a:lnTo>
                  <a:pt x="2042" y="7855"/>
                </a:lnTo>
                <a:lnTo>
                  <a:pt x="2043" y="7863"/>
                </a:lnTo>
                <a:lnTo>
                  <a:pt x="2042" y="7870"/>
                </a:lnTo>
                <a:lnTo>
                  <a:pt x="2038" y="7877"/>
                </a:lnTo>
                <a:lnTo>
                  <a:pt x="2032" y="7882"/>
                </a:lnTo>
                <a:close/>
                <a:moveTo>
                  <a:pt x="2130" y="7384"/>
                </a:moveTo>
                <a:lnTo>
                  <a:pt x="2128" y="7408"/>
                </a:lnTo>
                <a:lnTo>
                  <a:pt x="2121" y="7430"/>
                </a:lnTo>
                <a:lnTo>
                  <a:pt x="2111" y="7453"/>
                </a:lnTo>
                <a:lnTo>
                  <a:pt x="2099" y="7476"/>
                </a:lnTo>
                <a:lnTo>
                  <a:pt x="2101" y="7457"/>
                </a:lnTo>
                <a:lnTo>
                  <a:pt x="2103" y="7439"/>
                </a:lnTo>
                <a:lnTo>
                  <a:pt x="2106" y="7422"/>
                </a:lnTo>
                <a:lnTo>
                  <a:pt x="2110" y="7406"/>
                </a:lnTo>
                <a:lnTo>
                  <a:pt x="2116" y="7401"/>
                </a:lnTo>
                <a:lnTo>
                  <a:pt x="2121" y="7396"/>
                </a:lnTo>
                <a:lnTo>
                  <a:pt x="2126" y="7390"/>
                </a:lnTo>
                <a:lnTo>
                  <a:pt x="2130" y="7384"/>
                </a:lnTo>
                <a:close/>
                <a:moveTo>
                  <a:pt x="2214" y="7033"/>
                </a:moveTo>
                <a:lnTo>
                  <a:pt x="2211" y="7032"/>
                </a:lnTo>
                <a:lnTo>
                  <a:pt x="2208" y="7032"/>
                </a:lnTo>
                <a:lnTo>
                  <a:pt x="2208" y="7028"/>
                </a:lnTo>
                <a:lnTo>
                  <a:pt x="2209" y="7025"/>
                </a:lnTo>
                <a:lnTo>
                  <a:pt x="2212" y="7026"/>
                </a:lnTo>
                <a:lnTo>
                  <a:pt x="2214" y="7027"/>
                </a:lnTo>
                <a:lnTo>
                  <a:pt x="2215" y="7028"/>
                </a:lnTo>
                <a:lnTo>
                  <a:pt x="2214" y="7033"/>
                </a:lnTo>
                <a:close/>
                <a:moveTo>
                  <a:pt x="2237" y="6872"/>
                </a:moveTo>
                <a:lnTo>
                  <a:pt x="2238" y="6858"/>
                </a:lnTo>
                <a:lnTo>
                  <a:pt x="2238" y="6845"/>
                </a:lnTo>
                <a:lnTo>
                  <a:pt x="2239" y="6832"/>
                </a:lnTo>
                <a:lnTo>
                  <a:pt x="2239" y="6822"/>
                </a:lnTo>
                <a:lnTo>
                  <a:pt x="2244" y="6826"/>
                </a:lnTo>
                <a:lnTo>
                  <a:pt x="2250" y="6829"/>
                </a:lnTo>
                <a:lnTo>
                  <a:pt x="2257" y="6831"/>
                </a:lnTo>
                <a:lnTo>
                  <a:pt x="2265" y="6832"/>
                </a:lnTo>
                <a:lnTo>
                  <a:pt x="2272" y="6831"/>
                </a:lnTo>
                <a:lnTo>
                  <a:pt x="2278" y="6830"/>
                </a:lnTo>
                <a:lnTo>
                  <a:pt x="2285" y="6828"/>
                </a:lnTo>
                <a:lnTo>
                  <a:pt x="2292" y="6825"/>
                </a:lnTo>
                <a:lnTo>
                  <a:pt x="2288" y="6833"/>
                </a:lnTo>
                <a:lnTo>
                  <a:pt x="2280" y="6845"/>
                </a:lnTo>
                <a:lnTo>
                  <a:pt x="2268" y="6861"/>
                </a:lnTo>
                <a:lnTo>
                  <a:pt x="2251" y="6882"/>
                </a:lnTo>
                <a:lnTo>
                  <a:pt x="2250" y="6882"/>
                </a:lnTo>
                <a:lnTo>
                  <a:pt x="2249" y="6882"/>
                </a:lnTo>
                <a:lnTo>
                  <a:pt x="2245" y="6882"/>
                </a:lnTo>
                <a:lnTo>
                  <a:pt x="2242" y="6883"/>
                </a:lnTo>
                <a:lnTo>
                  <a:pt x="2238" y="6877"/>
                </a:lnTo>
                <a:lnTo>
                  <a:pt x="2237" y="6872"/>
                </a:lnTo>
                <a:close/>
                <a:moveTo>
                  <a:pt x="3556" y="2464"/>
                </a:moveTo>
                <a:lnTo>
                  <a:pt x="3555" y="2470"/>
                </a:lnTo>
                <a:lnTo>
                  <a:pt x="3553" y="2479"/>
                </a:lnTo>
                <a:lnTo>
                  <a:pt x="3550" y="2473"/>
                </a:lnTo>
                <a:lnTo>
                  <a:pt x="3546" y="2468"/>
                </a:lnTo>
                <a:lnTo>
                  <a:pt x="3541" y="2464"/>
                </a:lnTo>
                <a:lnTo>
                  <a:pt x="3535" y="2462"/>
                </a:lnTo>
                <a:lnTo>
                  <a:pt x="3535" y="2461"/>
                </a:lnTo>
                <a:lnTo>
                  <a:pt x="3535" y="2460"/>
                </a:lnTo>
                <a:lnTo>
                  <a:pt x="3544" y="2446"/>
                </a:lnTo>
                <a:lnTo>
                  <a:pt x="3551" y="2447"/>
                </a:lnTo>
                <a:lnTo>
                  <a:pt x="3555" y="2456"/>
                </a:lnTo>
                <a:lnTo>
                  <a:pt x="3556" y="2464"/>
                </a:lnTo>
                <a:close/>
                <a:moveTo>
                  <a:pt x="3620" y="2242"/>
                </a:moveTo>
                <a:lnTo>
                  <a:pt x="3612" y="2264"/>
                </a:lnTo>
                <a:lnTo>
                  <a:pt x="3606" y="2278"/>
                </a:lnTo>
                <a:lnTo>
                  <a:pt x="3598" y="2281"/>
                </a:lnTo>
                <a:lnTo>
                  <a:pt x="3589" y="2273"/>
                </a:lnTo>
                <a:lnTo>
                  <a:pt x="3588" y="2269"/>
                </a:lnTo>
                <a:lnTo>
                  <a:pt x="3588" y="2263"/>
                </a:lnTo>
                <a:lnTo>
                  <a:pt x="3589" y="2258"/>
                </a:lnTo>
                <a:lnTo>
                  <a:pt x="3590" y="2252"/>
                </a:lnTo>
                <a:lnTo>
                  <a:pt x="3598" y="2251"/>
                </a:lnTo>
                <a:lnTo>
                  <a:pt x="3605" y="2249"/>
                </a:lnTo>
                <a:lnTo>
                  <a:pt x="3612" y="2246"/>
                </a:lnTo>
                <a:lnTo>
                  <a:pt x="3620" y="2242"/>
                </a:lnTo>
                <a:close/>
                <a:moveTo>
                  <a:pt x="3637" y="2166"/>
                </a:moveTo>
                <a:lnTo>
                  <a:pt x="3636" y="2169"/>
                </a:lnTo>
                <a:lnTo>
                  <a:pt x="3636" y="2173"/>
                </a:lnTo>
                <a:lnTo>
                  <a:pt x="3629" y="2168"/>
                </a:lnTo>
                <a:lnTo>
                  <a:pt x="3621" y="2166"/>
                </a:lnTo>
                <a:lnTo>
                  <a:pt x="3625" y="2156"/>
                </a:lnTo>
                <a:lnTo>
                  <a:pt x="3629" y="2146"/>
                </a:lnTo>
                <a:lnTo>
                  <a:pt x="3632" y="2152"/>
                </a:lnTo>
                <a:lnTo>
                  <a:pt x="3635" y="2158"/>
                </a:lnTo>
                <a:lnTo>
                  <a:pt x="3637" y="2162"/>
                </a:lnTo>
                <a:lnTo>
                  <a:pt x="3637" y="2166"/>
                </a:lnTo>
                <a:close/>
                <a:moveTo>
                  <a:pt x="3781" y="1738"/>
                </a:moveTo>
                <a:lnTo>
                  <a:pt x="3778" y="1734"/>
                </a:lnTo>
                <a:lnTo>
                  <a:pt x="3773" y="1731"/>
                </a:lnTo>
                <a:lnTo>
                  <a:pt x="3768" y="1729"/>
                </a:lnTo>
                <a:lnTo>
                  <a:pt x="3763" y="1728"/>
                </a:lnTo>
                <a:lnTo>
                  <a:pt x="3770" y="1722"/>
                </a:lnTo>
                <a:lnTo>
                  <a:pt x="3776" y="1723"/>
                </a:lnTo>
                <a:lnTo>
                  <a:pt x="3780" y="1728"/>
                </a:lnTo>
                <a:lnTo>
                  <a:pt x="3781" y="1738"/>
                </a:lnTo>
                <a:close/>
                <a:moveTo>
                  <a:pt x="3880" y="1683"/>
                </a:moveTo>
                <a:lnTo>
                  <a:pt x="3880" y="1698"/>
                </a:lnTo>
                <a:lnTo>
                  <a:pt x="3878" y="1713"/>
                </a:lnTo>
                <a:lnTo>
                  <a:pt x="3873" y="1727"/>
                </a:lnTo>
                <a:lnTo>
                  <a:pt x="3869" y="1740"/>
                </a:lnTo>
                <a:lnTo>
                  <a:pt x="3863" y="1746"/>
                </a:lnTo>
                <a:lnTo>
                  <a:pt x="3857" y="1753"/>
                </a:lnTo>
                <a:lnTo>
                  <a:pt x="3853" y="1760"/>
                </a:lnTo>
                <a:lnTo>
                  <a:pt x="3849" y="1767"/>
                </a:lnTo>
                <a:lnTo>
                  <a:pt x="3848" y="1773"/>
                </a:lnTo>
                <a:lnTo>
                  <a:pt x="3847" y="1779"/>
                </a:lnTo>
                <a:lnTo>
                  <a:pt x="3847" y="1784"/>
                </a:lnTo>
                <a:lnTo>
                  <a:pt x="3848" y="1789"/>
                </a:lnTo>
                <a:lnTo>
                  <a:pt x="3837" y="1805"/>
                </a:lnTo>
                <a:lnTo>
                  <a:pt x="3827" y="1819"/>
                </a:lnTo>
                <a:lnTo>
                  <a:pt x="3816" y="1834"/>
                </a:lnTo>
                <a:lnTo>
                  <a:pt x="3805" y="1849"/>
                </a:lnTo>
                <a:lnTo>
                  <a:pt x="3798" y="1848"/>
                </a:lnTo>
                <a:lnTo>
                  <a:pt x="3793" y="1843"/>
                </a:lnTo>
                <a:lnTo>
                  <a:pt x="3789" y="1837"/>
                </a:lnTo>
                <a:lnTo>
                  <a:pt x="3787" y="1832"/>
                </a:lnTo>
                <a:lnTo>
                  <a:pt x="3792" y="1802"/>
                </a:lnTo>
                <a:lnTo>
                  <a:pt x="3799" y="1772"/>
                </a:lnTo>
                <a:lnTo>
                  <a:pt x="3809" y="1743"/>
                </a:lnTo>
                <a:lnTo>
                  <a:pt x="3822" y="1717"/>
                </a:lnTo>
                <a:lnTo>
                  <a:pt x="3841" y="1683"/>
                </a:lnTo>
                <a:lnTo>
                  <a:pt x="3857" y="1647"/>
                </a:lnTo>
                <a:lnTo>
                  <a:pt x="3871" y="1609"/>
                </a:lnTo>
                <a:lnTo>
                  <a:pt x="3887" y="1570"/>
                </a:lnTo>
                <a:lnTo>
                  <a:pt x="3895" y="1601"/>
                </a:lnTo>
                <a:lnTo>
                  <a:pt x="3890" y="1630"/>
                </a:lnTo>
                <a:lnTo>
                  <a:pt x="3882" y="1657"/>
                </a:lnTo>
                <a:lnTo>
                  <a:pt x="3880" y="1683"/>
                </a:lnTo>
                <a:close/>
                <a:moveTo>
                  <a:pt x="3935" y="1751"/>
                </a:moveTo>
                <a:lnTo>
                  <a:pt x="3934" y="1745"/>
                </a:lnTo>
                <a:lnTo>
                  <a:pt x="3932" y="1739"/>
                </a:lnTo>
                <a:lnTo>
                  <a:pt x="3928" y="1734"/>
                </a:lnTo>
                <a:lnTo>
                  <a:pt x="3924" y="1730"/>
                </a:lnTo>
                <a:lnTo>
                  <a:pt x="3928" y="1725"/>
                </a:lnTo>
                <a:lnTo>
                  <a:pt x="3932" y="1721"/>
                </a:lnTo>
                <a:lnTo>
                  <a:pt x="3937" y="1728"/>
                </a:lnTo>
                <a:lnTo>
                  <a:pt x="3939" y="1733"/>
                </a:lnTo>
                <a:lnTo>
                  <a:pt x="3938" y="1742"/>
                </a:lnTo>
                <a:lnTo>
                  <a:pt x="3935" y="1751"/>
                </a:lnTo>
                <a:close/>
                <a:moveTo>
                  <a:pt x="3379" y="3537"/>
                </a:moveTo>
                <a:lnTo>
                  <a:pt x="3381" y="3528"/>
                </a:lnTo>
                <a:lnTo>
                  <a:pt x="3381" y="3519"/>
                </a:lnTo>
                <a:lnTo>
                  <a:pt x="3380" y="3511"/>
                </a:lnTo>
                <a:lnTo>
                  <a:pt x="3378" y="3503"/>
                </a:lnTo>
                <a:lnTo>
                  <a:pt x="3384" y="3485"/>
                </a:lnTo>
                <a:lnTo>
                  <a:pt x="3390" y="3466"/>
                </a:lnTo>
                <a:lnTo>
                  <a:pt x="3397" y="3448"/>
                </a:lnTo>
                <a:lnTo>
                  <a:pt x="3403" y="3429"/>
                </a:lnTo>
                <a:lnTo>
                  <a:pt x="3403" y="3464"/>
                </a:lnTo>
                <a:lnTo>
                  <a:pt x="3391" y="3518"/>
                </a:lnTo>
                <a:lnTo>
                  <a:pt x="3374" y="3582"/>
                </a:lnTo>
                <a:lnTo>
                  <a:pt x="3361" y="3642"/>
                </a:lnTo>
                <a:lnTo>
                  <a:pt x="3345" y="3699"/>
                </a:lnTo>
                <a:lnTo>
                  <a:pt x="3323" y="3759"/>
                </a:lnTo>
                <a:lnTo>
                  <a:pt x="3303" y="3817"/>
                </a:lnTo>
                <a:lnTo>
                  <a:pt x="3293" y="3863"/>
                </a:lnTo>
                <a:lnTo>
                  <a:pt x="3286" y="3910"/>
                </a:lnTo>
                <a:lnTo>
                  <a:pt x="3272" y="3955"/>
                </a:lnTo>
                <a:lnTo>
                  <a:pt x="3257" y="3999"/>
                </a:lnTo>
                <a:lnTo>
                  <a:pt x="3243" y="4044"/>
                </a:lnTo>
                <a:lnTo>
                  <a:pt x="3240" y="4050"/>
                </a:lnTo>
                <a:lnTo>
                  <a:pt x="3232" y="4057"/>
                </a:lnTo>
                <a:lnTo>
                  <a:pt x="3223" y="4065"/>
                </a:lnTo>
                <a:lnTo>
                  <a:pt x="3211" y="4076"/>
                </a:lnTo>
                <a:lnTo>
                  <a:pt x="3216" y="4055"/>
                </a:lnTo>
                <a:lnTo>
                  <a:pt x="3221" y="4033"/>
                </a:lnTo>
                <a:lnTo>
                  <a:pt x="3227" y="4012"/>
                </a:lnTo>
                <a:lnTo>
                  <a:pt x="3232" y="3990"/>
                </a:lnTo>
                <a:lnTo>
                  <a:pt x="3236" y="3985"/>
                </a:lnTo>
                <a:lnTo>
                  <a:pt x="3238" y="3980"/>
                </a:lnTo>
                <a:lnTo>
                  <a:pt x="3239" y="3971"/>
                </a:lnTo>
                <a:lnTo>
                  <a:pt x="3240" y="3963"/>
                </a:lnTo>
                <a:lnTo>
                  <a:pt x="3247" y="3937"/>
                </a:lnTo>
                <a:lnTo>
                  <a:pt x="3253" y="3912"/>
                </a:lnTo>
                <a:lnTo>
                  <a:pt x="3260" y="3886"/>
                </a:lnTo>
                <a:lnTo>
                  <a:pt x="3267" y="3862"/>
                </a:lnTo>
                <a:lnTo>
                  <a:pt x="3272" y="3855"/>
                </a:lnTo>
                <a:lnTo>
                  <a:pt x="3277" y="3847"/>
                </a:lnTo>
                <a:lnTo>
                  <a:pt x="3282" y="3840"/>
                </a:lnTo>
                <a:lnTo>
                  <a:pt x="3285" y="3832"/>
                </a:lnTo>
                <a:lnTo>
                  <a:pt x="3287" y="3823"/>
                </a:lnTo>
                <a:lnTo>
                  <a:pt x="3288" y="3815"/>
                </a:lnTo>
                <a:lnTo>
                  <a:pt x="3287" y="3806"/>
                </a:lnTo>
                <a:lnTo>
                  <a:pt x="3285" y="3799"/>
                </a:lnTo>
                <a:lnTo>
                  <a:pt x="3290" y="3780"/>
                </a:lnTo>
                <a:lnTo>
                  <a:pt x="3296" y="3759"/>
                </a:lnTo>
                <a:lnTo>
                  <a:pt x="3301" y="3740"/>
                </a:lnTo>
                <a:lnTo>
                  <a:pt x="3307" y="3720"/>
                </a:lnTo>
                <a:lnTo>
                  <a:pt x="3315" y="3712"/>
                </a:lnTo>
                <a:lnTo>
                  <a:pt x="3321" y="3704"/>
                </a:lnTo>
                <a:lnTo>
                  <a:pt x="3327" y="3694"/>
                </a:lnTo>
                <a:lnTo>
                  <a:pt x="3332" y="3685"/>
                </a:lnTo>
                <a:lnTo>
                  <a:pt x="3334" y="3675"/>
                </a:lnTo>
                <a:lnTo>
                  <a:pt x="3334" y="3664"/>
                </a:lnTo>
                <a:lnTo>
                  <a:pt x="3333" y="3656"/>
                </a:lnTo>
                <a:lnTo>
                  <a:pt x="3330" y="3648"/>
                </a:lnTo>
                <a:lnTo>
                  <a:pt x="3336" y="3630"/>
                </a:lnTo>
                <a:lnTo>
                  <a:pt x="3341" y="3610"/>
                </a:lnTo>
                <a:lnTo>
                  <a:pt x="3347" y="3592"/>
                </a:lnTo>
                <a:lnTo>
                  <a:pt x="3353" y="3574"/>
                </a:lnTo>
                <a:lnTo>
                  <a:pt x="3361" y="3565"/>
                </a:lnTo>
                <a:lnTo>
                  <a:pt x="3368" y="3557"/>
                </a:lnTo>
                <a:lnTo>
                  <a:pt x="3374" y="3547"/>
                </a:lnTo>
                <a:lnTo>
                  <a:pt x="3379" y="3537"/>
                </a:lnTo>
                <a:close/>
                <a:moveTo>
                  <a:pt x="3701" y="2225"/>
                </a:moveTo>
                <a:lnTo>
                  <a:pt x="3699" y="2238"/>
                </a:lnTo>
                <a:lnTo>
                  <a:pt x="3694" y="2248"/>
                </a:lnTo>
                <a:lnTo>
                  <a:pt x="3689" y="2255"/>
                </a:lnTo>
                <a:lnTo>
                  <a:pt x="3685" y="2257"/>
                </a:lnTo>
                <a:lnTo>
                  <a:pt x="3683" y="2254"/>
                </a:lnTo>
                <a:lnTo>
                  <a:pt x="3680" y="2250"/>
                </a:lnTo>
                <a:lnTo>
                  <a:pt x="3678" y="2247"/>
                </a:lnTo>
                <a:lnTo>
                  <a:pt x="3677" y="2244"/>
                </a:lnTo>
                <a:lnTo>
                  <a:pt x="3679" y="2233"/>
                </a:lnTo>
                <a:lnTo>
                  <a:pt x="3682" y="2224"/>
                </a:lnTo>
                <a:lnTo>
                  <a:pt x="3687" y="2214"/>
                </a:lnTo>
                <a:lnTo>
                  <a:pt x="3695" y="2207"/>
                </a:lnTo>
                <a:lnTo>
                  <a:pt x="3698" y="2211"/>
                </a:lnTo>
                <a:lnTo>
                  <a:pt x="3700" y="2215"/>
                </a:lnTo>
                <a:lnTo>
                  <a:pt x="3701" y="2220"/>
                </a:lnTo>
                <a:lnTo>
                  <a:pt x="3701" y="2224"/>
                </a:lnTo>
                <a:lnTo>
                  <a:pt x="3701" y="2225"/>
                </a:lnTo>
                <a:lnTo>
                  <a:pt x="3701" y="2225"/>
                </a:lnTo>
                <a:close/>
                <a:moveTo>
                  <a:pt x="3785" y="1919"/>
                </a:moveTo>
                <a:lnTo>
                  <a:pt x="3780" y="1924"/>
                </a:lnTo>
                <a:lnTo>
                  <a:pt x="3775" y="1929"/>
                </a:lnTo>
                <a:lnTo>
                  <a:pt x="3778" y="1920"/>
                </a:lnTo>
                <a:lnTo>
                  <a:pt x="3780" y="1917"/>
                </a:lnTo>
                <a:lnTo>
                  <a:pt x="3782" y="1917"/>
                </a:lnTo>
                <a:lnTo>
                  <a:pt x="3785" y="1919"/>
                </a:lnTo>
                <a:close/>
                <a:moveTo>
                  <a:pt x="3772" y="1936"/>
                </a:moveTo>
                <a:lnTo>
                  <a:pt x="3772" y="1936"/>
                </a:lnTo>
                <a:lnTo>
                  <a:pt x="3772" y="1935"/>
                </a:lnTo>
                <a:lnTo>
                  <a:pt x="3772" y="1936"/>
                </a:lnTo>
                <a:lnTo>
                  <a:pt x="3772" y="1936"/>
                </a:lnTo>
                <a:close/>
                <a:moveTo>
                  <a:pt x="3605" y="2811"/>
                </a:moveTo>
                <a:lnTo>
                  <a:pt x="3605" y="2829"/>
                </a:lnTo>
                <a:lnTo>
                  <a:pt x="3601" y="2847"/>
                </a:lnTo>
                <a:lnTo>
                  <a:pt x="3589" y="2868"/>
                </a:lnTo>
                <a:lnTo>
                  <a:pt x="3570" y="2898"/>
                </a:lnTo>
                <a:lnTo>
                  <a:pt x="3573" y="2878"/>
                </a:lnTo>
                <a:lnTo>
                  <a:pt x="3575" y="2862"/>
                </a:lnTo>
                <a:lnTo>
                  <a:pt x="3577" y="2849"/>
                </a:lnTo>
                <a:lnTo>
                  <a:pt x="3579" y="2839"/>
                </a:lnTo>
                <a:lnTo>
                  <a:pt x="3586" y="2834"/>
                </a:lnTo>
                <a:lnTo>
                  <a:pt x="3593" y="2827"/>
                </a:lnTo>
                <a:lnTo>
                  <a:pt x="3600" y="2819"/>
                </a:lnTo>
                <a:lnTo>
                  <a:pt x="3605" y="2811"/>
                </a:lnTo>
                <a:close/>
                <a:moveTo>
                  <a:pt x="3635" y="2683"/>
                </a:move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close/>
                <a:moveTo>
                  <a:pt x="3679" y="2545"/>
                </a:moveTo>
                <a:lnTo>
                  <a:pt x="3679" y="2571"/>
                </a:lnTo>
                <a:lnTo>
                  <a:pt x="3676" y="2594"/>
                </a:lnTo>
                <a:lnTo>
                  <a:pt x="3670" y="2616"/>
                </a:lnTo>
                <a:lnTo>
                  <a:pt x="3658" y="2641"/>
                </a:lnTo>
                <a:lnTo>
                  <a:pt x="3658" y="2631"/>
                </a:lnTo>
                <a:lnTo>
                  <a:pt x="3656" y="2623"/>
                </a:lnTo>
                <a:lnTo>
                  <a:pt x="3652" y="2616"/>
                </a:lnTo>
                <a:lnTo>
                  <a:pt x="3646" y="2610"/>
                </a:lnTo>
                <a:lnTo>
                  <a:pt x="3651" y="2594"/>
                </a:lnTo>
                <a:lnTo>
                  <a:pt x="3658" y="2578"/>
                </a:lnTo>
                <a:lnTo>
                  <a:pt x="3668" y="2562"/>
                </a:lnTo>
                <a:lnTo>
                  <a:pt x="3679" y="2545"/>
                </a:lnTo>
                <a:close/>
                <a:moveTo>
                  <a:pt x="3785" y="2228"/>
                </a:moveTo>
                <a:lnTo>
                  <a:pt x="3779" y="2260"/>
                </a:lnTo>
                <a:lnTo>
                  <a:pt x="3773" y="2280"/>
                </a:lnTo>
                <a:lnTo>
                  <a:pt x="3767" y="2303"/>
                </a:lnTo>
                <a:lnTo>
                  <a:pt x="3758" y="2349"/>
                </a:lnTo>
                <a:lnTo>
                  <a:pt x="3757" y="2352"/>
                </a:lnTo>
                <a:lnTo>
                  <a:pt x="3754" y="2354"/>
                </a:lnTo>
                <a:lnTo>
                  <a:pt x="3752" y="2356"/>
                </a:lnTo>
                <a:lnTo>
                  <a:pt x="3749" y="2356"/>
                </a:lnTo>
                <a:lnTo>
                  <a:pt x="3751" y="2346"/>
                </a:lnTo>
                <a:lnTo>
                  <a:pt x="3750" y="2336"/>
                </a:lnTo>
                <a:lnTo>
                  <a:pt x="3747" y="2327"/>
                </a:lnTo>
                <a:lnTo>
                  <a:pt x="3742" y="2320"/>
                </a:lnTo>
                <a:lnTo>
                  <a:pt x="3746" y="2302"/>
                </a:lnTo>
                <a:lnTo>
                  <a:pt x="3749" y="2285"/>
                </a:lnTo>
                <a:lnTo>
                  <a:pt x="3752" y="2268"/>
                </a:lnTo>
                <a:lnTo>
                  <a:pt x="3757" y="2250"/>
                </a:lnTo>
                <a:lnTo>
                  <a:pt x="3765" y="2246"/>
                </a:lnTo>
                <a:lnTo>
                  <a:pt x="3772" y="2241"/>
                </a:lnTo>
                <a:lnTo>
                  <a:pt x="3779" y="2235"/>
                </a:lnTo>
                <a:lnTo>
                  <a:pt x="3785" y="2228"/>
                </a:lnTo>
                <a:close/>
                <a:moveTo>
                  <a:pt x="3799" y="2103"/>
                </a:moveTo>
                <a:lnTo>
                  <a:pt x="3792" y="2112"/>
                </a:lnTo>
                <a:lnTo>
                  <a:pt x="3784" y="2121"/>
                </a:lnTo>
                <a:lnTo>
                  <a:pt x="3786" y="2113"/>
                </a:lnTo>
                <a:lnTo>
                  <a:pt x="3787" y="2106"/>
                </a:lnTo>
                <a:lnTo>
                  <a:pt x="3793" y="2105"/>
                </a:lnTo>
                <a:lnTo>
                  <a:pt x="3799" y="2103"/>
                </a:lnTo>
                <a:close/>
                <a:moveTo>
                  <a:pt x="2929" y="4802"/>
                </a:moveTo>
                <a:lnTo>
                  <a:pt x="2927" y="4799"/>
                </a:lnTo>
                <a:lnTo>
                  <a:pt x="2926" y="4798"/>
                </a:lnTo>
                <a:lnTo>
                  <a:pt x="2927" y="4796"/>
                </a:lnTo>
                <a:lnTo>
                  <a:pt x="2930" y="4791"/>
                </a:lnTo>
                <a:lnTo>
                  <a:pt x="2932" y="4793"/>
                </a:lnTo>
                <a:lnTo>
                  <a:pt x="2933" y="4795"/>
                </a:lnTo>
                <a:lnTo>
                  <a:pt x="2932" y="4797"/>
                </a:lnTo>
                <a:lnTo>
                  <a:pt x="2929" y="4802"/>
                </a:lnTo>
                <a:close/>
                <a:moveTo>
                  <a:pt x="3007" y="4761"/>
                </a:moveTo>
                <a:lnTo>
                  <a:pt x="3004" y="4760"/>
                </a:lnTo>
                <a:lnTo>
                  <a:pt x="3002" y="4757"/>
                </a:lnTo>
                <a:lnTo>
                  <a:pt x="3002" y="4753"/>
                </a:lnTo>
                <a:lnTo>
                  <a:pt x="3005" y="4748"/>
                </a:lnTo>
                <a:lnTo>
                  <a:pt x="3008" y="4746"/>
                </a:lnTo>
                <a:lnTo>
                  <a:pt x="3012" y="4745"/>
                </a:lnTo>
                <a:lnTo>
                  <a:pt x="3012" y="4749"/>
                </a:lnTo>
                <a:lnTo>
                  <a:pt x="3013" y="4754"/>
                </a:lnTo>
                <a:lnTo>
                  <a:pt x="3010" y="4758"/>
                </a:lnTo>
                <a:lnTo>
                  <a:pt x="3007" y="4761"/>
                </a:lnTo>
                <a:close/>
                <a:moveTo>
                  <a:pt x="3474" y="3220"/>
                </a:moveTo>
                <a:lnTo>
                  <a:pt x="3473" y="3217"/>
                </a:lnTo>
                <a:lnTo>
                  <a:pt x="3472" y="3214"/>
                </a:lnTo>
                <a:lnTo>
                  <a:pt x="3474" y="3196"/>
                </a:lnTo>
                <a:lnTo>
                  <a:pt x="3476" y="3184"/>
                </a:lnTo>
                <a:lnTo>
                  <a:pt x="3479" y="3177"/>
                </a:lnTo>
                <a:lnTo>
                  <a:pt x="3483" y="3174"/>
                </a:lnTo>
                <a:lnTo>
                  <a:pt x="3490" y="3178"/>
                </a:lnTo>
                <a:lnTo>
                  <a:pt x="3488" y="3189"/>
                </a:lnTo>
                <a:lnTo>
                  <a:pt x="3482" y="3205"/>
                </a:lnTo>
                <a:lnTo>
                  <a:pt x="3474" y="3220"/>
                </a:lnTo>
                <a:close/>
                <a:moveTo>
                  <a:pt x="2908" y="5080"/>
                </a:moveTo>
                <a:lnTo>
                  <a:pt x="2912" y="5098"/>
                </a:lnTo>
                <a:lnTo>
                  <a:pt x="2911" y="5114"/>
                </a:lnTo>
                <a:lnTo>
                  <a:pt x="2904" y="5130"/>
                </a:lnTo>
                <a:lnTo>
                  <a:pt x="2888" y="5142"/>
                </a:lnTo>
                <a:lnTo>
                  <a:pt x="2885" y="5125"/>
                </a:lnTo>
                <a:lnTo>
                  <a:pt x="2886" y="5107"/>
                </a:lnTo>
                <a:lnTo>
                  <a:pt x="2893" y="5093"/>
                </a:lnTo>
                <a:lnTo>
                  <a:pt x="2908" y="5080"/>
                </a:lnTo>
                <a:close/>
                <a:moveTo>
                  <a:pt x="2838" y="5304"/>
                </a:moveTo>
                <a:lnTo>
                  <a:pt x="2841" y="5324"/>
                </a:lnTo>
                <a:lnTo>
                  <a:pt x="2840" y="5340"/>
                </a:lnTo>
                <a:lnTo>
                  <a:pt x="2833" y="5356"/>
                </a:lnTo>
                <a:lnTo>
                  <a:pt x="2823" y="5368"/>
                </a:lnTo>
                <a:lnTo>
                  <a:pt x="2818" y="5372"/>
                </a:lnTo>
                <a:lnTo>
                  <a:pt x="2811" y="5374"/>
                </a:lnTo>
                <a:lnTo>
                  <a:pt x="2803" y="5375"/>
                </a:lnTo>
                <a:lnTo>
                  <a:pt x="2796" y="5377"/>
                </a:lnTo>
                <a:lnTo>
                  <a:pt x="2796" y="5353"/>
                </a:lnTo>
                <a:lnTo>
                  <a:pt x="2801" y="5332"/>
                </a:lnTo>
                <a:lnTo>
                  <a:pt x="2816" y="5316"/>
                </a:lnTo>
                <a:lnTo>
                  <a:pt x="2838" y="5304"/>
                </a:lnTo>
                <a:close/>
                <a:moveTo>
                  <a:pt x="3830" y="1958"/>
                </a:moveTo>
                <a:lnTo>
                  <a:pt x="3839" y="1957"/>
                </a:lnTo>
                <a:lnTo>
                  <a:pt x="3848" y="1955"/>
                </a:lnTo>
                <a:lnTo>
                  <a:pt x="3857" y="1951"/>
                </a:lnTo>
                <a:lnTo>
                  <a:pt x="3865" y="1946"/>
                </a:lnTo>
                <a:lnTo>
                  <a:pt x="3860" y="1961"/>
                </a:lnTo>
                <a:lnTo>
                  <a:pt x="3854" y="1979"/>
                </a:lnTo>
                <a:lnTo>
                  <a:pt x="3846" y="1999"/>
                </a:lnTo>
                <a:lnTo>
                  <a:pt x="3839" y="2020"/>
                </a:lnTo>
                <a:lnTo>
                  <a:pt x="3835" y="2017"/>
                </a:lnTo>
                <a:lnTo>
                  <a:pt x="3833" y="2012"/>
                </a:lnTo>
                <a:lnTo>
                  <a:pt x="3831" y="1996"/>
                </a:lnTo>
                <a:lnTo>
                  <a:pt x="3826" y="1957"/>
                </a:lnTo>
                <a:lnTo>
                  <a:pt x="3828" y="1958"/>
                </a:lnTo>
                <a:lnTo>
                  <a:pt x="3830" y="1958"/>
                </a:lnTo>
                <a:close/>
                <a:moveTo>
                  <a:pt x="3010" y="4514"/>
                </a:moveTo>
                <a:lnTo>
                  <a:pt x="3007" y="4514"/>
                </a:lnTo>
                <a:lnTo>
                  <a:pt x="3004" y="4515"/>
                </a:lnTo>
                <a:lnTo>
                  <a:pt x="3007" y="4504"/>
                </a:lnTo>
                <a:lnTo>
                  <a:pt x="3010" y="4495"/>
                </a:lnTo>
                <a:lnTo>
                  <a:pt x="3013" y="4486"/>
                </a:lnTo>
                <a:lnTo>
                  <a:pt x="3016" y="4478"/>
                </a:lnTo>
                <a:lnTo>
                  <a:pt x="3017" y="4478"/>
                </a:lnTo>
                <a:lnTo>
                  <a:pt x="3019" y="4478"/>
                </a:lnTo>
                <a:lnTo>
                  <a:pt x="3022" y="4487"/>
                </a:lnTo>
                <a:lnTo>
                  <a:pt x="3022" y="4496"/>
                </a:lnTo>
                <a:lnTo>
                  <a:pt x="3022" y="4505"/>
                </a:lnTo>
                <a:lnTo>
                  <a:pt x="3020" y="4515"/>
                </a:lnTo>
                <a:lnTo>
                  <a:pt x="3015" y="4514"/>
                </a:lnTo>
                <a:lnTo>
                  <a:pt x="3010" y="4514"/>
                </a:lnTo>
                <a:close/>
                <a:moveTo>
                  <a:pt x="2262" y="7136"/>
                </a:moveTo>
                <a:lnTo>
                  <a:pt x="2260" y="7124"/>
                </a:lnTo>
                <a:lnTo>
                  <a:pt x="2260" y="7117"/>
                </a:lnTo>
                <a:lnTo>
                  <a:pt x="2264" y="7107"/>
                </a:lnTo>
                <a:lnTo>
                  <a:pt x="2273" y="7087"/>
                </a:lnTo>
                <a:lnTo>
                  <a:pt x="2274" y="7101"/>
                </a:lnTo>
                <a:lnTo>
                  <a:pt x="2273" y="7113"/>
                </a:lnTo>
                <a:lnTo>
                  <a:pt x="2269" y="7126"/>
                </a:lnTo>
                <a:lnTo>
                  <a:pt x="2262" y="7136"/>
                </a:lnTo>
                <a:close/>
                <a:moveTo>
                  <a:pt x="3862" y="1849"/>
                </a:moveTo>
                <a:lnTo>
                  <a:pt x="3868" y="1839"/>
                </a:lnTo>
                <a:lnTo>
                  <a:pt x="3872" y="1829"/>
                </a:lnTo>
                <a:lnTo>
                  <a:pt x="3877" y="1819"/>
                </a:lnTo>
                <a:lnTo>
                  <a:pt x="3882" y="1809"/>
                </a:lnTo>
                <a:lnTo>
                  <a:pt x="3890" y="1807"/>
                </a:lnTo>
                <a:lnTo>
                  <a:pt x="3898" y="1804"/>
                </a:lnTo>
                <a:lnTo>
                  <a:pt x="3907" y="1800"/>
                </a:lnTo>
                <a:lnTo>
                  <a:pt x="3914" y="1794"/>
                </a:lnTo>
                <a:lnTo>
                  <a:pt x="3911" y="1802"/>
                </a:lnTo>
                <a:lnTo>
                  <a:pt x="3908" y="1808"/>
                </a:lnTo>
                <a:lnTo>
                  <a:pt x="3906" y="1815"/>
                </a:lnTo>
                <a:lnTo>
                  <a:pt x="3904" y="1823"/>
                </a:lnTo>
                <a:lnTo>
                  <a:pt x="3902" y="1834"/>
                </a:lnTo>
                <a:lnTo>
                  <a:pt x="3898" y="1847"/>
                </a:lnTo>
                <a:lnTo>
                  <a:pt x="3893" y="1863"/>
                </a:lnTo>
                <a:lnTo>
                  <a:pt x="3885" y="1885"/>
                </a:lnTo>
                <a:lnTo>
                  <a:pt x="3881" y="1879"/>
                </a:lnTo>
                <a:lnTo>
                  <a:pt x="3875" y="1875"/>
                </a:lnTo>
                <a:lnTo>
                  <a:pt x="3867" y="1872"/>
                </a:lnTo>
                <a:lnTo>
                  <a:pt x="3859" y="1871"/>
                </a:lnTo>
                <a:lnTo>
                  <a:pt x="3855" y="1872"/>
                </a:lnTo>
                <a:lnTo>
                  <a:pt x="3850" y="1872"/>
                </a:lnTo>
                <a:lnTo>
                  <a:pt x="3856" y="1861"/>
                </a:lnTo>
                <a:lnTo>
                  <a:pt x="3862" y="1849"/>
                </a:lnTo>
                <a:close/>
                <a:moveTo>
                  <a:pt x="3370" y="3070"/>
                </a:moveTo>
                <a:lnTo>
                  <a:pt x="3374" y="3063"/>
                </a:lnTo>
                <a:lnTo>
                  <a:pt x="3379" y="3064"/>
                </a:lnTo>
                <a:lnTo>
                  <a:pt x="3381" y="3069"/>
                </a:lnTo>
                <a:lnTo>
                  <a:pt x="3379" y="3075"/>
                </a:lnTo>
                <a:lnTo>
                  <a:pt x="3375" y="3077"/>
                </a:lnTo>
                <a:lnTo>
                  <a:pt x="3372" y="3078"/>
                </a:lnTo>
                <a:lnTo>
                  <a:pt x="3371" y="3073"/>
                </a:lnTo>
                <a:lnTo>
                  <a:pt x="3370" y="3070"/>
                </a:lnTo>
                <a:close/>
                <a:moveTo>
                  <a:pt x="3369" y="3129"/>
                </a:moveTo>
                <a:lnTo>
                  <a:pt x="3370" y="3141"/>
                </a:lnTo>
                <a:lnTo>
                  <a:pt x="3369" y="3146"/>
                </a:lnTo>
                <a:lnTo>
                  <a:pt x="3364" y="3148"/>
                </a:lnTo>
                <a:lnTo>
                  <a:pt x="3352" y="3150"/>
                </a:lnTo>
                <a:lnTo>
                  <a:pt x="3348" y="3139"/>
                </a:lnTo>
                <a:lnTo>
                  <a:pt x="3355" y="3132"/>
                </a:lnTo>
                <a:lnTo>
                  <a:pt x="3364" y="3129"/>
                </a:lnTo>
                <a:lnTo>
                  <a:pt x="3369" y="3129"/>
                </a:lnTo>
                <a:close/>
                <a:moveTo>
                  <a:pt x="2888" y="4590"/>
                </a:moveTo>
                <a:lnTo>
                  <a:pt x="2894" y="4580"/>
                </a:lnTo>
                <a:lnTo>
                  <a:pt x="2898" y="4570"/>
                </a:lnTo>
                <a:lnTo>
                  <a:pt x="2900" y="4562"/>
                </a:lnTo>
                <a:lnTo>
                  <a:pt x="2902" y="4555"/>
                </a:lnTo>
                <a:lnTo>
                  <a:pt x="2902" y="4548"/>
                </a:lnTo>
                <a:lnTo>
                  <a:pt x="2899" y="4541"/>
                </a:lnTo>
                <a:lnTo>
                  <a:pt x="2906" y="4522"/>
                </a:lnTo>
                <a:lnTo>
                  <a:pt x="2914" y="4499"/>
                </a:lnTo>
                <a:lnTo>
                  <a:pt x="2923" y="4474"/>
                </a:lnTo>
                <a:lnTo>
                  <a:pt x="2934" y="4444"/>
                </a:lnTo>
                <a:lnTo>
                  <a:pt x="2937" y="4439"/>
                </a:lnTo>
                <a:lnTo>
                  <a:pt x="2941" y="4434"/>
                </a:lnTo>
                <a:lnTo>
                  <a:pt x="2943" y="4428"/>
                </a:lnTo>
                <a:lnTo>
                  <a:pt x="2945" y="4423"/>
                </a:lnTo>
                <a:lnTo>
                  <a:pt x="2947" y="4416"/>
                </a:lnTo>
                <a:lnTo>
                  <a:pt x="2948" y="4409"/>
                </a:lnTo>
                <a:lnTo>
                  <a:pt x="2958" y="4386"/>
                </a:lnTo>
                <a:lnTo>
                  <a:pt x="2969" y="4361"/>
                </a:lnTo>
                <a:lnTo>
                  <a:pt x="2980" y="4334"/>
                </a:lnTo>
                <a:lnTo>
                  <a:pt x="2993" y="4305"/>
                </a:lnTo>
                <a:lnTo>
                  <a:pt x="3004" y="4311"/>
                </a:lnTo>
                <a:lnTo>
                  <a:pt x="3012" y="4319"/>
                </a:lnTo>
                <a:lnTo>
                  <a:pt x="3021" y="4327"/>
                </a:lnTo>
                <a:lnTo>
                  <a:pt x="3033" y="4328"/>
                </a:lnTo>
                <a:lnTo>
                  <a:pt x="3037" y="4331"/>
                </a:lnTo>
                <a:lnTo>
                  <a:pt x="3042" y="4340"/>
                </a:lnTo>
                <a:lnTo>
                  <a:pt x="3047" y="4353"/>
                </a:lnTo>
                <a:lnTo>
                  <a:pt x="3051" y="4366"/>
                </a:lnTo>
                <a:lnTo>
                  <a:pt x="3029" y="4373"/>
                </a:lnTo>
                <a:lnTo>
                  <a:pt x="3010" y="4385"/>
                </a:lnTo>
                <a:lnTo>
                  <a:pt x="2993" y="4402"/>
                </a:lnTo>
                <a:lnTo>
                  <a:pt x="2983" y="4423"/>
                </a:lnTo>
                <a:lnTo>
                  <a:pt x="2980" y="4442"/>
                </a:lnTo>
                <a:lnTo>
                  <a:pt x="2985" y="4459"/>
                </a:lnTo>
                <a:lnTo>
                  <a:pt x="2997" y="4472"/>
                </a:lnTo>
                <a:lnTo>
                  <a:pt x="3014" y="4478"/>
                </a:lnTo>
                <a:lnTo>
                  <a:pt x="3008" y="4482"/>
                </a:lnTo>
                <a:lnTo>
                  <a:pt x="3002" y="4488"/>
                </a:lnTo>
                <a:lnTo>
                  <a:pt x="2997" y="4498"/>
                </a:lnTo>
                <a:lnTo>
                  <a:pt x="2998" y="4515"/>
                </a:lnTo>
                <a:lnTo>
                  <a:pt x="2978" y="4522"/>
                </a:lnTo>
                <a:lnTo>
                  <a:pt x="2960" y="4534"/>
                </a:lnTo>
                <a:lnTo>
                  <a:pt x="2945" y="4550"/>
                </a:lnTo>
                <a:lnTo>
                  <a:pt x="2935" y="4570"/>
                </a:lnTo>
                <a:lnTo>
                  <a:pt x="2933" y="4591"/>
                </a:lnTo>
                <a:lnTo>
                  <a:pt x="2939" y="4610"/>
                </a:lnTo>
                <a:lnTo>
                  <a:pt x="2954" y="4622"/>
                </a:lnTo>
                <a:lnTo>
                  <a:pt x="2974" y="4626"/>
                </a:lnTo>
                <a:lnTo>
                  <a:pt x="2981" y="4625"/>
                </a:lnTo>
                <a:lnTo>
                  <a:pt x="2989" y="4624"/>
                </a:lnTo>
                <a:lnTo>
                  <a:pt x="2987" y="4630"/>
                </a:lnTo>
                <a:lnTo>
                  <a:pt x="2983" y="4635"/>
                </a:lnTo>
                <a:lnTo>
                  <a:pt x="2980" y="4641"/>
                </a:lnTo>
                <a:lnTo>
                  <a:pt x="2976" y="4646"/>
                </a:lnTo>
                <a:lnTo>
                  <a:pt x="2972" y="4650"/>
                </a:lnTo>
                <a:lnTo>
                  <a:pt x="2968" y="4652"/>
                </a:lnTo>
                <a:lnTo>
                  <a:pt x="2963" y="4653"/>
                </a:lnTo>
                <a:lnTo>
                  <a:pt x="2958" y="4655"/>
                </a:lnTo>
                <a:lnTo>
                  <a:pt x="2950" y="4642"/>
                </a:lnTo>
                <a:lnTo>
                  <a:pt x="2941" y="4631"/>
                </a:lnTo>
                <a:lnTo>
                  <a:pt x="2928" y="4640"/>
                </a:lnTo>
                <a:lnTo>
                  <a:pt x="2921" y="4654"/>
                </a:lnTo>
                <a:lnTo>
                  <a:pt x="2915" y="4670"/>
                </a:lnTo>
                <a:lnTo>
                  <a:pt x="2908" y="4686"/>
                </a:lnTo>
                <a:lnTo>
                  <a:pt x="2908" y="4686"/>
                </a:lnTo>
                <a:lnTo>
                  <a:pt x="2908" y="4686"/>
                </a:lnTo>
                <a:lnTo>
                  <a:pt x="2902" y="4693"/>
                </a:lnTo>
                <a:lnTo>
                  <a:pt x="2895" y="4701"/>
                </a:lnTo>
                <a:lnTo>
                  <a:pt x="2891" y="4709"/>
                </a:lnTo>
                <a:lnTo>
                  <a:pt x="2888" y="4717"/>
                </a:lnTo>
                <a:lnTo>
                  <a:pt x="2885" y="4734"/>
                </a:lnTo>
                <a:lnTo>
                  <a:pt x="2888" y="4750"/>
                </a:lnTo>
                <a:lnTo>
                  <a:pt x="2896" y="4762"/>
                </a:lnTo>
                <a:lnTo>
                  <a:pt x="2909" y="4770"/>
                </a:lnTo>
                <a:lnTo>
                  <a:pt x="2906" y="4780"/>
                </a:lnTo>
                <a:lnTo>
                  <a:pt x="2902" y="4792"/>
                </a:lnTo>
                <a:lnTo>
                  <a:pt x="2898" y="4802"/>
                </a:lnTo>
                <a:lnTo>
                  <a:pt x="2894" y="4813"/>
                </a:lnTo>
                <a:lnTo>
                  <a:pt x="2877" y="4820"/>
                </a:lnTo>
                <a:lnTo>
                  <a:pt x="2862" y="4832"/>
                </a:lnTo>
                <a:lnTo>
                  <a:pt x="2849" y="4848"/>
                </a:lnTo>
                <a:lnTo>
                  <a:pt x="2841" y="4865"/>
                </a:lnTo>
                <a:lnTo>
                  <a:pt x="2838" y="4874"/>
                </a:lnTo>
                <a:lnTo>
                  <a:pt x="2838" y="4883"/>
                </a:lnTo>
                <a:lnTo>
                  <a:pt x="2839" y="4891"/>
                </a:lnTo>
                <a:lnTo>
                  <a:pt x="2841" y="4898"/>
                </a:lnTo>
                <a:lnTo>
                  <a:pt x="2836" y="4904"/>
                </a:lnTo>
                <a:lnTo>
                  <a:pt x="2830" y="4909"/>
                </a:lnTo>
                <a:lnTo>
                  <a:pt x="2825" y="4909"/>
                </a:lnTo>
                <a:lnTo>
                  <a:pt x="2817" y="4908"/>
                </a:lnTo>
                <a:lnTo>
                  <a:pt x="2818" y="4888"/>
                </a:lnTo>
                <a:lnTo>
                  <a:pt x="2818" y="4867"/>
                </a:lnTo>
                <a:lnTo>
                  <a:pt x="2818" y="4846"/>
                </a:lnTo>
                <a:lnTo>
                  <a:pt x="2818" y="4825"/>
                </a:lnTo>
                <a:lnTo>
                  <a:pt x="2860" y="4728"/>
                </a:lnTo>
                <a:lnTo>
                  <a:pt x="2877" y="4669"/>
                </a:lnTo>
                <a:lnTo>
                  <a:pt x="2883" y="4630"/>
                </a:lnTo>
                <a:lnTo>
                  <a:pt x="2888" y="4590"/>
                </a:lnTo>
                <a:close/>
                <a:moveTo>
                  <a:pt x="2573" y="6045"/>
                </a:moveTo>
                <a:lnTo>
                  <a:pt x="2575" y="6036"/>
                </a:lnTo>
                <a:lnTo>
                  <a:pt x="2575" y="6028"/>
                </a:lnTo>
                <a:lnTo>
                  <a:pt x="2581" y="6008"/>
                </a:lnTo>
                <a:lnTo>
                  <a:pt x="2588" y="5986"/>
                </a:lnTo>
                <a:lnTo>
                  <a:pt x="2595" y="5963"/>
                </a:lnTo>
                <a:lnTo>
                  <a:pt x="2602" y="5936"/>
                </a:lnTo>
                <a:lnTo>
                  <a:pt x="2604" y="5929"/>
                </a:lnTo>
                <a:lnTo>
                  <a:pt x="2606" y="5922"/>
                </a:lnTo>
                <a:lnTo>
                  <a:pt x="2610" y="5917"/>
                </a:lnTo>
                <a:lnTo>
                  <a:pt x="2614" y="5911"/>
                </a:lnTo>
                <a:lnTo>
                  <a:pt x="2618" y="5904"/>
                </a:lnTo>
                <a:lnTo>
                  <a:pt x="2621" y="5897"/>
                </a:lnTo>
                <a:lnTo>
                  <a:pt x="2623" y="5888"/>
                </a:lnTo>
                <a:lnTo>
                  <a:pt x="2623" y="5879"/>
                </a:lnTo>
                <a:lnTo>
                  <a:pt x="2627" y="5873"/>
                </a:lnTo>
                <a:lnTo>
                  <a:pt x="2632" y="5866"/>
                </a:lnTo>
                <a:lnTo>
                  <a:pt x="2638" y="5851"/>
                </a:lnTo>
                <a:lnTo>
                  <a:pt x="2641" y="5835"/>
                </a:lnTo>
                <a:lnTo>
                  <a:pt x="2644" y="5820"/>
                </a:lnTo>
                <a:lnTo>
                  <a:pt x="2652" y="5805"/>
                </a:lnTo>
                <a:lnTo>
                  <a:pt x="2656" y="5801"/>
                </a:lnTo>
                <a:lnTo>
                  <a:pt x="2660" y="5800"/>
                </a:lnTo>
                <a:lnTo>
                  <a:pt x="2666" y="5802"/>
                </a:lnTo>
                <a:lnTo>
                  <a:pt x="2670" y="5806"/>
                </a:lnTo>
                <a:lnTo>
                  <a:pt x="2660" y="5840"/>
                </a:lnTo>
                <a:lnTo>
                  <a:pt x="2652" y="5875"/>
                </a:lnTo>
                <a:lnTo>
                  <a:pt x="2650" y="5908"/>
                </a:lnTo>
                <a:lnTo>
                  <a:pt x="2660" y="5942"/>
                </a:lnTo>
                <a:lnTo>
                  <a:pt x="2651" y="5962"/>
                </a:lnTo>
                <a:lnTo>
                  <a:pt x="2643" y="5980"/>
                </a:lnTo>
                <a:lnTo>
                  <a:pt x="2636" y="5997"/>
                </a:lnTo>
                <a:lnTo>
                  <a:pt x="2629" y="6014"/>
                </a:lnTo>
                <a:lnTo>
                  <a:pt x="2623" y="6021"/>
                </a:lnTo>
                <a:lnTo>
                  <a:pt x="2618" y="6028"/>
                </a:lnTo>
                <a:lnTo>
                  <a:pt x="2612" y="6036"/>
                </a:lnTo>
                <a:lnTo>
                  <a:pt x="2609" y="6045"/>
                </a:lnTo>
                <a:lnTo>
                  <a:pt x="2607" y="6054"/>
                </a:lnTo>
                <a:lnTo>
                  <a:pt x="2606" y="6061"/>
                </a:lnTo>
                <a:lnTo>
                  <a:pt x="2607" y="6068"/>
                </a:lnTo>
                <a:lnTo>
                  <a:pt x="2608" y="6075"/>
                </a:lnTo>
                <a:lnTo>
                  <a:pt x="2596" y="6119"/>
                </a:lnTo>
                <a:lnTo>
                  <a:pt x="2586" y="6151"/>
                </a:lnTo>
                <a:lnTo>
                  <a:pt x="2574" y="6168"/>
                </a:lnTo>
                <a:lnTo>
                  <a:pt x="2554" y="6172"/>
                </a:lnTo>
                <a:lnTo>
                  <a:pt x="2544" y="6167"/>
                </a:lnTo>
                <a:lnTo>
                  <a:pt x="2542" y="6153"/>
                </a:lnTo>
                <a:lnTo>
                  <a:pt x="2548" y="6119"/>
                </a:lnTo>
                <a:lnTo>
                  <a:pt x="2565" y="6060"/>
                </a:lnTo>
                <a:lnTo>
                  <a:pt x="2570" y="6053"/>
                </a:lnTo>
                <a:lnTo>
                  <a:pt x="2573" y="6045"/>
                </a:lnTo>
                <a:close/>
                <a:moveTo>
                  <a:pt x="2193" y="7303"/>
                </a:moveTo>
                <a:lnTo>
                  <a:pt x="2196" y="7297"/>
                </a:lnTo>
                <a:lnTo>
                  <a:pt x="2203" y="7293"/>
                </a:lnTo>
                <a:lnTo>
                  <a:pt x="2211" y="7290"/>
                </a:lnTo>
                <a:lnTo>
                  <a:pt x="2218" y="7290"/>
                </a:lnTo>
                <a:lnTo>
                  <a:pt x="2227" y="7296"/>
                </a:lnTo>
                <a:lnTo>
                  <a:pt x="2231" y="7306"/>
                </a:lnTo>
                <a:lnTo>
                  <a:pt x="2231" y="7319"/>
                </a:lnTo>
                <a:lnTo>
                  <a:pt x="2229" y="7333"/>
                </a:lnTo>
                <a:lnTo>
                  <a:pt x="2217" y="7340"/>
                </a:lnTo>
                <a:lnTo>
                  <a:pt x="2207" y="7349"/>
                </a:lnTo>
                <a:lnTo>
                  <a:pt x="2199" y="7361"/>
                </a:lnTo>
                <a:lnTo>
                  <a:pt x="2193" y="7373"/>
                </a:lnTo>
                <a:lnTo>
                  <a:pt x="2192" y="7380"/>
                </a:lnTo>
                <a:lnTo>
                  <a:pt x="2191" y="7387"/>
                </a:lnTo>
                <a:lnTo>
                  <a:pt x="2192" y="7393"/>
                </a:lnTo>
                <a:lnTo>
                  <a:pt x="2193" y="7399"/>
                </a:lnTo>
                <a:lnTo>
                  <a:pt x="2164" y="7447"/>
                </a:lnTo>
                <a:lnTo>
                  <a:pt x="2151" y="7469"/>
                </a:lnTo>
                <a:lnTo>
                  <a:pt x="2143" y="7477"/>
                </a:lnTo>
                <a:lnTo>
                  <a:pt x="2132" y="7486"/>
                </a:lnTo>
                <a:lnTo>
                  <a:pt x="2136" y="7432"/>
                </a:lnTo>
                <a:lnTo>
                  <a:pt x="2154" y="7387"/>
                </a:lnTo>
                <a:lnTo>
                  <a:pt x="2176" y="7347"/>
                </a:lnTo>
                <a:lnTo>
                  <a:pt x="2193" y="7303"/>
                </a:lnTo>
                <a:close/>
                <a:moveTo>
                  <a:pt x="3215" y="3257"/>
                </a:moveTo>
                <a:lnTo>
                  <a:pt x="3211" y="3278"/>
                </a:lnTo>
                <a:lnTo>
                  <a:pt x="3205" y="3301"/>
                </a:lnTo>
                <a:lnTo>
                  <a:pt x="3196" y="3324"/>
                </a:lnTo>
                <a:lnTo>
                  <a:pt x="3180" y="3352"/>
                </a:lnTo>
                <a:lnTo>
                  <a:pt x="3195" y="3304"/>
                </a:lnTo>
                <a:lnTo>
                  <a:pt x="3203" y="3277"/>
                </a:lnTo>
                <a:lnTo>
                  <a:pt x="3209" y="3264"/>
                </a:lnTo>
                <a:lnTo>
                  <a:pt x="3215" y="3257"/>
                </a:lnTo>
                <a:close/>
                <a:moveTo>
                  <a:pt x="2239" y="6661"/>
                </a:moveTo>
                <a:lnTo>
                  <a:pt x="2240" y="6650"/>
                </a:lnTo>
                <a:lnTo>
                  <a:pt x="2243" y="6642"/>
                </a:lnTo>
                <a:lnTo>
                  <a:pt x="2248" y="6637"/>
                </a:lnTo>
                <a:lnTo>
                  <a:pt x="2251" y="6637"/>
                </a:lnTo>
                <a:lnTo>
                  <a:pt x="2253" y="6640"/>
                </a:lnTo>
                <a:lnTo>
                  <a:pt x="2252" y="6646"/>
                </a:lnTo>
                <a:lnTo>
                  <a:pt x="2249" y="6654"/>
                </a:lnTo>
                <a:lnTo>
                  <a:pt x="2244" y="6663"/>
                </a:lnTo>
                <a:lnTo>
                  <a:pt x="2241" y="6662"/>
                </a:lnTo>
                <a:lnTo>
                  <a:pt x="2239" y="6661"/>
                </a:lnTo>
                <a:close/>
                <a:moveTo>
                  <a:pt x="2276" y="6645"/>
                </a:moveTo>
                <a:lnTo>
                  <a:pt x="2277" y="6662"/>
                </a:lnTo>
                <a:lnTo>
                  <a:pt x="2285" y="6674"/>
                </a:lnTo>
                <a:lnTo>
                  <a:pt x="2296" y="6682"/>
                </a:lnTo>
                <a:lnTo>
                  <a:pt x="2312" y="6685"/>
                </a:lnTo>
                <a:lnTo>
                  <a:pt x="2322" y="6684"/>
                </a:lnTo>
                <a:lnTo>
                  <a:pt x="2333" y="6682"/>
                </a:lnTo>
                <a:lnTo>
                  <a:pt x="2343" y="6677"/>
                </a:lnTo>
                <a:lnTo>
                  <a:pt x="2352" y="6671"/>
                </a:lnTo>
                <a:lnTo>
                  <a:pt x="2347" y="6687"/>
                </a:lnTo>
                <a:lnTo>
                  <a:pt x="2343" y="6702"/>
                </a:lnTo>
                <a:lnTo>
                  <a:pt x="2338" y="6719"/>
                </a:lnTo>
                <a:lnTo>
                  <a:pt x="2334" y="6734"/>
                </a:lnTo>
                <a:lnTo>
                  <a:pt x="2330" y="6741"/>
                </a:lnTo>
                <a:lnTo>
                  <a:pt x="2327" y="6748"/>
                </a:lnTo>
                <a:lnTo>
                  <a:pt x="2321" y="6742"/>
                </a:lnTo>
                <a:lnTo>
                  <a:pt x="2315" y="6737"/>
                </a:lnTo>
                <a:lnTo>
                  <a:pt x="2307" y="6734"/>
                </a:lnTo>
                <a:lnTo>
                  <a:pt x="2297" y="6733"/>
                </a:lnTo>
                <a:lnTo>
                  <a:pt x="2281" y="6736"/>
                </a:lnTo>
                <a:lnTo>
                  <a:pt x="2267" y="6741"/>
                </a:lnTo>
                <a:lnTo>
                  <a:pt x="2254" y="6751"/>
                </a:lnTo>
                <a:lnTo>
                  <a:pt x="2243" y="6763"/>
                </a:lnTo>
                <a:lnTo>
                  <a:pt x="2247" y="6739"/>
                </a:lnTo>
                <a:lnTo>
                  <a:pt x="2253" y="6716"/>
                </a:lnTo>
                <a:lnTo>
                  <a:pt x="2262" y="6687"/>
                </a:lnTo>
                <a:lnTo>
                  <a:pt x="2276" y="6645"/>
                </a:lnTo>
                <a:close/>
                <a:moveTo>
                  <a:pt x="3378" y="2716"/>
                </a:moveTo>
                <a:lnTo>
                  <a:pt x="3375" y="2723"/>
                </a:lnTo>
                <a:lnTo>
                  <a:pt x="3373" y="2722"/>
                </a:lnTo>
                <a:lnTo>
                  <a:pt x="3373" y="2721"/>
                </a:lnTo>
                <a:lnTo>
                  <a:pt x="3374" y="2720"/>
                </a:lnTo>
                <a:lnTo>
                  <a:pt x="3378" y="2716"/>
                </a:lnTo>
                <a:close/>
                <a:moveTo>
                  <a:pt x="2004" y="7551"/>
                </a:moveTo>
                <a:lnTo>
                  <a:pt x="2008" y="7556"/>
                </a:lnTo>
                <a:lnTo>
                  <a:pt x="2013" y="7559"/>
                </a:lnTo>
                <a:lnTo>
                  <a:pt x="2019" y="7562"/>
                </a:lnTo>
                <a:lnTo>
                  <a:pt x="2025" y="7563"/>
                </a:lnTo>
                <a:lnTo>
                  <a:pt x="2018" y="7580"/>
                </a:lnTo>
                <a:lnTo>
                  <a:pt x="2012" y="7597"/>
                </a:lnTo>
                <a:lnTo>
                  <a:pt x="2006" y="7612"/>
                </a:lnTo>
                <a:lnTo>
                  <a:pt x="2001" y="7627"/>
                </a:lnTo>
                <a:lnTo>
                  <a:pt x="1994" y="7629"/>
                </a:lnTo>
                <a:lnTo>
                  <a:pt x="1988" y="7631"/>
                </a:lnTo>
                <a:lnTo>
                  <a:pt x="1982" y="7634"/>
                </a:lnTo>
                <a:lnTo>
                  <a:pt x="1976" y="7639"/>
                </a:lnTo>
                <a:lnTo>
                  <a:pt x="1983" y="7618"/>
                </a:lnTo>
                <a:lnTo>
                  <a:pt x="1989" y="7598"/>
                </a:lnTo>
                <a:lnTo>
                  <a:pt x="1996" y="7575"/>
                </a:lnTo>
                <a:lnTo>
                  <a:pt x="2004" y="7551"/>
                </a:lnTo>
                <a:close/>
                <a:moveTo>
                  <a:pt x="1931" y="7786"/>
                </a:moveTo>
                <a:lnTo>
                  <a:pt x="1936" y="7769"/>
                </a:lnTo>
                <a:lnTo>
                  <a:pt x="1941" y="7750"/>
                </a:lnTo>
                <a:lnTo>
                  <a:pt x="1949" y="7726"/>
                </a:lnTo>
                <a:lnTo>
                  <a:pt x="1958" y="7698"/>
                </a:lnTo>
                <a:lnTo>
                  <a:pt x="1961" y="7702"/>
                </a:lnTo>
                <a:lnTo>
                  <a:pt x="1965" y="7705"/>
                </a:lnTo>
                <a:lnTo>
                  <a:pt x="1969" y="7707"/>
                </a:lnTo>
                <a:lnTo>
                  <a:pt x="1974" y="7709"/>
                </a:lnTo>
                <a:lnTo>
                  <a:pt x="1969" y="7728"/>
                </a:lnTo>
                <a:lnTo>
                  <a:pt x="1964" y="7746"/>
                </a:lnTo>
                <a:lnTo>
                  <a:pt x="1960" y="7761"/>
                </a:lnTo>
                <a:lnTo>
                  <a:pt x="1957" y="7775"/>
                </a:lnTo>
                <a:lnTo>
                  <a:pt x="1949" y="7778"/>
                </a:lnTo>
                <a:lnTo>
                  <a:pt x="1943" y="7780"/>
                </a:lnTo>
                <a:lnTo>
                  <a:pt x="1937" y="7782"/>
                </a:lnTo>
                <a:lnTo>
                  <a:pt x="1931" y="7786"/>
                </a:lnTo>
                <a:close/>
                <a:moveTo>
                  <a:pt x="3763" y="1293"/>
                </a:moveTo>
                <a:lnTo>
                  <a:pt x="3757" y="1291"/>
                </a:lnTo>
                <a:lnTo>
                  <a:pt x="3749" y="1290"/>
                </a:lnTo>
                <a:lnTo>
                  <a:pt x="3745" y="1291"/>
                </a:lnTo>
                <a:lnTo>
                  <a:pt x="3741" y="1292"/>
                </a:lnTo>
                <a:lnTo>
                  <a:pt x="3745" y="1282"/>
                </a:lnTo>
                <a:lnTo>
                  <a:pt x="3749" y="1272"/>
                </a:lnTo>
                <a:lnTo>
                  <a:pt x="3758" y="1284"/>
                </a:lnTo>
                <a:lnTo>
                  <a:pt x="3763" y="1293"/>
                </a:lnTo>
                <a:close/>
                <a:moveTo>
                  <a:pt x="3659" y="1726"/>
                </a:moveTo>
                <a:lnTo>
                  <a:pt x="3662" y="1711"/>
                </a:lnTo>
                <a:lnTo>
                  <a:pt x="3670" y="1692"/>
                </a:lnTo>
                <a:lnTo>
                  <a:pt x="3688" y="1646"/>
                </a:lnTo>
                <a:lnTo>
                  <a:pt x="3721" y="1550"/>
                </a:lnTo>
                <a:lnTo>
                  <a:pt x="3750" y="1459"/>
                </a:lnTo>
                <a:lnTo>
                  <a:pt x="3764" y="1421"/>
                </a:lnTo>
                <a:lnTo>
                  <a:pt x="3779" y="1386"/>
                </a:lnTo>
                <a:lnTo>
                  <a:pt x="3813" y="1302"/>
                </a:lnTo>
                <a:lnTo>
                  <a:pt x="3852" y="1199"/>
                </a:lnTo>
                <a:lnTo>
                  <a:pt x="3875" y="1140"/>
                </a:lnTo>
                <a:lnTo>
                  <a:pt x="3890" y="1118"/>
                </a:lnTo>
                <a:lnTo>
                  <a:pt x="3908" y="1119"/>
                </a:lnTo>
                <a:lnTo>
                  <a:pt x="3898" y="1167"/>
                </a:lnTo>
                <a:lnTo>
                  <a:pt x="3890" y="1208"/>
                </a:lnTo>
                <a:lnTo>
                  <a:pt x="3879" y="1243"/>
                </a:lnTo>
                <a:lnTo>
                  <a:pt x="3861" y="1276"/>
                </a:lnTo>
                <a:lnTo>
                  <a:pt x="3832" y="1329"/>
                </a:lnTo>
                <a:lnTo>
                  <a:pt x="3813" y="1382"/>
                </a:lnTo>
                <a:lnTo>
                  <a:pt x="3792" y="1443"/>
                </a:lnTo>
                <a:lnTo>
                  <a:pt x="3760" y="1521"/>
                </a:lnTo>
                <a:lnTo>
                  <a:pt x="3738" y="1575"/>
                </a:lnTo>
                <a:lnTo>
                  <a:pt x="3723" y="1632"/>
                </a:lnTo>
                <a:lnTo>
                  <a:pt x="3704" y="1703"/>
                </a:lnTo>
                <a:lnTo>
                  <a:pt x="3674" y="1805"/>
                </a:lnTo>
                <a:lnTo>
                  <a:pt x="3630" y="1932"/>
                </a:lnTo>
                <a:lnTo>
                  <a:pt x="3610" y="1995"/>
                </a:lnTo>
                <a:lnTo>
                  <a:pt x="3602" y="2020"/>
                </a:lnTo>
                <a:lnTo>
                  <a:pt x="3596" y="2036"/>
                </a:lnTo>
                <a:lnTo>
                  <a:pt x="3580" y="2073"/>
                </a:lnTo>
                <a:lnTo>
                  <a:pt x="3567" y="2113"/>
                </a:lnTo>
                <a:lnTo>
                  <a:pt x="3554" y="2152"/>
                </a:lnTo>
                <a:lnTo>
                  <a:pt x="3544" y="2193"/>
                </a:lnTo>
                <a:lnTo>
                  <a:pt x="3542" y="2198"/>
                </a:lnTo>
                <a:lnTo>
                  <a:pt x="3538" y="2204"/>
                </a:lnTo>
                <a:lnTo>
                  <a:pt x="3532" y="2212"/>
                </a:lnTo>
                <a:lnTo>
                  <a:pt x="3523" y="2226"/>
                </a:lnTo>
                <a:lnTo>
                  <a:pt x="3565" y="2065"/>
                </a:lnTo>
                <a:lnTo>
                  <a:pt x="3585" y="1989"/>
                </a:lnTo>
                <a:lnTo>
                  <a:pt x="3594" y="1953"/>
                </a:lnTo>
                <a:lnTo>
                  <a:pt x="3603" y="1917"/>
                </a:lnTo>
                <a:lnTo>
                  <a:pt x="3623" y="1853"/>
                </a:lnTo>
                <a:lnTo>
                  <a:pt x="3640" y="1809"/>
                </a:lnTo>
                <a:lnTo>
                  <a:pt x="3652" y="1771"/>
                </a:lnTo>
                <a:lnTo>
                  <a:pt x="3659" y="1726"/>
                </a:lnTo>
                <a:close/>
                <a:moveTo>
                  <a:pt x="2193" y="6530"/>
                </a:moveTo>
                <a:lnTo>
                  <a:pt x="2197" y="6533"/>
                </a:lnTo>
                <a:lnTo>
                  <a:pt x="2202" y="6534"/>
                </a:lnTo>
                <a:lnTo>
                  <a:pt x="2207" y="6536"/>
                </a:lnTo>
                <a:lnTo>
                  <a:pt x="2213" y="6536"/>
                </a:lnTo>
                <a:lnTo>
                  <a:pt x="2217" y="6536"/>
                </a:lnTo>
                <a:lnTo>
                  <a:pt x="2221" y="6535"/>
                </a:lnTo>
                <a:lnTo>
                  <a:pt x="2217" y="6548"/>
                </a:lnTo>
                <a:lnTo>
                  <a:pt x="2214" y="6561"/>
                </a:lnTo>
                <a:lnTo>
                  <a:pt x="2210" y="6575"/>
                </a:lnTo>
                <a:lnTo>
                  <a:pt x="2206" y="6589"/>
                </a:lnTo>
                <a:lnTo>
                  <a:pt x="2201" y="6588"/>
                </a:lnTo>
                <a:lnTo>
                  <a:pt x="2197" y="6588"/>
                </a:lnTo>
                <a:lnTo>
                  <a:pt x="2186" y="6589"/>
                </a:lnTo>
                <a:lnTo>
                  <a:pt x="2176" y="6591"/>
                </a:lnTo>
                <a:lnTo>
                  <a:pt x="2180" y="6577"/>
                </a:lnTo>
                <a:lnTo>
                  <a:pt x="2184" y="6560"/>
                </a:lnTo>
                <a:lnTo>
                  <a:pt x="2188" y="6545"/>
                </a:lnTo>
                <a:lnTo>
                  <a:pt x="2193" y="6530"/>
                </a:lnTo>
                <a:close/>
                <a:moveTo>
                  <a:pt x="4260" y="619"/>
                </a:moveTo>
                <a:lnTo>
                  <a:pt x="4262" y="619"/>
                </a:lnTo>
                <a:lnTo>
                  <a:pt x="4264" y="618"/>
                </a:lnTo>
                <a:lnTo>
                  <a:pt x="4258" y="630"/>
                </a:lnTo>
                <a:lnTo>
                  <a:pt x="4249" y="641"/>
                </a:lnTo>
                <a:lnTo>
                  <a:pt x="4239" y="649"/>
                </a:lnTo>
                <a:lnTo>
                  <a:pt x="4224" y="655"/>
                </a:lnTo>
                <a:lnTo>
                  <a:pt x="4226" y="641"/>
                </a:lnTo>
                <a:lnTo>
                  <a:pt x="4229" y="627"/>
                </a:lnTo>
                <a:lnTo>
                  <a:pt x="4233" y="613"/>
                </a:lnTo>
                <a:lnTo>
                  <a:pt x="4237" y="599"/>
                </a:lnTo>
                <a:lnTo>
                  <a:pt x="4239" y="607"/>
                </a:lnTo>
                <a:lnTo>
                  <a:pt x="4244" y="613"/>
                </a:lnTo>
                <a:lnTo>
                  <a:pt x="4251" y="618"/>
                </a:lnTo>
                <a:lnTo>
                  <a:pt x="4260" y="619"/>
                </a:lnTo>
                <a:close/>
                <a:moveTo>
                  <a:pt x="4180" y="410"/>
                </a:moveTo>
                <a:lnTo>
                  <a:pt x="4175" y="410"/>
                </a:lnTo>
                <a:lnTo>
                  <a:pt x="4171" y="411"/>
                </a:lnTo>
                <a:lnTo>
                  <a:pt x="4177" y="387"/>
                </a:lnTo>
                <a:lnTo>
                  <a:pt x="4186" y="369"/>
                </a:lnTo>
                <a:lnTo>
                  <a:pt x="4197" y="355"/>
                </a:lnTo>
                <a:lnTo>
                  <a:pt x="4211" y="344"/>
                </a:lnTo>
                <a:lnTo>
                  <a:pt x="4215" y="352"/>
                </a:lnTo>
                <a:lnTo>
                  <a:pt x="4216" y="359"/>
                </a:lnTo>
                <a:lnTo>
                  <a:pt x="4210" y="376"/>
                </a:lnTo>
                <a:lnTo>
                  <a:pt x="4194" y="415"/>
                </a:lnTo>
                <a:lnTo>
                  <a:pt x="4192" y="413"/>
                </a:lnTo>
                <a:lnTo>
                  <a:pt x="4188" y="411"/>
                </a:lnTo>
                <a:lnTo>
                  <a:pt x="4185" y="410"/>
                </a:lnTo>
                <a:lnTo>
                  <a:pt x="4180" y="410"/>
                </a:lnTo>
                <a:close/>
                <a:moveTo>
                  <a:pt x="4193" y="776"/>
                </a:moveTo>
                <a:lnTo>
                  <a:pt x="4197" y="779"/>
                </a:lnTo>
                <a:lnTo>
                  <a:pt x="4199" y="782"/>
                </a:lnTo>
                <a:lnTo>
                  <a:pt x="4197" y="804"/>
                </a:lnTo>
                <a:lnTo>
                  <a:pt x="4196" y="823"/>
                </a:lnTo>
                <a:lnTo>
                  <a:pt x="4194" y="837"/>
                </a:lnTo>
                <a:lnTo>
                  <a:pt x="4191" y="847"/>
                </a:lnTo>
                <a:lnTo>
                  <a:pt x="4189" y="847"/>
                </a:lnTo>
                <a:lnTo>
                  <a:pt x="4188" y="846"/>
                </a:lnTo>
                <a:lnTo>
                  <a:pt x="4180" y="847"/>
                </a:lnTo>
                <a:lnTo>
                  <a:pt x="4174" y="849"/>
                </a:lnTo>
                <a:lnTo>
                  <a:pt x="4171" y="835"/>
                </a:lnTo>
                <a:lnTo>
                  <a:pt x="4173" y="815"/>
                </a:lnTo>
                <a:lnTo>
                  <a:pt x="4179" y="794"/>
                </a:lnTo>
                <a:lnTo>
                  <a:pt x="4193" y="776"/>
                </a:lnTo>
                <a:close/>
                <a:moveTo>
                  <a:pt x="3569" y="1800"/>
                </a:moveTo>
                <a:lnTo>
                  <a:pt x="3572" y="1802"/>
                </a:lnTo>
                <a:lnTo>
                  <a:pt x="3576" y="1803"/>
                </a:lnTo>
                <a:lnTo>
                  <a:pt x="3580" y="1805"/>
                </a:lnTo>
                <a:lnTo>
                  <a:pt x="3585" y="1805"/>
                </a:lnTo>
                <a:lnTo>
                  <a:pt x="3594" y="1804"/>
                </a:lnTo>
                <a:lnTo>
                  <a:pt x="3602" y="1801"/>
                </a:lnTo>
                <a:lnTo>
                  <a:pt x="3596" y="1822"/>
                </a:lnTo>
                <a:lnTo>
                  <a:pt x="3589" y="1843"/>
                </a:lnTo>
                <a:lnTo>
                  <a:pt x="3583" y="1863"/>
                </a:lnTo>
                <a:lnTo>
                  <a:pt x="3578" y="1880"/>
                </a:lnTo>
                <a:lnTo>
                  <a:pt x="3574" y="1878"/>
                </a:lnTo>
                <a:lnTo>
                  <a:pt x="3571" y="1877"/>
                </a:lnTo>
                <a:lnTo>
                  <a:pt x="3567" y="1876"/>
                </a:lnTo>
                <a:lnTo>
                  <a:pt x="3561" y="1876"/>
                </a:lnTo>
                <a:lnTo>
                  <a:pt x="3553" y="1877"/>
                </a:lnTo>
                <a:lnTo>
                  <a:pt x="3546" y="1879"/>
                </a:lnTo>
                <a:lnTo>
                  <a:pt x="3550" y="1861"/>
                </a:lnTo>
                <a:lnTo>
                  <a:pt x="3556" y="1841"/>
                </a:lnTo>
                <a:lnTo>
                  <a:pt x="3561" y="1821"/>
                </a:lnTo>
                <a:lnTo>
                  <a:pt x="3569" y="1800"/>
                </a:lnTo>
                <a:close/>
                <a:moveTo>
                  <a:pt x="3250" y="2843"/>
                </a:moveTo>
                <a:lnTo>
                  <a:pt x="3251" y="2843"/>
                </a:lnTo>
                <a:lnTo>
                  <a:pt x="3251" y="2843"/>
                </a:lnTo>
                <a:lnTo>
                  <a:pt x="3257" y="2843"/>
                </a:lnTo>
                <a:lnTo>
                  <a:pt x="3262" y="2842"/>
                </a:lnTo>
                <a:lnTo>
                  <a:pt x="3268" y="2840"/>
                </a:lnTo>
                <a:lnTo>
                  <a:pt x="3273" y="2838"/>
                </a:lnTo>
                <a:lnTo>
                  <a:pt x="3270" y="2857"/>
                </a:lnTo>
                <a:lnTo>
                  <a:pt x="3267" y="2876"/>
                </a:lnTo>
                <a:lnTo>
                  <a:pt x="3262" y="2895"/>
                </a:lnTo>
                <a:lnTo>
                  <a:pt x="3258" y="2913"/>
                </a:lnTo>
                <a:lnTo>
                  <a:pt x="3253" y="2909"/>
                </a:lnTo>
                <a:lnTo>
                  <a:pt x="3247" y="2905"/>
                </a:lnTo>
                <a:lnTo>
                  <a:pt x="3240" y="2903"/>
                </a:lnTo>
                <a:lnTo>
                  <a:pt x="3232" y="2902"/>
                </a:lnTo>
                <a:lnTo>
                  <a:pt x="3231" y="2902"/>
                </a:lnTo>
                <a:lnTo>
                  <a:pt x="3230" y="2903"/>
                </a:lnTo>
                <a:lnTo>
                  <a:pt x="3236" y="2888"/>
                </a:lnTo>
                <a:lnTo>
                  <a:pt x="3241" y="2872"/>
                </a:lnTo>
                <a:lnTo>
                  <a:pt x="3246" y="2858"/>
                </a:lnTo>
                <a:lnTo>
                  <a:pt x="3250" y="2843"/>
                </a:lnTo>
                <a:close/>
                <a:moveTo>
                  <a:pt x="2941" y="3347"/>
                </a:moveTo>
                <a:lnTo>
                  <a:pt x="2934" y="3348"/>
                </a:lnTo>
                <a:lnTo>
                  <a:pt x="2927" y="3350"/>
                </a:lnTo>
                <a:lnTo>
                  <a:pt x="2920" y="3353"/>
                </a:lnTo>
                <a:lnTo>
                  <a:pt x="2913" y="3357"/>
                </a:lnTo>
                <a:lnTo>
                  <a:pt x="2918" y="3333"/>
                </a:lnTo>
                <a:lnTo>
                  <a:pt x="2923" y="3310"/>
                </a:lnTo>
                <a:lnTo>
                  <a:pt x="2928" y="3287"/>
                </a:lnTo>
                <a:lnTo>
                  <a:pt x="2933" y="3265"/>
                </a:lnTo>
                <a:lnTo>
                  <a:pt x="2937" y="3273"/>
                </a:lnTo>
                <a:lnTo>
                  <a:pt x="2943" y="3279"/>
                </a:lnTo>
                <a:lnTo>
                  <a:pt x="2952" y="3283"/>
                </a:lnTo>
                <a:lnTo>
                  <a:pt x="2962" y="3284"/>
                </a:lnTo>
                <a:lnTo>
                  <a:pt x="2962" y="3284"/>
                </a:lnTo>
                <a:lnTo>
                  <a:pt x="2962" y="3284"/>
                </a:lnTo>
                <a:lnTo>
                  <a:pt x="2958" y="3300"/>
                </a:lnTo>
                <a:lnTo>
                  <a:pt x="2953" y="3315"/>
                </a:lnTo>
                <a:lnTo>
                  <a:pt x="2948" y="3331"/>
                </a:lnTo>
                <a:lnTo>
                  <a:pt x="2943" y="3348"/>
                </a:lnTo>
                <a:lnTo>
                  <a:pt x="2942" y="3348"/>
                </a:lnTo>
                <a:lnTo>
                  <a:pt x="2941" y="3347"/>
                </a:lnTo>
                <a:close/>
                <a:moveTo>
                  <a:pt x="1749" y="9084"/>
                </a:moveTo>
                <a:lnTo>
                  <a:pt x="1741" y="9065"/>
                </a:lnTo>
                <a:lnTo>
                  <a:pt x="1739" y="9056"/>
                </a:lnTo>
                <a:lnTo>
                  <a:pt x="1742" y="9051"/>
                </a:lnTo>
                <a:lnTo>
                  <a:pt x="1750" y="9042"/>
                </a:lnTo>
                <a:lnTo>
                  <a:pt x="1760" y="9053"/>
                </a:lnTo>
                <a:lnTo>
                  <a:pt x="1765" y="9060"/>
                </a:lnTo>
                <a:lnTo>
                  <a:pt x="1760" y="9069"/>
                </a:lnTo>
                <a:lnTo>
                  <a:pt x="1749" y="9084"/>
                </a:lnTo>
                <a:close/>
              </a:path>
            </a:pathLst>
          </a:custGeom>
          <a:solidFill>
            <a:schemeClr val="bg1">
              <a:lumMod val="85000"/>
              <a:alpha val="12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lang="en-US" sz="100">
                <a:latin typeface="a Auto Signature" panose="02000503000000000000" pitchFamily="2" charset="0"/>
              </a:defRPr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924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0FCB6B-1787-D16E-666B-474C7B53D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86834"/>
            <a:ext cx="14020800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DB6E28-FEC2-D2BF-F63C-71EB95BF0C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7600" y="2434167"/>
            <a:ext cx="14020800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7E9AA-FCE9-55AD-6A6C-453AF1D8D8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17600" y="8475134"/>
            <a:ext cx="36576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007FEB-6533-69A8-2D51-B5A99E785F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84800" y="8475134"/>
            <a:ext cx="54864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5E440-CDAF-14CC-D9DD-19834DD21F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0800" y="8475134"/>
            <a:ext cx="36576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557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6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Imagen 33">
            <a:extLst>
              <a:ext uri="{FF2B5EF4-FFF2-40B4-BE49-F238E27FC236}">
                <a16:creationId xmlns:a16="http://schemas.microsoft.com/office/drawing/2014/main" id="{E1DA991A-E92B-F4CB-6F93-F23CC02098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20"/>
          <a:stretch>
            <a:fillRect/>
          </a:stretch>
        </p:blipFill>
        <p:spPr>
          <a:xfrm>
            <a:off x="-25401" y="0"/>
            <a:ext cx="16281402" cy="7467804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73721074-3A55-43C9-6CDA-755E5BC55F7D}"/>
              </a:ext>
            </a:extLst>
          </p:cNvPr>
          <p:cNvGrpSpPr/>
          <p:nvPr/>
        </p:nvGrpSpPr>
        <p:grpSpPr>
          <a:xfrm>
            <a:off x="-25402" y="3352800"/>
            <a:ext cx="16278188" cy="5796424"/>
            <a:chOff x="-1547071" y="2084686"/>
            <a:chExt cx="12240428" cy="4351723"/>
          </a:xfrm>
        </p:grpSpPr>
        <p:sp>
          <p:nvSpPr>
            <p:cNvPr id="4" name="Graphic 3">
              <a:extLst>
                <a:ext uri="{FF2B5EF4-FFF2-40B4-BE49-F238E27FC236}">
                  <a16:creationId xmlns:a16="http://schemas.microsoft.com/office/drawing/2014/main" id="{60D11D42-5982-F1DD-7AF4-8A80E0C1CDFF}"/>
                </a:ext>
              </a:extLst>
            </p:cNvPr>
            <p:cNvSpPr/>
            <p:nvPr/>
          </p:nvSpPr>
          <p:spPr>
            <a:xfrm>
              <a:off x="-1547069" y="2160244"/>
              <a:ext cx="12223744" cy="4276165"/>
            </a:xfrm>
            <a:custGeom>
              <a:avLst/>
              <a:gdLst>
                <a:gd name="csX0" fmla="*/ 0 w 7559992"/>
                <a:gd name="csY0" fmla="*/ 0 h 7160399"/>
                <a:gd name="csX1" fmla="*/ 0 w 7559992"/>
                <a:gd name="csY1" fmla="*/ 7160399 h 7160399"/>
                <a:gd name="csX2" fmla="*/ 7559992 w 7559992"/>
                <a:gd name="csY2" fmla="*/ 7160399 h 7160399"/>
                <a:gd name="csX3" fmla="*/ 7559992 w 7559992"/>
                <a:gd name="csY3" fmla="*/ 552856 h 7160399"/>
                <a:gd name="csX4" fmla="*/ 6557136 w 7559992"/>
                <a:gd name="csY4" fmla="*/ 1054290 h 7160399"/>
                <a:gd name="csX5" fmla="*/ 6557136 w 7559992"/>
                <a:gd name="csY5" fmla="*/ 1056855 h 7160399"/>
                <a:gd name="csX6" fmla="*/ 5021140 w 7559992"/>
                <a:gd name="csY6" fmla="*/ 3030690 h 7160399"/>
                <a:gd name="csX7" fmla="*/ 0 w 7559992"/>
                <a:gd name="csY7" fmla="*/ 0 h 7160399"/>
                <a:gd name="csX0" fmla="*/ 0 w 7559992"/>
                <a:gd name="csY0" fmla="*/ 0 h 7492313"/>
                <a:gd name="csX1" fmla="*/ 0 w 7559992"/>
                <a:gd name="csY1" fmla="*/ 7492313 h 7492313"/>
                <a:gd name="csX2" fmla="*/ 7559992 w 7559992"/>
                <a:gd name="csY2" fmla="*/ 7492313 h 7492313"/>
                <a:gd name="csX3" fmla="*/ 7559992 w 7559992"/>
                <a:gd name="csY3" fmla="*/ 884770 h 7492313"/>
                <a:gd name="csX4" fmla="*/ 6557136 w 7559992"/>
                <a:gd name="csY4" fmla="*/ 1386204 h 7492313"/>
                <a:gd name="csX5" fmla="*/ 6557136 w 7559992"/>
                <a:gd name="csY5" fmla="*/ 1388769 h 7492313"/>
                <a:gd name="csX6" fmla="*/ 5021140 w 7559992"/>
                <a:gd name="csY6" fmla="*/ 3362604 h 7492313"/>
                <a:gd name="csX7" fmla="*/ 0 w 7559992"/>
                <a:gd name="csY7" fmla="*/ 0 h 749231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7559992" h="7492313">
                  <a:moveTo>
                    <a:pt x="0" y="0"/>
                  </a:moveTo>
                  <a:lnTo>
                    <a:pt x="0" y="7492313"/>
                  </a:lnTo>
                  <a:lnTo>
                    <a:pt x="7559992" y="7492313"/>
                  </a:lnTo>
                  <a:lnTo>
                    <a:pt x="7559992" y="884770"/>
                  </a:lnTo>
                  <a:lnTo>
                    <a:pt x="6557136" y="1386204"/>
                  </a:lnTo>
                  <a:lnTo>
                    <a:pt x="6557136" y="1388769"/>
                  </a:lnTo>
                  <a:lnTo>
                    <a:pt x="5021140" y="33626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C2854"/>
            </a:solidFill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  <p:sp>
          <p:nvSpPr>
            <p:cNvPr id="5" name="Graphic 4">
              <a:extLst>
                <a:ext uri="{FF2B5EF4-FFF2-40B4-BE49-F238E27FC236}">
                  <a16:creationId xmlns:a16="http://schemas.microsoft.com/office/drawing/2014/main" id="{A11FBE34-2FC6-1478-B88B-32E158175DE0}"/>
                </a:ext>
              </a:extLst>
            </p:cNvPr>
            <p:cNvSpPr/>
            <p:nvPr/>
          </p:nvSpPr>
          <p:spPr>
            <a:xfrm>
              <a:off x="4583902" y="2199102"/>
              <a:ext cx="6109455" cy="1955502"/>
            </a:xfrm>
            <a:custGeom>
              <a:avLst/>
              <a:gdLst>
                <a:gd name="csX0" fmla="*/ 3224568 w 3224568"/>
                <a:gd name="csY0" fmla="*/ 0 h 2167712"/>
                <a:gd name="csX1" fmla="*/ 2221712 w 3224568"/>
                <a:gd name="csY1" fmla="*/ 501434 h 2167712"/>
                <a:gd name="csX2" fmla="*/ 0 w 3224568"/>
                <a:gd name="csY2" fmla="*/ 1544702 h 2167712"/>
                <a:gd name="csX3" fmla="*/ 1110856 w 3224568"/>
                <a:gd name="csY3" fmla="*/ 2167712 h 2167712"/>
                <a:gd name="csX4" fmla="*/ 3224568 w 3224568"/>
                <a:gd name="csY4" fmla="*/ 1110869 h 2167712"/>
                <a:gd name="csX5" fmla="*/ 3224568 w 3224568"/>
                <a:gd name="csY5" fmla="*/ 0 h 21677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3224568" h="2167712">
                  <a:moveTo>
                    <a:pt x="3224568" y="0"/>
                  </a:moveTo>
                  <a:lnTo>
                    <a:pt x="2221712" y="501434"/>
                  </a:lnTo>
                  <a:lnTo>
                    <a:pt x="0" y="1544702"/>
                  </a:lnTo>
                  <a:lnTo>
                    <a:pt x="1110856" y="2167712"/>
                  </a:lnTo>
                  <a:lnTo>
                    <a:pt x="3224568" y="1110869"/>
                  </a:lnTo>
                  <a:lnTo>
                    <a:pt x="3224568" y="0"/>
                  </a:lnTo>
                  <a:close/>
                </a:path>
              </a:pathLst>
            </a:custGeom>
            <a:solidFill>
              <a:srgbClr val="E5BC44"/>
            </a:solidFill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  <p:sp>
          <p:nvSpPr>
            <p:cNvPr id="6" name="Graphic 5">
              <a:extLst>
                <a:ext uri="{FF2B5EF4-FFF2-40B4-BE49-F238E27FC236}">
                  <a16:creationId xmlns:a16="http://schemas.microsoft.com/office/drawing/2014/main" id="{F4381975-CF9D-7D7E-B9EC-67942D59D667}"/>
                </a:ext>
              </a:extLst>
            </p:cNvPr>
            <p:cNvSpPr/>
            <p:nvPr/>
          </p:nvSpPr>
          <p:spPr>
            <a:xfrm>
              <a:off x="-1547071" y="2084686"/>
              <a:ext cx="3495227" cy="1784015"/>
            </a:xfrm>
            <a:custGeom>
              <a:avLst/>
              <a:gdLst/>
              <a:ahLst/>
              <a:cxnLst/>
              <a:rect l="l" t="t" r="r" b="b"/>
              <a:pathLst>
                <a:path w="2077085" h="2077085">
                  <a:moveTo>
                    <a:pt x="0" y="0"/>
                  </a:moveTo>
                  <a:lnTo>
                    <a:pt x="0" y="2076856"/>
                  </a:lnTo>
                  <a:lnTo>
                    <a:pt x="2076856" y="10384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CFF3"/>
            </a:solidFill>
            <a:ln>
              <a:noFill/>
            </a:ln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</p:grpSp>
      <p:sp>
        <p:nvSpPr>
          <p:cNvPr id="7" name="Graphic 6">
            <a:extLst>
              <a:ext uri="{FF2B5EF4-FFF2-40B4-BE49-F238E27FC236}">
                <a16:creationId xmlns:a16="http://schemas.microsoft.com/office/drawing/2014/main" id="{29E86C47-A482-7D76-76A0-A81882511156}"/>
              </a:ext>
            </a:extLst>
          </p:cNvPr>
          <p:cNvSpPr/>
          <p:nvPr/>
        </p:nvSpPr>
        <p:spPr>
          <a:xfrm>
            <a:off x="3815081" y="12668673"/>
            <a:ext cx="6919807" cy="1693"/>
          </a:xfrm>
          <a:custGeom>
            <a:avLst/>
            <a:gdLst/>
            <a:ahLst/>
            <a:cxnLst/>
            <a:rect l="l" t="t" r="r" b="b"/>
            <a:pathLst>
              <a:path w="5190490">
                <a:moveTo>
                  <a:pt x="0" y="0"/>
                </a:moveTo>
                <a:lnTo>
                  <a:pt x="5189994" y="0"/>
                </a:lnTo>
              </a:path>
            </a:pathLst>
          </a:custGeom>
          <a:ln w="6350">
            <a:solidFill>
              <a:srgbClr val="FFFFFF"/>
            </a:solidFill>
            <a:prstDash val="solid"/>
          </a:ln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sz="2400" dirty="0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6A85C2E3-907F-8A93-69B8-A85C1D136B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8833" y="13512800"/>
            <a:ext cx="2914651" cy="22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1467" b="1" dirty="0">
              <a:solidFill>
                <a:srgbClr val="FFFFFF"/>
              </a:solidFill>
              <a:latin typeface="Tw Cen MT" panose="020B06020201040206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s-MX" sz="1467" b="1" dirty="0">
                <a:solidFill>
                  <a:srgbClr val="FFFFFF"/>
                </a:solidFill>
                <a:latin typeface="Tw Cen MT" panose="020B06020201040206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DTOP</a:t>
            </a: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B256D5F7-9D4B-56A7-9EC8-6327AFEC15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4767" y="12920133"/>
            <a:ext cx="3503084" cy="22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1200" b="1" dirty="0">
              <a:solidFill>
                <a:srgbClr val="FFFFFF"/>
              </a:solidFill>
              <a:latin typeface="Arsenal" panose="00000500000000000000" pitchFamily="2" charset="0"/>
              <a:ea typeface="Times New Roman" panose="02020603050405020304" pitchFamily="18" charset="0"/>
              <a:cs typeface="Times New Roman (Headings CS)"/>
            </a:endParaRPr>
          </a:p>
          <a:p>
            <a:pPr algn="r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s-MX" sz="1200" b="1" dirty="0">
                <a:solidFill>
                  <a:srgbClr val="FFFFFF"/>
                </a:solidFill>
                <a:latin typeface="Arsenal" panose="00000500000000000000" pitchFamily="2" charset="0"/>
                <a:ea typeface="Times New Roman" panose="02020603050405020304" pitchFamily="18" charset="0"/>
                <a:cs typeface="Times New Roman (Headings CS)"/>
              </a:rPr>
              <a:t>WWW.DETOP.PR.GOV</a:t>
            </a: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F64E31CB-A0B1-B7B0-9C8C-E531D1E3F1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261780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MX" sz="2400" dirty="0"/>
          </a:p>
        </p:txBody>
      </p:sp>
      <p:sp>
        <p:nvSpPr>
          <p:cNvPr id="17" name="Rectangle 17">
            <a:extLst>
              <a:ext uri="{FF2B5EF4-FFF2-40B4-BE49-F238E27FC236}">
                <a16:creationId xmlns:a16="http://schemas.microsoft.com/office/drawing/2014/main" id="{66BD0CF7-9B23-DCBD-35CB-492B9FA9D7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340909"/>
            <a:ext cx="246286" cy="94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533" dirty="0"/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s-MX" sz="2400" dirty="0">
                <a:latin typeface="Arial" panose="020B0604020202020204" pitchFamily="34" charset="0"/>
              </a:rPr>
            </a:b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10" name="Rectangle 18">
            <a:extLst>
              <a:ext uri="{FF2B5EF4-FFF2-40B4-BE49-F238E27FC236}">
                <a16:creationId xmlns:a16="http://schemas.microsoft.com/office/drawing/2014/main" id="{F669E6FE-A46B-F7AD-8BE1-045D7F17AB23}"/>
              </a:ext>
            </a:extLst>
          </p:cNvPr>
          <p:cNvSpPr/>
          <p:nvPr/>
        </p:nvSpPr>
        <p:spPr>
          <a:xfrm>
            <a:off x="0" y="-20064"/>
            <a:ext cx="21691600" cy="977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noProof="0" dirty="0"/>
          </a:p>
        </p:txBody>
      </p:sp>
      <p:sp>
        <p:nvSpPr>
          <p:cNvPr id="27" name="Graphic 8">
            <a:extLst>
              <a:ext uri="{FF2B5EF4-FFF2-40B4-BE49-F238E27FC236}">
                <a16:creationId xmlns:a16="http://schemas.microsoft.com/office/drawing/2014/main" id="{034EB7C1-57F3-A7BF-8859-395FCF6CB754}"/>
              </a:ext>
            </a:extLst>
          </p:cNvPr>
          <p:cNvSpPr/>
          <p:nvPr/>
        </p:nvSpPr>
        <p:spPr>
          <a:xfrm>
            <a:off x="867596" y="-53046"/>
            <a:ext cx="3148744" cy="2498259"/>
          </a:xfrm>
          <a:custGeom>
            <a:avLst/>
            <a:gdLst/>
            <a:ahLst/>
            <a:cxnLst/>
            <a:rect l="l" t="t" r="r" b="b"/>
            <a:pathLst>
              <a:path w="1790700" h="2064385">
                <a:moveTo>
                  <a:pt x="1790242" y="0"/>
                </a:moveTo>
                <a:lnTo>
                  <a:pt x="0" y="0"/>
                </a:lnTo>
                <a:lnTo>
                  <a:pt x="0" y="1616443"/>
                </a:lnTo>
                <a:lnTo>
                  <a:pt x="895121" y="2063991"/>
                </a:lnTo>
                <a:lnTo>
                  <a:pt x="1790242" y="1616443"/>
                </a:lnTo>
                <a:lnTo>
                  <a:pt x="17902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noProof="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D6FF261-6816-29E5-A136-6FACCEB715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48" y="1"/>
            <a:ext cx="4559159" cy="2220112"/>
          </a:xfrm>
          <a:prstGeom prst="rect">
            <a:avLst/>
          </a:prstGeom>
        </p:spPr>
      </p:pic>
      <p:sp>
        <p:nvSpPr>
          <p:cNvPr id="13" name="Subtitle 4">
            <a:extLst>
              <a:ext uri="{FF2B5EF4-FFF2-40B4-BE49-F238E27FC236}">
                <a16:creationId xmlns:a16="http://schemas.microsoft.com/office/drawing/2014/main" id="{FA6B6FEE-F81E-A2B0-E054-053FC0BD0C39}"/>
              </a:ext>
            </a:extLst>
          </p:cNvPr>
          <p:cNvSpPr txBox="1">
            <a:spLocks/>
          </p:cNvSpPr>
          <p:nvPr/>
        </p:nvSpPr>
        <p:spPr>
          <a:xfrm>
            <a:off x="8986309" y="7086798"/>
            <a:ext cx="6945531" cy="16557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0"/>
              </a:spcBef>
            </a:pPr>
            <a:r>
              <a:rPr lang="en-US" sz="2800" b="1" dirty="0">
                <a:solidFill>
                  <a:schemeClr val="bg1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Century Gothic" panose="020B0502020202020204" pitchFamily="34" charset="0"/>
              </a:rPr>
              <a:t>DR. EDWIN E. GONZÁLEZ MONTALVO, PE</a:t>
            </a:r>
          </a:p>
          <a:p>
            <a:pPr algn="r">
              <a:spcBef>
                <a:spcPts val="0"/>
              </a:spcBef>
            </a:pPr>
            <a:r>
              <a:rPr lang="en-US" sz="2800" b="1" dirty="0">
                <a:solidFill>
                  <a:schemeClr val="bg1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Century Gothic" panose="020B0502020202020204" pitchFamily="34" charset="0"/>
              </a:rPr>
              <a:t>SECRETARIO</a:t>
            </a:r>
          </a:p>
          <a:p>
            <a:pPr algn="r">
              <a:spcBef>
                <a:spcPts val="0"/>
              </a:spcBef>
            </a:pPr>
            <a:r>
              <a:rPr lang="en-US" sz="2800" b="1" dirty="0">
                <a:solidFill>
                  <a:schemeClr val="bg1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Century Gothic" panose="020B0502020202020204" pitchFamily="34" charset="0"/>
              </a:rPr>
              <a:t>DEPARTAMENTO DE TRANSPORTACIÓN Y OBRAS PÚBLICAS</a:t>
            </a:r>
          </a:p>
        </p:txBody>
      </p:sp>
      <p:sp>
        <p:nvSpPr>
          <p:cNvPr id="22" name="Subtitle 4">
            <a:extLst>
              <a:ext uri="{FF2B5EF4-FFF2-40B4-BE49-F238E27FC236}">
                <a16:creationId xmlns:a16="http://schemas.microsoft.com/office/drawing/2014/main" id="{B8EC0961-7CFC-B546-9875-95054CF1D8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71767" y="439773"/>
            <a:ext cx="8124785" cy="1655762"/>
          </a:xfrm>
        </p:spPr>
        <p:txBody>
          <a:bodyPr anchor="b">
            <a:normAutofit lnSpcReduction="10000"/>
          </a:bodyPr>
          <a:lstStyle/>
          <a:p>
            <a:pPr algn="r"/>
            <a:r>
              <a:rPr lang="en-US" sz="4000" b="1" dirty="0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Century Gothic" panose="020B0502020202020204" pitchFamily="34" charset="0"/>
              </a:rPr>
              <a:t>FORO DE TRANSPORTACIÓN</a:t>
            </a:r>
          </a:p>
          <a:p>
            <a:pPr algn="r"/>
            <a:r>
              <a:rPr lang="en-US" sz="2800" b="1" dirty="0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Century Gothic" panose="020B0502020202020204" pitchFamily="34" charset="0"/>
              </a:rPr>
              <a:t>ASOCIACIÓN DE CONTRATISTAS GENERALES</a:t>
            </a:r>
          </a:p>
          <a:p>
            <a:pPr algn="r"/>
            <a:r>
              <a:rPr lang="en-US" sz="2800" b="1" dirty="0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Century Gothic" panose="020B0502020202020204" pitchFamily="34" charset="0"/>
              </a:rPr>
              <a:t>21 DE MAYO DE 2026</a:t>
            </a:r>
          </a:p>
        </p:txBody>
      </p:sp>
    </p:spTree>
    <p:extLst>
      <p:ext uri="{BB962C8B-B14F-4D97-AF65-F5344CB8AC3E}">
        <p14:creationId xmlns:p14="http://schemas.microsoft.com/office/powerpoint/2010/main" val="100708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6">
            <a:extLst>
              <a:ext uri="{FF2B5EF4-FFF2-40B4-BE49-F238E27FC236}">
                <a16:creationId xmlns:a16="http://schemas.microsoft.com/office/drawing/2014/main" id="{ED64443F-C589-B3DD-046D-40E826B06CBA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5437E-03BF-740B-5558-160EAA7308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3400" y="141631"/>
            <a:ext cx="12192000" cy="1763369"/>
          </a:xfrm>
        </p:spPr>
        <p:txBody>
          <a:bodyPr>
            <a:normAutofit/>
          </a:bodyPr>
          <a:lstStyle/>
          <a:p>
            <a:r>
              <a:rPr lang="es-ES_tradnl" sz="6700" b="1" noProof="0" dirty="0">
                <a:solidFill>
                  <a:schemeClr val="bg1"/>
                </a:solidFill>
              </a:rPr>
              <a:t>Asignación de Fondos IILJA</a:t>
            </a:r>
            <a:br>
              <a:rPr lang="es-ES_tradnl" noProof="0" dirty="0">
                <a:solidFill>
                  <a:schemeClr val="bg1"/>
                </a:solidFill>
              </a:rPr>
            </a:br>
            <a:r>
              <a:rPr lang="en-US" sz="4400" noProof="0" dirty="0">
                <a:solidFill>
                  <a:schemeClr val="bg1"/>
                </a:solidFill>
              </a:rPr>
              <a:t>Infrastructure Investment and Jobs Act</a:t>
            </a:r>
            <a:endParaRPr lang="es-ES_tradnl" sz="4400" noProof="0" dirty="0">
              <a:solidFill>
                <a:schemeClr val="bg1"/>
              </a:solidFill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CB52A46-47B7-8FF8-0C35-B06FBFAC9D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7" t="16756" r="3697" b="3184"/>
          <a:stretch>
            <a:fillRect/>
          </a:stretch>
        </p:blipFill>
        <p:spPr>
          <a:xfrm>
            <a:off x="1193800" y="1962150"/>
            <a:ext cx="14224160" cy="6830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049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7CEED5-FA44-7BB1-AA59-8ADBE44AA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B463C722-102C-39F7-AE5C-606EA3E80C6E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F80A84B-A9C1-8DCB-2174-B57CB1A126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3" t="25744" r="2258" b="27746"/>
          <a:stretch>
            <a:fillRect/>
          </a:stretch>
        </p:blipFill>
        <p:spPr>
          <a:xfrm>
            <a:off x="511276" y="2971800"/>
            <a:ext cx="15233447" cy="44310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6A7E86A-5CFB-4CD3-BCFB-A9E9590AD8B9}"/>
              </a:ext>
            </a:extLst>
          </p:cNvPr>
          <p:cNvSpPr txBox="1"/>
          <p:nvPr/>
        </p:nvSpPr>
        <p:spPr>
          <a:xfrm>
            <a:off x="550820" y="1066800"/>
            <a:ext cx="15193903" cy="1118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ASIGNACIÓN HISTÓRICA DE $1.12 BILLONES PARA PUERTO RICO</a:t>
            </a:r>
          </a:p>
          <a:p>
            <a:pPr algn="ctr"/>
            <a:r>
              <a:rPr lang="es-ES_tradnl" sz="2667" noProof="0" dirty="0">
                <a:solidFill>
                  <a:schemeClr val="bg1"/>
                </a:solidFill>
              </a:rPr>
              <a:t>Desglose de Fondos FHWA garantizados por la legislación Federal de 2022 a 2026</a:t>
            </a:r>
          </a:p>
        </p:txBody>
      </p:sp>
    </p:spTree>
    <p:extLst>
      <p:ext uri="{BB962C8B-B14F-4D97-AF65-F5344CB8AC3E}">
        <p14:creationId xmlns:p14="http://schemas.microsoft.com/office/powerpoint/2010/main" val="127819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B73CE1-10F7-B00F-468B-25BA56D26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7E9FF5-2FCE-E751-4312-41492DEEDD50}"/>
              </a:ext>
            </a:extLst>
          </p:cNvPr>
          <p:cNvSpPr txBox="1"/>
          <p:nvPr/>
        </p:nvSpPr>
        <p:spPr>
          <a:xfrm>
            <a:off x="0" y="686008"/>
            <a:ext cx="16256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ESTATUS DE FONDOS ASIGNADOS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8E15703B-FC04-5728-2325-96149F5351D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03" t="20960" r="2603" b="4692"/>
          <a:stretch>
            <a:fillRect/>
          </a:stretch>
        </p:blipFill>
        <p:spPr>
          <a:xfrm>
            <a:off x="812800" y="1752600"/>
            <a:ext cx="14717486" cy="643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5086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03C59B5-BBCC-BEB2-3E97-1B16C9F60B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4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915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7131F-66C9-9E14-3C47-99357918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ALGUNOS DE LOS PROYECTOS OBLIGADOS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E4011C2-9B2C-2513-B432-0AD5AA3A18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69" t="23109" r="6405" b="4949"/>
          <a:stretch>
            <a:fillRect/>
          </a:stretch>
        </p:blipFill>
        <p:spPr>
          <a:xfrm>
            <a:off x="889000" y="2133600"/>
            <a:ext cx="14325600" cy="652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618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4165C98-823B-0A18-51D8-C392427E99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41"/>
          <a:stretch>
            <a:fillRect/>
          </a:stretch>
        </p:blipFill>
        <p:spPr>
          <a:xfrm>
            <a:off x="0" y="38100"/>
            <a:ext cx="16256000" cy="895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508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6">
            <a:extLst>
              <a:ext uri="{FF2B5EF4-FFF2-40B4-BE49-F238E27FC236}">
                <a16:creationId xmlns:a16="http://schemas.microsoft.com/office/drawing/2014/main" id="{98C50223-22E7-9027-C08D-404E2C8F0DED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44" t="19653" r="7344" b="9923"/>
          <a:stretch>
            <a:fillRect/>
          </a:stretch>
        </p:blipFill>
        <p:spPr>
          <a:xfrm>
            <a:off x="1193800" y="1828800"/>
            <a:ext cx="13868400" cy="6553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CE4B95-DC29-2790-783F-E1F0383416AD}"/>
              </a:ext>
            </a:extLst>
          </p:cNvPr>
          <p:cNvSpPr txBox="1"/>
          <p:nvPr/>
        </p:nvSpPr>
        <p:spPr>
          <a:xfrm>
            <a:off x="1041400" y="560457"/>
            <a:ext cx="1127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4000" b="1" noProof="0" dirty="0">
                <a:solidFill>
                  <a:schemeClr val="bg1"/>
                </a:solidFill>
                <a:latin typeface="Century Gothic" panose="020B0502020202020204" pitchFamily="34" charset="0"/>
              </a:rPr>
              <a:t>DISTRIBUCIÓN </a:t>
            </a:r>
            <a:r>
              <a:rPr lang="es-ES_tradnl" sz="40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DE PROYECTOS ACTIVOS</a:t>
            </a:r>
            <a:endParaRPr lang="es-ES_tradnl" sz="4000" b="1" noProof="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AA52B02E-BB36-18D5-9784-7F745511519D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01484D85-0140-DF7F-A3C1-0BF6A5ACD4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1102742"/>
              </p:ext>
            </p:extLst>
          </p:nvPr>
        </p:nvGraphicFramePr>
        <p:xfrm>
          <a:off x="1193800" y="1752600"/>
          <a:ext cx="14325600" cy="6934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FBC9B6E-D59D-D243-6EAC-B52C8F3D5534}"/>
              </a:ext>
            </a:extLst>
          </p:cNvPr>
          <p:cNvSpPr txBox="1"/>
          <p:nvPr/>
        </p:nvSpPr>
        <p:spPr>
          <a:xfrm>
            <a:off x="7823200" y="762000"/>
            <a:ext cx="75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40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DESEMBOLSOS 2025-2026</a:t>
            </a:r>
          </a:p>
        </p:txBody>
      </p:sp>
    </p:spTree>
    <p:extLst>
      <p:ext uri="{BB962C8B-B14F-4D97-AF65-F5344CB8AC3E}">
        <p14:creationId xmlns:p14="http://schemas.microsoft.com/office/powerpoint/2010/main" val="3143087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6">
            <a:extLst>
              <a:ext uri="{FF2B5EF4-FFF2-40B4-BE49-F238E27FC236}">
                <a16:creationId xmlns:a16="http://schemas.microsoft.com/office/drawing/2014/main" id="{BD11F97A-7C93-3081-C76B-2037F87215E2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38" name="Полилиния: фигура 37">
            <a:extLst>
              <a:ext uri="{FF2B5EF4-FFF2-40B4-BE49-F238E27FC236}">
                <a16:creationId xmlns:a16="http://schemas.microsoft.com/office/drawing/2014/main" id="{4E01A932-F2A5-43F9-BF22-C27B0C6DA823}"/>
              </a:ext>
            </a:extLst>
          </p:cNvPr>
          <p:cNvSpPr/>
          <p:nvPr/>
        </p:nvSpPr>
        <p:spPr>
          <a:xfrm>
            <a:off x="5378650" y="2"/>
            <a:ext cx="10876096" cy="8710488"/>
          </a:xfrm>
          <a:custGeom>
            <a:avLst/>
            <a:gdLst>
              <a:gd name="connsiteX0" fmla="*/ 1781120 w 12237496"/>
              <a:gd name="connsiteY0" fmla="*/ 7307794 h 9800811"/>
              <a:gd name="connsiteX1" fmla="*/ 1781387 w 12237496"/>
              <a:gd name="connsiteY1" fmla="*/ 7312213 h 9800811"/>
              <a:gd name="connsiteX2" fmla="*/ 1778878 w 12237496"/>
              <a:gd name="connsiteY2" fmla="*/ 7307865 h 9800811"/>
              <a:gd name="connsiteX3" fmla="*/ 10479316 w 12237496"/>
              <a:gd name="connsiteY3" fmla="*/ 7283049 h 9800811"/>
              <a:gd name="connsiteX4" fmla="*/ 10481120 w 12237496"/>
              <a:gd name="connsiteY4" fmla="*/ 7291882 h 9800811"/>
              <a:gd name="connsiteX5" fmla="*/ 10476099 w 12237496"/>
              <a:gd name="connsiteY5" fmla="*/ 7283187 h 9800811"/>
              <a:gd name="connsiteX6" fmla="*/ 5887386 w 12237496"/>
              <a:gd name="connsiteY6" fmla="*/ 4860462 h 9800811"/>
              <a:gd name="connsiteX7" fmla="*/ 6069922 w 12237496"/>
              <a:gd name="connsiteY7" fmla="*/ 4865208 h 9800811"/>
              <a:gd name="connsiteX8" fmla="*/ 6074274 w 12237496"/>
              <a:gd name="connsiteY8" fmla="*/ 4862697 h 9800811"/>
              <a:gd name="connsiteX9" fmla="*/ 8416479 w 12237496"/>
              <a:gd name="connsiteY9" fmla="*/ 4861030 h 9800811"/>
              <a:gd name="connsiteX10" fmla="*/ 8424009 w 12237496"/>
              <a:gd name="connsiteY10" fmla="*/ 4874074 h 9800811"/>
              <a:gd name="connsiteX11" fmla="*/ 8448267 w 12237496"/>
              <a:gd name="connsiteY11" fmla="*/ 4865865 h 9800811"/>
              <a:gd name="connsiteX12" fmla="*/ 8485077 w 12237496"/>
              <a:gd name="connsiteY12" fmla="*/ 4879392 h 9800811"/>
              <a:gd name="connsiteX13" fmla="*/ 8517538 w 12237496"/>
              <a:gd name="connsiteY13" fmla="*/ 4895431 h 9800811"/>
              <a:gd name="connsiteX14" fmla="*/ 8552508 w 12237496"/>
              <a:gd name="connsiteY14" fmla="*/ 4915818 h 9800811"/>
              <a:gd name="connsiteX15" fmla="*/ 8589988 w 12237496"/>
              <a:gd name="connsiteY15" fmla="*/ 4940550 h 9800811"/>
              <a:gd name="connsiteX16" fmla="*/ 8623118 w 12237496"/>
              <a:gd name="connsiteY16" fmla="*/ 4967794 h 9800811"/>
              <a:gd name="connsiteX17" fmla="*/ 8654405 w 12237496"/>
              <a:gd name="connsiteY17" fmla="*/ 5001898 h 9800811"/>
              <a:gd name="connsiteX18" fmla="*/ 8673815 w 12237496"/>
              <a:gd name="connsiteY18" fmla="*/ 5025475 h 9800811"/>
              <a:gd name="connsiteX19" fmla="*/ 8759156 w 12237496"/>
              <a:gd name="connsiteY19" fmla="*/ 5173287 h 9800811"/>
              <a:gd name="connsiteX20" fmla="*/ 8764177 w 12237496"/>
              <a:gd name="connsiteY20" fmla="*/ 5181981 h 9800811"/>
              <a:gd name="connsiteX21" fmla="*/ 8769195 w 12237496"/>
              <a:gd name="connsiteY21" fmla="*/ 5190675 h 9800811"/>
              <a:gd name="connsiteX22" fmla="*/ 8796805 w 12237496"/>
              <a:gd name="connsiteY22" fmla="*/ 5238497 h 9800811"/>
              <a:gd name="connsiteX23" fmla="*/ 8829435 w 12237496"/>
              <a:gd name="connsiteY23" fmla="*/ 5295015 h 9800811"/>
              <a:gd name="connsiteX24" fmla="*/ 8854536 w 12237496"/>
              <a:gd name="connsiteY24" fmla="*/ 5338488 h 9800811"/>
              <a:gd name="connsiteX25" fmla="*/ 8869597 w 12237496"/>
              <a:gd name="connsiteY25" fmla="*/ 5364573 h 9800811"/>
              <a:gd name="connsiteX26" fmla="*/ 8887165 w 12237496"/>
              <a:gd name="connsiteY26" fmla="*/ 5395005 h 9800811"/>
              <a:gd name="connsiteX27" fmla="*/ 8912266 w 12237496"/>
              <a:gd name="connsiteY27" fmla="*/ 5438479 h 9800811"/>
              <a:gd name="connsiteX28" fmla="*/ 8947405 w 12237496"/>
              <a:gd name="connsiteY28" fmla="*/ 5499344 h 9800811"/>
              <a:gd name="connsiteX29" fmla="*/ 8982546 w 12237496"/>
              <a:gd name="connsiteY29" fmla="*/ 5560209 h 9800811"/>
              <a:gd name="connsiteX30" fmla="*/ 9006978 w 12237496"/>
              <a:gd name="connsiteY30" fmla="*/ 5592476 h 9800811"/>
              <a:gd name="connsiteX31" fmla="*/ 9030236 w 12237496"/>
              <a:gd name="connsiteY31" fmla="*/ 5642810 h 9800811"/>
              <a:gd name="connsiteX32" fmla="*/ 9057846 w 12237496"/>
              <a:gd name="connsiteY32" fmla="*/ 5690631 h 9800811"/>
              <a:gd name="connsiteX33" fmla="*/ 9060356 w 12237496"/>
              <a:gd name="connsiteY33" fmla="*/ 5694980 h 9800811"/>
              <a:gd name="connsiteX34" fmla="*/ 9072906 w 12237496"/>
              <a:gd name="connsiteY34" fmla="*/ 5716715 h 9800811"/>
              <a:gd name="connsiteX35" fmla="*/ 9120595 w 12237496"/>
              <a:gd name="connsiteY35" fmla="*/ 5799319 h 9800811"/>
              <a:gd name="connsiteX36" fmla="*/ 9185856 w 12237496"/>
              <a:gd name="connsiteY36" fmla="*/ 5912353 h 9800811"/>
              <a:gd name="connsiteX37" fmla="*/ 9251117 w 12237496"/>
              <a:gd name="connsiteY37" fmla="*/ 6025383 h 9800811"/>
              <a:gd name="connsiteX38" fmla="*/ 9288766 w 12237496"/>
              <a:gd name="connsiteY38" fmla="*/ 6090596 h 9800811"/>
              <a:gd name="connsiteX39" fmla="*/ 9308846 w 12237496"/>
              <a:gd name="connsiteY39" fmla="*/ 6125376 h 9800811"/>
              <a:gd name="connsiteX40" fmla="*/ 9323907 w 12237496"/>
              <a:gd name="connsiteY40" fmla="*/ 6151460 h 9800811"/>
              <a:gd name="connsiteX41" fmla="*/ 9356535 w 12237496"/>
              <a:gd name="connsiteY41" fmla="*/ 6207978 h 9800811"/>
              <a:gd name="connsiteX42" fmla="*/ 9381636 w 12237496"/>
              <a:gd name="connsiteY42" fmla="*/ 6251452 h 9800811"/>
              <a:gd name="connsiteX43" fmla="*/ 9404227 w 12237496"/>
              <a:gd name="connsiteY43" fmla="*/ 6290580 h 9800811"/>
              <a:gd name="connsiteX44" fmla="*/ 9409246 w 12237496"/>
              <a:gd name="connsiteY44" fmla="*/ 6299276 h 9800811"/>
              <a:gd name="connsiteX45" fmla="*/ 9419286 w 12237496"/>
              <a:gd name="connsiteY45" fmla="*/ 6316665 h 9800811"/>
              <a:gd name="connsiteX46" fmla="*/ 9459447 w 12237496"/>
              <a:gd name="connsiteY46" fmla="*/ 6386223 h 9800811"/>
              <a:gd name="connsiteX47" fmla="*/ 9497097 w 12237496"/>
              <a:gd name="connsiteY47" fmla="*/ 6451436 h 9800811"/>
              <a:gd name="connsiteX48" fmla="*/ 9519015 w 12237496"/>
              <a:gd name="connsiteY48" fmla="*/ 6479357 h 9800811"/>
              <a:gd name="connsiteX49" fmla="*/ 9522196 w 12237496"/>
              <a:gd name="connsiteY49" fmla="*/ 6494909 h 9800811"/>
              <a:gd name="connsiteX50" fmla="*/ 9564867 w 12237496"/>
              <a:gd name="connsiteY50" fmla="*/ 6568816 h 9800811"/>
              <a:gd name="connsiteX51" fmla="*/ 9605026 w 12237496"/>
              <a:gd name="connsiteY51" fmla="*/ 6638377 h 9800811"/>
              <a:gd name="connsiteX52" fmla="*/ 9635147 w 12237496"/>
              <a:gd name="connsiteY52" fmla="*/ 6690545 h 9800811"/>
              <a:gd name="connsiteX53" fmla="*/ 9660247 w 12237496"/>
              <a:gd name="connsiteY53" fmla="*/ 6734020 h 9800811"/>
              <a:gd name="connsiteX54" fmla="*/ 9690368 w 12237496"/>
              <a:gd name="connsiteY54" fmla="*/ 6786190 h 9800811"/>
              <a:gd name="connsiteX55" fmla="*/ 9692877 w 12237496"/>
              <a:gd name="connsiteY55" fmla="*/ 6790536 h 9800811"/>
              <a:gd name="connsiteX56" fmla="*/ 9695386 w 12237496"/>
              <a:gd name="connsiteY56" fmla="*/ 6794882 h 9800811"/>
              <a:gd name="connsiteX57" fmla="*/ 9705426 w 12237496"/>
              <a:gd name="connsiteY57" fmla="*/ 6812272 h 9800811"/>
              <a:gd name="connsiteX58" fmla="*/ 9710448 w 12237496"/>
              <a:gd name="connsiteY58" fmla="*/ 6820970 h 9800811"/>
              <a:gd name="connsiteX59" fmla="*/ 9724836 w 12237496"/>
              <a:gd name="connsiteY59" fmla="*/ 6835845 h 9800811"/>
              <a:gd name="connsiteX60" fmla="*/ 9734877 w 12237496"/>
              <a:gd name="connsiteY60" fmla="*/ 6853236 h 9800811"/>
              <a:gd name="connsiteX61" fmla="*/ 9745589 w 12237496"/>
              <a:gd name="connsiteY61" fmla="*/ 6881834 h 9800811"/>
              <a:gd name="connsiteX62" fmla="*/ 9770687 w 12237496"/>
              <a:gd name="connsiteY62" fmla="*/ 6925308 h 9800811"/>
              <a:gd name="connsiteX63" fmla="*/ 9800807 w 12237496"/>
              <a:gd name="connsiteY63" fmla="*/ 6977477 h 9800811"/>
              <a:gd name="connsiteX64" fmla="*/ 9828415 w 12237496"/>
              <a:gd name="connsiteY64" fmla="*/ 7025298 h 9800811"/>
              <a:gd name="connsiteX65" fmla="*/ 9856026 w 12237496"/>
              <a:gd name="connsiteY65" fmla="*/ 7073120 h 9800811"/>
              <a:gd name="connsiteX66" fmla="*/ 9881128 w 12237496"/>
              <a:gd name="connsiteY66" fmla="*/ 7116594 h 9800811"/>
              <a:gd name="connsiteX67" fmla="*/ 9906225 w 12237496"/>
              <a:gd name="connsiteY67" fmla="*/ 7160069 h 9800811"/>
              <a:gd name="connsiteX68" fmla="*/ 9922628 w 12237496"/>
              <a:gd name="connsiteY68" fmla="*/ 7208567 h 9800811"/>
              <a:gd name="connsiteX69" fmla="*/ 9935347 w 12237496"/>
              <a:gd name="connsiteY69" fmla="*/ 7270781 h 9800811"/>
              <a:gd name="connsiteX70" fmla="*/ 9940367 w 12237496"/>
              <a:gd name="connsiteY70" fmla="*/ 7279476 h 9800811"/>
              <a:gd name="connsiteX71" fmla="*/ 9947899 w 12237496"/>
              <a:gd name="connsiteY71" fmla="*/ 7292520 h 9800811"/>
              <a:gd name="connsiteX72" fmla="*/ 9939868 w 12237496"/>
              <a:gd name="connsiteY72" fmla="*/ 7308747 h 9800811"/>
              <a:gd name="connsiteX73" fmla="*/ 9938699 w 12237496"/>
              <a:gd name="connsiteY73" fmla="*/ 7326814 h 9800811"/>
              <a:gd name="connsiteX74" fmla="*/ 9937029 w 12237496"/>
              <a:gd name="connsiteY74" fmla="*/ 7374149 h 9800811"/>
              <a:gd name="connsiteX75" fmla="*/ 9935859 w 12237496"/>
              <a:gd name="connsiteY75" fmla="*/ 7392215 h 9800811"/>
              <a:gd name="connsiteX76" fmla="*/ 9934689 w 12237496"/>
              <a:gd name="connsiteY76" fmla="*/ 7410280 h 9800811"/>
              <a:gd name="connsiteX77" fmla="*/ 9933520 w 12237496"/>
              <a:gd name="connsiteY77" fmla="*/ 7428347 h 9800811"/>
              <a:gd name="connsiteX78" fmla="*/ 9918629 w 12237496"/>
              <a:gd name="connsiteY78" fmla="*/ 7442738 h 9800811"/>
              <a:gd name="connsiteX79" fmla="*/ 9917459 w 12237496"/>
              <a:gd name="connsiteY79" fmla="*/ 7460805 h 9800811"/>
              <a:gd name="connsiteX80" fmla="*/ 9905080 w 12237496"/>
              <a:gd name="connsiteY80" fmla="*/ 7479545 h 9800811"/>
              <a:gd name="connsiteX81" fmla="*/ 8759132 w 12237496"/>
              <a:gd name="connsiteY81" fmla="*/ 9462781 h 9800811"/>
              <a:gd name="connsiteX82" fmla="*/ 8751104 w 12237496"/>
              <a:gd name="connsiteY82" fmla="*/ 9479011 h 9800811"/>
              <a:gd name="connsiteX83" fmla="*/ 8751775 w 12237496"/>
              <a:gd name="connsiteY83" fmla="*/ 9490217 h 9800811"/>
              <a:gd name="connsiteX84" fmla="*/ 8743073 w 12237496"/>
              <a:gd name="connsiteY84" fmla="*/ 9495240 h 9800811"/>
              <a:gd name="connsiteX85" fmla="*/ 8730692 w 12237496"/>
              <a:gd name="connsiteY85" fmla="*/ 9513981 h 9800811"/>
              <a:gd name="connsiteX86" fmla="*/ 8697904 w 12237496"/>
              <a:gd name="connsiteY86" fmla="*/ 9567692 h 9800811"/>
              <a:gd name="connsiteX87" fmla="*/ 8669466 w 12237496"/>
              <a:gd name="connsiteY87" fmla="*/ 9618891 h 9800811"/>
              <a:gd name="connsiteX88" fmla="*/ 8660766 w 12237496"/>
              <a:gd name="connsiteY88" fmla="*/ 9623913 h 9800811"/>
              <a:gd name="connsiteX89" fmla="*/ 8654577 w 12237496"/>
              <a:gd name="connsiteY89" fmla="*/ 9633285 h 9800811"/>
              <a:gd name="connsiteX90" fmla="*/ 8648384 w 12237496"/>
              <a:gd name="connsiteY90" fmla="*/ 9642653 h 9800811"/>
              <a:gd name="connsiteX91" fmla="*/ 8637848 w 12237496"/>
              <a:gd name="connsiteY91" fmla="*/ 9654535 h 9800811"/>
              <a:gd name="connsiteX92" fmla="*/ 8624797 w 12237496"/>
              <a:gd name="connsiteY92" fmla="*/ 9662069 h 9800811"/>
              <a:gd name="connsiteX93" fmla="*/ 8614926 w 12237496"/>
              <a:gd name="connsiteY93" fmla="*/ 9685159 h 9800811"/>
              <a:gd name="connsiteX94" fmla="*/ 8595687 w 12237496"/>
              <a:gd name="connsiteY94" fmla="*/ 9702062 h 9800811"/>
              <a:gd name="connsiteX95" fmla="*/ 8573934 w 12237496"/>
              <a:gd name="connsiteY95" fmla="*/ 9714620 h 9800811"/>
              <a:gd name="connsiteX96" fmla="*/ 8547837 w 12237496"/>
              <a:gd name="connsiteY96" fmla="*/ 9729688 h 9800811"/>
              <a:gd name="connsiteX97" fmla="*/ 8521737 w 12237496"/>
              <a:gd name="connsiteY97" fmla="*/ 9744757 h 9800811"/>
              <a:gd name="connsiteX98" fmla="*/ 8482590 w 12237496"/>
              <a:gd name="connsiteY98" fmla="*/ 9767359 h 9800811"/>
              <a:gd name="connsiteX99" fmla="*/ 8444609 w 12237496"/>
              <a:gd name="connsiteY99" fmla="*/ 9771896 h 9800811"/>
              <a:gd name="connsiteX100" fmla="*/ 8413489 w 12237496"/>
              <a:gd name="connsiteY100" fmla="*/ 9778271 h 9800811"/>
              <a:gd name="connsiteX101" fmla="*/ 8382371 w 12237496"/>
              <a:gd name="connsiteY101" fmla="*/ 9784644 h 9800811"/>
              <a:gd name="connsiteX102" fmla="*/ 8308252 w 12237496"/>
              <a:gd name="connsiteY102" fmla="*/ 9786861 h 9800811"/>
              <a:gd name="connsiteX103" fmla="*/ 8245341 w 12237496"/>
              <a:gd name="connsiteY103" fmla="*/ 9788402 h 9800811"/>
              <a:gd name="connsiteX104" fmla="*/ 8216061 w 12237496"/>
              <a:gd name="connsiteY104" fmla="*/ 9787918 h 9800811"/>
              <a:gd name="connsiteX105" fmla="*/ 8182430 w 12237496"/>
              <a:gd name="connsiteY105" fmla="*/ 9789943 h 9800811"/>
              <a:gd name="connsiteX106" fmla="*/ 8146292 w 12237496"/>
              <a:gd name="connsiteY106" fmla="*/ 9787622 h 9800811"/>
              <a:gd name="connsiteX107" fmla="*/ 8115172 w 12237496"/>
              <a:gd name="connsiteY107" fmla="*/ 9793997 h 9800811"/>
              <a:gd name="connsiteX108" fmla="*/ 7873403 w 12237496"/>
              <a:gd name="connsiteY108" fmla="*/ 9777072 h 9800811"/>
              <a:gd name="connsiteX109" fmla="*/ 7621097 w 12237496"/>
              <a:gd name="connsiteY109" fmla="*/ 9772031 h 9800811"/>
              <a:gd name="connsiteX110" fmla="*/ 7373139 w 12237496"/>
              <a:gd name="connsiteY110" fmla="*/ 9764478 h 9800811"/>
              <a:gd name="connsiteX111" fmla="*/ 7118994 w 12237496"/>
              <a:gd name="connsiteY111" fmla="*/ 9766295 h 9800811"/>
              <a:gd name="connsiteX112" fmla="*/ 6874214 w 12237496"/>
              <a:gd name="connsiteY112" fmla="*/ 9774296 h 9800811"/>
              <a:gd name="connsiteX113" fmla="*/ 6622575 w 12237496"/>
              <a:gd name="connsiteY113" fmla="*/ 9780459 h 9800811"/>
              <a:gd name="connsiteX114" fmla="*/ 6375288 w 12237496"/>
              <a:gd name="connsiteY114" fmla="*/ 9784113 h 9800811"/>
              <a:gd name="connsiteX115" fmla="*/ 6134863 w 12237496"/>
              <a:gd name="connsiteY115" fmla="*/ 9789601 h 9800811"/>
              <a:gd name="connsiteX116" fmla="*/ 6135531 w 12237496"/>
              <a:gd name="connsiteY116" fmla="*/ 9800811 h 9800811"/>
              <a:gd name="connsiteX117" fmla="*/ 6132353 w 12237496"/>
              <a:gd name="connsiteY117" fmla="*/ 9785255 h 9800811"/>
              <a:gd name="connsiteX118" fmla="*/ 6047023 w 12237496"/>
              <a:gd name="connsiteY118" fmla="*/ 9788146 h 9800811"/>
              <a:gd name="connsiteX119" fmla="*/ 6020254 w 12237496"/>
              <a:gd name="connsiteY119" fmla="*/ 9792008 h 9800811"/>
              <a:gd name="connsiteX120" fmla="*/ 5993483 w 12237496"/>
              <a:gd name="connsiteY120" fmla="*/ 9795870 h 9800811"/>
              <a:gd name="connsiteX121" fmla="*/ 5964204 w 12237496"/>
              <a:gd name="connsiteY121" fmla="*/ 9795388 h 9800811"/>
              <a:gd name="connsiteX122" fmla="*/ 5923715 w 12237496"/>
              <a:gd name="connsiteY122" fmla="*/ 9795577 h 9800811"/>
              <a:gd name="connsiteX123" fmla="*/ 5860134 w 12237496"/>
              <a:gd name="connsiteY123" fmla="*/ 9785911 h 9800811"/>
              <a:gd name="connsiteX124" fmla="*/ 5813956 w 12237496"/>
              <a:gd name="connsiteY124" fmla="*/ 9766200 h 9800811"/>
              <a:gd name="connsiteX125" fmla="*/ 5800235 w 12237496"/>
              <a:gd name="connsiteY125" fmla="*/ 9762528 h 9800811"/>
              <a:gd name="connsiteX126" fmla="*/ 5793376 w 12237496"/>
              <a:gd name="connsiteY126" fmla="*/ 9760692 h 9800811"/>
              <a:gd name="connsiteX127" fmla="*/ 5779656 w 12237496"/>
              <a:gd name="connsiteY127" fmla="*/ 9757020 h 9800811"/>
              <a:gd name="connsiteX128" fmla="*/ 5768447 w 12237496"/>
              <a:gd name="connsiteY128" fmla="*/ 9757697 h 9800811"/>
              <a:gd name="connsiteX129" fmla="*/ 5735318 w 12237496"/>
              <a:gd name="connsiteY129" fmla="*/ 9730450 h 9800811"/>
              <a:gd name="connsiteX130" fmla="*/ 5697839 w 12237496"/>
              <a:gd name="connsiteY130" fmla="*/ 9705715 h 9800811"/>
              <a:gd name="connsiteX131" fmla="*/ 5664706 w 12237496"/>
              <a:gd name="connsiteY131" fmla="*/ 9678471 h 9800811"/>
              <a:gd name="connsiteX132" fmla="*/ 5637766 w 12237496"/>
              <a:gd name="connsiteY132" fmla="*/ 9641856 h 9800811"/>
              <a:gd name="connsiteX133" fmla="*/ 5603297 w 12237496"/>
              <a:gd name="connsiteY133" fmla="*/ 9592197 h 9800811"/>
              <a:gd name="connsiteX134" fmla="*/ 5560626 w 12237496"/>
              <a:gd name="connsiteY134" fmla="*/ 9518291 h 9800811"/>
              <a:gd name="connsiteX135" fmla="*/ 5522976 w 12237496"/>
              <a:gd name="connsiteY135" fmla="*/ 9453081 h 9800811"/>
              <a:gd name="connsiteX136" fmla="*/ 5495364 w 12237496"/>
              <a:gd name="connsiteY136" fmla="*/ 9405256 h 9800811"/>
              <a:gd name="connsiteX137" fmla="*/ 5485328 w 12237496"/>
              <a:gd name="connsiteY137" fmla="*/ 9387867 h 9800811"/>
              <a:gd name="connsiteX138" fmla="*/ 5482145 w 12237496"/>
              <a:gd name="connsiteY138" fmla="*/ 9372313 h 9800811"/>
              <a:gd name="connsiteX139" fmla="*/ 4498227 w 12237496"/>
              <a:gd name="connsiteY139" fmla="*/ 7668114 h 9800811"/>
              <a:gd name="connsiteX140" fmla="*/ 4478817 w 12237496"/>
              <a:gd name="connsiteY140" fmla="*/ 7644541 h 9800811"/>
              <a:gd name="connsiteX141" fmla="*/ 4466936 w 12237496"/>
              <a:gd name="connsiteY141" fmla="*/ 7634009 h 9800811"/>
              <a:gd name="connsiteX142" fmla="*/ 4468106 w 12237496"/>
              <a:gd name="connsiteY142" fmla="*/ 7615944 h 9800811"/>
              <a:gd name="connsiteX143" fmla="*/ 4460574 w 12237496"/>
              <a:gd name="connsiteY143" fmla="*/ 7602900 h 9800811"/>
              <a:gd name="connsiteX144" fmla="*/ 4423596 w 12237496"/>
              <a:gd name="connsiteY144" fmla="*/ 7548895 h 9800811"/>
              <a:gd name="connsiteX145" fmla="*/ 4393476 w 12237496"/>
              <a:gd name="connsiteY145" fmla="*/ 7496729 h 9800811"/>
              <a:gd name="connsiteX146" fmla="*/ 4388454 w 12237496"/>
              <a:gd name="connsiteY146" fmla="*/ 7488032 h 9800811"/>
              <a:gd name="connsiteX147" fmla="*/ 4387786 w 12237496"/>
              <a:gd name="connsiteY147" fmla="*/ 7476826 h 9800811"/>
              <a:gd name="connsiteX148" fmla="*/ 4362685 w 12237496"/>
              <a:gd name="connsiteY148" fmla="*/ 7433352 h 9800811"/>
              <a:gd name="connsiteX149" fmla="*/ 4364526 w 12237496"/>
              <a:gd name="connsiteY149" fmla="*/ 7426491 h 9800811"/>
              <a:gd name="connsiteX150" fmla="*/ 4365694 w 12237496"/>
              <a:gd name="connsiteY150" fmla="*/ 7408429 h 9800811"/>
              <a:gd name="connsiteX151" fmla="*/ 4359337 w 12237496"/>
              <a:gd name="connsiteY151" fmla="*/ 7377320 h 9800811"/>
              <a:gd name="connsiteX152" fmla="*/ 4359837 w 12237496"/>
              <a:gd name="connsiteY152" fmla="*/ 7348047 h 9800811"/>
              <a:gd name="connsiteX153" fmla="*/ 4357326 w 12237496"/>
              <a:gd name="connsiteY153" fmla="*/ 7343701 h 9800811"/>
              <a:gd name="connsiteX154" fmla="*/ 4354145 w 12237496"/>
              <a:gd name="connsiteY154" fmla="*/ 7328147 h 9800811"/>
              <a:gd name="connsiteX155" fmla="*/ 4362177 w 12237496"/>
              <a:gd name="connsiteY155" fmla="*/ 7311918 h 9800811"/>
              <a:gd name="connsiteX156" fmla="*/ 4359495 w 12237496"/>
              <a:gd name="connsiteY156" fmla="*/ 7267092 h 9800811"/>
              <a:gd name="connsiteX157" fmla="*/ 4368695 w 12237496"/>
              <a:gd name="connsiteY157" fmla="*/ 7232798 h 9800811"/>
              <a:gd name="connsiteX158" fmla="*/ 4385923 w 12237496"/>
              <a:gd name="connsiteY158" fmla="*/ 7182275 h 9800811"/>
              <a:gd name="connsiteX159" fmla="*/ 4405663 w 12237496"/>
              <a:gd name="connsiteY159" fmla="*/ 7136097 h 9800811"/>
              <a:gd name="connsiteX160" fmla="*/ 4436615 w 12237496"/>
              <a:gd name="connsiteY160" fmla="*/ 7089246 h 9800811"/>
              <a:gd name="connsiteX161" fmla="*/ 4458864 w 12237496"/>
              <a:gd name="connsiteY161" fmla="*/ 7047416 h 9800811"/>
              <a:gd name="connsiteX162" fmla="*/ 4465051 w 12237496"/>
              <a:gd name="connsiteY162" fmla="*/ 7038046 h 9800811"/>
              <a:gd name="connsiteX163" fmla="*/ 4471244 w 12237496"/>
              <a:gd name="connsiteY163" fmla="*/ 7028676 h 9800811"/>
              <a:gd name="connsiteX164" fmla="*/ 4479273 w 12237496"/>
              <a:gd name="connsiteY164" fmla="*/ 7012449 h 9800811"/>
              <a:gd name="connsiteX165" fmla="*/ 4489813 w 12237496"/>
              <a:gd name="connsiteY165" fmla="*/ 7000564 h 9800811"/>
              <a:gd name="connsiteX166" fmla="*/ 4504032 w 12237496"/>
              <a:gd name="connsiteY166" fmla="*/ 6974967 h 9800811"/>
              <a:gd name="connsiteX167" fmla="*/ 4512060 w 12237496"/>
              <a:gd name="connsiteY167" fmla="*/ 6958737 h 9800811"/>
              <a:gd name="connsiteX168" fmla="*/ 4515742 w 12237496"/>
              <a:gd name="connsiteY168" fmla="*/ 6945020 h 9800811"/>
              <a:gd name="connsiteX169" fmla="*/ 4526283 w 12237496"/>
              <a:gd name="connsiteY169" fmla="*/ 6933135 h 9800811"/>
              <a:gd name="connsiteX170" fmla="*/ 5572689 w 12237496"/>
              <a:gd name="connsiteY170" fmla="*/ 5129101 h 9800811"/>
              <a:gd name="connsiteX171" fmla="*/ 5596780 w 12237496"/>
              <a:gd name="connsiteY171" fmla="*/ 5080414 h 9800811"/>
              <a:gd name="connsiteX172" fmla="*/ 5636430 w 12237496"/>
              <a:gd name="connsiteY172" fmla="*/ 5028536 h 9800811"/>
              <a:gd name="connsiteX173" fmla="*/ 5667377 w 12237496"/>
              <a:gd name="connsiteY173" fmla="*/ 4981685 h 9800811"/>
              <a:gd name="connsiteX174" fmla="*/ 5697158 w 12237496"/>
              <a:gd name="connsiteY174" fmla="*/ 4952900 h 9800811"/>
              <a:gd name="connsiteX175" fmla="*/ 5716399 w 12237496"/>
              <a:gd name="connsiteY175" fmla="*/ 4935996 h 9800811"/>
              <a:gd name="connsiteX176" fmla="*/ 5742497 w 12237496"/>
              <a:gd name="connsiteY176" fmla="*/ 4920927 h 9800811"/>
              <a:gd name="connsiteX177" fmla="*/ 5803398 w 12237496"/>
              <a:gd name="connsiteY177" fmla="*/ 4885767 h 9800811"/>
              <a:gd name="connsiteX178" fmla="*/ 5832005 w 12237496"/>
              <a:gd name="connsiteY178" fmla="*/ 4875045 h 9800811"/>
              <a:gd name="connsiteX179" fmla="*/ 5858776 w 12237496"/>
              <a:gd name="connsiteY179" fmla="*/ 4871182 h 9800811"/>
              <a:gd name="connsiteX180" fmla="*/ 5867476 w 12237496"/>
              <a:gd name="connsiteY180" fmla="*/ 4866159 h 9800811"/>
              <a:gd name="connsiteX181" fmla="*/ 5878685 w 12237496"/>
              <a:gd name="connsiteY181" fmla="*/ 4865485 h 9800811"/>
              <a:gd name="connsiteX182" fmla="*/ 1715776 w 12237496"/>
              <a:gd name="connsiteY182" fmla="*/ 2376611 h 9800811"/>
              <a:gd name="connsiteX183" fmla="*/ 4060487 w 12237496"/>
              <a:gd name="connsiteY183" fmla="*/ 2379297 h 9800811"/>
              <a:gd name="connsiteX184" fmla="*/ 4072369 w 12237496"/>
              <a:gd name="connsiteY184" fmla="*/ 2389826 h 9800811"/>
              <a:gd name="connsiteX185" fmla="*/ 4096627 w 12237496"/>
              <a:gd name="connsiteY185" fmla="*/ 2381617 h 9800811"/>
              <a:gd name="connsiteX186" fmla="*/ 4126577 w 12237496"/>
              <a:gd name="connsiteY186" fmla="*/ 2393309 h 9800811"/>
              <a:gd name="connsiteX187" fmla="*/ 4159039 w 12237496"/>
              <a:gd name="connsiteY187" fmla="*/ 2409345 h 9800811"/>
              <a:gd name="connsiteX188" fmla="*/ 4198357 w 12237496"/>
              <a:gd name="connsiteY188" fmla="*/ 2427222 h 9800811"/>
              <a:gd name="connsiteX189" fmla="*/ 4233998 w 12237496"/>
              <a:gd name="connsiteY189" fmla="*/ 2458815 h 9800811"/>
              <a:gd name="connsiteX190" fmla="*/ 4267124 w 12237496"/>
              <a:gd name="connsiteY190" fmla="*/ 2486061 h 9800811"/>
              <a:gd name="connsiteX191" fmla="*/ 4295908 w 12237496"/>
              <a:gd name="connsiteY191" fmla="*/ 2515816 h 9800811"/>
              <a:gd name="connsiteX192" fmla="*/ 4315318 w 12237496"/>
              <a:gd name="connsiteY192" fmla="*/ 2539390 h 9800811"/>
              <a:gd name="connsiteX193" fmla="*/ 4400659 w 12237496"/>
              <a:gd name="connsiteY193" fmla="*/ 2687204 h 9800811"/>
              <a:gd name="connsiteX194" fmla="*/ 4410026 w 12237496"/>
              <a:gd name="connsiteY194" fmla="*/ 2693385 h 9800811"/>
              <a:gd name="connsiteX195" fmla="*/ 4415047 w 12237496"/>
              <a:gd name="connsiteY195" fmla="*/ 2702082 h 9800811"/>
              <a:gd name="connsiteX196" fmla="*/ 4445164 w 12237496"/>
              <a:gd name="connsiteY196" fmla="*/ 2754251 h 9800811"/>
              <a:gd name="connsiteX197" fmla="*/ 4470937 w 12237496"/>
              <a:gd name="connsiteY197" fmla="*/ 2808932 h 9800811"/>
              <a:gd name="connsiteX198" fmla="*/ 4496038 w 12237496"/>
              <a:gd name="connsiteY198" fmla="*/ 2852406 h 9800811"/>
              <a:gd name="connsiteX199" fmla="*/ 4513604 w 12237496"/>
              <a:gd name="connsiteY199" fmla="*/ 2882838 h 9800811"/>
              <a:gd name="connsiteX200" fmla="*/ 4533016 w 12237496"/>
              <a:gd name="connsiteY200" fmla="*/ 2906413 h 9800811"/>
              <a:gd name="connsiteX201" fmla="*/ 4553766 w 12237496"/>
              <a:gd name="connsiteY201" fmla="*/ 2952397 h 9800811"/>
              <a:gd name="connsiteX202" fmla="*/ 4591415 w 12237496"/>
              <a:gd name="connsiteY202" fmla="*/ 3017609 h 9800811"/>
              <a:gd name="connsiteX203" fmla="*/ 4624046 w 12237496"/>
              <a:gd name="connsiteY203" fmla="*/ 3074126 h 9800811"/>
              <a:gd name="connsiteX204" fmla="*/ 4652825 w 12237496"/>
              <a:gd name="connsiteY204" fmla="*/ 3103883 h 9800811"/>
              <a:gd name="connsiteX205" fmla="*/ 4678595 w 12237496"/>
              <a:gd name="connsiteY205" fmla="*/ 3158565 h 9800811"/>
              <a:gd name="connsiteX206" fmla="*/ 4703694 w 12237496"/>
              <a:gd name="connsiteY206" fmla="*/ 3202039 h 9800811"/>
              <a:gd name="connsiteX207" fmla="*/ 4701857 w 12237496"/>
              <a:gd name="connsiteY207" fmla="*/ 3208896 h 9800811"/>
              <a:gd name="connsiteX208" fmla="*/ 4716918 w 12237496"/>
              <a:gd name="connsiteY208" fmla="*/ 3234982 h 9800811"/>
              <a:gd name="connsiteX209" fmla="*/ 4768954 w 12237496"/>
              <a:gd name="connsiteY209" fmla="*/ 3315073 h 9800811"/>
              <a:gd name="connsiteX210" fmla="*/ 4834215 w 12237496"/>
              <a:gd name="connsiteY210" fmla="*/ 3428105 h 9800811"/>
              <a:gd name="connsiteX211" fmla="*/ 4892618 w 12237496"/>
              <a:gd name="connsiteY211" fmla="*/ 3539305 h 9800811"/>
              <a:gd name="connsiteX212" fmla="*/ 4932775 w 12237496"/>
              <a:gd name="connsiteY212" fmla="*/ 3608862 h 9800811"/>
              <a:gd name="connsiteX213" fmla="*/ 4954696 w 12237496"/>
              <a:gd name="connsiteY213" fmla="*/ 3636785 h 9800811"/>
              <a:gd name="connsiteX214" fmla="*/ 4965406 w 12237496"/>
              <a:gd name="connsiteY214" fmla="*/ 3665378 h 9800811"/>
              <a:gd name="connsiteX215" fmla="*/ 5000546 w 12237496"/>
              <a:gd name="connsiteY215" fmla="*/ 3726243 h 9800811"/>
              <a:gd name="connsiteX216" fmla="*/ 5023136 w 12237496"/>
              <a:gd name="connsiteY216" fmla="*/ 3765372 h 9800811"/>
              <a:gd name="connsiteX217" fmla="*/ 5045729 w 12237496"/>
              <a:gd name="connsiteY217" fmla="*/ 3804499 h 9800811"/>
              <a:gd name="connsiteX218" fmla="*/ 5053256 w 12237496"/>
              <a:gd name="connsiteY218" fmla="*/ 3817539 h 9800811"/>
              <a:gd name="connsiteX219" fmla="*/ 5060789 w 12237496"/>
              <a:gd name="connsiteY219" fmla="*/ 3830582 h 9800811"/>
              <a:gd name="connsiteX220" fmla="*/ 5100946 w 12237496"/>
              <a:gd name="connsiteY220" fmla="*/ 3900143 h 9800811"/>
              <a:gd name="connsiteX221" fmla="*/ 5138596 w 12237496"/>
              <a:gd name="connsiteY221" fmla="*/ 3965353 h 9800811"/>
              <a:gd name="connsiteX222" fmla="*/ 5165534 w 12237496"/>
              <a:gd name="connsiteY222" fmla="*/ 4001969 h 9800811"/>
              <a:gd name="connsiteX223" fmla="*/ 5166206 w 12237496"/>
              <a:gd name="connsiteY223" fmla="*/ 4013177 h 9800811"/>
              <a:gd name="connsiteX224" fmla="*/ 5206366 w 12237496"/>
              <a:gd name="connsiteY224" fmla="*/ 4082734 h 9800811"/>
              <a:gd name="connsiteX225" fmla="*/ 5249036 w 12237496"/>
              <a:gd name="connsiteY225" fmla="*/ 4156639 h 9800811"/>
              <a:gd name="connsiteX226" fmla="*/ 5276647 w 12237496"/>
              <a:gd name="connsiteY226" fmla="*/ 4204464 h 9800811"/>
              <a:gd name="connsiteX227" fmla="*/ 5306095 w 12237496"/>
              <a:gd name="connsiteY227" fmla="*/ 4245428 h 9800811"/>
              <a:gd name="connsiteX228" fmla="*/ 5334377 w 12237496"/>
              <a:gd name="connsiteY228" fmla="*/ 4304454 h 9800811"/>
              <a:gd name="connsiteX229" fmla="*/ 5336884 w 12237496"/>
              <a:gd name="connsiteY229" fmla="*/ 4308802 h 9800811"/>
              <a:gd name="connsiteX230" fmla="*/ 5339395 w 12237496"/>
              <a:gd name="connsiteY230" fmla="*/ 4313149 h 9800811"/>
              <a:gd name="connsiteX231" fmla="*/ 5346928 w 12237496"/>
              <a:gd name="connsiteY231" fmla="*/ 4326191 h 9800811"/>
              <a:gd name="connsiteX232" fmla="*/ 5356295 w 12237496"/>
              <a:gd name="connsiteY232" fmla="*/ 4332377 h 9800811"/>
              <a:gd name="connsiteX233" fmla="*/ 5370686 w 12237496"/>
              <a:gd name="connsiteY233" fmla="*/ 4347256 h 9800811"/>
              <a:gd name="connsiteX234" fmla="*/ 5376373 w 12237496"/>
              <a:gd name="connsiteY234" fmla="*/ 4367154 h 9800811"/>
              <a:gd name="connsiteX235" fmla="*/ 5391436 w 12237496"/>
              <a:gd name="connsiteY235" fmla="*/ 4393240 h 9800811"/>
              <a:gd name="connsiteX236" fmla="*/ 5419045 w 12237496"/>
              <a:gd name="connsiteY236" fmla="*/ 4441061 h 9800811"/>
              <a:gd name="connsiteX237" fmla="*/ 5446655 w 12237496"/>
              <a:gd name="connsiteY237" fmla="*/ 4488883 h 9800811"/>
              <a:gd name="connsiteX238" fmla="*/ 5474262 w 12237496"/>
              <a:gd name="connsiteY238" fmla="*/ 4536705 h 9800811"/>
              <a:gd name="connsiteX239" fmla="*/ 5504385 w 12237496"/>
              <a:gd name="connsiteY239" fmla="*/ 4588876 h 9800811"/>
              <a:gd name="connsiteX240" fmla="*/ 5526977 w 12237496"/>
              <a:gd name="connsiteY240" fmla="*/ 4628002 h 9800811"/>
              <a:gd name="connsiteX241" fmla="*/ 5547725 w 12237496"/>
              <a:gd name="connsiteY241" fmla="*/ 4673987 h 9800811"/>
              <a:gd name="connsiteX242" fmla="*/ 5566637 w 12237496"/>
              <a:gd name="connsiteY242" fmla="*/ 4726832 h 9800811"/>
              <a:gd name="connsiteX243" fmla="*/ 5581195 w 12237496"/>
              <a:gd name="connsiteY243" fmla="*/ 4782190 h 9800811"/>
              <a:gd name="connsiteX244" fmla="*/ 5584378 w 12237496"/>
              <a:gd name="connsiteY244" fmla="*/ 4797741 h 9800811"/>
              <a:gd name="connsiteX245" fmla="*/ 5589397 w 12237496"/>
              <a:gd name="connsiteY245" fmla="*/ 4806437 h 9800811"/>
              <a:gd name="connsiteX246" fmla="*/ 5585719 w 12237496"/>
              <a:gd name="connsiteY246" fmla="*/ 4820155 h 9800811"/>
              <a:gd name="connsiteX247" fmla="*/ 5584548 w 12237496"/>
              <a:gd name="connsiteY247" fmla="*/ 4838220 h 9800811"/>
              <a:gd name="connsiteX248" fmla="*/ 5585387 w 12237496"/>
              <a:gd name="connsiteY248" fmla="*/ 4889903 h 9800811"/>
              <a:gd name="connsiteX249" fmla="*/ 5584216 w 12237496"/>
              <a:gd name="connsiteY249" fmla="*/ 4907968 h 9800811"/>
              <a:gd name="connsiteX250" fmla="*/ 5583046 w 12237496"/>
              <a:gd name="connsiteY250" fmla="*/ 4926034 h 9800811"/>
              <a:gd name="connsiteX251" fmla="*/ 5575017 w 12237496"/>
              <a:gd name="connsiteY251" fmla="*/ 4942265 h 9800811"/>
              <a:gd name="connsiteX252" fmla="*/ 5568829 w 12237496"/>
              <a:gd name="connsiteY252" fmla="*/ 4951634 h 9800811"/>
              <a:gd name="connsiteX253" fmla="*/ 5563309 w 12237496"/>
              <a:gd name="connsiteY253" fmla="*/ 4972211 h 9800811"/>
              <a:gd name="connsiteX254" fmla="*/ 5550929 w 12237496"/>
              <a:gd name="connsiteY254" fmla="*/ 4990949 h 9800811"/>
              <a:gd name="connsiteX255" fmla="*/ 4400633 w 12237496"/>
              <a:gd name="connsiteY255" fmla="*/ 6976698 h 9800811"/>
              <a:gd name="connsiteX256" fmla="*/ 4396952 w 12237496"/>
              <a:gd name="connsiteY256" fmla="*/ 6990416 h 9800811"/>
              <a:gd name="connsiteX257" fmla="*/ 4397622 w 12237496"/>
              <a:gd name="connsiteY257" fmla="*/ 7001621 h 9800811"/>
              <a:gd name="connsiteX258" fmla="*/ 4384573 w 12237496"/>
              <a:gd name="connsiteY258" fmla="*/ 7009155 h 9800811"/>
              <a:gd name="connsiteX259" fmla="*/ 4376542 w 12237496"/>
              <a:gd name="connsiteY259" fmla="*/ 7025386 h 9800811"/>
              <a:gd name="connsiteX260" fmla="*/ 4346265 w 12237496"/>
              <a:gd name="connsiteY260" fmla="*/ 7083442 h 9800811"/>
              <a:gd name="connsiteX261" fmla="*/ 4313474 w 12237496"/>
              <a:gd name="connsiteY261" fmla="*/ 7137155 h 9800811"/>
              <a:gd name="connsiteX262" fmla="*/ 4309124 w 12237496"/>
              <a:gd name="connsiteY262" fmla="*/ 7139667 h 9800811"/>
              <a:gd name="connsiteX263" fmla="*/ 4302937 w 12237496"/>
              <a:gd name="connsiteY263" fmla="*/ 7149036 h 9800811"/>
              <a:gd name="connsiteX264" fmla="*/ 4296747 w 12237496"/>
              <a:gd name="connsiteY264" fmla="*/ 7158406 h 9800811"/>
              <a:gd name="connsiteX265" fmla="*/ 4292396 w 12237496"/>
              <a:gd name="connsiteY265" fmla="*/ 7160916 h 9800811"/>
              <a:gd name="connsiteX266" fmla="*/ 4286205 w 12237496"/>
              <a:gd name="connsiteY266" fmla="*/ 7170288 h 9800811"/>
              <a:gd name="connsiteX267" fmla="*/ 4268804 w 12237496"/>
              <a:gd name="connsiteY267" fmla="*/ 7180336 h 9800811"/>
              <a:gd name="connsiteX268" fmla="*/ 4260777 w 12237496"/>
              <a:gd name="connsiteY268" fmla="*/ 7196562 h 9800811"/>
              <a:gd name="connsiteX269" fmla="*/ 4241535 w 12237496"/>
              <a:gd name="connsiteY269" fmla="*/ 7213467 h 9800811"/>
              <a:gd name="connsiteX270" fmla="*/ 4219786 w 12237496"/>
              <a:gd name="connsiteY270" fmla="*/ 7226023 h 9800811"/>
              <a:gd name="connsiteX271" fmla="*/ 4193687 w 12237496"/>
              <a:gd name="connsiteY271" fmla="*/ 7241091 h 9800811"/>
              <a:gd name="connsiteX272" fmla="*/ 4163239 w 12237496"/>
              <a:gd name="connsiteY272" fmla="*/ 7258672 h 9800811"/>
              <a:gd name="connsiteX273" fmla="*/ 4128438 w 12237496"/>
              <a:gd name="connsiteY273" fmla="*/ 7278762 h 9800811"/>
              <a:gd name="connsiteX274" fmla="*/ 4092969 w 12237496"/>
              <a:gd name="connsiteY274" fmla="*/ 7287651 h 9800811"/>
              <a:gd name="connsiteX275" fmla="*/ 4057498 w 12237496"/>
              <a:gd name="connsiteY275" fmla="*/ 7296536 h 9800811"/>
              <a:gd name="connsiteX276" fmla="*/ 4026380 w 12237496"/>
              <a:gd name="connsiteY276" fmla="*/ 7302909 h 9800811"/>
              <a:gd name="connsiteX277" fmla="*/ 3959120 w 12237496"/>
              <a:gd name="connsiteY277" fmla="*/ 7306961 h 9800811"/>
              <a:gd name="connsiteX278" fmla="*/ 3891188 w 12237496"/>
              <a:gd name="connsiteY278" fmla="*/ 7299807 h 9800811"/>
              <a:gd name="connsiteX279" fmla="*/ 3857560 w 12237496"/>
              <a:gd name="connsiteY279" fmla="*/ 7301834 h 9800811"/>
              <a:gd name="connsiteX280" fmla="*/ 3823931 w 12237496"/>
              <a:gd name="connsiteY280" fmla="*/ 7303859 h 9800811"/>
              <a:gd name="connsiteX281" fmla="*/ 3787793 w 12237496"/>
              <a:gd name="connsiteY281" fmla="*/ 7301538 h 9800811"/>
              <a:gd name="connsiteX282" fmla="*/ 3761021 w 12237496"/>
              <a:gd name="connsiteY282" fmla="*/ 7305402 h 9800811"/>
              <a:gd name="connsiteX283" fmla="*/ 3514907 w 12237496"/>
              <a:gd name="connsiteY283" fmla="*/ 7290989 h 9800811"/>
              <a:gd name="connsiteX284" fmla="*/ 3266948 w 12237496"/>
              <a:gd name="connsiteY284" fmla="*/ 7283435 h 9800811"/>
              <a:gd name="connsiteX285" fmla="*/ 3021501 w 12237496"/>
              <a:gd name="connsiteY285" fmla="*/ 7280230 h 9800811"/>
              <a:gd name="connsiteX286" fmla="*/ 2767355 w 12237496"/>
              <a:gd name="connsiteY286" fmla="*/ 7282047 h 9800811"/>
              <a:gd name="connsiteX287" fmla="*/ 2520068 w 12237496"/>
              <a:gd name="connsiteY287" fmla="*/ 7285702 h 9800811"/>
              <a:gd name="connsiteX288" fmla="*/ 2268429 w 12237496"/>
              <a:gd name="connsiteY288" fmla="*/ 7291864 h 9800811"/>
              <a:gd name="connsiteX289" fmla="*/ 2023652 w 12237496"/>
              <a:gd name="connsiteY289" fmla="*/ 7299865 h 9800811"/>
              <a:gd name="connsiteX290" fmla="*/ 1781120 w 12237496"/>
              <a:gd name="connsiteY290" fmla="*/ 7307794 h 9800811"/>
              <a:gd name="connsiteX291" fmla="*/ 1780716 w 12237496"/>
              <a:gd name="connsiteY291" fmla="*/ 7301005 h 9800811"/>
              <a:gd name="connsiteX292" fmla="*/ 1691036 w 12237496"/>
              <a:gd name="connsiteY292" fmla="*/ 7306409 h 9800811"/>
              <a:gd name="connsiteX293" fmla="*/ 1666108 w 12237496"/>
              <a:gd name="connsiteY293" fmla="*/ 7303414 h 9800811"/>
              <a:gd name="connsiteX294" fmla="*/ 1639336 w 12237496"/>
              <a:gd name="connsiteY294" fmla="*/ 7307275 h 9800811"/>
              <a:gd name="connsiteX295" fmla="*/ 1605708 w 12237496"/>
              <a:gd name="connsiteY295" fmla="*/ 7309303 h 9800811"/>
              <a:gd name="connsiteX296" fmla="*/ 1569569 w 12237496"/>
              <a:gd name="connsiteY296" fmla="*/ 7306981 h 9800811"/>
              <a:gd name="connsiteX297" fmla="*/ 1505989 w 12237496"/>
              <a:gd name="connsiteY297" fmla="*/ 7297315 h 9800811"/>
              <a:gd name="connsiteX298" fmla="*/ 1457969 w 12237496"/>
              <a:gd name="connsiteY298" fmla="*/ 7284463 h 9800811"/>
              <a:gd name="connsiteX299" fmla="*/ 1451111 w 12237496"/>
              <a:gd name="connsiteY299" fmla="*/ 7282627 h 9800811"/>
              <a:gd name="connsiteX300" fmla="*/ 1437389 w 12237496"/>
              <a:gd name="connsiteY300" fmla="*/ 7278956 h 9800811"/>
              <a:gd name="connsiteX301" fmla="*/ 1428019 w 12237496"/>
              <a:gd name="connsiteY301" fmla="*/ 7272773 h 9800811"/>
              <a:gd name="connsiteX302" fmla="*/ 1416808 w 12237496"/>
              <a:gd name="connsiteY302" fmla="*/ 7273449 h 9800811"/>
              <a:gd name="connsiteX303" fmla="*/ 1381170 w 12237496"/>
              <a:gd name="connsiteY303" fmla="*/ 7241856 h 9800811"/>
              <a:gd name="connsiteX304" fmla="*/ 1343688 w 12237496"/>
              <a:gd name="connsiteY304" fmla="*/ 7217122 h 9800811"/>
              <a:gd name="connsiteX305" fmla="*/ 1313070 w 12237496"/>
              <a:gd name="connsiteY305" fmla="*/ 7194222 h 9800811"/>
              <a:gd name="connsiteX306" fmla="*/ 1281782 w 12237496"/>
              <a:gd name="connsiteY306" fmla="*/ 7160120 h 9800811"/>
              <a:gd name="connsiteX307" fmla="*/ 1244800 w 12237496"/>
              <a:gd name="connsiteY307" fmla="*/ 7106115 h 9800811"/>
              <a:gd name="connsiteX308" fmla="*/ 1204639 w 12237496"/>
              <a:gd name="connsiteY308" fmla="*/ 7036554 h 9800811"/>
              <a:gd name="connsiteX309" fmla="*/ 1168830 w 12237496"/>
              <a:gd name="connsiteY309" fmla="*/ 6964483 h 9800811"/>
              <a:gd name="connsiteX310" fmla="*/ 1143729 w 12237496"/>
              <a:gd name="connsiteY310" fmla="*/ 6921009 h 9800811"/>
              <a:gd name="connsiteX311" fmla="*/ 1136201 w 12237496"/>
              <a:gd name="connsiteY311" fmla="*/ 6907967 h 9800811"/>
              <a:gd name="connsiteX312" fmla="*/ 1126159 w 12237496"/>
              <a:gd name="connsiteY312" fmla="*/ 6890576 h 9800811"/>
              <a:gd name="connsiteX313" fmla="*/ 139730 w 12237496"/>
              <a:gd name="connsiteY313" fmla="*/ 5182029 h 9800811"/>
              <a:gd name="connsiteX314" fmla="*/ 124670 w 12237496"/>
              <a:gd name="connsiteY314" fmla="*/ 5155947 h 9800811"/>
              <a:gd name="connsiteX315" fmla="*/ 112789 w 12237496"/>
              <a:gd name="connsiteY315" fmla="*/ 5145415 h 9800811"/>
              <a:gd name="connsiteX316" fmla="*/ 112119 w 12237496"/>
              <a:gd name="connsiteY316" fmla="*/ 5134209 h 9800811"/>
              <a:gd name="connsiteX317" fmla="*/ 102079 w 12237496"/>
              <a:gd name="connsiteY317" fmla="*/ 5116819 h 9800811"/>
              <a:gd name="connsiteX318" fmla="*/ 67609 w 12237496"/>
              <a:gd name="connsiteY318" fmla="*/ 5067162 h 9800811"/>
              <a:gd name="connsiteX319" fmla="*/ 39329 w 12237496"/>
              <a:gd name="connsiteY319" fmla="*/ 5008134 h 9800811"/>
              <a:gd name="connsiteX320" fmla="*/ 34309 w 12237496"/>
              <a:gd name="connsiteY320" fmla="*/ 4999438 h 9800811"/>
              <a:gd name="connsiteX321" fmla="*/ 29291 w 12237496"/>
              <a:gd name="connsiteY321" fmla="*/ 4990742 h 9800811"/>
              <a:gd name="connsiteX322" fmla="*/ 6700 w 12237496"/>
              <a:gd name="connsiteY322" fmla="*/ 4951616 h 9800811"/>
              <a:gd name="connsiteX323" fmla="*/ 12890 w 12237496"/>
              <a:gd name="connsiteY323" fmla="*/ 4942247 h 9800811"/>
              <a:gd name="connsiteX324" fmla="*/ 12218 w 12237496"/>
              <a:gd name="connsiteY324" fmla="*/ 4931040 h 9800811"/>
              <a:gd name="connsiteX325" fmla="*/ 7699 w 12237496"/>
              <a:gd name="connsiteY325" fmla="*/ 4893074 h 9800811"/>
              <a:gd name="connsiteX326" fmla="*/ 1339 w 12237496"/>
              <a:gd name="connsiteY326" fmla="*/ 4861965 h 9800811"/>
              <a:gd name="connsiteX327" fmla="*/ 3177 w 12237496"/>
              <a:gd name="connsiteY327" fmla="*/ 4855108 h 9800811"/>
              <a:gd name="connsiteX328" fmla="*/ 0 w 12237496"/>
              <a:gd name="connsiteY328" fmla="*/ 4839552 h 9800811"/>
              <a:gd name="connsiteX329" fmla="*/ 3678 w 12237496"/>
              <a:gd name="connsiteY329" fmla="*/ 4825835 h 9800811"/>
              <a:gd name="connsiteX330" fmla="*/ 5348 w 12237496"/>
              <a:gd name="connsiteY330" fmla="*/ 4778498 h 9800811"/>
              <a:gd name="connsiteX331" fmla="*/ 17057 w 12237496"/>
              <a:gd name="connsiteY331" fmla="*/ 4748553 h 9800811"/>
              <a:gd name="connsiteX332" fmla="*/ 34286 w 12237496"/>
              <a:gd name="connsiteY332" fmla="*/ 4698027 h 9800811"/>
              <a:gd name="connsiteX333" fmla="*/ 51516 w 12237496"/>
              <a:gd name="connsiteY333" fmla="*/ 4647505 h 9800811"/>
              <a:gd name="connsiteX334" fmla="*/ 78115 w 12237496"/>
              <a:gd name="connsiteY334" fmla="*/ 4603166 h 9800811"/>
              <a:gd name="connsiteX335" fmla="*/ 104715 w 12237496"/>
              <a:gd name="connsiteY335" fmla="*/ 4558824 h 9800811"/>
              <a:gd name="connsiteX336" fmla="*/ 110905 w 12237496"/>
              <a:gd name="connsiteY336" fmla="*/ 4549454 h 9800811"/>
              <a:gd name="connsiteX337" fmla="*/ 112746 w 12237496"/>
              <a:gd name="connsiteY337" fmla="*/ 4542594 h 9800811"/>
              <a:gd name="connsiteX338" fmla="*/ 125126 w 12237496"/>
              <a:gd name="connsiteY338" fmla="*/ 4523853 h 9800811"/>
              <a:gd name="connsiteX339" fmla="*/ 135666 w 12237496"/>
              <a:gd name="connsiteY339" fmla="*/ 4511972 h 9800811"/>
              <a:gd name="connsiteX340" fmla="*/ 143695 w 12237496"/>
              <a:gd name="connsiteY340" fmla="*/ 4495743 h 9800811"/>
              <a:gd name="connsiteX341" fmla="*/ 156074 w 12237496"/>
              <a:gd name="connsiteY341" fmla="*/ 4477001 h 9800811"/>
              <a:gd name="connsiteX342" fmla="*/ 164102 w 12237496"/>
              <a:gd name="connsiteY342" fmla="*/ 4460773 h 9800811"/>
              <a:gd name="connsiteX343" fmla="*/ 174644 w 12237496"/>
              <a:gd name="connsiteY343" fmla="*/ 4448891 h 9800811"/>
              <a:gd name="connsiteX344" fmla="*/ 1214191 w 12237496"/>
              <a:gd name="connsiteY344" fmla="*/ 2643015 h 9800811"/>
              <a:gd name="connsiteX345" fmla="*/ 1238282 w 12237496"/>
              <a:gd name="connsiteY345" fmla="*/ 2594328 h 9800811"/>
              <a:gd name="connsiteX346" fmla="*/ 1277932 w 12237496"/>
              <a:gd name="connsiteY346" fmla="*/ 2542454 h 9800811"/>
              <a:gd name="connsiteX347" fmla="*/ 1315740 w 12237496"/>
              <a:gd name="connsiteY347" fmla="*/ 2497438 h 9800811"/>
              <a:gd name="connsiteX348" fmla="*/ 1341171 w 12237496"/>
              <a:gd name="connsiteY348" fmla="*/ 2471162 h 9800811"/>
              <a:gd name="connsiteX349" fmla="*/ 1364759 w 12237496"/>
              <a:gd name="connsiteY349" fmla="*/ 2451745 h 9800811"/>
              <a:gd name="connsiteX350" fmla="*/ 1389019 w 12237496"/>
              <a:gd name="connsiteY350" fmla="*/ 2443537 h 9800811"/>
              <a:gd name="connsiteX351" fmla="*/ 1449919 w 12237496"/>
              <a:gd name="connsiteY351" fmla="*/ 2408377 h 9800811"/>
              <a:gd name="connsiteX352" fmla="*/ 1480367 w 12237496"/>
              <a:gd name="connsiteY352" fmla="*/ 2390795 h 9800811"/>
              <a:gd name="connsiteX353" fmla="*/ 1511487 w 12237496"/>
              <a:gd name="connsiteY353" fmla="*/ 2384422 h 9800811"/>
              <a:gd name="connsiteX354" fmla="*/ 1515837 w 12237496"/>
              <a:gd name="connsiteY354" fmla="*/ 2381912 h 9800811"/>
              <a:gd name="connsiteX355" fmla="*/ 1522698 w 12237496"/>
              <a:gd name="connsiteY355" fmla="*/ 2383748 h 9800811"/>
              <a:gd name="connsiteX356" fmla="*/ 1531399 w 12237496"/>
              <a:gd name="connsiteY356" fmla="*/ 2378725 h 9800811"/>
              <a:gd name="connsiteX357" fmla="*/ 12237496 w 12237496"/>
              <a:gd name="connsiteY357" fmla="*/ 2353037 h 9800811"/>
              <a:gd name="connsiteX358" fmla="*/ 12237496 w 12237496"/>
              <a:gd name="connsiteY358" fmla="*/ 7271742 h 9800811"/>
              <a:gd name="connsiteX359" fmla="*/ 12214644 w 12237496"/>
              <a:gd name="connsiteY359" fmla="*/ 7270656 h 9800811"/>
              <a:gd name="connsiteX360" fmla="*/ 11971038 w 12237496"/>
              <a:gd name="connsiteY360" fmla="*/ 7260592 h 9800811"/>
              <a:gd name="connsiteX361" fmla="*/ 11723080 w 12237496"/>
              <a:gd name="connsiteY361" fmla="*/ 7253039 h 9800811"/>
              <a:gd name="connsiteX362" fmla="*/ 11468930 w 12237496"/>
              <a:gd name="connsiteY362" fmla="*/ 7254856 h 9800811"/>
              <a:gd name="connsiteX363" fmla="*/ 11224156 w 12237496"/>
              <a:gd name="connsiteY363" fmla="*/ 7262859 h 9800811"/>
              <a:gd name="connsiteX364" fmla="*/ 10972516 w 12237496"/>
              <a:gd name="connsiteY364" fmla="*/ 7269021 h 9800811"/>
              <a:gd name="connsiteX365" fmla="*/ 10725233 w 12237496"/>
              <a:gd name="connsiteY365" fmla="*/ 7272675 h 9800811"/>
              <a:gd name="connsiteX366" fmla="*/ 10479316 w 12237496"/>
              <a:gd name="connsiteY366" fmla="*/ 7283049 h 9800811"/>
              <a:gd name="connsiteX367" fmla="*/ 10477942 w 12237496"/>
              <a:gd name="connsiteY367" fmla="*/ 7276328 h 9800811"/>
              <a:gd name="connsiteX368" fmla="*/ 10392610 w 12237496"/>
              <a:gd name="connsiteY368" fmla="*/ 7279219 h 9800811"/>
              <a:gd name="connsiteX369" fmla="*/ 10370193 w 12237496"/>
              <a:gd name="connsiteY369" fmla="*/ 7280571 h 9800811"/>
              <a:gd name="connsiteX370" fmla="*/ 10339074 w 12237496"/>
              <a:gd name="connsiteY370" fmla="*/ 7286944 h 9800811"/>
              <a:gd name="connsiteX371" fmla="*/ 10305445 w 12237496"/>
              <a:gd name="connsiteY371" fmla="*/ 7288971 h 9800811"/>
              <a:gd name="connsiteX372" fmla="*/ 10269305 w 12237496"/>
              <a:gd name="connsiteY372" fmla="*/ 7286649 h 9800811"/>
              <a:gd name="connsiteX373" fmla="*/ 10205725 w 12237496"/>
              <a:gd name="connsiteY373" fmla="*/ 7276986 h 9800811"/>
              <a:gd name="connsiteX374" fmla="*/ 10155195 w 12237496"/>
              <a:gd name="connsiteY374" fmla="*/ 7259784 h 9800811"/>
              <a:gd name="connsiteX375" fmla="*/ 10145827 w 12237496"/>
              <a:gd name="connsiteY375" fmla="*/ 7253602 h 9800811"/>
              <a:gd name="connsiteX376" fmla="*/ 10134615 w 12237496"/>
              <a:gd name="connsiteY376" fmla="*/ 7254276 h 9800811"/>
              <a:gd name="connsiteX377" fmla="*/ 10125248 w 12237496"/>
              <a:gd name="connsiteY377" fmla="*/ 7248092 h 9800811"/>
              <a:gd name="connsiteX378" fmla="*/ 10114035 w 12237496"/>
              <a:gd name="connsiteY378" fmla="*/ 7248768 h 9800811"/>
              <a:gd name="connsiteX379" fmla="*/ 10085254 w 12237496"/>
              <a:gd name="connsiteY379" fmla="*/ 7219013 h 9800811"/>
              <a:gd name="connsiteX380" fmla="*/ 10047774 w 12237496"/>
              <a:gd name="connsiteY380" fmla="*/ 7194278 h 9800811"/>
              <a:gd name="connsiteX381" fmla="*/ 10014647 w 12237496"/>
              <a:gd name="connsiteY381" fmla="*/ 7167032 h 9800811"/>
              <a:gd name="connsiteX382" fmla="*/ 9983358 w 12237496"/>
              <a:gd name="connsiteY382" fmla="*/ 7132928 h 9800811"/>
              <a:gd name="connsiteX383" fmla="*/ 9948886 w 12237496"/>
              <a:gd name="connsiteY383" fmla="*/ 7083270 h 9800811"/>
              <a:gd name="connsiteX384" fmla="*/ 9906217 w 12237496"/>
              <a:gd name="connsiteY384" fmla="*/ 7009363 h 9800811"/>
              <a:gd name="connsiteX385" fmla="*/ 9872918 w 12237496"/>
              <a:gd name="connsiteY385" fmla="*/ 6941639 h 9800811"/>
              <a:gd name="connsiteX386" fmla="*/ 9845306 w 12237496"/>
              <a:gd name="connsiteY386" fmla="*/ 6893817 h 9800811"/>
              <a:gd name="connsiteX387" fmla="*/ 9835268 w 12237496"/>
              <a:gd name="connsiteY387" fmla="*/ 6876430 h 9800811"/>
              <a:gd name="connsiteX388" fmla="*/ 9827737 w 12237496"/>
              <a:gd name="connsiteY388" fmla="*/ 6863386 h 9800811"/>
              <a:gd name="connsiteX389" fmla="*/ 8843819 w 12237496"/>
              <a:gd name="connsiteY389" fmla="*/ 5159188 h 9800811"/>
              <a:gd name="connsiteX390" fmla="*/ 8828756 w 12237496"/>
              <a:gd name="connsiteY390" fmla="*/ 5133103 h 9800811"/>
              <a:gd name="connsiteX391" fmla="*/ 8816877 w 12237496"/>
              <a:gd name="connsiteY391" fmla="*/ 5122573 h 9800811"/>
              <a:gd name="connsiteX392" fmla="*/ 8813696 w 12237496"/>
              <a:gd name="connsiteY392" fmla="*/ 5107018 h 9800811"/>
              <a:gd name="connsiteX393" fmla="*/ 8806165 w 12237496"/>
              <a:gd name="connsiteY393" fmla="*/ 5093976 h 9800811"/>
              <a:gd name="connsiteX394" fmla="*/ 8769182 w 12237496"/>
              <a:gd name="connsiteY394" fmla="*/ 5039972 h 9800811"/>
              <a:gd name="connsiteX395" fmla="*/ 8743418 w 12237496"/>
              <a:gd name="connsiteY395" fmla="*/ 4985290 h 9800811"/>
              <a:gd name="connsiteX396" fmla="*/ 8738395 w 12237496"/>
              <a:gd name="connsiteY396" fmla="*/ 4976595 h 9800811"/>
              <a:gd name="connsiteX397" fmla="*/ 8733377 w 12237496"/>
              <a:gd name="connsiteY397" fmla="*/ 4967902 h 9800811"/>
              <a:gd name="connsiteX398" fmla="*/ 8708275 w 12237496"/>
              <a:gd name="connsiteY398" fmla="*/ 4924427 h 9800811"/>
              <a:gd name="connsiteX399" fmla="*/ 8714467 w 12237496"/>
              <a:gd name="connsiteY399" fmla="*/ 4915054 h 9800811"/>
              <a:gd name="connsiteX400" fmla="*/ 8711285 w 12237496"/>
              <a:gd name="connsiteY400" fmla="*/ 4899503 h 9800811"/>
              <a:gd name="connsiteX401" fmla="*/ 8709274 w 12237496"/>
              <a:gd name="connsiteY401" fmla="*/ 4865883 h 9800811"/>
              <a:gd name="connsiteX402" fmla="*/ 8705425 w 12237496"/>
              <a:gd name="connsiteY402" fmla="*/ 4839122 h 9800811"/>
              <a:gd name="connsiteX403" fmla="*/ 8707266 w 12237496"/>
              <a:gd name="connsiteY403" fmla="*/ 4832265 h 9800811"/>
              <a:gd name="connsiteX404" fmla="*/ 8704085 w 12237496"/>
              <a:gd name="connsiteY404" fmla="*/ 4816709 h 9800811"/>
              <a:gd name="connsiteX405" fmla="*/ 8703417 w 12237496"/>
              <a:gd name="connsiteY405" fmla="*/ 4805504 h 9800811"/>
              <a:gd name="connsiteX406" fmla="*/ 8705084 w 12237496"/>
              <a:gd name="connsiteY406" fmla="*/ 4758167 h 9800811"/>
              <a:gd name="connsiteX407" fmla="*/ 8718633 w 12237496"/>
              <a:gd name="connsiteY407" fmla="*/ 4721363 h 9800811"/>
              <a:gd name="connsiteX408" fmla="*/ 8731515 w 12237496"/>
              <a:gd name="connsiteY408" fmla="*/ 4673350 h 9800811"/>
              <a:gd name="connsiteX409" fmla="*/ 8755603 w 12237496"/>
              <a:gd name="connsiteY409" fmla="*/ 4624660 h 9800811"/>
              <a:gd name="connsiteX410" fmla="*/ 8777854 w 12237496"/>
              <a:gd name="connsiteY410" fmla="*/ 4582833 h 9800811"/>
              <a:gd name="connsiteX411" fmla="*/ 8808800 w 12237496"/>
              <a:gd name="connsiteY411" fmla="*/ 4535980 h 9800811"/>
              <a:gd name="connsiteX412" fmla="*/ 8810643 w 12237496"/>
              <a:gd name="connsiteY412" fmla="*/ 4529120 h 9800811"/>
              <a:gd name="connsiteX413" fmla="*/ 8816833 w 12237496"/>
              <a:gd name="connsiteY413" fmla="*/ 4519753 h 9800811"/>
              <a:gd name="connsiteX414" fmla="*/ 8829214 w 12237496"/>
              <a:gd name="connsiteY414" fmla="*/ 4501011 h 9800811"/>
              <a:gd name="connsiteX415" fmla="*/ 8835401 w 12237496"/>
              <a:gd name="connsiteY415" fmla="*/ 4491639 h 9800811"/>
              <a:gd name="connsiteX416" fmla="*/ 8845273 w 12237496"/>
              <a:gd name="connsiteY416" fmla="*/ 4468553 h 9800811"/>
              <a:gd name="connsiteX417" fmla="*/ 8853302 w 12237496"/>
              <a:gd name="connsiteY417" fmla="*/ 4452323 h 9800811"/>
              <a:gd name="connsiteX418" fmla="*/ 8861329 w 12237496"/>
              <a:gd name="connsiteY418" fmla="*/ 4436095 h 9800811"/>
              <a:gd name="connsiteX419" fmla="*/ 8871870 w 12237496"/>
              <a:gd name="connsiteY419" fmla="*/ 4424211 h 9800811"/>
              <a:gd name="connsiteX420" fmla="*/ 9918280 w 12237496"/>
              <a:gd name="connsiteY420" fmla="*/ 2620172 h 9800811"/>
              <a:gd name="connsiteX421" fmla="*/ 9942368 w 12237496"/>
              <a:gd name="connsiteY421" fmla="*/ 2571486 h 9800811"/>
              <a:gd name="connsiteX422" fmla="*/ 9977666 w 12237496"/>
              <a:gd name="connsiteY422" fmla="*/ 2522120 h 9800811"/>
              <a:gd name="connsiteX423" fmla="*/ 10017316 w 12237496"/>
              <a:gd name="connsiteY423" fmla="*/ 2470246 h 9800811"/>
              <a:gd name="connsiteX424" fmla="*/ 10042746 w 12237496"/>
              <a:gd name="connsiteY424" fmla="*/ 2443973 h 9800811"/>
              <a:gd name="connsiteX425" fmla="*/ 10066338 w 12237496"/>
              <a:gd name="connsiteY425" fmla="*/ 2424557 h 9800811"/>
              <a:gd name="connsiteX426" fmla="*/ 10083734 w 12237496"/>
              <a:gd name="connsiteY426" fmla="*/ 2414511 h 9800811"/>
              <a:gd name="connsiteX427" fmla="*/ 10148986 w 12237496"/>
              <a:gd name="connsiteY427" fmla="*/ 2376840 h 9800811"/>
              <a:gd name="connsiteX428" fmla="*/ 10181946 w 12237496"/>
              <a:gd name="connsiteY428" fmla="*/ 2363606 h 9800811"/>
              <a:gd name="connsiteX429" fmla="*/ 10204365 w 12237496"/>
              <a:gd name="connsiteY429" fmla="*/ 2362256 h 9800811"/>
              <a:gd name="connsiteX430" fmla="*/ 10213062 w 12237496"/>
              <a:gd name="connsiteY430" fmla="*/ 2357231 h 9800811"/>
              <a:gd name="connsiteX431" fmla="*/ 10219924 w 12237496"/>
              <a:gd name="connsiteY431" fmla="*/ 2359070 h 9800811"/>
              <a:gd name="connsiteX432" fmla="*/ 10228622 w 12237496"/>
              <a:gd name="connsiteY432" fmla="*/ 2354046 h 9800811"/>
              <a:gd name="connsiteX433" fmla="*/ 10415509 w 12237496"/>
              <a:gd name="connsiteY433" fmla="*/ 2356282 h 9800811"/>
              <a:gd name="connsiteX434" fmla="*/ 12237496 w 12237496"/>
              <a:gd name="connsiteY434" fmla="*/ 0 h 9800811"/>
              <a:gd name="connsiteX435" fmla="*/ 12237496 w 12237496"/>
              <a:gd name="connsiteY435" fmla="*/ 2274630 h 9800811"/>
              <a:gd name="connsiteX436" fmla="*/ 12206086 w 12237496"/>
              <a:gd name="connsiteY436" fmla="*/ 2273138 h 9800811"/>
              <a:gd name="connsiteX437" fmla="*/ 11962476 w 12237496"/>
              <a:gd name="connsiteY437" fmla="*/ 2263073 h 9800811"/>
              <a:gd name="connsiteX438" fmla="*/ 11708330 w 12237496"/>
              <a:gd name="connsiteY438" fmla="*/ 2264889 h 9800811"/>
              <a:gd name="connsiteX439" fmla="*/ 11462880 w 12237496"/>
              <a:gd name="connsiteY439" fmla="*/ 2261683 h 9800811"/>
              <a:gd name="connsiteX440" fmla="*/ 11211244 w 12237496"/>
              <a:gd name="connsiteY440" fmla="*/ 2267848 h 9800811"/>
              <a:gd name="connsiteX441" fmla="*/ 10959608 w 12237496"/>
              <a:gd name="connsiteY441" fmla="*/ 2274011 h 9800811"/>
              <a:gd name="connsiteX442" fmla="*/ 10714831 w 12237496"/>
              <a:gd name="connsiteY442" fmla="*/ 2282012 h 9800811"/>
              <a:gd name="connsiteX443" fmla="*/ 10470052 w 12237496"/>
              <a:gd name="connsiteY443" fmla="*/ 2290012 h 9800811"/>
              <a:gd name="connsiteX444" fmla="*/ 10468210 w 12237496"/>
              <a:gd name="connsiteY444" fmla="*/ 2296872 h 9800811"/>
              <a:gd name="connsiteX445" fmla="*/ 10470051 w 12237496"/>
              <a:gd name="connsiteY445" fmla="*/ 2290012 h 9800811"/>
              <a:gd name="connsiteX446" fmla="*/ 10471891 w 12237496"/>
              <a:gd name="connsiteY446" fmla="*/ 2283153 h 9800811"/>
              <a:gd name="connsiteX447" fmla="*/ 10467544 w 12237496"/>
              <a:gd name="connsiteY447" fmla="*/ 2285664 h 9800811"/>
              <a:gd name="connsiteX448" fmla="*/ 10386561 w 12237496"/>
              <a:gd name="connsiteY448" fmla="*/ 2286046 h 9800811"/>
              <a:gd name="connsiteX449" fmla="*/ 10357283 w 12237496"/>
              <a:gd name="connsiteY449" fmla="*/ 2285562 h 9800811"/>
              <a:gd name="connsiteX450" fmla="*/ 10330514 w 12237496"/>
              <a:gd name="connsiteY450" fmla="*/ 2289421 h 9800811"/>
              <a:gd name="connsiteX451" fmla="*/ 10296886 w 12237496"/>
              <a:gd name="connsiteY451" fmla="*/ 2291450 h 9800811"/>
              <a:gd name="connsiteX452" fmla="*/ 10260743 w 12237496"/>
              <a:gd name="connsiteY452" fmla="*/ 2289130 h 9800811"/>
              <a:gd name="connsiteX453" fmla="*/ 10192813 w 12237496"/>
              <a:gd name="connsiteY453" fmla="*/ 2281975 h 9800811"/>
              <a:gd name="connsiteX454" fmla="*/ 10149143 w 12237496"/>
              <a:gd name="connsiteY454" fmla="*/ 2266613 h 9800811"/>
              <a:gd name="connsiteX455" fmla="*/ 10137935 w 12237496"/>
              <a:gd name="connsiteY455" fmla="*/ 2267287 h 9800811"/>
              <a:gd name="connsiteX456" fmla="*/ 10128562 w 12237496"/>
              <a:gd name="connsiteY456" fmla="*/ 2261106 h 9800811"/>
              <a:gd name="connsiteX457" fmla="*/ 10119196 w 12237496"/>
              <a:gd name="connsiteY457" fmla="*/ 2254920 h 9800811"/>
              <a:gd name="connsiteX458" fmla="*/ 10107984 w 12237496"/>
              <a:gd name="connsiteY458" fmla="*/ 2255596 h 9800811"/>
              <a:gd name="connsiteX459" fmla="*/ 10076695 w 12237496"/>
              <a:gd name="connsiteY459" fmla="*/ 2221491 h 9800811"/>
              <a:gd name="connsiteX460" fmla="*/ 10039215 w 12237496"/>
              <a:gd name="connsiteY460" fmla="*/ 2196757 h 9800811"/>
              <a:gd name="connsiteX461" fmla="*/ 10008594 w 12237496"/>
              <a:gd name="connsiteY461" fmla="*/ 2173859 h 9800811"/>
              <a:gd name="connsiteX462" fmla="*/ 9977305 w 12237496"/>
              <a:gd name="connsiteY462" fmla="*/ 2139757 h 9800811"/>
              <a:gd name="connsiteX463" fmla="*/ 9940326 w 12237496"/>
              <a:gd name="connsiteY463" fmla="*/ 2085752 h 9800811"/>
              <a:gd name="connsiteX464" fmla="*/ 9900164 w 12237496"/>
              <a:gd name="connsiteY464" fmla="*/ 2016192 h 9800811"/>
              <a:gd name="connsiteX465" fmla="*/ 9864353 w 12237496"/>
              <a:gd name="connsiteY465" fmla="*/ 1944120 h 9800811"/>
              <a:gd name="connsiteX466" fmla="*/ 9839254 w 12237496"/>
              <a:gd name="connsiteY466" fmla="*/ 1900647 h 9800811"/>
              <a:gd name="connsiteX467" fmla="*/ 9831725 w 12237496"/>
              <a:gd name="connsiteY467" fmla="*/ 1887602 h 9800811"/>
              <a:gd name="connsiteX468" fmla="*/ 9821686 w 12237496"/>
              <a:gd name="connsiteY468" fmla="*/ 1870213 h 9800811"/>
              <a:gd name="connsiteX469" fmla="*/ 8835255 w 12237496"/>
              <a:gd name="connsiteY469" fmla="*/ 161665 h 9800811"/>
              <a:gd name="connsiteX470" fmla="*/ 8815846 w 12237496"/>
              <a:gd name="connsiteY470" fmla="*/ 138093 h 9800811"/>
              <a:gd name="connsiteX471" fmla="*/ 8808314 w 12237496"/>
              <a:gd name="connsiteY471" fmla="*/ 125050 h 9800811"/>
              <a:gd name="connsiteX472" fmla="*/ 8805803 w 12237496"/>
              <a:gd name="connsiteY472" fmla="*/ 120705 h 9800811"/>
              <a:gd name="connsiteX473" fmla="*/ 8805134 w 12237496"/>
              <a:gd name="connsiteY473" fmla="*/ 109497 h 9800811"/>
              <a:gd name="connsiteX474" fmla="*/ 8797606 w 12237496"/>
              <a:gd name="connsiteY474" fmla="*/ 96455 h 9800811"/>
              <a:gd name="connsiteX475" fmla="*/ 8763135 w 12237496"/>
              <a:gd name="connsiteY475" fmla="*/ 46796 h 9800811"/>
              <a:gd name="connsiteX476" fmla="*/ 8736117 w 12237496"/>
              <a:gd name="connsiteY476" fmla="*/ 1 h 9800811"/>
              <a:gd name="connsiteX477" fmla="*/ 5651135 w 12237496"/>
              <a:gd name="connsiteY477" fmla="*/ 0 h 9800811"/>
              <a:gd name="connsiteX478" fmla="*/ 8641613 w 12237496"/>
              <a:gd name="connsiteY478" fmla="*/ 1 h 9800811"/>
              <a:gd name="connsiteX479" fmla="*/ 8645847 w 12237496"/>
              <a:gd name="connsiteY479" fmla="*/ 4378 h 9800811"/>
              <a:gd name="connsiteX480" fmla="*/ 8660904 w 12237496"/>
              <a:gd name="connsiteY480" fmla="*/ 30463 h 9800811"/>
              <a:gd name="connsiteX481" fmla="*/ 8746246 w 12237496"/>
              <a:gd name="connsiteY481" fmla="*/ 178277 h 9800811"/>
              <a:gd name="connsiteX482" fmla="*/ 8755616 w 12237496"/>
              <a:gd name="connsiteY482" fmla="*/ 184458 h 9800811"/>
              <a:gd name="connsiteX483" fmla="*/ 8760637 w 12237496"/>
              <a:gd name="connsiteY483" fmla="*/ 193154 h 9800811"/>
              <a:gd name="connsiteX484" fmla="*/ 8790759 w 12237496"/>
              <a:gd name="connsiteY484" fmla="*/ 245321 h 9800811"/>
              <a:gd name="connsiteX485" fmla="*/ 8816525 w 12237496"/>
              <a:gd name="connsiteY485" fmla="*/ 300003 h 9800811"/>
              <a:gd name="connsiteX486" fmla="*/ 8841627 w 12237496"/>
              <a:gd name="connsiteY486" fmla="*/ 343479 h 9800811"/>
              <a:gd name="connsiteX487" fmla="*/ 8863548 w 12237496"/>
              <a:gd name="connsiteY487" fmla="*/ 371399 h 9800811"/>
              <a:gd name="connsiteX488" fmla="*/ 8878609 w 12237496"/>
              <a:gd name="connsiteY488" fmla="*/ 397484 h 9800811"/>
              <a:gd name="connsiteX489" fmla="*/ 8903706 w 12237496"/>
              <a:gd name="connsiteY489" fmla="*/ 440958 h 9800811"/>
              <a:gd name="connsiteX490" fmla="*/ 8941357 w 12237496"/>
              <a:gd name="connsiteY490" fmla="*/ 506170 h 9800811"/>
              <a:gd name="connsiteX491" fmla="*/ 8973986 w 12237496"/>
              <a:gd name="connsiteY491" fmla="*/ 562686 h 9800811"/>
              <a:gd name="connsiteX492" fmla="*/ 8998414 w 12237496"/>
              <a:gd name="connsiteY492" fmla="*/ 594956 h 9800811"/>
              <a:gd name="connsiteX493" fmla="*/ 9024189 w 12237496"/>
              <a:gd name="connsiteY493" fmla="*/ 649636 h 9800811"/>
              <a:gd name="connsiteX494" fmla="*/ 9049286 w 12237496"/>
              <a:gd name="connsiteY494" fmla="*/ 693110 h 9800811"/>
              <a:gd name="connsiteX495" fmla="*/ 9047447 w 12237496"/>
              <a:gd name="connsiteY495" fmla="*/ 699970 h 9800811"/>
              <a:gd name="connsiteX496" fmla="*/ 9062506 w 12237496"/>
              <a:gd name="connsiteY496" fmla="*/ 726055 h 9800811"/>
              <a:gd name="connsiteX497" fmla="*/ 9114548 w 12237496"/>
              <a:gd name="connsiteY497" fmla="*/ 806145 h 9800811"/>
              <a:gd name="connsiteX498" fmla="*/ 9179807 w 12237496"/>
              <a:gd name="connsiteY498" fmla="*/ 919178 h 9800811"/>
              <a:gd name="connsiteX499" fmla="*/ 9242560 w 12237496"/>
              <a:gd name="connsiteY499" fmla="*/ 1027864 h 9800811"/>
              <a:gd name="connsiteX500" fmla="*/ 9282716 w 12237496"/>
              <a:gd name="connsiteY500" fmla="*/ 1097423 h 9800811"/>
              <a:gd name="connsiteX501" fmla="*/ 9300286 w 12237496"/>
              <a:gd name="connsiteY501" fmla="*/ 1127855 h 9800811"/>
              <a:gd name="connsiteX502" fmla="*/ 9310994 w 12237496"/>
              <a:gd name="connsiteY502" fmla="*/ 1156452 h 9800811"/>
              <a:gd name="connsiteX503" fmla="*/ 9346136 w 12237496"/>
              <a:gd name="connsiteY503" fmla="*/ 1217314 h 9800811"/>
              <a:gd name="connsiteX504" fmla="*/ 9373077 w 12237496"/>
              <a:gd name="connsiteY504" fmla="*/ 1253931 h 9800811"/>
              <a:gd name="connsiteX505" fmla="*/ 9395665 w 12237496"/>
              <a:gd name="connsiteY505" fmla="*/ 1293058 h 9800811"/>
              <a:gd name="connsiteX506" fmla="*/ 9398845 w 12237496"/>
              <a:gd name="connsiteY506" fmla="*/ 1308612 h 9800811"/>
              <a:gd name="connsiteX507" fmla="*/ 9406373 w 12237496"/>
              <a:gd name="connsiteY507" fmla="*/ 1321655 h 9800811"/>
              <a:gd name="connsiteX508" fmla="*/ 9446538 w 12237496"/>
              <a:gd name="connsiteY508" fmla="*/ 1391216 h 9800811"/>
              <a:gd name="connsiteX509" fmla="*/ 9488536 w 12237496"/>
              <a:gd name="connsiteY509" fmla="*/ 1453912 h 9800811"/>
              <a:gd name="connsiteX510" fmla="*/ 9515475 w 12237496"/>
              <a:gd name="connsiteY510" fmla="*/ 1490529 h 9800811"/>
              <a:gd name="connsiteX511" fmla="*/ 9511794 w 12237496"/>
              <a:gd name="connsiteY511" fmla="*/ 1504249 h 9800811"/>
              <a:gd name="connsiteX512" fmla="*/ 9551955 w 12237496"/>
              <a:gd name="connsiteY512" fmla="*/ 1573806 h 9800811"/>
              <a:gd name="connsiteX513" fmla="*/ 9598978 w 12237496"/>
              <a:gd name="connsiteY513" fmla="*/ 1645200 h 9800811"/>
              <a:gd name="connsiteX514" fmla="*/ 9626587 w 12237496"/>
              <a:gd name="connsiteY514" fmla="*/ 1693024 h 9800811"/>
              <a:gd name="connsiteX515" fmla="*/ 9651688 w 12237496"/>
              <a:gd name="connsiteY515" fmla="*/ 1736497 h 9800811"/>
              <a:gd name="connsiteX516" fmla="*/ 9684319 w 12237496"/>
              <a:gd name="connsiteY516" fmla="*/ 1793015 h 9800811"/>
              <a:gd name="connsiteX517" fmla="*/ 9686825 w 12237496"/>
              <a:gd name="connsiteY517" fmla="*/ 1797361 h 9800811"/>
              <a:gd name="connsiteX518" fmla="*/ 9684984 w 12237496"/>
              <a:gd name="connsiteY518" fmla="*/ 1804222 h 9800811"/>
              <a:gd name="connsiteX519" fmla="*/ 9692516 w 12237496"/>
              <a:gd name="connsiteY519" fmla="*/ 1817263 h 9800811"/>
              <a:gd name="connsiteX520" fmla="*/ 9701886 w 12237496"/>
              <a:gd name="connsiteY520" fmla="*/ 1823448 h 9800811"/>
              <a:gd name="connsiteX521" fmla="*/ 9716277 w 12237496"/>
              <a:gd name="connsiteY521" fmla="*/ 1838328 h 9800811"/>
              <a:gd name="connsiteX522" fmla="*/ 9726315 w 12237496"/>
              <a:gd name="connsiteY522" fmla="*/ 1855715 h 9800811"/>
              <a:gd name="connsiteX523" fmla="*/ 9737028 w 12237496"/>
              <a:gd name="connsiteY523" fmla="*/ 1884310 h 9800811"/>
              <a:gd name="connsiteX524" fmla="*/ 9764636 w 12237496"/>
              <a:gd name="connsiteY524" fmla="*/ 1932132 h 9800811"/>
              <a:gd name="connsiteX525" fmla="*/ 9792247 w 12237496"/>
              <a:gd name="connsiteY525" fmla="*/ 1979954 h 9800811"/>
              <a:gd name="connsiteX526" fmla="*/ 9819858 w 12237496"/>
              <a:gd name="connsiteY526" fmla="*/ 2027775 h 9800811"/>
              <a:gd name="connsiteX527" fmla="*/ 9849977 w 12237496"/>
              <a:gd name="connsiteY527" fmla="*/ 2079945 h 9800811"/>
              <a:gd name="connsiteX528" fmla="*/ 9872570 w 12237496"/>
              <a:gd name="connsiteY528" fmla="*/ 2119073 h 9800811"/>
              <a:gd name="connsiteX529" fmla="*/ 9897669 w 12237496"/>
              <a:gd name="connsiteY529" fmla="*/ 2162546 h 9800811"/>
              <a:gd name="connsiteX530" fmla="*/ 9916577 w 12237496"/>
              <a:gd name="connsiteY530" fmla="*/ 2215393 h 9800811"/>
              <a:gd name="connsiteX531" fmla="*/ 9926784 w 12237496"/>
              <a:gd name="connsiteY531" fmla="*/ 2273264 h 9800811"/>
              <a:gd name="connsiteX532" fmla="*/ 9934316 w 12237496"/>
              <a:gd name="connsiteY532" fmla="*/ 2286303 h 9800811"/>
              <a:gd name="connsiteX533" fmla="*/ 9939336 w 12237496"/>
              <a:gd name="connsiteY533" fmla="*/ 2295000 h 9800811"/>
              <a:gd name="connsiteX534" fmla="*/ 9931307 w 12237496"/>
              <a:gd name="connsiteY534" fmla="*/ 2311226 h 9800811"/>
              <a:gd name="connsiteX535" fmla="*/ 9930138 w 12237496"/>
              <a:gd name="connsiteY535" fmla="*/ 2329293 h 9800811"/>
              <a:gd name="connsiteX536" fmla="*/ 9930976 w 12237496"/>
              <a:gd name="connsiteY536" fmla="*/ 2380978 h 9800811"/>
              <a:gd name="connsiteX537" fmla="*/ 9925459 w 12237496"/>
              <a:gd name="connsiteY537" fmla="*/ 2401552 h 9800811"/>
              <a:gd name="connsiteX538" fmla="*/ 9924290 w 12237496"/>
              <a:gd name="connsiteY538" fmla="*/ 2419618 h 9800811"/>
              <a:gd name="connsiteX539" fmla="*/ 9920609 w 12237496"/>
              <a:gd name="connsiteY539" fmla="*/ 2433337 h 9800811"/>
              <a:gd name="connsiteX540" fmla="*/ 9910066 w 12237496"/>
              <a:gd name="connsiteY540" fmla="*/ 2445219 h 9800811"/>
              <a:gd name="connsiteX541" fmla="*/ 9908898 w 12237496"/>
              <a:gd name="connsiteY541" fmla="*/ 2463284 h 9800811"/>
              <a:gd name="connsiteX542" fmla="*/ 9896517 w 12237496"/>
              <a:gd name="connsiteY542" fmla="*/ 2482024 h 9800811"/>
              <a:gd name="connsiteX543" fmla="*/ 8746224 w 12237496"/>
              <a:gd name="connsiteY543" fmla="*/ 4467772 h 9800811"/>
              <a:gd name="connsiteX544" fmla="*/ 8742540 w 12237496"/>
              <a:gd name="connsiteY544" fmla="*/ 4481491 h 9800811"/>
              <a:gd name="connsiteX545" fmla="*/ 8743211 w 12237496"/>
              <a:gd name="connsiteY545" fmla="*/ 4492697 h 9800811"/>
              <a:gd name="connsiteX546" fmla="*/ 8730162 w 12237496"/>
              <a:gd name="connsiteY546" fmla="*/ 4500229 h 9800811"/>
              <a:gd name="connsiteX547" fmla="*/ 8717784 w 12237496"/>
              <a:gd name="connsiteY547" fmla="*/ 4518971 h 9800811"/>
              <a:gd name="connsiteX548" fmla="*/ 8691852 w 12237496"/>
              <a:gd name="connsiteY548" fmla="*/ 4574516 h 9800811"/>
              <a:gd name="connsiteX549" fmla="*/ 8663415 w 12237496"/>
              <a:gd name="connsiteY549" fmla="*/ 4625717 h 9800811"/>
              <a:gd name="connsiteX550" fmla="*/ 8654715 w 12237496"/>
              <a:gd name="connsiteY550" fmla="*/ 4630740 h 9800811"/>
              <a:gd name="connsiteX551" fmla="*/ 8644174 w 12237496"/>
              <a:gd name="connsiteY551" fmla="*/ 4642620 h 9800811"/>
              <a:gd name="connsiteX552" fmla="*/ 8637984 w 12237496"/>
              <a:gd name="connsiteY552" fmla="*/ 4651992 h 9800811"/>
              <a:gd name="connsiteX553" fmla="*/ 8627446 w 12237496"/>
              <a:gd name="connsiteY553" fmla="*/ 4663875 h 9800811"/>
              <a:gd name="connsiteX554" fmla="*/ 8618747 w 12237496"/>
              <a:gd name="connsiteY554" fmla="*/ 4668898 h 9800811"/>
              <a:gd name="connsiteX555" fmla="*/ 8606366 w 12237496"/>
              <a:gd name="connsiteY555" fmla="*/ 4687637 h 9800811"/>
              <a:gd name="connsiteX556" fmla="*/ 8587126 w 12237496"/>
              <a:gd name="connsiteY556" fmla="*/ 4704543 h 9800811"/>
              <a:gd name="connsiteX557" fmla="*/ 8565375 w 12237496"/>
              <a:gd name="connsiteY557" fmla="*/ 4717098 h 9800811"/>
              <a:gd name="connsiteX558" fmla="*/ 8539278 w 12237496"/>
              <a:gd name="connsiteY558" fmla="*/ 4732168 h 9800811"/>
              <a:gd name="connsiteX559" fmla="*/ 8508828 w 12237496"/>
              <a:gd name="connsiteY559" fmla="*/ 4749747 h 9800811"/>
              <a:gd name="connsiteX560" fmla="*/ 8474029 w 12237496"/>
              <a:gd name="connsiteY560" fmla="*/ 4769839 h 9800811"/>
              <a:gd name="connsiteX561" fmla="*/ 8438557 w 12237496"/>
              <a:gd name="connsiteY561" fmla="*/ 4778725 h 9800811"/>
              <a:gd name="connsiteX562" fmla="*/ 8407439 w 12237496"/>
              <a:gd name="connsiteY562" fmla="*/ 4785100 h 9800811"/>
              <a:gd name="connsiteX563" fmla="*/ 8371969 w 12237496"/>
              <a:gd name="connsiteY563" fmla="*/ 4793984 h 9800811"/>
              <a:gd name="connsiteX564" fmla="*/ 8304708 w 12237496"/>
              <a:gd name="connsiteY564" fmla="*/ 4798036 h 9800811"/>
              <a:gd name="connsiteX565" fmla="*/ 8236778 w 12237496"/>
              <a:gd name="connsiteY565" fmla="*/ 4790881 h 9800811"/>
              <a:gd name="connsiteX566" fmla="*/ 8203149 w 12237496"/>
              <a:gd name="connsiteY566" fmla="*/ 4792908 h 9800811"/>
              <a:gd name="connsiteX567" fmla="*/ 8169522 w 12237496"/>
              <a:gd name="connsiteY567" fmla="*/ 4794933 h 9800811"/>
              <a:gd name="connsiteX568" fmla="*/ 8137731 w 12237496"/>
              <a:gd name="connsiteY568" fmla="*/ 4790102 h 9800811"/>
              <a:gd name="connsiteX569" fmla="*/ 8106610 w 12237496"/>
              <a:gd name="connsiteY569" fmla="*/ 4796476 h 9800811"/>
              <a:gd name="connsiteX570" fmla="*/ 7860494 w 12237496"/>
              <a:gd name="connsiteY570" fmla="*/ 4782065 h 9800811"/>
              <a:gd name="connsiteX571" fmla="*/ 7612537 w 12237496"/>
              <a:gd name="connsiteY571" fmla="*/ 4774511 h 9800811"/>
              <a:gd name="connsiteX572" fmla="*/ 7367090 w 12237496"/>
              <a:gd name="connsiteY572" fmla="*/ 4771306 h 9800811"/>
              <a:gd name="connsiteX573" fmla="*/ 7112940 w 12237496"/>
              <a:gd name="connsiteY573" fmla="*/ 4773122 h 9800811"/>
              <a:gd name="connsiteX574" fmla="*/ 6865655 w 12237496"/>
              <a:gd name="connsiteY574" fmla="*/ 4776776 h 9800811"/>
              <a:gd name="connsiteX575" fmla="*/ 6614016 w 12237496"/>
              <a:gd name="connsiteY575" fmla="*/ 4782941 h 9800811"/>
              <a:gd name="connsiteX576" fmla="*/ 6369240 w 12237496"/>
              <a:gd name="connsiteY576" fmla="*/ 4790940 h 9800811"/>
              <a:gd name="connsiteX577" fmla="*/ 6124461 w 12237496"/>
              <a:gd name="connsiteY577" fmla="*/ 4798942 h 9800811"/>
              <a:gd name="connsiteX578" fmla="*/ 6122622 w 12237496"/>
              <a:gd name="connsiteY578" fmla="*/ 4805800 h 9800811"/>
              <a:gd name="connsiteX579" fmla="*/ 6121948 w 12237496"/>
              <a:gd name="connsiteY579" fmla="*/ 4794592 h 9800811"/>
              <a:gd name="connsiteX580" fmla="*/ 6040969 w 12237496"/>
              <a:gd name="connsiteY580" fmla="*/ 4794974 h 9800811"/>
              <a:gd name="connsiteX581" fmla="*/ 6011693 w 12237496"/>
              <a:gd name="connsiteY581" fmla="*/ 4794488 h 9800811"/>
              <a:gd name="connsiteX582" fmla="*/ 5980573 w 12237496"/>
              <a:gd name="connsiteY582" fmla="*/ 4800860 h 9800811"/>
              <a:gd name="connsiteX583" fmla="*/ 5951294 w 12237496"/>
              <a:gd name="connsiteY583" fmla="*/ 4800378 h 9800811"/>
              <a:gd name="connsiteX584" fmla="*/ 5915154 w 12237496"/>
              <a:gd name="connsiteY584" fmla="*/ 4798057 h 9800811"/>
              <a:gd name="connsiteX585" fmla="*/ 5851574 w 12237496"/>
              <a:gd name="connsiteY585" fmla="*/ 4788392 h 9800811"/>
              <a:gd name="connsiteX586" fmla="*/ 5803554 w 12237496"/>
              <a:gd name="connsiteY586" fmla="*/ 4775540 h 9800811"/>
              <a:gd name="connsiteX587" fmla="*/ 5792345 w 12237496"/>
              <a:gd name="connsiteY587" fmla="*/ 4776215 h 9800811"/>
              <a:gd name="connsiteX588" fmla="*/ 5782973 w 12237496"/>
              <a:gd name="connsiteY588" fmla="*/ 4770032 h 9800811"/>
              <a:gd name="connsiteX589" fmla="*/ 5769255 w 12237496"/>
              <a:gd name="connsiteY589" fmla="*/ 4766358 h 9800811"/>
              <a:gd name="connsiteX590" fmla="*/ 5758044 w 12237496"/>
              <a:gd name="connsiteY590" fmla="*/ 4767034 h 9800811"/>
              <a:gd name="connsiteX591" fmla="*/ 5726755 w 12237496"/>
              <a:gd name="connsiteY591" fmla="*/ 4732929 h 9800811"/>
              <a:gd name="connsiteX592" fmla="*/ 5689276 w 12237496"/>
              <a:gd name="connsiteY592" fmla="*/ 4708197 h 9800811"/>
              <a:gd name="connsiteX593" fmla="*/ 5658657 w 12237496"/>
              <a:gd name="connsiteY593" fmla="*/ 4685297 h 9800811"/>
              <a:gd name="connsiteX594" fmla="*/ 5631716 w 12237496"/>
              <a:gd name="connsiteY594" fmla="*/ 4648686 h 9800811"/>
              <a:gd name="connsiteX595" fmla="*/ 5594734 w 12237496"/>
              <a:gd name="connsiteY595" fmla="*/ 4594680 h 9800811"/>
              <a:gd name="connsiteX596" fmla="*/ 5554577 w 12237496"/>
              <a:gd name="connsiteY596" fmla="*/ 4525118 h 9800811"/>
              <a:gd name="connsiteX597" fmla="*/ 5514416 w 12237496"/>
              <a:gd name="connsiteY597" fmla="*/ 4455559 h 9800811"/>
              <a:gd name="connsiteX598" fmla="*/ 5489315 w 12237496"/>
              <a:gd name="connsiteY598" fmla="*/ 4412086 h 9800811"/>
              <a:gd name="connsiteX599" fmla="*/ 5481785 w 12237496"/>
              <a:gd name="connsiteY599" fmla="*/ 4399041 h 9800811"/>
              <a:gd name="connsiteX600" fmla="*/ 5476096 w 12237496"/>
              <a:gd name="connsiteY600" fmla="*/ 4379141 h 9800811"/>
              <a:gd name="connsiteX601" fmla="*/ 4489665 w 12237496"/>
              <a:gd name="connsiteY601" fmla="*/ 2670593 h 9800811"/>
              <a:gd name="connsiteX602" fmla="*/ 4470254 w 12237496"/>
              <a:gd name="connsiteY602" fmla="*/ 2647020 h 9800811"/>
              <a:gd name="connsiteX603" fmla="*/ 4458374 w 12237496"/>
              <a:gd name="connsiteY603" fmla="*/ 2636490 h 9800811"/>
              <a:gd name="connsiteX604" fmla="*/ 4462053 w 12237496"/>
              <a:gd name="connsiteY604" fmla="*/ 2622770 h 9800811"/>
              <a:gd name="connsiteX605" fmla="*/ 4452014 w 12237496"/>
              <a:gd name="connsiteY605" fmla="*/ 2605382 h 9800811"/>
              <a:gd name="connsiteX606" fmla="*/ 4417545 w 12237496"/>
              <a:gd name="connsiteY606" fmla="*/ 2555724 h 9800811"/>
              <a:gd name="connsiteX607" fmla="*/ 4384913 w 12237496"/>
              <a:gd name="connsiteY607" fmla="*/ 2499207 h 9800811"/>
              <a:gd name="connsiteX608" fmla="*/ 4379893 w 12237496"/>
              <a:gd name="connsiteY608" fmla="*/ 2490510 h 9800811"/>
              <a:gd name="connsiteX609" fmla="*/ 4379226 w 12237496"/>
              <a:gd name="connsiteY609" fmla="*/ 2479306 h 9800811"/>
              <a:gd name="connsiteX610" fmla="*/ 4356638 w 12237496"/>
              <a:gd name="connsiteY610" fmla="*/ 2440179 h 9800811"/>
              <a:gd name="connsiteX611" fmla="*/ 4358477 w 12237496"/>
              <a:gd name="connsiteY611" fmla="*/ 2433318 h 9800811"/>
              <a:gd name="connsiteX612" fmla="*/ 4362154 w 12237496"/>
              <a:gd name="connsiteY612" fmla="*/ 2419602 h 9800811"/>
              <a:gd name="connsiteX613" fmla="*/ 4353285 w 12237496"/>
              <a:gd name="connsiteY613" fmla="*/ 2384147 h 9800811"/>
              <a:gd name="connsiteX614" fmla="*/ 4351277 w 12237496"/>
              <a:gd name="connsiteY614" fmla="*/ 2350529 h 9800811"/>
              <a:gd name="connsiteX615" fmla="*/ 4348764 w 12237496"/>
              <a:gd name="connsiteY615" fmla="*/ 2346179 h 9800811"/>
              <a:gd name="connsiteX616" fmla="*/ 4345582 w 12237496"/>
              <a:gd name="connsiteY616" fmla="*/ 2330626 h 9800811"/>
              <a:gd name="connsiteX617" fmla="*/ 4344914 w 12237496"/>
              <a:gd name="connsiteY617" fmla="*/ 2319421 h 9800811"/>
              <a:gd name="connsiteX618" fmla="*/ 4346584 w 12237496"/>
              <a:gd name="connsiteY618" fmla="*/ 2272082 h 9800811"/>
              <a:gd name="connsiteX619" fmla="*/ 4362642 w 12237496"/>
              <a:gd name="connsiteY619" fmla="*/ 2239625 h 9800811"/>
              <a:gd name="connsiteX620" fmla="*/ 4379873 w 12237496"/>
              <a:gd name="connsiteY620" fmla="*/ 2189102 h 9800811"/>
              <a:gd name="connsiteX621" fmla="*/ 4397103 w 12237496"/>
              <a:gd name="connsiteY621" fmla="*/ 2138578 h 9800811"/>
              <a:gd name="connsiteX622" fmla="*/ 4423703 w 12237496"/>
              <a:gd name="connsiteY622" fmla="*/ 2094238 h 9800811"/>
              <a:gd name="connsiteX623" fmla="*/ 4450304 w 12237496"/>
              <a:gd name="connsiteY623" fmla="*/ 2049897 h 9800811"/>
              <a:gd name="connsiteX624" fmla="*/ 4456492 w 12237496"/>
              <a:gd name="connsiteY624" fmla="*/ 2040527 h 9800811"/>
              <a:gd name="connsiteX625" fmla="*/ 4462682 w 12237496"/>
              <a:gd name="connsiteY625" fmla="*/ 2031156 h 9800811"/>
              <a:gd name="connsiteX626" fmla="*/ 4470710 w 12237496"/>
              <a:gd name="connsiteY626" fmla="*/ 2014927 h 9800811"/>
              <a:gd name="connsiteX627" fmla="*/ 4481254 w 12237496"/>
              <a:gd name="connsiteY627" fmla="*/ 2003046 h 9800811"/>
              <a:gd name="connsiteX628" fmla="*/ 4493632 w 12237496"/>
              <a:gd name="connsiteY628" fmla="*/ 1984306 h 9800811"/>
              <a:gd name="connsiteX629" fmla="*/ 4501661 w 12237496"/>
              <a:gd name="connsiteY629" fmla="*/ 1968074 h 9800811"/>
              <a:gd name="connsiteX630" fmla="*/ 4505341 w 12237496"/>
              <a:gd name="connsiteY630" fmla="*/ 1954358 h 9800811"/>
              <a:gd name="connsiteX631" fmla="*/ 4520232 w 12237496"/>
              <a:gd name="connsiteY631" fmla="*/ 1939964 h 9800811"/>
              <a:gd name="connsiteX632" fmla="*/ 5564127 w 12237496"/>
              <a:gd name="connsiteY632" fmla="*/ 131577 h 9800811"/>
              <a:gd name="connsiteX633" fmla="*/ 5583869 w 12237496"/>
              <a:gd name="connsiteY633" fmla="*/ 85401 h 9800811"/>
              <a:gd name="connsiteX634" fmla="*/ 5619169 w 12237496"/>
              <a:gd name="connsiteY634" fmla="*/ 36039 h 9800811"/>
              <a:gd name="connsiteX635" fmla="*/ 24643 w 12237496"/>
              <a:gd name="connsiteY635" fmla="*/ 0 h 9800811"/>
              <a:gd name="connsiteX636" fmla="*/ 5533531 w 12237496"/>
              <a:gd name="connsiteY636" fmla="*/ 0 h 9800811"/>
              <a:gd name="connsiteX637" fmla="*/ 4389560 w 12237496"/>
              <a:gd name="connsiteY637" fmla="*/ 1974830 h 9800811"/>
              <a:gd name="connsiteX638" fmla="*/ 4388391 w 12237496"/>
              <a:gd name="connsiteY638" fmla="*/ 1992895 h 9800811"/>
              <a:gd name="connsiteX639" fmla="*/ 4386552 w 12237496"/>
              <a:gd name="connsiteY639" fmla="*/ 1999751 h 9800811"/>
              <a:gd name="connsiteX640" fmla="*/ 4373502 w 12237496"/>
              <a:gd name="connsiteY640" fmla="*/ 2007286 h 9800811"/>
              <a:gd name="connsiteX641" fmla="*/ 4363635 w 12237496"/>
              <a:gd name="connsiteY641" fmla="*/ 2030375 h 9800811"/>
              <a:gd name="connsiteX642" fmla="*/ 4335194 w 12237496"/>
              <a:gd name="connsiteY642" fmla="*/ 2081574 h 9800811"/>
              <a:gd name="connsiteX643" fmla="*/ 4304242 w 12237496"/>
              <a:gd name="connsiteY643" fmla="*/ 2128427 h 9800811"/>
              <a:gd name="connsiteX644" fmla="*/ 4298057 w 12237496"/>
              <a:gd name="connsiteY644" fmla="*/ 2137797 h 9800811"/>
              <a:gd name="connsiteX645" fmla="*/ 4287515 w 12237496"/>
              <a:gd name="connsiteY645" fmla="*/ 2149679 h 9800811"/>
              <a:gd name="connsiteX646" fmla="*/ 4281324 w 12237496"/>
              <a:gd name="connsiteY646" fmla="*/ 2159049 h 9800811"/>
              <a:gd name="connsiteX647" fmla="*/ 4270782 w 12237496"/>
              <a:gd name="connsiteY647" fmla="*/ 2170931 h 9800811"/>
              <a:gd name="connsiteX648" fmla="*/ 4262084 w 12237496"/>
              <a:gd name="connsiteY648" fmla="*/ 2175953 h 9800811"/>
              <a:gd name="connsiteX649" fmla="*/ 4249707 w 12237496"/>
              <a:gd name="connsiteY649" fmla="*/ 2194695 h 9800811"/>
              <a:gd name="connsiteX650" fmla="*/ 4230466 w 12237496"/>
              <a:gd name="connsiteY650" fmla="*/ 2211599 h 9800811"/>
              <a:gd name="connsiteX651" fmla="*/ 4208715 w 12237496"/>
              <a:gd name="connsiteY651" fmla="*/ 2224156 h 9800811"/>
              <a:gd name="connsiteX652" fmla="*/ 4182616 w 12237496"/>
              <a:gd name="connsiteY652" fmla="*/ 2239224 h 9800811"/>
              <a:gd name="connsiteX653" fmla="*/ 4152168 w 12237496"/>
              <a:gd name="connsiteY653" fmla="*/ 2256805 h 9800811"/>
              <a:gd name="connsiteX654" fmla="*/ 4117369 w 12237496"/>
              <a:gd name="connsiteY654" fmla="*/ 2276897 h 9800811"/>
              <a:gd name="connsiteX655" fmla="*/ 4081897 w 12237496"/>
              <a:gd name="connsiteY655" fmla="*/ 2285781 h 9800811"/>
              <a:gd name="connsiteX656" fmla="*/ 4050778 w 12237496"/>
              <a:gd name="connsiteY656" fmla="*/ 2292156 h 9800811"/>
              <a:gd name="connsiteX657" fmla="*/ 4010959 w 12237496"/>
              <a:gd name="connsiteY657" fmla="*/ 2303553 h 9800811"/>
              <a:gd name="connsiteX658" fmla="*/ 3945537 w 12237496"/>
              <a:gd name="connsiteY658" fmla="*/ 2300746 h 9800811"/>
              <a:gd name="connsiteX659" fmla="*/ 3882630 w 12237496"/>
              <a:gd name="connsiteY659" fmla="*/ 2302288 h 9800811"/>
              <a:gd name="connsiteX660" fmla="*/ 3848997 w 12237496"/>
              <a:gd name="connsiteY660" fmla="*/ 2304314 h 9800811"/>
              <a:gd name="connsiteX661" fmla="*/ 3810350 w 12237496"/>
              <a:gd name="connsiteY661" fmla="*/ 2297645 h 9800811"/>
              <a:gd name="connsiteX662" fmla="*/ 3776719 w 12237496"/>
              <a:gd name="connsiteY662" fmla="*/ 2299671 h 9800811"/>
              <a:gd name="connsiteX663" fmla="*/ 3749952 w 12237496"/>
              <a:gd name="connsiteY663" fmla="*/ 2303535 h 9800811"/>
              <a:gd name="connsiteX664" fmla="*/ 3503829 w 12237496"/>
              <a:gd name="connsiteY664" fmla="*/ 2289121 h 9800811"/>
              <a:gd name="connsiteX665" fmla="*/ 3258385 w 12237496"/>
              <a:gd name="connsiteY665" fmla="*/ 2285917 h 9800811"/>
              <a:gd name="connsiteX666" fmla="*/ 3010430 w 12237496"/>
              <a:gd name="connsiteY666" fmla="*/ 2278361 h 9800811"/>
              <a:gd name="connsiteX667" fmla="*/ 2756285 w 12237496"/>
              <a:gd name="connsiteY667" fmla="*/ 2280177 h 9800811"/>
              <a:gd name="connsiteX668" fmla="*/ 2508997 w 12237496"/>
              <a:gd name="connsiteY668" fmla="*/ 2283832 h 9800811"/>
              <a:gd name="connsiteX669" fmla="*/ 2259868 w 12237496"/>
              <a:gd name="connsiteY669" fmla="*/ 2294345 h 9800811"/>
              <a:gd name="connsiteX670" fmla="*/ 2012585 w 12237496"/>
              <a:gd name="connsiteY670" fmla="*/ 2297998 h 9800811"/>
              <a:gd name="connsiteX671" fmla="*/ 1767805 w 12237496"/>
              <a:gd name="connsiteY671" fmla="*/ 2305999 h 9800811"/>
              <a:gd name="connsiteX672" fmla="*/ 1765964 w 12237496"/>
              <a:gd name="connsiteY672" fmla="*/ 2312859 h 9800811"/>
              <a:gd name="connsiteX673" fmla="*/ 1765294 w 12237496"/>
              <a:gd name="connsiteY673" fmla="*/ 2301651 h 9800811"/>
              <a:gd name="connsiteX674" fmla="*/ 1684315 w 12237496"/>
              <a:gd name="connsiteY674" fmla="*/ 2302029 h 9800811"/>
              <a:gd name="connsiteX675" fmla="*/ 1657546 w 12237496"/>
              <a:gd name="connsiteY675" fmla="*/ 2305894 h 9800811"/>
              <a:gd name="connsiteX676" fmla="*/ 1626426 w 12237496"/>
              <a:gd name="connsiteY676" fmla="*/ 2312268 h 9800811"/>
              <a:gd name="connsiteX677" fmla="*/ 1592798 w 12237496"/>
              <a:gd name="connsiteY677" fmla="*/ 2314294 h 9800811"/>
              <a:gd name="connsiteX678" fmla="*/ 1561008 w 12237496"/>
              <a:gd name="connsiteY678" fmla="*/ 2309461 h 9800811"/>
              <a:gd name="connsiteX679" fmla="*/ 1494918 w 12237496"/>
              <a:gd name="connsiteY679" fmla="*/ 2295448 h 9800811"/>
              <a:gd name="connsiteX680" fmla="*/ 1442548 w 12237496"/>
              <a:gd name="connsiteY680" fmla="*/ 2285110 h 9800811"/>
              <a:gd name="connsiteX681" fmla="*/ 1433177 w 12237496"/>
              <a:gd name="connsiteY681" fmla="*/ 2278925 h 9800811"/>
              <a:gd name="connsiteX682" fmla="*/ 1423808 w 12237496"/>
              <a:gd name="connsiteY682" fmla="*/ 2272739 h 9800811"/>
              <a:gd name="connsiteX683" fmla="*/ 1412597 w 12237496"/>
              <a:gd name="connsiteY683" fmla="*/ 2273416 h 9800811"/>
              <a:gd name="connsiteX684" fmla="*/ 1401387 w 12237496"/>
              <a:gd name="connsiteY684" fmla="*/ 2274093 h 9800811"/>
              <a:gd name="connsiteX685" fmla="*/ 1372607 w 12237496"/>
              <a:gd name="connsiteY685" fmla="*/ 2244335 h 9800811"/>
              <a:gd name="connsiteX686" fmla="*/ 1332618 w 12237496"/>
              <a:gd name="connsiteY686" fmla="*/ 2215253 h 9800811"/>
              <a:gd name="connsiteX687" fmla="*/ 1301998 w 12237496"/>
              <a:gd name="connsiteY687" fmla="*/ 2192355 h 9800811"/>
              <a:gd name="connsiteX688" fmla="*/ 1272548 w 12237496"/>
              <a:gd name="connsiteY688" fmla="*/ 2151393 h 9800811"/>
              <a:gd name="connsiteX689" fmla="*/ 1233730 w 12237496"/>
              <a:gd name="connsiteY689" fmla="*/ 2104248 h 9800811"/>
              <a:gd name="connsiteX690" fmla="*/ 1197919 w 12237496"/>
              <a:gd name="connsiteY690" fmla="*/ 2032175 h 9800811"/>
              <a:gd name="connsiteX691" fmla="*/ 1157760 w 12237496"/>
              <a:gd name="connsiteY691" fmla="*/ 1962616 h 9800811"/>
              <a:gd name="connsiteX692" fmla="*/ 1132659 w 12237496"/>
              <a:gd name="connsiteY692" fmla="*/ 1919143 h 9800811"/>
              <a:gd name="connsiteX693" fmla="*/ 1122619 w 12237496"/>
              <a:gd name="connsiteY693" fmla="*/ 1901752 h 9800811"/>
              <a:gd name="connsiteX694" fmla="*/ 1115088 w 12237496"/>
              <a:gd name="connsiteY694" fmla="*/ 1888708 h 9800811"/>
              <a:gd name="connsiteX695" fmla="*/ 131169 w 12237496"/>
              <a:gd name="connsiteY695" fmla="*/ 184508 h 9800811"/>
              <a:gd name="connsiteX696" fmla="*/ 116108 w 12237496"/>
              <a:gd name="connsiteY696" fmla="*/ 158424 h 9800811"/>
              <a:gd name="connsiteX697" fmla="*/ 104226 w 12237496"/>
              <a:gd name="connsiteY697" fmla="*/ 147893 h 9800811"/>
              <a:gd name="connsiteX698" fmla="*/ 98539 w 12237496"/>
              <a:gd name="connsiteY698" fmla="*/ 127993 h 9800811"/>
              <a:gd name="connsiteX699" fmla="*/ 91008 w 12237496"/>
              <a:gd name="connsiteY699" fmla="*/ 114949 h 9800811"/>
              <a:gd name="connsiteX700" fmla="*/ 60888 w 12237496"/>
              <a:gd name="connsiteY700" fmla="*/ 62781 h 9800811"/>
              <a:gd name="connsiteX701" fmla="*/ 30768 w 12237496"/>
              <a:gd name="connsiteY701" fmla="*/ 10611 h 9800811"/>
              <a:gd name="connsiteX702" fmla="*/ 25751 w 12237496"/>
              <a:gd name="connsiteY702" fmla="*/ 1916 h 9800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</a:cxnLst>
            <a:rect l="l" t="t" r="r" b="b"/>
            <a:pathLst>
              <a:path w="12237496" h="9800811">
                <a:moveTo>
                  <a:pt x="1781120" y="7307794"/>
                </a:moveTo>
                <a:lnTo>
                  <a:pt x="1781387" y="7312213"/>
                </a:lnTo>
                <a:lnTo>
                  <a:pt x="1778878" y="7307865"/>
                </a:lnTo>
                <a:close/>
                <a:moveTo>
                  <a:pt x="10479316" y="7283049"/>
                </a:moveTo>
                <a:lnTo>
                  <a:pt x="10481120" y="7291882"/>
                </a:lnTo>
                <a:lnTo>
                  <a:pt x="10476099" y="7283187"/>
                </a:lnTo>
                <a:close/>
                <a:moveTo>
                  <a:pt x="5887386" y="4860462"/>
                </a:moveTo>
                <a:lnTo>
                  <a:pt x="6069922" y="4865208"/>
                </a:lnTo>
                <a:lnTo>
                  <a:pt x="6074274" y="4862697"/>
                </a:lnTo>
                <a:lnTo>
                  <a:pt x="8416479" y="4861030"/>
                </a:lnTo>
                <a:lnTo>
                  <a:pt x="8424009" y="4874074"/>
                </a:lnTo>
                <a:lnTo>
                  <a:pt x="8448267" y="4865865"/>
                </a:lnTo>
                <a:lnTo>
                  <a:pt x="8485077" y="4879392"/>
                </a:lnTo>
                <a:lnTo>
                  <a:pt x="8517538" y="4895431"/>
                </a:lnTo>
                <a:lnTo>
                  <a:pt x="8552508" y="4915818"/>
                </a:lnTo>
                <a:lnTo>
                  <a:pt x="8589988" y="4940550"/>
                </a:lnTo>
                <a:lnTo>
                  <a:pt x="8623118" y="4967794"/>
                </a:lnTo>
                <a:lnTo>
                  <a:pt x="8654405" y="5001898"/>
                </a:lnTo>
                <a:lnTo>
                  <a:pt x="8673815" y="5025475"/>
                </a:lnTo>
                <a:lnTo>
                  <a:pt x="8759156" y="5173287"/>
                </a:lnTo>
                <a:lnTo>
                  <a:pt x="8764177" y="5181981"/>
                </a:lnTo>
                <a:lnTo>
                  <a:pt x="8769195" y="5190675"/>
                </a:lnTo>
                <a:lnTo>
                  <a:pt x="8796805" y="5238497"/>
                </a:lnTo>
                <a:lnTo>
                  <a:pt x="8829435" y="5295015"/>
                </a:lnTo>
                <a:lnTo>
                  <a:pt x="8854536" y="5338488"/>
                </a:lnTo>
                <a:lnTo>
                  <a:pt x="8869597" y="5364573"/>
                </a:lnTo>
                <a:lnTo>
                  <a:pt x="8887165" y="5395005"/>
                </a:lnTo>
                <a:lnTo>
                  <a:pt x="8912266" y="5438479"/>
                </a:lnTo>
                <a:lnTo>
                  <a:pt x="8947405" y="5499344"/>
                </a:lnTo>
                <a:lnTo>
                  <a:pt x="8982546" y="5560209"/>
                </a:lnTo>
                <a:lnTo>
                  <a:pt x="9006978" y="5592476"/>
                </a:lnTo>
                <a:lnTo>
                  <a:pt x="9030236" y="5642810"/>
                </a:lnTo>
                <a:lnTo>
                  <a:pt x="9057846" y="5690631"/>
                </a:lnTo>
                <a:lnTo>
                  <a:pt x="9060356" y="5694980"/>
                </a:lnTo>
                <a:lnTo>
                  <a:pt x="9072906" y="5716715"/>
                </a:lnTo>
                <a:lnTo>
                  <a:pt x="9120595" y="5799319"/>
                </a:lnTo>
                <a:lnTo>
                  <a:pt x="9185856" y="5912353"/>
                </a:lnTo>
                <a:lnTo>
                  <a:pt x="9251117" y="6025383"/>
                </a:lnTo>
                <a:lnTo>
                  <a:pt x="9288766" y="6090596"/>
                </a:lnTo>
                <a:lnTo>
                  <a:pt x="9308846" y="6125376"/>
                </a:lnTo>
                <a:lnTo>
                  <a:pt x="9323907" y="6151460"/>
                </a:lnTo>
                <a:lnTo>
                  <a:pt x="9356535" y="6207978"/>
                </a:lnTo>
                <a:lnTo>
                  <a:pt x="9381636" y="6251452"/>
                </a:lnTo>
                <a:lnTo>
                  <a:pt x="9404227" y="6290580"/>
                </a:lnTo>
                <a:lnTo>
                  <a:pt x="9409246" y="6299276"/>
                </a:lnTo>
                <a:lnTo>
                  <a:pt x="9419286" y="6316665"/>
                </a:lnTo>
                <a:lnTo>
                  <a:pt x="9459447" y="6386223"/>
                </a:lnTo>
                <a:lnTo>
                  <a:pt x="9497097" y="6451436"/>
                </a:lnTo>
                <a:lnTo>
                  <a:pt x="9519015" y="6479357"/>
                </a:lnTo>
                <a:lnTo>
                  <a:pt x="9522196" y="6494909"/>
                </a:lnTo>
                <a:lnTo>
                  <a:pt x="9564867" y="6568816"/>
                </a:lnTo>
                <a:lnTo>
                  <a:pt x="9605026" y="6638377"/>
                </a:lnTo>
                <a:lnTo>
                  <a:pt x="9635147" y="6690545"/>
                </a:lnTo>
                <a:lnTo>
                  <a:pt x="9660247" y="6734020"/>
                </a:lnTo>
                <a:lnTo>
                  <a:pt x="9690368" y="6786190"/>
                </a:lnTo>
                <a:lnTo>
                  <a:pt x="9692877" y="6790536"/>
                </a:lnTo>
                <a:lnTo>
                  <a:pt x="9695386" y="6794882"/>
                </a:lnTo>
                <a:lnTo>
                  <a:pt x="9705426" y="6812272"/>
                </a:lnTo>
                <a:lnTo>
                  <a:pt x="9710448" y="6820970"/>
                </a:lnTo>
                <a:lnTo>
                  <a:pt x="9724836" y="6835845"/>
                </a:lnTo>
                <a:lnTo>
                  <a:pt x="9734877" y="6853236"/>
                </a:lnTo>
                <a:lnTo>
                  <a:pt x="9745589" y="6881834"/>
                </a:lnTo>
                <a:lnTo>
                  <a:pt x="9770687" y="6925308"/>
                </a:lnTo>
                <a:lnTo>
                  <a:pt x="9800807" y="6977477"/>
                </a:lnTo>
                <a:lnTo>
                  <a:pt x="9828415" y="7025298"/>
                </a:lnTo>
                <a:lnTo>
                  <a:pt x="9856026" y="7073120"/>
                </a:lnTo>
                <a:lnTo>
                  <a:pt x="9881128" y="7116594"/>
                </a:lnTo>
                <a:lnTo>
                  <a:pt x="9906225" y="7160069"/>
                </a:lnTo>
                <a:lnTo>
                  <a:pt x="9922628" y="7208567"/>
                </a:lnTo>
                <a:lnTo>
                  <a:pt x="9935347" y="7270781"/>
                </a:lnTo>
                <a:lnTo>
                  <a:pt x="9940367" y="7279476"/>
                </a:lnTo>
                <a:lnTo>
                  <a:pt x="9947899" y="7292520"/>
                </a:lnTo>
                <a:lnTo>
                  <a:pt x="9939868" y="7308747"/>
                </a:lnTo>
                <a:lnTo>
                  <a:pt x="9938699" y="7326814"/>
                </a:lnTo>
                <a:lnTo>
                  <a:pt x="9937029" y="7374149"/>
                </a:lnTo>
                <a:lnTo>
                  <a:pt x="9935859" y="7392215"/>
                </a:lnTo>
                <a:lnTo>
                  <a:pt x="9934689" y="7410280"/>
                </a:lnTo>
                <a:lnTo>
                  <a:pt x="9933520" y="7428347"/>
                </a:lnTo>
                <a:lnTo>
                  <a:pt x="9918629" y="7442738"/>
                </a:lnTo>
                <a:lnTo>
                  <a:pt x="9917459" y="7460805"/>
                </a:lnTo>
                <a:lnTo>
                  <a:pt x="9905080" y="7479545"/>
                </a:lnTo>
                <a:lnTo>
                  <a:pt x="8759132" y="9462781"/>
                </a:lnTo>
                <a:lnTo>
                  <a:pt x="8751104" y="9479011"/>
                </a:lnTo>
                <a:lnTo>
                  <a:pt x="8751775" y="9490217"/>
                </a:lnTo>
                <a:lnTo>
                  <a:pt x="8743073" y="9495240"/>
                </a:lnTo>
                <a:lnTo>
                  <a:pt x="8730692" y="9513981"/>
                </a:lnTo>
                <a:lnTo>
                  <a:pt x="8697904" y="9567692"/>
                </a:lnTo>
                <a:lnTo>
                  <a:pt x="8669466" y="9618891"/>
                </a:lnTo>
                <a:lnTo>
                  <a:pt x="8660766" y="9623913"/>
                </a:lnTo>
                <a:lnTo>
                  <a:pt x="8654577" y="9633285"/>
                </a:lnTo>
                <a:lnTo>
                  <a:pt x="8648384" y="9642653"/>
                </a:lnTo>
                <a:lnTo>
                  <a:pt x="8637848" y="9654535"/>
                </a:lnTo>
                <a:lnTo>
                  <a:pt x="8624797" y="9662069"/>
                </a:lnTo>
                <a:lnTo>
                  <a:pt x="8614926" y="9685159"/>
                </a:lnTo>
                <a:lnTo>
                  <a:pt x="8595687" y="9702062"/>
                </a:lnTo>
                <a:lnTo>
                  <a:pt x="8573934" y="9714620"/>
                </a:lnTo>
                <a:lnTo>
                  <a:pt x="8547837" y="9729688"/>
                </a:lnTo>
                <a:lnTo>
                  <a:pt x="8521737" y="9744757"/>
                </a:lnTo>
                <a:lnTo>
                  <a:pt x="8482590" y="9767359"/>
                </a:lnTo>
                <a:lnTo>
                  <a:pt x="8444609" y="9771896"/>
                </a:lnTo>
                <a:lnTo>
                  <a:pt x="8413489" y="9778271"/>
                </a:lnTo>
                <a:lnTo>
                  <a:pt x="8382371" y="9784644"/>
                </a:lnTo>
                <a:lnTo>
                  <a:pt x="8308252" y="9786861"/>
                </a:lnTo>
                <a:lnTo>
                  <a:pt x="8245341" y="9788402"/>
                </a:lnTo>
                <a:lnTo>
                  <a:pt x="8216061" y="9787918"/>
                </a:lnTo>
                <a:lnTo>
                  <a:pt x="8182430" y="9789943"/>
                </a:lnTo>
                <a:lnTo>
                  <a:pt x="8146292" y="9787622"/>
                </a:lnTo>
                <a:lnTo>
                  <a:pt x="8115172" y="9793997"/>
                </a:lnTo>
                <a:lnTo>
                  <a:pt x="7873403" y="9777072"/>
                </a:lnTo>
                <a:lnTo>
                  <a:pt x="7621097" y="9772031"/>
                </a:lnTo>
                <a:lnTo>
                  <a:pt x="7373139" y="9764478"/>
                </a:lnTo>
                <a:lnTo>
                  <a:pt x="7118994" y="9766295"/>
                </a:lnTo>
                <a:lnTo>
                  <a:pt x="6874214" y="9774296"/>
                </a:lnTo>
                <a:lnTo>
                  <a:pt x="6622575" y="9780459"/>
                </a:lnTo>
                <a:lnTo>
                  <a:pt x="6375288" y="9784113"/>
                </a:lnTo>
                <a:lnTo>
                  <a:pt x="6134863" y="9789601"/>
                </a:lnTo>
                <a:lnTo>
                  <a:pt x="6135531" y="9800811"/>
                </a:lnTo>
                <a:lnTo>
                  <a:pt x="6132353" y="9785255"/>
                </a:lnTo>
                <a:lnTo>
                  <a:pt x="6047023" y="9788146"/>
                </a:lnTo>
                <a:lnTo>
                  <a:pt x="6020254" y="9792008"/>
                </a:lnTo>
                <a:lnTo>
                  <a:pt x="5993483" y="9795870"/>
                </a:lnTo>
                <a:lnTo>
                  <a:pt x="5964204" y="9795388"/>
                </a:lnTo>
                <a:lnTo>
                  <a:pt x="5923715" y="9795577"/>
                </a:lnTo>
                <a:lnTo>
                  <a:pt x="5860134" y="9785911"/>
                </a:lnTo>
                <a:lnTo>
                  <a:pt x="5813956" y="9766200"/>
                </a:lnTo>
                <a:lnTo>
                  <a:pt x="5800235" y="9762528"/>
                </a:lnTo>
                <a:lnTo>
                  <a:pt x="5793376" y="9760692"/>
                </a:lnTo>
                <a:lnTo>
                  <a:pt x="5779656" y="9757020"/>
                </a:lnTo>
                <a:lnTo>
                  <a:pt x="5768447" y="9757697"/>
                </a:lnTo>
                <a:lnTo>
                  <a:pt x="5735318" y="9730450"/>
                </a:lnTo>
                <a:lnTo>
                  <a:pt x="5697839" y="9705715"/>
                </a:lnTo>
                <a:lnTo>
                  <a:pt x="5664706" y="9678471"/>
                </a:lnTo>
                <a:lnTo>
                  <a:pt x="5637766" y="9641856"/>
                </a:lnTo>
                <a:lnTo>
                  <a:pt x="5603297" y="9592197"/>
                </a:lnTo>
                <a:lnTo>
                  <a:pt x="5560626" y="9518291"/>
                </a:lnTo>
                <a:lnTo>
                  <a:pt x="5522976" y="9453081"/>
                </a:lnTo>
                <a:lnTo>
                  <a:pt x="5495364" y="9405256"/>
                </a:lnTo>
                <a:lnTo>
                  <a:pt x="5485328" y="9387867"/>
                </a:lnTo>
                <a:lnTo>
                  <a:pt x="5482145" y="9372313"/>
                </a:lnTo>
                <a:lnTo>
                  <a:pt x="4498227" y="7668114"/>
                </a:lnTo>
                <a:lnTo>
                  <a:pt x="4478817" y="7644541"/>
                </a:lnTo>
                <a:lnTo>
                  <a:pt x="4466936" y="7634009"/>
                </a:lnTo>
                <a:lnTo>
                  <a:pt x="4468106" y="7615944"/>
                </a:lnTo>
                <a:lnTo>
                  <a:pt x="4460574" y="7602900"/>
                </a:lnTo>
                <a:lnTo>
                  <a:pt x="4423596" y="7548895"/>
                </a:lnTo>
                <a:lnTo>
                  <a:pt x="4393476" y="7496729"/>
                </a:lnTo>
                <a:lnTo>
                  <a:pt x="4388454" y="7488032"/>
                </a:lnTo>
                <a:lnTo>
                  <a:pt x="4387786" y="7476826"/>
                </a:lnTo>
                <a:lnTo>
                  <a:pt x="4362685" y="7433352"/>
                </a:lnTo>
                <a:lnTo>
                  <a:pt x="4364526" y="7426491"/>
                </a:lnTo>
                <a:lnTo>
                  <a:pt x="4365694" y="7408429"/>
                </a:lnTo>
                <a:lnTo>
                  <a:pt x="4359337" y="7377320"/>
                </a:lnTo>
                <a:lnTo>
                  <a:pt x="4359837" y="7348047"/>
                </a:lnTo>
                <a:lnTo>
                  <a:pt x="4357326" y="7343701"/>
                </a:lnTo>
                <a:lnTo>
                  <a:pt x="4354145" y="7328147"/>
                </a:lnTo>
                <a:lnTo>
                  <a:pt x="4362177" y="7311918"/>
                </a:lnTo>
                <a:lnTo>
                  <a:pt x="4359495" y="7267092"/>
                </a:lnTo>
                <a:lnTo>
                  <a:pt x="4368695" y="7232798"/>
                </a:lnTo>
                <a:lnTo>
                  <a:pt x="4385923" y="7182275"/>
                </a:lnTo>
                <a:lnTo>
                  <a:pt x="4405663" y="7136097"/>
                </a:lnTo>
                <a:lnTo>
                  <a:pt x="4436615" y="7089246"/>
                </a:lnTo>
                <a:lnTo>
                  <a:pt x="4458864" y="7047416"/>
                </a:lnTo>
                <a:lnTo>
                  <a:pt x="4465051" y="7038046"/>
                </a:lnTo>
                <a:lnTo>
                  <a:pt x="4471244" y="7028676"/>
                </a:lnTo>
                <a:lnTo>
                  <a:pt x="4479273" y="7012449"/>
                </a:lnTo>
                <a:lnTo>
                  <a:pt x="4489813" y="7000564"/>
                </a:lnTo>
                <a:lnTo>
                  <a:pt x="4504032" y="6974967"/>
                </a:lnTo>
                <a:lnTo>
                  <a:pt x="4512060" y="6958737"/>
                </a:lnTo>
                <a:lnTo>
                  <a:pt x="4515742" y="6945020"/>
                </a:lnTo>
                <a:lnTo>
                  <a:pt x="4526283" y="6933135"/>
                </a:lnTo>
                <a:lnTo>
                  <a:pt x="5572689" y="5129101"/>
                </a:lnTo>
                <a:lnTo>
                  <a:pt x="5596780" y="5080414"/>
                </a:lnTo>
                <a:lnTo>
                  <a:pt x="5636430" y="5028536"/>
                </a:lnTo>
                <a:lnTo>
                  <a:pt x="5667377" y="4981685"/>
                </a:lnTo>
                <a:lnTo>
                  <a:pt x="5697158" y="4952900"/>
                </a:lnTo>
                <a:lnTo>
                  <a:pt x="5716399" y="4935996"/>
                </a:lnTo>
                <a:lnTo>
                  <a:pt x="5742497" y="4920927"/>
                </a:lnTo>
                <a:lnTo>
                  <a:pt x="5803398" y="4885767"/>
                </a:lnTo>
                <a:lnTo>
                  <a:pt x="5832005" y="4875045"/>
                </a:lnTo>
                <a:lnTo>
                  <a:pt x="5858776" y="4871182"/>
                </a:lnTo>
                <a:lnTo>
                  <a:pt x="5867476" y="4866159"/>
                </a:lnTo>
                <a:lnTo>
                  <a:pt x="5878685" y="4865485"/>
                </a:lnTo>
                <a:close/>
                <a:moveTo>
                  <a:pt x="1715776" y="2376611"/>
                </a:moveTo>
                <a:lnTo>
                  <a:pt x="4060487" y="2379297"/>
                </a:lnTo>
                <a:lnTo>
                  <a:pt x="4072369" y="2389826"/>
                </a:lnTo>
                <a:lnTo>
                  <a:pt x="4096627" y="2381617"/>
                </a:lnTo>
                <a:lnTo>
                  <a:pt x="4126577" y="2393309"/>
                </a:lnTo>
                <a:lnTo>
                  <a:pt x="4159039" y="2409345"/>
                </a:lnTo>
                <a:lnTo>
                  <a:pt x="4198357" y="2427222"/>
                </a:lnTo>
                <a:lnTo>
                  <a:pt x="4233998" y="2458815"/>
                </a:lnTo>
                <a:lnTo>
                  <a:pt x="4267124" y="2486061"/>
                </a:lnTo>
                <a:lnTo>
                  <a:pt x="4295908" y="2515816"/>
                </a:lnTo>
                <a:lnTo>
                  <a:pt x="4315318" y="2539390"/>
                </a:lnTo>
                <a:lnTo>
                  <a:pt x="4400659" y="2687204"/>
                </a:lnTo>
                <a:lnTo>
                  <a:pt x="4410026" y="2693385"/>
                </a:lnTo>
                <a:lnTo>
                  <a:pt x="4415047" y="2702082"/>
                </a:lnTo>
                <a:lnTo>
                  <a:pt x="4445164" y="2754251"/>
                </a:lnTo>
                <a:lnTo>
                  <a:pt x="4470937" y="2808932"/>
                </a:lnTo>
                <a:lnTo>
                  <a:pt x="4496038" y="2852406"/>
                </a:lnTo>
                <a:lnTo>
                  <a:pt x="4513604" y="2882838"/>
                </a:lnTo>
                <a:lnTo>
                  <a:pt x="4533016" y="2906413"/>
                </a:lnTo>
                <a:lnTo>
                  <a:pt x="4553766" y="2952397"/>
                </a:lnTo>
                <a:lnTo>
                  <a:pt x="4591415" y="3017609"/>
                </a:lnTo>
                <a:lnTo>
                  <a:pt x="4624046" y="3074126"/>
                </a:lnTo>
                <a:lnTo>
                  <a:pt x="4652825" y="3103883"/>
                </a:lnTo>
                <a:lnTo>
                  <a:pt x="4678595" y="3158565"/>
                </a:lnTo>
                <a:lnTo>
                  <a:pt x="4703694" y="3202039"/>
                </a:lnTo>
                <a:lnTo>
                  <a:pt x="4701857" y="3208896"/>
                </a:lnTo>
                <a:lnTo>
                  <a:pt x="4716918" y="3234982"/>
                </a:lnTo>
                <a:lnTo>
                  <a:pt x="4768954" y="3315073"/>
                </a:lnTo>
                <a:lnTo>
                  <a:pt x="4834215" y="3428105"/>
                </a:lnTo>
                <a:lnTo>
                  <a:pt x="4892618" y="3539305"/>
                </a:lnTo>
                <a:lnTo>
                  <a:pt x="4932775" y="3608862"/>
                </a:lnTo>
                <a:lnTo>
                  <a:pt x="4954696" y="3636785"/>
                </a:lnTo>
                <a:lnTo>
                  <a:pt x="4965406" y="3665378"/>
                </a:lnTo>
                <a:lnTo>
                  <a:pt x="5000546" y="3726243"/>
                </a:lnTo>
                <a:lnTo>
                  <a:pt x="5023136" y="3765372"/>
                </a:lnTo>
                <a:lnTo>
                  <a:pt x="5045729" y="3804499"/>
                </a:lnTo>
                <a:lnTo>
                  <a:pt x="5053256" y="3817539"/>
                </a:lnTo>
                <a:lnTo>
                  <a:pt x="5060789" y="3830582"/>
                </a:lnTo>
                <a:lnTo>
                  <a:pt x="5100946" y="3900143"/>
                </a:lnTo>
                <a:lnTo>
                  <a:pt x="5138596" y="3965353"/>
                </a:lnTo>
                <a:lnTo>
                  <a:pt x="5165534" y="4001969"/>
                </a:lnTo>
                <a:lnTo>
                  <a:pt x="5166206" y="4013177"/>
                </a:lnTo>
                <a:lnTo>
                  <a:pt x="5206366" y="4082734"/>
                </a:lnTo>
                <a:lnTo>
                  <a:pt x="5249036" y="4156639"/>
                </a:lnTo>
                <a:lnTo>
                  <a:pt x="5276647" y="4204464"/>
                </a:lnTo>
                <a:lnTo>
                  <a:pt x="5306095" y="4245428"/>
                </a:lnTo>
                <a:lnTo>
                  <a:pt x="5334377" y="4304454"/>
                </a:lnTo>
                <a:lnTo>
                  <a:pt x="5336884" y="4308802"/>
                </a:lnTo>
                <a:lnTo>
                  <a:pt x="5339395" y="4313149"/>
                </a:lnTo>
                <a:lnTo>
                  <a:pt x="5346928" y="4326191"/>
                </a:lnTo>
                <a:lnTo>
                  <a:pt x="5356295" y="4332377"/>
                </a:lnTo>
                <a:lnTo>
                  <a:pt x="5370686" y="4347256"/>
                </a:lnTo>
                <a:lnTo>
                  <a:pt x="5376373" y="4367154"/>
                </a:lnTo>
                <a:lnTo>
                  <a:pt x="5391436" y="4393240"/>
                </a:lnTo>
                <a:lnTo>
                  <a:pt x="5419045" y="4441061"/>
                </a:lnTo>
                <a:lnTo>
                  <a:pt x="5446655" y="4488883"/>
                </a:lnTo>
                <a:lnTo>
                  <a:pt x="5474262" y="4536705"/>
                </a:lnTo>
                <a:lnTo>
                  <a:pt x="5504385" y="4588876"/>
                </a:lnTo>
                <a:lnTo>
                  <a:pt x="5526977" y="4628002"/>
                </a:lnTo>
                <a:lnTo>
                  <a:pt x="5547725" y="4673987"/>
                </a:lnTo>
                <a:lnTo>
                  <a:pt x="5566637" y="4726832"/>
                </a:lnTo>
                <a:lnTo>
                  <a:pt x="5581195" y="4782190"/>
                </a:lnTo>
                <a:lnTo>
                  <a:pt x="5584378" y="4797741"/>
                </a:lnTo>
                <a:lnTo>
                  <a:pt x="5589397" y="4806437"/>
                </a:lnTo>
                <a:lnTo>
                  <a:pt x="5585719" y="4820155"/>
                </a:lnTo>
                <a:lnTo>
                  <a:pt x="5584548" y="4838220"/>
                </a:lnTo>
                <a:lnTo>
                  <a:pt x="5585387" y="4889903"/>
                </a:lnTo>
                <a:lnTo>
                  <a:pt x="5584216" y="4907968"/>
                </a:lnTo>
                <a:lnTo>
                  <a:pt x="5583046" y="4926034"/>
                </a:lnTo>
                <a:lnTo>
                  <a:pt x="5575017" y="4942265"/>
                </a:lnTo>
                <a:lnTo>
                  <a:pt x="5568829" y="4951634"/>
                </a:lnTo>
                <a:lnTo>
                  <a:pt x="5563309" y="4972211"/>
                </a:lnTo>
                <a:lnTo>
                  <a:pt x="5550929" y="4990949"/>
                </a:lnTo>
                <a:lnTo>
                  <a:pt x="4400633" y="6976698"/>
                </a:lnTo>
                <a:lnTo>
                  <a:pt x="4396952" y="6990416"/>
                </a:lnTo>
                <a:lnTo>
                  <a:pt x="4397622" y="7001621"/>
                </a:lnTo>
                <a:lnTo>
                  <a:pt x="4384573" y="7009155"/>
                </a:lnTo>
                <a:lnTo>
                  <a:pt x="4376542" y="7025386"/>
                </a:lnTo>
                <a:lnTo>
                  <a:pt x="4346265" y="7083442"/>
                </a:lnTo>
                <a:lnTo>
                  <a:pt x="4313474" y="7137155"/>
                </a:lnTo>
                <a:lnTo>
                  <a:pt x="4309124" y="7139667"/>
                </a:lnTo>
                <a:lnTo>
                  <a:pt x="4302937" y="7149036"/>
                </a:lnTo>
                <a:lnTo>
                  <a:pt x="4296747" y="7158406"/>
                </a:lnTo>
                <a:lnTo>
                  <a:pt x="4292396" y="7160916"/>
                </a:lnTo>
                <a:lnTo>
                  <a:pt x="4286205" y="7170288"/>
                </a:lnTo>
                <a:lnTo>
                  <a:pt x="4268804" y="7180336"/>
                </a:lnTo>
                <a:lnTo>
                  <a:pt x="4260777" y="7196562"/>
                </a:lnTo>
                <a:lnTo>
                  <a:pt x="4241535" y="7213467"/>
                </a:lnTo>
                <a:lnTo>
                  <a:pt x="4219786" y="7226023"/>
                </a:lnTo>
                <a:lnTo>
                  <a:pt x="4193687" y="7241091"/>
                </a:lnTo>
                <a:lnTo>
                  <a:pt x="4163239" y="7258672"/>
                </a:lnTo>
                <a:lnTo>
                  <a:pt x="4128438" y="7278762"/>
                </a:lnTo>
                <a:lnTo>
                  <a:pt x="4092969" y="7287651"/>
                </a:lnTo>
                <a:lnTo>
                  <a:pt x="4057498" y="7296536"/>
                </a:lnTo>
                <a:lnTo>
                  <a:pt x="4026380" y="7302909"/>
                </a:lnTo>
                <a:lnTo>
                  <a:pt x="3959120" y="7306961"/>
                </a:lnTo>
                <a:lnTo>
                  <a:pt x="3891188" y="7299807"/>
                </a:lnTo>
                <a:lnTo>
                  <a:pt x="3857560" y="7301834"/>
                </a:lnTo>
                <a:lnTo>
                  <a:pt x="3823931" y="7303859"/>
                </a:lnTo>
                <a:lnTo>
                  <a:pt x="3787793" y="7301538"/>
                </a:lnTo>
                <a:lnTo>
                  <a:pt x="3761021" y="7305402"/>
                </a:lnTo>
                <a:lnTo>
                  <a:pt x="3514907" y="7290989"/>
                </a:lnTo>
                <a:lnTo>
                  <a:pt x="3266948" y="7283435"/>
                </a:lnTo>
                <a:lnTo>
                  <a:pt x="3021501" y="7280230"/>
                </a:lnTo>
                <a:lnTo>
                  <a:pt x="2767355" y="7282047"/>
                </a:lnTo>
                <a:lnTo>
                  <a:pt x="2520068" y="7285702"/>
                </a:lnTo>
                <a:lnTo>
                  <a:pt x="2268429" y="7291864"/>
                </a:lnTo>
                <a:lnTo>
                  <a:pt x="2023652" y="7299865"/>
                </a:lnTo>
                <a:lnTo>
                  <a:pt x="1781120" y="7307794"/>
                </a:lnTo>
                <a:lnTo>
                  <a:pt x="1780716" y="7301005"/>
                </a:lnTo>
                <a:lnTo>
                  <a:pt x="1691036" y="7306409"/>
                </a:lnTo>
                <a:lnTo>
                  <a:pt x="1666108" y="7303414"/>
                </a:lnTo>
                <a:lnTo>
                  <a:pt x="1639336" y="7307275"/>
                </a:lnTo>
                <a:lnTo>
                  <a:pt x="1605708" y="7309303"/>
                </a:lnTo>
                <a:lnTo>
                  <a:pt x="1569569" y="7306981"/>
                </a:lnTo>
                <a:lnTo>
                  <a:pt x="1505989" y="7297315"/>
                </a:lnTo>
                <a:lnTo>
                  <a:pt x="1457969" y="7284463"/>
                </a:lnTo>
                <a:lnTo>
                  <a:pt x="1451111" y="7282627"/>
                </a:lnTo>
                <a:lnTo>
                  <a:pt x="1437389" y="7278956"/>
                </a:lnTo>
                <a:lnTo>
                  <a:pt x="1428019" y="7272773"/>
                </a:lnTo>
                <a:lnTo>
                  <a:pt x="1416808" y="7273449"/>
                </a:lnTo>
                <a:lnTo>
                  <a:pt x="1381170" y="7241856"/>
                </a:lnTo>
                <a:lnTo>
                  <a:pt x="1343688" y="7217122"/>
                </a:lnTo>
                <a:lnTo>
                  <a:pt x="1313070" y="7194222"/>
                </a:lnTo>
                <a:lnTo>
                  <a:pt x="1281782" y="7160120"/>
                </a:lnTo>
                <a:lnTo>
                  <a:pt x="1244800" y="7106115"/>
                </a:lnTo>
                <a:lnTo>
                  <a:pt x="1204639" y="7036554"/>
                </a:lnTo>
                <a:lnTo>
                  <a:pt x="1168830" y="6964483"/>
                </a:lnTo>
                <a:lnTo>
                  <a:pt x="1143729" y="6921009"/>
                </a:lnTo>
                <a:lnTo>
                  <a:pt x="1136201" y="6907967"/>
                </a:lnTo>
                <a:lnTo>
                  <a:pt x="1126159" y="6890576"/>
                </a:lnTo>
                <a:lnTo>
                  <a:pt x="139730" y="5182029"/>
                </a:lnTo>
                <a:lnTo>
                  <a:pt x="124670" y="5155947"/>
                </a:lnTo>
                <a:lnTo>
                  <a:pt x="112789" y="5145415"/>
                </a:lnTo>
                <a:lnTo>
                  <a:pt x="112119" y="5134209"/>
                </a:lnTo>
                <a:lnTo>
                  <a:pt x="102079" y="5116819"/>
                </a:lnTo>
                <a:lnTo>
                  <a:pt x="67609" y="5067162"/>
                </a:lnTo>
                <a:lnTo>
                  <a:pt x="39329" y="5008134"/>
                </a:lnTo>
                <a:lnTo>
                  <a:pt x="34309" y="4999438"/>
                </a:lnTo>
                <a:lnTo>
                  <a:pt x="29291" y="4990742"/>
                </a:lnTo>
                <a:lnTo>
                  <a:pt x="6700" y="4951616"/>
                </a:lnTo>
                <a:lnTo>
                  <a:pt x="12890" y="4942247"/>
                </a:lnTo>
                <a:lnTo>
                  <a:pt x="12218" y="4931040"/>
                </a:lnTo>
                <a:lnTo>
                  <a:pt x="7699" y="4893074"/>
                </a:lnTo>
                <a:lnTo>
                  <a:pt x="1339" y="4861965"/>
                </a:lnTo>
                <a:lnTo>
                  <a:pt x="3177" y="4855108"/>
                </a:lnTo>
                <a:lnTo>
                  <a:pt x="0" y="4839552"/>
                </a:lnTo>
                <a:lnTo>
                  <a:pt x="3678" y="4825835"/>
                </a:lnTo>
                <a:lnTo>
                  <a:pt x="5348" y="4778498"/>
                </a:lnTo>
                <a:lnTo>
                  <a:pt x="17057" y="4748553"/>
                </a:lnTo>
                <a:lnTo>
                  <a:pt x="34286" y="4698027"/>
                </a:lnTo>
                <a:lnTo>
                  <a:pt x="51516" y="4647505"/>
                </a:lnTo>
                <a:lnTo>
                  <a:pt x="78115" y="4603166"/>
                </a:lnTo>
                <a:lnTo>
                  <a:pt x="104715" y="4558824"/>
                </a:lnTo>
                <a:lnTo>
                  <a:pt x="110905" y="4549454"/>
                </a:lnTo>
                <a:lnTo>
                  <a:pt x="112746" y="4542594"/>
                </a:lnTo>
                <a:lnTo>
                  <a:pt x="125126" y="4523853"/>
                </a:lnTo>
                <a:lnTo>
                  <a:pt x="135666" y="4511972"/>
                </a:lnTo>
                <a:lnTo>
                  <a:pt x="143695" y="4495743"/>
                </a:lnTo>
                <a:lnTo>
                  <a:pt x="156074" y="4477001"/>
                </a:lnTo>
                <a:lnTo>
                  <a:pt x="164102" y="4460773"/>
                </a:lnTo>
                <a:lnTo>
                  <a:pt x="174644" y="4448891"/>
                </a:lnTo>
                <a:lnTo>
                  <a:pt x="1214191" y="2643015"/>
                </a:lnTo>
                <a:lnTo>
                  <a:pt x="1238282" y="2594328"/>
                </a:lnTo>
                <a:lnTo>
                  <a:pt x="1277932" y="2542454"/>
                </a:lnTo>
                <a:lnTo>
                  <a:pt x="1315740" y="2497438"/>
                </a:lnTo>
                <a:lnTo>
                  <a:pt x="1341171" y="2471162"/>
                </a:lnTo>
                <a:lnTo>
                  <a:pt x="1364759" y="2451745"/>
                </a:lnTo>
                <a:lnTo>
                  <a:pt x="1389019" y="2443537"/>
                </a:lnTo>
                <a:lnTo>
                  <a:pt x="1449919" y="2408377"/>
                </a:lnTo>
                <a:lnTo>
                  <a:pt x="1480367" y="2390795"/>
                </a:lnTo>
                <a:lnTo>
                  <a:pt x="1511487" y="2384422"/>
                </a:lnTo>
                <a:lnTo>
                  <a:pt x="1515837" y="2381912"/>
                </a:lnTo>
                <a:lnTo>
                  <a:pt x="1522698" y="2383748"/>
                </a:lnTo>
                <a:lnTo>
                  <a:pt x="1531399" y="2378725"/>
                </a:lnTo>
                <a:close/>
                <a:moveTo>
                  <a:pt x="12237496" y="2353037"/>
                </a:moveTo>
                <a:lnTo>
                  <a:pt x="12237496" y="7271742"/>
                </a:lnTo>
                <a:lnTo>
                  <a:pt x="12214644" y="7270656"/>
                </a:lnTo>
                <a:lnTo>
                  <a:pt x="11971038" y="7260592"/>
                </a:lnTo>
                <a:lnTo>
                  <a:pt x="11723080" y="7253039"/>
                </a:lnTo>
                <a:lnTo>
                  <a:pt x="11468930" y="7254856"/>
                </a:lnTo>
                <a:lnTo>
                  <a:pt x="11224156" y="7262859"/>
                </a:lnTo>
                <a:lnTo>
                  <a:pt x="10972516" y="7269021"/>
                </a:lnTo>
                <a:lnTo>
                  <a:pt x="10725233" y="7272675"/>
                </a:lnTo>
                <a:lnTo>
                  <a:pt x="10479316" y="7283049"/>
                </a:lnTo>
                <a:lnTo>
                  <a:pt x="10477942" y="7276328"/>
                </a:lnTo>
                <a:lnTo>
                  <a:pt x="10392610" y="7279219"/>
                </a:lnTo>
                <a:lnTo>
                  <a:pt x="10370193" y="7280571"/>
                </a:lnTo>
                <a:lnTo>
                  <a:pt x="10339074" y="7286944"/>
                </a:lnTo>
                <a:lnTo>
                  <a:pt x="10305445" y="7288971"/>
                </a:lnTo>
                <a:lnTo>
                  <a:pt x="10269305" y="7286649"/>
                </a:lnTo>
                <a:lnTo>
                  <a:pt x="10205725" y="7276986"/>
                </a:lnTo>
                <a:lnTo>
                  <a:pt x="10155195" y="7259784"/>
                </a:lnTo>
                <a:lnTo>
                  <a:pt x="10145827" y="7253602"/>
                </a:lnTo>
                <a:lnTo>
                  <a:pt x="10134615" y="7254276"/>
                </a:lnTo>
                <a:lnTo>
                  <a:pt x="10125248" y="7248092"/>
                </a:lnTo>
                <a:lnTo>
                  <a:pt x="10114035" y="7248768"/>
                </a:lnTo>
                <a:lnTo>
                  <a:pt x="10085254" y="7219013"/>
                </a:lnTo>
                <a:lnTo>
                  <a:pt x="10047774" y="7194278"/>
                </a:lnTo>
                <a:lnTo>
                  <a:pt x="10014647" y="7167032"/>
                </a:lnTo>
                <a:lnTo>
                  <a:pt x="9983358" y="7132928"/>
                </a:lnTo>
                <a:lnTo>
                  <a:pt x="9948886" y="7083270"/>
                </a:lnTo>
                <a:lnTo>
                  <a:pt x="9906217" y="7009363"/>
                </a:lnTo>
                <a:lnTo>
                  <a:pt x="9872918" y="6941639"/>
                </a:lnTo>
                <a:lnTo>
                  <a:pt x="9845306" y="6893817"/>
                </a:lnTo>
                <a:lnTo>
                  <a:pt x="9835268" y="6876430"/>
                </a:lnTo>
                <a:lnTo>
                  <a:pt x="9827737" y="6863386"/>
                </a:lnTo>
                <a:lnTo>
                  <a:pt x="8843819" y="5159188"/>
                </a:lnTo>
                <a:lnTo>
                  <a:pt x="8828756" y="5133103"/>
                </a:lnTo>
                <a:lnTo>
                  <a:pt x="8816877" y="5122573"/>
                </a:lnTo>
                <a:lnTo>
                  <a:pt x="8813696" y="5107018"/>
                </a:lnTo>
                <a:lnTo>
                  <a:pt x="8806165" y="5093976"/>
                </a:lnTo>
                <a:lnTo>
                  <a:pt x="8769182" y="5039972"/>
                </a:lnTo>
                <a:lnTo>
                  <a:pt x="8743418" y="4985290"/>
                </a:lnTo>
                <a:lnTo>
                  <a:pt x="8738395" y="4976595"/>
                </a:lnTo>
                <a:lnTo>
                  <a:pt x="8733377" y="4967902"/>
                </a:lnTo>
                <a:lnTo>
                  <a:pt x="8708275" y="4924427"/>
                </a:lnTo>
                <a:lnTo>
                  <a:pt x="8714467" y="4915054"/>
                </a:lnTo>
                <a:lnTo>
                  <a:pt x="8711285" y="4899503"/>
                </a:lnTo>
                <a:lnTo>
                  <a:pt x="8709274" y="4865883"/>
                </a:lnTo>
                <a:lnTo>
                  <a:pt x="8705425" y="4839122"/>
                </a:lnTo>
                <a:lnTo>
                  <a:pt x="8707266" y="4832265"/>
                </a:lnTo>
                <a:lnTo>
                  <a:pt x="8704085" y="4816709"/>
                </a:lnTo>
                <a:lnTo>
                  <a:pt x="8703417" y="4805504"/>
                </a:lnTo>
                <a:lnTo>
                  <a:pt x="8705084" y="4758167"/>
                </a:lnTo>
                <a:lnTo>
                  <a:pt x="8718633" y="4721363"/>
                </a:lnTo>
                <a:lnTo>
                  <a:pt x="8731515" y="4673350"/>
                </a:lnTo>
                <a:lnTo>
                  <a:pt x="8755603" y="4624660"/>
                </a:lnTo>
                <a:lnTo>
                  <a:pt x="8777854" y="4582833"/>
                </a:lnTo>
                <a:lnTo>
                  <a:pt x="8808800" y="4535980"/>
                </a:lnTo>
                <a:lnTo>
                  <a:pt x="8810643" y="4529120"/>
                </a:lnTo>
                <a:lnTo>
                  <a:pt x="8816833" y="4519753"/>
                </a:lnTo>
                <a:lnTo>
                  <a:pt x="8829214" y="4501011"/>
                </a:lnTo>
                <a:lnTo>
                  <a:pt x="8835401" y="4491639"/>
                </a:lnTo>
                <a:lnTo>
                  <a:pt x="8845273" y="4468553"/>
                </a:lnTo>
                <a:lnTo>
                  <a:pt x="8853302" y="4452323"/>
                </a:lnTo>
                <a:lnTo>
                  <a:pt x="8861329" y="4436095"/>
                </a:lnTo>
                <a:lnTo>
                  <a:pt x="8871870" y="4424211"/>
                </a:lnTo>
                <a:lnTo>
                  <a:pt x="9918280" y="2620172"/>
                </a:lnTo>
                <a:lnTo>
                  <a:pt x="9942368" y="2571486"/>
                </a:lnTo>
                <a:lnTo>
                  <a:pt x="9977666" y="2522120"/>
                </a:lnTo>
                <a:lnTo>
                  <a:pt x="10017316" y="2470246"/>
                </a:lnTo>
                <a:lnTo>
                  <a:pt x="10042746" y="2443973"/>
                </a:lnTo>
                <a:lnTo>
                  <a:pt x="10066338" y="2424557"/>
                </a:lnTo>
                <a:lnTo>
                  <a:pt x="10083734" y="2414511"/>
                </a:lnTo>
                <a:lnTo>
                  <a:pt x="10148986" y="2376840"/>
                </a:lnTo>
                <a:lnTo>
                  <a:pt x="10181946" y="2363606"/>
                </a:lnTo>
                <a:lnTo>
                  <a:pt x="10204365" y="2362256"/>
                </a:lnTo>
                <a:lnTo>
                  <a:pt x="10213062" y="2357231"/>
                </a:lnTo>
                <a:lnTo>
                  <a:pt x="10219924" y="2359070"/>
                </a:lnTo>
                <a:lnTo>
                  <a:pt x="10228622" y="2354046"/>
                </a:lnTo>
                <a:lnTo>
                  <a:pt x="10415509" y="2356282"/>
                </a:lnTo>
                <a:close/>
                <a:moveTo>
                  <a:pt x="12237496" y="0"/>
                </a:moveTo>
                <a:lnTo>
                  <a:pt x="12237496" y="2274630"/>
                </a:lnTo>
                <a:lnTo>
                  <a:pt x="12206086" y="2273138"/>
                </a:lnTo>
                <a:lnTo>
                  <a:pt x="11962476" y="2263073"/>
                </a:lnTo>
                <a:lnTo>
                  <a:pt x="11708330" y="2264889"/>
                </a:lnTo>
                <a:lnTo>
                  <a:pt x="11462880" y="2261683"/>
                </a:lnTo>
                <a:lnTo>
                  <a:pt x="11211244" y="2267848"/>
                </a:lnTo>
                <a:lnTo>
                  <a:pt x="10959608" y="2274011"/>
                </a:lnTo>
                <a:lnTo>
                  <a:pt x="10714831" y="2282012"/>
                </a:lnTo>
                <a:lnTo>
                  <a:pt x="10470052" y="2290012"/>
                </a:lnTo>
                <a:lnTo>
                  <a:pt x="10468210" y="2296872"/>
                </a:lnTo>
                <a:lnTo>
                  <a:pt x="10470051" y="2290012"/>
                </a:lnTo>
                <a:lnTo>
                  <a:pt x="10471891" y="2283153"/>
                </a:lnTo>
                <a:lnTo>
                  <a:pt x="10467544" y="2285664"/>
                </a:lnTo>
                <a:lnTo>
                  <a:pt x="10386561" y="2286046"/>
                </a:lnTo>
                <a:lnTo>
                  <a:pt x="10357283" y="2285562"/>
                </a:lnTo>
                <a:lnTo>
                  <a:pt x="10330514" y="2289421"/>
                </a:lnTo>
                <a:lnTo>
                  <a:pt x="10296886" y="2291450"/>
                </a:lnTo>
                <a:lnTo>
                  <a:pt x="10260743" y="2289130"/>
                </a:lnTo>
                <a:lnTo>
                  <a:pt x="10192813" y="2281975"/>
                </a:lnTo>
                <a:lnTo>
                  <a:pt x="10149143" y="2266613"/>
                </a:lnTo>
                <a:lnTo>
                  <a:pt x="10137935" y="2267287"/>
                </a:lnTo>
                <a:lnTo>
                  <a:pt x="10128562" y="2261106"/>
                </a:lnTo>
                <a:lnTo>
                  <a:pt x="10119196" y="2254920"/>
                </a:lnTo>
                <a:lnTo>
                  <a:pt x="10107984" y="2255596"/>
                </a:lnTo>
                <a:lnTo>
                  <a:pt x="10076695" y="2221491"/>
                </a:lnTo>
                <a:lnTo>
                  <a:pt x="10039215" y="2196757"/>
                </a:lnTo>
                <a:lnTo>
                  <a:pt x="10008594" y="2173859"/>
                </a:lnTo>
                <a:lnTo>
                  <a:pt x="9977305" y="2139757"/>
                </a:lnTo>
                <a:lnTo>
                  <a:pt x="9940326" y="2085752"/>
                </a:lnTo>
                <a:lnTo>
                  <a:pt x="9900164" y="2016192"/>
                </a:lnTo>
                <a:lnTo>
                  <a:pt x="9864353" y="1944120"/>
                </a:lnTo>
                <a:lnTo>
                  <a:pt x="9839254" y="1900647"/>
                </a:lnTo>
                <a:lnTo>
                  <a:pt x="9831725" y="1887602"/>
                </a:lnTo>
                <a:lnTo>
                  <a:pt x="9821686" y="1870213"/>
                </a:lnTo>
                <a:lnTo>
                  <a:pt x="8835255" y="161665"/>
                </a:lnTo>
                <a:lnTo>
                  <a:pt x="8815846" y="138093"/>
                </a:lnTo>
                <a:lnTo>
                  <a:pt x="8808314" y="125050"/>
                </a:lnTo>
                <a:lnTo>
                  <a:pt x="8805803" y="120705"/>
                </a:lnTo>
                <a:lnTo>
                  <a:pt x="8805134" y="109497"/>
                </a:lnTo>
                <a:lnTo>
                  <a:pt x="8797606" y="96455"/>
                </a:lnTo>
                <a:lnTo>
                  <a:pt x="8763135" y="46796"/>
                </a:lnTo>
                <a:lnTo>
                  <a:pt x="8736117" y="1"/>
                </a:lnTo>
                <a:close/>
                <a:moveTo>
                  <a:pt x="5651135" y="0"/>
                </a:moveTo>
                <a:lnTo>
                  <a:pt x="8641613" y="1"/>
                </a:lnTo>
                <a:lnTo>
                  <a:pt x="8645847" y="4378"/>
                </a:lnTo>
                <a:lnTo>
                  <a:pt x="8660904" y="30463"/>
                </a:lnTo>
                <a:lnTo>
                  <a:pt x="8746246" y="178277"/>
                </a:lnTo>
                <a:lnTo>
                  <a:pt x="8755616" y="184458"/>
                </a:lnTo>
                <a:lnTo>
                  <a:pt x="8760637" y="193154"/>
                </a:lnTo>
                <a:lnTo>
                  <a:pt x="8790759" y="245321"/>
                </a:lnTo>
                <a:lnTo>
                  <a:pt x="8816525" y="300003"/>
                </a:lnTo>
                <a:lnTo>
                  <a:pt x="8841627" y="343479"/>
                </a:lnTo>
                <a:lnTo>
                  <a:pt x="8863548" y="371399"/>
                </a:lnTo>
                <a:lnTo>
                  <a:pt x="8878609" y="397484"/>
                </a:lnTo>
                <a:lnTo>
                  <a:pt x="8903706" y="440958"/>
                </a:lnTo>
                <a:lnTo>
                  <a:pt x="8941357" y="506170"/>
                </a:lnTo>
                <a:lnTo>
                  <a:pt x="8973986" y="562686"/>
                </a:lnTo>
                <a:lnTo>
                  <a:pt x="8998414" y="594956"/>
                </a:lnTo>
                <a:lnTo>
                  <a:pt x="9024189" y="649636"/>
                </a:lnTo>
                <a:lnTo>
                  <a:pt x="9049286" y="693110"/>
                </a:lnTo>
                <a:lnTo>
                  <a:pt x="9047447" y="699970"/>
                </a:lnTo>
                <a:lnTo>
                  <a:pt x="9062506" y="726055"/>
                </a:lnTo>
                <a:lnTo>
                  <a:pt x="9114548" y="806145"/>
                </a:lnTo>
                <a:lnTo>
                  <a:pt x="9179807" y="919178"/>
                </a:lnTo>
                <a:lnTo>
                  <a:pt x="9242560" y="1027864"/>
                </a:lnTo>
                <a:lnTo>
                  <a:pt x="9282716" y="1097423"/>
                </a:lnTo>
                <a:lnTo>
                  <a:pt x="9300286" y="1127855"/>
                </a:lnTo>
                <a:lnTo>
                  <a:pt x="9310994" y="1156452"/>
                </a:lnTo>
                <a:lnTo>
                  <a:pt x="9346136" y="1217314"/>
                </a:lnTo>
                <a:lnTo>
                  <a:pt x="9373077" y="1253931"/>
                </a:lnTo>
                <a:lnTo>
                  <a:pt x="9395665" y="1293058"/>
                </a:lnTo>
                <a:lnTo>
                  <a:pt x="9398845" y="1308612"/>
                </a:lnTo>
                <a:lnTo>
                  <a:pt x="9406373" y="1321655"/>
                </a:lnTo>
                <a:lnTo>
                  <a:pt x="9446538" y="1391216"/>
                </a:lnTo>
                <a:lnTo>
                  <a:pt x="9488536" y="1453912"/>
                </a:lnTo>
                <a:lnTo>
                  <a:pt x="9515475" y="1490529"/>
                </a:lnTo>
                <a:lnTo>
                  <a:pt x="9511794" y="1504249"/>
                </a:lnTo>
                <a:lnTo>
                  <a:pt x="9551955" y="1573806"/>
                </a:lnTo>
                <a:lnTo>
                  <a:pt x="9598978" y="1645200"/>
                </a:lnTo>
                <a:lnTo>
                  <a:pt x="9626587" y="1693024"/>
                </a:lnTo>
                <a:lnTo>
                  <a:pt x="9651688" y="1736497"/>
                </a:lnTo>
                <a:lnTo>
                  <a:pt x="9684319" y="1793015"/>
                </a:lnTo>
                <a:lnTo>
                  <a:pt x="9686825" y="1797361"/>
                </a:lnTo>
                <a:lnTo>
                  <a:pt x="9684984" y="1804222"/>
                </a:lnTo>
                <a:lnTo>
                  <a:pt x="9692516" y="1817263"/>
                </a:lnTo>
                <a:lnTo>
                  <a:pt x="9701886" y="1823448"/>
                </a:lnTo>
                <a:lnTo>
                  <a:pt x="9716277" y="1838328"/>
                </a:lnTo>
                <a:lnTo>
                  <a:pt x="9726315" y="1855715"/>
                </a:lnTo>
                <a:lnTo>
                  <a:pt x="9737028" y="1884310"/>
                </a:lnTo>
                <a:lnTo>
                  <a:pt x="9764636" y="1932132"/>
                </a:lnTo>
                <a:lnTo>
                  <a:pt x="9792247" y="1979954"/>
                </a:lnTo>
                <a:lnTo>
                  <a:pt x="9819858" y="2027775"/>
                </a:lnTo>
                <a:lnTo>
                  <a:pt x="9849977" y="2079945"/>
                </a:lnTo>
                <a:lnTo>
                  <a:pt x="9872570" y="2119073"/>
                </a:lnTo>
                <a:lnTo>
                  <a:pt x="9897669" y="2162546"/>
                </a:lnTo>
                <a:lnTo>
                  <a:pt x="9916577" y="2215393"/>
                </a:lnTo>
                <a:lnTo>
                  <a:pt x="9926784" y="2273264"/>
                </a:lnTo>
                <a:lnTo>
                  <a:pt x="9934316" y="2286303"/>
                </a:lnTo>
                <a:lnTo>
                  <a:pt x="9939336" y="2295000"/>
                </a:lnTo>
                <a:lnTo>
                  <a:pt x="9931307" y="2311226"/>
                </a:lnTo>
                <a:lnTo>
                  <a:pt x="9930138" y="2329293"/>
                </a:lnTo>
                <a:lnTo>
                  <a:pt x="9930976" y="2380978"/>
                </a:lnTo>
                <a:lnTo>
                  <a:pt x="9925459" y="2401552"/>
                </a:lnTo>
                <a:lnTo>
                  <a:pt x="9924290" y="2419618"/>
                </a:lnTo>
                <a:lnTo>
                  <a:pt x="9920609" y="2433337"/>
                </a:lnTo>
                <a:lnTo>
                  <a:pt x="9910066" y="2445219"/>
                </a:lnTo>
                <a:lnTo>
                  <a:pt x="9908898" y="2463284"/>
                </a:lnTo>
                <a:lnTo>
                  <a:pt x="9896517" y="2482024"/>
                </a:lnTo>
                <a:lnTo>
                  <a:pt x="8746224" y="4467772"/>
                </a:lnTo>
                <a:lnTo>
                  <a:pt x="8742540" y="4481491"/>
                </a:lnTo>
                <a:lnTo>
                  <a:pt x="8743211" y="4492697"/>
                </a:lnTo>
                <a:lnTo>
                  <a:pt x="8730162" y="4500229"/>
                </a:lnTo>
                <a:lnTo>
                  <a:pt x="8717784" y="4518971"/>
                </a:lnTo>
                <a:lnTo>
                  <a:pt x="8691852" y="4574516"/>
                </a:lnTo>
                <a:lnTo>
                  <a:pt x="8663415" y="4625717"/>
                </a:lnTo>
                <a:lnTo>
                  <a:pt x="8654715" y="4630740"/>
                </a:lnTo>
                <a:lnTo>
                  <a:pt x="8644174" y="4642620"/>
                </a:lnTo>
                <a:lnTo>
                  <a:pt x="8637984" y="4651992"/>
                </a:lnTo>
                <a:lnTo>
                  <a:pt x="8627446" y="4663875"/>
                </a:lnTo>
                <a:lnTo>
                  <a:pt x="8618747" y="4668898"/>
                </a:lnTo>
                <a:lnTo>
                  <a:pt x="8606366" y="4687637"/>
                </a:lnTo>
                <a:lnTo>
                  <a:pt x="8587126" y="4704543"/>
                </a:lnTo>
                <a:lnTo>
                  <a:pt x="8565375" y="4717098"/>
                </a:lnTo>
                <a:lnTo>
                  <a:pt x="8539278" y="4732168"/>
                </a:lnTo>
                <a:lnTo>
                  <a:pt x="8508828" y="4749747"/>
                </a:lnTo>
                <a:lnTo>
                  <a:pt x="8474029" y="4769839"/>
                </a:lnTo>
                <a:lnTo>
                  <a:pt x="8438557" y="4778725"/>
                </a:lnTo>
                <a:lnTo>
                  <a:pt x="8407439" y="4785100"/>
                </a:lnTo>
                <a:lnTo>
                  <a:pt x="8371969" y="4793984"/>
                </a:lnTo>
                <a:lnTo>
                  <a:pt x="8304708" y="4798036"/>
                </a:lnTo>
                <a:lnTo>
                  <a:pt x="8236778" y="4790881"/>
                </a:lnTo>
                <a:lnTo>
                  <a:pt x="8203149" y="4792908"/>
                </a:lnTo>
                <a:lnTo>
                  <a:pt x="8169522" y="4794933"/>
                </a:lnTo>
                <a:lnTo>
                  <a:pt x="8137731" y="4790102"/>
                </a:lnTo>
                <a:lnTo>
                  <a:pt x="8106610" y="4796476"/>
                </a:lnTo>
                <a:lnTo>
                  <a:pt x="7860494" y="4782065"/>
                </a:lnTo>
                <a:lnTo>
                  <a:pt x="7612537" y="4774511"/>
                </a:lnTo>
                <a:lnTo>
                  <a:pt x="7367090" y="4771306"/>
                </a:lnTo>
                <a:lnTo>
                  <a:pt x="7112940" y="4773122"/>
                </a:lnTo>
                <a:lnTo>
                  <a:pt x="6865655" y="4776776"/>
                </a:lnTo>
                <a:lnTo>
                  <a:pt x="6614016" y="4782941"/>
                </a:lnTo>
                <a:lnTo>
                  <a:pt x="6369240" y="4790940"/>
                </a:lnTo>
                <a:lnTo>
                  <a:pt x="6124461" y="4798942"/>
                </a:lnTo>
                <a:lnTo>
                  <a:pt x="6122622" y="4805800"/>
                </a:lnTo>
                <a:lnTo>
                  <a:pt x="6121948" y="4794592"/>
                </a:lnTo>
                <a:lnTo>
                  <a:pt x="6040969" y="4794974"/>
                </a:lnTo>
                <a:lnTo>
                  <a:pt x="6011693" y="4794488"/>
                </a:lnTo>
                <a:lnTo>
                  <a:pt x="5980573" y="4800860"/>
                </a:lnTo>
                <a:lnTo>
                  <a:pt x="5951294" y="4800378"/>
                </a:lnTo>
                <a:lnTo>
                  <a:pt x="5915154" y="4798057"/>
                </a:lnTo>
                <a:lnTo>
                  <a:pt x="5851574" y="4788392"/>
                </a:lnTo>
                <a:lnTo>
                  <a:pt x="5803554" y="4775540"/>
                </a:lnTo>
                <a:lnTo>
                  <a:pt x="5792345" y="4776215"/>
                </a:lnTo>
                <a:lnTo>
                  <a:pt x="5782973" y="4770032"/>
                </a:lnTo>
                <a:lnTo>
                  <a:pt x="5769255" y="4766358"/>
                </a:lnTo>
                <a:lnTo>
                  <a:pt x="5758044" y="4767034"/>
                </a:lnTo>
                <a:lnTo>
                  <a:pt x="5726755" y="4732929"/>
                </a:lnTo>
                <a:lnTo>
                  <a:pt x="5689276" y="4708197"/>
                </a:lnTo>
                <a:lnTo>
                  <a:pt x="5658657" y="4685297"/>
                </a:lnTo>
                <a:lnTo>
                  <a:pt x="5631716" y="4648686"/>
                </a:lnTo>
                <a:lnTo>
                  <a:pt x="5594734" y="4594680"/>
                </a:lnTo>
                <a:lnTo>
                  <a:pt x="5554577" y="4525118"/>
                </a:lnTo>
                <a:lnTo>
                  <a:pt x="5514416" y="4455559"/>
                </a:lnTo>
                <a:lnTo>
                  <a:pt x="5489315" y="4412086"/>
                </a:lnTo>
                <a:lnTo>
                  <a:pt x="5481785" y="4399041"/>
                </a:lnTo>
                <a:lnTo>
                  <a:pt x="5476096" y="4379141"/>
                </a:lnTo>
                <a:lnTo>
                  <a:pt x="4489665" y="2670593"/>
                </a:lnTo>
                <a:lnTo>
                  <a:pt x="4470254" y="2647020"/>
                </a:lnTo>
                <a:lnTo>
                  <a:pt x="4458374" y="2636490"/>
                </a:lnTo>
                <a:lnTo>
                  <a:pt x="4462053" y="2622770"/>
                </a:lnTo>
                <a:lnTo>
                  <a:pt x="4452014" y="2605382"/>
                </a:lnTo>
                <a:lnTo>
                  <a:pt x="4417545" y="2555724"/>
                </a:lnTo>
                <a:lnTo>
                  <a:pt x="4384913" y="2499207"/>
                </a:lnTo>
                <a:lnTo>
                  <a:pt x="4379893" y="2490510"/>
                </a:lnTo>
                <a:lnTo>
                  <a:pt x="4379226" y="2479306"/>
                </a:lnTo>
                <a:lnTo>
                  <a:pt x="4356638" y="2440179"/>
                </a:lnTo>
                <a:lnTo>
                  <a:pt x="4358477" y="2433318"/>
                </a:lnTo>
                <a:lnTo>
                  <a:pt x="4362154" y="2419602"/>
                </a:lnTo>
                <a:lnTo>
                  <a:pt x="4353285" y="2384147"/>
                </a:lnTo>
                <a:lnTo>
                  <a:pt x="4351277" y="2350529"/>
                </a:lnTo>
                <a:lnTo>
                  <a:pt x="4348764" y="2346179"/>
                </a:lnTo>
                <a:lnTo>
                  <a:pt x="4345582" y="2330626"/>
                </a:lnTo>
                <a:lnTo>
                  <a:pt x="4344914" y="2319421"/>
                </a:lnTo>
                <a:lnTo>
                  <a:pt x="4346584" y="2272082"/>
                </a:lnTo>
                <a:lnTo>
                  <a:pt x="4362642" y="2239625"/>
                </a:lnTo>
                <a:lnTo>
                  <a:pt x="4379873" y="2189102"/>
                </a:lnTo>
                <a:lnTo>
                  <a:pt x="4397103" y="2138578"/>
                </a:lnTo>
                <a:lnTo>
                  <a:pt x="4423703" y="2094238"/>
                </a:lnTo>
                <a:lnTo>
                  <a:pt x="4450304" y="2049897"/>
                </a:lnTo>
                <a:lnTo>
                  <a:pt x="4456492" y="2040527"/>
                </a:lnTo>
                <a:lnTo>
                  <a:pt x="4462682" y="2031156"/>
                </a:lnTo>
                <a:lnTo>
                  <a:pt x="4470710" y="2014927"/>
                </a:lnTo>
                <a:lnTo>
                  <a:pt x="4481254" y="2003046"/>
                </a:lnTo>
                <a:lnTo>
                  <a:pt x="4493632" y="1984306"/>
                </a:lnTo>
                <a:lnTo>
                  <a:pt x="4501661" y="1968074"/>
                </a:lnTo>
                <a:lnTo>
                  <a:pt x="4505341" y="1954358"/>
                </a:lnTo>
                <a:lnTo>
                  <a:pt x="4520232" y="1939964"/>
                </a:lnTo>
                <a:lnTo>
                  <a:pt x="5564127" y="131577"/>
                </a:lnTo>
                <a:lnTo>
                  <a:pt x="5583869" y="85401"/>
                </a:lnTo>
                <a:lnTo>
                  <a:pt x="5619169" y="36039"/>
                </a:lnTo>
                <a:close/>
                <a:moveTo>
                  <a:pt x="24643" y="0"/>
                </a:moveTo>
                <a:lnTo>
                  <a:pt x="5533531" y="0"/>
                </a:lnTo>
                <a:lnTo>
                  <a:pt x="4389560" y="1974830"/>
                </a:lnTo>
                <a:lnTo>
                  <a:pt x="4388391" y="1992895"/>
                </a:lnTo>
                <a:lnTo>
                  <a:pt x="4386552" y="1999751"/>
                </a:lnTo>
                <a:lnTo>
                  <a:pt x="4373502" y="2007286"/>
                </a:lnTo>
                <a:lnTo>
                  <a:pt x="4363635" y="2030375"/>
                </a:lnTo>
                <a:lnTo>
                  <a:pt x="4335194" y="2081574"/>
                </a:lnTo>
                <a:lnTo>
                  <a:pt x="4304242" y="2128427"/>
                </a:lnTo>
                <a:lnTo>
                  <a:pt x="4298057" y="2137797"/>
                </a:lnTo>
                <a:lnTo>
                  <a:pt x="4287515" y="2149679"/>
                </a:lnTo>
                <a:lnTo>
                  <a:pt x="4281324" y="2159049"/>
                </a:lnTo>
                <a:lnTo>
                  <a:pt x="4270782" y="2170931"/>
                </a:lnTo>
                <a:lnTo>
                  <a:pt x="4262084" y="2175953"/>
                </a:lnTo>
                <a:lnTo>
                  <a:pt x="4249707" y="2194695"/>
                </a:lnTo>
                <a:lnTo>
                  <a:pt x="4230466" y="2211599"/>
                </a:lnTo>
                <a:lnTo>
                  <a:pt x="4208715" y="2224156"/>
                </a:lnTo>
                <a:lnTo>
                  <a:pt x="4182616" y="2239224"/>
                </a:lnTo>
                <a:lnTo>
                  <a:pt x="4152168" y="2256805"/>
                </a:lnTo>
                <a:lnTo>
                  <a:pt x="4117369" y="2276897"/>
                </a:lnTo>
                <a:lnTo>
                  <a:pt x="4081897" y="2285781"/>
                </a:lnTo>
                <a:lnTo>
                  <a:pt x="4050778" y="2292156"/>
                </a:lnTo>
                <a:lnTo>
                  <a:pt x="4010959" y="2303553"/>
                </a:lnTo>
                <a:lnTo>
                  <a:pt x="3945537" y="2300746"/>
                </a:lnTo>
                <a:lnTo>
                  <a:pt x="3882630" y="2302288"/>
                </a:lnTo>
                <a:lnTo>
                  <a:pt x="3848997" y="2304314"/>
                </a:lnTo>
                <a:lnTo>
                  <a:pt x="3810350" y="2297645"/>
                </a:lnTo>
                <a:lnTo>
                  <a:pt x="3776719" y="2299671"/>
                </a:lnTo>
                <a:lnTo>
                  <a:pt x="3749952" y="2303535"/>
                </a:lnTo>
                <a:lnTo>
                  <a:pt x="3503829" y="2289121"/>
                </a:lnTo>
                <a:lnTo>
                  <a:pt x="3258385" y="2285917"/>
                </a:lnTo>
                <a:lnTo>
                  <a:pt x="3010430" y="2278361"/>
                </a:lnTo>
                <a:lnTo>
                  <a:pt x="2756285" y="2280177"/>
                </a:lnTo>
                <a:lnTo>
                  <a:pt x="2508997" y="2283832"/>
                </a:lnTo>
                <a:lnTo>
                  <a:pt x="2259868" y="2294345"/>
                </a:lnTo>
                <a:lnTo>
                  <a:pt x="2012585" y="2297998"/>
                </a:lnTo>
                <a:lnTo>
                  <a:pt x="1767805" y="2305999"/>
                </a:lnTo>
                <a:lnTo>
                  <a:pt x="1765964" y="2312859"/>
                </a:lnTo>
                <a:lnTo>
                  <a:pt x="1765294" y="2301651"/>
                </a:lnTo>
                <a:lnTo>
                  <a:pt x="1684315" y="2302029"/>
                </a:lnTo>
                <a:lnTo>
                  <a:pt x="1657546" y="2305894"/>
                </a:lnTo>
                <a:lnTo>
                  <a:pt x="1626426" y="2312268"/>
                </a:lnTo>
                <a:lnTo>
                  <a:pt x="1592798" y="2314294"/>
                </a:lnTo>
                <a:lnTo>
                  <a:pt x="1561008" y="2309461"/>
                </a:lnTo>
                <a:lnTo>
                  <a:pt x="1494918" y="2295448"/>
                </a:lnTo>
                <a:lnTo>
                  <a:pt x="1442548" y="2285110"/>
                </a:lnTo>
                <a:lnTo>
                  <a:pt x="1433177" y="2278925"/>
                </a:lnTo>
                <a:lnTo>
                  <a:pt x="1423808" y="2272739"/>
                </a:lnTo>
                <a:lnTo>
                  <a:pt x="1412597" y="2273416"/>
                </a:lnTo>
                <a:lnTo>
                  <a:pt x="1401387" y="2274093"/>
                </a:lnTo>
                <a:lnTo>
                  <a:pt x="1372607" y="2244335"/>
                </a:lnTo>
                <a:lnTo>
                  <a:pt x="1332618" y="2215253"/>
                </a:lnTo>
                <a:lnTo>
                  <a:pt x="1301998" y="2192355"/>
                </a:lnTo>
                <a:lnTo>
                  <a:pt x="1272548" y="2151393"/>
                </a:lnTo>
                <a:lnTo>
                  <a:pt x="1233730" y="2104248"/>
                </a:lnTo>
                <a:lnTo>
                  <a:pt x="1197919" y="2032175"/>
                </a:lnTo>
                <a:lnTo>
                  <a:pt x="1157760" y="1962616"/>
                </a:lnTo>
                <a:lnTo>
                  <a:pt x="1132659" y="1919143"/>
                </a:lnTo>
                <a:lnTo>
                  <a:pt x="1122619" y="1901752"/>
                </a:lnTo>
                <a:lnTo>
                  <a:pt x="1115088" y="1888708"/>
                </a:lnTo>
                <a:lnTo>
                  <a:pt x="131169" y="184508"/>
                </a:lnTo>
                <a:lnTo>
                  <a:pt x="116108" y="158424"/>
                </a:lnTo>
                <a:lnTo>
                  <a:pt x="104226" y="147893"/>
                </a:lnTo>
                <a:lnTo>
                  <a:pt x="98539" y="127993"/>
                </a:lnTo>
                <a:lnTo>
                  <a:pt x="91008" y="114949"/>
                </a:lnTo>
                <a:lnTo>
                  <a:pt x="60888" y="62781"/>
                </a:lnTo>
                <a:lnTo>
                  <a:pt x="30768" y="10611"/>
                </a:lnTo>
                <a:lnTo>
                  <a:pt x="25751" y="1916"/>
                </a:lnTo>
                <a:close/>
              </a:path>
            </a:pathLst>
          </a:custGeom>
          <a:solidFill>
            <a:srgbClr val="194C7D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1600"/>
          </a:p>
        </p:txBody>
      </p:sp>
      <p:sp>
        <p:nvSpPr>
          <p:cNvPr id="21" name="Полилиния: фигура 20">
            <a:extLst>
              <a:ext uri="{FF2B5EF4-FFF2-40B4-BE49-F238E27FC236}">
                <a16:creationId xmlns:a16="http://schemas.microsoft.com/office/drawing/2014/main" id="{1E239E2A-3971-4DEB-8CE1-0838E3E08395}"/>
              </a:ext>
            </a:extLst>
          </p:cNvPr>
          <p:cNvSpPr/>
          <p:nvPr/>
        </p:nvSpPr>
        <p:spPr>
          <a:xfrm>
            <a:off x="946106" y="782645"/>
            <a:ext cx="5697419" cy="7013749"/>
          </a:xfrm>
          <a:custGeom>
            <a:avLst/>
            <a:gdLst>
              <a:gd name="connsiteX0" fmla="*/ 4420703 w 6410585"/>
              <a:gd name="connsiteY0" fmla="*/ 5805638 h 7891685"/>
              <a:gd name="connsiteX1" fmla="*/ 4422965 w 6410585"/>
              <a:gd name="connsiteY1" fmla="*/ 5805638 h 7891685"/>
              <a:gd name="connsiteX2" fmla="*/ 4422487 w 6410585"/>
              <a:gd name="connsiteY2" fmla="*/ 5806530 h 7891685"/>
              <a:gd name="connsiteX3" fmla="*/ 716810 w 6410585"/>
              <a:gd name="connsiteY3" fmla="*/ 5660836 h 7891685"/>
              <a:gd name="connsiteX4" fmla="*/ 755251 w 6410585"/>
              <a:gd name="connsiteY4" fmla="*/ 5663099 h 7891685"/>
              <a:gd name="connsiteX5" fmla="*/ 789169 w 6410585"/>
              <a:gd name="connsiteY5" fmla="*/ 5663099 h 7891685"/>
              <a:gd name="connsiteX6" fmla="*/ 814043 w 6410585"/>
              <a:gd name="connsiteY6" fmla="*/ 5663099 h 7891685"/>
              <a:gd name="connsiteX7" fmla="*/ 823087 w 6410585"/>
              <a:gd name="connsiteY7" fmla="*/ 5663099 h 7891685"/>
              <a:gd name="connsiteX8" fmla="*/ 829871 w 6410585"/>
              <a:gd name="connsiteY8" fmla="*/ 5663099 h 7891685"/>
              <a:gd name="connsiteX9" fmla="*/ 1716273 w 6410585"/>
              <a:gd name="connsiteY9" fmla="*/ 5663099 h 7891685"/>
              <a:gd name="connsiteX10" fmla="*/ 1729840 w 6410585"/>
              <a:gd name="connsiteY10" fmla="*/ 5663099 h 7891685"/>
              <a:gd name="connsiteX11" fmla="*/ 1736624 w 6410585"/>
              <a:gd name="connsiteY11" fmla="*/ 5660836 h 7891685"/>
              <a:gd name="connsiteX12" fmla="*/ 1743408 w 6410585"/>
              <a:gd name="connsiteY12" fmla="*/ 5663099 h 7891685"/>
              <a:gd name="connsiteX13" fmla="*/ 1750192 w 6410585"/>
              <a:gd name="connsiteY13" fmla="*/ 5663099 h 7891685"/>
              <a:gd name="connsiteX14" fmla="*/ 1779588 w 6410585"/>
              <a:gd name="connsiteY14" fmla="*/ 5663099 h 7891685"/>
              <a:gd name="connsiteX15" fmla="*/ 1806722 w 6410585"/>
              <a:gd name="connsiteY15" fmla="*/ 5663099 h 7891685"/>
              <a:gd name="connsiteX16" fmla="*/ 1811245 w 6410585"/>
              <a:gd name="connsiteY16" fmla="*/ 5663099 h 7891685"/>
              <a:gd name="connsiteX17" fmla="*/ 1815767 w 6410585"/>
              <a:gd name="connsiteY17" fmla="*/ 5663099 h 7891685"/>
              <a:gd name="connsiteX18" fmla="*/ 1838379 w 6410585"/>
              <a:gd name="connsiteY18" fmla="*/ 5663099 h 7891685"/>
              <a:gd name="connsiteX19" fmla="*/ 1840641 w 6410585"/>
              <a:gd name="connsiteY19" fmla="*/ 5667624 h 7891685"/>
              <a:gd name="connsiteX20" fmla="*/ 1847425 w 6410585"/>
              <a:gd name="connsiteY20" fmla="*/ 5672149 h 7891685"/>
              <a:gd name="connsiteX21" fmla="*/ 1860992 w 6410585"/>
              <a:gd name="connsiteY21" fmla="*/ 5676674 h 7891685"/>
              <a:gd name="connsiteX22" fmla="*/ 1872298 w 6410585"/>
              <a:gd name="connsiteY22" fmla="*/ 5683461 h 7891685"/>
              <a:gd name="connsiteX23" fmla="*/ 1874559 w 6410585"/>
              <a:gd name="connsiteY23" fmla="*/ 5683461 h 7891685"/>
              <a:gd name="connsiteX24" fmla="*/ 1881343 w 6410585"/>
              <a:gd name="connsiteY24" fmla="*/ 5685724 h 7891685"/>
              <a:gd name="connsiteX25" fmla="*/ 1885865 w 6410585"/>
              <a:gd name="connsiteY25" fmla="*/ 5687987 h 7891685"/>
              <a:gd name="connsiteX26" fmla="*/ 1903955 w 6410585"/>
              <a:gd name="connsiteY26" fmla="*/ 5699299 h 7891685"/>
              <a:gd name="connsiteX27" fmla="*/ 1915261 w 6410585"/>
              <a:gd name="connsiteY27" fmla="*/ 5710612 h 7891685"/>
              <a:gd name="connsiteX28" fmla="*/ 1931090 w 6410585"/>
              <a:gd name="connsiteY28" fmla="*/ 5730974 h 7891685"/>
              <a:gd name="connsiteX29" fmla="*/ 1944657 w 6410585"/>
              <a:gd name="connsiteY29" fmla="*/ 5749075 h 7891685"/>
              <a:gd name="connsiteX30" fmla="*/ 1955963 w 6410585"/>
              <a:gd name="connsiteY30" fmla="*/ 5769437 h 7891685"/>
              <a:gd name="connsiteX31" fmla="*/ 1967270 w 6410585"/>
              <a:gd name="connsiteY31" fmla="*/ 5789800 h 7891685"/>
              <a:gd name="connsiteX32" fmla="*/ 1969531 w 6410585"/>
              <a:gd name="connsiteY32" fmla="*/ 5794325 h 7891685"/>
              <a:gd name="connsiteX33" fmla="*/ 1971792 w 6410585"/>
              <a:gd name="connsiteY33" fmla="*/ 5798850 h 7891685"/>
              <a:gd name="connsiteX34" fmla="*/ 1976314 w 6410585"/>
              <a:gd name="connsiteY34" fmla="*/ 5805638 h 7891685"/>
              <a:gd name="connsiteX35" fmla="*/ 1978576 w 6410585"/>
              <a:gd name="connsiteY35" fmla="*/ 5812425 h 7891685"/>
              <a:gd name="connsiteX36" fmla="*/ 1985359 w 6410585"/>
              <a:gd name="connsiteY36" fmla="*/ 5819213 h 7891685"/>
              <a:gd name="connsiteX37" fmla="*/ 1989882 w 6410585"/>
              <a:gd name="connsiteY37" fmla="*/ 5826001 h 7891685"/>
              <a:gd name="connsiteX38" fmla="*/ 1994404 w 6410585"/>
              <a:gd name="connsiteY38" fmla="*/ 5832788 h 7891685"/>
              <a:gd name="connsiteX39" fmla="*/ 1996666 w 6410585"/>
              <a:gd name="connsiteY39" fmla="*/ 5839576 h 7891685"/>
              <a:gd name="connsiteX40" fmla="*/ 2464740 w 6410585"/>
              <a:gd name="connsiteY40" fmla="*/ 6651822 h 7891685"/>
              <a:gd name="connsiteX41" fmla="*/ 2478307 w 6410585"/>
              <a:gd name="connsiteY41" fmla="*/ 6674447 h 7891685"/>
              <a:gd name="connsiteX42" fmla="*/ 2489614 w 6410585"/>
              <a:gd name="connsiteY42" fmla="*/ 6699335 h 7891685"/>
              <a:gd name="connsiteX43" fmla="*/ 2500920 w 6410585"/>
              <a:gd name="connsiteY43" fmla="*/ 6724223 h 7891685"/>
              <a:gd name="connsiteX44" fmla="*/ 2505442 w 6410585"/>
              <a:gd name="connsiteY44" fmla="*/ 6744585 h 7891685"/>
              <a:gd name="connsiteX45" fmla="*/ 2507703 w 6410585"/>
              <a:gd name="connsiteY45" fmla="*/ 6755898 h 7891685"/>
              <a:gd name="connsiteX46" fmla="*/ 2507703 w 6410585"/>
              <a:gd name="connsiteY46" fmla="*/ 6767211 h 7891685"/>
              <a:gd name="connsiteX47" fmla="*/ 2507703 w 6410585"/>
              <a:gd name="connsiteY47" fmla="*/ 6801149 h 7891685"/>
              <a:gd name="connsiteX48" fmla="*/ 2505442 w 6410585"/>
              <a:gd name="connsiteY48" fmla="*/ 6814724 h 7891685"/>
              <a:gd name="connsiteX49" fmla="*/ 2500920 w 6410585"/>
              <a:gd name="connsiteY49" fmla="*/ 6826036 h 7891685"/>
              <a:gd name="connsiteX50" fmla="*/ 2500920 w 6410585"/>
              <a:gd name="connsiteY50" fmla="*/ 6828299 h 7891685"/>
              <a:gd name="connsiteX51" fmla="*/ 2498658 w 6410585"/>
              <a:gd name="connsiteY51" fmla="*/ 6832824 h 7891685"/>
              <a:gd name="connsiteX52" fmla="*/ 2498658 w 6410585"/>
              <a:gd name="connsiteY52" fmla="*/ 6837349 h 7891685"/>
              <a:gd name="connsiteX53" fmla="*/ 2455695 w 6410585"/>
              <a:gd name="connsiteY53" fmla="*/ 6907487 h 7891685"/>
              <a:gd name="connsiteX54" fmla="*/ 2455695 w 6410585"/>
              <a:gd name="connsiteY54" fmla="*/ 6909750 h 7891685"/>
              <a:gd name="connsiteX55" fmla="*/ 1928829 w 6410585"/>
              <a:gd name="connsiteY55" fmla="*/ 7826072 h 7891685"/>
              <a:gd name="connsiteX56" fmla="*/ 1922045 w 6410585"/>
              <a:gd name="connsiteY56" fmla="*/ 7826072 h 7891685"/>
              <a:gd name="connsiteX57" fmla="*/ 1919784 w 6410585"/>
              <a:gd name="connsiteY57" fmla="*/ 7835122 h 7891685"/>
              <a:gd name="connsiteX58" fmla="*/ 1906216 w 6410585"/>
              <a:gd name="connsiteY58" fmla="*/ 7844172 h 7891685"/>
              <a:gd name="connsiteX59" fmla="*/ 1892649 w 6410585"/>
              <a:gd name="connsiteY59" fmla="*/ 7855485 h 7891685"/>
              <a:gd name="connsiteX60" fmla="*/ 1876820 w 6410585"/>
              <a:gd name="connsiteY60" fmla="*/ 7866797 h 7891685"/>
              <a:gd name="connsiteX61" fmla="*/ 1858731 w 6410585"/>
              <a:gd name="connsiteY61" fmla="*/ 7875847 h 7891685"/>
              <a:gd name="connsiteX62" fmla="*/ 1840641 w 6410585"/>
              <a:gd name="connsiteY62" fmla="*/ 7882635 h 7891685"/>
              <a:gd name="connsiteX63" fmla="*/ 1820290 w 6410585"/>
              <a:gd name="connsiteY63" fmla="*/ 7887160 h 7891685"/>
              <a:gd name="connsiteX64" fmla="*/ 1806722 w 6410585"/>
              <a:gd name="connsiteY64" fmla="*/ 7887160 h 7891685"/>
              <a:gd name="connsiteX65" fmla="*/ 1729840 w 6410585"/>
              <a:gd name="connsiteY65" fmla="*/ 7887160 h 7891685"/>
              <a:gd name="connsiteX66" fmla="*/ 1725318 w 6410585"/>
              <a:gd name="connsiteY66" fmla="*/ 7889423 h 7891685"/>
              <a:gd name="connsiteX67" fmla="*/ 1720796 w 6410585"/>
              <a:gd name="connsiteY67" fmla="*/ 7889423 h 7891685"/>
              <a:gd name="connsiteX68" fmla="*/ 1695922 w 6410585"/>
              <a:gd name="connsiteY68" fmla="*/ 7889423 h 7891685"/>
              <a:gd name="connsiteX69" fmla="*/ 1666526 w 6410585"/>
              <a:gd name="connsiteY69" fmla="*/ 7887160 h 7891685"/>
              <a:gd name="connsiteX70" fmla="*/ 1643914 w 6410585"/>
              <a:gd name="connsiteY70" fmla="*/ 7887160 h 7891685"/>
              <a:gd name="connsiteX71" fmla="*/ 1630346 w 6410585"/>
              <a:gd name="connsiteY71" fmla="*/ 7889423 h 7891685"/>
              <a:gd name="connsiteX72" fmla="*/ 1614518 w 6410585"/>
              <a:gd name="connsiteY72" fmla="*/ 7889423 h 7891685"/>
              <a:gd name="connsiteX73" fmla="*/ 1591905 w 6410585"/>
              <a:gd name="connsiteY73" fmla="*/ 7889423 h 7891685"/>
              <a:gd name="connsiteX74" fmla="*/ 1560248 w 6410585"/>
              <a:gd name="connsiteY74" fmla="*/ 7887160 h 7891685"/>
              <a:gd name="connsiteX75" fmla="*/ 1528591 w 6410585"/>
              <a:gd name="connsiteY75" fmla="*/ 7889423 h 7891685"/>
              <a:gd name="connsiteX76" fmla="*/ 1510501 w 6410585"/>
              <a:gd name="connsiteY76" fmla="*/ 7891685 h 7891685"/>
              <a:gd name="connsiteX77" fmla="*/ 1485628 w 6410585"/>
              <a:gd name="connsiteY77" fmla="*/ 7889423 h 7891685"/>
              <a:gd name="connsiteX78" fmla="*/ 1460754 w 6410585"/>
              <a:gd name="connsiteY78" fmla="*/ 7889423 h 7891685"/>
              <a:gd name="connsiteX79" fmla="*/ 1458493 w 6410585"/>
              <a:gd name="connsiteY79" fmla="*/ 7887160 h 7891685"/>
              <a:gd name="connsiteX80" fmla="*/ 1447187 w 6410585"/>
              <a:gd name="connsiteY80" fmla="*/ 7887160 h 7891685"/>
              <a:gd name="connsiteX81" fmla="*/ 1404223 w 6410585"/>
              <a:gd name="connsiteY81" fmla="*/ 7889423 h 7891685"/>
              <a:gd name="connsiteX82" fmla="*/ 1345431 w 6410585"/>
              <a:gd name="connsiteY82" fmla="*/ 7889423 h 7891685"/>
              <a:gd name="connsiteX83" fmla="*/ 1286640 w 6410585"/>
              <a:gd name="connsiteY83" fmla="*/ 7887160 h 7891685"/>
              <a:gd name="connsiteX84" fmla="*/ 1252721 w 6410585"/>
              <a:gd name="connsiteY84" fmla="*/ 7889423 h 7891685"/>
              <a:gd name="connsiteX85" fmla="*/ 1234631 w 6410585"/>
              <a:gd name="connsiteY85" fmla="*/ 7889423 h 7891685"/>
              <a:gd name="connsiteX86" fmla="*/ 1221064 w 6410585"/>
              <a:gd name="connsiteY86" fmla="*/ 7887160 h 7891685"/>
              <a:gd name="connsiteX87" fmla="*/ 1191668 w 6410585"/>
              <a:gd name="connsiteY87" fmla="*/ 7887160 h 7891685"/>
              <a:gd name="connsiteX88" fmla="*/ 1169056 w 6410585"/>
              <a:gd name="connsiteY88" fmla="*/ 7889423 h 7891685"/>
              <a:gd name="connsiteX89" fmla="*/ 1148705 w 6410585"/>
              <a:gd name="connsiteY89" fmla="*/ 7887160 h 7891685"/>
              <a:gd name="connsiteX90" fmla="*/ 1144182 w 6410585"/>
              <a:gd name="connsiteY90" fmla="*/ 7887160 h 7891685"/>
              <a:gd name="connsiteX91" fmla="*/ 1135137 w 6410585"/>
              <a:gd name="connsiteY91" fmla="*/ 7887160 h 7891685"/>
              <a:gd name="connsiteX92" fmla="*/ 1098957 w 6410585"/>
              <a:gd name="connsiteY92" fmla="*/ 7887160 h 7891685"/>
              <a:gd name="connsiteX93" fmla="*/ 1065039 w 6410585"/>
              <a:gd name="connsiteY93" fmla="*/ 7889423 h 7891685"/>
              <a:gd name="connsiteX94" fmla="*/ 1049210 w 6410585"/>
              <a:gd name="connsiteY94" fmla="*/ 7891685 h 7891685"/>
              <a:gd name="connsiteX95" fmla="*/ 1042427 w 6410585"/>
              <a:gd name="connsiteY95" fmla="*/ 7887160 h 7891685"/>
              <a:gd name="connsiteX96" fmla="*/ 1003986 w 6410585"/>
              <a:gd name="connsiteY96" fmla="*/ 7887160 h 7891685"/>
              <a:gd name="connsiteX97" fmla="*/ 967806 w 6410585"/>
              <a:gd name="connsiteY97" fmla="*/ 7889423 h 7891685"/>
              <a:gd name="connsiteX98" fmla="*/ 940671 w 6410585"/>
              <a:gd name="connsiteY98" fmla="*/ 7889423 h 7891685"/>
              <a:gd name="connsiteX99" fmla="*/ 918059 w 6410585"/>
              <a:gd name="connsiteY99" fmla="*/ 7889423 h 7891685"/>
              <a:gd name="connsiteX100" fmla="*/ 890924 w 6410585"/>
              <a:gd name="connsiteY100" fmla="*/ 7889423 h 7891685"/>
              <a:gd name="connsiteX101" fmla="*/ 888663 w 6410585"/>
              <a:gd name="connsiteY101" fmla="*/ 7887160 h 7891685"/>
              <a:gd name="connsiteX102" fmla="*/ 886402 w 6410585"/>
              <a:gd name="connsiteY102" fmla="*/ 7887160 h 7891685"/>
              <a:gd name="connsiteX103" fmla="*/ 877357 w 6410585"/>
              <a:gd name="connsiteY103" fmla="*/ 7887160 h 7891685"/>
              <a:gd name="connsiteX104" fmla="*/ 872835 w 6410585"/>
              <a:gd name="connsiteY104" fmla="*/ 7889423 h 7891685"/>
              <a:gd name="connsiteX105" fmla="*/ 863790 w 6410585"/>
              <a:gd name="connsiteY105" fmla="*/ 7891685 h 7891685"/>
              <a:gd name="connsiteX106" fmla="*/ 854745 w 6410585"/>
              <a:gd name="connsiteY106" fmla="*/ 7891685 h 7891685"/>
              <a:gd name="connsiteX107" fmla="*/ 841177 w 6410585"/>
              <a:gd name="connsiteY107" fmla="*/ 7889423 h 7891685"/>
              <a:gd name="connsiteX108" fmla="*/ 818565 w 6410585"/>
              <a:gd name="connsiteY108" fmla="*/ 7889423 h 7891685"/>
              <a:gd name="connsiteX109" fmla="*/ 791430 w 6410585"/>
              <a:gd name="connsiteY109" fmla="*/ 7889423 h 7891685"/>
              <a:gd name="connsiteX110" fmla="*/ 766557 w 6410585"/>
              <a:gd name="connsiteY110" fmla="*/ 7889423 h 7891685"/>
              <a:gd name="connsiteX111" fmla="*/ 741683 w 6410585"/>
              <a:gd name="connsiteY111" fmla="*/ 7889423 h 7891685"/>
              <a:gd name="connsiteX112" fmla="*/ 719071 w 6410585"/>
              <a:gd name="connsiteY112" fmla="*/ 7889423 h 7891685"/>
              <a:gd name="connsiteX113" fmla="*/ 696459 w 6410585"/>
              <a:gd name="connsiteY113" fmla="*/ 7889423 h 7891685"/>
              <a:gd name="connsiteX114" fmla="*/ 673846 w 6410585"/>
              <a:gd name="connsiteY114" fmla="*/ 7884897 h 7891685"/>
              <a:gd name="connsiteX115" fmla="*/ 646711 w 6410585"/>
              <a:gd name="connsiteY115" fmla="*/ 7875847 h 7891685"/>
              <a:gd name="connsiteX116" fmla="*/ 642189 w 6410585"/>
              <a:gd name="connsiteY116" fmla="*/ 7875847 h 7891685"/>
              <a:gd name="connsiteX117" fmla="*/ 635406 w 6410585"/>
              <a:gd name="connsiteY117" fmla="*/ 7875847 h 7891685"/>
              <a:gd name="connsiteX118" fmla="*/ 630883 w 6410585"/>
              <a:gd name="connsiteY118" fmla="*/ 7869060 h 7891685"/>
              <a:gd name="connsiteX119" fmla="*/ 624099 w 6410585"/>
              <a:gd name="connsiteY119" fmla="*/ 7862272 h 7891685"/>
              <a:gd name="connsiteX120" fmla="*/ 606010 w 6410585"/>
              <a:gd name="connsiteY120" fmla="*/ 7850959 h 7891685"/>
              <a:gd name="connsiteX121" fmla="*/ 599226 w 6410585"/>
              <a:gd name="connsiteY121" fmla="*/ 7846435 h 7891685"/>
              <a:gd name="connsiteX122" fmla="*/ 592442 w 6410585"/>
              <a:gd name="connsiteY122" fmla="*/ 7841909 h 7891685"/>
              <a:gd name="connsiteX123" fmla="*/ 585658 w 6410585"/>
              <a:gd name="connsiteY123" fmla="*/ 7835122 h 7891685"/>
              <a:gd name="connsiteX124" fmla="*/ 583397 w 6410585"/>
              <a:gd name="connsiteY124" fmla="*/ 7830597 h 7891685"/>
              <a:gd name="connsiteX125" fmla="*/ 576614 w 6410585"/>
              <a:gd name="connsiteY125" fmla="*/ 7826072 h 7891685"/>
              <a:gd name="connsiteX126" fmla="*/ 572091 w 6410585"/>
              <a:gd name="connsiteY126" fmla="*/ 7817021 h 7891685"/>
              <a:gd name="connsiteX127" fmla="*/ 56531 w 6410585"/>
              <a:gd name="connsiteY127" fmla="*/ 6918800 h 7891685"/>
              <a:gd name="connsiteX128" fmla="*/ 52008 w 6410585"/>
              <a:gd name="connsiteY128" fmla="*/ 6914275 h 7891685"/>
              <a:gd name="connsiteX129" fmla="*/ 47486 w 6410585"/>
              <a:gd name="connsiteY129" fmla="*/ 6912012 h 7891685"/>
              <a:gd name="connsiteX130" fmla="*/ 47486 w 6410585"/>
              <a:gd name="connsiteY130" fmla="*/ 6907487 h 7891685"/>
              <a:gd name="connsiteX131" fmla="*/ 42963 w 6410585"/>
              <a:gd name="connsiteY131" fmla="*/ 6898437 h 7891685"/>
              <a:gd name="connsiteX132" fmla="*/ 29396 w 6410585"/>
              <a:gd name="connsiteY132" fmla="*/ 6875812 h 7891685"/>
              <a:gd name="connsiteX133" fmla="*/ 15829 w 6410585"/>
              <a:gd name="connsiteY133" fmla="*/ 6850924 h 7891685"/>
              <a:gd name="connsiteX134" fmla="*/ 15829 w 6410585"/>
              <a:gd name="connsiteY134" fmla="*/ 6846399 h 7891685"/>
              <a:gd name="connsiteX135" fmla="*/ 13567 w 6410585"/>
              <a:gd name="connsiteY135" fmla="*/ 6841874 h 7891685"/>
              <a:gd name="connsiteX136" fmla="*/ 11306 w 6410585"/>
              <a:gd name="connsiteY136" fmla="*/ 6837349 h 7891685"/>
              <a:gd name="connsiteX137" fmla="*/ 9045 w 6410585"/>
              <a:gd name="connsiteY137" fmla="*/ 6830561 h 7891685"/>
              <a:gd name="connsiteX138" fmla="*/ 9045 w 6410585"/>
              <a:gd name="connsiteY138" fmla="*/ 6826036 h 7891685"/>
              <a:gd name="connsiteX139" fmla="*/ 2261 w 6410585"/>
              <a:gd name="connsiteY139" fmla="*/ 6816986 h 7891685"/>
              <a:gd name="connsiteX140" fmla="*/ 0 w 6410585"/>
              <a:gd name="connsiteY140" fmla="*/ 6805674 h 7891685"/>
              <a:gd name="connsiteX141" fmla="*/ 0 w 6410585"/>
              <a:gd name="connsiteY141" fmla="*/ 6794361 h 7891685"/>
              <a:gd name="connsiteX142" fmla="*/ 0 w 6410585"/>
              <a:gd name="connsiteY142" fmla="*/ 6778523 h 7891685"/>
              <a:gd name="connsiteX143" fmla="*/ 0 w 6410585"/>
              <a:gd name="connsiteY143" fmla="*/ 6764948 h 7891685"/>
              <a:gd name="connsiteX144" fmla="*/ 0 w 6410585"/>
              <a:gd name="connsiteY144" fmla="*/ 6746848 h 7891685"/>
              <a:gd name="connsiteX145" fmla="*/ 6784 w 6410585"/>
              <a:gd name="connsiteY145" fmla="*/ 6731010 h 7891685"/>
              <a:gd name="connsiteX146" fmla="*/ 11306 w 6410585"/>
              <a:gd name="connsiteY146" fmla="*/ 6715173 h 7891685"/>
              <a:gd name="connsiteX147" fmla="*/ 15829 w 6410585"/>
              <a:gd name="connsiteY147" fmla="*/ 6699335 h 7891685"/>
              <a:gd name="connsiteX148" fmla="*/ 31657 w 6410585"/>
              <a:gd name="connsiteY148" fmla="*/ 6674447 h 7891685"/>
              <a:gd name="connsiteX149" fmla="*/ 45225 w 6410585"/>
              <a:gd name="connsiteY149" fmla="*/ 6647297 h 7891685"/>
              <a:gd name="connsiteX150" fmla="*/ 52008 w 6410585"/>
              <a:gd name="connsiteY150" fmla="*/ 6635984 h 7891685"/>
              <a:gd name="connsiteX151" fmla="*/ 58792 w 6410585"/>
              <a:gd name="connsiteY151" fmla="*/ 6622409 h 7891685"/>
              <a:gd name="connsiteX152" fmla="*/ 67837 w 6410585"/>
              <a:gd name="connsiteY152" fmla="*/ 6608834 h 7891685"/>
              <a:gd name="connsiteX153" fmla="*/ 72359 w 6410585"/>
              <a:gd name="connsiteY153" fmla="*/ 6597521 h 7891685"/>
              <a:gd name="connsiteX154" fmla="*/ 133413 w 6410585"/>
              <a:gd name="connsiteY154" fmla="*/ 6504758 h 7891685"/>
              <a:gd name="connsiteX155" fmla="*/ 192204 w 6410585"/>
              <a:gd name="connsiteY155" fmla="*/ 6409732 h 7891685"/>
              <a:gd name="connsiteX156" fmla="*/ 250997 w 6410585"/>
              <a:gd name="connsiteY156" fmla="*/ 6312443 h 7891685"/>
              <a:gd name="connsiteX157" fmla="*/ 307527 w 6410585"/>
              <a:gd name="connsiteY157" fmla="*/ 6215155 h 7891685"/>
              <a:gd name="connsiteX158" fmla="*/ 359536 w 6410585"/>
              <a:gd name="connsiteY158" fmla="*/ 6115604 h 7891685"/>
              <a:gd name="connsiteX159" fmla="*/ 413805 w 6410585"/>
              <a:gd name="connsiteY159" fmla="*/ 6018315 h 7891685"/>
              <a:gd name="connsiteX160" fmla="*/ 468075 w 6410585"/>
              <a:gd name="connsiteY160" fmla="*/ 5918764 h 7891685"/>
              <a:gd name="connsiteX161" fmla="*/ 520083 w 6410585"/>
              <a:gd name="connsiteY161" fmla="*/ 5823738 h 7891685"/>
              <a:gd name="connsiteX162" fmla="*/ 515560 w 6410585"/>
              <a:gd name="connsiteY162" fmla="*/ 5821475 h 7891685"/>
              <a:gd name="connsiteX163" fmla="*/ 522344 w 6410585"/>
              <a:gd name="connsiteY163" fmla="*/ 5823738 h 7891685"/>
              <a:gd name="connsiteX164" fmla="*/ 540434 w 6410585"/>
              <a:gd name="connsiteY164" fmla="*/ 5792063 h 7891685"/>
              <a:gd name="connsiteX165" fmla="*/ 544956 w 6410585"/>
              <a:gd name="connsiteY165" fmla="*/ 5778487 h 7891685"/>
              <a:gd name="connsiteX166" fmla="*/ 549479 w 6410585"/>
              <a:gd name="connsiteY166" fmla="*/ 5767175 h 7891685"/>
              <a:gd name="connsiteX167" fmla="*/ 556262 w 6410585"/>
              <a:gd name="connsiteY167" fmla="*/ 5755862 h 7891685"/>
              <a:gd name="connsiteX168" fmla="*/ 565307 w 6410585"/>
              <a:gd name="connsiteY168" fmla="*/ 5742287 h 7891685"/>
              <a:gd name="connsiteX169" fmla="*/ 583397 w 6410585"/>
              <a:gd name="connsiteY169" fmla="*/ 5717399 h 7891685"/>
              <a:gd name="connsiteX170" fmla="*/ 601487 w 6410585"/>
              <a:gd name="connsiteY170" fmla="*/ 5701562 h 7891685"/>
              <a:gd name="connsiteX171" fmla="*/ 606010 w 6410585"/>
              <a:gd name="connsiteY171" fmla="*/ 5699299 h 7891685"/>
              <a:gd name="connsiteX172" fmla="*/ 608271 w 6410585"/>
              <a:gd name="connsiteY172" fmla="*/ 5697037 h 7891685"/>
              <a:gd name="connsiteX173" fmla="*/ 612793 w 6410585"/>
              <a:gd name="connsiteY173" fmla="*/ 5692512 h 7891685"/>
              <a:gd name="connsiteX174" fmla="*/ 615054 w 6410585"/>
              <a:gd name="connsiteY174" fmla="*/ 5687987 h 7891685"/>
              <a:gd name="connsiteX175" fmla="*/ 633144 w 6410585"/>
              <a:gd name="connsiteY175" fmla="*/ 5683461 h 7891685"/>
              <a:gd name="connsiteX176" fmla="*/ 651234 w 6410585"/>
              <a:gd name="connsiteY176" fmla="*/ 5674411 h 7891685"/>
              <a:gd name="connsiteX177" fmla="*/ 669324 w 6410585"/>
              <a:gd name="connsiteY177" fmla="*/ 5667624 h 7891685"/>
              <a:gd name="connsiteX178" fmla="*/ 689675 w 6410585"/>
              <a:gd name="connsiteY178" fmla="*/ 5665361 h 7891685"/>
              <a:gd name="connsiteX179" fmla="*/ 4621953 w 6410585"/>
              <a:gd name="connsiteY179" fmla="*/ 5642736 h 7891685"/>
              <a:gd name="connsiteX180" fmla="*/ 4658133 w 6410585"/>
              <a:gd name="connsiteY180" fmla="*/ 5642736 h 7891685"/>
              <a:gd name="connsiteX181" fmla="*/ 4694312 w 6410585"/>
              <a:gd name="connsiteY181" fmla="*/ 5644999 h 7891685"/>
              <a:gd name="connsiteX182" fmla="*/ 4716925 w 6410585"/>
              <a:gd name="connsiteY182" fmla="*/ 5644999 h 7891685"/>
              <a:gd name="connsiteX183" fmla="*/ 4725969 w 6410585"/>
              <a:gd name="connsiteY183" fmla="*/ 5644999 h 7891685"/>
              <a:gd name="connsiteX184" fmla="*/ 4732753 w 6410585"/>
              <a:gd name="connsiteY184" fmla="*/ 5644999 h 7891685"/>
              <a:gd name="connsiteX185" fmla="*/ 5619155 w 6410585"/>
              <a:gd name="connsiteY185" fmla="*/ 5644999 h 7891685"/>
              <a:gd name="connsiteX186" fmla="*/ 5632722 w 6410585"/>
              <a:gd name="connsiteY186" fmla="*/ 5644999 h 7891685"/>
              <a:gd name="connsiteX187" fmla="*/ 5639506 w 6410585"/>
              <a:gd name="connsiteY187" fmla="*/ 5642736 h 7891685"/>
              <a:gd name="connsiteX188" fmla="*/ 5648551 w 6410585"/>
              <a:gd name="connsiteY188" fmla="*/ 5644999 h 7891685"/>
              <a:gd name="connsiteX189" fmla="*/ 5655335 w 6410585"/>
              <a:gd name="connsiteY189" fmla="*/ 5644999 h 7891685"/>
              <a:gd name="connsiteX190" fmla="*/ 5682469 w 6410585"/>
              <a:gd name="connsiteY190" fmla="*/ 5642736 h 7891685"/>
              <a:gd name="connsiteX191" fmla="*/ 5709604 w 6410585"/>
              <a:gd name="connsiteY191" fmla="*/ 5644999 h 7891685"/>
              <a:gd name="connsiteX192" fmla="*/ 5714127 w 6410585"/>
              <a:gd name="connsiteY192" fmla="*/ 5644999 h 7891685"/>
              <a:gd name="connsiteX193" fmla="*/ 5720910 w 6410585"/>
              <a:gd name="connsiteY193" fmla="*/ 5644999 h 7891685"/>
              <a:gd name="connsiteX194" fmla="*/ 5741261 w 6410585"/>
              <a:gd name="connsiteY194" fmla="*/ 5644999 h 7891685"/>
              <a:gd name="connsiteX195" fmla="*/ 5743523 w 6410585"/>
              <a:gd name="connsiteY195" fmla="*/ 5649524 h 7891685"/>
              <a:gd name="connsiteX196" fmla="*/ 5750306 w 6410585"/>
              <a:gd name="connsiteY196" fmla="*/ 5656311 h 7891685"/>
              <a:gd name="connsiteX197" fmla="*/ 5763874 w 6410585"/>
              <a:gd name="connsiteY197" fmla="*/ 5660836 h 7891685"/>
              <a:gd name="connsiteX198" fmla="*/ 5775180 w 6410585"/>
              <a:gd name="connsiteY198" fmla="*/ 5665361 h 7891685"/>
              <a:gd name="connsiteX199" fmla="*/ 5777441 w 6410585"/>
              <a:gd name="connsiteY199" fmla="*/ 5667624 h 7891685"/>
              <a:gd name="connsiteX200" fmla="*/ 5784225 w 6410585"/>
              <a:gd name="connsiteY200" fmla="*/ 5669886 h 7891685"/>
              <a:gd name="connsiteX201" fmla="*/ 5791008 w 6410585"/>
              <a:gd name="connsiteY201" fmla="*/ 5672149 h 7891685"/>
              <a:gd name="connsiteX202" fmla="*/ 5809098 w 6410585"/>
              <a:gd name="connsiteY202" fmla="*/ 5683461 h 7891685"/>
              <a:gd name="connsiteX203" fmla="*/ 5818143 w 6410585"/>
              <a:gd name="connsiteY203" fmla="*/ 5694774 h 7891685"/>
              <a:gd name="connsiteX204" fmla="*/ 5833972 w 6410585"/>
              <a:gd name="connsiteY204" fmla="*/ 5712874 h 7891685"/>
              <a:gd name="connsiteX205" fmla="*/ 5847539 w 6410585"/>
              <a:gd name="connsiteY205" fmla="*/ 5733237 h 7891685"/>
              <a:gd name="connsiteX206" fmla="*/ 5858845 w 6410585"/>
              <a:gd name="connsiteY206" fmla="*/ 5751337 h 7891685"/>
              <a:gd name="connsiteX207" fmla="*/ 5872413 w 6410585"/>
              <a:gd name="connsiteY207" fmla="*/ 5771700 h 7891685"/>
              <a:gd name="connsiteX208" fmla="*/ 5874674 w 6410585"/>
              <a:gd name="connsiteY208" fmla="*/ 5776225 h 7891685"/>
              <a:gd name="connsiteX209" fmla="*/ 5876935 w 6410585"/>
              <a:gd name="connsiteY209" fmla="*/ 5778487 h 7891685"/>
              <a:gd name="connsiteX210" fmla="*/ 5881458 w 6410585"/>
              <a:gd name="connsiteY210" fmla="*/ 5789800 h 7891685"/>
              <a:gd name="connsiteX211" fmla="*/ 5883719 w 6410585"/>
              <a:gd name="connsiteY211" fmla="*/ 5796588 h 7891685"/>
              <a:gd name="connsiteX212" fmla="*/ 5888241 w 6410585"/>
              <a:gd name="connsiteY212" fmla="*/ 5803375 h 7891685"/>
              <a:gd name="connsiteX213" fmla="*/ 5892764 w 6410585"/>
              <a:gd name="connsiteY213" fmla="*/ 5810163 h 7891685"/>
              <a:gd name="connsiteX214" fmla="*/ 5897286 w 6410585"/>
              <a:gd name="connsiteY214" fmla="*/ 5816950 h 7891685"/>
              <a:gd name="connsiteX215" fmla="*/ 5899547 w 6410585"/>
              <a:gd name="connsiteY215" fmla="*/ 5823738 h 7891685"/>
              <a:gd name="connsiteX216" fmla="*/ 6367622 w 6410585"/>
              <a:gd name="connsiteY216" fmla="*/ 6635984 h 7891685"/>
              <a:gd name="connsiteX217" fmla="*/ 6383450 w 6410585"/>
              <a:gd name="connsiteY217" fmla="*/ 6656347 h 7891685"/>
              <a:gd name="connsiteX218" fmla="*/ 6394757 w 6410585"/>
              <a:gd name="connsiteY218" fmla="*/ 6683497 h 7891685"/>
              <a:gd name="connsiteX219" fmla="*/ 6403802 w 6410585"/>
              <a:gd name="connsiteY219" fmla="*/ 6708385 h 7891685"/>
              <a:gd name="connsiteX220" fmla="*/ 6408324 w 6410585"/>
              <a:gd name="connsiteY220" fmla="*/ 6724223 h 7891685"/>
              <a:gd name="connsiteX221" fmla="*/ 6410585 w 6410585"/>
              <a:gd name="connsiteY221" fmla="*/ 6740060 h 7891685"/>
              <a:gd name="connsiteX222" fmla="*/ 6410585 w 6410585"/>
              <a:gd name="connsiteY222" fmla="*/ 6749110 h 7891685"/>
              <a:gd name="connsiteX223" fmla="*/ 6410585 w 6410585"/>
              <a:gd name="connsiteY223" fmla="*/ 6780786 h 7891685"/>
              <a:gd name="connsiteX224" fmla="*/ 6408324 w 6410585"/>
              <a:gd name="connsiteY224" fmla="*/ 6798886 h 7891685"/>
              <a:gd name="connsiteX225" fmla="*/ 6403802 w 6410585"/>
              <a:gd name="connsiteY225" fmla="*/ 6810199 h 7891685"/>
              <a:gd name="connsiteX226" fmla="*/ 6403802 w 6410585"/>
              <a:gd name="connsiteY226" fmla="*/ 6812461 h 7891685"/>
              <a:gd name="connsiteX227" fmla="*/ 6401540 w 6410585"/>
              <a:gd name="connsiteY227" fmla="*/ 6814724 h 7891685"/>
              <a:gd name="connsiteX228" fmla="*/ 6401540 w 6410585"/>
              <a:gd name="connsiteY228" fmla="*/ 6821511 h 7891685"/>
              <a:gd name="connsiteX229" fmla="*/ 6358577 w 6410585"/>
              <a:gd name="connsiteY229" fmla="*/ 6891649 h 7891685"/>
              <a:gd name="connsiteX230" fmla="*/ 6351793 w 6410585"/>
              <a:gd name="connsiteY230" fmla="*/ 6893912 h 7891685"/>
              <a:gd name="connsiteX231" fmla="*/ 6358577 w 6410585"/>
              <a:gd name="connsiteY231" fmla="*/ 6893912 h 7891685"/>
              <a:gd name="connsiteX232" fmla="*/ 5831711 w 6410585"/>
              <a:gd name="connsiteY232" fmla="*/ 7807971 h 7891685"/>
              <a:gd name="connsiteX233" fmla="*/ 5827188 w 6410585"/>
              <a:gd name="connsiteY233" fmla="*/ 7810234 h 7891685"/>
              <a:gd name="connsiteX234" fmla="*/ 5822666 w 6410585"/>
              <a:gd name="connsiteY234" fmla="*/ 7819284 h 7891685"/>
              <a:gd name="connsiteX235" fmla="*/ 5811359 w 6410585"/>
              <a:gd name="connsiteY235" fmla="*/ 7828335 h 7891685"/>
              <a:gd name="connsiteX236" fmla="*/ 5797792 w 6410585"/>
              <a:gd name="connsiteY236" fmla="*/ 7839647 h 7891685"/>
              <a:gd name="connsiteX237" fmla="*/ 5779702 w 6410585"/>
              <a:gd name="connsiteY237" fmla="*/ 7848697 h 7891685"/>
              <a:gd name="connsiteX238" fmla="*/ 5761612 w 6410585"/>
              <a:gd name="connsiteY238" fmla="*/ 7855485 h 7891685"/>
              <a:gd name="connsiteX239" fmla="*/ 5743523 w 6410585"/>
              <a:gd name="connsiteY239" fmla="*/ 7862272 h 7891685"/>
              <a:gd name="connsiteX240" fmla="*/ 5725433 w 6410585"/>
              <a:gd name="connsiteY240" fmla="*/ 7869060 h 7891685"/>
              <a:gd name="connsiteX241" fmla="*/ 5709604 w 6410585"/>
              <a:gd name="connsiteY241" fmla="*/ 7871323 h 7891685"/>
              <a:gd name="connsiteX242" fmla="*/ 5632722 w 6410585"/>
              <a:gd name="connsiteY242" fmla="*/ 7871323 h 7891685"/>
              <a:gd name="connsiteX243" fmla="*/ 5628200 w 6410585"/>
              <a:gd name="connsiteY243" fmla="*/ 7873585 h 7891685"/>
              <a:gd name="connsiteX244" fmla="*/ 5623677 w 6410585"/>
              <a:gd name="connsiteY244" fmla="*/ 7873585 h 7891685"/>
              <a:gd name="connsiteX245" fmla="*/ 5598804 w 6410585"/>
              <a:gd name="connsiteY245" fmla="*/ 7873585 h 7891685"/>
              <a:gd name="connsiteX246" fmla="*/ 5571669 w 6410585"/>
              <a:gd name="connsiteY246" fmla="*/ 7871323 h 7891685"/>
              <a:gd name="connsiteX247" fmla="*/ 5546796 w 6410585"/>
              <a:gd name="connsiteY247" fmla="*/ 7871323 h 7891685"/>
              <a:gd name="connsiteX248" fmla="*/ 5533228 w 6410585"/>
              <a:gd name="connsiteY248" fmla="*/ 7873585 h 7891685"/>
              <a:gd name="connsiteX249" fmla="*/ 5519661 w 6410585"/>
              <a:gd name="connsiteY249" fmla="*/ 7873585 h 7891685"/>
              <a:gd name="connsiteX250" fmla="*/ 5497049 w 6410585"/>
              <a:gd name="connsiteY250" fmla="*/ 7871323 h 7891685"/>
              <a:gd name="connsiteX251" fmla="*/ 5463130 w 6410585"/>
              <a:gd name="connsiteY251" fmla="*/ 7871323 h 7891685"/>
              <a:gd name="connsiteX252" fmla="*/ 5433734 w 6410585"/>
              <a:gd name="connsiteY252" fmla="*/ 7873585 h 7891685"/>
              <a:gd name="connsiteX253" fmla="*/ 5413383 w 6410585"/>
              <a:gd name="connsiteY253" fmla="*/ 7875847 h 7891685"/>
              <a:gd name="connsiteX254" fmla="*/ 5388510 w 6410585"/>
              <a:gd name="connsiteY254" fmla="*/ 7873585 h 7891685"/>
              <a:gd name="connsiteX255" fmla="*/ 5365897 w 6410585"/>
              <a:gd name="connsiteY255" fmla="*/ 7873585 h 7891685"/>
              <a:gd name="connsiteX256" fmla="*/ 5363636 w 6410585"/>
              <a:gd name="connsiteY256" fmla="*/ 7871323 h 7891685"/>
              <a:gd name="connsiteX257" fmla="*/ 5352330 w 6410585"/>
              <a:gd name="connsiteY257" fmla="*/ 7871323 h 7891685"/>
              <a:gd name="connsiteX258" fmla="*/ 5307105 w 6410585"/>
              <a:gd name="connsiteY258" fmla="*/ 7873585 h 7891685"/>
              <a:gd name="connsiteX259" fmla="*/ 5248313 w 6410585"/>
              <a:gd name="connsiteY259" fmla="*/ 7873585 h 7891685"/>
              <a:gd name="connsiteX260" fmla="*/ 5189521 w 6410585"/>
              <a:gd name="connsiteY260" fmla="*/ 7871323 h 7891685"/>
              <a:gd name="connsiteX261" fmla="*/ 5155603 w 6410585"/>
              <a:gd name="connsiteY261" fmla="*/ 7871323 h 7891685"/>
              <a:gd name="connsiteX262" fmla="*/ 5139774 w 6410585"/>
              <a:gd name="connsiteY262" fmla="*/ 7873585 h 7891685"/>
              <a:gd name="connsiteX263" fmla="*/ 5123946 w 6410585"/>
              <a:gd name="connsiteY263" fmla="*/ 7871323 h 7891685"/>
              <a:gd name="connsiteX264" fmla="*/ 5094550 w 6410585"/>
              <a:gd name="connsiteY264" fmla="*/ 7871323 h 7891685"/>
              <a:gd name="connsiteX265" fmla="*/ 5074199 w 6410585"/>
              <a:gd name="connsiteY265" fmla="*/ 7871323 h 7891685"/>
              <a:gd name="connsiteX266" fmla="*/ 5051586 w 6410585"/>
              <a:gd name="connsiteY266" fmla="*/ 7871323 h 7891685"/>
              <a:gd name="connsiteX267" fmla="*/ 5047064 w 6410585"/>
              <a:gd name="connsiteY267" fmla="*/ 7871323 h 7891685"/>
              <a:gd name="connsiteX268" fmla="*/ 5038019 w 6410585"/>
              <a:gd name="connsiteY268" fmla="*/ 7871323 h 7891685"/>
              <a:gd name="connsiteX269" fmla="*/ 5004101 w 6410585"/>
              <a:gd name="connsiteY269" fmla="*/ 7871323 h 7891685"/>
              <a:gd name="connsiteX270" fmla="*/ 4967921 w 6410585"/>
              <a:gd name="connsiteY270" fmla="*/ 7871323 h 7891685"/>
              <a:gd name="connsiteX271" fmla="*/ 4952092 w 6410585"/>
              <a:gd name="connsiteY271" fmla="*/ 7873585 h 7891685"/>
              <a:gd name="connsiteX272" fmla="*/ 4945309 w 6410585"/>
              <a:gd name="connsiteY272" fmla="*/ 7871323 h 7891685"/>
              <a:gd name="connsiteX273" fmla="*/ 4906868 w 6410585"/>
              <a:gd name="connsiteY273" fmla="*/ 7871323 h 7891685"/>
              <a:gd name="connsiteX274" fmla="*/ 4870688 w 6410585"/>
              <a:gd name="connsiteY274" fmla="*/ 7873585 h 7891685"/>
              <a:gd name="connsiteX275" fmla="*/ 4845815 w 6410585"/>
              <a:gd name="connsiteY275" fmla="*/ 7873585 h 7891685"/>
              <a:gd name="connsiteX276" fmla="*/ 4820941 w 6410585"/>
              <a:gd name="connsiteY276" fmla="*/ 7873585 h 7891685"/>
              <a:gd name="connsiteX277" fmla="*/ 4793806 w 6410585"/>
              <a:gd name="connsiteY277" fmla="*/ 7871323 h 7891685"/>
              <a:gd name="connsiteX278" fmla="*/ 4791545 w 6410585"/>
              <a:gd name="connsiteY278" fmla="*/ 7871323 h 7891685"/>
              <a:gd name="connsiteX279" fmla="*/ 4789284 w 6410585"/>
              <a:gd name="connsiteY279" fmla="*/ 7871323 h 7891685"/>
              <a:gd name="connsiteX280" fmla="*/ 4782500 w 6410585"/>
              <a:gd name="connsiteY280" fmla="*/ 7871323 h 7891685"/>
              <a:gd name="connsiteX281" fmla="*/ 4777978 w 6410585"/>
              <a:gd name="connsiteY281" fmla="*/ 7873585 h 7891685"/>
              <a:gd name="connsiteX282" fmla="*/ 4771194 w 6410585"/>
              <a:gd name="connsiteY282" fmla="*/ 7875847 h 7891685"/>
              <a:gd name="connsiteX283" fmla="*/ 4757627 w 6410585"/>
              <a:gd name="connsiteY283" fmla="*/ 7873585 h 7891685"/>
              <a:gd name="connsiteX284" fmla="*/ 4744059 w 6410585"/>
              <a:gd name="connsiteY284" fmla="*/ 7873585 h 7891685"/>
              <a:gd name="connsiteX285" fmla="*/ 4721447 w 6410585"/>
              <a:gd name="connsiteY285" fmla="*/ 7873585 h 7891685"/>
              <a:gd name="connsiteX286" fmla="*/ 4696573 w 6410585"/>
              <a:gd name="connsiteY286" fmla="*/ 7873585 h 7891685"/>
              <a:gd name="connsiteX287" fmla="*/ 4669439 w 6410585"/>
              <a:gd name="connsiteY287" fmla="*/ 7873585 h 7891685"/>
              <a:gd name="connsiteX288" fmla="*/ 4644565 w 6410585"/>
              <a:gd name="connsiteY288" fmla="*/ 7873585 h 7891685"/>
              <a:gd name="connsiteX289" fmla="*/ 4624214 w 6410585"/>
              <a:gd name="connsiteY289" fmla="*/ 7873585 h 7891685"/>
              <a:gd name="connsiteX290" fmla="*/ 4599341 w 6410585"/>
              <a:gd name="connsiteY290" fmla="*/ 7871323 h 7891685"/>
              <a:gd name="connsiteX291" fmla="*/ 4576728 w 6410585"/>
              <a:gd name="connsiteY291" fmla="*/ 7866797 h 7891685"/>
              <a:gd name="connsiteX292" fmla="*/ 4551855 w 6410585"/>
              <a:gd name="connsiteY292" fmla="*/ 7857747 h 7891685"/>
              <a:gd name="connsiteX293" fmla="*/ 4547332 w 6410585"/>
              <a:gd name="connsiteY293" fmla="*/ 7857747 h 7891685"/>
              <a:gd name="connsiteX294" fmla="*/ 4538287 w 6410585"/>
              <a:gd name="connsiteY294" fmla="*/ 7855485 h 7891685"/>
              <a:gd name="connsiteX295" fmla="*/ 4533765 w 6410585"/>
              <a:gd name="connsiteY295" fmla="*/ 7850959 h 7891685"/>
              <a:gd name="connsiteX296" fmla="*/ 4526981 w 6410585"/>
              <a:gd name="connsiteY296" fmla="*/ 7846435 h 7891685"/>
              <a:gd name="connsiteX297" fmla="*/ 4508891 w 6410585"/>
              <a:gd name="connsiteY297" fmla="*/ 7835122 h 7891685"/>
              <a:gd name="connsiteX298" fmla="*/ 4502108 w 6410585"/>
              <a:gd name="connsiteY298" fmla="*/ 7830597 h 7891685"/>
              <a:gd name="connsiteX299" fmla="*/ 4495324 w 6410585"/>
              <a:gd name="connsiteY299" fmla="*/ 7826072 h 7891685"/>
              <a:gd name="connsiteX300" fmla="*/ 4490802 w 6410585"/>
              <a:gd name="connsiteY300" fmla="*/ 7819284 h 7891685"/>
              <a:gd name="connsiteX301" fmla="*/ 4488540 w 6410585"/>
              <a:gd name="connsiteY301" fmla="*/ 7814759 h 7891685"/>
              <a:gd name="connsiteX302" fmla="*/ 4481757 w 6410585"/>
              <a:gd name="connsiteY302" fmla="*/ 7810234 h 7891685"/>
              <a:gd name="connsiteX303" fmla="*/ 4477234 w 6410585"/>
              <a:gd name="connsiteY303" fmla="*/ 7801184 h 7891685"/>
              <a:gd name="connsiteX304" fmla="*/ 3961674 w 6410585"/>
              <a:gd name="connsiteY304" fmla="*/ 6902962 h 7891685"/>
              <a:gd name="connsiteX305" fmla="*/ 3954890 w 6410585"/>
              <a:gd name="connsiteY305" fmla="*/ 6898437 h 7891685"/>
              <a:gd name="connsiteX306" fmla="*/ 3952629 w 6410585"/>
              <a:gd name="connsiteY306" fmla="*/ 6896175 h 7891685"/>
              <a:gd name="connsiteX307" fmla="*/ 3952629 w 6410585"/>
              <a:gd name="connsiteY307" fmla="*/ 6889387 h 7891685"/>
              <a:gd name="connsiteX308" fmla="*/ 3945845 w 6410585"/>
              <a:gd name="connsiteY308" fmla="*/ 6882599 h 7891685"/>
              <a:gd name="connsiteX309" fmla="*/ 3932278 w 6410585"/>
              <a:gd name="connsiteY309" fmla="*/ 6857712 h 7891685"/>
              <a:gd name="connsiteX310" fmla="*/ 3920972 w 6410585"/>
              <a:gd name="connsiteY310" fmla="*/ 6832824 h 7891685"/>
              <a:gd name="connsiteX311" fmla="*/ 3918710 w 6410585"/>
              <a:gd name="connsiteY311" fmla="*/ 6830561 h 7891685"/>
              <a:gd name="connsiteX312" fmla="*/ 3916449 w 6410585"/>
              <a:gd name="connsiteY312" fmla="*/ 6826036 h 7891685"/>
              <a:gd name="connsiteX313" fmla="*/ 3914188 w 6410585"/>
              <a:gd name="connsiteY313" fmla="*/ 6821511 h 7891685"/>
              <a:gd name="connsiteX314" fmla="*/ 3914188 w 6410585"/>
              <a:gd name="connsiteY314" fmla="*/ 6819249 h 7891685"/>
              <a:gd name="connsiteX315" fmla="*/ 3911927 w 6410585"/>
              <a:gd name="connsiteY315" fmla="*/ 6814724 h 7891685"/>
              <a:gd name="connsiteX316" fmla="*/ 3911927 w 6410585"/>
              <a:gd name="connsiteY316" fmla="*/ 6807936 h 7891685"/>
              <a:gd name="connsiteX317" fmla="*/ 3907404 w 6410585"/>
              <a:gd name="connsiteY317" fmla="*/ 6801149 h 7891685"/>
              <a:gd name="connsiteX318" fmla="*/ 3905143 w 6410585"/>
              <a:gd name="connsiteY318" fmla="*/ 6787573 h 7891685"/>
              <a:gd name="connsiteX319" fmla="*/ 3905143 w 6410585"/>
              <a:gd name="connsiteY319" fmla="*/ 6776261 h 7891685"/>
              <a:gd name="connsiteX320" fmla="*/ 3905143 w 6410585"/>
              <a:gd name="connsiteY320" fmla="*/ 6762686 h 7891685"/>
              <a:gd name="connsiteX321" fmla="*/ 3905143 w 6410585"/>
              <a:gd name="connsiteY321" fmla="*/ 6749110 h 7891685"/>
              <a:gd name="connsiteX322" fmla="*/ 3905143 w 6410585"/>
              <a:gd name="connsiteY322" fmla="*/ 6731010 h 7891685"/>
              <a:gd name="connsiteX323" fmla="*/ 3909666 w 6410585"/>
              <a:gd name="connsiteY323" fmla="*/ 6712910 h 7891685"/>
              <a:gd name="connsiteX324" fmla="*/ 3914188 w 6410585"/>
              <a:gd name="connsiteY324" fmla="*/ 6697072 h 7891685"/>
              <a:gd name="connsiteX325" fmla="*/ 3918710 w 6410585"/>
              <a:gd name="connsiteY325" fmla="*/ 6683497 h 7891685"/>
              <a:gd name="connsiteX326" fmla="*/ 3934539 w 6410585"/>
              <a:gd name="connsiteY326" fmla="*/ 6656347 h 7891685"/>
              <a:gd name="connsiteX327" fmla="*/ 3948106 w 6410585"/>
              <a:gd name="connsiteY327" fmla="*/ 6631459 h 7891685"/>
              <a:gd name="connsiteX328" fmla="*/ 3954890 w 6410585"/>
              <a:gd name="connsiteY328" fmla="*/ 6617884 h 7891685"/>
              <a:gd name="connsiteX329" fmla="*/ 3966196 w 6410585"/>
              <a:gd name="connsiteY329" fmla="*/ 6606571 h 7891685"/>
              <a:gd name="connsiteX330" fmla="*/ 3972980 w 6410585"/>
              <a:gd name="connsiteY330" fmla="*/ 6590734 h 7891685"/>
              <a:gd name="connsiteX331" fmla="*/ 3977502 w 6410585"/>
              <a:gd name="connsiteY331" fmla="*/ 6579421 h 7891685"/>
              <a:gd name="connsiteX332" fmla="*/ 4038556 w 6410585"/>
              <a:gd name="connsiteY332" fmla="*/ 6486658 h 7891685"/>
              <a:gd name="connsiteX333" fmla="*/ 4095086 w 6410585"/>
              <a:gd name="connsiteY333" fmla="*/ 6393894 h 7891685"/>
              <a:gd name="connsiteX334" fmla="*/ 4153878 w 6410585"/>
              <a:gd name="connsiteY334" fmla="*/ 6296606 h 7891685"/>
              <a:gd name="connsiteX335" fmla="*/ 4210409 w 6410585"/>
              <a:gd name="connsiteY335" fmla="*/ 6199317 h 7891685"/>
              <a:gd name="connsiteX336" fmla="*/ 4264679 w 6410585"/>
              <a:gd name="connsiteY336" fmla="*/ 6099766 h 7891685"/>
              <a:gd name="connsiteX337" fmla="*/ 4316687 w 6410585"/>
              <a:gd name="connsiteY337" fmla="*/ 6002477 h 7891685"/>
              <a:gd name="connsiteX338" fmla="*/ 4370956 w 6410585"/>
              <a:gd name="connsiteY338" fmla="*/ 5902926 h 7891685"/>
              <a:gd name="connsiteX339" fmla="*/ 4422487 w 6410585"/>
              <a:gd name="connsiteY339" fmla="*/ 5806530 h 7891685"/>
              <a:gd name="connsiteX340" fmla="*/ 4425226 w 6410585"/>
              <a:gd name="connsiteY340" fmla="*/ 5807900 h 7891685"/>
              <a:gd name="connsiteX341" fmla="*/ 4443316 w 6410585"/>
              <a:gd name="connsiteY341" fmla="*/ 5771700 h 7891685"/>
              <a:gd name="connsiteX342" fmla="*/ 4447838 w 6410585"/>
              <a:gd name="connsiteY342" fmla="*/ 5762650 h 7891685"/>
              <a:gd name="connsiteX343" fmla="*/ 4452361 w 6410585"/>
              <a:gd name="connsiteY343" fmla="*/ 5751337 h 7891685"/>
              <a:gd name="connsiteX344" fmla="*/ 4459144 w 6410585"/>
              <a:gd name="connsiteY344" fmla="*/ 5737762 h 7891685"/>
              <a:gd name="connsiteX345" fmla="*/ 4468189 w 6410585"/>
              <a:gd name="connsiteY345" fmla="*/ 5726449 h 7891685"/>
              <a:gd name="connsiteX346" fmla="*/ 4488540 w 6410585"/>
              <a:gd name="connsiteY346" fmla="*/ 5701562 h 7891685"/>
              <a:gd name="connsiteX347" fmla="*/ 4504369 w 6410585"/>
              <a:gd name="connsiteY347" fmla="*/ 5685724 h 7891685"/>
              <a:gd name="connsiteX348" fmla="*/ 4508891 w 6410585"/>
              <a:gd name="connsiteY348" fmla="*/ 5683461 h 7891685"/>
              <a:gd name="connsiteX349" fmla="*/ 4513414 w 6410585"/>
              <a:gd name="connsiteY349" fmla="*/ 5678936 h 7891685"/>
              <a:gd name="connsiteX350" fmla="*/ 4515675 w 6410585"/>
              <a:gd name="connsiteY350" fmla="*/ 5676674 h 7891685"/>
              <a:gd name="connsiteX351" fmla="*/ 4517936 w 6410585"/>
              <a:gd name="connsiteY351" fmla="*/ 5672149 h 7891685"/>
              <a:gd name="connsiteX352" fmla="*/ 4536026 w 6410585"/>
              <a:gd name="connsiteY352" fmla="*/ 5667624 h 7891685"/>
              <a:gd name="connsiteX353" fmla="*/ 4556377 w 6410585"/>
              <a:gd name="connsiteY353" fmla="*/ 5658574 h 7891685"/>
              <a:gd name="connsiteX354" fmla="*/ 4572206 w 6410585"/>
              <a:gd name="connsiteY354" fmla="*/ 5649524 h 7891685"/>
              <a:gd name="connsiteX355" fmla="*/ 4594818 w 6410585"/>
              <a:gd name="connsiteY355" fmla="*/ 5644999 h 7891685"/>
              <a:gd name="connsiteX356" fmla="*/ 2668251 w 6410585"/>
              <a:gd name="connsiteY356" fmla="*/ 4522786 h 7891685"/>
              <a:gd name="connsiteX357" fmla="*/ 2704430 w 6410585"/>
              <a:gd name="connsiteY357" fmla="*/ 4522786 h 7891685"/>
              <a:gd name="connsiteX358" fmla="*/ 2740610 w 6410585"/>
              <a:gd name="connsiteY358" fmla="*/ 4525049 h 7891685"/>
              <a:gd name="connsiteX359" fmla="*/ 2763222 w 6410585"/>
              <a:gd name="connsiteY359" fmla="*/ 4525049 h 7891685"/>
              <a:gd name="connsiteX360" fmla="*/ 2770006 w 6410585"/>
              <a:gd name="connsiteY360" fmla="*/ 4525049 h 7891685"/>
              <a:gd name="connsiteX361" fmla="*/ 2779051 w 6410585"/>
              <a:gd name="connsiteY361" fmla="*/ 4525049 h 7891685"/>
              <a:gd name="connsiteX362" fmla="*/ 3667714 w 6410585"/>
              <a:gd name="connsiteY362" fmla="*/ 4525049 h 7891685"/>
              <a:gd name="connsiteX363" fmla="*/ 3681281 w 6410585"/>
              <a:gd name="connsiteY363" fmla="*/ 4522786 h 7891685"/>
              <a:gd name="connsiteX364" fmla="*/ 3688065 w 6410585"/>
              <a:gd name="connsiteY364" fmla="*/ 4522786 h 7891685"/>
              <a:gd name="connsiteX365" fmla="*/ 3690326 w 6410585"/>
              <a:gd name="connsiteY365" fmla="*/ 4522786 h 7891685"/>
              <a:gd name="connsiteX366" fmla="*/ 3694849 w 6410585"/>
              <a:gd name="connsiteY366" fmla="*/ 4525049 h 7891685"/>
              <a:gd name="connsiteX367" fmla="*/ 3701632 w 6410585"/>
              <a:gd name="connsiteY367" fmla="*/ 4525049 h 7891685"/>
              <a:gd name="connsiteX368" fmla="*/ 3728767 w 6410585"/>
              <a:gd name="connsiteY368" fmla="*/ 4522786 h 7891685"/>
              <a:gd name="connsiteX369" fmla="*/ 3758163 w 6410585"/>
              <a:gd name="connsiteY369" fmla="*/ 4522786 h 7891685"/>
              <a:gd name="connsiteX370" fmla="*/ 3762686 w 6410585"/>
              <a:gd name="connsiteY370" fmla="*/ 4525049 h 7891685"/>
              <a:gd name="connsiteX371" fmla="*/ 3767208 w 6410585"/>
              <a:gd name="connsiteY371" fmla="*/ 4525049 h 7891685"/>
              <a:gd name="connsiteX372" fmla="*/ 3787559 w 6410585"/>
              <a:gd name="connsiteY372" fmla="*/ 4525049 h 7891685"/>
              <a:gd name="connsiteX373" fmla="*/ 3789820 w 6410585"/>
              <a:gd name="connsiteY373" fmla="*/ 4525049 h 7891685"/>
              <a:gd name="connsiteX374" fmla="*/ 3792082 w 6410585"/>
              <a:gd name="connsiteY374" fmla="*/ 4529574 h 7891685"/>
              <a:gd name="connsiteX375" fmla="*/ 3798865 w 6410585"/>
              <a:gd name="connsiteY375" fmla="*/ 4534099 h 7891685"/>
              <a:gd name="connsiteX376" fmla="*/ 3814694 w 6410585"/>
              <a:gd name="connsiteY376" fmla="*/ 4538624 h 7891685"/>
              <a:gd name="connsiteX377" fmla="*/ 3826000 w 6410585"/>
              <a:gd name="connsiteY377" fmla="*/ 4543149 h 7891685"/>
              <a:gd name="connsiteX378" fmla="*/ 3828261 w 6410585"/>
              <a:gd name="connsiteY378" fmla="*/ 4545412 h 7891685"/>
              <a:gd name="connsiteX379" fmla="*/ 3835045 w 6410585"/>
              <a:gd name="connsiteY379" fmla="*/ 4547674 h 7891685"/>
              <a:gd name="connsiteX380" fmla="*/ 3839567 w 6410585"/>
              <a:gd name="connsiteY380" fmla="*/ 4549937 h 7891685"/>
              <a:gd name="connsiteX381" fmla="*/ 3857657 w 6410585"/>
              <a:gd name="connsiteY381" fmla="*/ 4561249 h 7891685"/>
              <a:gd name="connsiteX382" fmla="*/ 3866702 w 6410585"/>
              <a:gd name="connsiteY382" fmla="*/ 4572562 h 7891685"/>
              <a:gd name="connsiteX383" fmla="*/ 3882531 w 6410585"/>
              <a:gd name="connsiteY383" fmla="*/ 4592925 h 7891685"/>
              <a:gd name="connsiteX384" fmla="*/ 3898359 w 6410585"/>
              <a:gd name="connsiteY384" fmla="*/ 4611025 h 7891685"/>
              <a:gd name="connsiteX385" fmla="*/ 3909666 w 6410585"/>
              <a:gd name="connsiteY385" fmla="*/ 4631388 h 7891685"/>
              <a:gd name="connsiteX386" fmla="*/ 3920972 w 6410585"/>
              <a:gd name="connsiteY386" fmla="*/ 4651750 h 7891685"/>
              <a:gd name="connsiteX387" fmla="*/ 3923233 w 6410585"/>
              <a:gd name="connsiteY387" fmla="*/ 4656275 h 7891685"/>
              <a:gd name="connsiteX388" fmla="*/ 3925494 w 6410585"/>
              <a:gd name="connsiteY388" fmla="*/ 4658538 h 7891685"/>
              <a:gd name="connsiteX389" fmla="*/ 3930017 w 6410585"/>
              <a:gd name="connsiteY389" fmla="*/ 4667588 h 7891685"/>
              <a:gd name="connsiteX390" fmla="*/ 3932278 w 6410585"/>
              <a:gd name="connsiteY390" fmla="*/ 4674376 h 7891685"/>
              <a:gd name="connsiteX391" fmla="*/ 3936800 w 6410585"/>
              <a:gd name="connsiteY391" fmla="*/ 4681163 h 7891685"/>
              <a:gd name="connsiteX392" fmla="*/ 3941323 w 6410585"/>
              <a:gd name="connsiteY392" fmla="*/ 4687951 h 7891685"/>
              <a:gd name="connsiteX393" fmla="*/ 3945845 w 6410585"/>
              <a:gd name="connsiteY393" fmla="*/ 4694738 h 7891685"/>
              <a:gd name="connsiteX394" fmla="*/ 3950368 w 6410585"/>
              <a:gd name="connsiteY394" fmla="*/ 4701526 h 7891685"/>
              <a:gd name="connsiteX395" fmla="*/ 4418442 w 6410585"/>
              <a:gd name="connsiteY395" fmla="*/ 5513772 h 7891685"/>
              <a:gd name="connsiteX396" fmla="*/ 4432010 w 6410585"/>
              <a:gd name="connsiteY396" fmla="*/ 5536397 h 7891685"/>
              <a:gd name="connsiteX397" fmla="*/ 4443316 w 6410585"/>
              <a:gd name="connsiteY397" fmla="*/ 5561285 h 7891685"/>
              <a:gd name="connsiteX398" fmla="*/ 4452361 w 6410585"/>
              <a:gd name="connsiteY398" fmla="*/ 5588435 h 7891685"/>
              <a:gd name="connsiteX399" fmla="*/ 4456883 w 6410585"/>
              <a:gd name="connsiteY399" fmla="*/ 5606536 h 7891685"/>
              <a:gd name="connsiteX400" fmla="*/ 4459144 w 6410585"/>
              <a:gd name="connsiteY400" fmla="*/ 5617848 h 7891685"/>
              <a:gd name="connsiteX401" fmla="*/ 4459144 w 6410585"/>
              <a:gd name="connsiteY401" fmla="*/ 5626898 h 7891685"/>
              <a:gd name="connsiteX402" fmla="*/ 4459144 w 6410585"/>
              <a:gd name="connsiteY402" fmla="*/ 5663099 h 7891685"/>
              <a:gd name="connsiteX403" fmla="*/ 4456883 w 6410585"/>
              <a:gd name="connsiteY403" fmla="*/ 5676674 h 7891685"/>
              <a:gd name="connsiteX404" fmla="*/ 4452361 w 6410585"/>
              <a:gd name="connsiteY404" fmla="*/ 5687987 h 7891685"/>
              <a:gd name="connsiteX405" fmla="*/ 4452361 w 6410585"/>
              <a:gd name="connsiteY405" fmla="*/ 5690249 h 7891685"/>
              <a:gd name="connsiteX406" fmla="*/ 4450099 w 6410585"/>
              <a:gd name="connsiteY406" fmla="*/ 5694774 h 7891685"/>
              <a:gd name="connsiteX407" fmla="*/ 4450099 w 6410585"/>
              <a:gd name="connsiteY407" fmla="*/ 5699299 h 7891685"/>
              <a:gd name="connsiteX408" fmla="*/ 4409397 w 6410585"/>
              <a:gd name="connsiteY408" fmla="*/ 5769437 h 7891685"/>
              <a:gd name="connsiteX409" fmla="*/ 4409397 w 6410585"/>
              <a:gd name="connsiteY409" fmla="*/ 5771700 h 7891685"/>
              <a:gd name="connsiteX410" fmla="*/ 3882531 w 6410585"/>
              <a:gd name="connsiteY410" fmla="*/ 6685760 h 7891685"/>
              <a:gd name="connsiteX411" fmla="*/ 3875747 w 6410585"/>
              <a:gd name="connsiteY411" fmla="*/ 6688022 h 7891685"/>
              <a:gd name="connsiteX412" fmla="*/ 3871225 w 6410585"/>
              <a:gd name="connsiteY412" fmla="*/ 6697072 h 7891685"/>
              <a:gd name="connsiteX413" fmla="*/ 3862180 w 6410585"/>
              <a:gd name="connsiteY413" fmla="*/ 6706122 h 7891685"/>
              <a:gd name="connsiteX414" fmla="*/ 3846351 w 6410585"/>
              <a:gd name="connsiteY414" fmla="*/ 6717435 h 7891685"/>
              <a:gd name="connsiteX415" fmla="*/ 3830523 w 6410585"/>
              <a:gd name="connsiteY415" fmla="*/ 6728748 h 7891685"/>
              <a:gd name="connsiteX416" fmla="*/ 3810171 w 6410585"/>
              <a:gd name="connsiteY416" fmla="*/ 6737798 h 7891685"/>
              <a:gd name="connsiteX417" fmla="*/ 3792082 w 6410585"/>
              <a:gd name="connsiteY417" fmla="*/ 6742323 h 7891685"/>
              <a:gd name="connsiteX418" fmla="*/ 3773992 w 6410585"/>
              <a:gd name="connsiteY418" fmla="*/ 6746848 h 7891685"/>
              <a:gd name="connsiteX419" fmla="*/ 3760424 w 6410585"/>
              <a:gd name="connsiteY419" fmla="*/ 6749110 h 7891685"/>
              <a:gd name="connsiteX420" fmla="*/ 3683543 w 6410585"/>
              <a:gd name="connsiteY420" fmla="*/ 6749110 h 7891685"/>
              <a:gd name="connsiteX421" fmla="*/ 3679020 w 6410585"/>
              <a:gd name="connsiteY421" fmla="*/ 6751373 h 7891685"/>
              <a:gd name="connsiteX422" fmla="*/ 3674498 w 6410585"/>
              <a:gd name="connsiteY422" fmla="*/ 6751373 h 7891685"/>
              <a:gd name="connsiteX423" fmla="*/ 3647363 w 6410585"/>
              <a:gd name="connsiteY423" fmla="*/ 6751373 h 7891685"/>
              <a:gd name="connsiteX424" fmla="*/ 3620228 w 6410585"/>
              <a:gd name="connsiteY424" fmla="*/ 6749110 h 7891685"/>
              <a:gd name="connsiteX425" fmla="*/ 3597616 w 6410585"/>
              <a:gd name="connsiteY425" fmla="*/ 6749110 h 7891685"/>
              <a:gd name="connsiteX426" fmla="*/ 3581787 w 6410585"/>
              <a:gd name="connsiteY426" fmla="*/ 6751373 h 7891685"/>
              <a:gd name="connsiteX427" fmla="*/ 3568220 w 6410585"/>
              <a:gd name="connsiteY427" fmla="*/ 6751373 h 7891685"/>
              <a:gd name="connsiteX428" fmla="*/ 3545608 w 6410585"/>
              <a:gd name="connsiteY428" fmla="*/ 6751373 h 7891685"/>
              <a:gd name="connsiteX429" fmla="*/ 3511689 w 6410585"/>
              <a:gd name="connsiteY429" fmla="*/ 6749110 h 7891685"/>
              <a:gd name="connsiteX430" fmla="*/ 3482293 w 6410585"/>
              <a:gd name="connsiteY430" fmla="*/ 6751373 h 7891685"/>
              <a:gd name="connsiteX431" fmla="*/ 3464203 w 6410585"/>
              <a:gd name="connsiteY431" fmla="*/ 6753635 h 7891685"/>
              <a:gd name="connsiteX432" fmla="*/ 3461942 w 6410585"/>
              <a:gd name="connsiteY432" fmla="*/ 6753635 h 7891685"/>
              <a:gd name="connsiteX433" fmla="*/ 3459681 w 6410585"/>
              <a:gd name="connsiteY433" fmla="*/ 6751373 h 7891685"/>
              <a:gd name="connsiteX434" fmla="*/ 3457420 w 6410585"/>
              <a:gd name="connsiteY434" fmla="*/ 6751373 h 7891685"/>
              <a:gd name="connsiteX435" fmla="*/ 3434807 w 6410585"/>
              <a:gd name="connsiteY435" fmla="*/ 6751373 h 7891685"/>
              <a:gd name="connsiteX436" fmla="*/ 3416718 w 6410585"/>
              <a:gd name="connsiteY436" fmla="*/ 6751373 h 7891685"/>
              <a:gd name="connsiteX437" fmla="*/ 3414456 w 6410585"/>
              <a:gd name="connsiteY437" fmla="*/ 6751373 h 7891685"/>
              <a:gd name="connsiteX438" fmla="*/ 3412195 w 6410585"/>
              <a:gd name="connsiteY438" fmla="*/ 6751373 h 7891685"/>
              <a:gd name="connsiteX439" fmla="*/ 3412195 w 6410585"/>
              <a:gd name="connsiteY439" fmla="*/ 6749110 h 7891685"/>
              <a:gd name="connsiteX440" fmla="*/ 3400889 w 6410585"/>
              <a:gd name="connsiteY440" fmla="*/ 6749110 h 7891685"/>
              <a:gd name="connsiteX441" fmla="*/ 3355664 w 6410585"/>
              <a:gd name="connsiteY441" fmla="*/ 6751373 h 7891685"/>
              <a:gd name="connsiteX442" fmla="*/ 3296872 w 6410585"/>
              <a:gd name="connsiteY442" fmla="*/ 6751373 h 7891685"/>
              <a:gd name="connsiteX443" fmla="*/ 3242603 w 6410585"/>
              <a:gd name="connsiteY443" fmla="*/ 6749110 h 7891685"/>
              <a:gd name="connsiteX444" fmla="*/ 3204162 w 6410585"/>
              <a:gd name="connsiteY444" fmla="*/ 6751373 h 7891685"/>
              <a:gd name="connsiteX445" fmla="*/ 3188333 w 6410585"/>
              <a:gd name="connsiteY445" fmla="*/ 6751373 h 7891685"/>
              <a:gd name="connsiteX446" fmla="*/ 3174766 w 6410585"/>
              <a:gd name="connsiteY446" fmla="*/ 6749110 h 7891685"/>
              <a:gd name="connsiteX447" fmla="*/ 3143109 w 6410585"/>
              <a:gd name="connsiteY447" fmla="*/ 6749110 h 7891685"/>
              <a:gd name="connsiteX448" fmla="*/ 3122758 w 6410585"/>
              <a:gd name="connsiteY448" fmla="*/ 6749110 h 7891685"/>
              <a:gd name="connsiteX449" fmla="*/ 3102406 w 6410585"/>
              <a:gd name="connsiteY449" fmla="*/ 6749110 h 7891685"/>
              <a:gd name="connsiteX450" fmla="*/ 3097884 w 6410585"/>
              <a:gd name="connsiteY450" fmla="*/ 6749110 h 7891685"/>
              <a:gd name="connsiteX451" fmla="*/ 3088839 w 6410585"/>
              <a:gd name="connsiteY451" fmla="*/ 6749110 h 7891685"/>
              <a:gd name="connsiteX452" fmla="*/ 3052660 w 6410585"/>
              <a:gd name="connsiteY452" fmla="*/ 6749110 h 7891685"/>
              <a:gd name="connsiteX453" fmla="*/ 3018741 w 6410585"/>
              <a:gd name="connsiteY453" fmla="*/ 6751373 h 7891685"/>
              <a:gd name="connsiteX454" fmla="*/ 3000651 w 6410585"/>
              <a:gd name="connsiteY454" fmla="*/ 6753635 h 7891685"/>
              <a:gd name="connsiteX455" fmla="*/ 2998390 w 6410585"/>
              <a:gd name="connsiteY455" fmla="*/ 6751373 h 7891685"/>
              <a:gd name="connsiteX456" fmla="*/ 2996129 w 6410585"/>
              <a:gd name="connsiteY456" fmla="*/ 6751373 h 7891685"/>
              <a:gd name="connsiteX457" fmla="*/ 2993868 w 6410585"/>
              <a:gd name="connsiteY457" fmla="*/ 6749110 h 7891685"/>
              <a:gd name="connsiteX458" fmla="*/ 2957688 w 6410585"/>
              <a:gd name="connsiteY458" fmla="*/ 6749110 h 7891685"/>
              <a:gd name="connsiteX459" fmla="*/ 2919247 w 6410585"/>
              <a:gd name="connsiteY459" fmla="*/ 6751373 h 7891685"/>
              <a:gd name="connsiteX460" fmla="*/ 2894374 w 6410585"/>
              <a:gd name="connsiteY460" fmla="*/ 6751373 h 7891685"/>
              <a:gd name="connsiteX461" fmla="*/ 2871761 w 6410585"/>
              <a:gd name="connsiteY461" fmla="*/ 6751373 h 7891685"/>
              <a:gd name="connsiteX462" fmla="*/ 2842365 w 6410585"/>
              <a:gd name="connsiteY462" fmla="*/ 6749110 h 7891685"/>
              <a:gd name="connsiteX463" fmla="*/ 2840104 w 6410585"/>
              <a:gd name="connsiteY463" fmla="*/ 6749110 h 7891685"/>
              <a:gd name="connsiteX464" fmla="*/ 2837843 w 6410585"/>
              <a:gd name="connsiteY464" fmla="*/ 6749110 h 7891685"/>
              <a:gd name="connsiteX465" fmla="*/ 2831059 w 6410585"/>
              <a:gd name="connsiteY465" fmla="*/ 6749110 h 7891685"/>
              <a:gd name="connsiteX466" fmla="*/ 2826537 w 6410585"/>
              <a:gd name="connsiteY466" fmla="*/ 6751373 h 7891685"/>
              <a:gd name="connsiteX467" fmla="*/ 2819753 w 6410585"/>
              <a:gd name="connsiteY467" fmla="*/ 6753635 h 7891685"/>
              <a:gd name="connsiteX468" fmla="*/ 2812969 w 6410585"/>
              <a:gd name="connsiteY468" fmla="*/ 6753635 h 7891685"/>
              <a:gd name="connsiteX469" fmla="*/ 2806186 w 6410585"/>
              <a:gd name="connsiteY469" fmla="*/ 6751373 h 7891685"/>
              <a:gd name="connsiteX470" fmla="*/ 2801663 w 6410585"/>
              <a:gd name="connsiteY470" fmla="*/ 6751373 h 7891685"/>
              <a:gd name="connsiteX471" fmla="*/ 2794880 w 6410585"/>
              <a:gd name="connsiteY471" fmla="*/ 6751373 h 7891685"/>
              <a:gd name="connsiteX472" fmla="*/ 2770006 w 6410585"/>
              <a:gd name="connsiteY472" fmla="*/ 6751373 h 7891685"/>
              <a:gd name="connsiteX473" fmla="*/ 2745132 w 6410585"/>
              <a:gd name="connsiteY473" fmla="*/ 6751373 h 7891685"/>
              <a:gd name="connsiteX474" fmla="*/ 2720259 w 6410585"/>
              <a:gd name="connsiteY474" fmla="*/ 6751373 h 7891685"/>
              <a:gd name="connsiteX475" fmla="*/ 2693124 w 6410585"/>
              <a:gd name="connsiteY475" fmla="*/ 6751373 h 7891685"/>
              <a:gd name="connsiteX476" fmla="*/ 2677296 w 6410585"/>
              <a:gd name="connsiteY476" fmla="*/ 6751373 h 7891685"/>
              <a:gd name="connsiteX477" fmla="*/ 2661467 w 6410585"/>
              <a:gd name="connsiteY477" fmla="*/ 6751373 h 7891685"/>
              <a:gd name="connsiteX478" fmla="*/ 2643377 w 6410585"/>
              <a:gd name="connsiteY478" fmla="*/ 6749110 h 7891685"/>
              <a:gd name="connsiteX479" fmla="*/ 2623026 w 6410585"/>
              <a:gd name="connsiteY479" fmla="*/ 6744585 h 7891685"/>
              <a:gd name="connsiteX480" fmla="*/ 2620765 w 6410585"/>
              <a:gd name="connsiteY480" fmla="*/ 6744585 h 7891685"/>
              <a:gd name="connsiteX481" fmla="*/ 2609459 w 6410585"/>
              <a:gd name="connsiteY481" fmla="*/ 6742323 h 7891685"/>
              <a:gd name="connsiteX482" fmla="*/ 2600414 w 6410585"/>
              <a:gd name="connsiteY482" fmla="*/ 6737798 h 7891685"/>
              <a:gd name="connsiteX483" fmla="*/ 2593630 w 6410585"/>
              <a:gd name="connsiteY483" fmla="*/ 6737798 h 7891685"/>
              <a:gd name="connsiteX484" fmla="*/ 2589108 w 6410585"/>
              <a:gd name="connsiteY484" fmla="*/ 6735535 h 7891685"/>
              <a:gd name="connsiteX485" fmla="*/ 2586846 w 6410585"/>
              <a:gd name="connsiteY485" fmla="*/ 6735535 h 7891685"/>
              <a:gd name="connsiteX486" fmla="*/ 2582324 w 6410585"/>
              <a:gd name="connsiteY486" fmla="*/ 6731010 h 7891685"/>
              <a:gd name="connsiteX487" fmla="*/ 2575540 w 6410585"/>
              <a:gd name="connsiteY487" fmla="*/ 6721960 h 7891685"/>
              <a:gd name="connsiteX488" fmla="*/ 2555189 w 6410585"/>
              <a:gd name="connsiteY488" fmla="*/ 6712910 h 7891685"/>
              <a:gd name="connsiteX489" fmla="*/ 2548406 w 6410585"/>
              <a:gd name="connsiteY489" fmla="*/ 6708385 h 7891685"/>
              <a:gd name="connsiteX490" fmla="*/ 2541622 w 6410585"/>
              <a:gd name="connsiteY490" fmla="*/ 6701597 h 7891685"/>
              <a:gd name="connsiteX491" fmla="*/ 2537099 w 6410585"/>
              <a:gd name="connsiteY491" fmla="*/ 6697072 h 7891685"/>
              <a:gd name="connsiteX492" fmla="*/ 2534838 w 6410585"/>
              <a:gd name="connsiteY492" fmla="*/ 6690285 h 7891685"/>
              <a:gd name="connsiteX493" fmla="*/ 2528054 w 6410585"/>
              <a:gd name="connsiteY493" fmla="*/ 6688022 h 7891685"/>
              <a:gd name="connsiteX494" fmla="*/ 2523532 w 6410585"/>
              <a:gd name="connsiteY494" fmla="*/ 6676710 h 7891685"/>
              <a:gd name="connsiteX495" fmla="*/ 2007972 w 6410585"/>
              <a:gd name="connsiteY495" fmla="*/ 5780750 h 7891685"/>
              <a:gd name="connsiteX496" fmla="*/ 2003449 w 6410585"/>
              <a:gd name="connsiteY496" fmla="*/ 5773962 h 7891685"/>
              <a:gd name="connsiteX497" fmla="*/ 1998927 w 6410585"/>
              <a:gd name="connsiteY497" fmla="*/ 5771700 h 7891685"/>
              <a:gd name="connsiteX498" fmla="*/ 1998927 w 6410585"/>
              <a:gd name="connsiteY498" fmla="*/ 5767175 h 7891685"/>
              <a:gd name="connsiteX499" fmla="*/ 1994404 w 6410585"/>
              <a:gd name="connsiteY499" fmla="*/ 5758125 h 7891685"/>
              <a:gd name="connsiteX500" fmla="*/ 1978576 w 6410585"/>
              <a:gd name="connsiteY500" fmla="*/ 5735500 h 7891685"/>
              <a:gd name="connsiteX501" fmla="*/ 1965008 w 6410585"/>
              <a:gd name="connsiteY501" fmla="*/ 5710612 h 7891685"/>
              <a:gd name="connsiteX502" fmla="*/ 1965008 w 6410585"/>
              <a:gd name="connsiteY502" fmla="*/ 5708349 h 7891685"/>
              <a:gd name="connsiteX503" fmla="*/ 1962747 w 6410585"/>
              <a:gd name="connsiteY503" fmla="*/ 5703824 h 7891685"/>
              <a:gd name="connsiteX504" fmla="*/ 1960486 w 6410585"/>
              <a:gd name="connsiteY504" fmla="*/ 5699299 h 7891685"/>
              <a:gd name="connsiteX505" fmla="*/ 1960486 w 6410585"/>
              <a:gd name="connsiteY505" fmla="*/ 5697037 h 7891685"/>
              <a:gd name="connsiteX506" fmla="*/ 1958225 w 6410585"/>
              <a:gd name="connsiteY506" fmla="*/ 5692512 h 7891685"/>
              <a:gd name="connsiteX507" fmla="*/ 1958225 w 6410585"/>
              <a:gd name="connsiteY507" fmla="*/ 5685724 h 7891685"/>
              <a:gd name="connsiteX508" fmla="*/ 1953702 w 6410585"/>
              <a:gd name="connsiteY508" fmla="*/ 5676674 h 7891685"/>
              <a:gd name="connsiteX509" fmla="*/ 1951441 w 6410585"/>
              <a:gd name="connsiteY509" fmla="*/ 5667624 h 7891685"/>
              <a:gd name="connsiteX510" fmla="*/ 1951441 w 6410585"/>
              <a:gd name="connsiteY510" fmla="*/ 5651786 h 7891685"/>
              <a:gd name="connsiteX511" fmla="*/ 1951441 w 6410585"/>
              <a:gd name="connsiteY511" fmla="*/ 5640474 h 7891685"/>
              <a:gd name="connsiteX512" fmla="*/ 1951441 w 6410585"/>
              <a:gd name="connsiteY512" fmla="*/ 5624636 h 7891685"/>
              <a:gd name="connsiteX513" fmla="*/ 1951441 w 6410585"/>
              <a:gd name="connsiteY513" fmla="*/ 5608798 h 7891685"/>
              <a:gd name="connsiteX514" fmla="*/ 1955963 w 6410585"/>
              <a:gd name="connsiteY514" fmla="*/ 5592960 h 7891685"/>
              <a:gd name="connsiteX515" fmla="*/ 1960486 w 6410585"/>
              <a:gd name="connsiteY515" fmla="*/ 5574860 h 7891685"/>
              <a:gd name="connsiteX516" fmla="*/ 1965008 w 6410585"/>
              <a:gd name="connsiteY516" fmla="*/ 5561285 h 7891685"/>
              <a:gd name="connsiteX517" fmla="*/ 1978576 w 6410585"/>
              <a:gd name="connsiteY517" fmla="*/ 5534135 h 7891685"/>
              <a:gd name="connsiteX518" fmla="*/ 1996666 w 6410585"/>
              <a:gd name="connsiteY518" fmla="*/ 5506985 h 7891685"/>
              <a:gd name="connsiteX519" fmla="*/ 2003449 w 6410585"/>
              <a:gd name="connsiteY519" fmla="*/ 5495672 h 7891685"/>
              <a:gd name="connsiteX520" fmla="*/ 2010233 w 6410585"/>
              <a:gd name="connsiteY520" fmla="*/ 5484359 h 7891685"/>
              <a:gd name="connsiteX521" fmla="*/ 2019278 w 6410585"/>
              <a:gd name="connsiteY521" fmla="*/ 5470784 h 7891685"/>
              <a:gd name="connsiteX522" fmla="*/ 2023800 w 6410585"/>
              <a:gd name="connsiteY522" fmla="*/ 5459472 h 7891685"/>
              <a:gd name="connsiteX523" fmla="*/ 2084853 w 6410585"/>
              <a:gd name="connsiteY523" fmla="*/ 5364446 h 7891685"/>
              <a:gd name="connsiteX524" fmla="*/ 2143645 w 6410585"/>
              <a:gd name="connsiteY524" fmla="*/ 5271682 h 7891685"/>
              <a:gd name="connsiteX525" fmla="*/ 2200176 w 6410585"/>
              <a:gd name="connsiteY525" fmla="*/ 5172131 h 7891685"/>
              <a:gd name="connsiteX526" fmla="*/ 2256707 w 6410585"/>
              <a:gd name="connsiteY526" fmla="*/ 5077105 h 7891685"/>
              <a:gd name="connsiteX527" fmla="*/ 2310976 w 6410585"/>
              <a:gd name="connsiteY527" fmla="*/ 4977554 h 7891685"/>
              <a:gd name="connsiteX528" fmla="*/ 2365246 w 6410585"/>
              <a:gd name="connsiteY528" fmla="*/ 4878003 h 7891685"/>
              <a:gd name="connsiteX529" fmla="*/ 2417254 w 6410585"/>
              <a:gd name="connsiteY529" fmla="*/ 4780714 h 7891685"/>
              <a:gd name="connsiteX530" fmla="*/ 2469262 w 6410585"/>
              <a:gd name="connsiteY530" fmla="*/ 4683426 h 7891685"/>
              <a:gd name="connsiteX531" fmla="*/ 2467001 w 6410585"/>
              <a:gd name="connsiteY531" fmla="*/ 4681163 h 7891685"/>
              <a:gd name="connsiteX532" fmla="*/ 2469262 w 6410585"/>
              <a:gd name="connsiteY532" fmla="*/ 4683426 h 7891685"/>
              <a:gd name="connsiteX533" fmla="*/ 2471524 w 6410585"/>
              <a:gd name="connsiteY533" fmla="*/ 4685688 h 7891685"/>
              <a:gd name="connsiteX534" fmla="*/ 2471524 w 6410585"/>
              <a:gd name="connsiteY534" fmla="*/ 4683426 h 7891685"/>
              <a:gd name="connsiteX535" fmla="*/ 2489614 w 6410585"/>
              <a:gd name="connsiteY535" fmla="*/ 4651750 h 7891685"/>
              <a:gd name="connsiteX536" fmla="*/ 2496397 w 6410585"/>
              <a:gd name="connsiteY536" fmla="*/ 4640438 h 7891685"/>
              <a:gd name="connsiteX537" fmla="*/ 2500920 w 6410585"/>
              <a:gd name="connsiteY537" fmla="*/ 4629125 h 7891685"/>
              <a:gd name="connsiteX538" fmla="*/ 2507703 w 6410585"/>
              <a:gd name="connsiteY538" fmla="*/ 4615550 h 7891685"/>
              <a:gd name="connsiteX539" fmla="*/ 2516748 w 6410585"/>
              <a:gd name="connsiteY539" fmla="*/ 4601975 h 7891685"/>
              <a:gd name="connsiteX540" fmla="*/ 2534838 w 6410585"/>
              <a:gd name="connsiteY540" fmla="*/ 4577087 h 7891685"/>
              <a:gd name="connsiteX541" fmla="*/ 2550667 w 6410585"/>
              <a:gd name="connsiteY541" fmla="*/ 4563512 h 7891685"/>
              <a:gd name="connsiteX542" fmla="*/ 2552928 w 6410585"/>
              <a:gd name="connsiteY542" fmla="*/ 4558987 h 7891685"/>
              <a:gd name="connsiteX543" fmla="*/ 2557450 w 6410585"/>
              <a:gd name="connsiteY543" fmla="*/ 4556724 h 7891685"/>
              <a:gd name="connsiteX544" fmla="*/ 2561973 w 6410585"/>
              <a:gd name="connsiteY544" fmla="*/ 4554462 h 7891685"/>
              <a:gd name="connsiteX545" fmla="*/ 2564234 w 6410585"/>
              <a:gd name="connsiteY545" fmla="*/ 4549937 h 7891685"/>
              <a:gd name="connsiteX546" fmla="*/ 2584585 w 6410585"/>
              <a:gd name="connsiteY546" fmla="*/ 4545412 h 7891685"/>
              <a:gd name="connsiteX547" fmla="*/ 2602675 w 6410585"/>
              <a:gd name="connsiteY547" fmla="*/ 4536362 h 7891685"/>
              <a:gd name="connsiteX548" fmla="*/ 2618504 w 6410585"/>
              <a:gd name="connsiteY548" fmla="*/ 4529574 h 7891685"/>
              <a:gd name="connsiteX549" fmla="*/ 2638855 w 6410585"/>
              <a:gd name="connsiteY549" fmla="*/ 4525049 h 7891685"/>
              <a:gd name="connsiteX550" fmla="*/ 515560 w 6410585"/>
              <a:gd name="connsiteY550" fmla="*/ 3561213 h 7891685"/>
              <a:gd name="connsiteX551" fmla="*/ 520083 w 6410585"/>
              <a:gd name="connsiteY551" fmla="*/ 3561213 h 7891685"/>
              <a:gd name="connsiteX552" fmla="*/ 519412 w 6410585"/>
              <a:gd name="connsiteY552" fmla="*/ 3562498 h 7891685"/>
              <a:gd name="connsiteX553" fmla="*/ 716810 w 6410585"/>
              <a:gd name="connsiteY553" fmla="*/ 3400574 h 7891685"/>
              <a:gd name="connsiteX554" fmla="*/ 755251 w 6410585"/>
              <a:gd name="connsiteY554" fmla="*/ 3400574 h 7891685"/>
              <a:gd name="connsiteX555" fmla="*/ 789169 w 6410585"/>
              <a:gd name="connsiteY555" fmla="*/ 3402837 h 7891685"/>
              <a:gd name="connsiteX556" fmla="*/ 814043 w 6410585"/>
              <a:gd name="connsiteY556" fmla="*/ 3402837 h 7891685"/>
              <a:gd name="connsiteX557" fmla="*/ 823087 w 6410585"/>
              <a:gd name="connsiteY557" fmla="*/ 3402837 h 7891685"/>
              <a:gd name="connsiteX558" fmla="*/ 829871 w 6410585"/>
              <a:gd name="connsiteY558" fmla="*/ 3402837 h 7891685"/>
              <a:gd name="connsiteX559" fmla="*/ 1716273 w 6410585"/>
              <a:gd name="connsiteY559" fmla="*/ 3402837 h 7891685"/>
              <a:gd name="connsiteX560" fmla="*/ 1729840 w 6410585"/>
              <a:gd name="connsiteY560" fmla="*/ 3402837 h 7891685"/>
              <a:gd name="connsiteX561" fmla="*/ 1736624 w 6410585"/>
              <a:gd name="connsiteY561" fmla="*/ 3400574 h 7891685"/>
              <a:gd name="connsiteX562" fmla="*/ 1743408 w 6410585"/>
              <a:gd name="connsiteY562" fmla="*/ 3402837 h 7891685"/>
              <a:gd name="connsiteX563" fmla="*/ 1750192 w 6410585"/>
              <a:gd name="connsiteY563" fmla="*/ 3402837 h 7891685"/>
              <a:gd name="connsiteX564" fmla="*/ 1779588 w 6410585"/>
              <a:gd name="connsiteY564" fmla="*/ 3400574 h 7891685"/>
              <a:gd name="connsiteX565" fmla="*/ 1806722 w 6410585"/>
              <a:gd name="connsiteY565" fmla="*/ 3402837 h 7891685"/>
              <a:gd name="connsiteX566" fmla="*/ 1811245 w 6410585"/>
              <a:gd name="connsiteY566" fmla="*/ 3402837 h 7891685"/>
              <a:gd name="connsiteX567" fmla="*/ 1815767 w 6410585"/>
              <a:gd name="connsiteY567" fmla="*/ 3402837 h 7891685"/>
              <a:gd name="connsiteX568" fmla="*/ 1838379 w 6410585"/>
              <a:gd name="connsiteY568" fmla="*/ 3402837 h 7891685"/>
              <a:gd name="connsiteX569" fmla="*/ 1840641 w 6410585"/>
              <a:gd name="connsiteY569" fmla="*/ 3407362 h 7891685"/>
              <a:gd name="connsiteX570" fmla="*/ 1847425 w 6410585"/>
              <a:gd name="connsiteY570" fmla="*/ 3409624 h 7891685"/>
              <a:gd name="connsiteX571" fmla="*/ 1860992 w 6410585"/>
              <a:gd name="connsiteY571" fmla="*/ 3416412 h 7891685"/>
              <a:gd name="connsiteX572" fmla="*/ 1872298 w 6410585"/>
              <a:gd name="connsiteY572" fmla="*/ 3420937 h 7891685"/>
              <a:gd name="connsiteX573" fmla="*/ 1874559 w 6410585"/>
              <a:gd name="connsiteY573" fmla="*/ 3423199 h 7891685"/>
              <a:gd name="connsiteX574" fmla="*/ 1881343 w 6410585"/>
              <a:gd name="connsiteY574" fmla="*/ 3425462 h 7891685"/>
              <a:gd name="connsiteX575" fmla="*/ 1885865 w 6410585"/>
              <a:gd name="connsiteY575" fmla="*/ 3427725 h 7891685"/>
              <a:gd name="connsiteX576" fmla="*/ 1903955 w 6410585"/>
              <a:gd name="connsiteY576" fmla="*/ 3439037 h 7891685"/>
              <a:gd name="connsiteX577" fmla="*/ 1915261 w 6410585"/>
              <a:gd name="connsiteY577" fmla="*/ 3452612 h 7891685"/>
              <a:gd name="connsiteX578" fmla="*/ 1931090 w 6410585"/>
              <a:gd name="connsiteY578" fmla="*/ 3468450 h 7891685"/>
              <a:gd name="connsiteX579" fmla="*/ 1944657 w 6410585"/>
              <a:gd name="connsiteY579" fmla="*/ 3488813 h 7891685"/>
              <a:gd name="connsiteX580" fmla="*/ 1955963 w 6410585"/>
              <a:gd name="connsiteY580" fmla="*/ 3506913 h 7891685"/>
              <a:gd name="connsiteX581" fmla="*/ 1967270 w 6410585"/>
              <a:gd name="connsiteY581" fmla="*/ 3529538 h 7891685"/>
              <a:gd name="connsiteX582" fmla="*/ 1969531 w 6410585"/>
              <a:gd name="connsiteY582" fmla="*/ 3531801 h 7891685"/>
              <a:gd name="connsiteX583" fmla="*/ 1971792 w 6410585"/>
              <a:gd name="connsiteY583" fmla="*/ 3536326 h 7891685"/>
              <a:gd name="connsiteX584" fmla="*/ 1976314 w 6410585"/>
              <a:gd name="connsiteY584" fmla="*/ 3545376 h 7891685"/>
              <a:gd name="connsiteX585" fmla="*/ 1978576 w 6410585"/>
              <a:gd name="connsiteY585" fmla="*/ 3549901 h 7891685"/>
              <a:gd name="connsiteX586" fmla="*/ 1985359 w 6410585"/>
              <a:gd name="connsiteY586" fmla="*/ 3558951 h 7891685"/>
              <a:gd name="connsiteX587" fmla="*/ 1989882 w 6410585"/>
              <a:gd name="connsiteY587" fmla="*/ 3565739 h 7891685"/>
              <a:gd name="connsiteX588" fmla="*/ 1994404 w 6410585"/>
              <a:gd name="connsiteY588" fmla="*/ 3572526 h 7891685"/>
              <a:gd name="connsiteX589" fmla="*/ 1996666 w 6410585"/>
              <a:gd name="connsiteY589" fmla="*/ 3579314 h 7891685"/>
              <a:gd name="connsiteX590" fmla="*/ 2464740 w 6410585"/>
              <a:gd name="connsiteY590" fmla="*/ 4393823 h 7891685"/>
              <a:gd name="connsiteX591" fmla="*/ 2478307 w 6410585"/>
              <a:gd name="connsiteY591" fmla="*/ 4414185 h 7891685"/>
              <a:gd name="connsiteX592" fmla="*/ 2489614 w 6410585"/>
              <a:gd name="connsiteY592" fmla="*/ 4439073 h 7891685"/>
              <a:gd name="connsiteX593" fmla="*/ 2500920 w 6410585"/>
              <a:gd name="connsiteY593" fmla="*/ 4466223 h 7891685"/>
              <a:gd name="connsiteX594" fmla="*/ 2505442 w 6410585"/>
              <a:gd name="connsiteY594" fmla="*/ 4482061 h 7891685"/>
              <a:gd name="connsiteX595" fmla="*/ 2507703 w 6410585"/>
              <a:gd name="connsiteY595" fmla="*/ 4495636 h 7891685"/>
              <a:gd name="connsiteX596" fmla="*/ 2507703 w 6410585"/>
              <a:gd name="connsiteY596" fmla="*/ 4504686 h 7891685"/>
              <a:gd name="connsiteX597" fmla="*/ 2507703 w 6410585"/>
              <a:gd name="connsiteY597" fmla="*/ 4538624 h 7891685"/>
              <a:gd name="connsiteX598" fmla="*/ 2505442 w 6410585"/>
              <a:gd name="connsiteY598" fmla="*/ 4554462 h 7891685"/>
              <a:gd name="connsiteX599" fmla="*/ 2500920 w 6410585"/>
              <a:gd name="connsiteY599" fmla="*/ 4563512 h 7891685"/>
              <a:gd name="connsiteX600" fmla="*/ 2500920 w 6410585"/>
              <a:gd name="connsiteY600" fmla="*/ 4568037 h 7891685"/>
              <a:gd name="connsiteX601" fmla="*/ 2498658 w 6410585"/>
              <a:gd name="connsiteY601" fmla="*/ 4570299 h 7891685"/>
              <a:gd name="connsiteX602" fmla="*/ 2498658 w 6410585"/>
              <a:gd name="connsiteY602" fmla="*/ 4574825 h 7891685"/>
              <a:gd name="connsiteX603" fmla="*/ 2455695 w 6410585"/>
              <a:gd name="connsiteY603" fmla="*/ 4647225 h 7891685"/>
              <a:gd name="connsiteX604" fmla="*/ 1928829 w 6410585"/>
              <a:gd name="connsiteY604" fmla="*/ 5563548 h 7891685"/>
              <a:gd name="connsiteX605" fmla="*/ 1922045 w 6410585"/>
              <a:gd name="connsiteY605" fmla="*/ 5565810 h 7891685"/>
              <a:gd name="connsiteX606" fmla="*/ 1919784 w 6410585"/>
              <a:gd name="connsiteY606" fmla="*/ 5574860 h 7891685"/>
              <a:gd name="connsiteX607" fmla="*/ 1906216 w 6410585"/>
              <a:gd name="connsiteY607" fmla="*/ 5583910 h 7891685"/>
              <a:gd name="connsiteX608" fmla="*/ 1892649 w 6410585"/>
              <a:gd name="connsiteY608" fmla="*/ 5595223 h 7891685"/>
              <a:gd name="connsiteX609" fmla="*/ 1876820 w 6410585"/>
              <a:gd name="connsiteY609" fmla="*/ 5606536 h 7891685"/>
              <a:gd name="connsiteX610" fmla="*/ 1858731 w 6410585"/>
              <a:gd name="connsiteY610" fmla="*/ 5613323 h 7891685"/>
              <a:gd name="connsiteX611" fmla="*/ 1840641 w 6410585"/>
              <a:gd name="connsiteY611" fmla="*/ 5620111 h 7891685"/>
              <a:gd name="connsiteX612" fmla="*/ 1820290 w 6410585"/>
              <a:gd name="connsiteY612" fmla="*/ 5624636 h 7891685"/>
              <a:gd name="connsiteX613" fmla="*/ 1806722 w 6410585"/>
              <a:gd name="connsiteY613" fmla="*/ 5626898 h 7891685"/>
              <a:gd name="connsiteX614" fmla="*/ 1729840 w 6410585"/>
              <a:gd name="connsiteY614" fmla="*/ 5626898 h 7891685"/>
              <a:gd name="connsiteX615" fmla="*/ 1725318 w 6410585"/>
              <a:gd name="connsiteY615" fmla="*/ 5626898 h 7891685"/>
              <a:gd name="connsiteX616" fmla="*/ 1720796 w 6410585"/>
              <a:gd name="connsiteY616" fmla="*/ 5629161 h 7891685"/>
              <a:gd name="connsiteX617" fmla="*/ 1695922 w 6410585"/>
              <a:gd name="connsiteY617" fmla="*/ 5626898 h 7891685"/>
              <a:gd name="connsiteX618" fmla="*/ 1666526 w 6410585"/>
              <a:gd name="connsiteY618" fmla="*/ 5626898 h 7891685"/>
              <a:gd name="connsiteX619" fmla="*/ 1643914 w 6410585"/>
              <a:gd name="connsiteY619" fmla="*/ 5626898 h 7891685"/>
              <a:gd name="connsiteX620" fmla="*/ 1630346 w 6410585"/>
              <a:gd name="connsiteY620" fmla="*/ 5626898 h 7891685"/>
              <a:gd name="connsiteX621" fmla="*/ 1614518 w 6410585"/>
              <a:gd name="connsiteY621" fmla="*/ 5629161 h 7891685"/>
              <a:gd name="connsiteX622" fmla="*/ 1591905 w 6410585"/>
              <a:gd name="connsiteY622" fmla="*/ 5626898 h 7891685"/>
              <a:gd name="connsiteX623" fmla="*/ 1560248 w 6410585"/>
              <a:gd name="connsiteY623" fmla="*/ 5626898 h 7891685"/>
              <a:gd name="connsiteX624" fmla="*/ 1528591 w 6410585"/>
              <a:gd name="connsiteY624" fmla="*/ 5626898 h 7891685"/>
              <a:gd name="connsiteX625" fmla="*/ 1510501 w 6410585"/>
              <a:gd name="connsiteY625" fmla="*/ 5631423 h 7891685"/>
              <a:gd name="connsiteX626" fmla="*/ 1485628 w 6410585"/>
              <a:gd name="connsiteY626" fmla="*/ 5629161 h 7891685"/>
              <a:gd name="connsiteX627" fmla="*/ 1460754 w 6410585"/>
              <a:gd name="connsiteY627" fmla="*/ 5629161 h 7891685"/>
              <a:gd name="connsiteX628" fmla="*/ 1458493 w 6410585"/>
              <a:gd name="connsiteY628" fmla="*/ 5626898 h 7891685"/>
              <a:gd name="connsiteX629" fmla="*/ 1447187 w 6410585"/>
              <a:gd name="connsiteY629" fmla="*/ 5626898 h 7891685"/>
              <a:gd name="connsiteX630" fmla="*/ 1404223 w 6410585"/>
              <a:gd name="connsiteY630" fmla="*/ 5629161 h 7891685"/>
              <a:gd name="connsiteX631" fmla="*/ 1345431 w 6410585"/>
              <a:gd name="connsiteY631" fmla="*/ 5626898 h 7891685"/>
              <a:gd name="connsiteX632" fmla="*/ 1286640 w 6410585"/>
              <a:gd name="connsiteY632" fmla="*/ 5626898 h 7891685"/>
              <a:gd name="connsiteX633" fmla="*/ 1252721 w 6410585"/>
              <a:gd name="connsiteY633" fmla="*/ 5626898 h 7891685"/>
              <a:gd name="connsiteX634" fmla="*/ 1234631 w 6410585"/>
              <a:gd name="connsiteY634" fmla="*/ 5626898 h 7891685"/>
              <a:gd name="connsiteX635" fmla="*/ 1221064 w 6410585"/>
              <a:gd name="connsiteY635" fmla="*/ 5626898 h 7891685"/>
              <a:gd name="connsiteX636" fmla="*/ 1191668 w 6410585"/>
              <a:gd name="connsiteY636" fmla="*/ 5626898 h 7891685"/>
              <a:gd name="connsiteX637" fmla="*/ 1169056 w 6410585"/>
              <a:gd name="connsiteY637" fmla="*/ 5626898 h 7891685"/>
              <a:gd name="connsiteX638" fmla="*/ 1148705 w 6410585"/>
              <a:gd name="connsiteY638" fmla="*/ 5626898 h 7891685"/>
              <a:gd name="connsiteX639" fmla="*/ 1144182 w 6410585"/>
              <a:gd name="connsiteY639" fmla="*/ 5626898 h 7891685"/>
              <a:gd name="connsiteX640" fmla="*/ 1135137 w 6410585"/>
              <a:gd name="connsiteY640" fmla="*/ 5626898 h 7891685"/>
              <a:gd name="connsiteX641" fmla="*/ 1098957 w 6410585"/>
              <a:gd name="connsiteY641" fmla="*/ 5626898 h 7891685"/>
              <a:gd name="connsiteX642" fmla="*/ 1065039 w 6410585"/>
              <a:gd name="connsiteY642" fmla="*/ 5626898 h 7891685"/>
              <a:gd name="connsiteX643" fmla="*/ 1049210 w 6410585"/>
              <a:gd name="connsiteY643" fmla="*/ 5629161 h 7891685"/>
              <a:gd name="connsiteX644" fmla="*/ 1042427 w 6410585"/>
              <a:gd name="connsiteY644" fmla="*/ 5626898 h 7891685"/>
              <a:gd name="connsiteX645" fmla="*/ 1003986 w 6410585"/>
              <a:gd name="connsiteY645" fmla="*/ 5626898 h 7891685"/>
              <a:gd name="connsiteX646" fmla="*/ 967806 w 6410585"/>
              <a:gd name="connsiteY646" fmla="*/ 5626898 h 7891685"/>
              <a:gd name="connsiteX647" fmla="*/ 940671 w 6410585"/>
              <a:gd name="connsiteY647" fmla="*/ 5626898 h 7891685"/>
              <a:gd name="connsiteX648" fmla="*/ 918059 w 6410585"/>
              <a:gd name="connsiteY648" fmla="*/ 5626898 h 7891685"/>
              <a:gd name="connsiteX649" fmla="*/ 890924 w 6410585"/>
              <a:gd name="connsiteY649" fmla="*/ 5626898 h 7891685"/>
              <a:gd name="connsiteX650" fmla="*/ 888663 w 6410585"/>
              <a:gd name="connsiteY650" fmla="*/ 5626898 h 7891685"/>
              <a:gd name="connsiteX651" fmla="*/ 886402 w 6410585"/>
              <a:gd name="connsiteY651" fmla="*/ 5626898 h 7891685"/>
              <a:gd name="connsiteX652" fmla="*/ 877357 w 6410585"/>
              <a:gd name="connsiteY652" fmla="*/ 5626898 h 7891685"/>
              <a:gd name="connsiteX653" fmla="*/ 872835 w 6410585"/>
              <a:gd name="connsiteY653" fmla="*/ 5629161 h 7891685"/>
              <a:gd name="connsiteX654" fmla="*/ 863790 w 6410585"/>
              <a:gd name="connsiteY654" fmla="*/ 5631423 h 7891685"/>
              <a:gd name="connsiteX655" fmla="*/ 854745 w 6410585"/>
              <a:gd name="connsiteY655" fmla="*/ 5629161 h 7891685"/>
              <a:gd name="connsiteX656" fmla="*/ 841177 w 6410585"/>
              <a:gd name="connsiteY656" fmla="*/ 5626898 h 7891685"/>
              <a:gd name="connsiteX657" fmla="*/ 818565 w 6410585"/>
              <a:gd name="connsiteY657" fmla="*/ 5629161 h 7891685"/>
              <a:gd name="connsiteX658" fmla="*/ 791430 w 6410585"/>
              <a:gd name="connsiteY658" fmla="*/ 5629161 h 7891685"/>
              <a:gd name="connsiteX659" fmla="*/ 766557 w 6410585"/>
              <a:gd name="connsiteY659" fmla="*/ 5629161 h 7891685"/>
              <a:gd name="connsiteX660" fmla="*/ 741683 w 6410585"/>
              <a:gd name="connsiteY660" fmla="*/ 5629161 h 7891685"/>
              <a:gd name="connsiteX661" fmla="*/ 719071 w 6410585"/>
              <a:gd name="connsiteY661" fmla="*/ 5629161 h 7891685"/>
              <a:gd name="connsiteX662" fmla="*/ 696459 w 6410585"/>
              <a:gd name="connsiteY662" fmla="*/ 5626898 h 7891685"/>
              <a:gd name="connsiteX663" fmla="*/ 673846 w 6410585"/>
              <a:gd name="connsiteY663" fmla="*/ 5622373 h 7891685"/>
              <a:gd name="connsiteX664" fmla="*/ 646711 w 6410585"/>
              <a:gd name="connsiteY664" fmla="*/ 5615586 h 7891685"/>
              <a:gd name="connsiteX665" fmla="*/ 642189 w 6410585"/>
              <a:gd name="connsiteY665" fmla="*/ 5613323 h 7891685"/>
              <a:gd name="connsiteX666" fmla="*/ 635406 w 6410585"/>
              <a:gd name="connsiteY666" fmla="*/ 5613323 h 7891685"/>
              <a:gd name="connsiteX667" fmla="*/ 630883 w 6410585"/>
              <a:gd name="connsiteY667" fmla="*/ 5608798 h 7891685"/>
              <a:gd name="connsiteX668" fmla="*/ 624099 w 6410585"/>
              <a:gd name="connsiteY668" fmla="*/ 5602011 h 7891685"/>
              <a:gd name="connsiteX669" fmla="*/ 606010 w 6410585"/>
              <a:gd name="connsiteY669" fmla="*/ 5592960 h 7891685"/>
              <a:gd name="connsiteX670" fmla="*/ 599226 w 6410585"/>
              <a:gd name="connsiteY670" fmla="*/ 5588435 h 7891685"/>
              <a:gd name="connsiteX671" fmla="*/ 592442 w 6410585"/>
              <a:gd name="connsiteY671" fmla="*/ 5579385 h 7891685"/>
              <a:gd name="connsiteX672" fmla="*/ 585658 w 6410585"/>
              <a:gd name="connsiteY672" fmla="*/ 5574860 h 7891685"/>
              <a:gd name="connsiteX673" fmla="*/ 583397 w 6410585"/>
              <a:gd name="connsiteY673" fmla="*/ 5568073 h 7891685"/>
              <a:gd name="connsiteX674" fmla="*/ 576614 w 6410585"/>
              <a:gd name="connsiteY674" fmla="*/ 5565810 h 7891685"/>
              <a:gd name="connsiteX675" fmla="*/ 572091 w 6410585"/>
              <a:gd name="connsiteY675" fmla="*/ 5556760 h 7891685"/>
              <a:gd name="connsiteX676" fmla="*/ 56531 w 6410585"/>
              <a:gd name="connsiteY676" fmla="*/ 4660800 h 7891685"/>
              <a:gd name="connsiteX677" fmla="*/ 52008 w 6410585"/>
              <a:gd name="connsiteY677" fmla="*/ 4656275 h 7891685"/>
              <a:gd name="connsiteX678" fmla="*/ 47486 w 6410585"/>
              <a:gd name="connsiteY678" fmla="*/ 4651750 h 7891685"/>
              <a:gd name="connsiteX679" fmla="*/ 47486 w 6410585"/>
              <a:gd name="connsiteY679" fmla="*/ 4644963 h 7891685"/>
              <a:gd name="connsiteX680" fmla="*/ 42963 w 6410585"/>
              <a:gd name="connsiteY680" fmla="*/ 4635913 h 7891685"/>
              <a:gd name="connsiteX681" fmla="*/ 29396 w 6410585"/>
              <a:gd name="connsiteY681" fmla="*/ 4613287 h 7891685"/>
              <a:gd name="connsiteX682" fmla="*/ 15829 w 6410585"/>
              <a:gd name="connsiteY682" fmla="*/ 4590662 h 7891685"/>
              <a:gd name="connsiteX683" fmla="*/ 15829 w 6410585"/>
              <a:gd name="connsiteY683" fmla="*/ 4588400 h 7891685"/>
              <a:gd name="connsiteX684" fmla="*/ 13567 w 6410585"/>
              <a:gd name="connsiteY684" fmla="*/ 4583875 h 7891685"/>
              <a:gd name="connsiteX685" fmla="*/ 11306 w 6410585"/>
              <a:gd name="connsiteY685" fmla="*/ 4577087 h 7891685"/>
              <a:gd name="connsiteX686" fmla="*/ 11306 w 6410585"/>
              <a:gd name="connsiteY686" fmla="*/ 4574825 h 7891685"/>
              <a:gd name="connsiteX687" fmla="*/ 9045 w 6410585"/>
              <a:gd name="connsiteY687" fmla="*/ 4570299 h 7891685"/>
              <a:gd name="connsiteX688" fmla="*/ 9045 w 6410585"/>
              <a:gd name="connsiteY688" fmla="*/ 4563512 h 7891685"/>
              <a:gd name="connsiteX689" fmla="*/ 2261 w 6410585"/>
              <a:gd name="connsiteY689" fmla="*/ 4556724 h 7891685"/>
              <a:gd name="connsiteX690" fmla="*/ 0 w 6410585"/>
              <a:gd name="connsiteY690" fmla="*/ 4545412 h 7891685"/>
              <a:gd name="connsiteX691" fmla="*/ 0 w 6410585"/>
              <a:gd name="connsiteY691" fmla="*/ 4534099 h 7891685"/>
              <a:gd name="connsiteX692" fmla="*/ 0 w 6410585"/>
              <a:gd name="connsiteY692" fmla="*/ 4520524 h 7891685"/>
              <a:gd name="connsiteX693" fmla="*/ 0 w 6410585"/>
              <a:gd name="connsiteY693" fmla="*/ 4502424 h 7891685"/>
              <a:gd name="connsiteX694" fmla="*/ 0 w 6410585"/>
              <a:gd name="connsiteY694" fmla="*/ 4486586 h 7891685"/>
              <a:gd name="connsiteX695" fmla="*/ 6784 w 6410585"/>
              <a:gd name="connsiteY695" fmla="*/ 4470748 h 7891685"/>
              <a:gd name="connsiteX696" fmla="*/ 11306 w 6410585"/>
              <a:gd name="connsiteY696" fmla="*/ 4454911 h 7891685"/>
              <a:gd name="connsiteX697" fmla="*/ 15829 w 6410585"/>
              <a:gd name="connsiteY697" fmla="*/ 4439073 h 7891685"/>
              <a:gd name="connsiteX698" fmla="*/ 31657 w 6410585"/>
              <a:gd name="connsiteY698" fmla="*/ 4414185 h 7891685"/>
              <a:gd name="connsiteX699" fmla="*/ 45225 w 6410585"/>
              <a:gd name="connsiteY699" fmla="*/ 4387035 h 7891685"/>
              <a:gd name="connsiteX700" fmla="*/ 52008 w 6410585"/>
              <a:gd name="connsiteY700" fmla="*/ 4373460 h 7891685"/>
              <a:gd name="connsiteX701" fmla="*/ 58792 w 6410585"/>
              <a:gd name="connsiteY701" fmla="*/ 4362147 h 7891685"/>
              <a:gd name="connsiteX702" fmla="*/ 67837 w 6410585"/>
              <a:gd name="connsiteY702" fmla="*/ 4348572 h 7891685"/>
              <a:gd name="connsiteX703" fmla="*/ 72359 w 6410585"/>
              <a:gd name="connsiteY703" fmla="*/ 4337259 h 7891685"/>
              <a:gd name="connsiteX704" fmla="*/ 133413 w 6410585"/>
              <a:gd name="connsiteY704" fmla="*/ 4242233 h 7891685"/>
              <a:gd name="connsiteX705" fmla="*/ 192204 w 6410585"/>
              <a:gd name="connsiteY705" fmla="*/ 4149470 h 7891685"/>
              <a:gd name="connsiteX706" fmla="*/ 250997 w 6410585"/>
              <a:gd name="connsiteY706" fmla="*/ 4054444 h 7891685"/>
              <a:gd name="connsiteX707" fmla="*/ 307527 w 6410585"/>
              <a:gd name="connsiteY707" fmla="*/ 3954893 h 7891685"/>
              <a:gd name="connsiteX708" fmla="*/ 359536 w 6410585"/>
              <a:gd name="connsiteY708" fmla="*/ 3857604 h 7891685"/>
              <a:gd name="connsiteX709" fmla="*/ 413805 w 6410585"/>
              <a:gd name="connsiteY709" fmla="*/ 3758053 h 7891685"/>
              <a:gd name="connsiteX710" fmla="*/ 468075 w 6410585"/>
              <a:gd name="connsiteY710" fmla="*/ 3660765 h 7891685"/>
              <a:gd name="connsiteX711" fmla="*/ 519412 w 6410585"/>
              <a:gd name="connsiteY711" fmla="*/ 3562498 h 7891685"/>
              <a:gd name="connsiteX712" fmla="*/ 522344 w 6410585"/>
              <a:gd name="connsiteY712" fmla="*/ 3563476 h 7891685"/>
              <a:gd name="connsiteX713" fmla="*/ 540434 w 6410585"/>
              <a:gd name="connsiteY713" fmla="*/ 3529538 h 7891685"/>
              <a:gd name="connsiteX714" fmla="*/ 544956 w 6410585"/>
              <a:gd name="connsiteY714" fmla="*/ 3520488 h 7891685"/>
              <a:gd name="connsiteX715" fmla="*/ 549479 w 6410585"/>
              <a:gd name="connsiteY715" fmla="*/ 3506913 h 7891685"/>
              <a:gd name="connsiteX716" fmla="*/ 556262 w 6410585"/>
              <a:gd name="connsiteY716" fmla="*/ 3493338 h 7891685"/>
              <a:gd name="connsiteX717" fmla="*/ 565307 w 6410585"/>
              <a:gd name="connsiteY717" fmla="*/ 3479763 h 7891685"/>
              <a:gd name="connsiteX718" fmla="*/ 583397 w 6410585"/>
              <a:gd name="connsiteY718" fmla="*/ 3457137 h 7891685"/>
              <a:gd name="connsiteX719" fmla="*/ 601487 w 6410585"/>
              <a:gd name="connsiteY719" fmla="*/ 3441300 h 7891685"/>
              <a:gd name="connsiteX720" fmla="*/ 606010 w 6410585"/>
              <a:gd name="connsiteY720" fmla="*/ 3439037 h 7891685"/>
              <a:gd name="connsiteX721" fmla="*/ 608271 w 6410585"/>
              <a:gd name="connsiteY721" fmla="*/ 3434512 h 7891685"/>
              <a:gd name="connsiteX722" fmla="*/ 612793 w 6410585"/>
              <a:gd name="connsiteY722" fmla="*/ 3432250 h 7891685"/>
              <a:gd name="connsiteX723" fmla="*/ 615054 w 6410585"/>
              <a:gd name="connsiteY723" fmla="*/ 3427725 h 7891685"/>
              <a:gd name="connsiteX724" fmla="*/ 633144 w 6410585"/>
              <a:gd name="connsiteY724" fmla="*/ 3423199 h 7891685"/>
              <a:gd name="connsiteX725" fmla="*/ 651234 w 6410585"/>
              <a:gd name="connsiteY725" fmla="*/ 3414149 h 7891685"/>
              <a:gd name="connsiteX726" fmla="*/ 669324 w 6410585"/>
              <a:gd name="connsiteY726" fmla="*/ 3407362 h 7891685"/>
              <a:gd name="connsiteX727" fmla="*/ 689675 w 6410585"/>
              <a:gd name="connsiteY727" fmla="*/ 3402837 h 7891685"/>
              <a:gd name="connsiteX728" fmla="*/ 5639506 w 6410585"/>
              <a:gd name="connsiteY728" fmla="*/ 3382474 h 7891685"/>
              <a:gd name="connsiteX729" fmla="*/ 5648551 w 6410585"/>
              <a:gd name="connsiteY729" fmla="*/ 3386999 h 7891685"/>
              <a:gd name="connsiteX730" fmla="*/ 5655335 w 6410585"/>
              <a:gd name="connsiteY730" fmla="*/ 3386999 h 7891685"/>
              <a:gd name="connsiteX731" fmla="*/ 5682469 w 6410585"/>
              <a:gd name="connsiteY731" fmla="*/ 3384737 h 7891685"/>
              <a:gd name="connsiteX732" fmla="*/ 5709604 w 6410585"/>
              <a:gd name="connsiteY732" fmla="*/ 3384737 h 7891685"/>
              <a:gd name="connsiteX733" fmla="*/ 5714127 w 6410585"/>
              <a:gd name="connsiteY733" fmla="*/ 3384737 h 7891685"/>
              <a:gd name="connsiteX734" fmla="*/ 5720910 w 6410585"/>
              <a:gd name="connsiteY734" fmla="*/ 3386999 h 7891685"/>
              <a:gd name="connsiteX735" fmla="*/ 5741261 w 6410585"/>
              <a:gd name="connsiteY735" fmla="*/ 3386999 h 7891685"/>
              <a:gd name="connsiteX736" fmla="*/ 5743523 w 6410585"/>
              <a:gd name="connsiteY736" fmla="*/ 3389262 h 7891685"/>
              <a:gd name="connsiteX737" fmla="*/ 5750306 w 6410585"/>
              <a:gd name="connsiteY737" fmla="*/ 3393787 h 7891685"/>
              <a:gd name="connsiteX738" fmla="*/ 5763874 w 6410585"/>
              <a:gd name="connsiteY738" fmla="*/ 3400574 h 7891685"/>
              <a:gd name="connsiteX739" fmla="*/ 5775180 w 6410585"/>
              <a:gd name="connsiteY739" fmla="*/ 3405099 h 7891685"/>
              <a:gd name="connsiteX740" fmla="*/ 5777441 w 6410585"/>
              <a:gd name="connsiteY740" fmla="*/ 3407362 h 7891685"/>
              <a:gd name="connsiteX741" fmla="*/ 5784225 w 6410585"/>
              <a:gd name="connsiteY741" fmla="*/ 3409624 h 7891685"/>
              <a:gd name="connsiteX742" fmla="*/ 5791008 w 6410585"/>
              <a:gd name="connsiteY742" fmla="*/ 3411887 h 7891685"/>
              <a:gd name="connsiteX743" fmla="*/ 5809098 w 6410585"/>
              <a:gd name="connsiteY743" fmla="*/ 3423199 h 7891685"/>
              <a:gd name="connsiteX744" fmla="*/ 5818143 w 6410585"/>
              <a:gd name="connsiteY744" fmla="*/ 3432250 h 7891685"/>
              <a:gd name="connsiteX745" fmla="*/ 5833972 w 6410585"/>
              <a:gd name="connsiteY745" fmla="*/ 3452612 h 7891685"/>
              <a:gd name="connsiteX746" fmla="*/ 5847539 w 6410585"/>
              <a:gd name="connsiteY746" fmla="*/ 3472975 h 7891685"/>
              <a:gd name="connsiteX747" fmla="*/ 5858845 w 6410585"/>
              <a:gd name="connsiteY747" fmla="*/ 3491075 h 7891685"/>
              <a:gd name="connsiteX748" fmla="*/ 5872413 w 6410585"/>
              <a:gd name="connsiteY748" fmla="*/ 3509175 h 7891685"/>
              <a:gd name="connsiteX749" fmla="*/ 5874674 w 6410585"/>
              <a:gd name="connsiteY749" fmla="*/ 3515963 h 7891685"/>
              <a:gd name="connsiteX750" fmla="*/ 5876935 w 6410585"/>
              <a:gd name="connsiteY750" fmla="*/ 3520488 h 7891685"/>
              <a:gd name="connsiteX751" fmla="*/ 5881458 w 6410585"/>
              <a:gd name="connsiteY751" fmla="*/ 3527276 h 7891685"/>
              <a:gd name="connsiteX752" fmla="*/ 5883719 w 6410585"/>
              <a:gd name="connsiteY752" fmla="*/ 3534063 h 7891685"/>
              <a:gd name="connsiteX753" fmla="*/ 5888241 w 6410585"/>
              <a:gd name="connsiteY753" fmla="*/ 3543113 h 7891685"/>
              <a:gd name="connsiteX754" fmla="*/ 5892764 w 6410585"/>
              <a:gd name="connsiteY754" fmla="*/ 3549901 h 7891685"/>
              <a:gd name="connsiteX755" fmla="*/ 5897286 w 6410585"/>
              <a:gd name="connsiteY755" fmla="*/ 3554426 h 7891685"/>
              <a:gd name="connsiteX756" fmla="*/ 5899547 w 6410585"/>
              <a:gd name="connsiteY756" fmla="*/ 3561213 h 7891685"/>
              <a:gd name="connsiteX757" fmla="*/ 6367622 w 6410585"/>
              <a:gd name="connsiteY757" fmla="*/ 4375722 h 7891685"/>
              <a:gd name="connsiteX758" fmla="*/ 6383450 w 6410585"/>
              <a:gd name="connsiteY758" fmla="*/ 4398348 h 7891685"/>
              <a:gd name="connsiteX759" fmla="*/ 6394757 w 6410585"/>
              <a:gd name="connsiteY759" fmla="*/ 4423235 h 7891685"/>
              <a:gd name="connsiteX760" fmla="*/ 6403802 w 6410585"/>
              <a:gd name="connsiteY760" fmla="*/ 4445861 h 7891685"/>
              <a:gd name="connsiteX761" fmla="*/ 6408324 w 6410585"/>
              <a:gd name="connsiteY761" fmla="*/ 4466223 h 7891685"/>
              <a:gd name="connsiteX762" fmla="*/ 6410585 w 6410585"/>
              <a:gd name="connsiteY762" fmla="*/ 4477536 h 7891685"/>
              <a:gd name="connsiteX763" fmla="*/ 6410585 w 6410585"/>
              <a:gd name="connsiteY763" fmla="*/ 4488849 h 7891685"/>
              <a:gd name="connsiteX764" fmla="*/ 6410585 w 6410585"/>
              <a:gd name="connsiteY764" fmla="*/ 4522786 h 7891685"/>
              <a:gd name="connsiteX765" fmla="*/ 6408324 w 6410585"/>
              <a:gd name="connsiteY765" fmla="*/ 4536362 h 7891685"/>
              <a:gd name="connsiteX766" fmla="*/ 6403802 w 6410585"/>
              <a:gd name="connsiteY766" fmla="*/ 4547674 h 7891685"/>
              <a:gd name="connsiteX767" fmla="*/ 6403802 w 6410585"/>
              <a:gd name="connsiteY767" fmla="*/ 4552199 h 7891685"/>
              <a:gd name="connsiteX768" fmla="*/ 6401540 w 6410585"/>
              <a:gd name="connsiteY768" fmla="*/ 4554462 h 7891685"/>
              <a:gd name="connsiteX769" fmla="*/ 6401540 w 6410585"/>
              <a:gd name="connsiteY769" fmla="*/ 4558987 h 7891685"/>
              <a:gd name="connsiteX770" fmla="*/ 6358577 w 6410585"/>
              <a:gd name="connsiteY770" fmla="*/ 4631388 h 7891685"/>
              <a:gd name="connsiteX771" fmla="*/ 5831711 w 6410585"/>
              <a:gd name="connsiteY771" fmla="*/ 5547710 h 7891685"/>
              <a:gd name="connsiteX772" fmla="*/ 5827188 w 6410585"/>
              <a:gd name="connsiteY772" fmla="*/ 5547710 h 7891685"/>
              <a:gd name="connsiteX773" fmla="*/ 5822666 w 6410585"/>
              <a:gd name="connsiteY773" fmla="*/ 5556760 h 7891685"/>
              <a:gd name="connsiteX774" fmla="*/ 5811359 w 6410585"/>
              <a:gd name="connsiteY774" fmla="*/ 5568073 h 7891685"/>
              <a:gd name="connsiteX775" fmla="*/ 5797792 w 6410585"/>
              <a:gd name="connsiteY775" fmla="*/ 5577123 h 7891685"/>
              <a:gd name="connsiteX776" fmla="*/ 5779702 w 6410585"/>
              <a:gd name="connsiteY776" fmla="*/ 5588435 h 7891685"/>
              <a:gd name="connsiteX777" fmla="*/ 5761612 w 6410585"/>
              <a:gd name="connsiteY777" fmla="*/ 5597486 h 7891685"/>
              <a:gd name="connsiteX778" fmla="*/ 5743523 w 6410585"/>
              <a:gd name="connsiteY778" fmla="*/ 5604273 h 7891685"/>
              <a:gd name="connsiteX779" fmla="*/ 5725433 w 6410585"/>
              <a:gd name="connsiteY779" fmla="*/ 5608798 h 7891685"/>
              <a:gd name="connsiteX780" fmla="*/ 5709604 w 6410585"/>
              <a:gd name="connsiteY780" fmla="*/ 5611061 h 7891685"/>
              <a:gd name="connsiteX781" fmla="*/ 5632722 w 6410585"/>
              <a:gd name="connsiteY781" fmla="*/ 5611061 h 7891685"/>
              <a:gd name="connsiteX782" fmla="*/ 5628200 w 6410585"/>
              <a:gd name="connsiteY782" fmla="*/ 5611061 h 7891685"/>
              <a:gd name="connsiteX783" fmla="*/ 5623677 w 6410585"/>
              <a:gd name="connsiteY783" fmla="*/ 5611061 h 7891685"/>
              <a:gd name="connsiteX784" fmla="*/ 5598804 w 6410585"/>
              <a:gd name="connsiteY784" fmla="*/ 5611061 h 7891685"/>
              <a:gd name="connsiteX785" fmla="*/ 5571669 w 6410585"/>
              <a:gd name="connsiteY785" fmla="*/ 5611061 h 7891685"/>
              <a:gd name="connsiteX786" fmla="*/ 5546796 w 6410585"/>
              <a:gd name="connsiteY786" fmla="*/ 5611061 h 7891685"/>
              <a:gd name="connsiteX787" fmla="*/ 5533228 w 6410585"/>
              <a:gd name="connsiteY787" fmla="*/ 5611061 h 7891685"/>
              <a:gd name="connsiteX788" fmla="*/ 5519661 w 6410585"/>
              <a:gd name="connsiteY788" fmla="*/ 5611061 h 7891685"/>
              <a:gd name="connsiteX789" fmla="*/ 5497049 w 6410585"/>
              <a:gd name="connsiteY789" fmla="*/ 5611061 h 7891685"/>
              <a:gd name="connsiteX790" fmla="*/ 5463130 w 6410585"/>
              <a:gd name="connsiteY790" fmla="*/ 5611061 h 7891685"/>
              <a:gd name="connsiteX791" fmla="*/ 5433734 w 6410585"/>
              <a:gd name="connsiteY791" fmla="*/ 5611061 h 7891685"/>
              <a:gd name="connsiteX792" fmla="*/ 5413383 w 6410585"/>
              <a:gd name="connsiteY792" fmla="*/ 5615586 h 7891685"/>
              <a:gd name="connsiteX793" fmla="*/ 5388510 w 6410585"/>
              <a:gd name="connsiteY793" fmla="*/ 5613323 h 7891685"/>
              <a:gd name="connsiteX794" fmla="*/ 5365897 w 6410585"/>
              <a:gd name="connsiteY794" fmla="*/ 5611061 h 7891685"/>
              <a:gd name="connsiteX795" fmla="*/ 5363636 w 6410585"/>
              <a:gd name="connsiteY795" fmla="*/ 5611061 h 7891685"/>
              <a:gd name="connsiteX796" fmla="*/ 5352330 w 6410585"/>
              <a:gd name="connsiteY796" fmla="*/ 5611061 h 7891685"/>
              <a:gd name="connsiteX797" fmla="*/ 5307105 w 6410585"/>
              <a:gd name="connsiteY797" fmla="*/ 5611061 h 7891685"/>
              <a:gd name="connsiteX798" fmla="*/ 5248313 w 6410585"/>
              <a:gd name="connsiteY798" fmla="*/ 5611061 h 7891685"/>
              <a:gd name="connsiteX799" fmla="*/ 5189521 w 6410585"/>
              <a:gd name="connsiteY799" fmla="*/ 5611061 h 7891685"/>
              <a:gd name="connsiteX800" fmla="*/ 5155603 w 6410585"/>
              <a:gd name="connsiteY800" fmla="*/ 5611061 h 7891685"/>
              <a:gd name="connsiteX801" fmla="*/ 5139774 w 6410585"/>
              <a:gd name="connsiteY801" fmla="*/ 5611061 h 7891685"/>
              <a:gd name="connsiteX802" fmla="*/ 5123946 w 6410585"/>
              <a:gd name="connsiteY802" fmla="*/ 5611061 h 7891685"/>
              <a:gd name="connsiteX803" fmla="*/ 5094550 w 6410585"/>
              <a:gd name="connsiteY803" fmla="*/ 5611061 h 7891685"/>
              <a:gd name="connsiteX804" fmla="*/ 5074199 w 6410585"/>
              <a:gd name="connsiteY804" fmla="*/ 5611061 h 7891685"/>
              <a:gd name="connsiteX805" fmla="*/ 5051586 w 6410585"/>
              <a:gd name="connsiteY805" fmla="*/ 5611061 h 7891685"/>
              <a:gd name="connsiteX806" fmla="*/ 5047064 w 6410585"/>
              <a:gd name="connsiteY806" fmla="*/ 5611061 h 7891685"/>
              <a:gd name="connsiteX807" fmla="*/ 5038019 w 6410585"/>
              <a:gd name="connsiteY807" fmla="*/ 5611061 h 7891685"/>
              <a:gd name="connsiteX808" fmla="*/ 5004101 w 6410585"/>
              <a:gd name="connsiteY808" fmla="*/ 5611061 h 7891685"/>
              <a:gd name="connsiteX809" fmla="*/ 4967921 w 6410585"/>
              <a:gd name="connsiteY809" fmla="*/ 5611061 h 7891685"/>
              <a:gd name="connsiteX810" fmla="*/ 4952092 w 6410585"/>
              <a:gd name="connsiteY810" fmla="*/ 5613323 h 7891685"/>
              <a:gd name="connsiteX811" fmla="*/ 4945309 w 6410585"/>
              <a:gd name="connsiteY811" fmla="*/ 5611061 h 7891685"/>
              <a:gd name="connsiteX812" fmla="*/ 4906868 w 6410585"/>
              <a:gd name="connsiteY812" fmla="*/ 5611061 h 7891685"/>
              <a:gd name="connsiteX813" fmla="*/ 4870688 w 6410585"/>
              <a:gd name="connsiteY813" fmla="*/ 5611061 h 7891685"/>
              <a:gd name="connsiteX814" fmla="*/ 4845815 w 6410585"/>
              <a:gd name="connsiteY814" fmla="*/ 5611061 h 7891685"/>
              <a:gd name="connsiteX815" fmla="*/ 4820941 w 6410585"/>
              <a:gd name="connsiteY815" fmla="*/ 5611061 h 7891685"/>
              <a:gd name="connsiteX816" fmla="*/ 4793806 w 6410585"/>
              <a:gd name="connsiteY816" fmla="*/ 5611061 h 7891685"/>
              <a:gd name="connsiteX817" fmla="*/ 4791545 w 6410585"/>
              <a:gd name="connsiteY817" fmla="*/ 5611061 h 7891685"/>
              <a:gd name="connsiteX818" fmla="*/ 4789284 w 6410585"/>
              <a:gd name="connsiteY818" fmla="*/ 5611061 h 7891685"/>
              <a:gd name="connsiteX819" fmla="*/ 4782500 w 6410585"/>
              <a:gd name="connsiteY819" fmla="*/ 5611061 h 7891685"/>
              <a:gd name="connsiteX820" fmla="*/ 4777978 w 6410585"/>
              <a:gd name="connsiteY820" fmla="*/ 5611061 h 7891685"/>
              <a:gd name="connsiteX821" fmla="*/ 4771194 w 6410585"/>
              <a:gd name="connsiteY821" fmla="*/ 5613323 h 7891685"/>
              <a:gd name="connsiteX822" fmla="*/ 4757627 w 6410585"/>
              <a:gd name="connsiteY822" fmla="*/ 5613323 h 7891685"/>
              <a:gd name="connsiteX823" fmla="*/ 4744059 w 6410585"/>
              <a:gd name="connsiteY823" fmla="*/ 5611061 h 7891685"/>
              <a:gd name="connsiteX824" fmla="*/ 4721447 w 6410585"/>
              <a:gd name="connsiteY824" fmla="*/ 5613323 h 7891685"/>
              <a:gd name="connsiteX825" fmla="*/ 4696573 w 6410585"/>
              <a:gd name="connsiteY825" fmla="*/ 5613323 h 7891685"/>
              <a:gd name="connsiteX826" fmla="*/ 4669439 w 6410585"/>
              <a:gd name="connsiteY826" fmla="*/ 5611061 h 7891685"/>
              <a:gd name="connsiteX827" fmla="*/ 4644565 w 6410585"/>
              <a:gd name="connsiteY827" fmla="*/ 5613323 h 7891685"/>
              <a:gd name="connsiteX828" fmla="*/ 4624214 w 6410585"/>
              <a:gd name="connsiteY828" fmla="*/ 5613323 h 7891685"/>
              <a:gd name="connsiteX829" fmla="*/ 4599341 w 6410585"/>
              <a:gd name="connsiteY829" fmla="*/ 5611061 h 7891685"/>
              <a:gd name="connsiteX830" fmla="*/ 4576728 w 6410585"/>
              <a:gd name="connsiteY830" fmla="*/ 5606536 h 7891685"/>
              <a:gd name="connsiteX831" fmla="*/ 4551855 w 6410585"/>
              <a:gd name="connsiteY831" fmla="*/ 5599748 h 7891685"/>
              <a:gd name="connsiteX832" fmla="*/ 4547332 w 6410585"/>
              <a:gd name="connsiteY832" fmla="*/ 5597486 h 7891685"/>
              <a:gd name="connsiteX833" fmla="*/ 4538287 w 6410585"/>
              <a:gd name="connsiteY833" fmla="*/ 5597486 h 7891685"/>
              <a:gd name="connsiteX834" fmla="*/ 4533765 w 6410585"/>
              <a:gd name="connsiteY834" fmla="*/ 5590698 h 7891685"/>
              <a:gd name="connsiteX835" fmla="*/ 4526981 w 6410585"/>
              <a:gd name="connsiteY835" fmla="*/ 5583910 h 7891685"/>
              <a:gd name="connsiteX836" fmla="*/ 4508891 w 6410585"/>
              <a:gd name="connsiteY836" fmla="*/ 5574860 h 7891685"/>
              <a:gd name="connsiteX837" fmla="*/ 4502108 w 6410585"/>
              <a:gd name="connsiteY837" fmla="*/ 5568073 h 7891685"/>
              <a:gd name="connsiteX838" fmla="*/ 4495324 w 6410585"/>
              <a:gd name="connsiteY838" fmla="*/ 5563548 h 7891685"/>
              <a:gd name="connsiteX839" fmla="*/ 4490802 w 6410585"/>
              <a:gd name="connsiteY839" fmla="*/ 5559023 h 7891685"/>
              <a:gd name="connsiteX840" fmla="*/ 4488540 w 6410585"/>
              <a:gd name="connsiteY840" fmla="*/ 5552235 h 7891685"/>
              <a:gd name="connsiteX841" fmla="*/ 4481757 w 6410585"/>
              <a:gd name="connsiteY841" fmla="*/ 5547710 h 7891685"/>
              <a:gd name="connsiteX842" fmla="*/ 4477234 w 6410585"/>
              <a:gd name="connsiteY842" fmla="*/ 5538660 h 7891685"/>
              <a:gd name="connsiteX843" fmla="*/ 3961674 w 6410585"/>
              <a:gd name="connsiteY843" fmla="*/ 4642700 h 7891685"/>
              <a:gd name="connsiteX844" fmla="*/ 3954890 w 6410585"/>
              <a:gd name="connsiteY844" fmla="*/ 4635913 h 7891685"/>
              <a:gd name="connsiteX845" fmla="*/ 3952629 w 6410585"/>
              <a:gd name="connsiteY845" fmla="*/ 4633650 h 7891685"/>
              <a:gd name="connsiteX846" fmla="*/ 3952629 w 6410585"/>
              <a:gd name="connsiteY846" fmla="*/ 4629125 h 7891685"/>
              <a:gd name="connsiteX847" fmla="*/ 3945845 w 6410585"/>
              <a:gd name="connsiteY847" fmla="*/ 4620075 h 7891685"/>
              <a:gd name="connsiteX848" fmla="*/ 3932278 w 6410585"/>
              <a:gd name="connsiteY848" fmla="*/ 4597450 h 7891685"/>
              <a:gd name="connsiteX849" fmla="*/ 3920972 w 6410585"/>
              <a:gd name="connsiteY849" fmla="*/ 4572562 h 7891685"/>
              <a:gd name="connsiteX850" fmla="*/ 3918710 w 6410585"/>
              <a:gd name="connsiteY850" fmla="*/ 4568037 h 7891685"/>
              <a:gd name="connsiteX851" fmla="*/ 3916449 w 6410585"/>
              <a:gd name="connsiteY851" fmla="*/ 4563512 h 7891685"/>
              <a:gd name="connsiteX852" fmla="*/ 3914188 w 6410585"/>
              <a:gd name="connsiteY852" fmla="*/ 4561249 h 7891685"/>
              <a:gd name="connsiteX853" fmla="*/ 3914188 w 6410585"/>
              <a:gd name="connsiteY853" fmla="*/ 4558987 h 7891685"/>
              <a:gd name="connsiteX854" fmla="*/ 3911927 w 6410585"/>
              <a:gd name="connsiteY854" fmla="*/ 4554462 h 7891685"/>
              <a:gd name="connsiteX855" fmla="*/ 3911927 w 6410585"/>
              <a:gd name="connsiteY855" fmla="*/ 4547674 h 7891685"/>
              <a:gd name="connsiteX856" fmla="*/ 3907404 w 6410585"/>
              <a:gd name="connsiteY856" fmla="*/ 4538624 h 7891685"/>
              <a:gd name="connsiteX857" fmla="*/ 3905143 w 6410585"/>
              <a:gd name="connsiteY857" fmla="*/ 4529574 h 7891685"/>
              <a:gd name="connsiteX858" fmla="*/ 3905143 w 6410585"/>
              <a:gd name="connsiteY858" fmla="*/ 4513736 h 7891685"/>
              <a:gd name="connsiteX859" fmla="*/ 3905143 w 6410585"/>
              <a:gd name="connsiteY859" fmla="*/ 4500161 h 7891685"/>
              <a:gd name="connsiteX860" fmla="*/ 3905143 w 6410585"/>
              <a:gd name="connsiteY860" fmla="*/ 4486586 h 7891685"/>
              <a:gd name="connsiteX861" fmla="*/ 3905143 w 6410585"/>
              <a:gd name="connsiteY861" fmla="*/ 4470748 h 7891685"/>
              <a:gd name="connsiteX862" fmla="*/ 3909666 w 6410585"/>
              <a:gd name="connsiteY862" fmla="*/ 4454911 h 7891685"/>
              <a:gd name="connsiteX863" fmla="*/ 3914188 w 6410585"/>
              <a:gd name="connsiteY863" fmla="*/ 4436811 h 7891685"/>
              <a:gd name="connsiteX864" fmla="*/ 3918710 w 6410585"/>
              <a:gd name="connsiteY864" fmla="*/ 4423235 h 7891685"/>
              <a:gd name="connsiteX865" fmla="*/ 3934539 w 6410585"/>
              <a:gd name="connsiteY865" fmla="*/ 4396085 h 7891685"/>
              <a:gd name="connsiteX866" fmla="*/ 3948106 w 6410585"/>
              <a:gd name="connsiteY866" fmla="*/ 4368935 h 7891685"/>
              <a:gd name="connsiteX867" fmla="*/ 3954890 w 6410585"/>
              <a:gd name="connsiteY867" fmla="*/ 4357622 h 7891685"/>
              <a:gd name="connsiteX868" fmla="*/ 3966196 w 6410585"/>
              <a:gd name="connsiteY868" fmla="*/ 4346310 h 7891685"/>
              <a:gd name="connsiteX869" fmla="*/ 3972980 w 6410585"/>
              <a:gd name="connsiteY869" fmla="*/ 4332734 h 7891685"/>
              <a:gd name="connsiteX870" fmla="*/ 3977502 w 6410585"/>
              <a:gd name="connsiteY870" fmla="*/ 4319159 h 7891685"/>
              <a:gd name="connsiteX871" fmla="*/ 4038556 w 6410585"/>
              <a:gd name="connsiteY871" fmla="*/ 4226396 h 7891685"/>
              <a:gd name="connsiteX872" fmla="*/ 4095086 w 6410585"/>
              <a:gd name="connsiteY872" fmla="*/ 4133632 h 7891685"/>
              <a:gd name="connsiteX873" fmla="*/ 4153878 w 6410585"/>
              <a:gd name="connsiteY873" fmla="*/ 4034081 h 7891685"/>
              <a:gd name="connsiteX874" fmla="*/ 4210409 w 6410585"/>
              <a:gd name="connsiteY874" fmla="*/ 3936793 h 7891685"/>
              <a:gd name="connsiteX875" fmla="*/ 4264679 w 6410585"/>
              <a:gd name="connsiteY875" fmla="*/ 3837241 h 7891685"/>
              <a:gd name="connsiteX876" fmla="*/ 4316687 w 6410585"/>
              <a:gd name="connsiteY876" fmla="*/ 3739953 h 7891685"/>
              <a:gd name="connsiteX877" fmla="*/ 4370956 w 6410585"/>
              <a:gd name="connsiteY877" fmla="*/ 3640402 h 7891685"/>
              <a:gd name="connsiteX878" fmla="*/ 4422965 w 6410585"/>
              <a:gd name="connsiteY878" fmla="*/ 3545376 h 7891685"/>
              <a:gd name="connsiteX879" fmla="*/ 4420703 w 6410585"/>
              <a:gd name="connsiteY879" fmla="*/ 3543113 h 7891685"/>
              <a:gd name="connsiteX880" fmla="*/ 4425226 w 6410585"/>
              <a:gd name="connsiteY880" fmla="*/ 3545376 h 7891685"/>
              <a:gd name="connsiteX881" fmla="*/ 4443316 w 6410585"/>
              <a:gd name="connsiteY881" fmla="*/ 3513700 h 7891685"/>
              <a:gd name="connsiteX882" fmla="*/ 4447838 w 6410585"/>
              <a:gd name="connsiteY882" fmla="*/ 3502388 h 7891685"/>
              <a:gd name="connsiteX883" fmla="*/ 4452361 w 6410585"/>
              <a:gd name="connsiteY883" fmla="*/ 3488813 h 7891685"/>
              <a:gd name="connsiteX884" fmla="*/ 4459144 w 6410585"/>
              <a:gd name="connsiteY884" fmla="*/ 3477500 h 7891685"/>
              <a:gd name="connsiteX885" fmla="*/ 4468189 w 6410585"/>
              <a:gd name="connsiteY885" fmla="*/ 3463925 h 7891685"/>
              <a:gd name="connsiteX886" fmla="*/ 4488540 w 6410585"/>
              <a:gd name="connsiteY886" fmla="*/ 3439037 h 7891685"/>
              <a:gd name="connsiteX887" fmla="*/ 4504369 w 6410585"/>
              <a:gd name="connsiteY887" fmla="*/ 3425462 h 7891685"/>
              <a:gd name="connsiteX888" fmla="*/ 4508891 w 6410585"/>
              <a:gd name="connsiteY888" fmla="*/ 3420937 h 7891685"/>
              <a:gd name="connsiteX889" fmla="*/ 4513414 w 6410585"/>
              <a:gd name="connsiteY889" fmla="*/ 3418674 h 7891685"/>
              <a:gd name="connsiteX890" fmla="*/ 4515675 w 6410585"/>
              <a:gd name="connsiteY890" fmla="*/ 3414149 h 7891685"/>
              <a:gd name="connsiteX891" fmla="*/ 4517936 w 6410585"/>
              <a:gd name="connsiteY891" fmla="*/ 3411887 h 7891685"/>
              <a:gd name="connsiteX892" fmla="*/ 4536026 w 6410585"/>
              <a:gd name="connsiteY892" fmla="*/ 3407362 h 7891685"/>
              <a:gd name="connsiteX893" fmla="*/ 4556377 w 6410585"/>
              <a:gd name="connsiteY893" fmla="*/ 3396049 h 7891685"/>
              <a:gd name="connsiteX894" fmla="*/ 4572206 w 6410585"/>
              <a:gd name="connsiteY894" fmla="*/ 3389262 h 7891685"/>
              <a:gd name="connsiteX895" fmla="*/ 4594818 w 6410585"/>
              <a:gd name="connsiteY895" fmla="*/ 3386999 h 7891685"/>
              <a:gd name="connsiteX896" fmla="*/ 4621953 w 6410585"/>
              <a:gd name="connsiteY896" fmla="*/ 3384737 h 7891685"/>
              <a:gd name="connsiteX897" fmla="*/ 4658133 w 6410585"/>
              <a:gd name="connsiteY897" fmla="*/ 3384737 h 7891685"/>
              <a:gd name="connsiteX898" fmla="*/ 4694312 w 6410585"/>
              <a:gd name="connsiteY898" fmla="*/ 3386999 h 7891685"/>
              <a:gd name="connsiteX899" fmla="*/ 4716925 w 6410585"/>
              <a:gd name="connsiteY899" fmla="*/ 3384737 h 7891685"/>
              <a:gd name="connsiteX900" fmla="*/ 4725969 w 6410585"/>
              <a:gd name="connsiteY900" fmla="*/ 3384737 h 7891685"/>
              <a:gd name="connsiteX901" fmla="*/ 4732753 w 6410585"/>
              <a:gd name="connsiteY901" fmla="*/ 3386999 h 7891685"/>
              <a:gd name="connsiteX902" fmla="*/ 5619155 w 6410585"/>
              <a:gd name="connsiteY902" fmla="*/ 3386999 h 7891685"/>
              <a:gd name="connsiteX903" fmla="*/ 5632722 w 6410585"/>
              <a:gd name="connsiteY903" fmla="*/ 3384737 h 7891685"/>
              <a:gd name="connsiteX904" fmla="*/ 3688065 w 6410585"/>
              <a:gd name="connsiteY904" fmla="*/ 2260262 h 7891685"/>
              <a:gd name="connsiteX905" fmla="*/ 3692588 w 6410585"/>
              <a:gd name="connsiteY905" fmla="*/ 2264787 h 7891685"/>
              <a:gd name="connsiteX906" fmla="*/ 3701632 w 6410585"/>
              <a:gd name="connsiteY906" fmla="*/ 2264787 h 7891685"/>
              <a:gd name="connsiteX907" fmla="*/ 3728767 w 6410585"/>
              <a:gd name="connsiteY907" fmla="*/ 2262524 h 7891685"/>
              <a:gd name="connsiteX908" fmla="*/ 3758163 w 6410585"/>
              <a:gd name="connsiteY908" fmla="*/ 2262524 h 7891685"/>
              <a:gd name="connsiteX909" fmla="*/ 3762686 w 6410585"/>
              <a:gd name="connsiteY909" fmla="*/ 2262524 h 7891685"/>
              <a:gd name="connsiteX910" fmla="*/ 3767208 w 6410585"/>
              <a:gd name="connsiteY910" fmla="*/ 2264787 h 7891685"/>
              <a:gd name="connsiteX911" fmla="*/ 3787559 w 6410585"/>
              <a:gd name="connsiteY911" fmla="*/ 2264787 h 7891685"/>
              <a:gd name="connsiteX912" fmla="*/ 3789820 w 6410585"/>
              <a:gd name="connsiteY912" fmla="*/ 2267050 h 7891685"/>
              <a:gd name="connsiteX913" fmla="*/ 3794343 w 6410585"/>
              <a:gd name="connsiteY913" fmla="*/ 2271574 h 7891685"/>
              <a:gd name="connsiteX914" fmla="*/ 3810171 w 6410585"/>
              <a:gd name="connsiteY914" fmla="*/ 2276100 h 7891685"/>
              <a:gd name="connsiteX915" fmla="*/ 3823739 w 6410585"/>
              <a:gd name="connsiteY915" fmla="*/ 2282887 h 7891685"/>
              <a:gd name="connsiteX916" fmla="*/ 3826000 w 6410585"/>
              <a:gd name="connsiteY916" fmla="*/ 2282887 h 7891685"/>
              <a:gd name="connsiteX917" fmla="*/ 3832784 w 6410585"/>
              <a:gd name="connsiteY917" fmla="*/ 2285150 h 7891685"/>
              <a:gd name="connsiteX918" fmla="*/ 3837306 w 6410585"/>
              <a:gd name="connsiteY918" fmla="*/ 2287412 h 7891685"/>
              <a:gd name="connsiteX919" fmla="*/ 3855396 w 6410585"/>
              <a:gd name="connsiteY919" fmla="*/ 2298725 h 7891685"/>
              <a:gd name="connsiteX920" fmla="*/ 3864441 w 6410585"/>
              <a:gd name="connsiteY920" fmla="*/ 2312300 h 7891685"/>
              <a:gd name="connsiteX921" fmla="*/ 3880270 w 6410585"/>
              <a:gd name="connsiteY921" fmla="*/ 2330400 h 7891685"/>
              <a:gd name="connsiteX922" fmla="*/ 3896098 w 6410585"/>
              <a:gd name="connsiteY922" fmla="*/ 2348500 h 7891685"/>
              <a:gd name="connsiteX923" fmla="*/ 3907404 w 6410585"/>
              <a:gd name="connsiteY923" fmla="*/ 2368863 h 7891685"/>
              <a:gd name="connsiteX924" fmla="*/ 3918710 w 6410585"/>
              <a:gd name="connsiteY924" fmla="*/ 2389226 h 7891685"/>
              <a:gd name="connsiteX925" fmla="*/ 3920972 w 6410585"/>
              <a:gd name="connsiteY925" fmla="*/ 2393751 h 7891685"/>
              <a:gd name="connsiteX926" fmla="*/ 3923233 w 6410585"/>
              <a:gd name="connsiteY926" fmla="*/ 2398276 h 7891685"/>
              <a:gd name="connsiteX927" fmla="*/ 3927755 w 6410585"/>
              <a:gd name="connsiteY927" fmla="*/ 2405064 h 7891685"/>
              <a:gd name="connsiteX928" fmla="*/ 3930017 w 6410585"/>
              <a:gd name="connsiteY928" fmla="*/ 2411851 h 7891685"/>
              <a:gd name="connsiteX929" fmla="*/ 3934539 w 6410585"/>
              <a:gd name="connsiteY929" fmla="*/ 2420901 h 7891685"/>
              <a:gd name="connsiteX930" fmla="*/ 3939062 w 6410585"/>
              <a:gd name="connsiteY930" fmla="*/ 2427689 h 7891685"/>
              <a:gd name="connsiteX931" fmla="*/ 3943584 w 6410585"/>
              <a:gd name="connsiteY931" fmla="*/ 2432214 h 7891685"/>
              <a:gd name="connsiteX932" fmla="*/ 3945845 w 6410585"/>
              <a:gd name="connsiteY932" fmla="*/ 2441264 h 7891685"/>
              <a:gd name="connsiteX933" fmla="*/ 4416181 w 6410585"/>
              <a:gd name="connsiteY933" fmla="*/ 3255773 h 7891685"/>
              <a:gd name="connsiteX934" fmla="*/ 4429748 w 6410585"/>
              <a:gd name="connsiteY934" fmla="*/ 3273873 h 7891685"/>
              <a:gd name="connsiteX935" fmla="*/ 4441055 w 6410585"/>
              <a:gd name="connsiteY935" fmla="*/ 3298761 h 7891685"/>
              <a:gd name="connsiteX936" fmla="*/ 4450099 w 6410585"/>
              <a:gd name="connsiteY936" fmla="*/ 3325911 h 7891685"/>
              <a:gd name="connsiteX937" fmla="*/ 4454622 w 6410585"/>
              <a:gd name="connsiteY937" fmla="*/ 3344011 h 7891685"/>
              <a:gd name="connsiteX938" fmla="*/ 4456883 w 6410585"/>
              <a:gd name="connsiteY938" fmla="*/ 3355324 h 7891685"/>
              <a:gd name="connsiteX939" fmla="*/ 4454622 w 6410585"/>
              <a:gd name="connsiteY939" fmla="*/ 3366636 h 7891685"/>
              <a:gd name="connsiteX940" fmla="*/ 4454622 w 6410585"/>
              <a:gd name="connsiteY940" fmla="*/ 3400574 h 7891685"/>
              <a:gd name="connsiteX941" fmla="*/ 4454622 w 6410585"/>
              <a:gd name="connsiteY941" fmla="*/ 3414149 h 7891685"/>
              <a:gd name="connsiteX942" fmla="*/ 4450099 w 6410585"/>
              <a:gd name="connsiteY942" fmla="*/ 3425462 h 7891685"/>
              <a:gd name="connsiteX943" fmla="*/ 4450099 w 6410585"/>
              <a:gd name="connsiteY943" fmla="*/ 3427725 h 7891685"/>
              <a:gd name="connsiteX944" fmla="*/ 4447838 w 6410585"/>
              <a:gd name="connsiteY944" fmla="*/ 3432250 h 7891685"/>
              <a:gd name="connsiteX945" fmla="*/ 4447838 w 6410585"/>
              <a:gd name="connsiteY945" fmla="*/ 3436775 h 7891685"/>
              <a:gd name="connsiteX946" fmla="*/ 4407136 w 6410585"/>
              <a:gd name="connsiteY946" fmla="*/ 3506913 h 7891685"/>
              <a:gd name="connsiteX947" fmla="*/ 4407136 w 6410585"/>
              <a:gd name="connsiteY947" fmla="*/ 3509175 h 7891685"/>
              <a:gd name="connsiteX948" fmla="*/ 3878008 w 6410585"/>
              <a:gd name="connsiteY948" fmla="*/ 4425498 h 7891685"/>
              <a:gd name="connsiteX949" fmla="*/ 3871225 w 6410585"/>
              <a:gd name="connsiteY949" fmla="*/ 4425498 h 7891685"/>
              <a:gd name="connsiteX950" fmla="*/ 3868963 w 6410585"/>
              <a:gd name="connsiteY950" fmla="*/ 4434548 h 7891685"/>
              <a:gd name="connsiteX951" fmla="*/ 3857657 w 6410585"/>
              <a:gd name="connsiteY951" fmla="*/ 4443598 h 7891685"/>
              <a:gd name="connsiteX952" fmla="*/ 3844090 w 6410585"/>
              <a:gd name="connsiteY952" fmla="*/ 4457173 h 7891685"/>
              <a:gd name="connsiteX953" fmla="*/ 3828261 w 6410585"/>
              <a:gd name="connsiteY953" fmla="*/ 4466223 h 7891685"/>
              <a:gd name="connsiteX954" fmla="*/ 3807910 w 6410585"/>
              <a:gd name="connsiteY954" fmla="*/ 4475273 h 7891685"/>
              <a:gd name="connsiteX955" fmla="*/ 3789820 w 6410585"/>
              <a:gd name="connsiteY955" fmla="*/ 4482061 h 7891685"/>
              <a:gd name="connsiteX956" fmla="*/ 3771731 w 6410585"/>
              <a:gd name="connsiteY956" fmla="*/ 4486586 h 7891685"/>
              <a:gd name="connsiteX957" fmla="*/ 3758163 w 6410585"/>
              <a:gd name="connsiteY957" fmla="*/ 4486586 h 7891685"/>
              <a:gd name="connsiteX958" fmla="*/ 3681281 w 6410585"/>
              <a:gd name="connsiteY958" fmla="*/ 4486586 h 7891685"/>
              <a:gd name="connsiteX959" fmla="*/ 3676759 w 6410585"/>
              <a:gd name="connsiteY959" fmla="*/ 4488849 h 7891685"/>
              <a:gd name="connsiteX960" fmla="*/ 3672236 w 6410585"/>
              <a:gd name="connsiteY960" fmla="*/ 4488849 h 7891685"/>
              <a:gd name="connsiteX961" fmla="*/ 3645102 w 6410585"/>
              <a:gd name="connsiteY961" fmla="*/ 4488849 h 7891685"/>
              <a:gd name="connsiteX962" fmla="*/ 3617967 w 6410585"/>
              <a:gd name="connsiteY962" fmla="*/ 4486586 h 7891685"/>
              <a:gd name="connsiteX963" fmla="*/ 3595355 w 6410585"/>
              <a:gd name="connsiteY963" fmla="*/ 4486586 h 7891685"/>
              <a:gd name="connsiteX964" fmla="*/ 3579526 w 6410585"/>
              <a:gd name="connsiteY964" fmla="*/ 4488849 h 7891685"/>
              <a:gd name="connsiteX965" fmla="*/ 3565959 w 6410585"/>
              <a:gd name="connsiteY965" fmla="*/ 4488849 h 7891685"/>
              <a:gd name="connsiteX966" fmla="*/ 3543346 w 6410585"/>
              <a:gd name="connsiteY966" fmla="*/ 4488849 h 7891685"/>
              <a:gd name="connsiteX967" fmla="*/ 3509428 w 6410585"/>
              <a:gd name="connsiteY967" fmla="*/ 4488849 h 7891685"/>
              <a:gd name="connsiteX968" fmla="*/ 3480032 w 6410585"/>
              <a:gd name="connsiteY968" fmla="*/ 4488849 h 7891685"/>
              <a:gd name="connsiteX969" fmla="*/ 3461942 w 6410585"/>
              <a:gd name="connsiteY969" fmla="*/ 4491111 h 7891685"/>
              <a:gd name="connsiteX970" fmla="*/ 3434807 w 6410585"/>
              <a:gd name="connsiteY970" fmla="*/ 4488849 h 7891685"/>
              <a:gd name="connsiteX971" fmla="*/ 3412195 w 6410585"/>
              <a:gd name="connsiteY971" fmla="*/ 4488849 h 7891685"/>
              <a:gd name="connsiteX972" fmla="*/ 3409934 w 6410585"/>
              <a:gd name="connsiteY972" fmla="*/ 4486586 h 7891685"/>
              <a:gd name="connsiteX973" fmla="*/ 3396366 w 6410585"/>
              <a:gd name="connsiteY973" fmla="*/ 4486586 h 7891685"/>
              <a:gd name="connsiteX974" fmla="*/ 3353403 w 6410585"/>
              <a:gd name="connsiteY974" fmla="*/ 4488849 h 7891685"/>
              <a:gd name="connsiteX975" fmla="*/ 3294611 w 6410585"/>
              <a:gd name="connsiteY975" fmla="*/ 4488849 h 7891685"/>
              <a:gd name="connsiteX976" fmla="*/ 3238080 w 6410585"/>
              <a:gd name="connsiteY976" fmla="*/ 4488849 h 7891685"/>
              <a:gd name="connsiteX977" fmla="*/ 3201901 w 6410585"/>
              <a:gd name="connsiteY977" fmla="*/ 4488849 h 7891685"/>
              <a:gd name="connsiteX978" fmla="*/ 3186072 w 6410585"/>
              <a:gd name="connsiteY978" fmla="*/ 4488849 h 7891685"/>
              <a:gd name="connsiteX979" fmla="*/ 3172505 w 6410585"/>
              <a:gd name="connsiteY979" fmla="*/ 4486586 h 7891685"/>
              <a:gd name="connsiteX980" fmla="*/ 3140848 w 6410585"/>
              <a:gd name="connsiteY980" fmla="*/ 4486586 h 7891685"/>
              <a:gd name="connsiteX981" fmla="*/ 3120497 w 6410585"/>
              <a:gd name="connsiteY981" fmla="*/ 4488849 h 7891685"/>
              <a:gd name="connsiteX982" fmla="*/ 3100145 w 6410585"/>
              <a:gd name="connsiteY982" fmla="*/ 4488849 h 7891685"/>
              <a:gd name="connsiteX983" fmla="*/ 3093362 w 6410585"/>
              <a:gd name="connsiteY983" fmla="*/ 4486586 h 7891685"/>
              <a:gd name="connsiteX984" fmla="*/ 3086578 w 6410585"/>
              <a:gd name="connsiteY984" fmla="*/ 4486586 h 7891685"/>
              <a:gd name="connsiteX985" fmla="*/ 3050398 w 6410585"/>
              <a:gd name="connsiteY985" fmla="*/ 4486586 h 7891685"/>
              <a:gd name="connsiteX986" fmla="*/ 3016480 w 6410585"/>
              <a:gd name="connsiteY986" fmla="*/ 4488849 h 7891685"/>
              <a:gd name="connsiteX987" fmla="*/ 2996129 w 6410585"/>
              <a:gd name="connsiteY987" fmla="*/ 4491111 h 7891685"/>
              <a:gd name="connsiteX988" fmla="*/ 2991606 w 6410585"/>
              <a:gd name="connsiteY988" fmla="*/ 4486586 h 7891685"/>
              <a:gd name="connsiteX989" fmla="*/ 2955427 w 6410585"/>
              <a:gd name="connsiteY989" fmla="*/ 4486586 h 7891685"/>
              <a:gd name="connsiteX990" fmla="*/ 2916986 w 6410585"/>
              <a:gd name="connsiteY990" fmla="*/ 4488849 h 7891685"/>
              <a:gd name="connsiteX991" fmla="*/ 2892112 w 6410585"/>
              <a:gd name="connsiteY991" fmla="*/ 4488849 h 7891685"/>
              <a:gd name="connsiteX992" fmla="*/ 2869500 w 6410585"/>
              <a:gd name="connsiteY992" fmla="*/ 4488849 h 7891685"/>
              <a:gd name="connsiteX993" fmla="*/ 2840104 w 6410585"/>
              <a:gd name="connsiteY993" fmla="*/ 4488849 h 7891685"/>
              <a:gd name="connsiteX994" fmla="*/ 2837843 w 6410585"/>
              <a:gd name="connsiteY994" fmla="*/ 4488849 h 7891685"/>
              <a:gd name="connsiteX995" fmla="*/ 2835582 w 6410585"/>
              <a:gd name="connsiteY995" fmla="*/ 4486586 h 7891685"/>
              <a:gd name="connsiteX996" fmla="*/ 2828798 w 6410585"/>
              <a:gd name="connsiteY996" fmla="*/ 4486586 h 7891685"/>
              <a:gd name="connsiteX997" fmla="*/ 2824275 w 6410585"/>
              <a:gd name="connsiteY997" fmla="*/ 4488849 h 7891685"/>
              <a:gd name="connsiteX998" fmla="*/ 2815231 w 6410585"/>
              <a:gd name="connsiteY998" fmla="*/ 4491111 h 7891685"/>
              <a:gd name="connsiteX999" fmla="*/ 2806186 w 6410585"/>
              <a:gd name="connsiteY999" fmla="*/ 4491111 h 7891685"/>
              <a:gd name="connsiteX1000" fmla="*/ 2792618 w 6410585"/>
              <a:gd name="connsiteY1000" fmla="*/ 4488849 h 7891685"/>
              <a:gd name="connsiteX1001" fmla="*/ 2767745 w 6410585"/>
              <a:gd name="connsiteY1001" fmla="*/ 4488849 h 7891685"/>
              <a:gd name="connsiteX1002" fmla="*/ 2742871 w 6410585"/>
              <a:gd name="connsiteY1002" fmla="*/ 4488849 h 7891685"/>
              <a:gd name="connsiteX1003" fmla="*/ 2717998 w 6410585"/>
              <a:gd name="connsiteY1003" fmla="*/ 4488849 h 7891685"/>
              <a:gd name="connsiteX1004" fmla="*/ 2690863 w 6410585"/>
              <a:gd name="connsiteY1004" fmla="*/ 4488849 h 7891685"/>
              <a:gd name="connsiteX1005" fmla="*/ 2670512 w 6410585"/>
              <a:gd name="connsiteY1005" fmla="*/ 4488849 h 7891685"/>
              <a:gd name="connsiteX1006" fmla="*/ 2647900 w 6410585"/>
              <a:gd name="connsiteY1006" fmla="*/ 4488849 h 7891685"/>
              <a:gd name="connsiteX1007" fmla="*/ 2623026 w 6410585"/>
              <a:gd name="connsiteY1007" fmla="*/ 4484324 h 7891685"/>
              <a:gd name="connsiteX1008" fmla="*/ 2598153 w 6410585"/>
              <a:gd name="connsiteY1008" fmla="*/ 4475273 h 7891685"/>
              <a:gd name="connsiteX1009" fmla="*/ 2591369 w 6410585"/>
              <a:gd name="connsiteY1009" fmla="*/ 4475273 h 7891685"/>
              <a:gd name="connsiteX1010" fmla="*/ 2586846 w 6410585"/>
              <a:gd name="connsiteY1010" fmla="*/ 4475273 h 7891685"/>
              <a:gd name="connsiteX1011" fmla="*/ 2582324 w 6410585"/>
              <a:gd name="connsiteY1011" fmla="*/ 4468486 h 7891685"/>
              <a:gd name="connsiteX1012" fmla="*/ 2575540 w 6410585"/>
              <a:gd name="connsiteY1012" fmla="*/ 4463961 h 7891685"/>
              <a:gd name="connsiteX1013" fmla="*/ 2555189 w 6410585"/>
              <a:gd name="connsiteY1013" fmla="*/ 4452648 h 7891685"/>
              <a:gd name="connsiteX1014" fmla="*/ 2548406 w 6410585"/>
              <a:gd name="connsiteY1014" fmla="*/ 4445861 h 7891685"/>
              <a:gd name="connsiteX1015" fmla="*/ 2541622 w 6410585"/>
              <a:gd name="connsiteY1015" fmla="*/ 4441336 h 7891685"/>
              <a:gd name="connsiteX1016" fmla="*/ 2537099 w 6410585"/>
              <a:gd name="connsiteY1016" fmla="*/ 4436811 h 7891685"/>
              <a:gd name="connsiteX1017" fmla="*/ 2534838 w 6410585"/>
              <a:gd name="connsiteY1017" fmla="*/ 4430023 h 7891685"/>
              <a:gd name="connsiteX1018" fmla="*/ 2528054 w 6410585"/>
              <a:gd name="connsiteY1018" fmla="*/ 4425498 h 7891685"/>
              <a:gd name="connsiteX1019" fmla="*/ 2523532 w 6410585"/>
              <a:gd name="connsiteY1019" fmla="*/ 4416448 h 7891685"/>
              <a:gd name="connsiteX1020" fmla="*/ 2007972 w 6410585"/>
              <a:gd name="connsiteY1020" fmla="*/ 3520488 h 7891685"/>
              <a:gd name="connsiteX1021" fmla="*/ 2003449 w 6410585"/>
              <a:gd name="connsiteY1021" fmla="*/ 3515963 h 7891685"/>
              <a:gd name="connsiteX1022" fmla="*/ 1998927 w 6410585"/>
              <a:gd name="connsiteY1022" fmla="*/ 3513700 h 7891685"/>
              <a:gd name="connsiteX1023" fmla="*/ 1998927 w 6410585"/>
              <a:gd name="connsiteY1023" fmla="*/ 3506913 h 7891685"/>
              <a:gd name="connsiteX1024" fmla="*/ 1994404 w 6410585"/>
              <a:gd name="connsiteY1024" fmla="*/ 3497863 h 7891685"/>
              <a:gd name="connsiteX1025" fmla="*/ 1978576 w 6410585"/>
              <a:gd name="connsiteY1025" fmla="*/ 3475238 h 7891685"/>
              <a:gd name="connsiteX1026" fmla="*/ 1965008 w 6410585"/>
              <a:gd name="connsiteY1026" fmla="*/ 3452612 h 7891685"/>
              <a:gd name="connsiteX1027" fmla="*/ 1965008 w 6410585"/>
              <a:gd name="connsiteY1027" fmla="*/ 3448087 h 7891685"/>
              <a:gd name="connsiteX1028" fmla="*/ 1962747 w 6410585"/>
              <a:gd name="connsiteY1028" fmla="*/ 3441300 h 7891685"/>
              <a:gd name="connsiteX1029" fmla="*/ 1960486 w 6410585"/>
              <a:gd name="connsiteY1029" fmla="*/ 3436775 h 7891685"/>
              <a:gd name="connsiteX1030" fmla="*/ 1958225 w 6410585"/>
              <a:gd name="connsiteY1030" fmla="*/ 3429987 h 7891685"/>
              <a:gd name="connsiteX1031" fmla="*/ 1958225 w 6410585"/>
              <a:gd name="connsiteY1031" fmla="*/ 3425462 h 7891685"/>
              <a:gd name="connsiteX1032" fmla="*/ 1953702 w 6410585"/>
              <a:gd name="connsiteY1032" fmla="*/ 3416412 h 7891685"/>
              <a:gd name="connsiteX1033" fmla="*/ 1951441 w 6410585"/>
              <a:gd name="connsiteY1033" fmla="*/ 3405099 h 7891685"/>
              <a:gd name="connsiteX1034" fmla="*/ 1951441 w 6410585"/>
              <a:gd name="connsiteY1034" fmla="*/ 3393787 h 7891685"/>
              <a:gd name="connsiteX1035" fmla="*/ 1951441 w 6410585"/>
              <a:gd name="connsiteY1035" fmla="*/ 3380212 h 7891685"/>
              <a:gd name="connsiteX1036" fmla="*/ 1951441 w 6410585"/>
              <a:gd name="connsiteY1036" fmla="*/ 3364374 h 7891685"/>
              <a:gd name="connsiteX1037" fmla="*/ 1951441 w 6410585"/>
              <a:gd name="connsiteY1037" fmla="*/ 3346274 h 7891685"/>
              <a:gd name="connsiteX1038" fmla="*/ 1955963 w 6410585"/>
              <a:gd name="connsiteY1038" fmla="*/ 3330436 h 7891685"/>
              <a:gd name="connsiteX1039" fmla="*/ 1960486 w 6410585"/>
              <a:gd name="connsiteY1039" fmla="*/ 3316861 h 7891685"/>
              <a:gd name="connsiteX1040" fmla="*/ 1965008 w 6410585"/>
              <a:gd name="connsiteY1040" fmla="*/ 3301023 h 7891685"/>
              <a:gd name="connsiteX1041" fmla="*/ 1978576 w 6410585"/>
              <a:gd name="connsiteY1041" fmla="*/ 3273873 h 7891685"/>
              <a:gd name="connsiteX1042" fmla="*/ 1996666 w 6410585"/>
              <a:gd name="connsiteY1042" fmla="*/ 3248985 h 7891685"/>
              <a:gd name="connsiteX1043" fmla="*/ 2003449 w 6410585"/>
              <a:gd name="connsiteY1043" fmla="*/ 3235410 h 7891685"/>
              <a:gd name="connsiteX1044" fmla="*/ 2010233 w 6410585"/>
              <a:gd name="connsiteY1044" fmla="*/ 3221835 h 7891685"/>
              <a:gd name="connsiteX1045" fmla="*/ 2019278 w 6410585"/>
              <a:gd name="connsiteY1045" fmla="*/ 3210522 h 7891685"/>
              <a:gd name="connsiteX1046" fmla="*/ 2023800 w 6410585"/>
              <a:gd name="connsiteY1046" fmla="*/ 3196947 h 7891685"/>
              <a:gd name="connsiteX1047" fmla="*/ 2084853 w 6410585"/>
              <a:gd name="connsiteY1047" fmla="*/ 3104183 h 7891685"/>
              <a:gd name="connsiteX1048" fmla="*/ 2143645 w 6410585"/>
              <a:gd name="connsiteY1048" fmla="*/ 3009157 h 7891685"/>
              <a:gd name="connsiteX1049" fmla="*/ 2200176 w 6410585"/>
              <a:gd name="connsiteY1049" fmla="*/ 2914131 h 7891685"/>
              <a:gd name="connsiteX1050" fmla="*/ 2256707 w 6410585"/>
              <a:gd name="connsiteY1050" fmla="*/ 2814580 h 7891685"/>
              <a:gd name="connsiteX1051" fmla="*/ 2310976 w 6410585"/>
              <a:gd name="connsiteY1051" fmla="*/ 2717292 h 7891685"/>
              <a:gd name="connsiteX1052" fmla="*/ 2365246 w 6410585"/>
              <a:gd name="connsiteY1052" fmla="*/ 2617741 h 7891685"/>
              <a:gd name="connsiteX1053" fmla="*/ 2417254 w 6410585"/>
              <a:gd name="connsiteY1053" fmla="*/ 2520452 h 7891685"/>
              <a:gd name="connsiteX1054" fmla="*/ 2469262 w 6410585"/>
              <a:gd name="connsiteY1054" fmla="*/ 2423163 h 7891685"/>
              <a:gd name="connsiteX1055" fmla="*/ 2467001 w 6410585"/>
              <a:gd name="connsiteY1055" fmla="*/ 2420901 h 7891685"/>
              <a:gd name="connsiteX1056" fmla="*/ 2471524 w 6410585"/>
              <a:gd name="connsiteY1056" fmla="*/ 2423163 h 7891685"/>
              <a:gd name="connsiteX1057" fmla="*/ 2489614 w 6410585"/>
              <a:gd name="connsiteY1057" fmla="*/ 2391488 h 7891685"/>
              <a:gd name="connsiteX1058" fmla="*/ 2496397 w 6410585"/>
              <a:gd name="connsiteY1058" fmla="*/ 2380176 h 7891685"/>
              <a:gd name="connsiteX1059" fmla="*/ 2500920 w 6410585"/>
              <a:gd name="connsiteY1059" fmla="*/ 2366600 h 7891685"/>
              <a:gd name="connsiteX1060" fmla="*/ 2507703 w 6410585"/>
              <a:gd name="connsiteY1060" fmla="*/ 2355288 h 7891685"/>
              <a:gd name="connsiteX1061" fmla="*/ 2516748 w 6410585"/>
              <a:gd name="connsiteY1061" fmla="*/ 2341713 h 7891685"/>
              <a:gd name="connsiteX1062" fmla="*/ 2534838 w 6410585"/>
              <a:gd name="connsiteY1062" fmla="*/ 2319088 h 7891685"/>
              <a:gd name="connsiteX1063" fmla="*/ 2550667 w 6410585"/>
              <a:gd name="connsiteY1063" fmla="*/ 2303250 h 7891685"/>
              <a:gd name="connsiteX1064" fmla="*/ 2552928 w 6410585"/>
              <a:gd name="connsiteY1064" fmla="*/ 2298725 h 7891685"/>
              <a:gd name="connsiteX1065" fmla="*/ 2557450 w 6410585"/>
              <a:gd name="connsiteY1065" fmla="*/ 2296462 h 7891685"/>
              <a:gd name="connsiteX1066" fmla="*/ 2561973 w 6410585"/>
              <a:gd name="connsiteY1066" fmla="*/ 2291937 h 7891685"/>
              <a:gd name="connsiteX1067" fmla="*/ 2564234 w 6410585"/>
              <a:gd name="connsiteY1067" fmla="*/ 2287412 h 7891685"/>
              <a:gd name="connsiteX1068" fmla="*/ 2584585 w 6410585"/>
              <a:gd name="connsiteY1068" fmla="*/ 2282887 h 7891685"/>
              <a:gd name="connsiteX1069" fmla="*/ 2602675 w 6410585"/>
              <a:gd name="connsiteY1069" fmla="*/ 2273837 h 7891685"/>
              <a:gd name="connsiteX1070" fmla="*/ 2618504 w 6410585"/>
              <a:gd name="connsiteY1070" fmla="*/ 2267050 h 7891685"/>
              <a:gd name="connsiteX1071" fmla="*/ 2638855 w 6410585"/>
              <a:gd name="connsiteY1071" fmla="*/ 2264787 h 7891685"/>
              <a:gd name="connsiteX1072" fmla="*/ 2668251 w 6410585"/>
              <a:gd name="connsiteY1072" fmla="*/ 2262524 h 7891685"/>
              <a:gd name="connsiteX1073" fmla="*/ 2704430 w 6410585"/>
              <a:gd name="connsiteY1073" fmla="*/ 2262524 h 7891685"/>
              <a:gd name="connsiteX1074" fmla="*/ 2740610 w 6410585"/>
              <a:gd name="connsiteY1074" fmla="*/ 2262524 h 7891685"/>
              <a:gd name="connsiteX1075" fmla="*/ 2763222 w 6410585"/>
              <a:gd name="connsiteY1075" fmla="*/ 2262524 h 7891685"/>
              <a:gd name="connsiteX1076" fmla="*/ 2770006 w 6410585"/>
              <a:gd name="connsiteY1076" fmla="*/ 2262524 h 7891685"/>
              <a:gd name="connsiteX1077" fmla="*/ 2779051 w 6410585"/>
              <a:gd name="connsiteY1077" fmla="*/ 2264787 h 7891685"/>
              <a:gd name="connsiteX1078" fmla="*/ 3667714 w 6410585"/>
              <a:gd name="connsiteY1078" fmla="*/ 2264787 h 7891685"/>
              <a:gd name="connsiteX1079" fmla="*/ 3681281 w 6410585"/>
              <a:gd name="connsiteY1079" fmla="*/ 2262524 h 7891685"/>
              <a:gd name="connsiteX1080" fmla="*/ 1736624 w 6410585"/>
              <a:gd name="connsiteY1080" fmla="*/ 1138050 h 7891685"/>
              <a:gd name="connsiteX1081" fmla="*/ 1743408 w 6410585"/>
              <a:gd name="connsiteY1081" fmla="*/ 1142575 h 7891685"/>
              <a:gd name="connsiteX1082" fmla="*/ 1750192 w 6410585"/>
              <a:gd name="connsiteY1082" fmla="*/ 1142575 h 7891685"/>
              <a:gd name="connsiteX1083" fmla="*/ 1779588 w 6410585"/>
              <a:gd name="connsiteY1083" fmla="*/ 1140312 h 7891685"/>
              <a:gd name="connsiteX1084" fmla="*/ 1806722 w 6410585"/>
              <a:gd name="connsiteY1084" fmla="*/ 1140312 h 7891685"/>
              <a:gd name="connsiteX1085" fmla="*/ 1811245 w 6410585"/>
              <a:gd name="connsiteY1085" fmla="*/ 1140312 h 7891685"/>
              <a:gd name="connsiteX1086" fmla="*/ 1815767 w 6410585"/>
              <a:gd name="connsiteY1086" fmla="*/ 1142575 h 7891685"/>
              <a:gd name="connsiteX1087" fmla="*/ 1838379 w 6410585"/>
              <a:gd name="connsiteY1087" fmla="*/ 1142575 h 7891685"/>
              <a:gd name="connsiteX1088" fmla="*/ 1840641 w 6410585"/>
              <a:gd name="connsiteY1088" fmla="*/ 1144837 h 7891685"/>
              <a:gd name="connsiteX1089" fmla="*/ 1847425 w 6410585"/>
              <a:gd name="connsiteY1089" fmla="*/ 1149362 h 7891685"/>
              <a:gd name="connsiteX1090" fmla="*/ 1860992 w 6410585"/>
              <a:gd name="connsiteY1090" fmla="*/ 1153888 h 7891685"/>
              <a:gd name="connsiteX1091" fmla="*/ 1872298 w 6410585"/>
              <a:gd name="connsiteY1091" fmla="*/ 1160675 h 7891685"/>
              <a:gd name="connsiteX1092" fmla="*/ 1874559 w 6410585"/>
              <a:gd name="connsiteY1092" fmla="*/ 1160675 h 7891685"/>
              <a:gd name="connsiteX1093" fmla="*/ 1881343 w 6410585"/>
              <a:gd name="connsiteY1093" fmla="*/ 1162938 h 7891685"/>
              <a:gd name="connsiteX1094" fmla="*/ 1885865 w 6410585"/>
              <a:gd name="connsiteY1094" fmla="*/ 1169725 h 7891685"/>
              <a:gd name="connsiteX1095" fmla="*/ 1903955 w 6410585"/>
              <a:gd name="connsiteY1095" fmla="*/ 1178775 h 7891685"/>
              <a:gd name="connsiteX1096" fmla="*/ 1915261 w 6410585"/>
              <a:gd name="connsiteY1096" fmla="*/ 1190088 h 7891685"/>
              <a:gd name="connsiteX1097" fmla="*/ 1931090 w 6410585"/>
              <a:gd name="connsiteY1097" fmla="*/ 1208188 h 7891685"/>
              <a:gd name="connsiteX1098" fmla="*/ 1944657 w 6410585"/>
              <a:gd name="connsiteY1098" fmla="*/ 1226288 h 7891685"/>
              <a:gd name="connsiteX1099" fmla="*/ 1955963 w 6410585"/>
              <a:gd name="connsiteY1099" fmla="*/ 1248914 h 7891685"/>
              <a:gd name="connsiteX1100" fmla="*/ 1967270 w 6410585"/>
              <a:gd name="connsiteY1100" fmla="*/ 1267013 h 7891685"/>
              <a:gd name="connsiteX1101" fmla="*/ 1969531 w 6410585"/>
              <a:gd name="connsiteY1101" fmla="*/ 1271539 h 7891685"/>
              <a:gd name="connsiteX1102" fmla="*/ 1971792 w 6410585"/>
              <a:gd name="connsiteY1102" fmla="*/ 1276064 h 7891685"/>
              <a:gd name="connsiteX1103" fmla="*/ 1976314 w 6410585"/>
              <a:gd name="connsiteY1103" fmla="*/ 1282852 h 7891685"/>
              <a:gd name="connsiteX1104" fmla="*/ 1978576 w 6410585"/>
              <a:gd name="connsiteY1104" fmla="*/ 1289639 h 7891685"/>
              <a:gd name="connsiteX1105" fmla="*/ 1985359 w 6410585"/>
              <a:gd name="connsiteY1105" fmla="*/ 1300951 h 7891685"/>
              <a:gd name="connsiteX1106" fmla="*/ 1989882 w 6410585"/>
              <a:gd name="connsiteY1106" fmla="*/ 1307739 h 7891685"/>
              <a:gd name="connsiteX1107" fmla="*/ 1994404 w 6410585"/>
              <a:gd name="connsiteY1107" fmla="*/ 1312264 h 7891685"/>
              <a:gd name="connsiteX1108" fmla="*/ 1996666 w 6410585"/>
              <a:gd name="connsiteY1108" fmla="*/ 1319052 h 7891685"/>
              <a:gd name="connsiteX1109" fmla="*/ 2464740 w 6410585"/>
              <a:gd name="connsiteY1109" fmla="*/ 2133561 h 7891685"/>
              <a:gd name="connsiteX1110" fmla="*/ 2478307 w 6410585"/>
              <a:gd name="connsiteY1110" fmla="*/ 2153923 h 7891685"/>
              <a:gd name="connsiteX1111" fmla="*/ 2489614 w 6410585"/>
              <a:gd name="connsiteY1111" fmla="*/ 2181073 h 7891685"/>
              <a:gd name="connsiteX1112" fmla="*/ 2500920 w 6410585"/>
              <a:gd name="connsiteY1112" fmla="*/ 2203699 h 7891685"/>
              <a:gd name="connsiteX1113" fmla="*/ 2505442 w 6410585"/>
              <a:gd name="connsiteY1113" fmla="*/ 2221799 h 7891685"/>
              <a:gd name="connsiteX1114" fmla="*/ 2507703 w 6410585"/>
              <a:gd name="connsiteY1114" fmla="*/ 2233112 h 7891685"/>
              <a:gd name="connsiteX1115" fmla="*/ 2507703 w 6410585"/>
              <a:gd name="connsiteY1115" fmla="*/ 2246687 h 7891685"/>
              <a:gd name="connsiteX1116" fmla="*/ 2507703 w 6410585"/>
              <a:gd name="connsiteY1116" fmla="*/ 2278362 h 7891685"/>
              <a:gd name="connsiteX1117" fmla="*/ 2505442 w 6410585"/>
              <a:gd name="connsiteY1117" fmla="*/ 2291937 h 7891685"/>
              <a:gd name="connsiteX1118" fmla="*/ 2500920 w 6410585"/>
              <a:gd name="connsiteY1118" fmla="*/ 2303250 h 7891685"/>
              <a:gd name="connsiteX1119" fmla="*/ 2500920 w 6410585"/>
              <a:gd name="connsiteY1119" fmla="*/ 2307775 h 7891685"/>
              <a:gd name="connsiteX1120" fmla="*/ 2498658 w 6410585"/>
              <a:gd name="connsiteY1120" fmla="*/ 2312300 h 7891685"/>
              <a:gd name="connsiteX1121" fmla="*/ 2498658 w 6410585"/>
              <a:gd name="connsiteY1121" fmla="*/ 2316825 h 7891685"/>
              <a:gd name="connsiteX1122" fmla="*/ 2455695 w 6410585"/>
              <a:gd name="connsiteY1122" fmla="*/ 2386963 h 7891685"/>
              <a:gd name="connsiteX1123" fmla="*/ 2455695 w 6410585"/>
              <a:gd name="connsiteY1123" fmla="*/ 2389226 h 7891685"/>
              <a:gd name="connsiteX1124" fmla="*/ 1928829 w 6410585"/>
              <a:gd name="connsiteY1124" fmla="*/ 3303286 h 7891685"/>
              <a:gd name="connsiteX1125" fmla="*/ 1922045 w 6410585"/>
              <a:gd name="connsiteY1125" fmla="*/ 3303286 h 7891685"/>
              <a:gd name="connsiteX1126" fmla="*/ 1919784 w 6410585"/>
              <a:gd name="connsiteY1126" fmla="*/ 3314598 h 7891685"/>
              <a:gd name="connsiteX1127" fmla="*/ 1906216 w 6410585"/>
              <a:gd name="connsiteY1127" fmla="*/ 3325911 h 7891685"/>
              <a:gd name="connsiteX1128" fmla="*/ 1892649 w 6410585"/>
              <a:gd name="connsiteY1128" fmla="*/ 3334961 h 7891685"/>
              <a:gd name="connsiteX1129" fmla="*/ 1876820 w 6410585"/>
              <a:gd name="connsiteY1129" fmla="*/ 3344011 h 7891685"/>
              <a:gd name="connsiteX1130" fmla="*/ 1858731 w 6410585"/>
              <a:gd name="connsiteY1130" fmla="*/ 3353061 h 7891685"/>
              <a:gd name="connsiteX1131" fmla="*/ 1840641 w 6410585"/>
              <a:gd name="connsiteY1131" fmla="*/ 3359849 h 7891685"/>
              <a:gd name="connsiteX1132" fmla="*/ 1820290 w 6410585"/>
              <a:gd name="connsiteY1132" fmla="*/ 3364374 h 7891685"/>
              <a:gd name="connsiteX1133" fmla="*/ 1806722 w 6410585"/>
              <a:gd name="connsiteY1133" fmla="*/ 3366636 h 7891685"/>
              <a:gd name="connsiteX1134" fmla="*/ 1729840 w 6410585"/>
              <a:gd name="connsiteY1134" fmla="*/ 3366636 h 7891685"/>
              <a:gd name="connsiteX1135" fmla="*/ 1725318 w 6410585"/>
              <a:gd name="connsiteY1135" fmla="*/ 3366636 h 7891685"/>
              <a:gd name="connsiteX1136" fmla="*/ 1720796 w 6410585"/>
              <a:gd name="connsiteY1136" fmla="*/ 3366636 h 7891685"/>
              <a:gd name="connsiteX1137" fmla="*/ 1695922 w 6410585"/>
              <a:gd name="connsiteY1137" fmla="*/ 3366636 h 7891685"/>
              <a:gd name="connsiteX1138" fmla="*/ 1666526 w 6410585"/>
              <a:gd name="connsiteY1138" fmla="*/ 3366636 h 7891685"/>
              <a:gd name="connsiteX1139" fmla="*/ 1643914 w 6410585"/>
              <a:gd name="connsiteY1139" fmla="*/ 3366636 h 7891685"/>
              <a:gd name="connsiteX1140" fmla="*/ 1630346 w 6410585"/>
              <a:gd name="connsiteY1140" fmla="*/ 3366636 h 7891685"/>
              <a:gd name="connsiteX1141" fmla="*/ 1614518 w 6410585"/>
              <a:gd name="connsiteY1141" fmla="*/ 3366636 h 7891685"/>
              <a:gd name="connsiteX1142" fmla="*/ 1591905 w 6410585"/>
              <a:gd name="connsiteY1142" fmla="*/ 3366636 h 7891685"/>
              <a:gd name="connsiteX1143" fmla="*/ 1560248 w 6410585"/>
              <a:gd name="connsiteY1143" fmla="*/ 3366636 h 7891685"/>
              <a:gd name="connsiteX1144" fmla="*/ 1528591 w 6410585"/>
              <a:gd name="connsiteY1144" fmla="*/ 3366636 h 7891685"/>
              <a:gd name="connsiteX1145" fmla="*/ 1510501 w 6410585"/>
              <a:gd name="connsiteY1145" fmla="*/ 3368899 h 7891685"/>
              <a:gd name="connsiteX1146" fmla="*/ 1485628 w 6410585"/>
              <a:gd name="connsiteY1146" fmla="*/ 3366636 h 7891685"/>
              <a:gd name="connsiteX1147" fmla="*/ 1460754 w 6410585"/>
              <a:gd name="connsiteY1147" fmla="*/ 3366636 h 7891685"/>
              <a:gd name="connsiteX1148" fmla="*/ 1458493 w 6410585"/>
              <a:gd name="connsiteY1148" fmla="*/ 3366636 h 7891685"/>
              <a:gd name="connsiteX1149" fmla="*/ 1447187 w 6410585"/>
              <a:gd name="connsiteY1149" fmla="*/ 3366636 h 7891685"/>
              <a:gd name="connsiteX1150" fmla="*/ 1404223 w 6410585"/>
              <a:gd name="connsiteY1150" fmla="*/ 3366636 h 7891685"/>
              <a:gd name="connsiteX1151" fmla="*/ 1345431 w 6410585"/>
              <a:gd name="connsiteY1151" fmla="*/ 3366636 h 7891685"/>
              <a:gd name="connsiteX1152" fmla="*/ 1286640 w 6410585"/>
              <a:gd name="connsiteY1152" fmla="*/ 3366636 h 7891685"/>
              <a:gd name="connsiteX1153" fmla="*/ 1252721 w 6410585"/>
              <a:gd name="connsiteY1153" fmla="*/ 3366636 h 7891685"/>
              <a:gd name="connsiteX1154" fmla="*/ 1234631 w 6410585"/>
              <a:gd name="connsiteY1154" fmla="*/ 3366636 h 7891685"/>
              <a:gd name="connsiteX1155" fmla="*/ 1221064 w 6410585"/>
              <a:gd name="connsiteY1155" fmla="*/ 3366636 h 7891685"/>
              <a:gd name="connsiteX1156" fmla="*/ 1191668 w 6410585"/>
              <a:gd name="connsiteY1156" fmla="*/ 3366636 h 7891685"/>
              <a:gd name="connsiteX1157" fmla="*/ 1169056 w 6410585"/>
              <a:gd name="connsiteY1157" fmla="*/ 3366636 h 7891685"/>
              <a:gd name="connsiteX1158" fmla="*/ 1148705 w 6410585"/>
              <a:gd name="connsiteY1158" fmla="*/ 3366636 h 7891685"/>
              <a:gd name="connsiteX1159" fmla="*/ 1144182 w 6410585"/>
              <a:gd name="connsiteY1159" fmla="*/ 3366636 h 7891685"/>
              <a:gd name="connsiteX1160" fmla="*/ 1135137 w 6410585"/>
              <a:gd name="connsiteY1160" fmla="*/ 3366636 h 7891685"/>
              <a:gd name="connsiteX1161" fmla="*/ 1098957 w 6410585"/>
              <a:gd name="connsiteY1161" fmla="*/ 3366636 h 7891685"/>
              <a:gd name="connsiteX1162" fmla="*/ 1065039 w 6410585"/>
              <a:gd name="connsiteY1162" fmla="*/ 3366636 h 7891685"/>
              <a:gd name="connsiteX1163" fmla="*/ 1049210 w 6410585"/>
              <a:gd name="connsiteY1163" fmla="*/ 3368899 h 7891685"/>
              <a:gd name="connsiteX1164" fmla="*/ 1042427 w 6410585"/>
              <a:gd name="connsiteY1164" fmla="*/ 3366636 h 7891685"/>
              <a:gd name="connsiteX1165" fmla="*/ 1003986 w 6410585"/>
              <a:gd name="connsiteY1165" fmla="*/ 3366636 h 7891685"/>
              <a:gd name="connsiteX1166" fmla="*/ 967806 w 6410585"/>
              <a:gd name="connsiteY1166" fmla="*/ 3366636 h 7891685"/>
              <a:gd name="connsiteX1167" fmla="*/ 940671 w 6410585"/>
              <a:gd name="connsiteY1167" fmla="*/ 3366636 h 7891685"/>
              <a:gd name="connsiteX1168" fmla="*/ 918059 w 6410585"/>
              <a:gd name="connsiteY1168" fmla="*/ 3366636 h 7891685"/>
              <a:gd name="connsiteX1169" fmla="*/ 890924 w 6410585"/>
              <a:gd name="connsiteY1169" fmla="*/ 3366636 h 7891685"/>
              <a:gd name="connsiteX1170" fmla="*/ 888663 w 6410585"/>
              <a:gd name="connsiteY1170" fmla="*/ 3366636 h 7891685"/>
              <a:gd name="connsiteX1171" fmla="*/ 886402 w 6410585"/>
              <a:gd name="connsiteY1171" fmla="*/ 3366636 h 7891685"/>
              <a:gd name="connsiteX1172" fmla="*/ 877357 w 6410585"/>
              <a:gd name="connsiteY1172" fmla="*/ 3366636 h 7891685"/>
              <a:gd name="connsiteX1173" fmla="*/ 872835 w 6410585"/>
              <a:gd name="connsiteY1173" fmla="*/ 3366636 h 7891685"/>
              <a:gd name="connsiteX1174" fmla="*/ 863790 w 6410585"/>
              <a:gd name="connsiteY1174" fmla="*/ 3368899 h 7891685"/>
              <a:gd name="connsiteX1175" fmla="*/ 854745 w 6410585"/>
              <a:gd name="connsiteY1175" fmla="*/ 3368899 h 7891685"/>
              <a:gd name="connsiteX1176" fmla="*/ 841177 w 6410585"/>
              <a:gd name="connsiteY1176" fmla="*/ 3366636 h 7891685"/>
              <a:gd name="connsiteX1177" fmla="*/ 818565 w 6410585"/>
              <a:gd name="connsiteY1177" fmla="*/ 3366636 h 7891685"/>
              <a:gd name="connsiteX1178" fmla="*/ 791430 w 6410585"/>
              <a:gd name="connsiteY1178" fmla="*/ 3366636 h 7891685"/>
              <a:gd name="connsiteX1179" fmla="*/ 766557 w 6410585"/>
              <a:gd name="connsiteY1179" fmla="*/ 3366636 h 7891685"/>
              <a:gd name="connsiteX1180" fmla="*/ 741683 w 6410585"/>
              <a:gd name="connsiteY1180" fmla="*/ 3366636 h 7891685"/>
              <a:gd name="connsiteX1181" fmla="*/ 719071 w 6410585"/>
              <a:gd name="connsiteY1181" fmla="*/ 3366636 h 7891685"/>
              <a:gd name="connsiteX1182" fmla="*/ 696459 w 6410585"/>
              <a:gd name="connsiteY1182" fmla="*/ 3366636 h 7891685"/>
              <a:gd name="connsiteX1183" fmla="*/ 673846 w 6410585"/>
              <a:gd name="connsiteY1183" fmla="*/ 3362111 h 7891685"/>
              <a:gd name="connsiteX1184" fmla="*/ 646711 w 6410585"/>
              <a:gd name="connsiteY1184" fmla="*/ 3353061 h 7891685"/>
              <a:gd name="connsiteX1185" fmla="*/ 642189 w 6410585"/>
              <a:gd name="connsiteY1185" fmla="*/ 3353061 h 7891685"/>
              <a:gd name="connsiteX1186" fmla="*/ 635406 w 6410585"/>
              <a:gd name="connsiteY1186" fmla="*/ 3353061 h 7891685"/>
              <a:gd name="connsiteX1187" fmla="*/ 630883 w 6410585"/>
              <a:gd name="connsiteY1187" fmla="*/ 3346274 h 7891685"/>
              <a:gd name="connsiteX1188" fmla="*/ 624099 w 6410585"/>
              <a:gd name="connsiteY1188" fmla="*/ 3341749 h 7891685"/>
              <a:gd name="connsiteX1189" fmla="*/ 606010 w 6410585"/>
              <a:gd name="connsiteY1189" fmla="*/ 3330436 h 7891685"/>
              <a:gd name="connsiteX1190" fmla="*/ 599226 w 6410585"/>
              <a:gd name="connsiteY1190" fmla="*/ 3325911 h 7891685"/>
              <a:gd name="connsiteX1191" fmla="*/ 592442 w 6410585"/>
              <a:gd name="connsiteY1191" fmla="*/ 3321386 h 7891685"/>
              <a:gd name="connsiteX1192" fmla="*/ 585658 w 6410585"/>
              <a:gd name="connsiteY1192" fmla="*/ 3316861 h 7891685"/>
              <a:gd name="connsiteX1193" fmla="*/ 583397 w 6410585"/>
              <a:gd name="connsiteY1193" fmla="*/ 3307811 h 7891685"/>
              <a:gd name="connsiteX1194" fmla="*/ 576614 w 6410585"/>
              <a:gd name="connsiteY1194" fmla="*/ 3303286 h 7891685"/>
              <a:gd name="connsiteX1195" fmla="*/ 572091 w 6410585"/>
              <a:gd name="connsiteY1195" fmla="*/ 3294236 h 7891685"/>
              <a:gd name="connsiteX1196" fmla="*/ 56531 w 6410585"/>
              <a:gd name="connsiteY1196" fmla="*/ 2400538 h 7891685"/>
              <a:gd name="connsiteX1197" fmla="*/ 52008 w 6410585"/>
              <a:gd name="connsiteY1197" fmla="*/ 2393751 h 7891685"/>
              <a:gd name="connsiteX1198" fmla="*/ 47486 w 6410585"/>
              <a:gd name="connsiteY1198" fmla="*/ 2391488 h 7891685"/>
              <a:gd name="connsiteX1199" fmla="*/ 47486 w 6410585"/>
              <a:gd name="connsiteY1199" fmla="*/ 2386963 h 7891685"/>
              <a:gd name="connsiteX1200" fmla="*/ 42963 w 6410585"/>
              <a:gd name="connsiteY1200" fmla="*/ 2377913 h 7891685"/>
              <a:gd name="connsiteX1201" fmla="*/ 29396 w 6410585"/>
              <a:gd name="connsiteY1201" fmla="*/ 2353025 h 7891685"/>
              <a:gd name="connsiteX1202" fmla="*/ 15829 w 6410585"/>
              <a:gd name="connsiteY1202" fmla="*/ 2330400 h 7891685"/>
              <a:gd name="connsiteX1203" fmla="*/ 15829 w 6410585"/>
              <a:gd name="connsiteY1203" fmla="*/ 2325875 h 7891685"/>
              <a:gd name="connsiteX1204" fmla="*/ 13567 w 6410585"/>
              <a:gd name="connsiteY1204" fmla="*/ 2321350 h 7891685"/>
              <a:gd name="connsiteX1205" fmla="*/ 11306 w 6410585"/>
              <a:gd name="connsiteY1205" fmla="*/ 2316825 h 7891685"/>
              <a:gd name="connsiteX1206" fmla="*/ 9045 w 6410585"/>
              <a:gd name="connsiteY1206" fmla="*/ 2310038 h 7891685"/>
              <a:gd name="connsiteX1207" fmla="*/ 9045 w 6410585"/>
              <a:gd name="connsiteY1207" fmla="*/ 2303250 h 7891685"/>
              <a:gd name="connsiteX1208" fmla="*/ 2261 w 6410585"/>
              <a:gd name="connsiteY1208" fmla="*/ 2294200 h 7891685"/>
              <a:gd name="connsiteX1209" fmla="*/ 0 w 6410585"/>
              <a:gd name="connsiteY1209" fmla="*/ 2282887 h 7891685"/>
              <a:gd name="connsiteX1210" fmla="*/ 0 w 6410585"/>
              <a:gd name="connsiteY1210" fmla="*/ 2271574 h 7891685"/>
              <a:gd name="connsiteX1211" fmla="*/ 0 w 6410585"/>
              <a:gd name="connsiteY1211" fmla="*/ 2257999 h 7891685"/>
              <a:gd name="connsiteX1212" fmla="*/ 0 w 6410585"/>
              <a:gd name="connsiteY1212" fmla="*/ 2244424 h 7891685"/>
              <a:gd name="connsiteX1213" fmla="*/ 0 w 6410585"/>
              <a:gd name="connsiteY1213" fmla="*/ 2224061 h 7891685"/>
              <a:gd name="connsiteX1214" fmla="*/ 6784 w 6410585"/>
              <a:gd name="connsiteY1214" fmla="*/ 2208224 h 7891685"/>
              <a:gd name="connsiteX1215" fmla="*/ 11306 w 6410585"/>
              <a:gd name="connsiteY1215" fmla="*/ 2194649 h 7891685"/>
              <a:gd name="connsiteX1216" fmla="*/ 15829 w 6410585"/>
              <a:gd name="connsiteY1216" fmla="*/ 2181073 h 7891685"/>
              <a:gd name="connsiteX1217" fmla="*/ 31657 w 6410585"/>
              <a:gd name="connsiteY1217" fmla="*/ 2151661 h 7891685"/>
              <a:gd name="connsiteX1218" fmla="*/ 45225 w 6410585"/>
              <a:gd name="connsiteY1218" fmla="*/ 2126773 h 7891685"/>
              <a:gd name="connsiteX1219" fmla="*/ 52008 w 6410585"/>
              <a:gd name="connsiteY1219" fmla="*/ 2115460 h 7891685"/>
              <a:gd name="connsiteX1220" fmla="*/ 58792 w 6410585"/>
              <a:gd name="connsiteY1220" fmla="*/ 2101885 h 7891685"/>
              <a:gd name="connsiteX1221" fmla="*/ 67837 w 6410585"/>
              <a:gd name="connsiteY1221" fmla="*/ 2088310 h 7891685"/>
              <a:gd name="connsiteX1222" fmla="*/ 72359 w 6410585"/>
              <a:gd name="connsiteY1222" fmla="*/ 2074735 h 7891685"/>
              <a:gd name="connsiteX1223" fmla="*/ 133413 w 6410585"/>
              <a:gd name="connsiteY1223" fmla="*/ 1984234 h 7891685"/>
              <a:gd name="connsiteX1224" fmla="*/ 192204 w 6410585"/>
              <a:gd name="connsiteY1224" fmla="*/ 1886945 h 7891685"/>
              <a:gd name="connsiteX1225" fmla="*/ 250997 w 6410585"/>
              <a:gd name="connsiteY1225" fmla="*/ 1791919 h 7891685"/>
              <a:gd name="connsiteX1226" fmla="*/ 307527 w 6410585"/>
              <a:gd name="connsiteY1226" fmla="*/ 1692368 h 7891685"/>
              <a:gd name="connsiteX1227" fmla="*/ 359536 w 6410585"/>
              <a:gd name="connsiteY1227" fmla="*/ 1595079 h 7891685"/>
              <a:gd name="connsiteX1228" fmla="*/ 413805 w 6410585"/>
              <a:gd name="connsiteY1228" fmla="*/ 1495528 h 7891685"/>
              <a:gd name="connsiteX1229" fmla="*/ 468075 w 6410585"/>
              <a:gd name="connsiteY1229" fmla="*/ 1398240 h 7891685"/>
              <a:gd name="connsiteX1230" fmla="*/ 520083 w 6410585"/>
              <a:gd name="connsiteY1230" fmla="*/ 1303214 h 7891685"/>
              <a:gd name="connsiteX1231" fmla="*/ 515560 w 6410585"/>
              <a:gd name="connsiteY1231" fmla="*/ 1300951 h 7891685"/>
              <a:gd name="connsiteX1232" fmla="*/ 522344 w 6410585"/>
              <a:gd name="connsiteY1232" fmla="*/ 1303214 h 7891685"/>
              <a:gd name="connsiteX1233" fmla="*/ 540434 w 6410585"/>
              <a:gd name="connsiteY1233" fmla="*/ 1269276 h 7891685"/>
              <a:gd name="connsiteX1234" fmla="*/ 544956 w 6410585"/>
              <a:gd name="connsiteY1234" fmla="*/ 1257964 h 7891685"/>
              <a:gd name="connsiteX1235" fmla="*/ 549479 w 6410585"/>
              <a:gd name="connsiteY1235" fmla="*/ 1246651 h 7891685"/>
              <a:gd name="connsiteX1236" fmla="*/ 556262 w 6410585"/>
              <a:gd name="connsiteY1236" fmla="*/ 1235338 h 7891685"/>
              <a:gd name="connsiteX1237" fmla="*/ 565307 w 6410585"/>
              <a:gd name="connsiteY1237" fmla="*/ 1219500 h 7891685"/>
              <a:gd name="connsiteX1238" fmla="*/ 583397 w 6410585"/>
              <a:gd name="connsiteY1238" fmla="*/ 1196876 h 7891685"/>
              <a:gd name="connsiteX1239" fmla="*/ 601487 w 6410585"/>
              <a:gd name="connsiteY1239" fmla="*/ 1183300 h 7891685"/>
              <a:gd name="connsiteX1240" fmla="*/ 606010 w 6410585"/>
              <a:gd name="connsiteY1240" fmla="*/ 1178775 h 7891685"/>
              <a:gd name="connsiteX1241" fmla="*/ 608271 w 6410585"/>
              <a:gd name="connsiteY1241" fmla="*/ 1176512 h 7891685"/>
              <a:gd name="connsiteX1242" fmla="*/ 612793 w 6410585"/>
              <a:gd name="connsiteY1242" fmla="*/ 1171988 h 7891685"/>
              <a:gd name="connsiteX1243" fmla="*/ 615054 w 6410585"/>
              <a:gd name="connsiteY1243" fmla="*/ 1167462 h 7891685"/>
              <a:gd name="connsiteX1244" fmla="*/ 633144 w 6410585"/>
              <a:gd name="connsiteY1244" fmla="*/ 1160675 h 7891685"/>
              <a:gd name="connsiteX1245" fmla="*/ 651234 w 6410585"/>
              <a:gd name="connsiteY1245" fmla="*/ 1151625 h 7891685"/>
              <a:gd name="connsiteX1246" fmla="*/ 669324 w 6410585"/>
              <a:gd name="connsiteY1246" fmla="*/ 1144837 h 7891685"/>
              <a:gd name="connsiteX1247" fmla="*/ 689675 w 6410585"/>
              <a:gd name="connsiteY1247" fmla="*/ 1142575 h 7891685"/>
              <a:gd name="connsiteX1248" fmla="*/ 716810 w 6410585"/>
              <a:gd name="connsiteY1248" fmla="*/ 1140312 h 7891685"/>
              <a:gd name="connsiteX1249" fmla="*/ 755251 w 6410585"/>
              <a:gd name="connsiteY1249" fmla="*/ 1140312 h 7891685"/>
              <a:gd name="connsiteX1250" fmla="*/ 789169 w 6410585"/>
              <a:gd name="connsiteY1250" fmla="*/ 1140312 h 7891685"/>
              <a:gd name="connsiteX1251" fmla="*/ 814043 w 6410585"/>
              <a:gd name="connsiteY1251" fmla="*/ 1140312 h 7891685"/>
              <a:gd name="connsiteX1252" fmla="*/ 823087 w 6410585"/>
              <a:gd name="connsiteY1252" fmla="*/ 1140312 h 7891685"/>
              <a:gd name="connsiteX1253" fmla="*/ 829871 w 6410585"/>
              <a:gd name="connsiteY1253" fmla="*/ 1142575 h 7891685"/>
              <a:gd name="connsiteX1254" fmla="*/ 1716273 w 6410585"/>
              <a:gd name="connsiteY1254" fmla="*/ 1142575 h 7891685"/>
              <a:gd name="connsiteX1255" fmla="*/ 1729840 w 6410585"/>
              <a:gd name="connsiteY1255" fmla="*/ 1140312 h 7891685"/>
              <a:gd name="connsiteX1256" fmla="*/ 4621953 w 6410585"/>
              <a:gd name="connsiteY1256" fmla="*/ 1122212 h 7891685"/>
              <a:gd name="connsiteX1257" fmla="*/ 4658133 w 6410585"/>
              <a:gd name="connsiteY1257" fmla="*/ 1124474 h 7891685"/>
              <a:gd name="connsiteX1258" fmla="*/ 4694312 w 6410585"/>
              <a:gd name="connsiteY1258" fmla="*/ 1124474 h 7891685"/>
              <a:gd name="connsiteX1259" fmla="*/ 4716925 w 6410585"/>
              <a:gd name="connsiteY1259" fmla="*/ 1124474 h 7891685"/>
              <a:gd name="connsiteX1260" fmla="*/ 4725969 w 6410585"/>
              <a:gd name="connsiteY1260" fmla="*/ 1124474 h 7891685"/>
              <a:gd name="connsiteX1261" fmla="*/ 4732753 w 6410585"/>
              <a:gd name="connsiteY1261" fmla="*/ 1124474 h 7891685"/>
              <a:gd name="connsiteX1262" fmla="*/ 5619155 w 6410585"/>
              <a:gd name="connsiteY1262" fmla="*/ 1124474 h 7891685"/>
              <a:gd name="connsiteX1263" fmla="*/ 5632722 w 6410585"/>
              <a:gd name="connsiteY1263" fmla="*/ 1124474 h 7891685"/>
              <a:gd name="connsiteX1264" fmla="*/ 5639506 w 6410585"/>
              <a:gd name="connsiteY1264" fmla="*/ 1122212 h 7891685"/>
              <a:gd name="connsiteX1265" fmla="*/ 5648551 w 6410585"/>
              <a:gd name="connsiteY1265" fmla="*/ 1124474 h 7891685"/>
              <a:gd name="connsiteX1266" fmla="*/ 5655335 w 6410585"/>
              <a:gd name="connsiteY1266" fmla="*/ 1124474 h 7891685"/>
              <a:gd name="connsiteX1267" fmla="*/ 5682469 w 6410585"/>
              <a:gd name="connsiteY1267" fmla="*/ 1124474 h 7891685"/>
              <a:gd name="connsiteX1268" fmla="*/ 5709604 w 6410585"/>
              <a:gd name="connsiteY1268" fmla="*/ 1124474 h 7891685"/>
              <a:gd name="connsiteX1269" fmla="*/ 5714127 w 6410585"/>
              <a:gd name="connsiteY1269" fmla="*/ 1124474 h 7891685"/>
              <a:gd name="connsiteX1270" fmla="*/ 5720910 w 6410585"/>
              <a:gd name="connsiteY1270" fmla="*/ 1124474 h 7891685"/>
              <a:gd name="connsiteX1271" fmla="*/ 5741261 w 6410585"/>
              <a:gd name="connsiteY1271" fmla="*/ 1124474 h 7891685"/>
              <a:gd name="connsiteX1272" fmla="*/ 5743523 w 6410585"/>
              <a:gd name="connsiteY1272" fmla="*/ 1129000 h 7891685"/>
              <a:gd name="connsiteX1273" fmla="*/ 5750306 w 6410585"/>
              <a:gd name="connsiteY1273" fmla="*/ 1133525 h 7891685"/>
              <a:gd name="connsiteX1274" fmla="*/ 5763874 w 6410585"/>
              <a:gd name="connsiteY1274" fmla="*/ 1138050 h 7891685"/>
              <a:gd name="connsiteX1275" fmla="*/ 5775180 w 6410585"/>
              <a:gd name="connsiteY1275" fmla="*/ 1144837 h 7891685"/>
              <a:gd name="connsiteX1276" fmla="*/ 5777441 w 6410585"/>
              <a:gd name="connsiteY1276" fmla="*/ 1144837 h 7891685"/>
              <a:gd name="connsiteX1277" fmla="*/ 5784225 w 6410585"/>
              <a:gd name="connsiteY1277" fmla="*/ 1147100 h 7891685"/>
              <a:gd name="connsiteX1278" fmla="*/ 5791008 w 6410585"/>
              <a:gd name="connsiteY1278" fmla="*/ 1149362 h 7891685"/>
              <a:gd name="connsiteX1279" fmla="*/ 5809098 w 6410585"/>
              <a:gd name="connsiteY1279" fmla="*/ 1160675 h 7891685"/>
              <a:gd name="connsiteX1280" fmla="*/ 5818143 w 6410585"/>
              <a:gd name="connsiteY1280" fmla="*/ 1174250 h 7891685"/>
              <a:gd name="connsiteX1281" fmla="*/ 5833972 w 6410585"/>
              <a:gd name="connsiteY1281" fmla="*/ 1192350 h 7891685"/>
              <a:gd name="connsiteX1282" fmla="*/ 5847539 w 6410585"/>
              <a:gd name="connsiteY1282" fmla="*/ 1210450 h 7891685"/>
              <a:gd name="connsiteX1283" fmla="*/ 5858845 w 6410585"/>
              <a:gd name="connsiteY1283" fmla="*/ 1230813 h 7891685"/>
              <a:gd name="connsiteX1284" fmla="*/ 5872413 w 6410585"/>
              <a:gd name="connsiteY1284" fmla="*/ 1251176 h 7891685"/>
              <a:gd name="connsiteX1285" fmla="*/ 5874674 w 6410585"/>
              <a:gd name="connsiteY1285" fmla="*/ 1255701 h 7891685"/>
              <a:gd name="connsiteX1286" fmla="*/ 5876935 w 6410585"/>
              <a:gd name="connsiteY1286" fmla="*/ 1260226 h 7891685"/>
              <a:gd name="connsiteX1287" fmla="*/ 5881458 w 6410585"/>
              <a:gd name="connsiteY1287" fmla="*/ 1267013 h 7891685"/>
              <a:gd name="connsiteX1288" fmla="*/ 5883719 w 6410585"/>
              <a:gd name="connsiteY1288" fmla="*/ 1273801 h 7891685"/>
              <a:gd name="connsiteX1289" fmla="*/ 5888241 w 6410585"/>
              <a:gd name="connsiteY1289" fmla="*/ 1280589 h 7891685"/>
              <a:gd name="connsiteX1290" fmla="*/ 5892764 w 6410585"/>
              <a:gd name="connsiteY1290" fmla="*/ 1287376 h 7891685"/>
              <a:gd name="connsiteX1291" fmla="*/ 5897286 w 6410585"/>
              <a:gd name="connsiteY1291" fmla="*/ 1294164 h 7891685"/>
              <a:gd name="connsiteX1292" fmla="*/ 5899547 w 6410585"/>
              <a:gd name="connsiteY1292" fmla="*/ 1303214 h 7891685"/>
              <a:gd name="connsiteX1293" fmla="*/ 6367622 w 6410585"/>
              <a:gd name="connsiteY1293" fmla="*/ 2115460 h 7891685"/>
              <a:gd name="connsiteX1294" fmla="*/ 6383450 w 6410585"/>
              <a:gd name="connsiteY1294" fmla="*/ 2135823 h 7891685"/>
              <a:gd name="connsiteX1295" fmla="*/ 6394757 w 6410585"/>
              <a:gd name="connsiteY1295" fmla="*/ 2160711 h 7891685"/>
              <a:gd name="connsiteX1296" fmla="*/ 6403802 w 6410585"/>
              <a:gd name="connsiteY1296" fmla="*/ 2187861 h 7891685"/>
              <a:gd name="connsiteX1297" fmla="*/ 6408324 w 6410585"/>
              <a:gd name="connsiteY1297" fmla="*/ 2205961 h 7891685"/>
              <a:gd name="connsiteX1298" fmla="*/ 6410585 w 6410585"/>
              <a:gd name="connsiteY1298" fmla="*/ 2217274 h 7891685"/>
              <a:gd name="connsiteX1299" fmla="*/ 6410585 w 6410585"/>
              <a:gd name="connsiteY1299" fmla="*/ 2228586 h 7891685"/>
              <a:gd name="connsiteX1300" fmla="*/ 6410585 w 6410585"/>
              <a:gd name="connsiteY1300" fmla="*/ 2262524 h 7891685"/>
              <a:gd name="connsiteX1301" fmla="*/ 6408324 w 6410585"/>
              <a:gd name="connsiteY1301" fmla="*/ 2276100 h 7891685"/>
              <a:gd name="connsiteX1302" fmla="*/ 6403802 w 6410585"/>
              <a:gd name="connsiteY1302" fmla="*/ 2287412 h 7891685"/>
              <a:gd name="connsiteX1303" fmla="*/ 6403802 w 6410585"/>
              <a:gd name="connsiteY1303" fmla="*/ 2289675 h 7891685"/>
              <a:gd name="connsiteX1304" fmla="*/ 6401540 w 6410585"/>
              <a:gd name="connsiteY1304" fmla="*/ 2294200 h 7891685"/>
              <a:gd name="connsiteX1305" fmla="*/ 6401540 w 6410585"/>
              <a:gd name="connsiteY1305" fmla="*/ 2298725 h 7891685"/>
              <a:gd name="connsiteX1306" fmla="*/ 6358577 w 6410585"/>
              <a:gd name="connsiteY1306" fmla="*/ 2368863 h 7891685"/>
              <a:gd name="connsiteX1307" fmla="*/ 6358577 w 6410585"/>
              <a:gd name="connsiteY1307" fmla="*/ 2373388 h 7891685"/>
              <a:gd name="connsiteX1308" fmla="*/ 5831711 w 6410585"/>
              <a:gd name="connsiteY1308" fmla="*/ 3287448 h 7891685"/>
              <a:gd name="connsiteX1309" fmla="*/ 5827188 w 6410585"/>
              <a:gd name="connsiteY1309" fmla="*/ 3287448 h 7891685"/>
              <a:gd name="connsiteX1310" fmla="*/ 5822666 w 6410585"/>
              <a:gd name="connsiteY1310" fmla="*/ 3296498 h 7891685"/>
              <a:gd name="connsiteX1311" fmla="*/ 5811359 w 6410585"/>
              <a:gd name="connsiteY1311" fmla="*/ 3305548 h 7891685"/>
              <a:gd name="connsiteX1312" fmla="*/ 5797792 w 6410585"/>
              <a:gd name="connsiteY1312" fmla="*/ 3319123 h 7891685"/>
              <a:gd name="connsiteX1313" fmla="*/ 5779702 w 6410585"/>
              <a:gd name="connsiteY1313" fmla="*/ 3328173 h 7891685"/>
              <a:gd name="connsiteX1314" fmla="*/ 5761612 w 6410585"/>
              <a:gd name="connsiteY1314" fmla="*/ 3337224 h 7891685"/>
              <a:gd name="connsiteX1315" fmla="*/ 5743523 w 6410585"/>
              <a:gd name="connsiteY1315" fmla="*/ 3344011 h 7891685"/>
              <a:gd name="connsiteX1316" fmla="*/ 5725433 w 6410585"/>
              <a:gd name="connsiteY1316" fmla="*/ 3348536 h 7891685"/>
              <a:gd name="connsiteX1317" fmla="*/ 5709604 w 6410585"/>
              <a:gd name="connsiteY1317" fmla="*/ 3348536 h 7891685"/>
              <a:gd name="connsiteX1318" fmla="*/ 5632722 w 6410585"/>
              <a:gd name="connsiteY1318" fmla="*/ 3348536 h 7891685"/>
              <a:gd name="connsiteX1319" fmla="*/ 5628200 w 6410585"/>
              <a:gd name="connsiteY1319" fmla="*/ 3350799 h 7891685"/>
              <a:gd name="connsiteX1320" fmla="*/ 5623677 w 6410585"/>
              <a:gd name="connsiteY1320" fmla="*/ 3350799 h 7891685"/>
              <a:gd name="connsiteX1321" fmla="*/ 5598804 w 6410585"/>
              <a:gd name="connsiteY1321" fmla="*/ 3350799 h 7891685"/>
              <a:gd name="connsiteX1322" fmla="*/ 5571669 w 6410585"/>
              <a:gd name="connsiteY1322" fmla="*/ 3348536 h 7891685"/>
              <a:gd name="connsiteX1323" fmla="*/ 5546796 w 6410585"/>
              <a:gd name="connsiteY1323" fmla="*/ 3348536 h 7891685"/>
              <a:gd name="connsiteX1324" fmla="*/ 5533228 w 6410585"/>
              <a:gd name="connsiteY1324" fmla="*/ 3350799 h 7891685"/>
              <a:gd name="connsiteX1325" fmla="*/ 5519661 w 6410585"/>
              <a:gd name="connsiteY1325" fmla="*/ 3350799 h 7891685"/>
              <a:gd name="connsiteX1326" fmla="*/ 5497049 w 6410585"/>
              <a:gd name="connsiteY1326" fmla="*/ 3350799 h 7891685"/>
              <a:gd name="connsiteX1327" fmla="*/ 5463130 w 6410585"/>
              <a:gd name="connsiteY1327" fmla="*/ 3348536 h 7891685"/>
              <a:gd name="connsiteX1328" fmla="*/ 5433734 w 6410585"/>
              <a:gd name="connsiteY1328" fmla="*/ 3350799 h 7891685"/>
              <a:gd name="connsiteX1329" fmla="*/ 5413383 w 6410585"/>
              <a:gd name="connsiteY1329" fmla="*/ 3353061 h 7891685"/>
              <a:gd name="connsiteX1330" fmla="*/ 5388510 w 6410585"/>
              <a:gd name="connsiteY1330" fmla="*/ 3350799 h 7891685"/>
              <a:gd name="connsiteX1331" fmla="*/ 5365897 w 6410585"/>
              <a:gd name="connsiteY1331" fmla="*/ 3350799 h 7891685"/>
              <a:gd name="connsiteX1332" fmla="*/ 5363636 w 6410585"/>
              <a:gd name="connsiteY1332" fmla="*/ 3348536 h 7891685"/>
              <a:gd name="connsiteX1333" fmla="*/ 5352330 w 6410585"/>
              <a:gd name="connsiteY1333" fmla="*/ 3348536 h 7891685"/>
              <a:gd name="connsiteX1334" fmla="*/ 5307105 w 6410585"/>
              <a:gd name="connsiteY1334" fmla="*/ 3350799 h 7891685"/>
              <a:gd name="connsiteX1335" fmla="*/ 5248313 w 6410585"/>
              <a:gd name="connsiteY1335" fmla="*/ 3350799 h 7891685"/>
              <a:gd name="connsiteX1336" fmla="*/ 5189521 w 6410585"/>
              <a:gd name="connsiteY1336" fmla="*/ 3348536 h 7891685"/>
              <a:gd name="connsiteX1337" fmla="*/ 5155603 w 6410585"/>
              <a:gd name="connsiteY1337" fmla="*/ 3350799 h 7891685"/>
              <a:gd name="connsiteX1338" fmla="*/ 5139774 w 6410585"/>
              <a:gd name="connsiteY1338" fmla="*/ 3350799 h 7891685"/>
              <a:gd name="connsiteX1339" fmla="*/ 5123946 w 6410585"/>
              <a:gd name="connsiteY1339" fmla="*/ 3348536 h 7891685"/>
              <a:gd name="connsiteX1340" fmla="*/ 5094550 w 6410585"/>
              <a:gd name="connsiteY1340" fmla="*/ 3348536 h 7891685"/>
              <a:gd name="connsiteX1341" fmla="*/ 5074199 w 6410585"/>
              <a:gd name="connsiteY1341" fmla="*/ 3350799 h 7891685"/>
              <a:gd name="connsiteX1342" fmla="*/ 5051586 w 6410585"/>
              <a:gd name="connsiteY1342" fmla="*/ 3348536 h 7891685"/>
              <a:gd name="connsiteX1343" fmla="*/ 5047064 w 6410585"/>
              <a:gd name="connsiteY1343" fmla="*/ 3348536 h 7891685"/>
              <a:gd name="connsiteX1344" fmla="*/ 5038019 w 6410585"/>
              <a:gd name="connsiteY1344" fmla="*/ 3348536 h 7891685"/>
              <a:gd name="connsiteX1345" fmla="*/ 5004101 w 6410585"/>
              <a:gd name="connsiteY1345" fmla="*/ 3348536 h 7891685"/>
              <a:gd name="connsiteX1346" fmla="*/ 4967921 w 6410585"/>
              <a:gd name="connsiteY1346" fmla="*/ 3350799 h 7891685"/>
              <a:gd name="connsiteX1347" fmla="*/ 4952092 w 6410585"/>
              <a:gd name="connsiteY1347" fmla="*/ 3353061 h 7891685"/>
              <a:gd name="connsiteX1348" fmla="*/ 4945309 w 6410585"/>
              <a:gd name="connsiteY1348" fmla="*/ 3348536 h 7891685"/>
              <a:gd name="connsiteX1349" fmla="*/ 4906868 w 6410585"/>
              <a:gd name="connsiteY1349" fmla="*/ 3348536 h 7891685"/>
              <a:gd name="connsiteX1350" fmla="*/ 4870688 w 6410585"/>
              <a:gd name="connsiteY1350" fmla="*/ 3350799 h 7891685"/>
              <a:gd name="connsiteX1351" fmla="*/ 4845815 w 6410585"/>
              <a:gd name="connsiteY1351" fmla="*/ 3350799 h 7891685"/>
              <a:gd name="connsiteX1352" fmla="*/ 4820941 w 6410585"/>
              <a:gd name="connsiteY1352" fmla="*/ 3350799 h 7891685"/>
              <a:gd name="connsiteX1353" fmla="*/ 4793806 w 6410585"/>
              <a:gd name="connsiteY1353" fmla="*/ 3350799 h 7891685"/>
              <a:gd name="connsiteX1354" fmla="*/ 4791545 w 6410585"/>
              <a:gd name="connsiteY1354" fmla="*/ 3348536 h 7891685"/>
              <a:gd name="connsiteX1355" fmla="*/ 4789284 w 6410585"/>
              <a:gd name="connsiteY1355" fmla="*/ 3348536 h 7891685"/>
              <a:gd name="connsiteX1356" fmla="*/ 4782500 w 6410585"/>
              <a:gd name="connsiteY1356" fmla="*/ 3348536 h 7891685"/>
              <a:gd name="connsiteX1357" fmla="*/ 4777978 w 6410585"/>
              <a:gd name="connsiteY1357" fmla="*/ 3350799 h 7891685"/>
              <a:gd name="connsiteX1358" fmla="*/ 4771194 w 6410585"/>
              <a:gd name="connsiteY1358" fmla="*/ 3353061 h 7891685"/>
              <a:gd name="connsiteX1359" fmla="*/ 4757627 w 6410585"/>
              <a:gd name="connsiteY1359" fmla="*/ 3353061 h 7891685"/>
              <a:gd name="connsiteX1360" fmla="*/ 4744059 w 6410585"/>
              <a:gd name="connsiteY1360" fmla="*/ 3350799 h 7891685"/>
              <a:gd name="connsiteX1361" fmla="*/ 4721447 w 6410585"/>
              <a:gd name="connsiteY1361" fmla="*/ 3350799 h 7891685"/>
              <a:gd name="connsiteX1362" fmla="*/ 4696573 w 6410585"/>
              <a:gd name="connsiteY1362" fmla="*/ 3350799 h 7891685"/>
              <a:gd name="connsiteX1363" fmla="*/ 4669439 w 6410585"/>
              <a:gd name="connsiteY1363" fmla="*/ 3350799 h 7891685"/>
              <a:gd name="connsiteX1364" fmla="*/ 4644565 w 6410585"/>
              <a:gd name="connsiteY1364" fmla="*/ 3350799 h 7891685"/>
              <a:gd name="connsiteX1365" fmla="*/ 4624214 w 6410585"/>
              <a:gd name="connsiteY1365" fmla="*/ 3350799 h 7891685"/>
              <a:gd name="connsiteX1366" fmla="*/ 4599341 w 6410585"/>
              <a:gd name="connsiteY1366" fmla="*/ 3350799 h 7891685"/>
              <a:gd name="connsiteX1367" fmla="*/ 4576728 w 6410585"/>
              <a:gd name="connsiteY1367" fmla="*/ 3346274 h 7891685"/>
              <a:gd name="connsiteX1368" fmla="*/ 4551855 w 6410585"/>
              <a:gd name="connsiteY1368" fmla="*/ 3337224 h 7891685"/>
              <a:gd name="connsiteX1369" fmla="*/ 4547332 w 6410585"/>
              <a:gd name="connsiteY1369" fmla="*/ 3337224 h 7891685"/>
              <a:gd name="connsiteX1370" fmla="*/ 4538287 w 6410585"/>
              <a:gd name="connsiteY1370" fmla="*/ 3337224 h 7891685"/>
              <a:gd name="connsiteX1371" fmla="*/ 4533765 w 6410585"/>
              <a:gd name="connsiteY1371" fmla="*/ 3330436 h 7891685"/>
              <a:gd name="connsiteX1372" fmla="*/ 4526981 w 6410585"/>
              <a:gd name="connsiteY1372" fmla="*/ 3325911 h 7891685"/>
              <a:gd name="connsiteX1373" fmla="*/ 4508891 w 6410585"/>
              <a:gd name="connsiteY1373" fmla="*/ 3314598 h 7891685"/>
              <a:gd name="connsiteX1374" fmla="*/ 4502108 w 6410585"/>
              <a:gd name="connsiteY1374" fmla="*/ 3307811 h 7891685"/>
              <a:gd name="connsiteX1375" fmla="*/ 4495324 w 6410585"/>
              <a:gd name="connsiteY1375" fmla="*/ 3303286 h 7891685"/>
              <a:gd name="connsiteX1376" fmla="*/ 4490802 w 6410585"/>
              <a:gd name="connsiteY1376" fmla="*/ 3296498 h 7891685"/>
              <a:gd name="connsiteX1377" fmla="*/ 4488540 w 6410585"/>
              <a:gd name="connsiteY1377" fmla="*/ 3291973 h 7891685"/>
              <a:gd name="connsiteX1378" fmla="*/ 4481757 w 6410585"/>
              <a:gd name="connsiteY1378" fmla="*/ 3287448 h 7891685"/>
              <a:gd name="connsiteX1379" fmla="*/ 4477234 w 6410585"/>
              <a:gd name="connsiteY1379" fmla="*/ 3278398 h 7891685"/>
              <a:gd name="connsiteX1380" fmla="*/ 3961674 w 6410585"/>
              <a:gd name="connsiteY1380" fmla="*/ 2382438 h 7891685"/>
              <a:gd name="connsiteX1381" fmla="*/ 3954890 w 6410585"/>
              <a:gd name="connsiteY1381" fmla="*/ 2377913 h 7891685"/>
              <a:gd name="connsiteX1382" fmla="*/ 3952629 w 6410585"/>
              <a:gd name="connsiteY1382" fmla="*/ 2375651 h 7891685"/>
              <a:gd name="connsiteX1383" fmla="*/ 3952629 w 6410585"/>
              <a:gd name="connsiteY1383" fmla="*/ 2368863 h 7891685"/>
              <a:gd name="connsiteX1384" fmla="*/ 3945845 w 6410585"/>
              <a:gd name="connsiteY1384" fmla="*/ 2359813 h 7891685"/>
              <a:gd name="connsiteX1385" fmla="*/ 3932278 w 6410585"/>
              <a:gd name="connsiteY1385" fmla="*/ 2337188 h 7891685"/>
              <a:gd name="connsiteX1386" fmla="*/ 3920972 w 6410585"/>
              <a:gd name="connsiteY1386" fmla="*/ 2314562 h 7891685"/>
              <a:gd name="connsiteX1387" fmla="*/ 3918710 w 6410585"/>
              <a:gd name="connsiteY1387" fmla="*/ 2310038 h 7891685"/>
              <a:gd name="connsiteX1388" fmla="*/ 3916449 w 6410585"/>
              <a:gd name="connsiteY1388" fmla="*/ 2303250 h 7891685"/>
              <a:gd name="connsiteX1389" fmla="*/ 3914188 w 6410585"/>
              <a:gd name="connsiteY1389" fmla="*/ 2298725 h 7891685"/>
              <a:gd name="connsiteX1390" fmla="*/ 3911927 w 6410585"/>
              <a:gd name="connsiteY1390" fmla="*/ 2291937 h 7891685"/>
              <a:gd name="connsiteX1391" fmla="*/ 3911927 w 6410585"/>
              <a:gd name="connsiteY1391" fmla="*/ 2287412 h 7891685"/>
              <a:gd name="connsiteX1392" fmla="*/ 3907404 w 6410585"/>
              <a:gd name="connsiteY1392" fmla="*/ 2278362 h 7891685"/>
              <a:gd name="connsiteX1393" fmla="*/ 3905143 w 6410585"/>
              <a:gd name="connsiteY1393" fmla="*/ 2267050 h 7891685"/>
              <a:gd name="connsiteX1394" fmla="*/ 3905143 w 6410585"/>
              <a:gd name="connsiteY1394" fmla="*/ 2255737 h 7891685"/>
              <a:gd name="connsiteX1395" fmla="*/ 3905143 w 6410585"/>
              <a:gd name="connsiteY1395" fmla="*/ 2242162 h 7891685"/>
              <a:gd name="connsiteX1396" fmla="*/ 3905143 w 6410585"/>
              <a:gd name="connsiteY1396" fmla="*/ 2226324 h 7891685"/>
              <a:gd name="connsiteX1397" fmla="*/ 3905143 w 6410585"/>
              <a:gd name="connsiteY1397" fmla="*/ 2208224 h 7891685"/>
              <a:gd name="connsiteX1398" fmla="*/ 3909666 w 6410585"/>
              <a:gd name="connsiteY1398" fmla="*/ 2192386 h 7891685"/>
              <a:gd name="connsiteX1399" fmla="*/ 3914188 w 6410585"/>
              <a:gd name="connsiteY1399" fmla="*/ 2178811 h 7891685"/>
              <a:gd name="connsiteX1400" fmla="*/ 3918710 w 6410585"/>
              <a:gd name="connsiteY1400" fmla="*/ 2160711 h 7891685"/>
              <a:gd name="connsiteX1401" fmla="*/ 3934539 w 6410585"/>
              <a:gd name="connsiteY1401" fmla="*/ 2135823 h 7891685"/>
              <a:gd name="connsiteX1402" fmla="*/ 3948106 w 6410585"/>
              <a:gd name="connsiteY1402" fmla="*/ 2110935 h 7891685"/>
              <a:gd name="connsiteX1403" fmla="*/ 3954890 w 6410585"/>
              <a:gd name="connsiteY1403" fmla="*/ 2097360 h 7891685"/>
              <a:gd name="connsiteX1404" fmla="*/ 3966196 w 6410585"/>
              <a:gd name="connsiteY1404" fmla="*/ 2083785 h 7891685"/>
              <a:gd name="connsiteX1405" fmla="*/ 3972980 w 6410585"/>
              <a:gd name="connsiteY1405" fmla="*/ 2070210 h 7891685"/>
              <a:gd name="connsiteX1406" fmla="*/ 3977502 w 6410585"/>
              <a:gd name="connsiteY1406" fmla="*/ 2058897 h 7891685"/>
              <a:gd name="connsiteX1407" fmla="*/ 4038556 w 6410585"/>
              <a:gd name="connsiteY1407" fmla="*/ 1966133 h 7891685"/>
              <a:gd name="connsiteX1408" fmla="*/ 4095086 w 6410585"/>
              <a:gd name="connsiteY1408" fmla="*/ 1871108 h 7891685"/>
              <a:gd name="connsiteX1409" fmla="*/ 4153878 w 6410585"/>
              <a:gd name="connsiteY1409" fmla="*/ 1776081 h 7891685"/>
              <a:gd name="connsiteX1410" fmla="*/ 4210409 w 6410585"/>
              <a:gd name="connsiteY1410" fmla="*/ 1676531 h 7891685"/>
              <a:gd name="connsiteX1411" fmla="*/ 4264679 w 6410585"/>
              <a:gd name="connsiteY1411" fmla="*/ 1579242 h 7891685"/>
              <a:gd name="connsiteX1412" fmla="*/ 4316687 w 6410585"/>
              <a:gd name="connsiteY1412" fmla="*/ 1479691 h 7891685"/>
              <a:gd name="connsiteX1413" fmla="*/ 4370956 w 6410585"/>
              <a:gd name="connsiteY1413" fmla="*/ 1382403 h 7891685"/>
              <a:gd name="connsiteX1414" fmla="*/ 4422965 w 6410585"/>
              <a:gd name="connsiteY1414" fmla="*/ 1285114 h 7891685"/>
              <a:gd name="connsiteX1415" fmla="*/ 4420703 w 6410585"/>
              <a:gd name="connsiteY1415" fmla="*/ 1282852 h 7891685"/>
              <a:gd name="connsiteX1416" fmla="*/ 4425226 w 6410585"/>
              <a:gd name="connsiteY1416" fmla="*/ 1285114 h 7891685"/>
              <a:gd name="connsiteX1417" fmla="*/ 4443316 w 6410585"/>
              <a:gd name="connsiteY1417" fmla="*/ 1253438 h 7891685"/>
              <a:gd name="connsiteX1418" fmla="*/ 4447838 w 6410585"/>
              <a:gd name="connsiteY1418" fmla="*/ 1242126 h 7891685"/>
              <a:gd name="connsiteX1419" fmla="*/ 4452361 w 6410585"/>
              <a:gd name="connsiteY1419" fmla="*/ 1228551 h 7891685"/>
              <a:gd name="connsiteX1420" fmla="*/ 4459144 w 6410585"/>
              <a:gd name="connsiteY1420" fmla="*/ 1214976 h 7891685"/>
              <a:gd name="connsiteX1421" fmla="*/ 4468189 w 6410585"/>
              <a:gd name="connsiteY1421" fmla="*/ 1203663 h 7891685"/>
              <a:gd name="connsiteX1422" fmla="*/ 4488540 w 6410585"/>
              <a:gd name="connsiteY1422" fmla="*/ 1181038 h 7891685"/>
              <a:gd name="connsiteX1423" fmla="*/ 4504369 w 6410585"/>
              <a:gd name="connsiteY1423" fmla="*/ 1162938 h 7891685"/>
              <a:gd name="connsiteX1424" fmla="*/ 4508891 w 6410585"/>
              <a:gd name="connsiteY1424" fmla="*/ 1160675 h 7891685"/>
              <a:gd name="connsiteX1425" fmla="*/ 4513414 w 6410585"/>
              <a:gd name="connsiteY1425" fmla="*/ 1158412 h 7891685"/>
              <a:gd name="connsiteX1426" fmla="*/ 4515675 w 6410585"/>
              <a:gd name="connsiteY1426" fmla="*/ 1153888 h 7891685"/>
              <a:gd name="connsiteX1427" fmla="*/ 4517936 w 6410585"/>
              <a:gd name="connsiteY1427" fmla="*/ 1149362 h 7891685"/>
              <a:gd name="connsiteX1428" fmla="*/ 4536026 w 6410585"/>
              <a:gd name="connsiteY1428" fmla="*/ 1144837 h 7891685"/>
              <a:gd name="connsiteX1429" fmla="*/ 4556377 w 6410585"/>
              <a:gd name="connsiteY1429" fmla="*/ 1135787 h 7891685"/>
              <a:gd name="connsiteX1430" fmla="*/ 4572206 w 6410585"/>
              <a:gd name="connsiteY1430" fmla="*/ 1129000 h 7891685"/>
              <a:gd name="connsiteX1431" fmla="*/ 4594818 w 6410585"/>
              <a:gd name="connsiteY1431" fmla="*/ 1126737 h 7891685"/>
              <a:gd name="connsiteX1432" fmla="*/ 2467001 w 6410585"/>
              <a:gd name="connsiteY1432" fmla="*/ 162902 h 7891685"/>
              <a:gd name="connsiteX1433" fmla="*/ 2469262 w 6410585"/>
              <a:gd name="connsiteY1433" fmla="*/ 162902 h 7891685"/>
              <a:gd name="connsiteX1434" fmla="*/ 2468785 w 6410585"/>
              <a:gd name="connsiteY1434" fmla="*/ 163794 h 7891685"/>
              <a:gd name="connsiteX1435" fmla="*/ 2668251 w 6410585"/>
              <a:gd name="connsiteY1435" fmla="*/ 0 h 7891685"/>
              <a:gd name="connsiteX1436" fmla="*/ 2704430 w 6410585"/>
              <a:gd name="connsiteY1436" fmla="*/ 0 h 7891685"/>
              <a:gd name="connsiteX1437" fmla="*/ 2740610 w 6410585"/>
              <a:gd name="connsiteY1437" fmla="*/ 2263 h 7891685"/>
              <a:gd name="connsiteX1438" fmla="*/ 2763222 w 6410585"/>
              <a:gd name="connsiteY1438" fmla="*/ 2263 h 7891685"/>
              <a:gd name="connsiteX1439" fmla="*/ 2770006 w 6410585"/>
              <a:gd name="connsiteY1439" fmla="*/ 2263 h 7891685"/>
              <a:gd name="connsiteX1440" fmla="*/ 2779051 w 6410585"/>
              <a:gd name="connsiteY1440" fmla="*/ 2263 h 7891685"/>
              <a:gd name="connsiteX1441" fmla="*/ 3667714 w 6410585"/>
              <a:gd name="connsiteY1441" fmla="*/ 2263 h 7891685"/>
              <a:gd name="connsiteX1442" fmla="*/ 3681281 w 6410585"/>
              <a:gd name="connsiteY1442" fmla="*/ 2263 h 7891685"/>
              <a:gd name="connsiteX1443" fmla="*/ 3688065 w 6410585"/>
              <a:gd name="connsiteY1443" fmla="*/ 0 h 7891685"/>
              <a:gd name="connsiteX1444" fmla="*/ 3692588 w 6410585"/>
              <a:gd name="connsiteY1444" fmla="*/ 2263 h 7891685"/>
              <a:gd name="connsiteX1445" fmla="*/ 3701632 w 6410585"/>
              <a:gd name="connsiteY1445" fmla="*/ 2263 h 7891685"/>
              <a:gd name="connsiteX1446" fmla="*/ 3728767 w 6410585"/>
              <a:gd name="connsiteY1446" fmla="*/ 0 h 7891685"/>
              <a:gd name="connsiteX1447" fmla="*/ 3758163 w 6410585"/>
              <a:gd name="connsiteY1447" fmla="*/ 2263 h 7891685"/>
              <a:gd name="connsiteX1448" fmla="*/ 3762686 w 6410585"/>
              <a:gd name="connsiteY1448" fmla="*/ 2263 h 7891685"/>
              <a:gd name="connsiteX1449" fmla="*/ 3767208 w 6410585"/>
              <a:gd name="connsiteY1449" fmla="*/ 2263 h 7891685"/>
              <a:gd name="connsiteX1450" fmla="*/ 3787559 w 6410585"/>
              <a:gd name="connsiteY1450" fmla="*/ 2263 h 7891685"/>
              <a:gd name="connsiteX1451" fmla="*/ 3789820 w 6410585"/>
              <a:gd name="connsiteY1451" fmla="*/ 6788 h 7891685"/>
              <a:gd name="connsiteX1452" fmla="*/ 3794343 w 6410585"/>
              <a:gd name="connsiteY1452" fmla="*/ 9050 h 7891685"/>
              <a:gd name="connsiteX1453" fmla="*/ 3810171 w 6410585"/>
              <a:gd name="connsiteY1453" fmla="*/ 15838 h 7891685"/>
              <a:gd name="connsiteX1454" fmla="*/ 3823739 w 6410585"/>
              <a:gd name="connsiteY1454" fmla="*/ 20363 h 7891685"/>
              <a:gd name="connsiteX1455" fmla="*/ 3826000 w 6410585"/>
              <a:gd name="connsiteY1455" fmla="*/ 22625 h 7891685"/>
              <a:gd name="connsiteX1456" fmla="*/ 3832784 w 6410585"/>
              <a:gd name="connsiteY1456" fmla="*/ 24888 h 7891685"/>
              <a:gd name="connsiteX1457" fmla="*/ 3837306 w 6410585"/>
              <a:gd name="connsiteY1457" fmla="*/ 29413 h 7891685"/>
              <a:gd name="connsiteX1458" fmla="*/ 3855396 w 6410585"/>
              <a:gd name="connsiteY1458" fmla="*/ 40726 h 7891685"/>
              <a:gd name="connsiteX1459" fmla="*/ 3864441 w 6410585"/>
              <a:gd name="connsiteY1459" fmla="*/ 52038 h 7891685"/>
              <a:gd name="connsiteX1460" fmla="*/ 3880270 w 6410585"/>
              <a:gd name="connsiteY1460" fmla="*/ 70138 h 7891685"/>
              <a:gd name="connsiteX1461" fmla="*/ 3896098 w 6410585"/>
              <a:gd name="connsiteY1461" fmla="*/ 88239 h 7891685"/>
              <a:gd name="connsiteX1462" fmla="*/ 3907404 w 6410585"/>
              <a:gd name="connsiteY1462" fmla="*/ 108601 h 7891685"/>
              <a:gd name="connsiteX1463" fmla="*/ 3918710 w 6410585"/>
              <a:gd name="connsiteY1463" fmla="*/ 128964 h 7891685"/>
              <a:gd name="connsiteX1464" fmla="*/ 3920972 w 6410585"/>
              <a:gd name="connsiteY1464" fmla="*/ 133489 h 7891685"/>
              <a:gd name="connsiteX1465" fmla="*/ 3923233 w 6410585"/>
              <a:gd name="connsiteY1465" fmla="*/ 135752 h 7891685"/>
              <a:gd name="connsiteX1466" fmla="*/ 3927755 w 6410585"/>
              <a:gd name="connsiteY1466" fmla="*/ 144802 h 7891685"/>
              <a:gd name="connsiteX1467" fmla="*/ 3930017 w 6410585"/>
              <a:gd name="connsiteY1467" fmla="*/ 151589 h 7891685"/>
              <a:gd name="connsiteX1468" fmla="*/ 3934539 w 6410585"/>
              <a:gd name="connsiteY1468" fmla="*/ 158377 h 7891685"/>
              <a:gd name="connsiteX1469" fmla="*/ 3939062 w 6410585"/>
              <a:gd name="connsiteY1469" fmla="*/ 167427 h 7891685"/>
              <a:gd name="connsiteX1470" fmla="*/ 3943584 w 6410585"/>
              <a:gd name="connsiteY1470" fmla="*/ 174214 h 7891685"/>
              <a:gd name="connsiteX1471" fmla="*/ 3945845 w 6410585"/>
              <a:gd name="connsiteY1471" fmla="*/ 181002 h 7891685"/>
              <a:gd name="connsiteX1472" fmla="*/ 4416181 w 6410585"/>
              <a:gd name="connsiteY1472" fmla="*/ 993248 h 7891685"/>
              <a:gd name="connsiteX1473" fmla="*/ 4429748 w 6410585"/>
              <a:gd name="connsiteY1473" fmla="*/ 1013611 h 7891685"/>
              <a:gd name="connsiteX1474" fmla="*/ 4441055 w 6410585"/>
              <a:gd name="connsiteY1474" fmla="*/ 1040761 h 7891685"/>
              <a:gd name="connsiteX1475" fmla="*/ 4450099 w 6410585"/>
              <a:gd name="connsiteY1475" fmla="*/ 1065649 h 7891685"/>
              <a:gd name="connsiteX1476" fmla="*/ 4454622 w 6410585"/>
              <a:gd name="connsiteY1476" fmla="*/ 1081486 h 7891685"/>
              <a:gd name="connsiteX1477" fmla="*/ 4456883 w 6410585"/>
              <a:gd name="connsiteY1477" fmla="*/ 1095062 h 7891685"/>
              <a:gd name="connsiteX1478" fmla="*/ 4454622 w 6410585"/>
              <a:gd name="connsiteY1478" fmla="*/ 1106375 h 7891685"/>
              <a:gd name="connsiteX1479" fmla="*/ 4454622 w 6410585"/>
              <a:gd name="connsiteY1479" fmla="*/ 1138050 h 7891685"/>
              <a:gd name="connsiteX1480" fmla="*/ 4454622 w 6410585"/>
              <a:gd name="connsiteY1480" fmla="*/ 1153888 h 7891685"/>
              <a:gd name="connsiteX1481" fmla="*/ 4450099 w 6410585"/>
              <a:gd name="connsiteY1481" fmla="*/ 1167462 h 7891685"/>
              <a:gd name="connsiteX1482" fmla="*/ 4450099 w 6410585"/>
              <a:gd name="connsiteY1482" fmla="*/ 1169725 h 7891685"/>
              <a:gd name="connsiteX1483" fmla="*/ 4447838 w 6410585"/>
              <a:gd name="connsiteY1483" fmla="*/ 1171988 h 7891685"/>
              <a:gd name="connsiteX1484" fmla="*/ 4447838 w 6410585"/>
              <a:gd name="connsiteY1484" fmla="*/ 1176512 h 7891685"/>
              <a:gd name="connsiteX1485" fmla="*/ 4407136 w 6410585"/>
              <a:gd name="connsiteY1485" fmla="*/ 1248914 h 7891685"/>
              <a:gd name="connsiteX1486" fmla="*/ 3878008 w 6410585"/>
              <a:gd name="connsiteY1486" fmla="*/ 2162973 h 7891685"/>
              <a:gd name="connsiteX1487" fmla="*/ 3871225 w 6410585"/>
              <a:gd name="connsiteY1487" fmla="*/ 2165236 h 7891685"/>
              <a:gd name="connsiteX1488" fmla="*/ 3868963 w 6410585"/>
              <a:gd name="connsiteY1488" fmla="*/ 2176549 h 7891685"/>
              <a:gd name="connsiteX1489" fmla="*/ 3857657 w 6410585"/>
              <a:gd name="connsiteY1489" fmla="*/ 2185599 h 7891685"/>
              <a:gd name="connsiteX1490" fmla="*/ 3844090 w 6410585"/>
              <a:gd name="connsiteY1490" fmla="*/ 2194649 h 7891685"/>
              <a:gd name="connsiteX1491" fmla="*/ 3828261 w 6410585"/>
              <a:gd name="connsiteY1491" fmla="*/ 2205961 h 7891685"/>
              <a:gd name="connsiteX1492" fmla="*/ 3807910 w 6410585"/>
              <a:gd name="connsiteY1492" fmla="*/ 2212749 h 7891685"/>
              <a:gd name="connsiteX1493" fmla="*/ 3789820 w 6410585"/>
              <a:gd name="connsiteY1493" fmla="*/ 2219537 h 7891685"/>
              <a:gd name="connsiteX1494" fmla="*/ 3771731 w 6410585"/>
              <a:gd name="connsiteY1494" fmla="*/ 2224061 h 7891685"/>
              <a:gd name="connsiteX1495" fmla="*/ 3758163 w 6410585"/>
              <a:gd name="connsiteY1495" fmla="*/ 2226324 h 7891685"/>
              <a:gd name="connsiteX1496" fmla="*/ 3681281 w 6410585"/>
              <a:gd name="connsiteY1496" fmla="*/ 2226324 h 7891685"/>
              <a:gd name="connsiteX1497" fmla="*/ 3676759 w 6410585"/>
              <a:gd name="connsiteY1497" fmla="*/ 2228586 h 7891685"/>
              <a:gd name="connsiteX1498" fmla="*/ 3672236 w 6410585"/>
              <a:gd name="connsiteY1498" fmla="*/ 2228586 h 7891685"/>
              <a:gd name="connsiteX1499" fmla="*/ 3645102 w 6410585"/>
              <a:gd name="connsiteY1499" fmla="*/ 2228586 h 7891685"/>
              <a:gd name="connsiteX1500" fmla="*/ 3617967 w 6410585"/>
              <a:gd name="connsiteY1500" fmla="*/ 2226324 h 7891685"/>
              <a:gd name="connsiteX1501" fmla="*/ 3595355 w 6410585"/>
              <a:gd name="connsiteY1501" fmla="*/ 2226324 h 7891685"/>
              <a:gd name="connsiteX1502" fmla="*/ 3579526 w 6410585"/>
              <a:gd name="connsiteY1502" fmla="*/ 2226324 h 7891685"/>
              <a:gd name="connsiteX1503" fmla="*/ 3565959 w 6410585"/>
              <a:gd name="connsiteY1503" fmla="*/ 2228586 h 7891685"/>
              <a:gd name="connsiteX1504" fmla="*/ 3543346 w 6410585"/>
              <a:gd name="connsiteY1504" fmla="*/ 2226324 h 7891685"/>
              <a:gd name="connsiteX1505" fmla="*/ 3509428 w 6410585"/>
              <a:gd name="connsiteY1505" fmla="*/ 2226324 h 7891685"/>
              <a:gd name="connsiteX1506" fmla="*/ 3480032 w 6410585"/>
              <a:gd name="connsiteY1506" fmla="*/ 2226324 h 7891685"/>
              <a:gd name="connsiteX1507" fmla="*/ 3461942 w 6410585"/>
              <a:gd name="connsiteY1507" fmla="*/ 2230849 h 7891685"/>
              <a:gd name="connsiteX1508" fmla="*/ 3434807 w 6410585"/>
              <a:gd name="connsiteY1508" fmla="*/ 2228586 h 7891685"/>
              <a:gd name="connsiteX1509" fmla="*/ 3412195 w 6410585"/>
              <a:gd name="connsiteY1509" fmla="*/ 2228586 h 7891685"/>
              <a:gd name="connsiteX1510" fmla="*/ 3409934 w 6410585"/>
              <a:gd name="connsiteY1510" fmla="*/ 2226324 h 7891685"/>
              <a:gd name="connsiteX1511" fmla="*/ 3396366 w 6410585"/>
              <a:gd name="connsiteY1511" fmla="*/ 2226324 h 7891685"/>
              <a:gd name="connsiteX1512" fmla="*/ 3353403 w 6410585"/>
              <a:gd name="connsiteY1512" fmla="*/ 2228586 h 7891685"/>
              <a:gd name="connsiteX1513" fmla="*/ 3294611 w 6410585"/>
              <a:gd name="connsiteY1513" fmla="*/ 2228586 h 7891685"/>
              <a:gd name="connsiteX1514" fmla="*/ 3238080 w 6410585"/>
              <a:gd name="connsiteY1514" fmla="*/ 2226324 h 7891685"/>
              <a:gd name="connsiteX1515" fmla="*/ 3201901 w 6410585"/>
              <a:gd name="connsiteY1515" fmla="*/ 2226324 h 7891685"/>
              <a:gd name="connsiteX1516" fmla="*/ 3186072 w 6410585"/>
              <a:gd name="connsiteY1516" fmla="*/ 2228586 h 7891685"/>
              <a:gd name="connsiteX1517" fmla="*/ 3172505 w 6410585"/>
              <a:gd name="connsiteY1517" fmla="*/ 2226324 h 7891685"/>
              <a:gd name="connsiteX1518" fmla="*/ 3140848 w 6410585"/>
              <a:gd name="connsiteY1518" fmla="*/ 2226324 h 7891685"/>
              <a:gd name="connsiteX1519" fmla="*/ 3120497 w 6410585"/>
              <a:gd name="connsiteY1519" fmla="*/ 2226324 h 7891685"/>
              <a:gd name="connsiteX1520" fmla="*/ 3100145 w 6410585"/>
              <a:gd name="connsiteY1520" fmla="*/ 2226324 h 7891685"/>
              <a:gd name="connsiteX1521" fmla="*/ 3093362 w 6410585"/>
              <a:gd name="connsiteY1521" fmla="*/ 2226324 h 7891685"/>
              <a:gd name="connsiteX1522" fmla="*/ 3086578 w 6410585"/>
              <a:gd name="connsiteY1522" fmla="*/ 2226324 h 7891685"/>
              <a:gd name="connsiteX1523" fmla="*/ 3050398 w 6410585"/>
              <a:gd name="connsiteY1523" fmla="*/ 2226324 h 7891685"/>
              <a:gd name="connsiteX1524" fmla="*/ 3016480 w 6410585"/>
              <a:gd name="connsiteY1524" fmla="*/ 2226324 h 7891685"/>
              <a:gd name="connsiteX1525" fmla="*/ 2996129 w 6410585"/>
              <a:gd name="connsiteY1525" fmla="*/ 2228586 h 7891685"/>
              <a:gd name="connsiteX1526" fmla="*/ 2991606 w 6410585"/>
              <a:gd name="connsiteY1526" fmla="*/ 2226324 h 7891685"/>
              <a:gd name="connsiteX1527" fmla="*/ 2955427 w 6410585"/>
              <a:gd name="connsiteY1527" fmla="*/ 2226324 h 7891685"/>
              <a:gd name="connsiteX1528" fmla="*/ 2916986 w 6410585"/>
              <a:gd name="connsiteY1528" fmla="*/ 2226324 h 7891685"/>
              <a:gd name="connsiteX1529" fmla="*/ 2892112 w 6410585"/>
              <a:gd name="connsiteY1529" fmla="*/ 2226324 h 7891685"/>
              <a:gd name="connsiteX1530" fmla="*/ 2869500 w 6410585"/>
              <a:gd name="connsiteY1530" fmla="*/ 2228586 h 7891685"/>
              <a:gd name="connsiteX1531" fmla="*/ 2840104 w 6410585"/>
              <a:gd name="connsiteY1531" fmla="*/ 2226324 h 7891685"/>
              <a:gd name="connsiteX1532" fmla="*/ 2837843 w 6410585"/>
              <a:gd name="connsiteY1532" fmla="*/ 2226324 h 7891685"/>
              <a:gd name="connsiteX1533" fmla="*/ 2835582 w 6410585"/>
              <a:gd name="connsiteY1533" fmla="*/ 2226324 h 7891685"/>
              <a:gd name="connsiteX1534" fmla="*/ 2828798 w 6410585"/>
              <a:gd name="connsiteY1534" fmla="*/ 2226324 h 7891685"/>
              <a:gd name="connsiteX1535" fmla="*/ 2824275 w 6410585"/>
              <a:gd name="connsiteY1535" fmla="*/ 2228586 h 7891685"/>
              <a:gd name="connsiteX1536" fmla="*/ 2815231 w 6410585"/>
              <a:gd name="connsiteY1536" fmla="*/ 2230849 h 7891685"/>
              <a:gd name="connsiteX1537" fmla="*/ 2806186 w 6410585"/>
              <a:gd name="connsiteY1537" fmla="*/ 2228586 h 7891685"/>
              <a:gd name="connsiteX1538" fmla="*/ 2792618 w 6410585"/>
              <a:gd name="connsiteY1538" fmla="*/ 2228586 h 7891685"/>
              <a:gd name="connsiteX1539" fmla="*/ 2767745 w 6410585"/>
              <a:gd name="connsiteY1539" fmla="*/ 2228586 h 7891685"/>
              <a:gd name="connsiteX1540" fmla="*/ 2742871 w 6410585"/>
              <a:gd name="connsiteY1540" fmla="*/ 2228586 h 7891685"/>
              <a:gd name="connsiteX1541" fmla="*/ 2717998 w 6410585"/>
              <a:gd name="connsiteY1541" fmla="*/ 2228586 h 7891685"/>
              <a:gd name="connsiteX1542" fmla="*/ 2690863 w 6410585"/>
              <a:gd name="connsiteY1542" fmla="*/ 2228586 h 7891685"/>
              <a:gd name="connsiteX1543" fmla="*/ 2670512 w 6410585"/>
              <a:gd name="connsiteY1543" fmla="*/ 2228586 h 7891685"/>
              <a:gd name="connsiteX1544" fmla="*/ 2647900 w 6410585"/>
              <a:gd name="connsiteY1544" fmla="*/ 2226324 h 7891685"/>
              <a:gd name="connsiteX1545" fmla="*/ 2623026 w 6410585"/>
              <a:gd name="connsiteY1545" fmla="*/ 2221799 h 7891685"/>
              <a:gd name="connsiteX1546" fmla="*/ 2598153 w 6410585"/>
              <a:gd name="connsiteY1546" fmla="*/ 2215011 h 7891685"/>
              <a:gd name="connsiteX1547" fmla="*/ 2591369 w 6410585"/>
              <a:gd name="connsiteY1547" fmla="*/ 2212749 h 7891685"/>
              <a:gd name="connsiteX1548" fmla="*/ 2586846 w 6410585"/>
              <a:gd name="connsiteY1548" fmla="*/ 2212749 h 7891685"/>
              <a:gd name="connsiteX1549" fmla="*/ 2582324 w 6410585"/>
              <a:gd name="connsiteY1549" fmla="*/ 2208224 h 7891685"/>
              <a:gd name="connsiteX1550" fmla="*/ 2575540 w 6410585"/>
              <a:gd name="connsiteY1550" fmla="*/ 2203699 h 7891685"/>
              <a:gd name="connsiteX1551" fmla="*/ 2555189 w 6410585"/>
              <a:gd name="connsiteY1551" fmla="*/ 2192386 h 7891685"/>
              <a:gd name="connsiteX1552" fmla="*/ 2548406 w 6410585"/>
              <a:gd name="connsiteY1552" fmla="*/ 2187861 h 7891685"/>
              <a:gd name="connsiteX1553" fmla="*/ 2541622 w 6410585"/>
              <a:gd name="connsiteY1553" fmla="*/ 2183336 h 7891685"/>
              <a:gd name="connsiteX1554" fmla="*/ 2537099 w 6410585"/>
              <a:gd name="connsiteY1554" fmla="*/ 2176549 h 7891685"/>
              <a:gd name="connsiteX1555" fmla="*/ 2534838 w 6410585"/>
              <a:gd name="connsiteY1555" fmla="*/ 2172023 h 7891685"/>
              <a:gd name="connsiteX1556" fmla="*/ 2528054 w 6410585"/>
              <a:gd name="connsiteY1556" fmla="*/ 2165236 h 7891685"/>
              <a:gd name="connsiteX1557" fmla="*/ 2523532 w 6410585"/>
              <a:gd name="connsiteY1557" fmla="*/ 2156186 h 7891685"/>
              <a:gd name="connsiteX1558" fmla="*/ 2007972 w 6410585"/>
              <a:gd name="connsiteY1558" fmla="*/ 1260226 h 7891685"/>
              <a:gd name="connsiteX1559" fmla="*/ 2003449 w 6410585"/>
              <a:gd name="connsiteY1559" fmla="*/ 1255701 h 7891685"/>
              <a:gd name="connsiteX1560" fmla="*/ 1998927 w 6410585"/>
              <a:gd name="connsiteY1560" fmla="*/ 1253438 h 7891685"/>
              <a:gd name="connsiteX1561" fmla="*/ 1998927 w 6410585"/>
              <a:gd name="connsiteY1561" fmla="*/ 1246651 h 7891685"/>
              <a:gd name="connsiteX1562" fmla="*/ 1994404 w 6410585"/>
              <a:gd name="connsiteY1562" fmla="*/ 1239864 h 7891685"/>
              <a:gd name="connsiteX1563" fmla="*/ 1978576 w 6410585"/>
              <a:gd name="connsiteY1563" fmla="*/ 1214976 h 7891685"/>
              <a:gd name="connsiteX1564" fmla="*/ 1965008 w 6410585"/>
              <a:gd name="connsiteY1564" fmla="*/ 1190088 h 7891685"/>
              <a:gd name="connsiteX1565" fmla="*/ 1965008 w 6410585"/>
              <a:gd name="connsiteY1565" fmla="*/ 1187825 h 7891685"/>
              <a:gd name="connsiteX1566" fmla="*/ 1962747 w 6410585"/>
              <a:gd name="connsiteY1566" fmla="*/ 1183300 h 7891685"/>
              <a:gd name="connsiteX1567" fmla="*/ 1960486 w 6410585"/>
              <a:gd name="connsiteY1567" fmla="*/ 1178775 h 7891685"/>
              <a:gd name="connsiteX1568" fmla="*/ 1960486 w 6410585"/>
              <a:gd name="connsiteY1568" fmla="*/ 1176512 h 7891685"/>
              <a:gd name="connsiteX1569" fmla="*/ 1958225 w 6410585"/>
              <a:gd name="connsiteY1569" fmla="*/ 1171988 h 7891685"/>
              <a:gd name="connsiteX1570" fmla="*/ 1958225 w 6410585"/>
              <a:gd name="connsiteY1570" fmla="*/ 1162938 h 7891685"/>
              <a:gd name="connsiteX1571" fmla="*/ 1953702 w 6410585"/>
              <a:gd name="connsiteY1571" fmla="*/ 1156150 h 7891685"/>
              <a:gd name="connsiteX1572" fmla="*/ 1951441 w 6410585"/>
              <a:gd name="connsiteY1572" fmla="*/ 1144837 h 7891685"/>
              <a:gd name="connsiteX1573" fmla="*/ 1951441 w 6410585"/>
              <a:gd name="connsiteY1573" fmla="*/ 1133525 h 7891685"/>
              <a:gd name="connsiteX1574" fmla="*/ 1951441 w 6410585"/>
              <a:gd name="connsiteY1574" fmla="*/ 1119950 h 7891685"/>
              <a:gd name="connsiteX1575" fmla="*/ 1951441 w 6410585"/>
              <a:gd name="connsiteY1575" fmla="*/ 1104112 h 7891685"/>
              <a:gd name="connsiteX1576" fmla="*/ 1951441 w 6410585"/>
              <a:gd name="connsiteY1576" fmla="*/ 1086012 h 7891685"/>
              <a:gd name="connsiteX1577" fmla="*/ 1955963 w 6410585"/>
              <a:gd name="connsiteY1577" fmla="*/ 1070174 h 7891685"/>
              <a:gd name="connsiteX1578" fmla="*/ 1960486 w 6410585"/>
              <a:gd name="connsiteY1578" fmla="*/ 1054337 h 7891685"/>
              <a:gd name="connsiteX1579" fmla="*/ 1965008 w 6410585"/>
              <a:gd name="connsiteY1579" fmla="*/ 1040761 h 7891685"/>
              <a:gd name="connsiteX1580" fmla="*/ 1978576 w 6410585"/>
              <a:gd name="connsiteY1580" fmla="*/ 1013611 h 7891685"/>
              <a:gd name="connsiteX1581" fmla="*/ 1996666 w 6410585"/>
              <a:gd name="connsiteY1581" fmla="*/ 988723 h 7891685"/>
              <a:gd name="connsiteX1582" fmla="*/ 2003449 w 6410585"/>
              <a:gd name="connsiteY1582" fmla="*/ 975148 h 7891685"/>
              <a:gd name="connsiteX1583" fmla="*/ 2010233 w 6410585"/>
              <a:gd name="connsiteY1583" fmla="*/ 961573 h 7891685"/>
              <a:gd name="connsiteX1584" fmla="*/ 2019278 w 6410585"/>
              <a:gd name="connsiteY1584" fmla="*/ 947998 h 7891685"/>
              <a:gd name="connsiteX1585" fmla="*/ 2023800 w 6410585"/>
              <a:gd name="connsiteY1585" fmla="*/ 936685 h 7891685"/>
              <a:gd name="connsiteX1586" fmla="*/ 2084853 w 6410585"/>
              <a:gd name="connsiteY1586" fmla="*/ 843922 h 7891685"/>
              <a:gd name="connsiteX1587" fmla="*/ 2143645 w 6410585"/>
              <a:gd name="connsiteY1587" fmla="*/ 748896 h 7891685"/>
              <a:gd name="connsiteX1588" fmla="*/ 2200176 w 6410585"/>
              <a:gd name="connsiteY1588" fmla="*/ 653870 h 7891685"/>
              <a:gd name="connsiteX1589" fmla="*/ 2256707 w 6410585"/>
              <a:gd name="connsiteY1589" fmla="*/ 554319 h 7891685"/>
              <a:gd name="connsiteX1590" fmla="*/ 2310976 w 6410585"/>
              <a:gd name="connsiteY1590" fmla="*/ 457030 h 7891685"/>
              <a:gd name="connsiteX1591" fmla="*/ 2365246 w 6410585"/>
              <a:gd name="connsiteY1591" fmla="*/ 357479 h 7891685"/>
              <a:gd name="connsiteX1592" fmla="*/ 2417254 w 6410585"/>
              <a:gd name="connsiteY1592" fmla="*/ 260190 h 7891685"/>
              <a:gd name="connsiteX1593" fmla="*/ 2468785 w 6410585"/>
              <a:gd name="connsiteY1593" fmla="*/ 163794 h 7891685"/>
              <a:gd name="connsiteX1594" fmla="*/ 2471524 w 6410585"/>
              <a:gd name="connsiteY1594" fmla="*/ 165164 h 7891685"/>
              <a:gd name="connsiteX1595" fmla="*/ 2489614 w 6410585"/>
              <a:gd name="connsiteY1595" fmla="*/ 128964 h 7891685"/>
              <a:gd name="connsiteX1596" fmla="*/ 2496397 w 6410585"/>
              <a:gd name="connsiteY1596" fmla="*/ 119914 h 7891685"/>
              <a:gd name="connsiteX1597" fmla="*/ 2500920 w 6410585"/>
              <a:gd name="connsiteY1597" fmla="*/ 108601 h 7891685"/>
              <a:gd name="connsiteX1598" fmla="*/ 2507703 w 6410585"/>
              <a:gd name="connsiteY1598" fmla="*/ 95026 h 7891685"/>
              <a:gd name="connsiteX1599" fmla="*/ 2516748 w 6410585"/>
              <a:gd name="connsiteY1599" fmla="*/ 81451 h 7891685"/>
              <a:gd name="connsiteX1600" fmla="*/ 2534838 w 6410585"/>
              <a:gd name="connsiteY1600" fmla="*/ 58826 h 7891685"/>
              <a:gd name="connsiteX1601" fmla="*/ 2550667 w 6410585"/>
              <a:gd name="connsiteY1601" fmla="*/ 42988 h 7891685"/>
              <a:gd name="connsiteX1602" fmla="*/ 2552928 w 6410585"/>
              <a:gd name="connsiteY1602" fmla="*/ 40726 h 7891685"/>
              <a:gd name="connsiteX1603" fmla="*/ 2557450 w 6410585"/>
              <a:gd name="connsiteY1603" fmla="*/ 36200 h 7891685"/>
              <a:gd name="connsiteX1604" fmla="*/ 2561973 w 6410585"/>
              <a:gd name="connsiteY1604" fmla="*/ 33938 h 7891685"/>
              <a:gd name="connsiteX1605" fmla="*/ 2564234 w 6410585"/>
              <a:gd name="connsiteY1605" fmla="*/ 29413 h 7891685"/>
              <a:gd name="connsiteX1606" fmla="*/ 2584585 w 6410585"/>
              <a:gd name="connsiteY1606" fmla="*/ 22625 h 7891685"/>
              <a:gd name="connsiteX1607" fmla="*/ 2602675 w 6410585"/>
              <a:gd name="connsiteY1607" fmla="*/ 13575 h 7891685"/>
              <a:gd name="connsiteX1608" fmla="*/ 2618504 w 6410585"/>
              <a:gd name="connsiteY1608" fmla="*/ 6788 h 7891685"/>
              <a:gd name="connsiteX1609" fmla="*/ 2638855 w 6410585"/>
              <a:gd name="connsiteY1609" fmla="*/ 2263 h 7891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</a:cxnLst>
            <a:rect l="l" t="t" r="r" b="b"/>
            <a:pathLst>
              <a:path w="6410585" h="7891685">
                <a:moveTo>
                  <a:pt x="4420703" y="5805638"/>
                </a:moveTo>
                <a:lnTo>
                  <a:pt x="4422965" y="5805638"/>
                </a:lnTo>
                <a:lnTo>
                  <a:pt x="4422487" y="5806530"/>
                </a:lnTo>
                <a:close/>
                <a:moveTo>
                  <a:pt x="716810" y="5660836"/>
                </a:moveTo>
                <a:lnTo>
                  <a:pt x="755251" y="5663099"/>
                </a:lnTo>
                <a:lnTo>
                  <a:pt x="789169" y="5663099"/>
                </a:lnTo>
                <a:lnTo>
                  <a:pt x="814043" y="5663099"/>
                </a:lnTo>
                <a:lnTo>
                  <a:pt x="823087" y="5663099"/>
                </a:lnTo>
                <a:lnTo>
                  <a:pt x="829871" y="5663099"/>
                </a:lnTo>
                <a:lnTo>
                  <a:pt x="1716273" y="5663099"/>
                </a:lnTo>
                <a:lnTo>
                  <a:pt x="1729840" y="5663099"/>
                </a:lnTo>
                <a:lnTo>
                  <a:pt x="1736624" y="5660836"/>
                </a:lnTo>
                <a:lnTo>
                  <a:pt x="1743408" y="5663099"/>
                </a:lnTo>
                <a:lnTo>
                  <a:pt x="1750192" y="5663099"/>
                </a:lnTo>
                <a:lnTo>
                  <a:pt x="1779588" y="5663099"/>
                </a:lnTo>
                <a:lnTo>
                  <a:pt x="1806722" y="5663099"/>
                </a:lnTo>
                <a:lnTo>
                  <a:pt x="1811245" y="5663099"/>
                </a:lnTo>
                <a:lnTo>
                  <a:pt x="1815767" y="5663099"/>
                </a:lnTo>
                <a:lnTo>
                  <a:pt x="1838379" y="5663099"/>
                </a:lnTo>
                <a:lnTo>
                  <a:pt x="1840641" y="5667624"/>
                </a:lnTo>
                <a:lnTo>
                  <a:pt x="1847425" y="5672149"/>
                </a:lnTo>
                <a:lnTo>
                  <a:pt x="1860992" y="5676674"/>
                </a:lnTo>
                <a:lnTo>
                  <a:pt x="1872298" y="5683461"/>
                </a:lnTo>
                <a:lnTo>
                  <a:pt x="1874559" y="5683461"/>
                </a:lnTo>
                <a:lnTo>
                  <a:pt x="1881343" y="5685724"/>
                </a:lnTo>
                <a:lnTo>
                  <a:pt x="1885865" y="5687987"/>
                </a:lnTo>
                <a:lnTo>
                  <a:pt x="1903955" y="5699299"/>
                </a:lnTo>
                <a:lnTo>
                  <a:pt x="1915261" y="5710612"/>
                </a:lnTo>
                <a:lnTo>
                  <a:pt x="1931090" y="5730974"/>
                </a:lnTo>
                <a:lnTo>
                  <a:pt x="1944657" y="5749075"/>
                </a:lnTo>
                <a:lnTo>
                  <a:pt x="1955963" y="5769437"/>
                </a:lnTo>
                <a:lnTo>
                  <a:pt x="1967270" y="5789800"/>
                </a:lnTo>
                <a:lnTo>
                  <a:pt x="1969531" y="5794325"/>
                </a:lnTo>
                <a:lnTo>
                  <a:pt x="1971792" y="5798850"/>
                </a:lnTo>
                <a:lnTo>
                  <a:pt x="1976314" y="5805638"/>
                </a:lnTo>
                <a:lnTo>
                  <a:pt x="1978576" y="5812425"/>
                </a:lnTo>
                <a:lnTo>
                  <a:pt x="1985359" y="5819213"/>
                </a:lnTo>
                <a:lnTo>
                  <a:pt x="1989882" y="5826001"/>
                </a:lnTo>
                <a:lnTo>
                  <a:pt x="1994404" y="5832788"/>
                </a:lnTo>
                <a:lnTo>
                  <a:pt x="1996666" y="5839576"/>
                </a:lnTo>
                <a:lnTo>
                  <a:pt x="2464740" y="6651822"/>
                </a:lnTo>
                <a:lnTo>
                  <a:pt x="2478307" y="6674447"/>
                </a:lnTo>
                <a:lnTo>
                  <a:pt x="2489614" y="6699335"/>
                </a:lnTo>
                <a:lnTo>
                  <a:pt x="2500920" y="6724223"/>
                </a:lnTo>
                <a:lnTo>
                  <a:pt x="2505442" y="6744585"/>
                </a:lnTo>
                <a:lnTo>
                  <a:pt x="2507703" y="6755898"/>
                </a:lnTo>
                <a:lnTo>
                  <a:pt x="2507703" y="6767211"/>
                </a:lnTo>
                <a:lnTo>
                  <a:pt x="2507703" y="6801149"/>
                </a:lnTo>
                <a:lnTo>
                  <a:pt x="2505442" y="6814724"/>
                </a:lnTo>
                <a:lnTo>
                  <a:pt x="2500920" y="6826036"/>
                </a:lnTo>
                <a:lnTo>
                  <a:pt x="2500920" y="6828299"/>
                </a:lnTo>
                <a:lnTo>
                  <a:pt x="2498658" y="6832824"/>
                </a:lnTo>
                <a:lnTo>
                  <a:pt x="2498658" y="6837349"/>
                </a:lnTo>
                <a:lnTo>
                  <a:pt x="2455695" y="6907487"/>
                </a:lnTo>
                <a:lnTo>
                  <a:pt x="2455695" y="6909750"/>
                </a:lnTo>
                <a:lnTo>
                  <a:pt x="1928829" y="7826072"/>
                </a:lnTo>
                <a:lnTo>
                  <a:pt x="1922045" y="7826072"/>
                </a:lnTo>
                <a:lnTo>
                  <a:pt x="1919784" y="7835122"/>
                </a:lnTo>
                <a:lnTo>
                  <a:pt x="1906216" y="7844172"/>
                </a:lnTo>
                <a:lnTo>
                  <a:pt x="1892649" y="7855485"/>
                </a:lnTo>
                <a:lnTo>
                  <a:pt x="1876820" y="7866797"/>
                </a:lnTo>
                <a:lnTo>
                  <a:pt x="1858731" y="7875847"/>
                </a:lnTo>
                <a:lnTo>
                  <a:pt x="1840641" y="7882635"/>
                </a:lnTo>
                <a:lnTo>
                  <a:pt x="1820290" y="7887160"/>
                </a:lnTo>
                <a:lnTo>
                  <a:pt x="1806722" y="7887160"/>
                </a:lnTo>
                <a:lnTo>
                  <a:pt x="1729840" y="7887160"/>
                </a:lnTo>
                <a:lnTo>
                  <a:pt x="1725318" y="7889423"/>
                </a:lnTo>
                <a:lnTo>
                  <a:pt x="1720796" y="7889423"/>
                </a:lnTo>
                <a:lnTo>
                  <a:pt x="1695922" y="7889423"/>
                </a:lnTo>
                <a:lnTo>
                  <a:pt x="1666526" y="7887160"/>
                </a:lnTo>
                <a:lnTo>
                  <a:pt x="1643914" y="7887160"/>
                </a:lnTo>
                <a:lnTo>
                  <a:pt x="1630346" y="7889423"/>
                </a:lnTo>
                <a:lnTo>
                  <a:pt x="1614518" y="7889423"/>
                </a:lnTo>
                <a:lnTo>
                  <a:pt x="1591905" y="7889423"/>
                </a:lnTo>
                <a:lnTo>
                  <a:pt x="1560248" y="7887160"/>
                </a:lnTo>
                <a:lnTo>
                  <a:pt x="1528591" y="7889423"/>
                </a:lnTo>
                <a:lnTo>
                  <a:pt x="1510501" y="7891685"/>
                </a:lnTo>
                <a:lnTo>
                  <a:pt x="1485628" y="7889423"/>
                </a:lnTo>
                <a:lnTo>
                  <a:pt x="1460754" y="7889423"/>
                </a:lnTo>
                <a:lnTo>
                  <a:pt x="1458493" y="7887160"/>
                </a:lnTo>
                <a:lnTo>
                  <a:pt x="1447187" y="7887160"/>
                </a:lnTo>
                <a:lnTo>
                  <a:pt x="1404223" y="7889423"/>
                </a:lnTo>
                <a:lnTo>
                  <a:pt x="1345431" y="7889423"/>
                </a:lnTo>
                <a:lnTo>
                  <a:pt x="1286640" y="7887160"/>
                </a:lnTo>
                <a:lnTo>
                  <a:pt x="1252721" y="7889423"/>
                </a:lnTo>
                <a:lnTo>
                  <a:pt x="1234631" y="7889423"/>
                </a:lnTo>
                <a:lnTo>
                  <a:pt x="1221064" y="7887160"/>
                </a:lnTo>
                <a:lnTo>
                  <a:pt x="1191668" y="7887160"/>
                </a:lnTo>
                <a:lnTo>
                  <a:pt x="1169056" y="7889423"/>
                </a:lnTo>
                <a:lnTo>
                  <a:pt x="1148705" y="7887160"/>
                </a:lnTo>
                <a:lnTo>
                  <a:pt x="1144182" y="7887160"/>
                </a:lnTo>
                <a:lnTo>
                  <a:pt x="1135137" y="7887160"/>
                </a:lnTo>
                <a:lnTo>
                  <a:pt x="1098957" y="7887160"/>
                </a:lnTo>
                <a:lnTo>
                  <a:pt x="1065039" y="7889423"/>
                </a:lnTo>
                <a:lnTo>
                  <a:pt x="1049210" y="7891685"/>
                </a:lnTo>
                <a:lnTo>
                  <a:pt x="1042427" y="7887160"/>
                </a:lnTo>
                <a:lnTo>
                  <a:pt x="1003986" y="7887160"/>
                </a:lnTo>
                <a:lnTo>
                  <a:pt x="967806" y="7889423"/>
                </a:lnTo>
                <a:lnTo>
                  <a:pt x="940671" y="7889423"/>
                </a:lnTo>
                <a:lnTo>
                  <a:pt x="918059" y="7889423"/>
                </a:lnTo>
                <a:lnTo>
                  <a:pt x="890924" y="7889423"/>
                </a:lnTo>
                <a:lnTo>
                  <a:pt x="888663" y="7887160"/>
                </a:lnTo>
                <a:lnTo>
                  <a:pt x="886402" y="7887160"/>
                </a:lnTo>
                <a:lnTo>
                  <a:pt x="877357" y="7887160"/>
                </a:lnTo>
                <a:lnTo>
                  <a:pt x="872835" y="7889423"/>
                </a:lnTo>
                <a:lnTo>
                  <a:pt x="863790" y="7891685"/>
                </a:lnTo>
                <a:lnTo>
                  <a:pt x="854745" y="7891685"/>
                </a:lnTo>
                <a:lnTo>
                  <a:pt x="841177" y="7889423"/>
                </a:lnTo>
                <a:lnTo>
                  <a:pt x="818565" y="7889423"/>
                </a:lnTo>
                <a:lnTo>
                  <a:pt x="791430" y="7889423"/>
                </a:lnTo>
                <a:lnTo>
                  <a:pt x="766557" y="7889423"/>
                </a:lnTo>
                <a:lnTo>
                  <a:pt x="741683" y="7889423"/>
                </a:lnTo>
                <a:lnTo>
                  <a:pt x="719071" y="7889423"/>
                </a:lnTo>
                <a:lnTo>
                  <a:pt x="696459" y="7889423"/>
                </a:lnTo>
                <a:lnTo>
                  <a:pt x="673846" y="7884897"/>
                </a:lnTo>
                <a:lnTo>
                  <a:pt x="646711" y="7875847"/>
                </a:lnTo>
                <a:lnTo>
                  <a:pt x="642189" y="7875847"/>
                </a:lnTo>
                <a:lnTo>
                  <a:pt x="635406" y="7875847"/>
                </a:lnTo>
                <a:lnTo>
                  <a:pt x="630883" y="7869060"/>
                </a:lnTo>
                <a:lnTo>
                  <a:pt x="624099" y="7862272"/>
                </a:lnTo>
                <a:lnTo>
                  <a:pt x="606010" y="7850959"/>
                </a:lnTo>
                <a:lnTo>
                  <a:pt x="599226" y="7846435"/>
                </a:lnTo>
                <a:lnTo>
                  <a:pt x="592442" y="7841909"/>
                </a:lnTo>
                <a:lnTo>
                  <a:pt x="585658" y="7835122"/>
                </a:lnTo>
                <a:lnTo>
                  <a:pt x="583397" y="7830597"/>
                </a:lnTo>
                <a:lnTo>
                  <a:pt x="576614" y="7826072"/>
                </a:lnTo>
                <a:lnTo>
                  <a:pt x="572091" y="7817021"/>
                </a:lnTo>
                <a:lnTo>
                  <a:pt x="56531" y="6918800"/>
                </a:lnTo>
                <a:lnTo>
                  <a:pt x="52008" y="6914275"/>
                </a:lnTo>
                <a:lnTo>
                  <a:pt x="47486" y="6912012"/>
                </a:lnTo>
                <a:lnTo>
                  <a:pt x="47486" y="6907487"/>
                </a:lnTo>
                <a:lnTo>
                  <a:pt x="42963" y="6898437"/>
                </a:lnTo>
                <a:lnTo>
                  <a:pt x="29396" y="6875812"/>
                </a:lnTo>
                <a:lnTo>
                  <a:pt x="15829" y="6850924"/>
                </a:lnTo>
                <a:lnTo>
                  <a:pt x="15829" y="6846399"/>
                </a:lnTo>
                <a:lnTo>
                  <a:pt x="13567" y="6841874"/>
                </a:lnTo>
                <a:lnTo>
                  <a:pt x="11306" y="6837349"/>
                </a:lnTo>
                <a:lnTo>
                  <a:pt x="9045" y="6830561"/>
                </a:lnTo>
                <a:lnTo>
                  <a:pt x="9045" y="6826036"/>
                </a:lnTo>
                <a:lnTo>
                  <a:pt x="2261" y="6816986"/>
                </a:lnTo>
                <a:lnTo>
                  <a:pt x="0" y="6805674"/>
                </a:lnTo>
                <a:lnTo>
                  <a:pt x="0" y="6794361"/>
                </a:lnTo>
                <a:lnTo>
                  <a:pt x="0" y="6778523"/>
                </a:lnTo>
                <a:lnTo>
                  <a:pt x="0" y="6764948"/>
                </a:lnTo>
                <a:lnTo>
                  <a:pt x="0" y="6746848"/>
                </a:lnTo>
                <a:lnTo>
                  <a:pt x="6784" y="6731010"/>
                </a:lnTo>
                <a:lnTo>
                  <a:pt x="11306" y="6715173"/>
                </a:lnTo>
                <a:lnTo>
                  <a:pt x="15829" y="6699335"/>
                </a:lnTo>
                <a:lnTo>
                  <a:pt x="31657" y="6674447"/>
                </a:lnTo>
                <a:lnTo>
                  <a:pt x="45225" y="6647297"/>
                </a:lnTo>
                <a:lnTo>
                  <a:pt x="52008" y="6635984"/>
                </a:lnTo>
                <a:lnTo>
                  <a:pt x="58792" y="6622409"/>
                </a:lnTo>
                <a:lnTo>
                  <a:pt x="67837" y="6608834"/>
                </a:lnTo>
                <a:lnTo>
                  <a:pt x="72359" y="6597521"/>
                </a:lnTo>
                <a:lnTo>
                  <a:pt x="133413" y="6504758"/>
                </a:lnTo>
                <a:lnTo>
                  <a:pt x="192204" y="6409732"/>
                </a:lnTo>
                <a:lnTo>
                  <a:pt x="250997" y="6312443"/>
                </a:lnTo>
                <a:lnTo>
                  <a:pt x="307527" y="6215155"/>
                </a:lnTo>
                <a:lnTo>
                  <a:pt x="359536" y="6115604"/>
                </a:lnTo>
                <a:lnTo>
                  <a:pt x="413805" y="6018315"/>
                </a:lnTo>
                <a:lnTo>
                  <a:pt x="468075" y="5918764"/>
                </a:lnTo>
                <a:lnTo>
                  <a:pt x="520083" y="5823738"/>
                </a:lnTo>
                <a:lnTo>
                  <a:pt x="515560" y="5821475"/>
                </a:lnTo>
                <a:lnTo>
                  <a:pt x="522344" y="5823738"/>
                </a:lnTo>
                <a:lnTo>
                  <a:pt x="540434" y="5792063"/>
                </a:lnTo>
                <a:lnTo>
                  <a:pt x="544956" y="5778487"/>
                </a:lnTo>
                <a:lnTo>
                  <a:pt x="549479" y="5767175"/>
                </a:lnTo>
                <a:lnTo>
                  <a:pt x="556262" y="5755862"/>
                </a:lnTo>
                <a:lnTo>
                  <a:pt x="565307" y="5742287"/>
                </a:lnTo>
                <a:lnTo>
                  <a:pt x="583397" y="5717399"/>
                </a:lnTo>
                <a:lnTo>
                  <a:pt x="601487" y="5701562"/>
                </a:lnTo>
                <a:lnTo>
                  <a:pt x="606010" y="5699299"/>
                </a:lnTo>
                <a:lnTo>
                  <a:pt x="608271" y="5697037"/>
                </a:lnTo>
                <a:lnTo>
                  <a:pt x="612793" y="5692512"/>
                </a:lnTo>
                <a:lnTo>
                  <a:pt x="615054" y="5687987"/>
                </a:lnTo>
                <a:lnTo>
                  <a:pt x="633144" y="5683461"/>
                </a:lnTo>
                <a:lnTo>
                  <a:pt x="651234" y="5674411"/>
                </a:lnTo>
                <a:lnTo>
                  <a:pt x="669324" y="5667624"/>
                </a:lnTo>
                <a:lnTo>
                  <a:pt x="689675" y="5665361"/>
                </a:lnTo>
                <a:close/>
                <a:moveTo>
                  <a:pt x="4621953" y="5642736"/>
                </a:moveTo>
                <a:lnTo>
                  <a:pt x="4658133" y="5642736"/>
                </a:lnTo>
                <a:lnTo>
                  <a:pt x="4694312" y="5644999"/>
                </a:lnTo>
                <a:lnTo>
                  <a:pt x="4716925" y="5644999"/>
                </a:lnTo>
                <a:lnTo>
                  <a:pt x="4725969" y="5644999"/>
                </a:lnTo>
                <a:lnTo>
                  <a:pt x="4732753" y="5644999"/>
                </a:lnTo>
                <a:lnTo>
                  <a:pt x="5619155" y="5644999"/>
                </a:lnTo>
                <a:lnTo>
                  <a:pt x="5632722" y="5644999"/>
                </a:lnTo>
                <a:lnTo>
                  <a:pt x="5639506" y="5642736"/>
                </a:lnTo>
                <a:lnTo>
                  <a:pt x="5648551" y="5644999"/>
                </a:lnTo>
                <a:lnTo>
                  <a:pt x="5655335" y="5644999"/>
                </a:lnTo>
                <a:lnTo>
                  <a:pt x="5682469" y="5642736"/>
                </a:lnTo>
                <a:lnTo>
                  <a:pt x="5709604" y="5644999"/>
                </a:lnTo>
                <a:lnTo>
                  <a:pt x="5714127" y="5644999"/>
                </a:lnTo>
                <a:lnTo>
                  <a:pt x="5720910" y="5644999"/>
                </a:lnTo>
                <a:lnTo>
                  <a:pt x="5741261" y="5644999"/>
                </a:lnTo>
                <a:lnTo>
                  <a:pt x="5743523" y="5649524"/>
                </a:lnTo>
                <a:lnTo>
                  <a:pt x="5750306" y="5656311"/>
                </a:lnTo>
                <a:lnTo>
                  <a:pt x="5763874" y="5660836"/>
                </a:lnTo>
                <a:lnTo>
                  <a:pt x="5775180" y="5665361"/>
                </a:lnTo>
                <a:lnTo>
                  <a:pt x="5777441" y="5667624"/>
                </a:lnTo>
                <a:lnTo>
                  <a:pt x="5784225" y="5669886"/>
                </a:lnTo>
                <a:lnTo>
                  <a:pt x="5791008" y="5672149"/>
                </a:lnTo>
                <a:lnTo>
                  <a:pt x="5809098" y="5683461"/>
                </a:lnTo>
                <a:lnTo>
                  <a:pt x="5818143" y="5694774"/>
                </a:lnTo>
                <a:lnTo>
                  <a:pt x="5833972" y="5712874"/>
                </a:lnTo>
                <a:lnTo>
                  <a:pt x="5847539" y="5733237"/>
                </a:lnTo>
                <a:lnTo>
                  <a:pt x="5858845" y="5751337"/>
                </a:lnTo>
                <a:lnTo>
                  <a:pt x="5872413" y="5771700"/>
                </a:lnTo>
                <a:lnTo>
                  <a:pt x="5874674" y="5776225"/>
                </a:lnTo>
                <a:lnTo>
                  <a:pt x="5876935" y="5778487"/>
                </a:lnTo>
                <a:lnTo>
                  <a:pt x="5881458" y="5789800"/>
                </a:lnTo>
                <a:lnTo>
                  <a:pt x="5883719" y="5796588"/>
                </a:lnTo>
                <a:lnTo>
                  <a:pt x="5888241" y="5803375"/>
                </a:lnTo>
                <a:lnTo>
                  <a:pt x="5892764" y="5810163"/>
                </a:lnTo>
                <a:lnTo>
                  <a:pt x="5897286" y="5816950"/>
                </a:lnTo>
                <a:lnTo>
                  <a:pt x="5899547" y="5823738"/>
                </a:lnTo>
                <a:lnTo>
                  <a:pt x="6367622" y="6635984"/>
                </a:lnTo>
                <a:lnTo>
                  <a:pt x="6383450" y="6656347"/>
                </a:lnTo>
                <a:lnTo>
                  <a:pt x="6394757" y="6683497"/>
                </a:lnTo>
                <a:lnTo>
                  <a:pt x="6403802" y="6708385"/>
                </a:lnTo>
                <a:lnTo>
                  <a:pt x="6408324" y="6724223"/>
                </a:lnTo>
                <a:lnTo>
                  <a:pt x="6410585" y="6740060"/>
                </a:lnTo>
                <a:lnTo>
                  <a:pt x="6410585" y="6749110"/>
                </a:lnTo>
                <a:lnTo>
                  <a:pt x="6410585" y="6780786"/>
                </a:lnTo>
                <a:lnTo>
                  <a:pt x="6408324" y="6798886"/>
                </a:lnTo>
                <a:lnTo>
                  <a:pt x="6403802" y="6810199"/>
                </a:lnTo>
                <a:lnTo>
                  <a:pt x="6403802" y="6812461"/>
                </a:lnTo>
                <a:lnTo>
                  <a:pt x="6401540" y="6814724"/>
                </a:lnTo>
                <a:lnTo>
                  <a:pt x="6401540" y="6821511"/>
                </a:lnTo>
                <a:lnTo>
                  <a:pt x="6358577" y="6891649"/>
                </a:lnTo>
                <a:lnTo>
                  <a:pt x="6351793" y="6893912"/>
                </a:lnTo>
                <a:lnTo>
                  <a:pt x="6358577" y="6893912"/>
                </a:lnTo>
                <a:lnTo>
                  <a:pt x="5831711" y="7807971"/>
                </a:lnTo>
                <a:lnTo>
                  <a:pt x="5827188" y="7810234"/>
                </a:lnTo>
                <a:lnTo>
                  <a:pt x="5822666" y="7819284"/>
                </a:lnTo>
                <a:lnTo>
                  <a:pt x="5811359" y="7828335"/>
                </a:lnTo>
                <a:lnTo>
                  <a:pt x="5797792" y="7839647"/>
                </a:lnTo>
                <a:lnTo>
                  <a:pt x="5779702" y="7848697"/>
                </a:lnTo>
                <a:lnTo>
                  <a:pt x="5761612" y="7855485"/>
                </a:lnTo>
                <a:lnTo>
                  <a:pt x="5743523" y="7862272"/>
                </a:lnTo>
                <a:lnTo>
                  <a:pt x="5725433" y="7869060"/>
                </a:lnTo>
                <a:lnTo>
                  <a:pt x="5709604" y="7871323"/>
                </a:lnTo>
                <a:lnTo>
                  <a:pt x="5632722" y="7871323"/>
                </a:lnTo>
                <a:lnTo>
                  <a:pt x="5628200" y="7873585"/>
                </a:lnTo>
                <a:lnTo>
                  <a:pt x="5623677" y="7873585"/>
                </a:lnTo>
                <a:lnTo>
                  <a:pt x="5598804" y="7873585"/>
                </a:lnTo>
                <a:lnTo>
                  <a:pt x="5571669" y="7871323"/>
                </a:lnTo>
                <a:lnTo>
                  <a:pt x="5546796" y="7871323"/>
                </a:lnTo>
                <a:lnTo>
                  <a:pt x="5533228" y="7873585"/>
                </a:lnTo>
                <a:lnTo>
                  <a:pt x="5519661" y="7873585"/>
                </a:lnTo>
                <a:lnTo>
                  <a:pt x="5497049" y="7871323"/>
                </a:lnTo>
                <a:lnTo>
                  <a:pt x="5463130" y="7871323"/>
                </a:lnTo>
                <a:lnTo>
                  <a:pt x="5433734" y="7873585"/>
                </a:lnTo>
                <a:lnTo>
                  <a:pt x="5413383" y="7875847"/>
                </a:lnTo>
                <a:lnTo>
                  <a:pt x="5388510" y="7873585"/>
                </a:lnTo>
                <a:lnTo>
                  <a:pt x="5365897" y="7873585"/>
                </a:lnTo>
                <a:lnTo>
                  <a:pt x="5363636" y="7871323"/>
                </a:lnTo>
                <a:lnTo>
                  <a:pt x="5352330" y="7871323"/>
                </a:lnTo>
                <a:lnTo>
                  <a:pt x="5307105" y="7873585"/>
                </a:lnTo>
                <a:lnTo>
                  <a:pt x="5248313" y="7873585"/>
                </a:lnTo>
                <a:lnTo>
                  <a:pt x="5189521" y="7871323"/>
                </a:lnTo>
                <a:lnTo>
                  <a:pt x="5155603" y="7871323"/>
                </a:lnTo>
                <a:lnTo>
                  <a:pt x="5139774" y="7873585"/>
                </a:lnTo>
                <a:lnTo>
                  <a:pt x="5123946" y="7871323"/>
                </a:lnTo>
                <a:lnTo>
                  <a:pt x="5094550" y="7871323"/>
                </a:lnTo>
                <a:lnTo>
                  <a:pt x="5074199" y="7871323"/>
                </a:lnTo>
                <a:lnTo>
                  <a:pt x="5051586" y="7871323"/>
                </a:lnTo>
                <a:lnTo>
                  <a:pt x="5047064" y="7871323"/>
                </a:lnTo>
                <a:lnTo>
                  <a:pt x="5038019" y="7871323"/>
                </a:lnTo>
                <a:lnTo>
                  <a:pt x="5004101" y="7871323"/>
                </a:lnTo>
                <a:lnTo>
                  <a:pt x="4967921" y="7871323"/>
                </a:lnTo>
                <a:lnTo>
                  <a:pt x="4952092" y="7873585"/>
                </a:lnTo>
                <a:lnTo>
                  <a:pt x="4945309" y="7871323"/>
                </a:lnTo>
                <a:lnTo>
                  <a:pt x="4906868" y="7871323"/>
                </a:lnTo>
                <a:lnTo>
                  <a:pt x="4870688" y="7873585"/>
                </a:lnTo>
                <a:lnTo>
                  <a:pt x="4845815" y="7873585"/>
                </a:lnTo>
                <a:lnTo>
                  <a:pt x="4820941" y="7873585"/>
                </a:lnTo>
                <a:lnTo>
                  <a:pt x="4793806" y="7871323"/>
                </a:lnTo>
                <a:lnTo>
                  <a:pt x="4791545" y="7871323"/>
                </a:lnTo>
                <a:lnTo>
                  <a:pt x="4789284" y="7871323"/>
                </a:lnTo>
                <a:lnTo>
                  <a:pt x="4782500" y="7871323"/>
                </a:lnTo>
                <a:lnTo>
                  <a:pt x="4777978" y="7873585"/>
                </a:lnTo>
                <a:lnTo>
                  <a:pt x="4771194" y="7875847"/>
                </a:lnTo>
                <a:lnTo>
                  <a:pt x="4757627" y="7873585"/>
                </a:lnTo>
                <a:lnTo>
                  <a:pt x="4744059" y="7873585"/>
                </a:lnTo>
                <a:lnTo>
                  <a:pt x="4721447" y="7873585"/>
                </a:lnTo>
                <a:lnTo>
                  <a:pt x="4696573" y="7873585"/>
                </a:lnTo>
                <a:lnTo>
                  <a:pt x="4669439" y="7873585"/>
                </a:lnTo>
                <a:lnTo>
                  <a:pt x="4644565" y="7873585"/>
                </a:lnTo>
                <a:lnTo>
                  <a:pt x="4624214" y="7873585"/>
                </a:lnTo>
                <a:lnTo>
                  <a:pt x="4599341" y="7871323"/>
                </a:lnTo>
                <a:lnTo>
                  <a:pt x="4576728" y="7866797"/>
                </a:lnTo>
                <a:lnTo>
                  <a:pt x="4551855" y="7857747"/>
                </a:lnTo>
                <a:lnTo>
                  <a:pt x="4547332" y="7857747"/>
                </a:lnTo>
                <a:lnTo>
                  <a:pt x="4538287" y="7855485"/>
                </a:lnTo>
                <a:lnTo>
                  <a:pt x="4533765" y="7850959"/>
                </a:lnTo>
                <a:lnTo>
                  <a:pt x="4526981" y="7846435"/>
                </a:lnTo>
                <a:lnTo>
                  <a:pt x="4508891" y="7835122"/>
                </a:lnTo>
                <a:lnTo>
                  <a:pt x="4502108" y="7830597"/>
                </a:lnTo>
                <a:lnTo>
                  <a:pt x="4495324" y="7826072"/>
                </a:lnTo>
                <a:lnTo>
                  <a:pt x="4490802" y="7819284"/>
                </a:lnTo>
                <a:lnTo>
                  <a:pt x="4488540" y="7814759"/>
                </a:lnTo>
                <a:lnTo>
                  <a:pt x="4481757" y="7810234"/>
                </a:lnTo>
                <a:lnTo>
                  <a:pt x="4477234" y="7801184"/>
                </a:lnTo>
                <a:lnTo>
                  <a:pt x="3961674" y="6902962"/>
                </a:lnTo>
                <a:lnTo>
                  <a:pt x="3954890" y="6898437"/>
                </a:lnTo>
                <a:lnTo>
                  <a:pt x="3952629" y="6896175"/>
                </a:lnTo>
                <a:lnTo>
                  <a:pt x="3952629" y="6889387"/>
                </a:lnTo>
                <a:lnTo>
                  <a:pt x="3945845" y="6882599"/>
                </a:lnTo>
                <a:lnTo>
                  <a:pt x="3932278" y="6857712"/>
                </a:lnTo>
                <a:lnTo>
                  <a:pt x="3920972" y="6832824"/>
                </a:lnTo>
                <a:lnTo>
                  <a:pt x="3918710" y="6830561"/>
                </a:lnTo>
                <a:lnTo>
                  <a:pt x="3916449" y="6826036"/>
                </a:lnTo>
                <a:lnTo>
                  <a:pt x="3914188" y="6821511"/>
                </a:lnTo>
                <a:lnTo>
                  <a:pt x="3914188" y="6819249"/>
                </a:lnTo>
                <a:lnTo>
                  <a:pt x="3911927" y="6814724"/>
                </a:lnTo>
                <a:lnTo>
                  <a:pt x="3911927" y="6807936"/>
                </a:lnTo>
                <a:lnTo>
                  <a:pt x="3907404" y="6801149"/>
                </a:lnTo>
                <a:lnTo>
                  <a:pt x="3905143" y="6787573"/>
                </a:lnTo>
                <a:lnTo>
                  <a:pt x="3905143" y="6776261"/>
                </a:lnTo>
                <a:lnTo>
                  <a:pt x="3905143" y="6762686"/>
                </a:lnTo>
                <a:lnTo>
                  <a:pt x="3905143" y="6749110"/>
                </a:lnTo>
                <a:lnTo>
                  <a:pt x="3905143" y="6731010"/>
                </a:lnTo>
                <a:lnTo>
                  <a:pt x="3909666" y="6712910"/>
                </a:lnTo>
                <a:lnTo>
                  <a:pt x="3914188" y="6697072"/>
                </a:lnTo>
                <a:lnTo>
                  <a:pt x="3918710" y="6683497"/>
                </a:lnTo>
                <a:lnTo>
                  <a:pt x="3934539" y="6656347"/>
                </a:lnTo>
                <a:lnTo>
                  <a:pt x="3948106" y="6631459"/>
                </a:lnTo>
                <a:lnTo>
                  <a:pt x="3954890" y="6617884"/>
                </a:lnTo>
                <a:lnTo>
                  <a:pt x="3966196" y="6606571"/>
                </a:lnTo>
                <a:lnTo>
                  <a:pt x="3972980" y="6590734"/>
                </a:lnTo>
                <a:lnTo>
                  <a:pt x="3977502" y="6579421"/>
                </a:lnTo>
                <a:lnTo>
                  <a:pt x="4038556" y="6486658"/>
                </a:lnTo>
                <a:lnTo>
                  <a:pt x="4095086" y="6393894"/>
                </a:lnTo>
                <a:lnTo>
                  <a:pt x="4153878" y="6296606"/>
                </a:lnTo>
                <a:lnTo>
                  <a:pt x="4210409" y="6199317"/>
                </a:lnTo>
                <a:lnTo>
                  <a:pt x="4264679" y="6099766"/>
                </a:lnTo>
                <a:lnTo>
                  <a:pt x="4316687" y="6002477"/>
                </a:lnTo>
                <a:lnTo>
                  <a:pt x="4370956" y="5902926"/>
                </a:lnTo>
                <a:lnTo>
                  <a:pt x="4422487" y="5806530"/>
                </a:lnTo>
                <a:lnTo>
                  <a:pt x="4425226" y="5807900"/>
                </a:lnTo>
                <a:lnTo>
                  <a:pt x="4443316" y="5771700"/>
                </a:lnTo>
                <a:lnTo>
                  <a:pt x="4447838" y="5762650"/>
                </a:lnTo>
                <a:lnTo>
                  <a:pt x="4452361" y="5751337"/>
                </a:lnTo>
                <a:lnTo>
                  <a:pt x="4459144" y="5737762"/>
                </a:lnTo>
                <a:lnTo>
                  <a:pt x="4468189" y="5726449"/>
                </a:lnTo>
                <a:lnTo>
                  <a:pt x="4488540" y="5701562"/>
                </a:lnTo>
                <a:lnTo>
                  <a:pt x="4504369" y="5685724"/>
                </a:lnTo>
                <a:lnTo>
                  <a:pt x="4508891" y="5683461"/>
                </a:lnTo>
                <a:lnTo>
                  <a:pt x="4513414" y="5678936"/>
                </a:lnTo>
                <a:lnTo>
                  <a:pt x="4515675" y="5676674"/>
                </a:lnTo>
                <a:lnTo>
                  <a:pt x="4517936" y="5672149"/>
                </a:lnTo>
                <a:lnTo>
                  <a:pt x="4536026" y="5667624"/>
                </a:lnTo>
                <a:lnTo>
                  <a:pt x="4556377" y="5658574"/>
                </a:lnTo>
                <a:lnTo>
                  <a:pt x="4572206" y="5649524"/>
                </a:lnTo>
                <a:lnTo>
                  <a:pt x="4594818" y="5644999"/>
                </a:lnTo>
                <a:close/>
                <a:moveTo>
                  <a:pt x="2668251" y="4522786"/>
                </a:moveTo>
                <a:lnTo>
                  <a:pt x="2704430" y="4522786"/>
                </a:lnTo>
                <a:lnTo>
                  <a:pt x="2740610" y="4525049"/>
                </a:lnTo>
                <a:lnTo>
                  <a:pt x="2763222" y="4525049"/>
                </a:lnTo>
                <a:lnTo>
                  <a:pt x="2770006" y="4525049"/>
                </a:lnTo>
                <a:lnTo>
                  <a:pt x="2779051" y="4525049"/>
                </a:lnTo>
                <a:lnTo>
                  <a:pt x="3667714" y="4525049"/>
                </a:lnTo>
                <a:lnTo>
                  <a:pt x="3681281" y="4522786"/>
                </a:lnTo>
                <a:lnTo>
                  <a:pt x="3688065" y="4522786"/>
                </a:lnTo>
                <a:lnTo>
                  <a:pt x="3690326" y="4522786"/>
                </a:lnTo>
                <a:lnTo>
                  <a:pt x="3694849" y="4525049"/>
                </a:lnTo>
                <a:lnTo>
                  <a:pt x="3701632" y="4525049"/>
                </a:lnTo>
                <a:lnTo>
                  <a:pt x="3728767" y="4522786"/>
                </a:lnTo>
                <a:lnTo>
                  <a:pt x="3758163" y="4522786"/>
                </a:lnTo>
                <a:lnTo>
                  <a:pt x="3762686" y="4525049"/>
                </a:lnTo>
                <a:lnTo>
                  <a:pt x="3767208" y="4525049"/>
                </a:lnTo>
                <a:lnTo>
                  <a:pt x="3787559" y="4525049"/>
                </a:lnTo>
                <a:lnTo>
                  <a:pt x="3789820" y="4525049"/>
                </a:lnTo>
                <a:lnTo>
                  <a:pt x="3792082" y="4529574"/>
                </a:lnTo>
                <a:lnTo>
                  <a:pt x="3798865" y="4534099"/>
                </a:lnTo>
                <a:lnTo>
                  <a:pt x="3814694" y="4538624"/>
                </a:lnTo>
                <a:lnTo>
                  <a:pt x="3826000" y="4543149"/>
                </a:lnTo>
                <a:lnTo>
                  <a:pt x="3828261" y="4545412"/>
                </a:lnTo>
                <a:lnTo>
                  <a:pt x="3835045" y="4547674"/>
                </a:lnTo>
                <a:lnTo>
                  <a:pt x="3839567" y="4549937"/>
                </a:lnTo>
                <a:lnTo>
                  <a:pt x="3857657" y="4561249"/>
                </a:lnTo>
                <a:lnTo>
                  <a:pt x="3866702" y="4572562"/>
                </a:lnTo>
                <a:lnTo>
                  <a:pt x="3882531" y="4592925"/>
                </a:lnTo>
                <a:lnTo>
                  <a:pt x="3898359" y="4611025"/>
                </a:lnTo>
                <a:lnTo>
                  <a:pt x="3909666" y="4631388"/>
                </a:lnTo>
                <a:lnTo>
                  <a:pt x="3920972" y="4651750"/>
                </a:lnTo>
                <a:lnTo>
                  <a:pt x="3923233" y="4656275"/>
                </a:lnTo>
                <a:lnTo>
                  <a:pt x="3925494" y="4658538"/>
                </a:lnTo>
                <a:lnTo>
                  <a:pt x="3930017" y="4667588"/>
                </a:lnTo>
                <a:lnTo>
                  <a:pt x="3932278" y="4674376"/>
                </a:lnTo>
                <a:lnTo>
                  <a:pt x="3936800" y="4681163"/>
                </a:lnTo>
                <a:lnTo>
                  <a:pt x="3941323" y="4687951"/>
                </a:lnTo>
                <a:lnTo>
                  <a:pt x="3945845" y="4694738"/>
                </a:lnTo>
                <a:lnTo>
                  <a:pt x="3950368" y="4701526"/>
                </a:lnTo>
                <a:lnTo>
                  <a:pt x="4418442" y="5513772"/>
                </a:lnTo>
                <a:lnTo>
                  <a:pt x="4432010" y="5536397"/>
                </a:lnTo>
                <a:lnTo>
                  <a:pt x="4443316" y="5561285"/>
                </a:lnTo>
                <a:lnTo>
                  <a:pt x="4452361" y="5588435"/>
                </a:lnTo>
                <a:lnTo>
                  <a:pt x="4456883" y="5606536"/>
                </a:lnTo>
                <a:lnTo>
                  <a:pt x="4459144" y="5617848"/>
                </a:lnTo>
                <a:lnTo>
                  <a:pt x="4459144" y="5626898"/>
                </a:lnTo>
                <a:lnTo>
                  <a:pt x="4459144" y="5663099"/>
                </a:lnTo>
                <a:lnTo>
                  <a:pt x="4456883" y="5676674"/>
                </a:lnTo>
                <a:lnTo>
                  <a:pt x="4452361" y="5687987"/>
                </a:lnTo>
                <a:lnTo>
                  <a:pt x="4452361" y="5690249"/>
                </a:lnTo>
                <a:lnTo>
                  <a:pt x="4450099" y="5694774"/>
                </a:lnTo>
                <a:lnTo>
                  <a:pt x="4450099" y="5699299"/>
                </a:lnTo>
                <a:lnTo>
                  <a:pt x="4409397" y="5769437"/>
                </a:lnTo>
                <a:lnTo>
                  <a:pt x="4409397" y="5771700"/>
                </a:lnTo>
                <a:lnTo>
                  <a:pt x="3882531" y="6685760"/>
                </a:lnTo>
                <a:lnTo>
                  <a:pt x="3875747" y="6688022"/>
                </a:lnTo>
                <a:lnTo>
                  <a:pt x="3871225" y="6697072"/>
                </a:lnTo>
                <a:lnTo>
                  <a:pt x="3862180" y="6706122"/>
                </a:lnTo>
                <a:lnTo>
                  <a:pt x="3846351" y="6717435"/>
                </a:lnTo>
                <a:lnTo>
                  <a:pt x="3830523" y="6728748"/>
                </a:lnTo>
                <a:lnTo>
                  <a:pt x="3810171" y="6737798"/>
                </a:lnTo>
                <a:lnTo>
                  <a:pt x="3792082" y="6742323"/>
                </a:lnTo>
                <a:lnTo>
                  <a:pt x="3773992" y="6746848"/>
                </a:lnTo>
                <a:lnTo>
                  <a:pt x="3760424" y="6749110"/>
                </a:lnTo>
                <a:lnTo>
                  <a:pt x="3683543" y="6749110"/>
                </a:lnTo>
                <a:lnTo>
                  <a:pt x="3679020" y="6751373"/>
                </a:lnTo>
                <a:lnTo>
                  <a:pt x="3674498" y="6751373"/>
                </a:lnTo>
                <a:lnTo>
                  <a:pt x="3647363" y="6751373"/>
                </a:lnTo>
                <a:lnTo>
                  <a:pt x="3620228" y="6749110"/>
                </a:lnTo>
                <a:lnTo>
                  <a:pt x="3597616" y="6749110"/>
                </a:lnTo>
                <a:lnTo>
                  <a:pt x="3581787" y="6751373"/>
                </a:lnTo>
                <a:lnTo>
                  <a:pt x="3568220" y="6751373"/>
                </a:lnTo>
                <a:lnTo>
                  <a:pt x="3545608" y="6751373"/>
                </a:lnTo>
                <a:lnTo>
                  <a:pt x="3511689" y="6749110"/>
                </a:lnTo>
                <a:lnTo>
                  <a:pt x="3482293" y="6751373"/>
                </a:lnTo>
                <a:lnTo>
                  <a:pt x="3464203" y="6753635"/>
                </a:lnTo>
                <a:lnTo>
                  <a:pt x="3461942" y="6753635"/>
                </a:lnTo>
                <a:lnTo>
                  <a:pt x="3459681" y="6751373"/>
                </a:lnTo>
                <a:lnTo>
                  <a:pt x="3457420" y="6751373"/>
                </a:lnTo>
                <a:lnTo>
                  <a:pt x="3434807" y="6751373"/>
                </a:lnTo>
                <a:lnTo>
                  <a:pt x="3416718" y="6751373"/>
                </a:lnTo>
                <a:lnTo>
                  <a:pt x="3414456" y="6751373"/>
                </a:lnTo>
                <a:lnTo>
                  <a:pt x="3412195" y="6751373"/>
                </a:lnTo>
                <a:lnTo>
                  <a:pt x="3412195" y="6749110"/>
                </a:lnTo>
                <a:lnTo>
                  <a:pt x="3400889" y="6749110"/>
                </a:lnTo>
                <a:lnTo>
                  <a:pt x="3355664" y="6751373"/>
                </a:lnTo>
                <a:lnTo>
                  <a:pt x="3296872" y="6751373"/>
                </a:lnTo>
                <a:lnTo>
                  <a:pt x="3242603" y="6749110"/>
                </a:lnTo>
                <a:lnTo>
                  <a:pt x="3204162" y="6751373"/>
                </a:lnTo>
                <a:lnTo>
                  <a:pt x="3188333" y="6751373"/>
                </a:lnTo>
                <a:lnTo>
                  <a:pt x="3174766" y="6749110"/>
                </a:lnTo>
                <a:lnTo>
                  <a:pt x="3143109" y="6749110"/>
                </a:lnTo>
                <a:lnTo>
                  <a:pt x="3122758" y="6749110"/>
                </a:lnTo>
                <a:lnTo>
                  <a:pt x="3102406" y="6749110"/>
                </a:lnTo>
                <a:lnTo>
                  <a:pt x="3097884" y="6749110"/>
                </a:lnTo>
                <a:lnTo>
                  <a:pt x="3088839" y="6749110"/>
                </a:lnTo>
                <a:lnTo>
                  <a:pt x="3052660" y="6749110"/>
                </a:lnTo>
                <a:lnTo>
                  <a:pt x="3018741" y="6751373"/>
                </a:lnTo>
                <a:lnTo>
                  <a:pt x="3000651" y="6753635"/>
                </a:lnTo>
                <a:lnTo>
                  <a:pt x="2998390" y="6751373"/>
                </a:lnTo>
                <a:lnTo>
                  <a:pt x="2996129" y="6751373"/>
                </a:lnTo>
                <a:lnTo>
                  <a:pt x="2993868" y="6749110"/>
                </a:lnTo>
                <a:lnTo>
                  <a:pt x="2957688" y="6749110"/>
                </a:lnTo>
                <a:lnTo>
                  <a:pt x="2919247" y="6751373"/>
                </a:lnTo>
                <a:lnTo>
                  <a:pt x="2894374" y="6751373"/>
                </a:lnTo>
                <a:lnTo>
                  <a:pt x="2871761" y="6751373"/>
                </a:lnTo>
                <a:lnTo>
                  <a:pt x="2842365" y="6749110"/>
                </a:lnTo>
                <a:lnTo>
                  <a:pt x="2840104" y="6749110"/>
                </a:lnTo>
                <a:lnTo>
                  <a:pt x="2837843" y="6749110"/>
                </a:lnTo>
                <a:lnTo>
                  <a:pt x="2831059" y="6749110"/>
                </a:lnTo>
                <a:lnTo>
                  <a:pt x="2826537" y="6751373"/>
                </a:lnTo>
                <a:lnTo>
                  <a:pt x="2819753" y="6753635"/>
                </a:lnTo>
                <a:lnTo>
                  <a:pt x="2812969" y="6753635"/>
                </a:lnTo>
                <a:lnTo>
                  <a:pt x="2806186" y="6751373"/>
                </a:lnTo>
                <a:lnTo>
                  <a:pt x="2801663" y="6751373"/>
                </a:lnTo>
                <a:lnTo>
                  <a:pt x="2794880" y="6751373"/>
                </a:lnTo>
                <a:lnTo>
                  <a:pt x="2770006" y="6751373"/>
                </a:lnTo>
                <a:lnTo>
                  <a:pt x="2745132" y="6751373"/>
                </a:lnTo>
                <a:lnTo>
                  <a:pt x="2720259" y="6751373"/>
                </a:lnTo>
                <a:lnTo>
                  <a:pt x="2693124" y="6751373"/>
                </a:lnTo>
                <a:lnTo>
                  <a:pt x="2677296" y="6751373"/>
                </a:lnTo>
                <a:lnTo>
                  <a:pt x="2661467" y="6751373"/>
                </a:lnTo>
                <a:lnTo>
                  <a:pt x="2643377" y="6749110"/>
                </a:lnTo>
                <a:lnTo>
                  <a:pt x="2623026" y="6744585"/>
                </a:lnTo>
                <a:lnTo>
                  <a:pt x="2620765" y="6744585"/>
                </a:lnTo>
                <a:lnTo>
                  <a:pt x="2609459" y="6742323"/>
                </a:lnTo>
                <a:lnTo>
                  <a:pt x="2600414" y="6737798"/>
                </a:lnTo>
                <a:lnTo>
                  <a:pt x="2593630" y="6737798"/>
                </a:lnTo>
                <a:lnTo>
                  <a:pt x="2589108" y="6735535"/>
                </a:lnTo>
                <a:lnTo>
                  <a:pt x="2586846" y="6735535"/>
                </a:lnTo>
                <a:lnTo>
                  <a:pt x="2582324" y="6731010"/>
                </a:lnTo>
                <a:lnTo>
                  <a:pt x="2575540" y="6721960"/>
                </a:lnTo>
                <a:lnTo>
                  <a:pt x="2555189" y="6712910"/>
                </a:lnTo>
                <a:lnTo>
                  <a:pt x="2548406" y="6708385"/>
                </a:lnTo>
                <a:lnTo>
                  <a:pt x="2541622" y="6701597"/>
                </a:lnTo>
                <a:lnTo>
                  <a:pt x="2537099" y="6697072"/>
                </a:lnTo>
                <a:lnTo>
                  <a:pt x="2534838" y="6690285"/>
                </a:lnTo>
                <a:lnTo>
                  <a:pt x="2528054" y="6688022"/>
                </a:lnTo>
                <a:lnTo>
                  <a:pt x="2523532" y="6676710"/>
                </a:lnTo>
                <a:lnTo>
                  <a:pt x="2007972" y="5780750"/>
                </a:lnTo>
                <a:lnTo>
                  <a:pt x="2003449" y="5773962"/>
                </a:lnTo>
                <a:lnTo>
                  <a:pt x="1998927" y="5771700"/>
                </a:lnTo>
                <a:lnTo>
                  <a:pt x="1998927" y="5767175"/>
                </a:lnTo>
                <a:lnTo>
                  <a:pt x="1994404" y="5758125"/>
                </a:lnTo>
                <a:lnTo>
                  <a:pt x="1978576" y="5735500"/>
                </a:lnTo>
                <a:lnTo>
                  <a:pt x="1965008" y="5710612"/>
                </a:lnTo>
                <a:lnTo>
                  <a:pt x="1965008" y="5708349"/>
                </a:lnTo>
                <a:lnTo>
                  <a:pt x="1962747" y="5703824"/>
                </a:lnTo>
                <a:lnTo>
                  <a:pt x="1960486" y="5699299"/>
                </a:lnTo>
                <a:lnTo>
                  <a:pt x="1960486" y="5697037"/>
                </a:lnTo>
                <a:lnTo>
                  <a:pt x="1958225" y="5692512"/>
                </a:lnTo>
                <a:lnTo>
                  <a:pt x="1958225" y="5685724"/>
                </a:lnTo>
                <a:lnTo>
                  <a:pt x="1953702" y="5676674"/>
                </a:lnTo>
                <a:lnTo>
                  <a:pt x="1951441" y="5667624"/>
                </a:lnTo>
                <a:lnTo>
                  <a:pt x="1951441" y="5651786"/>
                </a:lnTo>
                <a:lnTo>
                  <a:pt x="1951441" y="5640474"/>
                </a:lnTo>
                <a:lnTo>
                  <a:pt x="1951441" y="5624636"/>
                </a:lnTo>
                <a:lnTo>
                  <a:pt x="1951441" y="5608798"/>
                </a:lnTo>
                <a:lnTo>
                  <a:pt x="1955963" y="5592960"/>
                </a:lnTo>
                <a:lnTo>
                  <a:pt x="1960486" y="5574860"/>
                </a:lnTo>
                <a:lnTo>
                  <a:pt x="1965008" y="5561285"/>
                </a:lnTo>
                <a:lnTo>
                  <a:pt x="1978576" y="5534135"/>
                </a:lnTo>
                <a:lnTo>
                  <a:pt x="1996666" y="5506985"/>
                </a:lnTo>
                <a:lnTo>
                  <a:pt x="2003449" y="5495672"/>
                </a:lnTo>
                <a:lnTo>
                  <a:pt x="2010233" y="5484359"/>
                </a:lnTo>
                <a:lnTo>
                  <a:pt x="2019278" y="5470784"/>
                </a:lnTo>
                <a:lnTo>
                  <a:pt x="2023800" y="5459472"/>
                </a:lnTo>
                <a:lnTo>
                  <a:pt x="2084853" y="5364446"/>
                </a:lnTo>
                <a:lnTo>
                  <a:pt x="2143645" y="5271682"/>
                </a:lnTo>
                <a:lnTo>
                  <a:pt x="2200176" y="5172131"/>
                </a:lnTo>
                <a:lnTo>
                  <a:pt x="2256707" y="5077105"/>
                </a:lnTo>
                <a:lnTo>
                  <a:pt x="2310976" y="4977554"/>
                </a:lnTo>
                <a:lnTo>
                  <a:pt x="2365246" y="4878003"/>
                </a:lnTo>
                <a:lnTo>
                  <a:pt x="2417254" y="4780714"/>
                </a:lnTo>
                <a:lnTo>
                  <a:pt x="2469262" y="4683426"/>
                </a:lnTo>
                <a:lnTo>
                  <a:pt x="2467001" y="4681163"/>
                </a:lnTo>
                <a:lnTo>
                  <a:pt x="2469262" y="4683426"/>
                </a:lnTo>
                <a:lnTo>
                  <a:pt x="2471524" y="4685688"/>
                </a:lnTo>
                <a:lnTo>
                  <a:pt x="2471524" y="4683426"/>
                </a:lnTo>
                <a:lnTo>
                  <a:pt x="2489614" y="4651750"/>
                </a:lnTo>
                <a:lnTo>
                  <a:pt x="2496397" y="4640438"/>
                </a:lnTo>
                <a:lnTo>
                  <a:pt x="2500920" y="4629125"/>
                </a:lnTo>
                <a:lnTo>
                  <a:pt x="2507703" y="4615550"/>
                </a:lnTo>
                <a:lnTo>
                  <a:pt x="2516748" y="4601975"/>
                </a:lnTo>
                <a:lnTo>
                  <a:pt x="2534838" y="4577087"/>
                </a:lnTo>
                <a:lnTo>
                  <a:pt x="2550667" y="4563512"/>
                </a:lnTo>
                <a:lnTo>
                  <a:pt x="2552928" y="4558987"/>
                </a:lnTo>
                <a:lnTo>
                  <a:pt x="2557450" y="4556724"/>
                </a:lnTo>
                <a:lnTo>
                  <a:pt x="2561973" y="4554462"/>
                </a:lnTo>
                <a:lnTo>
                  <a:pt x="2564234" y="4549937"/>
                </a:lnTo>
                <a:lnTo>
                  <a:pt x="2584585" y="4545412"/>
                </a:lnTo>
                <a:lnTo>
                  <a:pt x="2602675" y="4536362"/>
                </a:lnTo>
                <a:lnTo>
                  <a:pt x="2618504" y="4529574"/>
                </a:lnTo>
                <a:lnTo>
                  <a:pt x="2638855" y="4525049"/>
                </a:lnTo>
                <a:close/>
                <a:moveTo>
                  <a:pt x="515560" y="3561213"/>
                </a:moveTo>
                <a:lnTo>
                  <a:pt x="520083" y="3561213"/>
                </a:lnTo>
                <a:lnTo>
                  <a:pt x="519412" y="3562498"/>
                </a:lnTo>
                <a:close/>
                <a:moveTo>
                  <a:pt x="716810" y="3400574"/>
                </a:moveTo>
                <a:lnTo>
                  <a:pt x="755251" y="3400574"/>
                </a:lnTo>
                <a:lnTo>
                  <a:pt x="789169" y="3402837"/>
                </a:lnTo>
                <a:lnTo>
                  <a:pt x="814043" y="3402837"/>
                </a:lnTo>
                <a:lnTo>
                  <a:pt x="823087" y="3402837"/>
                </a:lnTo>
                <a:lnTo>
                  <a:pt x="829871" y="3402837"/>
                </a:lnTo>
                <a:lnTo>
                  <a:pt x="1716273" y="3402837"/>
                </a:lnTo>
                <a:lnTo>
                  <a:pt x="1729840" y="3402837"/>
                </a:lnTo>
                <a:lnTo>
                  <a:pt x="1736624" y="3400574"/>
                </a:lnTo>
                <a:lnTo>
                  <a:pt x="1743408" y="3402837"/>
                </a:lnTo>
                <a:lnTo>
                  <a:pt x="1750192" y="3402837"/>
                </a:lnTo>
                <a:lnTo>
                  <a:pt x="1779588" y="3400574"/>
                </a:lnTo>
                <a:lnTo>
                  <a:pt x="1806722" y="3402837"/>
                </a:lnTo>
                <a:lnTo>
                  <a:pt x="1811245" y="3402837"/>
                </a:lnTo>
                <a:lnTo>
                  <a:pt x="1815767" y="3402837"/>
                </a:lnTo>
                <a:lnTo>
                  <a:pt x="1838379" y="3402837"/>
                </a:lnTo>
                <a:lnTo>
                  <a:pt x="1840641" y="3407362"/>
                </a:lnTo>
                <a:lnTo>
                  <a:pt x="1847425" y="3409624"/>
                </a:lnTo>
                <a:lnTo>
                  <a:pt x="1860992" y="3416412"/>
                </a:lnTo>
                <a:lnTo>
                  <a:pt x="1872298" y="3420937"/>
                </a:lnTo>
                <a:lnTo>
                  <a:pt x="1874559" y="3423199"/>
                </a:lnTo>
                <a:lnTo>
                  <a:pt x="1881343" y="3425462"/>
                </a:lnTo>
                <a:lnTo>
                  <a:pt x="1885865" y="3427725"/>
                </a:lnTo>
                <a:lnTo>
                  <a:pt x="1903955" y="3439037"/>
                </a:lnTo>
                <a:lnTo>
                  <a:pt x="1915261" y="3452612"/>
                </a:lnTo>
                <a:lnTo>
                  <a:pt x="1931090" y="3468450"/>
                </a:lnTo>
                <a:lnTo>
                  <a:pt x="1944657" y="3488813"/>
                </a:lnTo>
                <a:lnTo>
                  <a:pt x="1955963" y="3506913"/>
                </a:lnTo>
                <a:lnTo>
                  <a:pt x="1967270" y="3529538"/>
                </a:lnTo>
                <a:lnTo>
                  <a:pt x="1969531" y="3531801"/>
                </a:lnTo>
                <a:lnTo>
                  <a:pt x="1971792" y="3536326"/>
                </a:lnTo>
                <a:lnTo>
                  <a:pt x="1976314" y="3545376"/>
                </a:lnTo>
                <a:lnTo>
                  <a:pt x="1978576" y="3549901"/>
                </a:lnTo>
                <a:lnTo>
                  <a:pt x="1985359" y="3558951"/>
                </a:lnTo>
                <a:lnTo>
                  <a:pt x="1989882" y="3565739"/>
                </a:lnTo>
                <a:lnTo>
                  <a:pt x="1994404" y="3572526"/>
                </a:lnTo>
                <a:lnTo>
                  <a:pt x="1996666" y="3579314"/>
                </a:lnTo>
                <a:lnTo>
                  <a:pt x="2464740" y="4393823"/>
                </a:lnTo>
                <a:lnTo>
                  <a:pt x="2478307" y="4414185"/>
                </a:lnTo>
                <a:lnTo>
                  <a:pt x="2489614" y="4439073"/>
                </a:lnTo>
                <a:lnTo>
                  <a:pt x="2500920" y="4466223"/>
                </a:lnTo>
                <a:lnTo>
                  <a:pt x="2505442" y="4482061"/>
                </a:lnTo>
                <a:lnTo>
                  <a:pt x="2507703" y="4495636"/>
                </a:lnTo>
                <a:lnTo>
                  <a:pt x="2507703" y="4504686"/>
                </a:lnTo>
                <a:lnTo>
                  <a:pt x="2507703" y="4538624"/>
                </a:lnTo>
                <a:lnTo>
                  <a:pt x="2505442" y="4554462"/>
                </a:lnTo>
                <a:lnTo>
                  <a:pt x="2500920" y="4563512"/>
                </a:lnTo>
                <a:lnTo>
                  <a:pt x="2500920" y="4568037"/>
                </a:lnTo>
                <a:lnTo>
                  <a:pt x="2498658" y="4570299"/>
                </a:lnTo>
                <a:lnTo>
                  <a:pt x="2498658" y="4574825"/>
                </a:lnTo>
                <a:lnTo>
                  <a:pt x="2455695" y="4647225"/>
                </a:lnTo>
                <a:lnTo>
                  <a:pt x="1928829" y="5563548"/>
                </a:lnTo>
                <a:lnTo>
                  <a:pt x="1922045" y="5565810"/>
                </a:lnTo>
                <a:lnTo>
                  <a:pt x="1919784" y="5574860"/>
                </a:lnTo>
                <a:lnTo>
                  <a:pt x="1906216" y="5583910"/>
                </a:lnTo>
                <a:lnTo>
                  <a:pt x="1892649" y="5595223"/>
                </a:lnTo>
                <a:lnTo>
                  <a:pt x="1876820" y="5606536"/>
                </a:lnTo>
                <a:lnTo>
                  <a:pt x="1858731" y="5613323"/>
                </a:lnTo>
                <a:lnTo>
                  <a:pt x="1840641" y="5620111"/>
                </a:lnTo>
                <a:lnTo>
                  <a:pt x="1820290" y="5624636"/>
                </a:lnTo>
                <a:lnTo>
                  <a:pt x="1806722" y="5626898"/>
                </a:lnTo>
                <a:lnTo>
                  <a:pt x="1729840" y="5626898"/>
                </a:lnTo>
                <a:lnTo>
                  <a:pt x="1725318" y="5626898"/>
                </a:lnTo>
                <a:lnTo>
                  <a:pt x="1720796" y="5629161"/>
                </a:lnTo>
                <a:lnTo>
                  <a:pt x="1695922" y="5626898"/>
                </a:lnTo>
                <a:lnTo>
                  <a:pt x="1666526" y="5626898"/>
                </a:lnTo>
                <a:lnTo>
                  <a:pt x="1643914" y="5626898"/>
                </a:lnTo>
                <a:lnTo>
                  <a:pt x="1630346" y="5626898"/>
                </a:lnTo>
                <a:lnTo>
                  <a:pt x="1614518" y="5629161"/>
                </a:lnTo>
                <a:lnTo>
                  <a:pt x="1591905" y="5626898"/>
                </a:lnTo>
                <a:lnTo>
                  <a:pt x="1560248" y="5626898"/>
                </a:lnTo>
                <a:lnTo>
                  <a:pt x="1528591" y="5626898"/>
                </a:lnTo>
                <a:lnTo>
                  <a:pt x="1510501" y="5631423"/>
                </a:lnTo>
                <a:lnTo>
                  <a:pt x="1485628" y="5629161"/>
                </a:lnTo>
                <a:lnTo>
                  <a:pt x="1460754" y="5629161"/>
                </a:lnTo>
                <a:lnTo>
                  <a:pt x="1458493" y="5626898"/>
                </a:lnTo>
                <a:lnTo>
                  <a:pt x="1447187" y="5626898"/>
                </a:lnTo>
                <a:lnTo>
                  <a:pt x="1404223" y="5629161"/>
                </a:lnTo>
                <a:lnTo>
                  <a:pt x="1345431" y="5626898"/>
                </a:lnTo>
                <a:lnTo>
                  <a:pt x="1286640" y="5626898"/>
                </a:lnTo>
                <a:lnTo>
                  <a:pt x="1252721" y="5626898"/>
                </a:lnTo>
                <a:lnTo>
                  <a:pt x="1234631" y="5626898"/>
                </a:lnTo>
                <a:lnTo>
                  <a:pt x="1221064" y="5626898"/>
                </a:lnTo>
                <a:lnTo>
                  <a:pt x="1191668" y="5626898"/>
                </a:lnTo>
                <a:lnTo>
                  <a:pt x="1169056" y="5626898"/>
                </a:lnTo>
                <a:lnTo>
                  <a:pt x="1148705" y="5626898"/>
                </a:lnTo>
                <a:lnTo>
                  <a:pt x="1144182" y="5626898"/>
                </a:lnTo>
                <a:lnTo>
                  <a:pt x="1135137" y="5626898"/>
                </a:lnTo>
                <a:lnTo>
                  <a:pt x="1098957" y="5626898"/>
                </a:lnTo>
                <a:lnTo>
                  <a:pt x="1065039" y="5626898"/>
                </a:lnTo>
                <a:lnTo>
                  <a:pt x="1049210" y="5629161"/>
                </a:lnTo>
                <a:lnTo>
                  <a:pt x="1042427" y="5626898"/>
                </a:lnTo>
                <a:lnTo>
                  <a:pt x="1003986" y="5626898"/>
                </a:lnTo>
                <a:lnTo>
                  <a:pt x="967806" y="5626898"/>
                </a:lnTo>
                <a:lnTo>
                  <a:pt x="940671" y="5626898"/>
                </a:lnTo>
                <a:lnTo>
                  <a:pt x="918059" y="5626898"/>
                </a:lnTo>
                <a:lnTo>
                  <a:pt x="890924" y="5626898"/>
                </a:lnTo>
                <a:lnTo>
                  <a:pt x="888663" y="5626898"/>
                </a:lnTo>
                <a:lnTo>
                  <a:pt x="886402" y="5626898"/>
                </a:lnTo>
                <a:lnTo>
                  <a:pt x="877357" y="5626898"/>
                </a:lnTo>
                <a:lnTo>
                  <a:pt x="872835" y="5629161"/>
                </a:lnTo>
                <a:lnTo>
                  <a:pt x="863790" y="5631423"/>
                </a:lnTo>
                <a:lnTo>
                  <a:pt x="854745" y="5629161"/>
                </a:lnTo>
                <a:lnTo>
                  <a:pt x="841177" y="5626898"/>
                </a:lnTo>
                <a:lnTo>
                  <a:pt x="818565" y="5629161"/>
                </a:lnTo>
                <a:lnTo>
                  <a:pt x="791430" y="5629161"/>
                </a:lnTo>
                <a:lnTo>
                  <a:pt x="766557" y="5629161"/>
                </a:lnTo>
                <a:lnTo>
                  <a:pt x="741683" y="5629161"/>
                </a:lnTo>
                <a:lnTo>
                  <a:pt x="719071" y="5629161"/>
                </a:lnTo>
                <a:lnTo>
                  <a:pt x="696459" y="5626898"/>
                </a:lnTo>
                <a:lnTo>
                  <a:pt x="673846" y="5622373"/>
                </a:lnTo>
                <a:lnTo>
                  <a:pt x="646711" y="5615586"/>
                </a:lnTo>
                <a:lnTo>
                  <a:pt x="642189" y="5613323"/>
                </a:lnTo>
                <a:lnTo>
                  <a:pt x="635406" y="5613323"/>
                </a:lnTo>
                <a:lnTo>
                  <a:pt x="630883" y="5608798"/>
                </a:lnTo>
                <a:lnTo>
                  <a:pt x="624099" y="5602011"/>
                </a:lnTo>
                <a:lnTo>
                  <a:pt x="606010" y="5592960"/>
                </a:lnTo>
                <a:lnTo>
                  <a:pt x="599226" y="5588435"/>
                </a:lnTo>
                <a:lnTo>
                  <a:pt x="592442" y="5579385"/>
                </a:lnTo>
                <a:lnTo>
                  <a:pt x="585658" y="5574860"/>
                </a:lnTo>
                <a:lnTo>
                  <a:pt x="583397" y="5568073"/>
                </a:lnTo>
                <a:lnTo>
                  <a:pt x="576614" y="5565810"/>
                </a:lnTo>
                <a:lnTo>
                  <a:pt x="572091" y="5556760"/>
                </a:lnTo>
                <a:lnTo>
                  <a:pt x="56531" y="4660800"/>
                </a:lnTo>
                <a:lnTo>
                  <a:pt x="52008" y="4656275"/>
                </a:lnTo>
                <a:lnTo>
                  <a:pt x="47486" y="4651750"/>
                </a:lnTo>
                <a:lnTo>
                  <a:pt x="47486" y="4644963"/>
                </a:lnTo>
                <a:lnTo>
                  <a:pt x="42963" y="4635913"/>
                </a:lnTo>
                <a:lnTo>
                  <a:pt x="29396" y="4613287"/>
                </a:lnTo>
                <a:lnTo>
                  <a:pt x="15829" y="4590662"/>
                </a:lnTo>
                <a:lnTo>
                  <a:pt x="15829" y="4588400"/>
                </a:lnTo>
                <a:lnTo>
                  <a:pt x="13567" y="4583875"/>
                </a:lnTo>
                <a:lnTo>
                  <a:pt x="11306" y="4577087"/>
                </a:lnTo>
                <a:lnTo>
                  <a:pt x="11306" y="4574825"/>
                </a:lnTo>
                <a:lnTo>
                  <a:pt x="9045" y="4570299"/>
                </a:lnTo>
                <a:lnTo>
                  <a:pt x="9045" y="4563512"/>
                </a:lnTo>
                <a:lnTo>
                  <a:pt x="2261" y="4556724"/>
                </a:lnTo>
                <a:lnTo>
                  <a:pt x="0" y="4545412"/>
                </a:lnTo>
                <a:lnTo>
                  <a:pt x="0" y="4534099"/>
                </a:lnTo>
                <a:lnTo>
                  <a:pt x="0" y="4520524"/>
                </a:lnTo>
                <a:lnTo>
                  <a:pt x="0" y="4502424"/>
                </a:lnTo>
                <a:lnTo>
                  <a:pt x="0" y="4486586"/>
                </a:lnTo>
                <a:lnTo>
                  <a:pt x="6784" y="4470748"/>
                </a:lnTo>
                <a:lnTo>
                  <a:pt x="11306" y="4454911"/>
                </a:lnTo>
                <a:lnTo>
                  <a:pt x="15829" y="4439073"/>
                </a:lnTo>
                <a:lnTo>
                  <a:pt x="31657" y="4414185"/>
                </a:lnTo>
                <a:lnTo>
                  <a:pt x="45225" y="4387035"/>
                </a:lnTo>
                <a:lnTo>
                  <a:pt x="52008" y="4373460"/>
                </a:lnTo>
                <a:lnTo>
                  <a:pt x="58792" y="4362147"/>
                </a:lnTo>
                <a:lnTo>
                  <a:pt x="67837" y="4348572"/>
                </a:lnTo>
                <a:lnTo>
                  <a:pt x="72359" y="4337259"/>
                </a:lnTo>
                <a:lnTo>
                  <a:pt x="133413" y="4242233"/>
                </a:lnTo>
                <a:lnTo>
                  <a:pt x="192204" y="4149470"/>
                </a:lnTo>
                <a:lnTo>
                  <a:pt x="250997" y="4054444"/>
                </a:lnTo>
                <a:lnTo>
                  <a:pt x="307527" y="3954893"/>
                </a:lnTo>
                <a:lnTo>
                  <a:pt x="359536" y="3857604"/>
                </a:lnTo>
                <a:lnTo>
                  <a:pt x="413805" y="3758053"/>
                </a:lnTo>
                <a:lnTo>
                  <a:pt x="468075" y="3660765"/>
                </a:lnTo>
                <a:lnTo>
                  <a:pt x="519412" y="3562498"/>
                </a:lnTo>
                <a:lnTo>
                  <a:pt x="522344" y="3563476"/>
                </a:lnTo>
                <a:lnTo>
                  <a:pt x="540434" y="3529538"/>
                </a:lnTo>
                <a:lnTo>
                  <a:pt x="544956" y="3520488"/>
                </a:lnTo>
                <a:lnTo>
                  <a:pt x="549479" y="3506913"/>
                </a:lnTo>
                <a:lnTo>
                  <a:pt x="556262" y="3493338"/>
                </a:lnTo>
                <a:lnTo>
                  <a:pt x="565307" y="3479763"/>
                </a:lnTo>
                <a:lnTo>
                  <a:pt x="583397" y="3457137"/>
                </a:lnTo>
                <a:lnTo>
                  <a:pt x="601487" y="3441300"/>
                </a:lnTo>
                <a:lnTo>
                  <a:pt x="606010" y="3439037"/>
                </a:lnTo>
                <a:lnTo>
                  <a:pt x="608271" y="3434512"/>
                </a:lnTo>
                <a:lnTo>
                  <a:pt x="612793" y="3432250"/>
                </a:lnTo>
                <a:lnTo>
                  <a:pt x="615054" y="3427725"/>
                </a:lnTo>
                <a:lnTo>
                  <a:pt x="633144" y="3423199"/>
                </a:lnTo>
                <a:lnTo>
                  <a:pt x="651234" y="3414149"/>
                </a:lnTo>
                <a:lnTo>
                  <a:pt x="669324" y="3407362"/>
                </a:lnTo>
                <a:lnTo>
                  <a:pt x="689675" y="3402837"/>
                </a:lnTo>
                <a:close/>
                <a:moveTo>
                  <a:pt x="5639506" y="3382474"/>
                </a:moveTo>
                <a:lnTo>
                  <a:pt x="5648551" y="3386999"/>
                </a:lnTo>
                <a:lnTo>
                  <a:pt x="5655335" y="3386999"/>
                </a:lnTo>
                <a:lnTo>
                  <a:pt x="5682469" y="3384737"/>
                </a:lnTo>
                <a:lnTo>
                  <a:pt x="5709604" y="3384737"/>
                </a:lnTo>
                <a:lnTo>
                  <a:pt x="5714127" y="3384737"/>
                </a:lnTo>
                <a:lnTo>
                  <a:pt x="5720910" y="3386999"/>
                </a:lnTo>
                <a:lnTo>
                  <a:pt x="5741261" y="3386999"/>
                </a:lnTo>
                <a:lnTo>
                  <a:pt x="5743523" y="3389262"/>
                </a:lnTo>
                <a:lnTo>
                  <a:pt x="5750306" y="3393787"/>
                </a:lnTo>
                <a:lnTo>
                  <a:pt x="5763874" y="3400574"/>
                </a:lnTo>
                <a:lnTo>
                  <a:pt x="5775180" y="3405099"/>
                </a:lnTo>
                <a:lnTo>
                  <a:pt x="5777441" y="3407362"/>
                </a:lnTo>
                <a:lnTo>
                  <a:pt x="5784225" y="3409624"/>
                </a:lnTo>
                <a:lnTo>
                  <a:pt x="5791008" y="3411887"/>
                </a:lnTo>
                <a:lnTo>
                  <a:pt x="5809098" y="3423199"/>
                </a:lnTo>
                <a:lnTo>
                  <a:pt x="5818143" y="3432250"/>
                </a:lnTo>
                <a:lnTo>
                  <a:pt x="5833972" y="3452612"/>
                </a:lnTo>
                <a:lnTo>
                  <a:pt x="5847539" y="3472975"/>
                </a:lnTo>
                <a:lnTo>
                  <a:pt x="5858845" y="3491075"/>
                </a:lnTo>
                <a:lnTo>
                  <a:pt x="5872413" y="3509175"/>
                </a:lnTo>
                <a:lnTo>
                  <a:pt x="5874674" y="3515963"/>
                </a:lnTo>
                <a:lnTo>
                  <a:pt x="5876935" y="3520488"/>
                </a:lnTo>
                <a:lnTo>
                  <a:pt x="5881458" y="3527276"/>
                </a:lnTo>
                <a:lnTo>
                  <a:pt x="5883719" y="3534063"/>
                </a:lnTo>
                <a:lnTo>
                  <a:pt x="5888241" y="3543113"/>
                </a:lnTo>
                <a:lnTo>
                  <a:pt x="5892764" y="3549901"/>
                </a:lnTo>
                <a:lnTo>
                  <a:pt x="5897286" y="3554426"/>
                </a:lnTo>
                <a:lnTo>
                  <a:pt x="5899547" y="3561213"/>
                </a:lnTo>
                <a:lnTo>
                  <a:pt x="6367622" y="4375722"/>
                </a:lnTo>
                <a:lnTo>
                  <a:pt x="6383450" y="4398348"/>
                </a:lnTo>
                <a:lnTo>
                  <a:pt x="6394757" y="4423235"/>
                </a:lnTo>
                <a:lnTo>
                  <a:pt x="6403802" y="4445861"/>
                </a:lnTo>
                <a:lnTo>
                  <a:pt x="6408324" y="4466223"/>
                </a:lnTo>
                <a:lnTo>
                  <a:pt x="6410585" y="4477536"/>
                </a:lnTo>
                <a:lnTo>
                  <a:pt x="6410585" y="4488849"/>
                </a:lnTo>
                <a:lnTo>
                  <a:pt x="6410585" y="4522786"/>
                </a:lnTo>
                <a:lnTo>
                  <a:pt x="6408324" y="4536362"/>
                </a:lnTo>
                <a:lnTo>
                  <a:pt x="6403802" y="4547674"/>
                </a:lnTo>
                <a:lnTo>
                  <a:pt x="6403802" y="4552199"/>
                </a:lnTo>
                <a:lnTo>
                  <a:pt x="6401540" y="4554462"/>
                </a:lnTo>
                <a:lnTo>
                  <a:pt x="6401540" y="4558987"/>
                </a:lnTo>
                <a:lnTo>
                  <a:pt x="6358577" y="4631388"/>
                </a:lnTo>
                <a:lnTo>
                  <a:pt x="5831711" y="5547710"/>
                </a:lnTo>
                <a:lnTo>
                  <a:pt x="5827188" y="5547710"/>
                </a:lnTo>
                <a:lnTo>
                  <a:pt x="5822666" y="5556760"/>
                </a:lnTo>
                <a:lnTo>
                  <a:pt x="5811359" y="5568073"/>
                </a:lnTo>
                <a:lnTo>
                  <a:pt x="5797792" y="5577123"/>
                </a:lnTo>
                <a:lnTo>
                  <a:pt x="5779702" y="5588435"/>
                </a:lnTo>
                <a:lnTo>
                  <a:pt x="5761612" y="5597486"/>
                </a:lnTo>
                <a:lnTo>
                  <a:pt x="5743523" y="5604273"/>
                </a:lnTo>
                <a:lnTo>
                  <a:pt x="5725433" y="5608798"/>
                </a:lnTo>
                <a:lnTo>
                  <a:pt x="5709604" y="5611061"/>
                </a:lnTo>
                <a:lnTo>
                  <a:pt x="5632722" y="5611061"/>
                </a:lnTo>
                <a:lnTo>
                  <a:pt x="5628200" y="5611061"/>
                </a:lnTo>
                <a:lnTo>
                  <a:pt x="5623677" y="5611061"/>
                </a:lnTo>
                <a:lnTo>
                  <a:pt x="5598804" y="5611061"/>
                </a:lnTo>
                <a:lnTo>
                  <a:pt x="5571669" y="5611061"/>
                </a:lnTo>
                <a:lnTo>
                  <a:pt x="5546796" y="5611061"/>
                </a:lnTo>
                <a:lnTo>
                  <a:pt x="5533228" y="5611061"/>
                </a:lnTo>
                <a:lnTo>
                  <a:pt x="5519661" y="5611061"/>
                </a:lnTo>
                <a:lnTo>
                  <a:pt x="5497049" y="5611061"/>
                </a:lnTo>
                <a:lnTo>
                  <a:pt x="5463130" y="5611061"/>
                </a:lnTo>
                <a:lnTo>
                  <a:pt x="5433734" y="5611061"/>
                </a:lnTo>
                <a:lnTo>
                  <a:pt x="5413383" y="5615586"/>
                </a:lnTo>
                <a:lnTo>
                  <a:pt x="5388510" y="5613323"/>
                </a:lnTo>
                <a:lnTo>
                  <a:pt x="5365897" y="5611061"/>
                </a:lnTo>
                <a:lnTo>
                  <a:pt x="5363636" y="5611061"/>
                </a:lnTo>
                <a:lnTo>
                  <a:pt x="5352330" y="5611061"/>
                </a:lnTo>
                <a:lnTo>
                  <a:pt x="5307105" y="5611061"/>
                </a:lnTo>
                <a:lnTo>
                  <a:pt x="5248313" y="5611061"/>
                </a:lnTo>
                <a:lnTo>
                  <a:pt x="5189521" y="5611061"/>
                </a:lnTo>
                <a:lnTo>
                  <a:pt x="5155603" y="5611061"/>
                </a:lnTo>
                <a:lnTo>
                  <a:pt x="5139774" y="5611061"/>
                </a:lnTo>
                <a:lnTo>
                  <a:pt x="5123946" y="5611061"/>
                </a:lnTo>
                <a:lnTo>
                  <a:pt x="5094550" y="5611061"/>
                </a:lnTo>
                <a:lnTo>
                  <a:pt x="5074199" y="5611061"/>
                </a:lnTo>
                <a:lnTo>
                  <a:pt x="5051586" y="5611061"/>
                </a:lnTo>
                <a:lnTo>
                  <a:pt x="5047064" y="5611061"/>
                </a:lnTo>
                <a:lnTo>
                  <a:pt x="5038019" y="5611061"/>
                </a:lnTo>
                <a:lnTo>
                  <a:pt x="5004101" y="5611061"/>
                </a:lnTo>
                <a:lnTo>
                  <a:pt x="4967921" y="5611061"/>
                </a:lnTo>
                <a:lnTo>
                  <a:pt x="4952092" y="5613323"/>
                </a:lnTo>
                <a:lnTo>
                  <a:pt x="4945309" y="5611061"/>
                </a:lnTo>
                <a:lnTo>
                  <a:pt x="4906868" y="5611061"/>
                </a:lnTo>
                <a:lnTo>
                  <a:pt x="4870688" y="5611061"/>
                </a:lnTo>
                <a:lnTo>
                  <a:pt x="4845815" y="5611061"/>
                </a:lnTo>
                <a:lnTo>
                  <a:pt x="4820941" y="5611061"/>
                </a:lnTo>
                <a:lnTo>
                  <a:pt x="4793806" y="5611061"/>
                </a:lnTo>
                <a:lnTo>
                  <a:pt x="4791545" y="5611061"/>
                </a:lnTo>
                <a:lnTo>
                  <a:pt x="4789284" y="5611061"/>
                </a:lnTo>
                <a:lnTo>
                  <a:pt x="4782500" y="5611061"/>
                </a:lnTo>
                <a:lnTo>
                  <a:pt x="4777978" y="5611061"/>
                </a:lnTo>
                <a:lnTo>
                  <a:pt x="4771194" y="5613323"/>
                </a:lnTo>
                <a:lnTo>
                  <a:pt x="4757627" y="5613323"/>
                </a:lnTo>
                <a:lnTo>
                  <a:pt x="4744059" y="5611061"/>
                </a:lnTo>
                <a:lnTo>
                  <a:pt x="4721447" y="5613323"/>
                </a:lnTo>
                <a:lnTo>
                  <a:pt x="4696573" y="5613323"/>
                </a:lnTo>
                <a:lnTo>
                  <a:pt x="4669439" y="5611061"/>
                </a:lnTo>
                <a:lnTo>
                  <a:pt x="4644565" y="5613323"/>
                </a:lnTo>
                <a:lnTo>
                  <a:pt x="4624214" y="5613323"/>
                </a:lnTo>
                <a:lnTo>
                  <a:pt x="4599341" y="5611061"/>
                </a:lnTo>
                <a:lnTo>
                  <a:pt x="4576728" y="5606536"/>
                </a:lnTo>
                <a:lnTo>
                  <a:pt x="4551855" y="5599748"/>
                </a:lnTo>
                <a:lnTo>
                  <a:pt x="4547332" y="5597486"/>
                </a:lnTo>
                <a:lnTo>
                  <a:pt x="4538287" y="5597486"/>
                </a:lnTo>
                <a:lnTo>
                  <a:pt x="4533765" y="5590698"/>
                </a:lnTo>
                <a:lnTo>
                  <a:pt x="4526981" y="5583910"/>
                </a:lnTo>
                <a:lnTo>
                  <a:pt x="4508891" y="5574860"/>
                </a:lnTo>
                <a:lnTo>
                  <a:pt x="4502108" y="5568073"/>
                </a:lnTo>
                <a:lnTo>
                  <a:pt x="4495324" y="5563548"/>
                </a:lnTo>
                <a:lnTo>
                  <a:pt x="4490802" y="5559023"/>
                </a:lnTo>
                <a:lnTo>
                  <a:pt x="4488540" y="5552235"/>
                </a:lnTo>
                <a:lnTo>
                  <a:pt x="4481757" y="5547710"/>
                </a:lnTo>
                <a:lnTo>
                  <a:pt x="4477234" y="5538660"/>
                </a:lnTo>
                <a:lnTo>
                  <a:pt x="3961674" y="4642700"/>
                </a:lnTo>
                <a:lnTo>
                  <a:pt x="3954890" y="4635913"/>
                </a:lnTo>
                <a:lnTo>
                  <a:pt x="3952629" y="4633650"/>
                </a:lnTo>
                <a:lnTo>
                  <a:pt x="3952629" y="4629125"/>
                </a:lnTo>
                <a:lnTo>
                  <a:pt x="3945845" y="4620075"/>
                </a:lnTo>
                <a:lnTo>
                  <a:pt x="3932278" y="4597450"/>
                </a:lnTo>
                <a:lnTo>
                  <a:pt x="3920972" y="4572562"/>
                </a:lnTo>
                <a:lnTo>
                  <a:pt x="3918710" y="4568037"/>
                </a:lnTo>
                <a:lnTo>
                  <a:pt x="3916449" y="4563512"/>
                </a:lnTo>
                <a:lnTo>
                  <a:pt x="3914188" y="4561249"/>
                </a:lnTo>
                <a:lnTo>
                  <a:pt x="3914188" y="4558987"/>
                </a:lnTo>
                <a:lnTo>
                  <a:pt x="3911927" y="4554462"/>
                </a:lnTo>
                <a:lnTo>
                  <a:pt x="3911927" y="4547674"/>
                </a:lnTo>
                <a:lnTo>
                  <a:pt x="3907404" y="4538624"/>
                </a:lnTo>
                <a:lnTo>
                  <a:pt x="3905143" y="4529574"/>
                </a:lnTo>
                <a:lnTo>
                  <a:pt x="3905143" y="4513736"/>
                </a:lnTo>
                <a:lnTo>
                  <a:pt x="3905143" y="4500161"/>
                </a:lnTo>
                <a:lnTo>
                  <a:pt x="3905143" y="4486586"/>
                </a:lnTo>
                <a:lnTo>
                  <a:pt x="3905143" y="4470748"/>
                </a:lnTo>
                <a:lnTo>
                  <a:pt x="3909666" y="4454911"/>
                </a:lnTo>
                <a:lnTo>
                  <a:pt x="3914188" y="4436811"/>
                </a:lnTo>
                <a:lnTo>
                  <a:pt x="3918710" y="4423235"/>
                </a:lnTo>
                <a:lnTo>
                  <a:pt x="3934539" y="4396085"/>
                </a:lnTo>
                <a:lnTo>
                  <a:pt x="3948106" y="4368935"/>
                </a:lnTo>
                <a:lnTo>
                  <a:pt x="3954890" y="4357622"/>
                </a:lnTo>
                <a:lnTo>
                  <a:pt x="3966196" y="4346310"/>
                </a:lnTo>
                <a:lnTo>
                  <a:pt x="3972980" y="4332734"/>
                </a:lnTo>
                <a:lnTo>
                  <a:pt x="3977502" y="4319159"/>
                </a:lnTo>
                <a:lnTo>
                  <a:pt x="4038556" y="4226396"/>
                </a:lnTo>
                <a:lnTo>
                  <a:pt x="4095086" y="4133632"/>
                </a:lnTo>
                <a:lnTo>
                  <a:pt x="4153878" y="4034081"/>
                </a:lnTo>
                <a:lnTo>
                  <a:pt x="4210409" y="3936793"/>
                </a:lnTo>
                <a:lnTo>
                  <a:pt x="4264679" y="3837241"/>
                </a:lnTo>
                <a:lnTo>
                  <a:pt x="4316687" y="3739953"/>
                </a:lnTo>
                <a:lnTo>
                  <a:pt x="4370956" y="3640402"/>
                </a:lnTo>
                <a:lnTo>
                  <a:pt x="4422965" y="3545376"/>
                </a:lnTo>
                <a:lnTo>
                  <a:pt x="4420703" y="3543113"/>
                </a:lnTo>
                <a:lnTo>
                  <a:pt x="4425226" y="3545376"/>
                </a:lnTo>
                <a:lnTo>
                  <a:pt x="4443316" y="3513700"/>
                </a:lnTo>
                <a:lnTo>
                  <a:pt x="4447838" y="3502388"/>
                </a:lnTo>
                <a:lnTo>
                  <a:pt x="4452361" y="3488813"/>
                </a:lnTo>
                <a:lnTo>
                  <a:pt x="4459144" y="3477500"/>
                </a:lnTo>
                <a:lnTo>
                  <a:pt x="4468189" y="3463925"/>
                </a:lnTo>
                <a:lnTo>
                  <a:pt x="4488540" y="3439037"/>
                </a:lnTo>
                <a:lnTo>
                  <a:pt x="4504369" y="3425462"/>
                </a:lnTo>
                <a:lnTo>
                  <a:pt x="4508891" y="3420937"/>
                </a:lnTo>
                <a:lnTo>
                  <a:pt x="4513414" y="3418674"/>
                </a:lnTo>
                <a:lnTo>
                  <a:pt x="4515675" y="3414149"/>
                </a:lnTo>
                <a:lnTo>
                  <a:pt x="4517936" y="3411887"/>
                </a:lnTo>
                <a:lnTo>
                  <a:pt x="4536026" y="3407362"/>
                </a:lnTo>
                <a:lnTo>
                  <a:pt x="4556377" y="3396049"/>
                </a:lnTo>
                <a:lnTo>
                  <a:pt x="4572206" y="3389262"/>
                </a:lnTo>
                <a:lnTo>
                  <a:pt x="4594818" y="3386999"/>
                </a:lnTo>
                <a:lnTo>
                  <a:pt x="4621953" y="3384737"/>
                </a:lnTo>
                <a:lnTo>
                  <a:pt x="4658133" y="3384737"/>
                </a:lnTo>
                <a:lnTo>
                  <a:pt x="4694312" y="3386999"/>
                </a:lnTo>
                <a:lnTo>
                  <a:pt x="4716925" y="3384737"/>
                </a:lnTo>
                <a:lnTo>
                  <a:pt x="4725969" y="3384737"/>
                </a:lnTo>
                <a:lnTo>
                  <a:pt x="4732753" y="3386999"/>
                </a:lnTo>
                <a:lnTo>
                  <a:pt x="5619155" y="3386999"/>
                </a:lnTo>
                <a:lnTo>
                  <a:pt x="5632722" y="3384737"/>
                </a:lnTo>
                <a:close/>
                <a:moveTo>
                  <a:pt x="3688065" y="2260262"/>
                </a:moveTo>
                <a:lnTo>
                  <a:pt x="3692588" y="2264787"/>
                </a:lnTo>
                <a:lnTo>
                  <a:pt x="3701632" y="2264787"/>
                </a:lnTo>
                <a:lnTo>
                  <a:pt x="3728767" y="2262524"/>
                </a:lnTo>
                <a:lnTo>
                  <a:pt x="3758163" y="2262524"/>
                </a:lnTo>
                <a:lnTo>
                  <a:pt x="3762686" y="2262524"/>
                </a:lnTo>
                <a:lnTo>
                  <a:pt x="3767208" y="2264787"/>
                </a:lnTo>
                <a:lnTo>
                  <a:pt x="3787559" y="2264787"/>
                </a:lnTo>
                <a:lnTo>
                  <a:pt x="3789820" y="2267050"/>
                </a:lnTo>
                <a:lnTo>
                  <a:pt x="3794343" y="2271574"/>
                </a:lnTo>
                <a:lnTo>
                  <a:pt x="3810171" y="2276100"/>
                </a:lnTo>
                <a:lnTo>
                  <a:pt x="3823739" y="2282887"/>
                </a:lnTo>
                <a:lnTo>
                  <a:pt x="3826000" y="2282887"/>
                </a:lnTo>
                <a:lnTo>
                  <a:pt x="3832784" y="2285150"/>
                </a:lnTo>
                <a:lnTo>
                  <a:pt x="3837306" y="2287412"/>
                </a:lnTo>
                <a:lnTo>
                  <a:pt x="3855396" y="2298725"/>
                </a:lnTo>
                <a:lnTo>
                  <a:pt x="3864441" y="2312300"/>
                </a:lnTo>
                <a:lnTo>
                  <a:pt x="3880270" y="2330400"/>
                </a:lnTo>
                <a:lnTo>
                  <a:pt x="3896098" y="2348500"/>
                </a:lnTo>
                <a:lnTo>
                  <a:pt x="3907404" y="2368863"/>
                </a:lnTo>
                <a:lnTo>
                  <a:pt x="3918710" y="2389226"/>
                </a:lnTo>
                <a:lnTo>
                  <a:pt x="3920972" y="2393751"/>
                </a:lnTo>
                <a:lnTo>
                  <a:pt x="3923233" y="2398276"/>
                </a:lnTo>
                <a:lnTo>
                  <a:pt x="3927755" y="2405064"/>
                </a:lnTo>
                <a:lnTo>
                  <a:pt x="3930017" y="2411851"/>
                </a:lnTo>
                <a:lnTo>
                  <a:pt x="3934539" y="2420901"/>
                </a:lnTo>
                <a:lnTo>
                  <a:pt x="3939062" y="2427689"/>
                </a:lnTo>
                <a:lnTo>
                  <a:pt x="3943584" y="2432214"/>
                </a:lnTo>
                <a:lnTo>
                  <a:pt x="3945845" y="2441264"/>
                </a:lnTo>
                <a:lnTo>
                  <a:pt x="4416181" y="3255773"/>
                </a:lnTo>
                <a:lnTo>
                  <a:pt x="4429748" y="3273873"/>
                </a:lnTo>
                <a:lnTo>
                  <a:pt x="4441055" y="3298761"/>
                </a:lnTo>
                <a:lnTo>
                  <a:pt x="4450099" y="3325911"/>
                </a:lnTo>
                <a:lnTo>
                  <a:pt x="4454622" y="3344011"/>
                </a:lnTo>
                <a:lnTo>
                  <a:pt x="4456883" y="3355324"/>
                </a:lnTo>
                <a:lnTo>
                  <a:pt x="4454622" y="3366636"/>
                </a:lnTo>
                <a:lnTo>
                  <a:pt x="4454622" y="3400574"/>
                </a:lnTo>
                <a:lnTo>
                  <a:pt x="4454622" y="3414149"/>
                </a:lnTo>
                <a:lnTo>
                  <a:pt x="4450099" y="3425462"/>
                </a:lnTo>
                <a:lnTo>
                  <a:pt x="4450099" y="3427725"/>
                </a:lnTo>
                <a:lnTo>
                  <a:pt x="4447838" y="3432250"/>
                </a:lnTo>
                <a:lnTo>
                  <a:pt x="4447838" y="3436775"/>
                </a:lnTo>
                <a:lnTo>
                  <a:pt x="4407136" y="3506913"/>
                </a:lnTo>
                <a:lnTo>
                  <a:pt x="4407136" y="3509175"/>
                </a:lnTo>
                <a:lnTo>
                  <a:pt x="3878008" y="4425498"/>
                </a:lnTo>
                <a:lnTo>
                  <a:pt x="3871225" y="4425498"/>
                </a:lnTo>
                <a:lnTo>
                  <a:pt x="3868963" y="4434548"/>
                </a:lnTo>
                <a:lnTo>
                  <a:pt x="3857657" y="4443598"/>
                </a:lnTo>
                <a:lnTo>
                  <a:pt x="3844090" y="4457173"/>
                </a:lnTo>
                <a:lnTo>
                  <a:pt x="3828261" y="4466223"/>
                </a:lnTo>
                <a:lnTo>
                  <a:pt x="3807910" y="4475273"/>
                </a:lnTo>
                <a:lnTo>
                  <a:pt x="3789820" y="4482061"/>
                </a:lnTo>
                <a:lnTo>
                  <a:pt x="3771731" y="4486586"/>
                </a:lnTo>
                <a:lnTo>
                  <a:pt x="3758163" y="4486586"/>
                </a:lnTo>
                <a:lnTo>
                  <a:pt x="3681281" y="4486586"/>
                </a:lnTo>
                <a:lnTo>
                  <a:pt x="3676759" y="4488849"/>
                </a:lnTo>
                <a:lnTo>
                  <a:pt x="3672236" y="4488849"/>
                </a:lnTo>
                <a:lnTo>
                  <a:pt x="3645102" y="4488849"/>
                </a:lnTo>
                <a:lnTo>
                  <a:pt x="3617967" y="4486586"/>
                </a:lnTo>
                <a:lnTo>
                  <a:pt x="3595355" y="4486586"/>
                </a:lnTo>
                <a:lnTo>
                  <a:pt x="3579526" y="4488849"/>
                </a:lnTo>
                <a:lnTo>
                  <a:pt x="3565959" y="4488849"/>
                </a:lnTo>
                <a:lnTo>
                  <a:pt x="3543346" y="4488849"/>
                </a:lnTo>
                <a:lnTo>
                  <a:pt x="3509428" y="4488849"/>
                </a:lnTo>
                <a:lnTo>
                  <a:pt x="3480032" y="4488849"/>
                </a:lnTo>
                <a:lnTo>
                  <a:pt x="3461942" y="4491111"/>
                </a:lnTo>
                <a:lnTo>
                  <a:pt x="3434807" y="4488849"/>
                </a:lnTo>
                <a:lnTo>
                  <a:pt x="3412195" y="4488849"/>
                </a:lnTo>
                <a:lnTo>
                  <a:pt x="3409934" y="4486586"/>
                </a:lnTo>
                <a:lnTo>
                  <a:pt x="3396366" y="4486586"/>
                </a:lnTo>
                <a:lnTo>
                  <a:pt x="3353403" y="4488849"/>
                </a:lnTo>
                <a:lnTo>
                  <a:pt x="3294611" y="4488849"/>
                </a:lnTo>
                <a:lnTo>
                  <a:pt x="3238080" y="4488849"/>
                </a:lnTo>
                <a:lnTo>
                  <a:pt x="3201901" y="4488849"/>
                </a:lnTo>
                <a:lnTo>
                  <a:pt x="3186072" y="4488849"/>
                </a:lnTo>
                <a:lnTo>
                  <a:pt x="3172505" y="4486586"/>
                </a:lnTo>
                <a:lnTo>
                  <a:pt x="3140848" y="4486586"/>
                </a:lnTo>
                <a:lnTo>
                  <a:pt x="3120497" y="4488849"/>
                </a:lnTo>
                <a:lnTo>
                  <a:pt x="3100145" y="4488849"/>
                </a:lnTo>
                <a:lnTo>
                  <a:pt x="3093362" y="4486586"/>
                </a:lnTo>
                <a:lnTo>
                  <a:pt x="3086578" y="4486586"/>
                </a:lnTo>
                <a:lnTo>
                  <a:pt x="3050398" y="4486586"/>
                </a:lnTo>
                <a:lnTo>
                  <a:pt x="3016480" y="4488849"/>
                </a:lnTo>
                <a:lnTo>
                  <a:pt x="2996129" y="4491111"/>
                </a:lnTo>
                <a:lnTo>
                  <a:pt x="2991606" y="4486586"/>
                </a:lnTo>
                <a:lnTo>
                  <a:pt x="2955427" y="4486586"/>
                </a:lnTo>
                <a:lnTo>
                  <a:pt x="2916986" y="4488849"/>
                </a:lnTo>
                <a:lnTo>
                  <a:pt x="2892112" y="4488849"/>
                </a:lnTo>
                <a:lnTo>
                  <a:pt x="2869500" y="4488849"/>
                </a:lnTo>
                <a:lnTo>
                  <a:pt x="2840104" y="4488849"/>
                </a:lnTo>
                <a:lnTo>
                  <a:pt x="2837843" y="4488849"/>
                </a:lnTo>
                <a:lnTo>
                  <a:pt x="2835582" y="4486586"/>
                </a:lnTo>
                <a:lnTo>
                  <a:pt x="2828798" y="4486586"/>
                </a:lnTo>
                <a:lnTo>
                  <a:pt x="2824275" y="4488849"/>
                </a:lnTo>
                <a:lnTo>
                  <a:pt x="2815231" y="4491111"/>
                </a:lnTo>
                <a:lnTo>
                  <a:pt x="2806186" y="4491111"/>
                </a:lnTo>
                <a:lnTo>
                  <a:pt x="2792618" y="4488849"/>
                </a:lnTo>
                <a:lnTo>
                  <a:pt x="2767745" y="4488849"/>
                </a:lnTo>
                <a:lnTo>
                  <a:pt x="2742871" y="4488849"/>
                </a:lnTo>
                <a:lnTo>
                  <a:pt x="2717998" y="4488849"/>
                </a:lnTo>
                <a:lnTo>
                  <a:pt x="2690863" y="4488849"/>
                </a:lnTo>
                <a:lnTo>
                  <a:pt x="2670512" y="4488849"/>
                </a:lnTo>
                <a:lnTo>
                  <a:pt x="2647900" y="4488849"/>
                </a:lnTo>
                <a:lnTo>
                  <a:pt x="2623026" y="4484324"/>
                </a:lnTo>
                <a:lnTo>
                  <a:pt x="2598153" y="4475273"/>
                </a:lnTo>
                <a:lnTo>
                  <a:pt x="2591369" y="4475273"/>
                </a:lnTo>
                <a:lnTo>
                  <a:pt x="2586846" y="4475273"/>
                </a:lnTo>
                <a:lnTo>
                  <a:pt x="2582324" y="4468486"/>
                </a:lnTo>
                <a:lnTo>
                  <a:pt x="2575540" y="4463961"/>
                </a:lnTo>
                <a:lnTo>
                  <a:pt x="2555189" y="4452648"/>
                </a:lnTo>
                <a:lnTo>
                  <a:pt x="2548406" y="4445861"/>
                </a:lnTo>
                <a:lnTo>
                  <a:pt x="2541622" y="4441336"/>
                </a:lnTo>
                <a:lnTo>
                  <a:pt x="2537099" y="4436811"/>
                </a:lnTo>
                <a:lnTo>
                  <a:pt x="2534838" y="4430023"/>
                </a:lnTo>
                <a:lnTo>
                  <a:pt x="2528054" y="4425498"/>
                </a:lnTo>
                <a:lnTo>
                  <a:pt x="2523532" y="4416448"/>
                </a:lnTo>
                <a:lnTo>
                  <a:pt x="2007972" y="3520488"/>
                </a:lnTo>
                <a:lnTo>
                  <a:pt x="2003449" y="3515963"/>
                </a:lnTo>
                <a:lnTo>
                  <a:pt x="1998927" y="3513700"/>
                </a:lnTo>
                <a:lnTo>
                  <a:pt x="1998927" y="3506913"/>
                </a:lnTo>
                <a:lnTo>
                  <a:pt x="1994404" y="3497863"/>
                </a:lnTo>
                <a:lnTo>
                  <a:pt x="1978576" y="3475238"/>
                </a:lnTo>
                <a:lnTo>
                  <a:pt x="1965008" y="3452612"/>
                </a:lnTo>
                <a:lnTo>
                  <a:pt x="1965008" y="3448087"/>
                </a:lnTo>
                <a:lnTo>
                  <a:pt x="1962747" y="3441300"/>
                </a:lnTo>
                <a:lnTo>
                  <a:pt x="1960486" y="3436775"/>
                </a:lnTo>
                <a:lnTo>
                  <a:pt x="1958225" y="3429987"/>
                </a:lnTo>
                <a:lnTo>
                  <a:pt x="1958225" y="3425462"/>
                </a:lnTo>
                <a:lnTo>
                  <a:pt x="1953702" y="3416412"/>
                </a:lnTo>
                <a:lnTo>
                  <a:pt x="1951441" y="3405099"/>
                </a:lnTo>
                <a:lnTo>
                  <a:pt x="1951441" y="3393787"/>
                </a:lnTo>
                <a:lnTo>
                  <a:pt x="1951441" y="3380212"/>
                </a:lnTo>
                <a:lnTo>
                  <a:pt x="1951441" y="3364374"/>
                </a:lnTo>
                <a:lnTo>
                  <a:pt x="1951441" y="3346274"/>
                </a:lnTo>
                <a:lnTo>
                  <a:pt x="1955963" y="3330436"/>
                </a:lnTo>
                <a:lnTo>
                  <a:pt x="1960486" y="3316861"/>
                </a:lnTo>
                <a:lnTo>
                  <a:pt x="1965008" y="3301023"/>
                </a:lnTo>
                <a:lnTo>
                  <a:pt x="1978576" y="3273873"/>
                </a:lnTo>
                <a:lnTo>
                  <a:pt x="1996666" y="3248985"/>
                </a:lnTo>
                <a:lnTo>
                  <a:pt x="2003449" y="3235410"/>
                </a:lnTo>
                <a:lnTo>
                  <a:pt x="2010233" y="3221835"/>
                </a:lnTo>
                <a:lnTo>
                  <a:pt x="2019278" y="3210522"/>
                </a:lnTo>
                <a:lnTo>
                  <a:pt x="2023800" y="3196947"/>
                </a:lnTo>
                <a:lnTo>
                  <a:pt x="2084853" y="3104183"/>
                </a:lnTo>
                <a:lnTo>
                  <a:pt x="2143645" y="3009157"/>
                </a:lnTo>
                <a:lnTo>
                  <a:pt x="2200176" y="2914131"/>
                </a:lnTo>
                <a:lnTo>
                  <a:pt x="2256707" y="2814580"/>
                </a:lnTo>
                <a:lnTo>
                  <a:pt x="2310976" y="2717292"/>
                </a:lnTo>
                <a:lnTo>
                  <a:pt x="2365246" y="2617741"/>
                </a:lnTo>
                <a:lnTo>
                  <a:pt x="2417254" y="2520452"/>
                </a:lnTo>
                <a:lnTo>
                  <a:pt x="2469262" y="2423163"/>
                </a:lnTo>
                <a:lnTo>
                  <a:pt x="2467001" y="2420901"/>
                </a:lnTo>
                <a:lnTo>
                  <a:pt x="2471524" y="2423163"/>
                </a:lnTo>
                <a:lnTo>
                  <a:pt x="2489614" y="2391488"/>
                </a:lnTo>
                <a:lnTo>
                  <a:pt x="2496397" y="2380176"/>
                </a:lnTo>
                <a:lnTo>
                  <a:pt x="2500920" y="2366600"/>
                </a:lnTo>
                <a:lnTo>
                  <a:pt x="2507703" y="2355288"/>
                </a:lnTo>
                <a:lnTo>
                  <a:pt x="2516748" y="2341713"/>
                </a:lnTo>
                <a:lnTo>
                  <a:pt x="2534838" y="2319088"/>
                </a:lnTo>
                <a:lnTo>
                  <a:pt x="2550667" y="2303250"/>
                </a:lnTo>
                <a:lnTo>
                  <a:pt x="2552928" y="2298725"/>
                </a:lnTo>
                <a:lnTo>
                  <a:pt x="2557450" y="2296462"/>
                </a:lnTo>
                <a:lnTo>
                  <a:pt x="2561973" y="2291937"/>
                </a:lnTo>
                <a:lnTo>
                  <a:pt x="2564234" y="2287412"/>
                </a:lnTo>
                <a:lnTo>
                  <a:pt x="2584585" y="2282887"/>
                </a:lnTo>
                <a:lnTo>
                  <a:pt x="2602675" y="2273837"/>
                </a:lnTo>
                <a:lnTo>
                  <a:pt x="2618504" y="2267050"/>
                </a:lnTo>
                <a:lnTo>
                  <a:pt x="2638855" y="2264787"/>
                </a:lnTo>
                <a:lnTo>
                  <a:pt x="2668251" y="2262524"/>
                </a:lnTo>
                <a:lnTo>
                  <a:pt x="2704430" y="2262524"/>
                </a:lnTo>
                <a:lnTo>
                  <a:pt x="2740610" y="2262524"/>
                </a:lnTo>
                <a:lnTo>
                  <a:pt x="2763222" y="2262524"/>
                </a:lnTo>
                <a:lnTo>
                  <a:pt x="2770006" y="2262524"/>
                </a:lnTo>
                <a:lnTo>
                  <a:pt x="2779051" y="2264787"/>
                </a:lnTo>
                <a:lnTo>
                  <a:pt x="3667714" y="2264787"/>
                </a:lnTo>
                <a:lnTo>
                  <a:pt x="3681281" y="2262524"/>
                </a:lnTo>
                <a:close/>
                <a:moveTo>
                  <a:pt x="1736624" y="1138050"/>
                </a:moveTo>
                <a:lnTo>
                  <a:pt x="1743408" y="1142575"/>
                </a:lnTo>
                <a:lnTo>
                  <a:pt x="1750192" y="1142575"/>
                </a:lnTo>
                <a:lnTo>
                  <a:pt x="1779588" y="1140312"/>
                </a:lnTo>
                <a:lnTo>
                  <a:pt x="1806722" y="1140312"/>
                </a:lnTo>
                <a:lnTo>
                  <a:pt x="1811245" y="1140312"/>
                </a:lnTo>
                <a:lnTo>
                  <a:pt x="1815767" y="1142575"/>
                </a:lnTo>
                <a:lnTo>
                  <a:pt x="1838379" y="1142575"/>
                </a:lnTo>
                <a:lnTo>
                  <a:pt x="1840641" y="1144837"/>
                </a:lnTo>
                <a:lnTo>
                  <a:pt x="1847425" y="1149362"/>
                </a:lnTo>
                <a:lnTo>
                  <a:pt x="1860992" y="1153888"/>
                </a:lnTo>
                <a:lnTo>
                  <a:pt x="1872298" y="1160675"/>
                </a:lnTo>
                <a:lnTo>
                  <a:pt x="1874559" y="1160675"/>
                </a:lnTo>
                <a:lnTo>
                  <a:pt x="1881343" y="1162938"/>
                </a:lnTo>
                <a:lnTo>
                  <a:pt x="1885865" y="1169725"/>
                </a:lnTo>
                <a:lnTo>
                  <a:pt x="1903955" y="1178775"/>
                </a:lnTo>
                <a:lnTo>
                  <a:pt x="1915261" y="1190088"/>
                </a:lnTo>
                <a:lnTo>
                  <a:pt x="1931090" y="1208188"/>
                </a:lnTo>
                <a:lnTo>
                  <a:pt x="1944657" y="1226288"/>
                </a:lnTo>
                <a:lnTo>
                  <a:pt x="1955963" y="1248914"/>
                </a:lnTo>
                <a:lnTo>
                  <a:pt x="1967270" y="1267013"/>
                </a:lnTo>
                <a:lnTo>
                  <a:pt x="1969531" y="1271539"/>
                </a:lnTo>
                <a:lnTo>
                  <a:pt x="1971792" y="1276064"/>
                </a:lnTo>
                <a:lnTo>
                  <a:pt x="1976314" y="1282852"/>
                </a:lnTo>
                <a:lnTo>
                  <a:pt x="1978576" y="1289639"/>
                </a:lnTo>
                <a:lnTo>
                  <a:pt x="1985359" y="1300951"/>
                </a:lnTo>
                <a:lnTo>
                  <a:pt x="1989882" y="1307739"/>
                </a:lnTo>
                <a:lnTo>
                  <a:pt x="1994404" y="1312264"/>
                </a:lnTo>
                <a:lnTo>
                  <a:pt x="1996666" y="1319052"/>
                </a:lnTo>
                <a:lnTo>
                  <a:pt x="2464740" y="2133561"/>
                </a:lnTo>
                <a:lnTo>
                  <a:pt x="2478307" y="2153923"/>
                </a:lnTo>
                <a:lnTo>
                  <a:pt x="2489614" y="2181073"/>
                </a:lnTo>
                <a:lnTo>
                  <a:pt x="2500920" y="2203699"/>
                </a:lnTo>
                <a:lnTo>
                  <a:pt x="2505442" y="2221799"/>
                </a:lnTo>
                <a:lnTo>
                  <a:pt x="2507703" y="2233112"/>
                </a:lnTo>
                <a:lnTo>
                  <a:pt x="2507703" y="2246687"/>
                </a:lnTo>
                <a:lnTo>
                  <a:pt x="2507703" y="2278362"/>
                </a:lnTo>
                <a:lnTo>
                  <a:pt x="2505442" y="2291937"/>
                </a:lnTo>
                <a:lnTo>
                  <a:pt x="2500920" y="2303250"/>
                </a:lnTo>
                <a:lnTo>
                  <a:pt x="2500920" y="2307775"/>
                </a:lnTo>
                <a:lnTo>
                  <a:pt x="2498658" y="2312300"/>
                </a:lnTo>
                <a:lnTo>
                  <a:pt x="2498658" y="2316825"/>
                </a:lnTo>
                <a:lnTo>
                  <a:pt x="2455695" y="2386963"/>
                </a:lnTo>
                <a:lnTo>
                  <a:pt x="2455695" y="2389226"/>
                </a:lnTo>
                <a:lnTo>
                  <a:pt x="1928829" y="3303286"/>
                </a:lnTo>
                <a:lnTo>
                  <a:pt x="1922045" y="3303286"/>
                </a:lnTo>
                <a:lnTo>
                  <a:pt x="1919784" y="3314598"/>
                </a:lnTo>
                <a:lnTo>
                  <a:pt x="1906216" y="3325911"/>
                </a:lnTo>
                <a:lnTo>
                  <a:pt x="1892649" y="3334961"/>
                </a:lnTo>
                <a:lnTo>
                  <a:pt x="1876820" y="3344011"/>
                </a:lnTo>
                <a:lnTo>
                  <a:pt x="1858731" y="3353061"/>
                </a:lnTo>
                <a:lnTo>
                  <a:pt x="1840641" y="3359849"/>
                </a:lnTo>
                <a:lnTo>
                  <a:pt x="1820290" y="3364374"/>
                </a:lnTo>
                <a:lnTo>
                  <a:pt x="1806722" y="3366636"/>
                </a:lnTo>
                <a:lnTo>
                  <a:pt x="1729840" y="3366636"/>
                </a:lnTo>
                <a:lnTo>
                  <a:pt x="1725318" y="3366636"/>
                </a:lnTo>
                <a:lnTo>
                  <a:pt x="1720796" y="3366636"/>
                </a:lnTo>
                <a:lnTo>
                  <a:pt x="1695922" y="3366636"/>
                </a:lnTo>
                <a:lnTo>
                  <a:pt x="1666526" y="3366636"/>
                </a:lnTo>
                <a:lnTo>
                  <a:pt x="1643914" y="3366636"/>
                </a:lnTo>
                <a:lnTo>
                  <a:pt x="1630346" y="3366636"/>
                </a:lnTo>
                <a:lnTo>
                  <a:pt x="1614518" y="3366636"/>
                </a:lnTo>
                <a:lnTo>
                  <a:pt x="1591905" y="3366636"/>
                </a:lnTo>
                <a:lnTo>
                  <a:pt x="1560248" y="3366636"/>
                </a:lnTo>
                <a:lnTo>
                  <a:pt x="1528591" y="3366636"/>
                </a:lnTo>
                <a:lnTo>
                  <a:pt x="1510501" y="3368899"/>
                </a:lnTo>
                <a:lnTo>
                  <a:pt x="1485628" y="3366636"/>
                </a:lnTo>
                <a:lnTo>
                  <a:pt x="1460754" y="3366636"/>
                </a:lnTo>
                <a:lnTo>
                  <a:pt x="1458493" y="3366636"/>
                </a:lnTo>
                <a:lnTo>
                  <a:pt x="1447187" y="3366636"/>
                </a:lnTo>
                <a:lnTo>
                  <a:pt x="1404223" y="3366636"/>
                </a:lnTo>
                <a:lnTo>
                  <a:pt x="1345431" y="3366636"/>
                </a:lnTo>
                <a:lnTo>
                  <a:pt x="1286640" y="3366636"/>
                </a:lnTo>
                <a:lnTo>
                  <a:pt x="1252721" y="3366636"/>
                </a:lnTo>
                <a:lnTo>
                  <a:pt x="1234631" y="3366636"/>
                </a:lnTo>
                <a:lnTo>
                  <a:pt x="1221064" y="3366636"/>
                </a:lnTo>
                <a:lnTo>
                  <a:pt x="1191668" y="3366636"/>
                </a:lnTo>
                <a:lnTo>
                  <a:pt x="1169056" y="3366636"/>
                </a:lnTo>
                <a:lnTo>
                  <a:pt x="1148705" y="3366636"/>
                </a:lnTo>
                <a:lnTo>
                  <a:pt x="1144182" y="3366636"/>
                </a:lnTo>
                <a:lnTo>
                  <a:pt x="1135137" y="3366636"/>
                </a:lnTo>
                <a:lnTo>
                  <a:pt x="1098957" y="3366636"/>
                </a:lnTo>
                <a:lnTo>
                  <a:pt x="1065039" y="3366636"/>
                </a:lnTo>
                <a:lnTo>
                  <a:pt x="1049210" y="3368899"/>
                </a:lnTo>
                <a:lnTo>
                  <a:pt x="1042427" y="3366636"/>
                </a:lnTo>
                <a:lnTo>
                  <a:pt x="1003986" y="3366636"/>
                </a:lnTo>
                <a:lnTo>
                  <a:pt x="967806" y="3366636"/>
                </a:lnTo>
                <a:lnTo>
                  <a:pt x="940671" y="3366636"/>
                </a:lnTo>
                <a:lnTo>
                  <a:pt x="918059" y="3366636"/>
                </a:lnTo>
                <a:lnTo>
                  <a:pt x="890924" y="3366636"/>
                </a:lnTo>
                <a:lnTo>
                  <a:pt x="888663" y="3366636"/>
                </a:lnTo>
                <a:lnTo>
                  <a:pt x="886402" y="3366636"/>
                </a:lnTo>
                <a:lnTo>
                  <a:pt x="877357" y="3366636"/>
                </a:lnTo>
                <a:lnTo>
                  <a:pt x="872835" y="3366636"/>
                </a:lnTo>
                <a:lnTo>
                  <a:pt x="863790" y="3368899"/>
                </a:lnTo>
                <a:lnTo>
                  <a:pt x="854745" y="3368899"/>
                </a:lnTo>
                <a:lnTo>
                  <a:pt x="841177" y="3366636"/>
                </a:lnTo>
                <a:lnTo>
                  <a:pt x="818565" y="3366636"/>
                </a:lnTo>
                <a:lnTo>
                  <a:pt x="791430" y="3366636"/>
                </a:lnTo>
                <a:lnTo>
                  <a:pt x="766557" y="3366636"/>
                </a:lnTo>
                <a:lnTo>
                  <a:pt x="741683" y="3366636"/>
                </a:lnTo>
                <a:lnTo>
                  <a:pt x="719071" y="3366636"/>
                </a:lnTo>
                <a:lnTo>
                  <a:pt x="696459" y="3366636"/>
                </a:lnTo>
                <a:lnTo>
                  <a:pt x="673846" y="3362111"/>
                </a:lnTo>
                <a:lnTo>
                  <a:pt x="646711" y="3353061"/>
                </a:lnTo>
                <a:lnTo>
                  <a:pt x="642189" y="3353061"/>
                </a:lnTo>
                <a:lnTo>
                  <a:pt x="635406" y="3353061"/>
                </a:lnTo>
                <a:lnTo>
                  <a:pt x="630883" y="3346274"/>
                </a:lnTo>
                <a:lnTo>
                  <a:pt x="624099" y="3341749"/>
                </a:lnTo>
                <a:lnTo>
                  <a:pt x="606010" y="3330436"/>
                </a:lnTo>
                <a:lnTo>
                  <a:pt x="599226" y="3325911"/>
                </a:lnTo>
                <a:lnTo>
                  <a:pt x="592442" y="3321386"/>
                </a:lnTo>
                <a:lnTo>
                  <a:pt x="585658" y="3316861"/>
                </a:lnTo>
                <a:lnTo>
                  <a:pt x="583397" y="3307811"/>
                </a:lnTo>
                <a:lnTo>
                  <a:pt x="576614" y="3303286"/>
                </a:lnTo>
                <a:lnTo>
                  <a:pt x="572091" y="3294236"/>
                </a:lnTo>
                <a:lnTo>
                  <a:pt x="56531" y="2400538"/>
                </a:lnTo>
                <a:lnTo>
                  <a:pt x="52008" y="2393751"/>
                </a:lnTo>
                <a:lnTo>
                  <a:pt x="47486" y="2391488"/>
                </a:lnTo>
                <a:lnTo>
                  <a:pt x="47486" y="2386963"/>
                </a:lnTo>
                <a:lnTo>
                  <a:pt x="42963" y="2377913"/>
                </a:lnTo>
                <a:lnTo>
                  <a:pt x="29396" y="2353025"/>
                </a:lnTo>
                <a:lnTo>
                  <a:pt x="15829" y="2330400"/>
                </a:lnTo>
                <a:lnTo>
                  <a:pt x="15829" y="2325875"/>
                </a:lnTo>
                <a:lnTo>
                  <a:pt x="13567" y="2321350"/>
                </a:lnTo>
                <a:lnTo>
                  <a:pt x="11306" y="2316825"/>
                </a:lnTo>
                <a:lnTo>
                  <a:pt x="9045" y="2310038"/>
                </a:lnTo>
                <a:lnTo>
                  <a:pt x="9045" y="2303250"/>
                </a:lnTo>
                <a:lnTo>
                  <a:pt x="2261" y="2294200"/>
                </a:lnTo>
                <a:lnTo>
                  <a:pt x="0" y="2282887"/>
                </a:lnTo>
                <a:lnTo>
                  <a:pt x="0" y="2271574"/>
                </a:lnTo>
                <a:lnTo>
                  <a:pt x="0" y="2257999"/>
                </a:lnTo>
                <a:lnTo>
                  <a:pt x="0" y="2244424"/>
                </a:lnTo>
                <a:lnTo>
                  <a:pt x="0" y="2224061"/>
                </a:lnTo>
                <a:lnTo>
                  <a:pt x="6784" y="2208224"/>
                </a:lnTo>
                <a:lnTo>
                  <a:pt x="11306" y="2194649"/>
                </a:lnTo>
                <a:lnTo>
                  <a:pt x="15829" y="2181073"/>
                </a:lnTo>
                <a:lnTo>
                  <a:pt x="31657" y="2151661"/>
                </a:lnTo>
                <a:lnTo>
                  <a:pt x="45225" y="2126773"/>
                </a:lnTo>
                <a:lnTo>
                  <a:pt x="52008" y="2115460"/>
                </a:lnTo>
                <a:lnTo>
                  <a:pt x="58792" y="2101885"/>
                </a:lnTo>
                <a:lnTo>
                  <a:pt x="67837" y="2088310"/>
                </a:lnTo>
                <a:lnTo>
                  <a:pt x="72359" y="2074735"/>
                </a:lnTo>
                <a:lnTo>
                  <a:pt x="133413" y="1984234"/>
                </a:lnTo>
                <a:lnTo>
                  <a:pt x="192204" y="1886945"/>
                </a:lnTo>
                <a:lnTo>
                  <a:pt x="250997" y="1791919"/>
                </a:lnTo>
                <a:lnTo>
                  <a:pt x="307527" y="1692368"/>
                </a:lnTo>
                <a:lnTo>
                  <a:pt x="359536" y="1595079"/>
                </a:lnTo>
                <a:lnTo>
                  <a:pt x="413805" y="1495528"/>
                </a:lnTo>
                <a:lnTo>
                  <a:pt x="468075" y="1398240"/>
                </a:lnTo>
                <a:lnTo>
                  <a:pt x="520083" y="1303214"/>
                </a:lnTo>
                <a:lnTo>
                  <a:pt x="515560" y="1300951"/>
                </a:lnTo>
                <a:lnTo>
                  <a:pt x="522344" y="1303214"/>
                </a:lnTo>
                <a:lnTo>
                  <a:pt x="540434" y="1269276"/>
                </a:lnTo>
                <a:lnTo>
                  <a:pt x="544956" y="1257964"/>
                </a:lnTo>
                <a:lnTo>
                  <a:pt x="549479" y="1246651"/>
                </a:lnTo>
                <a:lnTo>
                  <a:pt x="556262" y="1235338"/>
                </a:lnTo>
                <a:lnTo>
                  <a:pt x="565307" y="1219500"/>
                </a:lnTo>
                <a:lnTo>
                  <a:pt x="583397" y="1196876"/>
                </a:lnTo>
                <a:lnTo>
                  <a:pt x="601487" y="1183300"/>
                </a:lnTo>
                <a:lnTo>
                  <a:pt x="606010" y="1178775"/>
                </a:lnTo>
                <a:lnTo>
                  <a:pt x="608271" y="1176512"/>
                </a:lnTo>
                <a:lnTo>
                  <a:pt x="612793" y="1171988"/>
                </a:lnTo>
                <a:lnTo>
                  <a:pt x="615054" y="1167462"/>
                </a:lnTo>
                <a:lnTo>
                  <a:pt x="633144" y="1160675"/>
                </a:lnTo>
                <a:lnTo>
                  <a:pt x="651234" y="1151625"/>
                </a:lnTo>
                <a:lnTo>
                  <a:pt x="669324" y="1144837"/>
                </a:lnTo>
                <a:lnTo>
                  <a:pt x="689675" y="1142575"/>
                </a:lnTo>
                <a:lnTo>
                  <a:pt x="716810" y="1140312"/>
                </a:lnTo>
                <a:lnTo>
                  <a:pt x="755251" y="1140312"/>
                </a:lnTo>
                <a:lnTo>
                  <a:pt x="789169" y="1140312"/>
                </a:lnTo>
                <a:lnTo>
                  <a:pt x="814043" y="1140312"/>
                </a:lnTo>
                <a:lnTo>
                  <a:pt x="823087" y="1140312"/>
                </a:lnTo>
                <a:lnTo>
                  <a:pt x="829871" y="1142575"/>
                </a:lnTo>
                <a:lnTo>
                  <a:pt x="1716273" y="1142575"/>
                </a:lnTo>
                <a:lnTo>
                  <a:pt x="1729840" y="1140312"/>
                </a:lnTo>
                <a:close/>
                <a:moveTo>
                  <a:pt x="4621953" y="1122212"/>
                </a:moveTo>
                <a:lnTo>
                  <a:pt x="4658133" y="1124474"/>
                </a:lnTo>
                <a:lnTo>
                  <a:pt x="4694312" y="1124474"/>
                </a:lnTo>
                <a:lnTo>
                  <a:pt x="4716925" y="1124474"/>
                </a:lnTo>
                <a:lnTo>
                  <a:pt x="4725969" y="1124474"/>
                </a:lnTo>
                <a:lnTo>
                  <a:pt x="4732753" y="1124474"/>
                </a:lnTo>
                <a:lnTo>
                  <a:pt x="5619155" y="1124474"/>
                </a:lnTo>
                <a:lnTo>
                  <a:pt x="5632722" y="1124474"/>
                </a:lnTo>
                <a:lnTo>
                  <a:pt x="5639506" y="1122212"/>
                </a:lnTo>
                <a:lnTo>
                  <a:pt x="5648551" y="1124474"/>
                </a:lnTo>
                <a:lnTo>
                  <a:pt x="5655335" y="1124474"/>
                </a:lnTo>
                <a:lnTo>
                  <a:pt x="5682469" y="1124474"/>
                </a:lnTo>
                <a:lnTo>
                  <a:pt x="5709604" y="1124474"/>
                </a:lnTo>
                <a:lnTo>
                  <a:pt x="5714127" y="1124474"/>
                </a:lnTo>
                <a:lnTo>
                  <a:pt x="5720910" y="1124474"/>
                </a:lnTo>
                <a:lnTo>
                  <a:pt x="5741261" y="1124474"/>
                </a:lnTo>
                <a:lnTo>
                  <a:pt x="5743523" y="1129000"/>
                </a:lnTo>
                <a:lnTo>
                  <a:pt x="5750306" y="1133525"/>
                </a:lnTo>
                <a:lnTo>
                  <a:pt x="5763874" y="1138050"/>
                </a:lnTo>
                <a:lnTo>
                  <a:pt x="5775180" y="1144837"/>
                </a:lnTo>
                <a:lnTo>
                  <a:pt x="5777441" y="1144837"/>
                </a:lnTo>
                <a:lnTo>
                  <a:pt x="5784225" y="1147100"/>
                </a:lnTo>
                <a:lnTo>
                  <a:pt x="5791008" y="1149362"/>
                </a:lnTo>
                <a:lnTo>
                  <a:pt x="5809098" y="1160675"/>
                </a:lnTo>
                <a:lnTo>
                  <a:pt x="5818143" y="1174250"/>
                </a:lnTo>
                <a:lnTo>
                  <a:pt x="5833972" y="1192350"/>
                </a:lnTo>
                <a:lnTo>
                  <a:pt x="5847539" y="1210450"/>
                </a:lnTo>
                <a:lnTo>
                  <a:pt x="5858845" y="1230813"/>
                </a:lnTo>
                <a:lnTo>
                  <a:pt x="5872413" y="1251176"/>
                </a:lnTo>
                <a:lnTo>
                  <a:pt x="5874674" y="1255701"/>
                </a:lnTo>
                <a:lnTo>
                  <a:pt x="5876935" y="1260226"/>
                </a:lnTo>
                <a:lnTo>
                  <a:pt x="5881458" y="1267013"/>
                </a:lnTo>
                <a:lnTo>
                  <a:pt x="5883719" y="1273801"/>
                </a:lnTo>
                <a:lnTo>
                  <a:pt x="5888241" y="1280589"/>
                </a:lnTo>
                <a:lnTo>
                  <a:pt x="5892764" y="1287376"/>
                </a:lnTo>
                <a:lnTo>
                  <a:pt x="5897286" y="1294164"/>
                </a:lnTo>
                <a:lnTo>
                  <a:pt x="5899547" y="1303214"/>
                </a:lnTo>
                <a:lnTo>
                  <a:pt x="6367622" y="2115460"/>
                </a:lnTo>
                <a:lnTo>
                  <a:pt x="6383450" y="2135823"/>
                </a:lnTo>
                <a:lnTo>
                  <a:pt x="6394757" y="2160711"/>
                </a:lnTo>
                <a:lnTo>
                  <a:pt x="6403802" y="2187861"/>
                </a:lnTo>
                <a:lnTo>
                  <a:pt x="6408324" y="2205961"/>
                </a:lnTo>
                <a:lnTo>
                  <a:pt x="6410585" y="2217274"/>
                </a:lnTo>
                <a:lnTo>
                  <a:pt x="6410585" y="2228586"/>
                </a:lnTo>
                <a:lnTo>
                  <a:pt x="6410585" y="2262524"/>
                </a:lnTo>
                <a:lnTo>
                  <a:pt x="6408324" y="2276100"/>
                </a:lnTo>
                <a:lnTo>
                  <a:pt x="6403802" y="2287412"/>
                </a:lnTo>
                <a:lnTo>
                  <a:pt x="6403802" y="2289675"/>
                </a:lnTo>
                <a:lnTo>
                  <a:pt x="6401540" y="2294200"/>
                </a:lnTo>
                <a:lnTo>
                  <a:pt x="6401540" y="2298725"/>
                </a:lnTo>
                <a:lnTo>
                  <a:pt x="6358577" y="2368863"/>
                </a:lnTo>
                <a:lnTo>
                  <a:pt x="6358577" y="2373388"/>
                </a:lnTo>
                <a:lnTo>
                  <a:pt x="5831711" y="3287448"/>
                </a:lnTo>
                <a:lnTo>
                  <a:pt x="5827188" y="3287448"/>
                </a:lnTo>
                <a:lnTo>
                  <a:pt x="5822666" y="3296498"/>
                </a:lnTo>
                <a:lnTo>
                  <a:pt x="5811359" y="3305548"/>
                </a:lnTo>
                <a:lnTo>
                  <a:pt x="5797792" y="3319123"/>
                </a:lnTo>
                <a:lnTo>
                  <a:pt x="5779702" y="3328173"/>
                </a:lnTo>
                <a:lnTo>
                  <a:pt x="5761612" y="3337224"/>
                </a:lnTo>
                <a:lnTo>
                  <a:pt x="5743523" y="3344011"/>
                </a:lnTo>
                <a:lnTo>
                  <a:pt x="5725433" y="3348536"/>
                </a:lnTo>
                <a:lnTo>
                  <a:pt x="5709604" y="3348536"/>
                </a:lnTo>
                <a:lnTo>
                  <a:pt x="5632722" y="3348536"/>
                </a:lnTo>
                <a:lnTo>
                  <a:pt x="5628200" y="3350799"/>
                </a:lnTo>
                <a:lnTo>
                  <a:pt x="5623677" y="3350799"/>
                </a:lnTo>
                <a:lnTo>
                  <a:pt x="5598804" y="3350799"/>
                </a:lnTo>
                <a:lnTo>
                  <a:pt x="5571669" y="3348536"/>
                </a:lnTo>
                <a:lnTo>
                  <a:pt x="5546796" y="3348536"/>
                </a:lnTo>
                <a:lnTo>
                  <a:pt x="5533228" y="3350799"/>
                </a:lnTo>
                <a:lnTo>
                  <a:pt x="5519661" y="3350799"/>
                </a:lnTo>
                <a:lnTo>
                  <a:pt x="5497049" y="3350799"/>
                </a:lnTo>
                <a:lnTo>
                  <a:pt x="5463130" y="3348536"/>
                </a:lnTo>
                <a:lnTo>
                  <a:pt x="5433734" y="3350799"/>
                </a:lnTo>
                <a:lnTo>
                  <a:pt x="5413383" y="3353061"/>
                </a:lnTo>
                <a:lnTo>
                  <a:pt x="5388510" y="3350799"/>
                </a:lnTo>
                <a:lnTo>
                  <a:pt x="5365897" y="3350799"/>
                </a:lnTo>
                <a:lnTo>
                  <a:pt x="5363636" y="3348536"/>
                </a:lnTo>
                <a:lnTo>
                  <a:pt x="5352330" y="3348536"/>
                </a:lnTo>
                <a:lnTo>
                  <a:pt x="5307105" y="3350799"/>
                </a:lnTo>
                <a:lnTo>
                  <a:pt x="5248313" y="3350799"/>
                </a:lnTo>
                <a:lnTo>
                  <a:pt x="5189521" y="3348536"/>
                </a:lnTo>
                <a:lnTo>
                  <a:pt x="5155603" y="3350799"/>
                </a:lnTo>
                <a:lnTo>
                  <a:pt x="5139774" y="3350799"/>
                </a:lnTo>
                <a:lnTo>
                  <a:pt x="5123946" y="3348536"/>
                </a:lnTo>
                <a:lnTo>
                  <a:pt x="5094550" y="3348536"/>
                </a:lnTo>
                <a:lnTo>
                  <a:pt x="5074199" y="3350799"/>
                </a:lnTo>
                <a:lnTo>
                  <a:pt x="5051586" y="3348536"/>
                </a:lnTo>
                <a:lnTo>
                  <a:pt x="5047064" y="3348536"/>
                </a:lnTo>
                <a:lnTo>
                  <a:pt x="5038019" y="3348536"/>
                </a:lnTo>
                <a:lnTo>
                  <a:pt x="5004101" y="3348536"/>
                </a:lnTo>
                <a:lnTo>
                  <a:pt x="4967921" y="3350799"/>
                </a:lnTo>
                <a:lnTo>
                  <a:pt x="4952092" y="3353061"/>
                </a:lnTo>
                <a:lnTo>
                  <a:pt x="4945309" y="3348536"/>
                </a:lnTo>
                <a:lnTo>
                  <a:pt x="4906868" y="3348536"/>
                </a:lnTo>
                <a:lnTo>
                  <a:pt x="4870688" y="3350799"/>
                </a:lnTo>
                <a:lnTo>
                  <a:pt x="4845815" y="3350799"/>
                </a:lnTo>
                <a:lnTo>
                  <a:pt x="4820941" y="3350799"/>
                </a:lnTo>
                <a:lnTo>
                  <a:pt x="4793806" y="3350799"/>
                </a:lnTo>
                <a:lnTo>
                  <a:pt x="4791545" y="3348536"/>
                </a:lnTo>
                <a:lnTo>
                  <a:pt x="4789284" y="3348536"/>
                </a:lnTo>
                <a:lnTo>
                  <a:pt x="4782500" y="3348536"/>
                </a:lnTo>
                <a:lnTo>
                  <a:pt x="4777978" y="3350799"/>
                </a:lnTo>
                <a:lnTo>
                  <a:pt x="4771194" y="3353061"/>
                </a:lnTo>
                <a:lnTo>
                  <a:pt x="4757627" y="3353061"/>
                </a:lnTo>
                <a:lnTo>
                  <a:pt x="4744059" y="3350799"/>
                </a:lnTo>
                <a:lnTo>
                  <a:pt x="4721447" y="3350799"/>
                </a:lnTo>
                <a:lnTo>
                  <a:pt x="4696573" y="3350799"/>
                </a:lnTo>
                <a:lnTo>
                  <a:pt x="4669439" y="3350799"/>
                </a:lnTo>
                <a:lnTo>
                  <a:pt x="4644565" y="3350799"/>
                </a:lnTo>
                <a:lnTo>
                  <a:pt x="4624214" y="3350799"/>
                </a:lnTo>
                <a:lnTo>
                  <a:pt x="4599341" y="3350799"/>
                </a:lnTo>
                <a:lnTo>
                  <a:pt x="4576728" y="3346274"/>
                </a:lnTo>
                <a:lnTo>
                  <a:pt x="4551855" y="3337224"/>
                </a:lnTo>
                <a:lnTo>
                  <a:pt x="4547332" y="3337224"/>
                </a:lnTo>
                <a:lnTo>
                  <a:pt x="4538287" y="3337224"/>
                </a:lnTo>
                <a:lnTo>
                  <a:pt x="4533765" y="3330436"/>
                </a:lnTo>
                <a:lnTo>
                  <a:pt x="4526981" y="3325911"/>
                </a:lnTo>
                <a:lnTo>
                  <a:pt x="4508891" y="3314598"/>
                </a:lnTo>
                <a:lnTo>
                  <a:pt x="4502108" y="3307811"/>
                </a:lnTo>
                <a:lnTo>
                  <a:pt x="4495324" y="3303286"/>
                </a:lnTo>
                <a:lnTo>
                  <a:pt x="4490802" y="3296498"/>
                </a:lnTo>
                <a:lnTo>
                  <a:pt x="4488540" y="3291973"/>
                </a:lnTo>
                <a:lnTo>
                  <a:pt x="4481757" y="3287448"/>
                </a:lnTo>
                <a:lnTo>
                  <a:pt x="4477234" y="3278398"/>
                </a:lnTo>
                <a:lnTo>
                  <a:pt x="3961674" y="2382438"/>
                </a:lnTo>
                <a:lnTo>
                  <a:pt x="3954890" y="2377913"/>
                </a:lnTo>
                <a:lnTo>
                  <a:pt x="3952629" y="2375651"/>
                </a:lnTo>
                <a:lnTo>
                  <a:pt x="3952629" y="2368863"/>
                </a:lnTo>
                <a:lnTo>
                  <a:pt x="3945845" y="2359813"/>
                </a:lnTo>
                <a:lnTo>
                  <a:pt x="3932278" y="2337188"/>
                </a:lnTo>
                <a:lnTo>
                  <a:pt x="3920972" y="2314562"/>
                </a:lnTo>
                <a:lnTo>
                  <a:pt x="3918710" y="2310038"/>
                </a:lnTo>
                <a:lnTo>
                  <a:pt x="3916449" y="2303250"/>
                </a:lnTo>
                <a:lnTo>
                  <a:pt x="3914188" y="2298725"/>
                </a:lnTo>
                <a:lnTo>
                  <a:pt x="3911927" y="2291937"/>
                </a:lnTo>
                <a:lnTo>
                  <a:pt x="3911927" y="2287412"/>
                </a:lnTo>
                <a:lnTo>
                  <a:pt x="3907404" y="2278362"/>
                </a:lnTo>
                <a:lnTo>
                  <a:pt x="3905143" y="2267050"/>
                </a:lnTo>
                <a:lnTo>
                  <a:pt x="3905143" y="2255737"/>
                </a:lnTo>
                <a:lnTo>
                  <a:pt x="3905143" y="2242162"/>
                </a:lnTo>
                <a:lnTo>
                  <a:pt x="3905143" y="2226324"/>
                </a:lnTo>
                <a:lnTo>
                  <a:pt x="3905143" y="2208224"/>
                </a:lnTo>
                <a:lnTo>
                  <a:pt x="3909666" y="2192386"/>
                </a:lnTo>
                <a:lnTo>
                  <a:pt x="3914188" y="2178811"/>
                </a:lnTo>
                <a:lnTo>
                  <a:pt x="3918710" y="2160711"/>
                </a:lnTo>
                <a:lnTo>
                  <a:pt x="3934539" y="2135823"/>
                </a:lnTo>
                <a:lnTo>
                  <a:pt x="3948106" y="2110935"/>
                </a:lnTo>
                <a:lnTo>
                  <a:pt x="3954890" y="2097360"/>
                </a:lnTo>
                <a:lnTo>
                  <a:pt x="3966196" y="2083785"/>
                </a:lnTo>
                <a:lnTo>
                  <a:pt x="3972980" y="2070210"/>
                </a:lnTo>
                <a:lnTo>
                  <a:pt x="3977502" y="2058897"/>
                </a:lnTo>
                <a:lnTo>
                  <a:pt x="4038556" y="1966133"/>
                </a:lnTo>
                <a:lnTo>
                  <a:pt x="4095086" y="1871108"/>
                </a:lnTo>
                <a:lnTo>
                  <a:pt x="4153878" y="1776081"/>
                </a:lnTo>
                <a:lnTo>
                  <a:pt x="4210409" y="1676531"/>
                </a:lnTo>
                <a:lnTo>
                  <a:pt x="4264679" y="1579242"/>
                </a:lnTo>
                <a:lnTo>
                  <a:pt x="4316687" y="1479691"/>
                </a:lnTo>
                <a:lnTo>
                  <a:pt x="4370956" y="1382403"/>
                </a:lnTo>
                <a:lnTo>
                  <a:pt x="4422965" y="1285114"/>
                </a:lnTo>
                <a:lnTo>
                  <a:pt x="4420703" y="1282852"/>
                </a:lnTo>
                <a:lnTo>
                  <a:pt x="4425226" y="1285114"/>
                </a:lnTo>
                <a:lnTo>
                  <a:pt x="4443316" y="1253438"/>
                </a:lnTo>
                <a:lnTo>
                  <a:pt x="4447838" y="1242126"/>
                </a:lnTo>
                <a:lnTo>
                  <a:pt x="4452361" y="1228551"/>
                </a:lnTo>
                <a:lnTo>
                  <a:pt x="4459144" y="1214976"/>
                </a:lnTo>
                <a:lnTo>
                  <a:pt x="4468189" y="1203663"/>
                </a:lnTo>
                <a:lnTo>
                  <a:pt x="4488540" y="1181038"/>
                </a:lnTo>
                <a:lnTo>
                  <a:pt x="4504369" y="1162938"/>
                </a:lnTo>
                <a:lnTo>
                  <a:pt x="4508891" y="1160675"/>
                </a:lnTo>
                <a:lnTo>
                  <a:pt x="4513414" y="1158412"/>
                </a:lnTo>
                <a:lnTo>
                  <a:pt x="4515675" y="1153888"/>
                </a:lnTo>
                <a:lnTo>
                  <a:pt x="4517936" y="1149362"/>
                </a:lnTo>
                <a:lnTo>
                  <a:pt x="4536026" y="1144837"/>
                </a:lnTo>
                <a:lnTo>
                  <a:pt x="4556377" y="1135787"/>
                </a:lnTo>
                <a:lnTo>
                  <a:pt x="4572206" y="1129000"/>
                </a:lnTo>
                <a:lnTo>
                  <a:pt x="4594818" y="1126737"/>
                </a:lnTo>
                <a:close/>
                <a:moveTo>
                  <a:pt x="2467001" y="162902"/>
                </a:moveTo>
                <a:lnTo>
                  <a:pt x="2469262" y="162902"/>
                </a:lnTo>
                <a:lnTo>
                  <a:pt x="2468785" y="163794"/>
                </a:lnTo>
                <a:close/>
                <a:moveTo>
                  <a:pt x="2668251" y="0"/>
                </a:moveTo>
                <a:lnTo>
                  <a:pt x="2704430" y="0"/>
                </a:lnTo>
                <a:lnTo>
                  <a:pt x="2740610" y="2263"/>
                </a:lnTo>
                <a:lnTo>
                  <a:pt x="2763222" y="2263"/>
                </a:lnTo>
                <a:lnTo>
                  <a:pt x="2770006" y="2263"/>
                </a:lnTo>
                <a:lnTo>
                  <a:pt x="2779051" y="2263"/>
                </a:lnTo>
                <a:lnTo>
                  <a:pt x="3667714" y="2263"/>
                </a:lnTo>
                <a:lnTo>
                  <a:pt x="3681281" y="2263"/>
                </a:lnTo>
                <a:lnTo>
                  <a:pt x="3688065" y="0"/>
                </a:lnTo>
                <a:lnTo>
                  <a:pt x="3692588" y="2263"/>
                </a:lnTo>
                <a:lnTo>
                  <a:pt x="3701632" y="2263"/>
                </a:lnTo>
                <a:lnTo>
                  <a:pt x="3728767" y="0"/>
                </a:lnTo>
                <a:lnTo>
                  <a:pt x="3758163" y="2263"/>
                </a:lnTo>
                <a:lnTo>
                  <a:pt x="3762686" y="2263"/>
                </a:lnTo>
                <a:lnTo>
                  <a:pt x="3767208" y="2263"/>
                </a:lnTo>
                <a:lnTo>
                  <a:pt x="3787559" y="2263"/>
                </a:lnTo>
                <a:lnTo>
                  <a:pt x="3789820" y="6788"/>
                </a:lnTo>
                <a:lnTo>
                  <a:pt x="3794343" y="9050"/>
                </a:lnTo>
                <a:lnTo>
                  <a:pt x="3810171" y="15838"/>
                </a:lnTo>
                <a:lnTo>
                  <a:pt x="3823739" y="20363"/>
                </a:lnTo>
                <a:lnTo>
                  <a:pt x="3826000" y="22625"/>
                </a:lnTo>
                <a:lnTo>
                  <a:pt x="3832784" y="24888"/>
                </a:lnTo>
                <a:lnTo>
                  <a:pt x="3837306" y="29413"/>
                </a:lnTo>
                <a:lnTo>
                  <a:pt x="3855396" y="40726"/>
                </a:lnTo>
                <a:lnTo>
                  <a:pt x="3864441" y="52038"/>
                </a:lnTo>
                <a:lnTo>
                  <a:pt x="3880270" y="70138"/>
                </a:lnTo>
                <a:lnTo>
                  <a:pt x="3896098" y="88239"/>
                </a:lnTo>
                <a:lnTo>
                  <a:pt x="3907404" y="108601"/>
                </a:lnTo>
                <a:lnTo>
                  <a:pt x="3918710" y="128964"/>
                </a:lnTo>
                <a:lnTo>
                  <a:pt x="3920972" y="133489"/>
                </a:lnTo>
                <a:lnTo>
                  <a:pt x="3923233" y="135752"/>
                </a:lnTo>
                <a:lnTo>
                  <a:pt x="3927755" y="144802"/>
                </a:lnTo>
                <a:lnTo>
                  <a:pt x="3930017" y="151589"/>
                </a:lnTo>
                <a:lnTo>
                  <a:pt x="3934539" y="158377"/>
                </a:lnTo>
                <a:lnTo>
                  <a:pt x="3939062" y="167427"/>
                </a:lnTo>
                <a:lnTo>
                  <a:pt x="3943584" y="174214"/>
                </a:lnTo>
                <a:lnTo>
                  <a:pt x="3945845" y="181002"/>
                </a:lnTo>
                <a:lnTo>
                  <a:pt x="4416181" y="993248"/>
                </a:lnTo>
                <a:lnTo>
                  <a:pt x="4429748" y="1013611"/>
                </a:lnTo>
                <a:lnTo>
                  <a:pt x="4441055" y="1040761"/>
                </a:lnTo>
                <a:lnTo>
                  <a:pt x="4450099" y="1065649"/>
                </a:lnTo>
                <a:lnTo>
                  <a:pt x="4454622" y="1081486"/>
                </a:lnTo>
                <a:lnTo>
                  <a:pt x="4456883" y="1095062"/>
                </a:lnTo>
                <a:lnTo>
                  <a:pt x="4454622" y="1106375"/>
                </a:lnTo>
                <a:lnTo>
                  <a:pt x="4454622" y="1138050"/>
                </a:lnTo>
                <a:lnTo>
                  <a:pt x="4454622" y="1153888"/>
                </a:lnTo>
                <a:lnTo>
                  <a:pt x="4450099" y="1167462"/>
                </a:lnTo>
                <a:lnTo>
                  <a:pt x="4450099" y="1169725"/>
                </a:lnTo>
                <a:lnTo>
                  <a:pt x="4447838" y="1171988"/>
                </a:lnTo>
                <a:lnTo>
                  <a:pt x="4447838" y="1176512"/>
                </a:lnTo>
                <a:lnTo>
                  <a:pt x="4407136" y="1248914"/>
                </a:lnTo>
                <a:lnTo>
                  <a:pt x="3878008" y="2162973"/>
                </a:lnTo>
                <a:lnTo>
                  <a:pt x="3871225" y="2165236"/>
                </a:lnTo>
                <a:lnTo>
                  <a:pt x="3868963" y="2176549"/>
                </a:lnTo>
                <a:lnTo>
                  <a:pt x="3857657" y="2185599"/>
                </a:lnTo>
                <a:lnTo>
                  <a:pt x="3844090" y="2194649"/>
                </a:lnTo>
                <a:lnTo>
                  <a:pt x="3828261" y="2205961"/>
                </a:lnTo>
                <a:lnTo>
                  <a:pt x="3807910" y="2212749"/>
                </a:lnTo>
                <a:lnTo>
                  <a:pt x="3789820" y="2219537"/>
                </a:lnTo>
                <a:lnTo>
                  <a:pt x="3771731" y="2224061"/>
                </a:lnTo>
                <a:lnTo>
                  <a:pt x="3758163" y="2226324"/>
                </a:lnTo>
                <a:lnTo>
                  <a:pt x="3681281" y="2226324"/>
                </a:lnTo>
                <a:lnTo>
                  <a:pt x="3676759" y="2228586"/>
                </a:lnTo>
                <a:lnTo>
                  <a:pt x="3672236" y="2228586"/>
                </a:lnTo>
                <a:lnTo>
                  <a:pt x="3645102" y="2228586"/>
                </a:lnTo>
                <a:lnTo>
                  <a:pt x="3617967" y="2226324"/>
                </a:lnTo>
                <a:lnTo>
                  <a:pt x="3595355" y="2226324"/>
                </a:lnTo>
                <a:lnTo>
                  <a:pt x="3579526" y="2226324"/>
                </a:lnTo>
                <a:lnTo>
                  <a:pt x="3565959" y="2228586"/>
                </a:lnTo>
                <a:lnTo>
                  <a:pt x="3543346" y="2226324"/>
                </a:lnTo>
                <a:lnTo>
                  <a:pt x="3509428" y="2226324"/>
                </a:lnTo>
                <a:lnTo>
                  <a:pt x="3480032" y="2226324"/>
                </a:lnTo>
                <a:lnTo>
                  <a:pt x="3461942" y="2230849"/>
                </a:lnTo>
                <a:lnTo>
                  <a:pt x="3434807" y="2228586"/>
                </a:lnTo>
                <a:lnTo>
                  <a:pt x="3412195" y="2228586"/>
                </a:lnTo>
                <a:lnTo>
                  <a:pt x="3409934" y="2226324"/>
                </a:lnTo>
                <a:lnTo>
                  <a:pt x="3396366" y="2226324"/>
                </a:lnTo>
                <a:lnTo>
                  <a:pt x="3353403" y="2228586"/>
                </a:lnTo>
                <a:lnTo>
                  <a:pt x="3294611" y="2228586"/>
                </a:lnTo>
                <a:lnTo>
                  <a:pt x="3238080" y="2226324"/>
                </a:lnTo>
                <a:lnTo>
                  <a:pt x="3201901" y="2226324"/>
                </a:lnTo>
                <a:lnTo>
                  <a:pt x="3186072" y="2228586"/>
                </a:lnTo>
                <a:lnTo>
                  <a:pt x="3172505" y="2226324"/>
                </a:lnTo>
                <a:lnTo>
                  <a:pt x="3140848" y="2226324"/>
                </a:lnTo>
                <a:lnTo>
                  <a:pt x="3120497" y="2226324"/>
                </a:lnTo>
                <a:lnTo>
                  <a:pt x="3100145" y="2226324"/>
                </a:lnTo>
                <a:lnTo>
                  <a:pt x="3093362" y="2226324"/>
                </a:lnTo>
                <a:lnTo>
                  <a:pt x="3086578" y="2226324"/>
                </a:lnTo>
                <a:lnTo>
                  <a:pt x="3050398" y="2226324"/>
                </a:lnTo>
                <a:lnTo>
                  <a:pt x="3016480" y="2226324"/>
                </a:lnTo>
                <a:lnTo>
                  <a:pt x="2996129" y="2228586"/>
                </a:lnTo>
                <a:lnTo>
                  <a:pt x="2991606" y="2226324"/>
                </a:lnTo>
                <a:lnTo>
                  <a:pt x="2955427" y="2226324"/>
                </a:lnTo>
                <a:lnTo>
                  <a:pt x="2916986" y="2226324"/>
                </a:lnTo>
                <a:lnTo>
                  <a:pt x="2892112" y="2226324"/>
                </a:lnTo>
                <a:lnTo>
                  <a:pt x="2869500" y="2228586"/>
                </a:lnTo>
                <a:lnTo>
                  <a:pt x="2840104" y="2226324"/>
                </a:lnTo>
                <a:lnTo>
                  <a:pt x="2837843" y="2226324"/>
                </a:lnTo>
                <a:lnTo>
                  <a:pt x="2835582" y="2226324"/>
                </a:lnTo>
                <a:lnTo>
                  <a:pt x="2828798" y="2226324"/>
                </a:lnTo>
                <a:lnTo>
                  <a:pt x="2824275" y="2228586"/>
                </a:lnTo>
                <a:lnTo>
                  <a:pt x="2815231" y="2230849"/>
                </a:lnTo>
                <a:lnTo>
                  <a:pt x="2806186" y="2228586"/>
                </a:lnTo>
                <a:lnTo>
                  <a:pt x="2792618" y="2228586"/>
                </a:lnTo>
                <a:lnTo>
                  <a:pt x="2767745" y="2228586"/>
                </a:lnTo>
                <a:lnTo>
                  <a:pt x="2742871" y="2228586"/>
                </a:lnTo>
                <a:lnTo>
                  <a:pt x="2717998" y="2228586"/>
                </a:lnTo>
                <a:lnTo>
                  <a:pt x="2690863" y="2228586"/>
                </a:lnTo>
                <a:lnTo>
                  <a:pt x="2670512" y="2228586"/>
                </a:lnTo>
                <a:lnTo>
                  <a:pt x="2647900" y="2226324"/>
                </a:lnTo>
                <a:lnTo>
                  <a:pt x="2623026" y="2221799"/>
                </a:lnTo>
                <a:lnTo>
                  <a:pt x="2598153" y="2215011"/>
                </a:lnTo>
                <a:lnTo>
                  <a:pt x="2591369" y="2212749"/>
                </a:lnTo>
                <a:lnTo>
                  <a:pt x="2586846" y="2212749"/>
                </a:lnTo>
                <a:lnTo>
                  <a:pt x="2582324" y="2208224"/>
                </a:lnTo>
                <a:lnTo>
                  <a:pt x="2575540" y="2203699"/>
                </a:lnTo>
                <a:lnTo>
                  <a:pt x="2555189" y="2192386"/>
                </a:lnTo>
                <a:lnTo>
                  <a:pt x="2548406" y="2187861"/>
                </a:lnTo>
                <a:lnTo>
                  <a:pt x="2541622" y="2183336"/>
                </a:lnTo>
                <a:lnTo>
                  <a:pt x="2537099" y="2176549"/>
                </a:lnTo>
                <a:lnTo>
                  <a:pt x="2534838" y="2172023"/>
                </a:lnTo>
                <a:lnTo>
                  <a:pt x="2528054" y="2165236"/>
                </a:lnTo>
                <a:lnTo>
                  <a:pt x="2523532" y="2156186"/>
                </a:lnTo>
                <a:lnTo>
                  <a:pt x="2007972" y="1260226"/>
                </a:lnTo>
                <a:lnTo>
                  <a:pt x="2003449" y="1255701"/>
                </a:lnTo>
                <a:lnTo>
                  <a:pt x="1998927" y="1253438"/>
                </a:lnTo>
                <a:lnTo>
                  <a:pt x="1998927" y="1246651"/>
                </a:lnTo>
                <a:lnTo>
                  <a:pt x="1994404" y="1239864"/>
                </a:lnTo>
                <a:lnTo>
                  <a:pt x="1978576" y="1214976"/>
                </a:lnTo>
                <a:lnTo>
                  <a:pt x="1965008" y="1190088"/>
                </a:lnTo>
                <a:lnTo>
                  <a:pt x="1965008" y="1187825"/>
                </a:lnTo>
                <a:lnTo>
                  <a:pt x="1962747" y="1183300"/>
                </a:lnTo>
                <a:lnTo>
                  <a:pt x="1960486" y="1178775"/>
                </a:lnTo>
                <a:lnTo>
                  <a:pt x="1960486" y="1176512"/>
                </a:lnTo>
                <a:lnTo>
                  <a:pt x="1958225" y="1171988"/>
                </a:lnTo>
                <a:lnTo>
                  <a:pt x="1958225" y="1162938"/>
                </a:lnTo>
                <a:lnTo>
                  <a:pt x="1953702" y="1156150"/>
                </a:lnTo>
                <a:lnTo>
                  <a:pt x="1951441" y="1144837"/>
                </a:lnTo>
                <a:lnTo>
                  <a:pt x="1951441" y="1133525"/>
                </a:lnTo>
                <a:lnTo>
                  <a:pt x="1951441" y="1119950"/>
                </a:lnTo>
                <a:lnTo>
                  <a:pt x="1951441" y="1104112"/>
                </a:lnTo>
                <a:lnTo>
                  <a:pt x="1951441" y="1086012"/>
                </a:lnTo>
                <a:lnTo>
                  <a:pt x="1955963" y="1070174"/>
                </a:lnTo>
                <a:lnTo>
                  <a:pt x="1960486" y="1054337"/>
                </a:lnTo>
                <a:lnTo>
                  <a:pt x="1965008" y="1040761"/>
                </a:lnTo>
                <a:lnTo>
                  <a:pt x="1978576" y="1013611"/>
                </a:lnTo>
                <a:lnTo>
                  <a:pt x="1996666" y="988723"/>
                </a:lnTo>
                <a:lnTo>
                  <a:pt x="2003449" y="975148"/>
                </a:lnTo>
                <a:lnTo>
                  <a:pt x="2010233" y="961573"/>
                </a:lnTo>
                <a:lnTo>
                  <a:pt x="2019278" y="947998"/>
                </a:lnTo>
                <a:lnTo>
                  <a:pt x="2023800" y="936685"/>
                </a:lnTo>
                <a:lnTo>
                  <a:pt x="2084853" y="843922"/>
                </a:lnTo>
                <a:lnTo>
                  <a:pt x="2143645" y="748896"/>
                </a:lnTo>
                <a:lnTo>
                  <a:pt x="2200176" y="653870"/>
                </a:lnTo>
                <a:lnTo>
                  <a:pt x="2256707" y="554319"/>
                </a:lnTo>
                <a:lnTo>
                  <a:pt x="2310976" y="457030"/>
                </a:lnTo>
                <a:lnTo>
                  <a:pt x="2365246" y="357479"/>
                </a:lnTo>
                <a:lnTo>
                  <a:pt x="2417254" y="260190"/>
                </a:lnTo>
                <a:lnTo>
                  <a:pt x="2468785" y="163794"/>
                </a:lnTo>
                <a:lnTo>
                  <a:pt x="2471524" y="165164"/>
                </a:lnTo>
                <a:lnTo>
                  <a:pt x="2489614" y="128964"/>
                </a:lnTo>
                <a:lnTo>
                  <a:pt x="2496397" y="119914"/>
                </a:lnTo>
                <a:lnTo>
                  <a:pt x="2500920" y="108601"/>
                </a:lnTo>
                <a:lnTo>
                  <a:pt x="2507703" y="95026"/>
                </a:lnTo>
                <a:lnTo>
                  <a:pt x="2516748" y="81451"/>
                </a:lnTo>
                <a:lnTo>
                  <a:pt x="2534838" y="58826"/>
                </a:lnTo>
                <a:lnTo>
                  <a:pt x="2550667" y="42988"/>
                </a:lnTo>
                <a:lnTo>
                  <a:pt x="2552928" y="40726"/>
                </a:lnTo>
                <a:lnTo>
                  <a:pt x="2557450" y="36200"/>
                </a:lnTo>
                <a:lnTo>
                  <a:pt x="2561973" y="33938"/>
                </a:lnTo>
                <a:lnTo>
                  <a:pt x="2564234" y="29413"/>
                </a:lnTo>
                <a:lnTo>
                  <a:pt x="2584585" y="22625"/>
                </a:lnTo>
                <a:lnTo>
                  <a:pt x="2602675" y="13575"/>
                </a:lnTo>
                <a:lnTo>
                  <a:pt x="2618504" y="6788"/>
                </a:lnTo>
                <a:lnTo>
                  <a:pt x="2638855" y="2263"/>
                </a:lnTo>
                <a:close/>
              </a:path>
            </a:pathLst>
          </a:custGeom>
          <a:solidFill>
            <a:schemeClr val="accent2"/>
          </a:solidFill>
          <a:ln w="127000">
            <a:solidFill>
              <a:schemeClr val="bg2"/>
            </a:solidFill>
            <a:beve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ru-RU" sz="1600"/>
          </a:p>
        </p:txBody>
      </p:sp>
      <p:sp>
        <p:nvSpPr>
          <p:cNvPr id="50" name="Полилиния 49"/>
          <p:cNvSpPr/>
          <p:nvPr/>
        </p:nvSpPr>
        <p:spPr>
          <a:xfrm>
            <a:off x="3737973" y="1209905"/>
            <a:ext cx="2009" cy="793"/>
          </a:xfrm>
          <a:custGeom>
            <a:avLst/>
            <a:gdLst>
              <a:gd name="connsiteX0" fmla="*/ 0 w 2261"/>
              <a:gd name="connsiteY0" fmla="*/ 0 h 892"/>
              <a:gd name="connsiteX1" fmla="*/ 2261 w 2261"/>
              <a:gd name="connsiteY1" fmla="*/ 0 h 892"/>
              <a:gd name="connsiteX2" fmla="*/ 1784 w 2261"/>
              <a:gd name="connsiteY2" fmla="*/ 892 h 892"/>
              <a:gd name="connsiteX3" fmla="*/ 0 w 2261"/>
              <a:gd name="connsiteY3" fmla="*/ 0 h 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1" h="892">
                <a:moveTo>
                  <a:pt x="0" y="0"/>
                </a:moveTo>
                <a:lnTo>
                  <a:pt x="2261" y="0"/>
                </a:lnTo>
                <a:lnTo>
                  <a:pt x="1784" y="892"/>
                </a:lnTo>
                <a:lnTo>
                  <a:pt x="0" y="0"/>
                </a:lnTo>
                <a:close/>
              </a:path>
            </a:pathLst>
          </a:custGeom>
          <a:solidFill>
            <a:srgbClr val="232B3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44" name="Полилиния 43"/>
          <p:cNvSpPr/>
          <p:nvPr/>
        </p:nvSpPr>
        <p:spPr>
          <a:xfrm>
            <a:off x="2003626" y="4230161"/>
            <a:ext cx="4020" cy="1142"/>
          </a:xfrm>
          <a:custGeom>
            <a:avLst/>
            <a:gdLst>
              <a:gd name="connsiteX0" fmla="*/ 0 w 4523"/>
              <a:gd name="connsiteY0" fmla="*/ 0 h 1285"/>
              <a:gd name="connsiteX1" fmla="*/ 4523 w 4523"/>
              <a:gd name="connsiteY1" fmla="*/ 0 h 1285"/>
              <a:gd name="connsiteX2" fmla="*/ 3852 w 4523"/>
              <a:gd name="connsiteY2" fmla="*/ 1285 h 1285"/>
              <a:gd name="connsiteX3" fmla="*/ 0 w 4523"/>
              <a:gd name="connsiteY3" fmla="*/ 0 h 1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3" h="1285">
                <a:moveTo>
                  <a:pt x="0" y="0"/>
                </a:moveTo>
                <a:lnTo>
                  <a:pt x="4523" y="0"/>
                </a:lnTo>
                <a:lnTo>
                  <a:pt x="3852" y="1285"/>
                </a:lnTo>
                <a:lnTo>
                  <a:pt x="0" y="0"/>
                </a:lnTo>
                <a:close/>
              </a:path>
            </a:pathLst>
          </a:custGeom>
          <a:solidFill>
            <a:srgbClr val="232B3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40" name="Полилиния 39"/>
          <p:cNvSpPr/>
          <p:nvPr/>
        </p:nvSpPr>
        <p:spPr>
          <a:xfrm>
            <a:off x="5474328" y="6224897"/>
            <a:ext cx="2010" cy="794"/>
          </a:xfrm>
          <a:custGeom>
            <a:avLst/>
            <a:gdLst>
              <a:gd name="connsiteX0" fmla="*/ 0 w 2262"/>
              <a:gd name="connsiteY0" fmla="*/ 0 h 893"/>
              <a:gd name="connsiteX1" fmla="*/ 2262 w 2262"/>
              <a:gd name="connsiteY1" fmla="*/ 0 h 893"/>
              <a:gd name="connsiteX2" fmla="*/ 1785 w 2262"/>
              <a:gd name="connsiteY2" fmla="*/ 893 h 893"/>
              <a:gd name="connsiteX3" fmla="*/ 0 w 2262"/>
              <a:gd name="connsiteY3" fmla="*/ 0 h 8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2" h="893">
                <a:moveTo>
                  <a:pt x="0" y="0"/>
                </a:moveTo>
                <a:lnTo>
                  <a:pt x="2262" y="0"/>
                </a:lnTo>
                <a:lnTo>
                  <a:pt x="1785" y="893"/>
                </a:lnTo>
                <a:lnTo>
                  <a:pt x="0" y="0"/>
                </a:lnTo>
                <a:close/>
              </a:path>
            </a:pathLst>
          </a:custGeom>
          <a:solidFill>
            <a:srgbClr val="232B3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52D4EEF-320F-4132-A777-109101E58832}"/>
              </a:ext>
            </a:extLst>
          </p:cNvPr>
          <p:cNvSpPr txBox="1"/>
          <p:nvPr/>
        </p:nvSpPr>
        <p:spPr>
          <a:xfrm>
            <a:off x="5770622" y="62296"/>
            <a:ext cx="10610894" cy="2280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19968"/>
            <a:r>
              <a:rPr lang="es-ES_tradnl" sz="7110" b="1" dirty="0">
                <a:solidFill>
                  <a:schemeClr val="bg2"/>
                </a:solidFill>
                <a:latin typeface="Century Gothic" panose="020B0502020202020204" pitchFamily="34" charset="0"/>
                <a:ea typeface="Roboto Black" panose="02000000000000000000" pitchFamily="2" charset="0"/>
                <a:cs typeface="Open Sans Light" panose="020B0306030504020204" pitchFamily="34" charset="0"/>
              </a:rPr>
              <a:t>Proyectos en Proceso de Subasta</a:t>
            </a:r>
          </a:p>
        </p:txBody>
      </p:sp>
      <p:pic>
        <p:nvPicPr>
          <p:cNvPr id="6" name="Marcador de posición de imagen 5">
            <a:extLst>
              <a:ext uri="{FF2B5EF4-FFF2-40B4-BE49-F238E27FC236}">
                <a16:creationId xmlns:a16="http://schemas.microsoft.com/office/drawing/2014/main" id="{D6CCA713-63F5-BD4E-1D9E-C63F44F8672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21" r="19271"/>
          <a:stretch>
            <a:fillRect/>
          </a:stretch>
        </p:blipFill>
        <p:spPr bwMode="auto">
          <a:xfrm>
            <a:off x="946106" y="782645"/>
            <a:ext cx="5697419" cy="7013749"/>
          </a:xfrm>
          <a:custGeom>
            <a:avLst/>
            <a:gdLst>
              <a:gd name="T0" fmla="*/ 1733 w 2835"/>
              <a:gd name="T1" fmla="*/ 57 h 3488"/>
              <a:gd name="T2" fmla="*/ 1212 w 2835"/>
              <a:gd name="T3" fmla="*/ 1 h 3488"/>
              <a:gd name="T4" fmla="*/ 948 w 2835"/>
              <a:gd name="T5" fmla="*/ 331 h 3488"/>
              <a:gd name="T6" fmla="*/ 884 w 2835"/>
              <a:gd name="T7" fmla="*/ 551 h 3488"/>
              <a:gd name="T8" fmla="*/ 1249 w 2835"/>
              <a:gd name="T9" fmla="*/ 985 h 3488"/>
              <a:gd name="T10" fmla="*/ 1509 w 2835"/>
              <a:gd name="T11" fmla="*/ 985 h 3488"/>
              <a:gd name="T12" fmla="*/ 2812 w 2835"/>
              <a:gd name="T13" fmla="*/ 2047 h 3488"/>
              <a:gd name="T14" fmla="*/ 2591 w 2835"/>
              <a:gd name="T15" fmla="*/ 1543 h 3488"/>
              <a:gd name="T16" fmla="*/ 2060 w 2835"/>
              <a:gd name="T17" fmla="*/ 1496 h 3488"/>
              <a:gd name="T18" fmla="*/ 1786 w 2835"/>
              <a:gd name="T19" fmla="*/ 1868 h 3488"/>
              <a:gd name="T20" fmla="*/ 1748 w 2835"/>
              <a:gd name="T21" fmla="*/ 2048 h 3488"/>
              <a:gd name="T22" fmla="*/ 2115 w 2835"/>
              <a:gd name="T23" fmla="*/ 2480 h 3488"/>
              <a:gd name="T24" fmla="*/ 2383 w 2835"/>
              <a:gd name="T25" fmla="*/ 2481 h 3488"/>
              <a:gd name="T26" fmla="*/ 1675 w 2835"/>
              <a:gd name="T27" fmla="*/ 2000 h 3488"/>
              <a:gd name="T28" fmla="*/ 1129 w 2835"/>
              <a:gd name="T29" fmla="*/ 2015 h 3488"/>
              <a:gd name="T30" fmla="*/ 875 w 2835"/>
              <a:gd name="T31" fmla="*/ 2446 h 3488"/>
              <a:gd name="T32" fmla="*/ 1122 w 2835"/>
              <a:gd name="T33" fmla="*/ 2960 h 3488"/>
              <a:gd name="T34" fmla="*/ 1241 w 2835"/>
              <a:gd name="T35" fmla="*/ 2984 h 3488"/>
              <a:gd name="T36" fmla="*/ 1404 w 2835"/>
              <a:gd name="T37" fmla="*/ 2983 h 3488"/>
              <a:gd name="T38" fmla="*/ 1613 w 2835"/>
              <a:gd name="T39" fmla="*/ 2984 h 3488"/>
              <a:gd name="T40" fmla="*/ 1972 w 2835"/>
              <a:gd name="T41" fmla="*/ 2483 h 3488"/>
              <a:gd name="T42" fmla="*/ 1677 w 2835"/>
              <a:gd name="T43" fmla="*/ 2002 h 3488"/>
              <a:gd name="T44" fmla="*/ 872 w 2835"/>
              <a:gd name="T45" fmla="*/ 1563 h 3488"/>
              <a:gd name="T46" fmla="*/ 364 w 2835"/>
              <a:gd name="T47" fmla="*/ 1504 h 3488"/>
              <a:gd name="T48" fmla="*/ 136 w 2835"/>
              <a:gd name="T49" fmla="*/ 1748 h 3488"/>
              <a:gd name="T50" fmla="*/ 13 w 2835"/>
              <a:gd name="T51" fmla="*/ 2039 h 3488"/>
              <a:gd name="T52" fmla="*/ 378 w 2835"/>
              <a:gd name="T53" fmla="*/ 2488 h 3488"/>
              <a:gd name="T54" fmla="*/ 640 w 2835"/>
              <a:gd name="T55" fmla="*/ 2487 h 3488"/>
              <a:gd name="T56" fmla="*/ 853 w 2835"/>
              <a:gd name="T57" fmla="*/ 2459 h 3488"/>
              <a:gd name="T58" fmla="*/ 2598 w 2835"/>
              <a:gd name="T59" fmla="*/ 2553 h 3488"/>
              <a:gd name="T60" fmla="*/ 2086 w 2835"/>
              <a:gd name="T61" fmla="*/ 2495 h 3488"/>
              <a:gd name="T62" fmla="*/ 1837 w 2835"/>
              <a:gd name="T63" fmla="*/ 2783 h 3488"/>
              <a:gd name="T64" fmla="*/ 1745 w 2835"/>
              <a:gd name="T65" fmla="*/ 3042 h 3488"/>
              <a:gd name="T66" fmla="*/ 2110 w 2835"/>
              <a:gd name="T67" fmla="*/ 3481 h 3488"/>
              <a:gd name="T68" fmla="*/ 2372 w 2835"/>
              <a:gd name="T69" fmla="*/ 3479 h 3488"/>
              <a:gd name="T70" fmla="*/ 2812 w 2835"/>
              <a:gd name="T71" fmla="*/ 3047 h 3488"/>
              <a:gd name="T72" fmla="*/ 870 w 2835"/>
              <a:gd name="T73" fmla="*/ 2559 h 3488"/>
              <a:gd name="T74" fmla="*/ 349 w 2835"/>
              <a:gd name="T75" fmla="*/ 2503 h 3488"/>
              <a:gd name="T76" fmla="*/ 85 w 2835"/>
              <a:gd name="T77" fmla="*/ 2833 h 3488"/>
              <a:gd name="T78" fmla="*/ 21 w 2835"/>
              <a:gd name="T79" fmla="*/ 3053 h 3488"/>
              <a:gd name="T80" fmla="*/ 386 w 2835"/>
              <a:gd name="T81" fmla="*/ 3487 h 3488"/>
              <a:gd name="T82" fmla="*/ 646 w 2835"/>
              <a:gd name="T83" fmla="*/ 3487 h 3488"/>
              <a:gd name="T84" fmla="*/ 2812 w 2835"/>
              <a:gd name="T85" fmla="*/ 1049 h 3488"/>
              <a:gd name="T86" fmla="*/ 2591 w 2835"/>
              <a:gd name="T87" fmla="*/ 544 h 3488"/>
              <a:gd name="T88" fmla="*/ 2060 w 2835"/>
              <a:gd name="T89" fmla="*/ 497 h 3488"/>
              <a:gd name="T90" fmla="*/ 1786 w 2835"/>
              <a:gd name="T91" fmla="*/ 869 h 3488"/>
              <a:gd name="T92" fmla="*/ 1748 w 2835"/>
              <a:gd name="T93" fmla="*/ 1050 h 3488"/>
              <a:gd name="T94" fmla="*/ 2115 w 2835"/>
              <a:gd name="T95" fmla="*/ 1480 h 3488"/>
              <a:gd name="T96" fmla="*/ 2383 w 2835"/>
              <a:gd name="T97" fmla="*/ 1481 h 3488"/>
              <a:gd name="T98" fmla="*/ 1946 w 2835"/>
              <a:gd name="T99" fmla="*/ 1551 h 3488"/>
              <a:gd name="T100" fmla="*/ 1723 w 2835"/>
              <a:gd name="T101" fmla="*/ 1038 h 3488"/>
              <a:gd name="T102" fmla="*/ 1180 w 2835"/>
              <a:gd name="T103" fmla="*/ 1000 h 3488"/>
              <a:gd name="T104" fmla="*/ 895 w 2835"/>
              <a:gd name="T105" fmla="*/ 1413 h 3488"/>
              <a:gd name="T106" fmla="*/ 886 w 2835"/>
              <a:gd name="T107" fmla="*/ 1554 h 3488"/>
              <a:gd name="T108" fmla="*/ 1254 w 2835"/>
              <a:gd name="T109" fmla="*/ 1983 h 3488"/>
              <a:gd name="T110" fmla="*/ 1531 w 2835"/>
              <a:gd name="T111" fmla="*/ 1985 h 3488"/>
              <a:gd name="T112" fmla="*/ 1086 w 2835"/>
              <a:gd name="T113" fmla="*/ 1056 h 3488"/>
              <a:gd name="T114" fmla="*/ 854 w 2835"/>
              <a:gd name="T115" fmla="*/ 534 h 3488"/>
              <a:gd name="T116" fmla="*/ 305 w 2835"/>
              <a:gd name="T117" fmla="*/ 505 h 3488"/>
              <a:gd name="T118" fmla="*/ 30 w 2835"/>
              <a:gd name="T119" fmla="*/ 923 h 3488"/>
              <a:gd name="T120" fmla="*/ 25 w 2835"/>
              <a:gd name="T121" fmla="*/ 1061 h 3488"/>
              <a:gd name="T122" fmla="*/ 393 w 2835"/>
              <a:gd name="T123" fmla="*/ 1488 h 3488"/>
              <a:gd name="T124" fmla="*/ 676 w 2835"/>
              <a:gd name="T125" fmla="*/ 1488 h 34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2835" h="3488">
                <a:moveTo>
                  <a:pt x="1949" y="552"/>
                </a:moveTo>
                <a:lnTo>
                  <a:pt x="1946" y="553"/>
                </a:lnTo>
                <a:lnTo>
                  <a:pt x="1949" y="552"/>
                </a:lnTo>
                <a:lnTo>
                  <a:pt x="1949" y="552"/>
                </a:lnTo>
                <a:lnTo>
                  <a:pt x="1967" y="520"/>
                </a:lnTo>
                <a:lnTo>
                  <a:pt x="1967" y="518"/>
                </a:lnTo>
                <a:lnTo>
                  <a:pt x="1968" y="517"/>
                </a:lnTo>
                <a:lnTo>
                  <a:pt x="1968" y="516"/>
                </a:lnTo>
                <a:lnTo>
                  <a:pt x="1970" y="510"/>
                </a:lnTo>
                <a:lnTo>
                  <a:pt x="1970" y="503"/>
                </a:lnTo>
                <a:lnTo>
                  <a:pt x="1970" y="489"/>
                </a:lnTo>
                <a:lnTo>
                  <a:pt x="1971" y="484"/>
                </a:lnTo>
                <a:lnTo>
                  <a:pt x="1970" y="478"/>
                </a:lnTo>
                <a:lnTo>
                  <a:pt x="1968" y="471"/>
                </a:lnTo>
                <a:lnTo>
                  <a:pt x="1964" y="460"/>
                </a:lnTo>
                <a:lnTo>
                  <a:pt x="1959" y="448"/>
                </a:lnTo>
                <a:lnTo>
                  <a:pt x="1953" y="439"/>
                </a:lnTo>
                <a:lnTo>
                  <a:pt x="1745" y="80"/>
                </a:lnTo>
                <a:lnTo>
                  <a:pt x="1744" y="77"/>
                </a:lnTo>
                <a:lnTo>
                  <a:pt x="1742" y="74"/>
                </a:lnTo>
                <a:lnTo>
                  <a:pt x="1740" y="70"/>
                </a:lnTo>
                <a:lnTo>
                  <a:pt x="1738" y="67"/>
                </a:lnTo>
                <a:lnTo>
                  <a:pt x="1737" y="64"/>
                </a:lnTo>
                <a:lnTo>
                  <a:pt x="1735" y="60"/>
                </a:lnTo>
                <a:lnTo>
                  <a:pt x="1734" y="59"/>
                </a:lnTo>
                <a:lnTo>
                  <a:pt x="1733" y="57"/>
                </a:lnTo>
                <a:lnTo>
                  <a:pt x="1728" y="48"/>
                </a:lnTo>
                <a:lnTo>
                  <a:pt x="1723" y="39"/>
                </a:lnTo>
                <a:lnTo>
                  <a:pt x="1716" y="31"/>
                </a:lnTo>
                <a:lnTo>
                  <a:pt x="1709" y="23"/>
                </a:lnTo>
                <a:lnTo>
                  <a:pt x="1705" y="18"/>
                </a:lnTo>
                <a:lnTo>
                  <a:pt x="1697" y="13"/>
                </a:lnTo>
                <a:lnTo>
                  <a:pt x="1695" y="11"/>
                </a:lnTo>
                <a:lnTo>
                  <a:pt x="1692" y="10"/>
                </a:lnTo>
                <a:lnTo>
                  <a:pt x="1691" y="9"/>
                </a:lnTo>
                <a:lnTo>
                  <a:pt x="1685" y="7"/>
                </a:lnTo>
                <a:lnTo>
                  <a:pt x="1678" y="4"/>
                </a:lnTo>
                <a:lnTo>
                  <a:pt x="1676" y="3"/>
                </a:lnTo>
                <a:lnTo>
                  <a:pt x="1675" y="1"/>
                </a:lnTo>
                <a:lnTo>
                  <a:pt x="1666" y="1"/>
                </a:lnTo>
                <a:lnTo>
                  <a:pt x="1664" y="1"/>
                </a:lnTo>
                <a:lnTo>
                  <a:pt x="1662" y="1"/>
                </a:lnTo>
                <a:lnTo>
                  <a:pt x="1649" y="0"/>
                </a:lnTo>
                <a:lnTo>
                  <a:pt x="1637" y="1"/>
                </a:lnTo>
                <a:lnTo>
                  <a:pt x="1633" y="1"/>
                </a:lnTo>
                <a:lnTo>
                  <a:pt x="1631" y="0"/>
                </a:lnTo>
                <a:lnTo>
                  <a:pt x="1628" y="1"/>
                </a:lnTo>
                <a:lnTo>
                  <a:pt x="1622" y="1"/>
                </a:lnTo>
                <a:lnTo>
                  <a:pt x="1229" y="1"/>
                </a:lnTo>
                <a:lnTo>
                  <a:pt x="1225" y="1"/>
                </a:lnTo>
                <a:lnTo>
                  <a:pt x="1222" y="1"/>
                </a:lnTo>
                <a:lnTo>
                  <a:pt x="1212" y="1"/>
                </a:lnTo>
                <a:lnTo>
                  <a:pt x="1196" y="0"/>
                </a:lnTo>
                <a:lnTo>
                  <a:pt x="1180" y="0"/>
                </a:lnTo>
                <a:lnTo>
                  <a:pt x="1167" y="1"/>
                </a:lnTo>
                <a:lnTo>
                  <a:pt x="1158" y="3"/>
                </a:lnTo>
                <a:lnTo>
                  <a:pt x="1151" y="6"/>
                </a:lnTo>
                <a:lnTo>
                  <a:pt x="1143" y="10"/>
                </a:lnTo>
                <a:lnTo>
                  <a:pt x="1134" y="13"/>
                </a:lnTo>
                <a:lnTo>
                  <a:pt x="1133" y="15"/>
                </a:lnTo>
                <a:lnTo>
                  <a:pt x="1131" y="16"/>
                </a:lnTo>
                <a:lnTo>
                  <a:pt x="1129" y="18"/>
                </a:lnTo>
                <a:lnTo>
                  <a:pt x="1128" y="19"/>
                </a:lnTo>
                <a:lnTo>
                  <a:pt x="1121" y="26"/>
                </a:lnTo>
                <a:lnTo>
                  <a:pt x="1113" y="36"/>
                </a:lnTo>
                <a:lnTo>
                  <a:pt x="1109" y="42"/>
                </a:lnTo>
                <a:lnTo>
                  <a:pt x="1106" y="48"/>
                </a:lnTo>
                <a:lnTo>
                  <a:pt x="1104" y="53"/>
                </a:lnTo>
                <a:lnTo>
                  <a:pt x="1101" y="57"/>
                </a:lnTo>
                <a:lnTo>
                  <a:pt x="1093" y="73"/>
                </a:lnTo>
                <a:lnTo>
                  <a:pt x="1091" y="72"/>
                </a:lnTo>
                <a:lnTo>
                  <a:pt x="1092" y="72"/>
                </a:lnTo>
                <a:lnTo>
                  <a:pt x="1069" y="115"/>
                </a:lnTo>
                <a:lnTo>
                  <a:pt x="1046" y="158"/>
                </a:lnTo>
                <a:lnTo>
                  <a:pt x="1022" y="202"/>
                </a:lnTo>
                <a:lnTo>
                  <a:pt x="998" y="245"/>
                </a:lnTo>
                <a:lnTo>
                  <a:pt x="973" y="289"/>
                </a:lnTo>
                <a:lnTo>
                  <a:pt x="948" y="331"/>
                </a:lnTo>
                <a:lnTo>
                  <a:pt x="922" y="373"/>
                </a:lnTo>
                <a:lnTo>
                  <a:pt x="895" y="414"/>
                </a:lnTo>
                <a:lnTo>
                  <a:pt x="893" y="419"/>
                </a:lnTo>
                <a:lnTo>
                  <a:pt x="889" y="425"/>
                </a:lnTo>
                <a:lnTo>
                  <a:pt x="886" y="431"/>
                </a:lnTo>
                <a:lnTo>
                  <a:pt x="883" y="437"/>
                </a:lnTo>
                <a:lnTo>
                  <a:pt x="875" y="448"/>
                </a:lnTo>
                <a:lnTo>
                  <a:pt x="869" y="460"/>
                </a:lnTo>
                <a:lnTo>
                  <a:pt x="867" y="466"/>
                </a:lnTo>
                <a:lnTo>
                  <a:pt x="865" y="473"/>
                </a:lnTo>
                <a:lnTo>
                  <a:pt x="863" y="480"/>
                </a:lnTo>
                <a:lnTo>
                  <a:pt x="863" y="488"/>
                </a:lnTo>
                <a:lnTo>
                  <a:pt x="863" y="495"/>
                </a:lnTo>
                <a:lnTo>
                  <a:pt x="863" y="501"/>
                </a:lnTo>
                <a:lnTo>
                  <a:pt x="863" y="506"/>
                </a:lnTo>
                <a:lnTo>
                  <a:pt x="864" y="511"/>
                </a:lnTo>
                <a:lnTo>
                  <a:pt x="866" y="514"/>
                </a:lnTo>
                <a:lnTo>
                  <a:pt x="866" y="518"/>
                </a:lnTo>
                <a:lnTo>
                  <a:pt x="867" y="520"/>
                </a:lnTo>
                <a:lnTo>
                  <a:pt x="867" y="521"/>
                </a:lnTo>
                <a:lnTo>
                  <a:pt x="868" y="523"/>
                </a:lnTo>
                <a:lnTo>
                  <a:pt x="869" y="525"/>
                </a:lnTo>
                <a:lnTo>
                  <a:pt x="869" y="526"/>
                </a:lnTo>
                <a:lnTo>
                  <a:pt x="875" y="537"/>
                </a:lnTo>
                <a:lnTo>
                  <a:pt x="882" y="548"/>
                </a:lnTo>
                <a:lnTo>
                  <a:pt x="884" y="551"/>
                </a:lnTo>
                <a:lnTo>
                  <a:pt x="884" y="554"/>
                </a:lnTo>
                <a:lnTo>
                  <a:pt x="886" y="555"/>
                </a:lnTo>
                <a:lnTo>
                  <a:pt x="888" y="557"/>
                </a:lnTo>
                <a:lnTo>
                  <a:pt x="1116" y="953"/>
                </a:lnTo>
                <a:lnTo>
                  <a:pt x="1118" y="957"/>
                </a:lnTo>
                <a:lnTo>
                  <a:pt x="1121" y="960"/>
                </a:lnTo>
                <a:lnTo>
                  <a:pt x="1122" y="962"/>
                </a:lnTo>
                <a:lnTo>
                  <a:pt x="1124" y="965"/>
                </a:lnTo>
                <a:lnTo>
                  <a:pt x="1127" y="967"/>
                </a:lnTo>
                <a:lnTo>
                  <a:pt x="1130" y="969"/>
                </a:lnTo>
                <a:lnTo>
                  <a:pt x="1139" y="974"/>
                </a:lnTo>
                <a:lnTo>
                  <a:pt x="1142" y="976"/>
                </a:lnTo>
                <a:lnTo>
                  <a:pt x="1144" y="978"/>
                </a:lnTo>
                <a:lnTo>
                  <a:pt x="1146" y="978"/>
                </a:lnTo>
                <a:lnTo>
                  <a:pt x="1149" y="979"/>
                </a:lnTo>
                <a:lnTo>
                  <a:pt x="1160" y="982"/>
                </a:lnTo>
                <a:lnTo>
                  <a:pt x="1171" y="984"/>
                </a:lnTo>
                <a:lnTo>
                  <a:pt x="1181" y="985"/>
                </a:lnTo>
                <a:lnTo>
                  <a:pt x="1190" y="985"/>
                </a:lnTo>
                <a:lnTo>
                  <a:pt x="1202" y="985"/>
                </a:lnTo>
                <a:lnTo>
                  <a:pt x="1213" y="985"/>
                </a:lnTo>
                <a:lnTo>
                  <a:pt x="1224" y="985"/>
                </a:lnTo>
                <a:lnTo>
                  <a:pt x="1235" y="985"/>
                </a:lnTo>
                <a:lnTo>
                  <a:pt x="1241" y="985"/>
                </a:lnTo>
                <a:lnTo>
                  <a:pt x="1245" y="986"/>
                </a:lnTo>
                <a:lnTo>
                  <a:pt x="1249" y="985"/>
                </a:lnTo>
                <a:lnTo>
                  <a:pt x="1251" y="984"/>
                </a:lnTo>
                <a:lnTo>
                  <a:pt x="1254" y="984"/>
                </a:lnTo>
                <a:lnTo>
                  <a:pt x="1255" y="984"/>
                </a:lnTo>
                <a:lnTo>
                  <a:pt x="1256" y="984"/>
                </a:lnTo>
                <a:lnTo>
                  <a:pt x="1269" y="985"/>
                </a:lnTo>
                <a:lnTo>
                  <a:pt x="1279" y="984"/>
                </a:lnTo>
                <a:lnTo>
                  <a:pt x="1290" y="984"/>
                </a:lnTo>
                <a:lnTo>
                  <a:pt x="1307" y="984"/>
                </a:lnTo>
                <a:lnTo>
                  <a:pt x="1323" y="984"/>
                </a:lnTo>
                <a:lnTo>
                  <a:pt x="1325" y="985"/>
                </a:lnTo>
                <a:lnTo>
                  <a:pt x="1334" y="984"/>
                </a:lnTo>
                <a:lnTo>
                  <a:pt x="1349" y="984"/>
                </a:lnTo>
                <a:lnTo>
                  <a:pt x="1365" y="984"/>
                </a:lnTo>
                <a:lnTo>
                  <a:pt x="1368" y="984"/>
                </a:lnTo>
                <a:lnTo>
                  <a:pt x="1371" y="984"/>
                </a:lnTo>
                <a:lnTo>
                  <a:pt x="1380" y="984"/>
                </a:lnTo>
                <a:lnTo>
                  <a:pt x="1389" y="984"/>
                </a:lnTo>
                <a:lnTo>
                  <a:pt x="1403" y="984"/>
                </a:lnTo>
                <a:lnTo>
                  <a:pt x="1409" y="985"/>
                </a:lnTo>
                <a:lnTo>
                  <a:pt x="1416" y="984"/>
                </a:lnTo>
                <a:lnTo>
                  <a:pt x="1432" y="984"/>
                </a:lnTo>
                <a:lnTo>
                  <a:pt x="1457" y="985"/>
                </a:lnTo>
                <a:lnTo>
                  <a:pt x="1483" y="985"/>
                </a:lnTo>
                <a:lnTo>
                  <a:pt x="1502" y="984"/>
                </a:lnTo>
                <a:lnTo>
                  <a:pt x="1508" y="984"/>
                </a:lnTo>
                <a:lnTo>
                  <a:pt x="1509" y="985"/>
                </a:lnTo>
                <a:lnTo>
                  <a:pt x="1519" y="985"/>
                </a:lnTo>
                <a:lnTo>
                  <a:pt x="1531" y="986"/>
                </a:lnTo>
                <a:lnTo>
                  <a:pt x="1539" y="984"/>
                </a:lnTo>
                <a:lnTo>
                  <a:pt x="1552" y="984"/>
                </a:lnTo>
                <a:lnTo>
                  <a:pt x="1567" y="984"/>
                </a:lnTo>
                <a:lnTo>
                  <a:pt x="1577" y="985"/>
                </a:lnTo>
                <a:lnTo>
                  <a:pt x="1583" y="984"/>
                </a:lnTo>
                <a:lnTo>
                  <a:pt x="1590" y="984"/>
                </a:lnTo>
                <a:lnTo>
                  <a:pt x="1600" y="984"/>
                </a:lnTo>
                <a:lnTo>
                  <a:pt x="1600" y="984"/>
                </a:lnTo>
                <a:lnTo>
                  <a:pt x="1612" y="985"/>
                </a:lnTo>
                <a:lnTo>
                  <a:pt x="1624" y="985"/>
                </a:lnTo>
                <a:lnTo>
                  <a:pt x="1626" y="985"/>
                </a:lnTo>
                <a:lnTo>
                  <a:pt x="1628" y="984"/>
                </a:lnTo>
                <a:lnTo>
                  <a:pt x="1662" y="984"/>
                </a:lnTo>
                <a:lnTo>
                  <a:pt x="1668" y="983"/>
                </a:lnTo>
                <a:lnTo>
                  <a:pt x="1676" y="981"/>
                </a:lnTo>
                <a:lnTo>
                  <a:pt x="1684" y="978"/>
                </a:lnTo>
                <a:lnTo>
                  <a:pt x="1693" y="975"/>
                </a:lnTo>
                <a:lnTo>
                  <a:pt x="1700" y="970"/>
                </a:lnTo>
                <a:lnTo>
                  <a:pt x="1706" y="966"/>
                </a:lnTo>
                <a:lnTo>
                  <a:pt x="1711" y="962"/>
                </a:lnTo>
                <a:lnTo>
                  <a:pt x="1712" y="957"/>
                </a:lnTo>
                <a:lnTo>
                  <a:pt x="1715" y="956"/>
                </a:lnTo>
                <a:lnTo>
                  <a:pt x="1949" y="552"/>
                </a:lnTo>
                <a:close/>
                <a:moveTo>
                  <a:pt x="2812" y="2047"/>
                </a:moveTo>
                <a:lnTo>
                  <a:pt x="2809" y="2048"/>
                </a:lnTo>
                <a:lnTo>
                  <a:pt x="2812" y="2047"/>
                </a:lnTo>
                <a:lnTo>
                  <a:pt x="2812" y="2047"/>
                </a:lnTo>
                <a:lnTo>
                  <a:pt x="2831" y="2015"/>
                </a:lnTo>
                <a:lnTo>
                  <a:pt x="2831" y="2013"/>
                </a:lnTo>
                <a:lnTo>
                  <a:pt x="2832" y="2012"/>
                </a:lnTo>
                <a:lnTo>
                  <a:pt x="2832" y="2010"/>
                </a:lnTo>
                <a:lnTo>
                  <a:pt x="2834" y="2005"/>
                </a:lnTo>
                <a:lnTo>
                  <a:pt x="2835" y="1999"/>
                </a:lnTo>
                <a:lnTo>
                  <a:pt x="2835" y="1984"/>
                </a:lnTo>
                <a:lnTo>
                  <a:pt x="2835" y="1979"/>
                </a:lnTo>
                <a:lnTo>
                  <a:pt x="2834" y="1974"/>
                </a:lnTo>
                <a:lnTo>
                  <a:pt x="2832" y="1965"/>
                </a:lnTo>
                <a:lnTo>
                  <a:pt x="2828" y="1955"/>
                </a:lnTo>
                <a:lnTo>
                  <a:pt x="2823" y="1944"/>
                </a:lnTo>
                <a:lnTo>
                  <a:pt x="2816" y="1934"/>
                </a:lnTo>
                <a:lnTo>
                  <a:pt x="2609" y="1574"/>
                </a:lnTo>
                <a:lnTo>
                  <a:pt x="2608" y="1571"/>
                </a:lnTo>
                <a:lnTo>
                  <a:pt x="2606" y="1569"/>
                </a:lnTo>
                <a:lnTo>
                  <a:pt x="2604" y="1566"/>
                </a:lnTo>
                <a:lnTo>
                  <a:pt x="2602" y="1562"/>
                </a:lnTo>
                <a:lnTo>
                  <a:pt x="2601" y="1559"/>
                </a:lnTo>
                <a:lnTo>
                  <a:pt x="2599" y="1556"/>
                </a:lnTo>
                <a:lnTo>
                  <a:pt x="2598" y="1554"/>
                </a:lnTo>
                <a:lnTo>
                  <a:pt x="2597" y="1551"/>
                </a:lnTo>
                <a:lnTo>
                  <a:pt x="2591" y="1543"/>
                </a:lnTo>
                <a:lnTo>
                  <a:pt x="2586" y="1535"/>
                </a:lnTo>
                <a:lnTo>
                  <a:pt x="2580" y="1526"/>
                </a:lnTo>
                <a:lnTo>
                  <a:pt x="2573" y="1517"/>
                </a:lnTo>
                <a:lnTo>
                  <a:pt x="2569" y="1513"/>
                </a:lnTo>
                <a:lnTo>
                  <a:pt x="2561" y="1508"/>
                </a:lnTo>
                <a:lnTo>
                  <a:pt x="2558" y="1507"/>
                </a:lnTo>
                <a:lnTo>
                  <a:pt x="2555" y="1506"/>
                </a:lnTo>
                <a:lnTo>
                  <a:pt x="2554" y="1505"/>
                </a:lnTo>
                <a:lnTo>
                  <a:pt x="2549" y="1503"/>
                </a:lnTo>
                <a:lnTo>
                  <a:pt x="2543" y="1500"/>
                </a:lnTo>
                <a:lnTo>
                  <a:pt x="2540" y="1498"/>
                </a:lnTo>
                <a:lnTo>
                  <a:pt x="2539" y="1497"/>
                </a:lnTo>
                <a:lnTo>
                  <a:pt x="2530" y="1497"/>
                </a:lnTo>
                <a:lnTo>
                  <a:pt x="2527" y="1496"/>
                </a:lnTo>
                <a:lnTo>
                  <a:pt x="2525" y="1496"/>
                </a:lnTo>
                <a:lnTo>
                  <a:pt x="2513" y="1496"/>
                </a:lnTo>
                <a:lnTo>
                  <a:pt x="2501" y="1497"/>
                </a:lnTo>
                <a:lnTo>
                  <a:pt x="2498" y="1497"/>
                </a:lnTo>
                <a:lnTo>
                  <a:pt x="2494" y="1495"/>
                </a:lnTo>
                <a:lnTo>
                  <a:pt x="2491" y="1496"/>
                </a:lnTo>
                <a:lnTo>
                  <a:pt x="2485" y="1497"/>
                </a:lnTo>
                <a:lnTo>
                  <a:pt x="2093" y="1497"/>
                </a:lnTo>
                <a:lnTo>
                  <a:pt x="2090" y="1496"/>
                </a:lnTo>
                <a:lnTo>
                  <a:pt x="2086" y="1496"/>
                </a:lnTo>
                <a:lnTo>
                  <a:pt x="2076" y="1497"/>
                </a:lnTo>
                <a:lnTo>
                  <a:pt x="2060" y="1496"/>
                </a:lnTo>
                <a:lnTo>
                  <a:pt x="2044" y="1496"/>
                </a:lnTo>
                <a:lnTo>
                  <a:pt x="2032" y="1497"/>
                </a:lnTo>
                <a:lnTo>
                  <a:pt x="2022" y="1498"/>
                </a:lnTo>
                <a:lnTo>
                  <a:pt x="2015" y="1501"/>
                </a:lnTo>
                <a:lnTo>
                  <a:pt x="2006" y="1506"/>
                </a:lnTo>
                <a:lnTo>
                  <a:pt x="1998" y="1508"/>
                </a:lnTo>
                <a:lnTo>
                  <a:pt x="1997" y="1509"/>
                </a:lnTo>
                <a:lnTo>
                  <a:pt x="1996" y="1511"/>
                </a:lnTo>
                <a:lnTo>
                  <a:pt x="1994" y="1512"/>
                </a:lnTo>
                <a:lnTo>
                  <a:pt x="1992" y="1514"/>
                </a:lnTo>
                <a:lnTo>
                  <a:pt x="1985" y="1520"/>
                </a:lnTo>
                <a:lnTo>
                  <a:pt x="1976" y="1531"/>
                </a:lnTo>
                <a:lnTo>
                  <a:pt x="1972" y="1537"/>
                </a:lnTo>
                <a:lnTo>
                  <a:pt x="1969" y="1542"/>
                </a:lnTo>
                <a:lnTo>
                  <a:pt x="1967" y="1548"/>
                </a:lnTo>
                <a:lnTo>
                  <a:pt x="1965" y="1553"/>
                </a:lnTo>
                <a:lnTo>
                  <a:pt x="1957" y="1567"/>
                </a:lnTo>
                <a:lnTo>
                  <a:pt x="1955" y="1566"/>
                </a:lnTo>
                <a:lnTo>
                  <a:pt x="1956" y="1567"/>
                </a:lnTo>
                <a:lnTo>
                  <a:pt x="1933" y="1609"/>
                </a:lnTo>
                <a:lnTo>
                  <a:pt x="1909" y="1653"/>
                </a:lnTo>
                <a:lnTo>
                  <a:pt x="1886" y="1696"/>
                </a:lnTo>
                <a:lnTo>
                  <a:pt x="1862" y="1740"/>
                </a:lnTo>
                <a:lnTo>
                  <a:pt x="1837" y="1783"/>
                </a:lnTo>
                <a:lnTo>
                  <a:pt x="1811" y="1827"/>
                </a:lnTo>
                <a:lnTo>
                  <a:pt x="1786" y="1868"/>
                </a:lnTo>
                <a:lnTo>
                  <a:pt x="1759" y="1909"/>
                </a:lnTo>
                <a:lnTo>
                  <a:pt x="1757" y="1915"/>
                </a:lnTo>
                <a:lnTo>
                  <a:pt x="1754" y="1921"/>
                </a:lnTo>
                <a:lnTo>
                  <a:pt x="1749" y="1926"/>
                </a:lnTo>
                <a:lnTo>
                  <a:pt x="1746" y="1931"/>
                </a:lnTo>
                <a:lnTo>
                  <a:pt x="1740" y="1943"/>
                </a:lnTo>
                <a:lnTo>
                  <a:pt x="1733" y="1955"/>
                </a:lnTo>
                <a:lnTo>
                  <a:pt x="1731" y="1961"/>
                </a:lnTo>
                <a:lnTo>
                  <a:pt x="1729" y="1969"/>
                </a:lnTo>
                <a:lnTo>
                  <a:pt x="1727" y="1976"/>
                </a:lnTo>
                <a:lnTo>
                  <a:pt x="1727" y="1983"/>
                </a:lnTo>
                <a:lnTo>
                  <a:pt x="1727" y="1989"/>
                </a:lnTo>
                <a:lnTo>
                  <a:pt x="1727" y="1995"/>
                </a:lnTo>
                <a:lnTo>
                  <a:pt x="1727" y="2002"/>
                </a:lnTo>
                <a:lnTo>
                  <a:pt x="1728" y="2006"/>
                </a:lnTo>
                <a:lnTo>
                  <a:pt x="1730" y="2010"/>
                </a:lnTo>
                <a:lnTo>
                  <a:pt x="1730" y="2013"/>
                </a:lnTo>
                <a:lnTo>
                  <a:pt x="1731" y="2015"/>
                </a:lnTo>
                <a:lnTo>
                  <a:pt x="1731" y="2016"/>
                </a:lnTo>
                <a:lnTo>
                  <a:pt x="1732" y="2017"/>
                </a:lnTo>
                <a:lnTo>
                  <a:pt x="1733" y="2019"/>
                </a:lnTo>
                <a:lnTo>
                  <a:pt x="1734" y="2021"/>
                </a:lnTo>
                <a:lnTo>
                  <a:pt x="1739" y="2032"/>
                </a:lnTo>
                <a:lnTo>
                  <a:pt x="1745" y="2042"/>
                </a:lnTo>
                <a:lnTo>
                  <a:pt x="1748" y="2046"/>
                </a:lnTo>
                <a:lnTo>
                  <a:pt x="1748" y="2048"/>
                </a:lnTo>
                <a:lnTo>
                  <a:pt x="1749" y="2049"/>
                </a:lnTo>
                <a:lnTo>
                  <a:pt x="1752" y="2052"/>
                </a:lnTo>
                <a:lnTo>
                  <a:pt x="1980" y="2448"/>
                </a:lnTo>
                <a:lnTo>
                  <a:pt x="1982" y="2452"/>
                </a:lnTo>
                <a:lnTo>
                  <a:pt x="1985" y="2454"/>
                </a:lnTo>
                <a:lnTo>
                  <a:pt x="1986" y="2457"/>
                </a:lnTo>
                <a:lnTo>
                  <a:pt x="1988" y="2459"/>
                </a:lnTo>
                <a:lnTo>
                  <a:pt x="1991" y="2461"/>
                </a:lnTo>
                <a:lnTo>
                  <a:pt x="1994" y="2464"/>
                </a:lnTo>
                <a:lnTo>
                  <a:pt x="2002" y="2468"/>
                </a:lnTo>
                <a:lnTo>
                  <a:pt x="2005" y="2471"/>
                </a:lnTo>
                <a:lnTo>
                  <a:pt x="2007" y="2474"/>
                </a:lnTo>
                <a:lnTo>
                  <a:pt x="2011" y="2474"/>
                </a:lnTo>
                <a:lnTo>
                  <a:pt x="2013" y="2475"/>
                </a:lnTo>
                <a:lnTo>
                  <a:pt x="2024" y="2478"/>
                </a:lnTo>
                <a:lnTo>
                  <a:pt x="2034" y="2480"/>
                </a:lnTo>
                <a:lnTo>
                  <a:pt x="2045" y="2481"/>
                </a:lnTo>
                <a:lnTo>
                  <a:pt x="2054" y="2481"/>
                </a:lnTo>
                <a:lnTo>
                  <a:pt x="2065" y="2480"/>
                </a:lnTo>
                <a:lnTo>
                  <a:pt x="2077" y="2481"/>
                </a:lnTo>
                <a:lnTo>
                  <a:pt x="2088" y="2481"/>
                </a:lnTo>
                <a:lnTo>
                  <a:pt x="2098" y="2480"/>
                </a:lnTo>
                <a:lnTo>
                  <a:pt x="2104" y="2481"/>
                </a:lnTo>
                <a:lnTo>
                  <a:pt x="2110" y="2481"/>
                </a:lnTo>
                <a:lnTo>
                  <a:pt x="2113" y="2480"/>
                </a:lnTo>
                <a:lnTo>
                  <a:pt x="2115" y="2480"/>
                </a:lnTo>
                <a:lnTo>
                  <a:pt x="2118" y="2480"/>
                </a:lnTo>
                <a:lnTo>
                  <a:pt x="2119" y="2480"/>
                </a:lnTo>
                <a:lnTo>
                  <a:pt x="2120" y="2480"/>
                </a:lnTo>
                <a:lnTo>
                  <a:pt x="2132" y="2480"/>
                </a:lnTo>
                <a:lnTo>
                  <a:pt x="2143" y="2480"/>
                </a:lnTo>
                <a:lnTo>
                  <a:pt x="2154" y="2480"/>
                </a:lnTo>
                <a:lnTo>
                  <a:pt x="2170" y="2480"/>
                </a:lnTo>
                <a:lnTo>
                  <a:pt x="2187" y="2480"/>
                </a:lnTo>
                <a:lnTo>
                  <a:pt x="2190" y="2481"/>
                </a:lnTo>
                <a:lnTo>
                  <a:pt x="2197" y="2480"/>
                </a:lnTo>
                <a:lnTo>
                  <a:pt x="2213" y="2480"/>
                </a:lnTo>
                <a:lnTo>
                  <a:pt x="2228" y="2480"/>
                </a:lnTo>
                <a:lnTo>
                  <a:pt x="2232" y="2480"/>
                </a:lnTo>
                <a:lnTo>
                  <a:pt x="2234" y="2480"/>
                </a:lnTo>
                <a:lnTo>
                  <a:pt x="2244" y="2480"/>
                </a:lnTo>
                <a:lnTo>
                  <a:pt x="2253" y="2480"/>
                </a:lnTo>
                <a:lnTo>
                  <a:pt x="2266" y="2480"/>
                </a:lnTo>
                <a:lnTo>
                  <a:pt x="2273" y="2480"/>
                </a:lnTo>
                <a:lnTo>
                  <a:pt x="2280" y="2480"/>
                </a:lnTo>
                <a:lnTo>
                  <a:pt x="2295" y="2480"/>
                </a:lnTo>
                <a:lnTo>
                  <a:pt x="2321" y="2480"/>
                </a:lnTo>
                <a:lnTo>
                  <a:pt x="2347" y="2480"/>
                </a:lnTo>
                <a:lnTo>
                  <a:pt x="2367" y="2480"/>
                </a:lnTo>
                <a:lnTo>
                  <a:pt x="2372" y="2480"/>
                </a:lnTo>
                <a:lnTo>
                  <a:pt x="2373" y="2480"/>
                </a:lnTo>
                <a:lnTo>
                  <a:pt x="2383" y="2481"/>
                </a:lnTo>
                <a:lnTo>
                  <a:pt x="2394" y="2482"/>
                </a:lnTo>
                <a:lnTo>
                  <a:pt x="2403" y="2480"/>
                </a:lnTo>
                <a:lnTo>
                  <a:pt x="2416" y="2480"/>
                </a:lnTo>
                <a:lnTo>
                  <a:pt x="2431" y="2480"/>
                </a:lnTo>
                <a:lnTo>
                  <a:pt x="2441" y="2480"/>
                </a:lnTo>
                <a:lnTo>
                  <a:pt x="2447" y="2480"/>
                </a:lnTo>
                <a:lnTo>
                  <a:pt x="2453" y="2480"/>
                </a:lnTo>
                <a:lnTo>
                  <a:pt x="2464" y="2480"/>
                </a:lnTo>
                <a:lnTo>
                  <a:pt x="2464" y="2480"/>
                </a:lnTo>
                <a:lnTo>
                  <a:pt x="2476" y="2480"/>
                </a:lnTo>
                <a:lnTo>
                  <a:pt x="2487" y="2480"/>
                </a:lnTo>
                <a:lnTo>
                  <a:pt x="2489" y="2480"/>
                </a:lnTo>
                <a:lnTo>
                  <a:pt x="2491" y="2480"/>
                </a:lnTo>
                <a:lnTo>
                  <a:pt x="2525" y="2480"/>
                </a:lnTo>
                <a:lnTo>
                  <a:pt x="2532" y="2479"/>
                </a:lnTo>
                <a:lnTo>
                  <a:pt x="2540" y="2477"/>
                </a:lnTo>
                <a:lnTo>
                  <a:pt x="2548" y="2474"/>
                </a:lnTo>
                <a:lnTo>
                  <a:pt x="2556" y="2470"/>
                </a:lnTo>
                <a:lnTo>
                  <a:pt x="2564" y="2465"/>
                </a:lnTo>
                <a:lnTo>
                  <a:pt x="2570" y="2461"/>
                </a:lnTo>
                <a:lnTo>
                  <a:pt x="2575" y="2456"/>
                </a:lnTo>
                <a:lnTo>
                  <a:pt x="2577" y="2452"/>
                </a:lnTo>
                <a:lnTo>
                  <a:pt x="2579" y="2452"/>
                </a:lnTo>
                <a:lnTo>
                  <a:pt x="2812" y="2047"/>
                </a:lnTo>
                <a:close/>
                <a:moveTo>
                  <a:pt x="1675" y="2000"/>
                </a:moveTo>
                <a:lnTo>
                  <a:pt x="1675" y="2000"/>
                </a:lnTo>
                <a:lnTo>
                  <a:pt x="1666" y="2000"/>
                </a:lnTo>
                <a:lnTo>
                  <a:pt x="1664" y="2000"/>
                </a:lnTo>
                <a:lnTo>
                  <a:pt x="1662" y="1999"/>
                </a:lnTo>
                <a:lnTo>
                  <a:pt x="1649" y="1999"/>
                </a:lnTo>
                <a:lnTo>
                  <a:pt x="1637" y="2000"/>
                </a:lnTo>
                <a:lnTo>
                  <a:pt x="1634" y="2000"/>
                </a:lnTo>
                <a:lnTo>
                  <a:pt x="1632" y="1999"/>
                </a:lnTo>
                <a:lnTo>
                  <a:pt x="1632" y="1999"/>
                </a:lnTo>
                <a:lnTo>
                  <a:pt x="1632" y="1999"/>
                </a:lnTo>
                <a:lnTo>
                  <a:pt x="1631" y="1999"/>
                </a:lnTo>
                <a:lnTo>
                  <a:pt x="1628" y="1999"/>
                </a:lnTo>
                <a:lnTo>
                  <a:pt x="1622" y="2000"/>
                </a:lnTo>
                <a:lnTo>
                  <a:pt x="1229" y="2000"/>
                </a:lnTo>
                <a:lnTo>
                  <a:pt x="1225" y="2000"/>
                </a:lnTo>
                <a:lnTo>
                  <a:pt x="1222" y="2000"/>
                </a:lnTo>
                <a:lnTo>
                  <a:pt x="1212" y="2000"/>
                </a:lnTo>
                <a:lnTo>
                  <a:pt x="1196" y="1999"/>
                </a:lnTo>
                <a:lnTo>
                  <a:pt x="1180" y="1999"/>
                </a:lnTo>
                <a:lnTo>
                  <a:pt x="1167" y="2000"/>
                </a:lnTo>
                <a:lnTo>
                  <a:pt x="1158" y="2002"/>
                </a:lnTo>
                <a:lnTo>
                  <a:pt x="1151" y="2005"/>
                </a:lnTo>
                <a:lnTo>
                  <a:pt x="1143" y="2009"/>
                </a:lnTo>
                <a:lnTo>
                  <a:pt x="1134" y="2011"/>
                </a:lnTo>
                <a:lnTo>
                  <a:pt x="1133" y="2013"/>
                </a:lnTo>
                <a:lnTo>
                  <a:pt x="1131" y="2014"/>
                </a:lnTo>
                <a:lnTo>
                  <a:pt x="1129" y="2015"/>
                </a:lnTo>
                <a:lnTo>
                  <a:pt x="1128" y="2017"/>
                </a:lnTo>
                <a:lnTo>
                  <a:pt x="1121" y="2023"/>
                </a:lnTo>
                <a:lnTo>
                  <a:pt x="1113" y="2034"/>
                </a:lnTo>
                <a:lnTo>
                  <a:pt x="1109" y="2040"/>
                </a:lnTo>
                <a:lnTo>
                  <a:pt x="1106" y="2046"/>
                </a:lnTo>
                <a:lnTo>
                  <a:pt x="1104" y="2051"/>
                </a:lnTo>
                <a:lnTo>
                  <a:pt x="1101" y="2056"/>
                </a:lnTo>
                <a:lnTo>
                  <a:pt x="1093" y="2070"/>
                </a:lnTo>
                <a:lnTo>
                  <a:pt x="1092" y="2070"/>
                </a:lnTo>
                <a:lnTo>
                  <a:pt x="1093" y="2070"/>
                </a:lnTo>
                <a:lnTo>
                  <a:pt x="1093" y="2071"/>
                </a:lnTo>
                <a:lnTo>
                  <a:pt x="1091" y="2069"/>
                </a:lnTo>
                <a:lnTo>
                  <a:pt x="1092" y="2070"/>
                </a:lnTo>
                <a:lnTo>
                  <a:pt x="1069" y="2113"/>
                </a:lnTo>
                <a:lnTo>
                  <a:pt x="1046" y="2156"/>
                </a:lnTo>
                <a:lnTo>
                  <a:pt x="1022" y="2200"/>
                </a:lnTo>
                <a:lnTo>
                  <a:pt x="998" y="2244"/>
                </a:lnTo>
                <a:lnTo>
                  <a:pt x="973" y="2286"/>
                </a:lnTo>
                <a:lnTo>
                  <a:pt x="948" y="2330"/>
                </a:lnTo>
                <a:lnTo>
                  <a:pt x="922" y="2371"/>
                </a:lnTo>
                <a:lnTo>
                  <a:pt x="895" y="2413"/>
                </a:lnTo>
                <a:lnTo>
                  <a:pt x="893" y="2418"/>
                </a:lnTo>
                <a:lnTo>
                  <a:pt x="889" y="2424"/>
                </a:lnTo>
                <a:lnTo>
                  <a:pt x="886" y="2429"/>
                </a:lnTo>
                <a:lnTo>
                  <a:pt x="883" y="2434"/>
                </a:lnTo>
                <a:lnTo>
                  <a:pt x="875" y="2446"/>
                </a:lnTo>
                <a:lnTo>
                  <a:pt x="869" y="2458"/>
                </a:lnTo>
                <a:lnTo>
                  <a:pt x="867" y="2464"/>
                </a:lnTo>
                <a:lnTo>
                  <a:pt x="865" y="2472"/>
                </a:lnTo>
                <a:lnTo>
                  <a:pt x="863" y="2479"/>
                </a:lnTo>
                <a:lnTo>
                  <a:pt x="863" y="2486"/>
                </a:lnTo>
                <a:lnTo>
                  <a:pt x="863" y="2493"/>
                </a:lnTo>
                <a:lnTo>
                  <a:pt x="863" y="2498"/>
                </a:lnTo>
                <a:lnTo>
                  <a:pt x="863" y="2505"/>
                </a:lnTo>
                <a:lnTo>
                  <a:pt x="864" y="2509"/>
                </a:lnTo>
                <a:lnTo>
                  <a:pt x="866" y="2513"/>
                </a:lnTo>
                <a:lnTo>
                  <a:pt x="866" y="2516"/>
                </a:lnTo>
                <a:lnTo>
                  <a:pt x="867" y="2518"/>
                </a:lnTo>
                <a:lnTo>
                  <a:pt x="867" y="2519"/>
                </a:lnTo>
                <a:lnTo>
                  <a:pt x="868" y="2521"/>
                </a:lnTo>
                <a:lnTo>
                  <a:pt x="869" y="2523"/>
                </a:lnTo>
                <a:lnTo>
                  <a:pt x="869" y="2524"/>
                </a:lnTo>
                <a:lnTo>
                  <a:pt x="875" y="2535"/>
                </a:lnTo>
                <a:lnTo>
                  <a:pt x="882" y="2545"/>
                </a:lnTo>
                <a:lnTo>
                  <a:pt x="884" y="2549"/>
                </a:lnTo>
                <a:lnTo>
                  <a:pt x="884" y="2551"/>
                </a:lnTo>
                <a:lnTo>
                  <a:pt x="886" y="2552"/>
                </a:lnTo>
                <a:lnTo>
                  <a:pt x="888" y="2555"/>
                </a:lnTo>
                <a:lnTo>
                  <a:pt x="1116" y="2951"/>
                </a:lnTo>
                <a:lnTo>
                  <a:pt x="1118" y="2956"/>
                </a:lnTo>
                <a:lnTo>
                  <a:pt x="1121" y="2957"/>
                </a:lnTo>
                <a:lnTo>
                  <a:pt x="1122" y="2960"/>
                </a:lnTo>
                <a:lnTo>
                  <a:pt x="1124" y="2962"/>
                </a:lnTo>
                <a:lnTo>
                  <a:pt x="1127" y="2965"/>
                </a:lnTo>
                <a:lnTo>
                  <a:pt x="1130" y="2967"/>
                </a:lnTo>
                <a:lnTo>
                  <a:pt x="1139" y="2971"/>
                </a:lnTo>
                <a:lnTo>
                  <a:pt x="1142" y="2975"/>
                </a:lnTo>
                <a:lnTo>
                  <a:pt x="1144" y="2977"/>
                </a:lnTo>
                <a:lnTo>
                  <a:pt x="1145" y="2977"/>
                </a:lnTo>
                <a:lnTo>
                  <a:pt x="1145" y="2977"/>
                </a:lnTo>
                <a:lnTo>
                  <a:pt x="1147" y="2978"/>
                </a:lnTo>
                <a:lnTo>
                  <a:pt x="1150" y="2978"/>
                </a:lnTo>
                <a:lnTo>
                  <a:pt x="1154" y="2980"/>
                </a:lnTo>
                <a:lnTo>
                  <a:pt x="1159" y="2981"/>
                </a:lnTo>
                <a:lnTo>
                  <a:pt x="1159" y="2981"/>
                </a:lnTo>
                <a:lnTo>
                  <a:pt x="1159" y="2981"/>
                </a:lnTo>
                <a:lnTo>
                  <a:pt x="1160" y="2981"/>
                </a:lnTo>
                <a:lnTo>
                  <a:pt x="1160" y="2981"/>
                </a:lnTo>
                <a:lnTo>
                  <a:pt x="1169" y="2983"/>
                </a:lnTo>
                <a:lnTo>
                  <a:pt x="1177" y="2984"/>
                </a:lnTo>
                <a:lnTo>
                  <a:pt x="1184" y="2984"/>
                </a:lnTo>
                <a:lnTo>
                  <a:pt x="1191" y="2984"/>
                </a:lnTo>
                <a:lnTo>
                  <a:pt x="1203" y="2984"/>
                </a:lnTo>
                <a:lnTo>
                  <a:pt x="1214" y="2984"/>
                </a:lnTo>
                <a:lnTo>
                  <a:pt x="1225" y="2984"/>
                </a:lnTo>
                <a:lnTo>
                  <a:pt x="1236" y="2984"/>
                </a:lnTo>
                <a:lnTo>
                  <a:pt x="1239" y="2984"/>
                </a:lnTo>
                <a:lnTo>
                  <a:pt x="1241" y="2984"/>
                </a:lnTo>
                <a:lnTo>
                  <a:pt x="1241" y="2984"/>
                </a:lnTo>
                <a:lnTo>
                  <a:pt x="1241" y="2984"/>
                </a:lnTo>
                <a:lnTo>
                  <a:pt x="1241" y="2984"/>
                </a:lnTo>
                <a:lnTo>
                  <a:pt x="1244" y="2985"/>
                </a:lnTo>
                <a:lnTo>
                  <a:pt x="1247" y="2985"/>
                </a:lnTo>
                <a:lnTo>
                  <a:pt x="1250" y="2984"/>
                </a:lnTo>
                <a:lnTo>
                  <a:pt x="1252" y="2983"/>
                </a:lnTo>
                <a:lnTo>
                  <a:pt x="1255" y="2983"/>
                </a:lnTo>
                <a:lnTo>
                  <a:pt x="1256" y="2983"/>
                </a:lnTo>
                <a:lnTo>
                  <a:pt x="1257" y="2983"/>
                </a:lnTo>
                <a:lnTo>
                  <a:pt x="1270" y="2984"/>
                </a:lnTo>
                <a:lnTo>
                  <a:pt x="1280" y="2984"/>
                </a:lnTo>
                <a:lnTo>
                  <a:pt x="1291" y="2984"/>
                </a:lnTo>
                <a:lnTo>
                  <a:pt x="1308" y="2983"/>
                </a:lnTo>
                <a:lnTo>
                  <a:pt x="1324" y="2983"/>
                </a:lnTo>
                <a:lnTo>
                  <a:pt x="1325" y="2984"/>
                </a:lnTo>
                <a:lnTo>
                  <a:pt x="1326" y="2984"/>
                </a:lnTo>
                <a:lnTo>
                  <a:pt x="1327" y="2985"/>
                </a:lnTo>
                <a:lnTo>
                  <a:pt x="1335" y="2984"/>
                </a:lnTo>
                <a:lnTo>
                  <a:pt x="1350" y="2983"/>
                </a:lnTo>
                <a:lnTo>
                  <a:pt x="1366" y="2983"/>
                </a:lnTo>
                <a:lnTo>
                  <a:pt x="1370" y="2983"/>
                </a:lnTo>
                <a:lnTo>
                  <a:pt x="1372" y="2983"/>
                </a:lnTo>
                <a:lnTo>
                  <a:pt x="1381" y="2983"/>
                </a:lnTo>
                <a:lnTo>
                  <a:pt x="1390" y="2983"/>
                </a:lnTo>
                <a:lnTo>
                  <a:pt x="1404" y="2983"/>
                </a:lnTo>
                <a:lnTo>
                  <a:pt x="1410" y="2984"/>
                </a:lnTo>
                <a:lnTo>
                  <a:pt x="1417" y="2984"/>
                </a:lnTo>
                <a:lnTo>
                  <a:pt x="1434" y="2983"/>
                </a:lnTo>
                <a:lnTo>
                  <a:pt x="1458" y="2984"/>
                </a:lnTo>
                <a:lnTo>
                  <a:pt x="1484" y="2984"/>
                </a:lnTo>
                <a:lnTo>
                  <a:pt x="1504" y="2983"/>
                </a:lnTo>
                <a:lnTo>
                  <a:pt x="1509" y="2983"/>
                </a:lnTo>
                <a:lnTo>
                  <a:pt x="1509" y="2984"/>
                </a:lnTo>
                <a:lnTo>
                  <a:pt x="1510" y="2984"/>
                </a:lnTo>
                <a:lnTo>
                  <a:pt x="1511" y="2984"/>
                </a:lnTo>
                <a:lnTo>
                  <a:pt x="1519" y="2984"/>
                </a:lnTo>
                <a:lnTo>
                  <a:pt x="1529" y="2984"/>
                </a:lnTo>
                <a:lnTo>
                  <a:pt x="1530" y="2984"/>
                </a:lnTo>
                <a:lnTo>
                  <a:pt x="1531" y="2985"/>
                </a:lnTo>
                <a:lnTo>
                  <a:pt x="1531" y="2985"/>
                </a:lnTo>
                <a:lnTo>
                  <a:pt x="1532" y="2985"/>
                </a:lnTo>
                <a:lnTo>
                  <a:pt x="1532" y="2985"/>
                </a:lnTo>
                <a:lnTo>
                  <a:pt x="1540" y="2984"/>
                </a:lnTo>
                <a:lnTo>
                  <a:pt x="1553" y="2983"/>
                </a:lnTo>
                <a:lnTo>
                  <a:pt x="1568" y="2984"/>
                </a:lnTo>
                <a:lnTo>
                  <a:pt x="1578" y="2984"/>
                </a:lnTo>
                <a:lnTo>
                  <a:pt x="1584" y="2984"/>
                </a:lnTo>
                <a:lnTo>
                  <a:pt x="1591" y="2983"/>
                </a:lnTo>
                <a:lnTo>
                  <a:pt x="1601" y="2983"/>
                </a:lnTo>
                <a:lnTo>
                  <a:pt x="1601" y="2983"/>
                </a:lnTo>
                <a:lnTo>
                  <a:pt x="1613" y="2984"/>
                </a:lnTo>
                <a:lnTo>
                  <a:pt x="1625" y="2984"/>
                </a:lnTo>
                <a:lnTo>
                  <a:pt x="1627" y="2984"/>
                </a:lnTo>
                <a:lnTo>
                  <a:pt x="1629" y="2983"/>
                </a:lnTo>
                <a:lnTo>
                  <a:pt x="1663" y="2983"/>
                </a:lnTo>
                <a:lnTo>
                  <a:pt x="1669" y="2982"/>
                </a:lnTo>
                <a:lnTo>
                  <a:pt x="1677" y="2980"/>
                </a:lnTo>
                <a:lnTo>
                  <a:pt x="1685" y="2978"/>
                </a:lnTo>
                <a:lnTo>
                  <a:pt x="1694" y="2974"/>
                </a:lnTo>
                <a:lnTo>
                  <a:pt x="1701" y="2969"/>
                </a:lnTo>
                <a:lnTo>
                  <a:pt x="1708" y="2964"/>
                </a:lnTo>
                <a:lnTo>
                  <a:pt x="1712" y="2960"/>
                </a:lnTo>
                <a:lnTo>
                  <a:pt x="1714" y="2956"/>
                </a:lnTo>
                <a:lnTo>
                  <a:pt x="1717" y="2955"/>
                </a:lnTo>
                <a:lnTo>
                  <a:pt x="1950" y="2551"/>
                </a:lnTo>
                <a:lnTo>
                  <a:pt x="1948" y="2551"/>
                </a:lnTo>
                <a:lnTo>
                  <a:pt x="1948" y="2551"/>
                </a:lnTo>
                <a:lnTo>
                  <a:pt x="1950" y="2551"/>
                </a:lnTo>
                <a:lnTo>
                  <a:pt x="1950" y="2550"/>
                </a:lnTo>
                <a:lnTo>
                  <a:pt x="1968" y="2519"/>
                </a:lnTo>
                <a:lnTo>
                  <a:pt x="1968" y="2517"/>
                </a:lnTo>
                <a:lnTo>
                  <a:pt x="1969" y="2515"/>
                </a:lnTo>
                <a:lnTo>
                  <a:pt x="1969" y="2514"/>
                </a:lnTo>
                <a:lnTo>
                  <a:pt x="1971" y="2509"/>
                </a:lnTo>
                <a:lnTo>
                  <a:pt x="1972" y="2503"/>
                </a:lnTo>
                <a:lnTo>
                  <a:pt x="1972" y="2487"/>
                </a:lnTo>
                <a:lnTo>
                  <a:pt x="1972" y="2483"/>
                </a:lnTo>
                <a:lnTo>
                  <a:pt x="1971" y="2478"/>
                </a:lnTo>
                <a:lnTo>
                  <a:pt x="1969" y="2470"/>
                </a:lnTo>
                <a:lnTo>
                  <a:pt x="1965" y="2458"/>
                </a:lnTo>
                <a:lnTo>
                  <a:pt x="1960" y="2447"/>
                </a:lnTo>
                <a:lnTo>
                  <a:pt x="1954" y="2437"/>
                </a:lnTo>
                <a:lnTo>
                  <a:pt x="1747" y="2078"/>
                </a:lnTo>
                <a:lnTo>
                  <a:pt x="1745" y="2075"/>
                </a:lnTo>
                <a:lnTo>
                  <a:pt x="1743" y="2072"/>
                </a:lnTo>
                <a:lnTo>
                  <a:pt x="1741" y="2069"/>
                </a:lnTo>
                <a:lnTo>
                  <a:pt x="1739" y="2066"/>
                </a:lnTo>
                <a:lnTo>
                  <a:pt x="1738" y="2063"/>
                </a:lnTo>
                <a:lnTo>
                  <a:pt x="1736" y="2059"/>
                </a:lnTo>
                <a:lnTo>
                  <a:pt x="1735" y="2058"/>
                </a:lnTo>
                <a:lnTo>
                  <a:pt x="1734" y="2056"/>
                </a:lnTo>
                <a:lnTo>
                  <a:pt x="1729" y="2047"/>
                </a:lnTo>
                <a:lnTo>
                  <a:pt x="1724" y="2038"/>
                </a:lnTo>
                <a:lnTo>
                  <a:pt x="1717" y="2030"/>
                </a:lnTo>
                <a:lnTo>
                  <a:pt x="1710" y="2021"/>
                </a:lnTo>
                <a:lnTo>
                  <a:pt x="1706" y="2016"/>
                </a:lnTo>
                <a:lnTo>
                  <a:pt x="1698" y="2011"/>
                </a:lnTo>
                <a:lnTo>
                  <a:pt x="1696" y="2010"/>
                </a:lnTo>
                <a:lnTo>
                  <a:pt x="1693" y="2009"/>
                </a:lnTo>
                <a:lnTo>
                  <a:pt x="1692" y="2008"/>
                </a:lnTo>
                <a:lnTo>
                  <a:pt x="1687" y="2006"/>
                </a:lnTo>
                <a:lnTo>
                  <a:pt x="1680" y="2004"/>
                </a:lnTo>
                <a:lnTo>
                  <a:pt x="1677" y="2002"/>
                </a:lnTo>
                <a:lnTo>
                  <a:pt x="1676" y="2000"/>
                </a:lnTo>
                <a:lnTo>
                  <a:pt x="1675" y="2000"/>
                </a:lnTo>
                <a:close/>
                <a:moveTo>
                  <a:pt x="1086" y="2054"/>
                </a:moveTo>
                <a:lnTo>
                  <a:pt x="1083" y="2056"/>
                </a:lnTo>
                <a:lnTo>
                  <a:pt x="1086" y="2054"/>
                </a:lnTo>
                <a:lnTo>
                  <a:pt x="1086" y="2054"/>
                </a:lnTo>
                <a:lnTo>
                  <a:pt x="1105" y="2022"/>
                </a:lnTo>
                <a:lnTo>
                  <a:pt x="1105" y="2020"/>
                </a:lnTo>
                <a:lnTo>
                  <a:pt x="1106" y="2019"/>
                </a:lnTo>
                <a:lnTo>
                  <a:pt x="1106" y="2017"/>
                </a:lnTo>
                <a:lnTo>
                  <a:pt x="1108" y="2013"/>
                </a:lnTo>
                <a:lnTo>
                  <a:pt x="1109" y="2006"/>
                </a:lnTo>
                <a:lnTo>
                  <a:pt x="1109" y="1991"/>
                </a:lnTo>
                <a:lnTo>
                  <a:pt x="1109" y="1987"/>
                </a:lnTo>
                <a:lnTo>
                  <a:pt x="1108" y="1981"/>
                </a:lnTo>
                <a:lnTo>
                  <a:pt x="1106" y="1974"/>
                </a:lnTo>
                <a:lnTo>
                  <a:pt x="1101" y="1962"/>
                </a:lnTo>
                <a:lnTo>
                  <a:pt x="1096" y="1951"/>
                </a:lnTo>
                <a:lnTo>
                  <a:pt x="1090" y="1942"/>
                </a:lnTo>
                <a:lnTo>
                  <a:pt x="883" y="1582"/>
                </a:lnTo>
                <a:lnTo>
                  <a:pt x="882" y="1579"/>
                </a:lnTo>
                <a:lnTo>
                  <a:pt x="880" y="1576"/>
                </a:lnTo>
                <a:lnTo>
                  <a:pt x="878" y="1573"/>
                </a:lnTo>
                <a:lnTo>
                  <a:pt x="875" y="1569"/>
                </a:lnTo>
                <a:lnTo>
                  <a:pt x="874" y="1567"/>
                </a:lnTo>
                <a:lnTo>
                  <a:pt x="872" y="1563"/>
                </a:lnTo>
                <a:lnTo>
                  <a:pt x="871" y="1561"/>
                </a:lnTo>
                <a:lnTo>
                  <a:pt x="870" y="1560"/>
                </a:lnTo>
                <a:lnTo>
                  <a:pt x="865" y="1550"/>
                </a:lnTo>
                <a:lnTo>
                  <a:pt x="860" y="1542"/>
                </a:lnTo>
                <a:lnTo>
                  <a:pt x="854" y="1533"/>
                </a:lnTo>
                <a:lnTo>
                  <a:pt x="847" y="1526"/>
                </a:lnTo>
                <a:lnTo>
                  <a:pt x="842" y="1520"/>
                </a:lnTo>
                <a:lnTo>
                  <a:pt x="834" y="1515"/>
                </a:lnTo>
                <a:lnTo>
                  <a:pt x="832" y="1514"/>
                </a:lnTo>
                <a:lnTo>
                  <a:pt x="829" y="1513"/>
                </a:lnTo>
                <a:lnTo>
                  <a:pt x="828" y="1512"/>
                </a:lnTo>
                <a:lnTo>
                  <a:pt x="823" y="1510"/>
                </a:lnTo>
                <a:lnTo>
                  <a:pt x="817" y="1507"/>
                </a:lnTo>
                <a:lnTo>
                  <a:pt x="814" y="1506"/>
                </a:lnTo>
                <a:lnTo>
                  <a:pt x="813" y="1504"/>
                </a:lnTo>
                <a:lnTo>
                  <a:pt x="803" y="1504"/>
                </a:lnTo>
                <a:lnTo>
                  <a:pt x="801" y="1504"/>
                </a:lnTo>
                <a:lnTo>
                  <a:pt x="799" y="1504"/>
                </a:lnTo>
                <a:lnTo>
                  <a:pt x="787" y="1503"/>
                </a:lnTo>
                <a:lnTo>
                  <a:pt x="774" y="1504"/>
                </a:lnTo>
                <a:lnTo>
                  <a:pt x="771" y="1504"/>
                </a:lnTo>
                <a:lnTo>
                  <a:pt x="768" y="1503"/>
                </a:lnTo>
                <a:lnTo>
                  <a:pt x="765" y="1504"/>
                </a:lnTo>
                <a:lnTo>
                  <a:pt x="759" y="1504"/>
                </a:lnTo>
                <a:lnTo>
                  <a:pt x="367" y="1504"/>
                </a:lnTo>
                <a:lnTo>
                  <a:pt x="364" y="1504"/>
                </a:lnTo>
                <a:lnTo>
                  <a:pt x="360" y="1504"/>
                </a:lnTo>
                <a:lnTo>
                  <a:pt x="349" y="1504"/>
                </a:lnTo>
                <a:lnTo>
                  <a:pt x="334" y="1503"/>
                </a:lnTo>
                <a:lnTo>
                  <a:pt x="317" y="1503"/>
                </a:lnTo>
                <a:lnTo>
                  <a:pt x="305" y="1504"/>
                </a:lnTo>
                <a:lnTo>
                  <a:pt x="296" y="1506"/>
                </a:lnTo>
                <a:lnTo>
                  <a:pt x="288" y="1509"/>
                </a:lnTo>
                <a:lnTo>
                  <a:pt x="280" y="1513"/>
                </a:lnTo>
                <a:lnTo>
                  <a:pt x="272" y="1515"/>
                </a:lnTo>
                <a:lnTo>
                  <a:pt x="271" y="1517"/>
                </a:lnTo>
                <a:lnTo>
                  <a:pt x="269" y="1518"/>
                </a:lnTo>
                <a:lnTo>
                  <a:pt x="268" y="1520"/>
                </a:lnTo>
                <a:lnTo>
                  <a:pt x="266" y="1521"/>
                </a:lnTo>
                <a:lnTo>
                  <a:pt x="258" y="1528"/>
                </a:lnTo>
                <a:lnTo>
                  <a:pt x="250" y="1538"/>
                </a:lnTo>
                <a:lnTo>
                  <a:pt x="246" y="1544"/>
                </a:lnTo>
                <a:lnTo>
                  <a:pt x="243" y="1550"/>
                </a:lnTo>
                <a:lnTo>
                  <a:pt x="241" y="1556"/>
                </a:lnTo>
                <a:lnTo>
                  <a:pt x="239" y="1560"/>
                </a:lnTo>
                <a:lnTo>
                  <a:pt x="231" y="1575"/>
                </a:lnTo>
                <a:lnTo>
                  <a:pt x="228" y="1574"/>
                </a:lnTo>
                <a:lnTo>
                  <a:pt x="230" y="1574"/>
                </a:lnTo>
                <a:lnTo>
                  <a:pt x="207" y="1618"/>
                </a:lnTo>
                <a:lnTo>
                  <a:pt x="183" y="1661"/>
                </a:lnTo>
                <a:lnTo>
                  <a:pt x="159" y="1705"/>
                </a:lnTo>
                <a:lnTo>
                  <a:pt x="136" y="1748"/>
                </a:lnTo>
                <a:lnTo>
                  <a:pt x="111" y="1792"/>
                </a:lnTo>
                <a:lnTo>
                  <a:pt x="85" y="1834"/>
                </a:lnTo>
                <a:lnTo>
                  <a:pt x="59" y="1875"/>
                </a:lnTo>
                <a:lnTo>
                  <a:pt x="32" y="1917"/>
                </a:lnTo>
                <a:lnTo>
                  <a:pt x="30" y="1922"/>
                </a:lnTo>
                <a:lnTo>
                  <a:pt x="26" y="1928"/>
                </a:lnTo>
                <a:lnTo>
                  <a:pt x="23" y="1933"/>
                </a:lnTo>
                <a:lnTo>
                  <a:pt x="20" y="1939"/>
                </a:lnTo>
                <a:lnTo>
                  <a:pt x="14" y="1951"/>
                </a:lnTo>
                <a:lnTo>
                  <a:pt x="7" y="1962"/>
                </a:lnTo>
                <a:lnTo>
                  <a:pt x="5" y="1969"/>
                </a:lnTo>
                <a:lnTo>
                  <a:pt x="3" y="1976"/>
                </a:lnTo>
                <a:lnTo>
                  <a:pt x="0" y="1983"/>
                </a:lnTo>
                <a:lnTo>
                  <a:pt x="0" y="1990"/>
                </a:lnTo>
                <a:lnTo>
                  <a:pt x="0" y="1998"/>
                </a:lnTo>
                <a:lnTo>
                  <a:pt x="0" y="2004"/>
                </a:lnTo>
                <a:lnTo>
                  <a:pt x="0" y="2009"/>
                </a:lnTo>
                <a:lnTo>
                  <a:pt x="1" y="2014"/>
                </a:lnTo>
                <a:lnTo>
                  <a:pt x="4" y="2017"/>
                </a:lnTo>
                <a:lnTo>
                  <a:pt x="4" y="2020"/>
                </a:lnTo>
                <a:lnTo>
                  <a:pt x="5" y="2022"/>
                </a:lnTo>
                <a:lnTo>
                  <a:pt x="5" y="2023"/>
                </a:lnTo>
                <a:lnTo>
                  <a:pt x="6" y="2026"/>
                </a:lnTo>
                <a:lnTo>
                  <a:pt x="7" y="2028"/>
                </a:lnTo>
                <a:lnTo>
                  <a:pt x="7" y="2029"/>
                </a:lnTo>
                <a:lnTo>
                  <a:pt x="13" y="2039"/>
                </a:lnTo>
                <a:lnTo>
                  <a:pt x="19" y="2049"/>
                </a:lnTo>
                <a:lnTo>
                  <a:pt x="21" y="2053"/>
                </a:lnTo>
                <a:lnTo>
                  <a:pt x="21" y="2056"/>
                </a:lnTo>
                <a:lnTo>
                  <a:pt x="23" y="2058"/>
                </a:lnTo>
                <a:lnTo>
                  <a:pt x="25" y="2060"/>
                </a:lnTo>
                <a:lnTo>
                  <a:pt x="253" y="2456"/>
                </a:lnTo>
                <a:lnTo>
                  <a:pt x="255" y="2460"/>
                </a:lnTo>
                <a:lnTo>
                  <a:pt x="258" y="2461"/>
                </a:lnTo>
                <a:lnTo>
                  <a:pt x="259" y="2464"/>
                </a:lnTo>
                <a:lnTo>
                  <a:pt x="262" y="2466"/>
                </a:lnTo>
                <a:lnTo>
                  <a:pt x="265" y="2470"/>
                </a:lnTo>
                <a:lnTo>
                  <a:pt x="268" y="2472"/>
                </a:lnTo>
                <a:lnTo>
                  <a:pt x="276" y="2476"/>
                </a:lnTo>
                <a:lnTo>
                  <a:pt x="279" y="2479"/>
                </a:lnTo>
                <a:lnTo>
                  <a:pt x="281" y="2481"/>
                </a:lnTo>
                <a:lnTo>
                  <a:pt x="284" y="2481"/>
                </a:lnTo>
                <a:lnTo>
                  <a:pt x="286" y="2482"/>
                </a:lnTo>
                <a:lnTo>
                  <a:pt x="298" y="2485"/>
                </a:lnTo>
                <a:lnTo>
                  <a:pt x="308" y="2487"/>
                </a:lnTo>
                <a:lnTo>
                  <a:pt x="318" y="2488"/>
                </a:lnTo>
                <a:lnTo>
                  <a:pt x="328" y="2488"/>
                </a:lnTo>
                <a:lnTo>
                  <a:pt x="339" y="2488"/>
                </a:lnTo>
                <a:lnTo>
                  <a:pt x="350" y="2488"/>
                </a:lnTo>
                <a:lnTo>
                  <a:pt x="362" y="2488"/>
                </a:lnTo>
                <a:lnTo>
                  <a:pt x="372" y="2487"/>
                </a:lnTo>
                <a:lnTo>
                  <a:pt x="378" y="2488"/>
                </a:lnTo>
                <a:lnTo>
                  <a:pt x="382" y="2489"/>
                </a:lnTo>
                <a:lnTo>
                  <a:pt x="386" y="2488"/>
                </a:lnTo>
                <a:lnTo>
                  <a:pt x="388" y="2487"/>
                </a:lnTo>
                <a:lnTo>
                  <a:pt x="392" y="2487"/>
                </a:lnTo>
                <a:lnTo>
                  <a:pt x="393" y="2487"/>
                </a:lnTo>
                <a:lnTo>
                  <a:pt x="394" y="2487"/>
                </a:lnTo>
                <a:lnTo>
                  <a:pt x="406" y="2487"/>
                </a:lnTo>
                <a:lnTo>
                  <a:pt x="416" y="2487"/>
                </a:lnTo>
                <a:lnTo>
                  <a:pt x="428" y="2487"/>
                </a:lnTo>
                <a:lnTo>
                  <a:pt x="444" y="2487"/>
                </a:lnTo>
                <a:lnTo>
                  <a:pt x="461" y="2487"/>
                </a:lnTo>
                <a:lnTo>
                  <a:pt x="464" y="2488"/>
                </a:lnTo>
                <a:lnTo>
                  <a:pt x="471" y="2487"/>
                </a:lnTo>
                <a:lnTo>
                  <a:pt x="486" y="2487"/>
                </a:lnTo>
                <a:lnTo>
                  <a:pt x="502" y="2487"/>
                </a:lnTo>
                <a:lnTo>
                  <a:pt x="506" y="2487"/>
                </a:lnTo>
                <a:lnTo>
                  <a:pt x="508" y="2487"/>
                </a:lnTo>
                <a:lnTo>
                  <a:pt x="517" y="2487"/>
                </a:lnTo>
                <a:lnTo>
                  <a:pt x="527" y="2487"/>
                </a:lnTo>
                <a:lnTo>
                  <a:pt x="540" y="2487"/>
                </a:lnTo>
                <a:lnTo>
                  <a:pt x="546" y="2487"/>
                </a:lnTo>
                <a:lnTo>
                  <a:pt x="554" y="2487"/>
                </a:lnTo>
                <a:lnTo>
                  <a:pt x="569" y="2487"/>
                </a:lnTo>
                <a:lnTo>
                  <a:pt x="595" y="2487"/>
                </a:lnTo>
                <a:lnTo>
                  <a:pt x="621" y="2488"/>
                </a:lnTo>
                <a:lnTo>
                  <a:pt x="640" y="2487"/>
                </a:lnTo>
                <a:lnTo>
                  <a:pt x="645" y="2487"/>
                </a:lnTo>
                <a:lnTo>
                  <a:pt x="646" y="2488"/>
                </a:lnTo>
                <a:lnTo>
                  <a:pt x="657" y="2488"/>
                </a:lnTo>
                <a:lnTo>
                  <a:pt x="668" y="2489"/>
                </a:lnTo>
                <a:lnTo>
                  <a:pt x="676" y="2487"/>
                </a:lnTo>
                <a:lnTo>
                  <a:pt x="690" y="2487"/>
                </a:lnTo>
                <a:lnTo>
                  <a:pt x="704" y="2487"/>
                </a:lnTo>
                <a:lnTo>
                  <a:pt x="714" y="2488"/>
                </a:lnTo>
                <a:lnTo>
                  <a:pt x="721" y="2487"/>
                </a:lnTo>
                <a:lnTo>
                  <a:pt x="727" y="2487"/>
                </a:lnTo>
                <a:lnTo>
                  <a:pt x="737" y="2487"/>
                </a:lnTo>
                <a:lnTo>
                  <a:pt x="737" y="2487"/>
                </a:lnTo>
                <a:lnTo>
                  <a:pt x="750" y="2487"/>
                </a:lnTo>
                <a:lnTo>
                  <a:pt x="761" y="2488"/>
                </a:lnTo>
                <a:lnTo>
                  <a:pt x="763" y="2487"/>
                </a:lnTo>
                <a:lnTo>
                  <a:pt x="765" y="2487"/>
                </a:lnTo>
                <a:lnTo>
                  <a:pt x="799" y="2487"/>
                </a:lnTo>
                <a:lnTo>
                  <a:pt x="805" y="2486"/>
                </a:lnTo>
                <a:lnTo>
                  <a:pt x="814" y="2484"/>
                </a:lnTo>
                <a:lnTo>
                  <a:pt x="822" y="2481"/>
                </a:lnTo>
                <a:lnTo>
                  <a:pt x="830" y="2478"/>
                </a:lnTo>
                <a:lnTo>
                  <a:pt x="837" y="2473"/>
                </a:lnTo>
                <a:lnTo>
                  <a:pt x="843" y="2468"/>
                </a:lnTo>
                <a:lnTo>
                  <a:pt x="849" y="2464"/>
                </a:lnTo>
                <a:lnTo>
                  <a:pt x="850" y="2460"/>
                </a:lnTo>
                <a:lnTo>
                  <a:pt x="853" y="2459"/>
                </a:lnTo>
                <a:lnTo>
                  <a:pt x="1086" y="2054"/>
                </a:lnTo>
                <a:close/>
                <a:moveTo>
                  <a:pt x="2812" y="3047"/>
                </a:moveTo>
                <a:lnTo>
                  <a:pt x="2809" y="3047"/>
                </a:lnTo>
                <a:lnTo>
                  <a:pt x="2812" y="3046"/>
                </a:lnTo>
                <a:lnTo>
                  <a:pt x="2812" y="3046"/>
                </a:lnTo>
                <a:lnTo>
                  <a:pt x="2831" y="3015"/>
                </a:lnTo>
                <a:lnTo>
                  <a:pt x="2831" y="3012"/>
                </a:lnTo>
                <a:lnTo>
                  <a:pt x="2832" y="3011"/>
                </a:lnTo>
                <a:lnTo>
                  <a:pt x="2832" y="3010"/>
                </a:lnTo>
                <a:lnTo>
                  <a:pt x="2834" y="3005"/>
                </a:lnTo>
                <a:lnTo>
                  <a:pt x="2835" y="2997"/>
                </a:lnTo>
                <a:lnTo>
                  <a:pt x="2835" y="2983"/>
                </a:lnTo>
                <a:lnTo>
                  <a:pt x="2835" y="2979"/>
                </a:lnTo>
                <a:lnTo>
                  <a:pt x="2834" y="2972"/>
                </a:lnTo>
                <a:lnTo>
                  <a:pt x="2832" y="2965"/>
                </a:lnTo>
                <a:lnTo>
                  <a:pt x="2828" y="2954"/>
                </a:lnTo>
                <a:lnTo>
                  <a:pt x="2823" y="2942"/>
                </a:lnTo>
                <a:lnTo>
                  <a:pt x="2816" y="2933"/>
                </a:lnTo>
                <a:lnTo>
                  <a:pt x="2609" y="2574"/>
                </a:lnTo>
                <a:lnTo>
                  <a:pt x="2608" y="2571"/>
                </a:lnTo>
                <a:lnTo>
                  <a:pt x="2606" y="2568"/>
                </a:lnTo>
                <a:lnTo>
                  <a:pt x="2604" y="2565"/>
                </a:lnTo>
                <a:lnTo>
                  <a:pt x="2602" y="2562"/>
                </a:lnTo>
                <a:lnTo>
                  <a:pt x="2601" y="2559"/>
                </a:lnTo>
                <a:lnTo>
                  <a:pt x="2599" y="2554"/>
                </a:lnTo>
                <a:lnTo>
                  <a:pt x="2598" y="2553"/>
                </a:lnTo>
                <a:lnTo>
                  <a:pt x="2597" y="2551"/>
                </a:lnTo>
                <a:lnTo>
                  <a:pt x="2591" y="2542"/>
                </a:lnTo>
                <a:lnTo>
                  <a:pt x="2586" y="2534"/>
                </a:lnTo>
                <a:lnTo>
                  <a:pt x="2580" y="2525"/>
                </a:lnTo>
                <a:lnTo>
                  <a:pt x="2573" y="2517"/>
                </a:lnTo>
                <a:lnTo>
                  <a:pt x="2569" y="2512"/>
                </a:lnTo>
                <a:lnTo>
                  <a:pt x="2561" y="2507"/>
                </a:lnTo>
                <a:lnTo>
                  <a:pt x="2558" y="2506"/>
                </a:lnTo>
                <a:lnTo>
                  <a:pt x="2555" y="2505"/>
                </a:lnTo>
                <a:lnTo>
                  <a:pt x="2554" y="2504"/>
                </a:lnTo>
                <a:lnTo>
                  <a:pt x="2549" y="2502"/>
                </a:lnTo>
                <a:lnTo>
                  <a:pt x="2543" y="2500"/>
                </a:lnTo>
                <a:lnTo>
                  <a:pt x="2540" y="2497"/>
                </a:lnTo>
                <a:lnTo>
                  <a:pt x="2539" y="2495"/>
                </a:lnTo>
                <a:lnTo>
                  <a:pt x="2530" y="2495"/>
                </a:lnTo>
                <a:lnTo>
                  <a:pt x="2527" y="2495"/>
                </a:lnTo>
                <a:lnTo>
                  <a:pt x="2525" y="2495"/>
                </a:lnTo>
                <a:lnTo>
                  <a:pt x="2513" y="2494"/>
                </a:lnTo>
                <a:lnTo>
                  <a:pt x="2501" y="2495"/>
                </a:lnTo>
                <a:lnTo>
                  <a:pt x="2498" y="2495"/>
                </a:lnTo>
                <a:lnTo>
                  <a:pt x="2494" y="2494"/>
                </a:lnTo>
                <a:lnTo>
                  <a:pt x="2491" y="2495"/>
                </a:lnTo>
                <a:lnTo>
                  <a:pt x="2485" y="2495"/>
                </a:lnTo>
                <a:lnTo>
                  <a:pt x="2093" y="2495"/>
                </a:lnTo>
                <a:lnTo>
                  <a:pt x="2090" y="2495"/>
                </a:lnTo>
                <a:lnTo>
                  <a:pt x="2086" y="2495"/>
                </a:lnTo>
                <a:lnTo>
                  <a:pt x="2076" y="2495"/>
                </a:lnTo>
                <a:lnTo>
                  <a:pt x="2060" y="2494"/>
                </a:lnTo>
                <a:lnTo>
                  <a:pt x="2044" y="2494"/>
                </a:lnTo>
                <a:lnTo>
                  <a:pt x="2032" y="2495"/>
                </a:lnTo>
                <a:lnTo>
                  <a:pt x="2022" y="2497"/>
                </a:lnTo>
                <a:lnTo>
                  <a:pt x="2015" y="2501"/>
                </a:lnTo>
                <a:lnTo>
                  <a:pt x="2006" y="2505"/>
                </a:lnTo>
                <a:lnTo>
                  <a:pt x="1998" y="2507"/>
                </a:lnTo>
                <a:lnTo>
                  <a:pt x="1997" y="2509"/>
                </a:lnTo>
                <a:lnTo>
                  <a:pt x="1996" y="2510"/>
                </a:lnTo>
                <a:lnTo>
                  <a:pt x="1994" y="2512"/>
                </a:lnTo>
                <a:lnTo>
                  <a:pt x="1992" y="2513"/>
                </a:lnTo>
                <a:lnTo>
                  <a:pt x="1985" y="2520"/>
                </a:lnTo>
                <a:lnTo>
                  <a:pt x="1976" y="2531"/>
                </a:lnTo>
                <a:lnTo>
                  <a:pt x="1972" y="2536"/>
                </a:lnTo>
                <a:lnTo>
                  <a:pt x="1969" y="2542"/>
                </a:lnTo>
                <a:lnTo>
                  <a:pt x="1967" y="2547"/>
                </a:lnTo>
                <a:lnTo>
                  <a:pt x="1965" y="2551"/>
                </a:lnTo>
                <a:lnTo>
                  <a:pt x="1957" y="2567"/>
                </a:lnTo>
                <a:lnTo>
                  <a:pt x="1955" y="2566"/>
                </a:lnTo>
                <a:lnTo>
                  <a:pt x="1956" y="2566"/>
                </a:lnTo>
                <a:lnTo>
                  <a:pt x="1933" y="2609"/>
                </a:lnTo>
                <a:lnTo>
                  <a:pt x="1909" y="2653"/>
                </a:lnTo>
                <a:lnTo>
                  <a:pt x="1886" y="2696"/>
                </a:lnTo>
                <a:lnTo>
                  <a:pt x="1862" y="2740"/>
                </a:lnTo>
                <a:lnTo>
                  <a:pt x="1837" y="2783"/>
                </a:lnTo>
                <a:lnTo>
                  <a:pt x="1811" y="2826"/>
                </a:lnTo>
                <a:lnTo>
                  <a:pt x="1786" y="2867"/>
                </a:lnTo>
                <a:lnTo>
                  <a:pt x="1759" y="2908"/>
                </a:lnTo>
                <a:lnTo>
                  <a:pt x="1757" y="2913"/>
                </a:lnTo>
                <a:lnTo>
                  <a:pt x="1754" y="2920"/>
                </a:lnTo>
                <a:lnTo>
                  <a:pt x="1749" y="2925"/>
                </a:lnTo>
                <a:lnTo>
                  <a:pt x="1746" y="2931"/>
                </a:lnTo>
                <a:lnTo>
                  <a:pt x="1740" y="2942"/>
                </a:lnTo>
                <a:lnTo>
                  <a:pt x="1733" y="2954"/>
                </a:lnTo>
                <a:lnTo>
                  <a:pt x="1731" y="2960"/>
                </a:lnTo>
                <a:lnTo>
                  <a:pt x="1729" y="2967"/>
                </a:lnTo>
                <a:lnTo>
                  <a:pt x="1727" y="2975"/>
                </a:lnTo>
                <a:lnTo>
                  <a:pt x="1727" y="2983"/>
                </a:lnTo>
                <a:lnTo>
                  <a:pt x="1727" y="2989"/>
                </a:lnTo>
                <a:lnTo>
                  <a:pt x="1727" y="2995"/>
                </a:lnTo>
                <a:lnTo>
                  <a:pt x="1727" y="3000"/>
                </a:lnTo>
                <a:lnTo>
                  <a:pt x="1728" y="3006"/>
                </a:lnTo>
                <a:lnTo>
                  <a:pt x="1730" y="3009"/>
                </a:lnTo>
                <a:lnTo>
                  <a:pt x="1730" y="3012"/>
                </a:lnTo>
                <a:lnTo>
                  <a:pt x="1731" y="3014"/>
                </a:lnTo>
                <a:lnTo>
                  <a:pt x="1731" y="3015"/>
                </a:lnTo>
                <a:lnTo>
                  <a:pt x="1732" y="3017"/>
                </a:lnTo>
                <a:lnTo>
                  <a:pt x="1733" y="3019"/>
                </a:lnTo>
                <a:lnTo>
                  <a:pt x="1734" y="3020"/>
                </a:lnTo>
                <a:lnTo>
                  <a:pt x="1739" y="3031"/>
                </a:lnTo>
                <a:lnTo>
                  <a:pt x="1745" y="3042"/>
                </a:lnTo>
                <a:lnTo>
                  <a:pt x="1748" y="3045"/>
                </a:lnTo>
                <a:lnTo>
                  <a:pt x="1748" y="3048"/>
                </a:lnTo>
                <a:lnTo>
                  <a:pt x="1749" y="3049"/>
                </a:lnTo>
                <a:lnTo>
                  <a:pt x="1752" y="3051"/>
                </a:lnTo>
                <a:lnTo>
                  <a:pt x="1980" y="3448"/>
                </a:lnTo>
                <a:lnTo>
                  <a:pt x="1982" y="3452"/>
                </a:lnTo>
                <a:lnTo>
                  <a:pt x="1985" y="3454"/>
                </a:lnTo>
                <a:lnTo>
                  <a:pt x="1986" y="3456"/>
                </a:lnTo>
                <a:lnTo>
                  <a:pt x="1988" y="3459"/>
                </a:lnTo>
                <a:lnTo>
                  <a:pt x="1991" y="3461"/>
                </a:lnTo>
                <a:lnTo>
                  <a:pt x="1994" y="3463"/>
                </a:lnTo>
                <a:lnTo>
                  <a:pt x="2002" y="3468"/>
                </a:lnTo>
                <a:lnTo>
                  <a:pt x="2005" y="3470"/>
                </a:lnTo>
                <a:lnTo>
                  <a:pt x="2007" y="3472"/>
                </a:lnTo>
                <a:lnTo>
                  <a:pt x="2011" y="3473"/>
                </a:lnTo>
                <a:lnTo>
                  <a:pt x="2013" y="3473"/>
                </a:lnTo>
                <a:lnTo>
                  <a:pt x="2024" y="3477"/>
                </a:lnTo>
                <a:lnTo>
                  <a:pt x="2034" y="3479"/>
                </a:lnTo>
                <a:lnTo>
                  <a:pt x="2045" y="3480"/>
                </a:lnTo>
                <a:lnTo>
                  <a:pt x="2054" y="3480"/>
                </a:lnTo>
                <a:lnTo>
                  <a:pt x="2065" y="3480"/>
                </a:lnTo>
                <a:lnTo>
                  <a:pt x="2077" y="3480"/>
                </a:lnTo>
                <a:lnTo>
                  <a:pt x="2088" y="3480"/>
                </a:lnTo>
                <a:lnTo>
                  <a:pt x="2098" y="3480"/>
                </a:lnTo>
                <a:lnTo>
                  <a:pt x="2104" y="3480"/>
                </a:lnTo>
                <a:lnTo>
                  <a:pt x="2110" y="3481"/>
                </a:lnTo>
                <a:lnTo>
                  <a:pt x="2113" y="3480"/>
                </a:lnTo>
                <a:lnTo>
                  <a:pt x="2115" y="3479"/>
                </a:lnTo>
                <a:lnTo>
                  <a:pt x="2118" y="3479"/>
                </a:lnTo>
                <a:lnTo>
                  <a:pt x="2119" y="3479"/>
                </a:lnTo>
                <a:lnTo>
                  <a:pt x="2120" y="3479"/>
                </a:lnTo>
                <a:lnTo>
                  <a:pt x="2132" y="3480"/>
                </a:lnTo>
                <a:lnTo>
                  <a:pt x="2143" y="3480"/>
                </a:lnTo>
                <a:lnTo>
                  <a:pt x="2154" y="3480"/>
                </a:lnTo>
                <a:lnTo>
                  <a:pt x="2170" y="3479"/>
                </a:lnTo>
                <a:lnTo>
                  <a:pt x="2187" y="3479"/>
                </a:lnTo>
                <a:lnTo>
                  <a:pt x="2190" y="3480"/>
                </a:lnTo>
                <a:lnTo>
                  <a:pt x="2197" y="3479"/>
                </a:lnTo>
                <a:lnTo>
                  <a:pt x="2213" y="3479"/>
                </a:lnTo>
                <a:lnTo>
                  <a:pt x="2228" y="3479"/>
                </a:lnTo>
                <a:lnTo>
                  <a:pt x="2232" y="3479"/>
                </a:lnTo>
                <a:lnTo>
                  <a:pt x="2234" y="3479"/>
                </a:lnTo>
                <a:lnTo>
                  <a:pt x="2244" y="3479"/>
                </a:lnTo>
                <a:lnTo>
                  <a:pt x="2253" y="3479"/>
                </a:lnTo>
                <a:lnTo>
                  <a:pt x="2266" y="3479"/>
                </a:lnTo>
                <a:lnTo>
                  <a:pt x="2273" y="3480"/>
                </a:lnTo>
                <a:lnTo>
                  <a:pt x="2280" y="3479"/>
                </a:lnTo>
                <a:lnTo>
                  <a:pt x="2295" y="3479"/>
                </a:lnTo>
                <a:lnTo>
                  <a:pt x="2321" y="3480"/>
                </a:lnTo>
                <a:lnTo>
                  <a:pt x="2347" y="3480"/>
                </a:lnTo>
                <a:lnTo>
                  <a:pt x="2367" y="3479"/>
                </a:lnTo>
                <a:lnTo>
                  <a:pt x="2372" y="3479"/>
                </a:lnTo>
                <a:lnTo>
                  <a:pt x="2373" y="3480"/>
                </a:lnTo>
                <a:lnTo>
                  <a:pt x="2383" y="3480"/>
                </a:lnTo>
                <a:lnTo>
                  <a:pt x="2394" y="3481"/>
                </a:lnTo>
                <a:lnTo>
                  <a:pt x="2403" y="3480"/>
                </a:lnTo>
                <a:lnTo>
                  <a:pt x="2416" y="3479"/>
                </a:lnTo>
                <a:lnTo>
                  <a:pt x="2431" y="3479"/>
                </a:lnTo>
                <a:lnTo>
                  <a:pt x="2441" y="3480"/>
                </a:lnTo>
                <a:lnTo>
                  <a:pt x="2447" y="3480"/>
                </a:lnTo>
                <a:lnTo>
                  <a:pt x="2453" y="3479"/>
                </a:lnTo>
                <a:lnTo>
                  <a:pt x="2464" y="3479"/>
                </a:lnTo>
                <a:lnTo>
                  <a:pt x="2464" y="3479"/>
                </a:lnTo>
                <a:lnTo>
                  <a:pt x="2476" y="3480"/>
                </a:lnTo>
                <a:lnTo>
                  <a:pt x="2487" y="3480"/>
                </a:lnTo>
                <a:lnTo>
                  <a:pt x="2489" y="3480"/>
                </a:lnTo>
                <a:lnTo>
                  <a:pt x="2491" y="3479"/>
                </a:lnTo>
                <a:lnTo>
                  <a:pt x="2525" y="3479"/>
                </a:lnTo>
                <a:lnTo>
                  <a:pt x="2532" y="3478"/>
                </a:lnTo>
                <a:lnTo>
                  <a:pt x="2540" y="3475"/>
                </a:lnTo>
                <a:lnTo>
                  <a:pt x="2548" y="3472"/>
                </a:lnTo>
                <a:lnTo>
                  <a:pt x="2556" y="3469"/>
                </a:lnTo>
                <a:lnTo>
                  <a:pt x="2564" y="3465"/>
                </a:lnTo>
                <a:lnTo>
                  <a:pt x="2570" y="3460"/>
                </a:lnTo>
                <a:lnTo>
                  <a:pt x="2575" y="3456"/>
                </a:lnTo>
                <a:lnTo>
                  <a:pt x="2577" y="3452"/>
                </a:lnTo>
                <a:lnTo>
                  <a:pt x="2579" y="3451"/>
                </a:lnTo>
                <a:lnTo>
                  <a:pt x="2812" y="3047"/>
                </a:lnTo>
                <a:close/>
                <a:moveTo>
                  <a:pt x="1086" y="3054"/>
                </a:moveTo>
                <a:lnTo>
                  <a:pt x="1083" y="3054"/>
                </a:lnTo>
                <a:lnTo>
                  <a:pt x="1086" y="3054"/>
                </a:lnTo>
                <a:lnTo>
                  <a:pt x="1086" y="3053"/>
                </a:lnTo>
                <a:lnTo>
                  <a:pt x="1105" y="3022"/>
                </a:lnTo>
                <a:lnTo>
                  <a:pt x="1105" y="3020"/>
                </a:lnTo>
                <a:lnTo>
                  <a:pt x="1106" y="3018"/>
                </a:lnTo>
                <a:lnTo>
                  <a:pt x="1106" y="3017"/>
                </a:lnTo>
                <a:lnTo>
                  <a:pt x="1108" y="3012"/>
                </a:lnTo>
                <a:lnTo>
                  <a:pt x="1109" y="3006"/>
                </a:lnTo>
                <a:lnTo>
                  <a:pt x="1109" y="2991"/>
                </a:lnTo>
                <a:lnTo>
                  <a:pt x="1109" y="2986"/>
                </a:lnTo>
                <a:lnTo>
                  <a:pt x="1108" y="2981"/>
                </a:lnTo>
                <a:lnTo>
                  <a:pt x="1106" y="2972"/>
                </a:lnTo>
                <a:lnTo>
                  <a:pt x="1101" y="2961"/>
                </a:lnTo>
                <a:lnTo>
                  <a:pt x="1096" y="2950"/>
                </a:lnTo>
                <a:lnTo>
                  <a:pt x="1090" y="2940"/>
                </a:lnTo>
                <a:lnTo>
                  <a:pt x="883" y="2581"/>
                </a:lnTo>
                <a:lnTo>
                  <a:pt x="882" y="2578"/>
                </a:lnTo>
                <a:lnTo>
                  <a:pt x="880" y="2575"/>
                </a:lnTo>
                <a:lnTo>
                  <a:pt x="878" y="2572"/>
                </a:lnTo>
                <a:lnTo>
                  <a:pt x="875" y="2569"/>
                </a:lnTo>
                <a:lnTo>
                  <a:pt x="874" y="2566"/>
                </a:lnTo>
                <a:lnTo>
                  <a:pt x="872" y="2563"/>
                </a:lnTo>
                <a:lnTo>
                  <a:pt x="871" y="2561"/>
                </a:lnTo>
                <a:lnTo>
                  <a:pt x="870" y="2559"/>
                </a:lnTo>
                <a:lnTo>
                  <a:pt x="865" y="2550"/>
                </a:lnTo>
                <a:lnTo>
                  <a:pt x="860" y="2541"/>
                </a:lnTo>
                <a:lnTo>
                  <a:pt x="854" y="2533"/>
                </a:lnTo>
                <a:lnTo>
                  <a:pt x="847" y="2524"/>
                </a:lnTo>
                <a:lnTo>
                  <a:pt x="842" y="2519"/>
                </a:lnTo>
                <a:lnTo>
                  <a:pt x="834" y="2514"/>
                </a:lnTo>
                <a:lnTo>
                  <a:pt x="832" y="2513"/>
                </a:lnTo>
                <a:lnTo>
                  <a:pt x="829" y="2512"/>
                </a:lnTo>
                <a:lnTo>
                  <a:pt x="828" y="2512"/>
                </a:lnTo>
                <a:lnTo>
                  <a:pt x="823" y="2509"/>
                </a:lnTo>
                <a:lnTo>
                  <a:pt x="817" y="2507"/>
                </a:lnTo>
                <a:lnTo>
                  <a:pt x="814" y="2505"/>
                </a:lnTo>
                <a:lnTo>
                  <a:pt x="813" y="2503"/>
                </a:lnTo>
                <a:lnTo>
                  <a:pt x="803" y="2503"/>
                </a:lnTo>
                <a:lnTo>
                  <a:pt x="801" y="2503"/>
                </a:lnTo>
                <a:lnTo>
                  <a:pt x="799" y="2503"/>
                </a:lnTo>
                <a:lnTo>
                  <a:pt x="787" y="2503"/>
                </a:lnTo>
                <a:lnTo>
                  <a:pt x="774" y="2503"/>
                </a:lnTo>
                <a:lnTo>
                  <a:pt x="771" y="2503"/>
                </a:lnTo>
                <a:lnTo>
                  <a:pt x="768" y="2502"/>
                </a:lnTo>
                <a:lnTo>
                  <a:pt x="765" y="2503"/>
                </a:lnTo>
                <a:lnTo>
                  <a:pt x="759" y="2503"/>
                </a:lnTo>
                <a:lnTo>
                  <a:pt x="367" y="2503"/>
                </a:lnTo>
                <a:lnTo>
                  <a:pt x="364" y="2503"/>
                </a:lnTo>
                <a:lnTo>
                  <a:pt x="360" y="2503"/>
                </a:lnTo>
                <a:lnTo>
                  <a:pt x="349" y="2503"/>
                </a:lnTo>
                <a:lnTo>
                  <a:pt x="334" y="2503"/>
                </a:lnTo>
                <a:lnTo>
                  <a:pt x="317" y="2502"/>
                </a:lnTo>
                <a:lnTo>
                  <a:pt x="305" y="2504"/>
                </a:lnTo>
                <a:lnTo>
                  <a:pt x="296" y="2505"/>
                </a:lnTo>
                <a:lnTo>
                  <a:pt x="288" y="2508"/>
                </a:lnTo>
                <a:lnTo>
                  <a:pt x="280" y="2512"/>
                </a:lnTo>
                <a:lnTo>
                  <a:pt x="272" y="2514"/>
                </a:lnTo>
                <a:lnTo>
                  <a:pt x="271" y="2516"/>
                </a:lnTo>
                <a:lnTo>
                  <a:pt x="269" y="2518"/>
                </a:lnTo>
                <a:lnTo>
                  <a:pt x="268" y="2519"/>
                </a:lnTo>
                <a:lnTo>
                  <a:pt x="266" y="2520"/>
                </a:lnTo>
                <a:lnTo>
                  <a:pt x="258" y="2527"/>
                </a:lnTo>
                <a:lnTo>
                  <a:pt x="250" y="2538"/>
                </a:lnTo>
                <a:lnTo>
                  <a:pt x="246" y="2544"/>
                </a:lnTo>
                <a:lnTo>
                  <a:pt x="243" y="2549"/>
                </a:lnTo>
                <a:lnTo>
                  <a:pt x="241" y="2554"/>
                </a:lnTo>
                <a:lnTo>
                  <a:pt x="239" y="2560"/>
                </a:lnTo>
                <a:lnTo>
                  <a:pt x="231" y="2574"/>
                </a:lnTo>
                <a:lnTo>
                  <a:pt x="228" y="2573"/>
                </a:lnTo>
                <a:lnTo>
                  <a:pt x="230" y="2574"/>
                </a:lnTo>
                <a:lnTo>
                  <a:pt x="207" y="2616"/>
                </a:lnTo>
                <a:lnTo>
                  <a:pt x="183" y="2660"/>
                </a:lnTo>
                <a:lnTo>
                  <a:pt x="159" y="2703"/>
                </a:lnTo>
                <a:lnTo>
                  <a:pt x="136" y="2747"/>
                </a:lnTo>
                <a:lnTo>
                  <a:pt x="111" y="2790"/>
                </a:lnTo>
                <a:lnTo>
                  <a:pt x="85" y="2833"/>
                </a:lnTo>
                <a:lnTo>
                  <a:pt x="59" y="2875"/>
                </a:lnTo>
                <a:lnTo>
                  <a:pt x="32" y="2916"/>
                </a:lnTo>
                <a:lnTo>
                  <a:pt x="30" y="2921"/>
                </a:lnTo>
                <a:lnTo>
                  <a:pt x="26" y="2927"/>
                </a:lnTo>
                <a:lnTo>
                  <a:pt x="23" y="2933"/>
                </a:lnTo>
                <a:lnTo>
                  <a:pt x="20" y="2938"/>
                </a:lnTo>
                <a:lnTo>
                  <a:pt x="14" y="2950"/>
                </a:lnTo>
                <a:lnTo>
                  <a:pt x="7" y="2961"/>
                </a:lnTo>
                <a:lnTo>
                  <a:pt x="5" y="2968"/>
                </a:lnTo>
                <a:lnTo>
                  <a:pt x="3" y="2975"/>
                </a:lnTo>
                <a:lnTo>
                  <a:pt x="0" y="2982"/>
                </a:lnTo>
                <a:lnTo>
                  <a:pt x="0" y="2990"/>
                </a:lnTo>
                <a:lnTo>
                  <a:pt x="0" y="2996"/>
                </a:lnTo>
                <a:lnTo>
                  <a:pt x="0" y="3003"/>
                </a:lnTo>
                <a:lnTo>
                  <a:pt x="0" y="3008"/>
                </a:lnTo>
                <a:lnTo>
                  <a:pt x="1" y="3013"/>
                </a:lnTo>
                <a:lnTo>
                  <a:pt x="4" y="3017"/>
                </a:lnTo>
                <a:lnTo>
                  <a:pt x="4" y="3019"/>
                </a:lnTo>
                <a:lnTo>
                  <a:pt x="5" y="3022"/>
                </a:lnTo>
                <a:lnTo>
                  <a:pt x="5" y="3022"/>
                </a:lnTo>
                <a:lnTo>
                  <a:pt x="6" y="3024"/>
                </a:lnTo>
                <a:lnTo>
                  <a:pt x="7" y="3026"/>
                </a:lnTo>
                <a:lnTo>
                  <a:pt x="7" y="3028"/>
                </a:lnTo>
                <a:lnTo>
                  <a:pt x="13" y="3039"/>
                </a:lnTo>
                <a:lnTo>
                  <a:pt x="19" y="3049"/>
                </a:lnTo>
                <a:lnTo>
                  <a:pt x="21" y="3053"/>
                </a:lnTo>
                <a:lnTo>
                  <a:pt x="21" y="3055"/>
                </a:lnTo>
                <a:lnTo>
                  <a:pt x="23" y="3056"/>
                </a:lnTo>
                <a:lnTo>
                  <a:pt x="25" y="3058"/>
                </a:lnTo>
                <a:lnTo>
                  <a:pt x="253" y="3455"/>
                </a:lnTo>
                <a:lnTo>
                  <a:pt x="255" y="3459"/>
                </a:lnTo>
                <a:lnTo>
                  <a:pt x="258" y="3461"/>
                </a:lnTo>
                <a:lnTo>
                  <a:pt x="259" y="3463"/>
                </a:lnTo>
                <a:lnTo>
                  <a:pt x="262" y="3466"/>
                </a:lnTo>
                <a:lnTo>
                  <a:pt x="265" y="3468"/>
                </a:lnTo>
                <a:lnTo>
                  <a:pt x="268" y="3470"/>
                </a:lnTo>
                <a:lnTo>
                  <a:pt x="276" y="3475"/>
                </a:lnTo>
                <a:lnTo>
                  <a:pt x="279" y="3478"/>
                </a:lnTo>
                <a:lnTo>
                  <a:pt x="281" y="3481"/>
                </a:lnTo>
                <a:lnTo>
                  <a:pt x="284" y="3481"/>
                </a:lnTo>
                <a:lnTo>
                  <a:pt x="286" y="3481"/>
                </a:lnTo>
                <a:lnTo>
                  <a:pt x="298" y="3485"/>
                </a:lnTo>
                <a:lnTo>
                  <a:pt x="308" y="3487"/>
                </a:lnTo>
                <a:lnTo>
                  <a:pt x="318" y="3487"/>
                </a:lnTo>
                <a:lnTo>
                  <a:pt x="328" y="3487"/>
                </a:lnTo>
                <a:lnTo>
                  <a:pt x="339" y="3487"/>
                </a:lnTo>
                <a:lnTo>
                  <a:pt x="350" y="3487"/>
                </a:lnTo>
                <a:lnTo>
                  <a:pt x="362" y="3487"/>
                </a:lnTo>
                <a:lnTo>
                  <a:pt x="372" y="3487"/>
                </a:lnTo>
                <a:lnTo>
                  <a:pt x="378" y="3488"/>
                </a:lnTo>
                <a:lnTo>
                  <a:pt x="382" y="3488"/>
                </a:lnTo>
                <a:lnTo>
                  <a:pt x="386" y="3487"/>
                </a:lnTo>
                <a:lnTo>
                  <a:pt x="388" y="3486"/>
                </a:lnTo>
                <a:lnTo>
                  <a:pt x="392" y="3486"/>
                </a:lnTo>
                <a:lnTo>
                  <a:pt x="393" y="3486"/>
                </a:lnTo>
                <a:lnTo>
                  <a:pt x="394" y="3487"/>
                </a:lnTo>
                <a:lnTo>
                  <a:pt x="406" y="3487"/>
                </a:lnTo>
                <a:lnTo>
                  <a:pt x="416" y="3487"/>
                </a:lnTo>
                <a:lnTo>
                  <a:pt x="428" y="3487"/>
                </a:lnTo>
                <a:lnTo>
                  <a:pt x="444" y="3486"/>
                </a:lnTo>
                <a:lnTo>
                  <a:pt x="461" y="3486"/>
                </a:lnTo>
                <a:lnTo>
                  <a:pt x="464" y="3488"/>
                </a:lnTo>
                <a:lnTo>
                  <a:pt x="471" y="3487"/>
                </a:lnTo>
                <a:lnTo>
                  <a:pt x="486" y="3486"/>
                </a:lnTo>
                <a:lnTo>
                  <a:pt x="502" y="3486"/>
                </a:lnTo>
                <a:lnTo>
                  <a:pt x="506" y="3486"/>
                </a:lnTo>
                <a:lnTo>
                  <a:pt x="508" y="3486"/>
                </a:lnTo>
                <a:lnTo>
                  <a:pt x="517" y="3487"/>
                </a:lnTo>
                <a:lnTo>
                  <a:pt x="527" y="3486"/>
                </a:lnTo>
                <a:lnTo>
                  <a:pt x="540" y="3486"/>
                </a:lnTo>
                <a:lnTo>
                  <a:pt x="546" y="3487"/>
                </a:lnTo>
                <a:lnTo>
                  <a:pt x="554" y="3487"/>
                </a:lnTo>
                <a:lnTo>
                  <a:pt x="569" y="3486"/>
                </a:lnTo>
                <a:lnTo>
                  <a:pt x="595" y="3487"/>
                </a:lnTo>
                <a:lnTo>
                  <a:pt x="621" y="3487"/>
                </a:lnTo>
                <a:lnTo>
                  <a:pt x="640" y="3486"/>
                </a:lnTo>
                <a:lnTo>
                  <a:pt x="645" y="3486"/>
                </a:lnTo>
                <a:lnTo>
                  <a:pt x="646" y="3487"/>
                </a:lnTo>
                <a:lnTo>
                  <a:pt x="657" y="3487"/>
                </a:lnTo>
                <a:lnTo>
                  <a:pt x="668" y="3488"/>
                </a:lnTo>
                <a:lnTo>
                  <a:pt x="676" y="3487"/>
                </a:lnTo>
                <a:lnTo>
                  <a:pt x="690" y="3486"/>
                </a:lnTo>
                <a:lnTo>
                  <a:pt x="704" y="3487"/>
                </a:lnTo>
                <a:lnTo>
                  <a:pt x="714" y="3487"/>
                </a:lnTo>
                <a:lnTo>
                  <a:pt x="721" y="3487"/>
                </a:lnTo>
                <a:lnTo>
                  <a:pt x="727" y="3486"/>
                </a:lnTo>
                <a:lnTo>
                  <a:pt x="737" y="3486"/>
                </a:lnTo>
                <a:lnTo>
                  <a:pt x="737" y="3486"/>
                </a:lnTo>
                <a:lnTo>
                  <a:pt x="750" y="3487"/>
                </a:lnTo>
                <a:lnTo>
                  <a:pt x="761" y="3487"/>
                </a:lnTo>
                <a:lnTo>
                  <a:pt x="763" y="3487"/>
                </a:lnTo>
                <a:lnTo>
                  <a:pt x="765" y="3486"/>
                </a:lnTo>
                <a:lnTo>
                  <a:pt x="799" y="3486"/>
                </a:lnTo>
                <a:lnTo>
                  <a:pt x="805" y="3486"/>
                </a:lnTo>
                <a:lnTo>
                  <a:pt x="814" y="3484"/>
                </a:lnTo>
                <a:lnTo>
                  <a:pt x="822" y="3481"/>
                </a:lnTo>
                <a:lnTo>
                  <a:pt x="830" y="3477"/>
                </a:lnTo>
                <a:lnTo>
                  <a:pt x="837" y="3472"/>
                </a:lnTo>
                <a:lnTo>
                  <a:pt x="843" y="3467"/>
                </a:lnTo>
                <a:lnTo>
                  <a:pt x="849" y="3463"/>
                </a:lnTo>
                <a:lnTo>
                  <a:pt x="850" y="3459"/>
                </a:lnTo>
                <a:lnTo>
                  <a:pt x="853" y="3459"/>
                </a:lnTo>
                <a:lnTo>
                  <a:pt x="1086" y="3054"/>
                </a:lnTo>
                <a:close/>
                <a:moveTo>
                  <a:pt x="2812" y="1049"/>
                </a:moveTo>
                <a:lnTo>
                  <a:pt x="2809" y="1049"/>
                </a:lnTo>
                <a:lnTo>
                  <a:pt x="2812" y="1049"/>
                </a:lnTo>
                <a:lnTo>
                  <a:pt x="2812" y="1047"/>
                </a:lnTo>
                <a:lnTo>
                  <a:pt x="2831" y="1016"/>
                </a:lnTo>
                <a:lnTo>
                  <a:pt x="2831" y="1014"/>
                </a:lnTo>
                <a:lnTo>
                  <a:pt x="2832" y="1012"/>
                </a:lnTo>
                <a:lnTo>
                  <a:pt x="2832" y="1011"/>
                </a:lnTo>
                <a:lnTo>
                  <a:pt x="2834" y="1006"/>
                </a:lnTo>
                <a:lnTo>
                  <a:pt x="2835" y="1000"/>
                </a:lnTo>
                <a:lnTo>
                  <a:pt x="2835" y="985"/>
                </a:lnTo>
                <a:lnTo>
                  <a:pt x="2835" y="980"/>
                </a:lnTo>
                <a:lnTo>
                  <a:pt x="2834" y="975"/>
                </a:lnTo>
                <a:lnTo>
                  <a:pt x="2832" y="967"/>
                </a:lnTo>
                <a:lnTo>
                  <a:pt x="2828" y="955"/>
                </a:lnTo>
                <a:lnTo>
                  <a:pt x="2823" y="944"/>
                </a:lnTo>
                <a:lnTo>
                  <a:pt x="2816" y="935"/>
                </a:lnTo>
                <a:lnTo>
                  <a:pt x="2609" y="576"/>
                </a:lnTo>
                <a:lnTo>
                  <a:pt x="2608" y="572"/>
                </a:lnTo>
                <a:lnTo>
                  <a:pt x="2606" y="569"/>
                </a:lnTo>
                <a:lnTo>
                  <a:pt x="2604" y="566"/>
                </a:lnTo>
                <a:lnTo>
                  <a:pt x="2602" y="563"/>
                </a:lnTo>
                <a:lnTo>
                  <a:pt x="2601" y="560"/>
                </a:lnTo>
                <a:lnTo>
                  <a:pt x="2599" y="557"/>
                </a:lnTo>
                <a:lnTo>
                  <a:pt x="2598" y="555"/>
                </a:lnTo>
                <a:lnTo>
                  <a:pt x="2597" y="553"/>
                </a:lnTo>
                <a:lnTo>
                  <a:pt x="2591" y="544"/>
                </a:lnTo>
                <a:lnTo>
                  <a:pt x="2586" y="535"/>
                </a:lnTo>
                <a:lnTo>
                  <a:pt x="2580" y="527"/>
                </a:lnTo>
                <a:lnTo>
                  <a:pt x="2573" y="519"/>
                </a:lnTo>
                <a:lnTo>
                  <a:pt x="2569" y="513"/>
                </a:lnTo>
                <a:lnTo>
                  <a:pt x="2561" y="508"/>
                </a:lnTo>
                <a:lnTo>
                  <a:pt x="2558" y="507"/>
                </a:lnTo>
                <a:lnTo>
                  <a:pt x="2555" y="506"/>
                </a:lnTo>
                <a:lnTo>
                  <a:pt x="2554" y="506"/>
                </a:lnTo>
                <a:lnTo>
                  <a:pt x="2549" y="503"/>
                </a:lnTo>
                <a:lnTo>
                  <a:pt x="2543" y="501"/>
                </a:lnTo>
                <a:lnTo>
                  <a:pt x="2540" y="499"/>
                </a:lnTo>
                <a:lnTo>
                  <a:pt x="2539" y="497"/>
                </a:lnTo>
                <a:lnTo>
                  <a:pt x="2530" y="497"/>
                </a:lnTo>
                <a:lnTo>
                  <a:pt x="2527" y="497"/>
                </a:lnTo>
                <a:lnTo>
                  <a:pt x="2525" y="497"/>
                </a:lnTo>
                <a:lnTo>
                  <a:pt x="2513" y="497"/>
                </a:lnTo>
                <a:lnTo>
                  <a:pt x="2501" y="497"/>
                </a:lnTo>
                <a:lnTo>
                  <a:pt x="2498" y="497"/>
                </a:lnTo>
                <a:lnTo>
                  <a:pt x="2494" y="496"/>
                </a:lnTo>
                <a:lnTo>
                  <a:pt x="2491" y="497"/>
                </a:lnTo>
                <a:lnTo>
                  <a:pt x="2485" y="497"/>
                </a:lnTo>
                <a:lnTo>
                  <a:pt x="2093" y="497"/>
                </a:lnTo>
                <a:lnTo>
                  <a:pt x="2090" y="497"/>
                </a:lnTo>
                <a:lnTo>
                  <a:pt x="2086" y="497"/>
                </a:lnTo>
                <a:lnTo>
                  <a:pt x="2076" y="497"/>
                </a:lnTo>
                <a:lnTo>
                  <a:pt x="2060" y="497"/>
                </a:lnTo>
                <a:lnTo>
                  <a:pt x="2044" y="496"/>
                </a:lnTo>
                <a:lnTo>
                  <a:pt x="2032" y="498"/>
                </a:lnTo>
                <a:lnTo>
                  <a:pt x="2022" y="499"/>
                </a:lnTo>
                <a:lnTo>
                  <a:pt x="2015" y="502"/>
                </a:lnTo>
                <a:lnTo>
                  <a:pt x="2006" y="506"/>
                </a:lnTo>
                <a:lnTo>
                  <a:pt x="1998" y="508"/>
                </a:lnTo>
                <a:lnTo>
                  <a:pt x="1997" y="510"/>
                </a:lnTo>
                <a:lnTo>
                  <a:pt x="1996" y="512"/>
                </a:lnTo>
                <a:lnTo>
                  <a:pt x="1994" y="513"/>
                </a:lnTo>
                <a:lnTo>
                  <a:pt x="1992" y="514"/>
                </a:lnTo>
                <a:lnTo>
                  <a:pt x="1985" y="522"/>
                </a:lnTo>
                <a:lnTo>
                  <a:pt x="1976" y="532"/>
                </a:lnTo>
                <a:lnTo>
                  <a:pt x="1972" y="537"/>
                </a:lnTo>
                <a:lnTo>
                  <a:pt x="1969" y="543"/>
                </a:lnTo>
                <a:lnTo>
                  <a:pt x="1967" y="549"/>
                </a:lnTo>
                <a:lnTo>
                  <a:pt x="1965" y="554"/>
                </a:lnTo>
                <a:lnTo>
                  <a:pt x="1957" y="568"/>
                </a:lnTo>
                <a:lnTo>
                  <a:pt x="1955" y="567"/>
                </a:lnTo>
                <a:lnTo>
                  <a:pt x="1956" y="568"/>
                </a:lnTo>
                <a:lnTo>
                  <a:pt x="1933" y="611"/>
                </a:lnTo>
                <a:lnTo>
                  <a:pt x="1909" y="654"/>
                </a:lnTo>
                <a:lnTo>
                  <a:pt x="1886" y="698"/>
                </a:lnTo>
                <a:lnTo>
                  <a:pt x="1862" y="741"/>
                </a:lnTo>
                <a:lnTo>
                  <a:pt x="1837" y="785"/>
                </a:lnTo>
                <a:lnTo>
                  <a:pt x="1811" y="827"/>
                </a:lnTo>
                <a:lnTo>
                  <a:pt x="1786" y="869"/>
                </a:lnTo>
                <a:lnTo>
                  <a:pt x="1759" y="910"/>
                </a:lnTo>
                <a:lnTo>
                  <a:pt x="1757" y="915"/>
                </a:lnTo>
                <a:lnTo>
                  <a:pt x="1754" y="921"/>
                </a:lnTo>
                <a:lnTo>
                  <a:pt x="1749" y="927"/>
                </a:lnTo>
                <a:lnTo>
                  <a:pt x="1746" y="933"/>
                </a:lnTo>
                <a:lnTo>
                  <a:pt x="1740" y="944"/>
                </a:lnTo>
                <a:lnTo>
                  <a:pt x="1733" y="955"/>
                </a:lnTo>
                <a:lnTo>
                  <a:pt x="1731" y="963"/>
                </a:lnTo>
                <a:lnTo>
                  <a:pt x="1729" y="969"/>
                </a:lnTo>
                <a:lnTo>
                  <a:pt x="1727" y="976"/>
                </a:lnTo>
                <a:lnTo>
                  <a:pt x="1727" y="984"/>
                </a:lnTo>
                <a:lnTo>
                  <a:pt x="1727" y="991"/>
                </a:lnTo>
                <a:lnTo>
                  <a:pt x="1727" y="997"/>
                </a:lnTo>
                <a:lnTo>
                  <a:pt x="1727" y="1002"/>
                </a:lnTo>
                <a:lnTo>
                  <a:pt x="1728" y="1007"/>
                </a:lnTo>
                <a:lnTo>
                  <a:pt x="1730" y="1011"/>
                </a:lnTo>
                <a:lnTo>
                  <a:pt x="1730" y="1013"/>
                </a:lnTo>
                <a:lnTo>
                  <a:pt x="1731" y="1016"/>
                </a:lnTo>
                <a:lnTo>
                  <a:pt x="1731" y="1016"/>
                </a:lnTo>
                <a:lnTo>
                  <a:pt x="1732" y="1018"/>
                </a:lnTo>
                <a:lnTo>
                  <a:pt x="1733" y="1021"/>
                </a:lnTo>
                <a:lnTo>
                  <a:pt x="1734" y="1023"/>
                </a:lnTo>
                <a:lnTo>
                  <a:pt x="1739" y="1033"/>
                </a:lnTo>
                <a:lnTo>
                  <a:pt x="1745" y="1043"/>
                </a:lnTo>
                <a:lnTo>
                  <a:pt x="1748" y="1047"/>
                </a:lnTo>
                <a:lnTo>
                  <a:pt x="1748" y="1050"/>
                </a:lnTo>
                <a:lnTo>
                  <a:pt x="1749" y="1051"/>
                </a:lnTo>
                <a:lnTo>
                  <a:pt x="1752" y="1053"/>
                </a:lnTo>
                <a:lnTo>
                  <a:pt x="1980" y="1449"/>
                </a:lnTo>
                <a:lnTo>
                  <a:pt x="1982" y="1453"/>
                </a:lnTo>
                <a:lnTo>
                  <a:pt x="1985" y="1455"/>
                </a:lnTo>
                <a:lnTo>
                  <a:pt x="1986" y="1457"/>
                </a:lnTo>
                <a:lnTo>
                  <a:pt x="1988" y="1460"/>
                </a:lnTo>
                <a:lnTo>
                  <a:pt x="1991" y="1462"/>
                </a:lnTo>
                <a:lnTo>
                  <a:pt x="1994" y="1465"/>
                </a:lnTo>
                <a:lnTo>
                  <a:pt x="2002" y="1470"/>
                </a:lnTo>
                <a:lnTo>
                  <a:pt x="2005" y="1472"/>
                </a:lnTo>
                <a:lnTo>
                  <a:pt x="2007" y="1475"/>
                </a:lnTo>
                <a:lnTo>
                  <a:pt x="2011" y="1475"/>
                </a:lnTo>
                <a:lnTo>
                  <a:pt x="2013" y="1475"/>
                </a:lnTo>
                <a:lnTo>
                  <a:pt x="2024" y="1479"/>
                </a:lnTo>
                <a:lnTo>
                  <a:pt x="2034" y="1481"/>
                </a:lnTo>
                <a:lnTo>
                  <a:pt x="2045" y="1481"/>
                </a:lnTo>
                <a:lnTo>
                  <a:pt x="2054" y="1481"/>
                </a:lnTo>
                <a:lnTo>
                  <a:pt x="2065" y="1481"/>
                </a:lnTo>
                <a:lnTo>
                  <a:pt x="2077" y="1481"/>
                </a:lnTo>
                <a:lnTo>
                  <a:pt x="2088" y="1481"/>
                </a:lnTo>
                <a:lnTo>
                  <a:pt x="2098" y="1481"/>
                </a:lnTo>
                <a:lnTo>
                  <a:pt x="2104" y="1482"/>
                </a:lnTo>
                <a:lnTo>
                  <a:pt x="2110" y="1482"/>
                </a:lnTo>
                <a:lnTo>
                  <a:pt x="2113" y="1481"/>
                </a:lnTo>
                <a:lnTo>
                  <a:pt x="2115" y="1480"/>
                </a:lnTo>
                <a:lnTo>
                  <a:pt x="2118" y="1480"/>
                </a:lnTo>
                <a:lnTo>
                  <a:pt x="2119" y="1480"/>
                </a:lnTo>
                <a:lnTo>
                  <a:pt x="2120" y="1481"/>
                </a:lnTo>
                <a:lnTo>
                  <a:pt x="2132" y="1481"/>
                </a:lnTo>
                <a:lnTo>
                  <a:pt x="2143" y="1481"/>
                </a:lnTo>
                <a:lnTo>
                  <a:pt x="2154" y="1481"/>
                </a:lnTo>
                <a:lnTo>
                  <a:pt x="2170" y="1480"/>
                </a:lnTo>
                <a:lnTo>
                  <a:pt x="2187" y="1480"/>
                </a:lnTo>
                <a:lnTo>
                  <a:pt x="2190" y="1482"/>
                </a:lnTo>
                <a:lnTo>
                  <a:pt x="2197" y="1481"/>
                </a:lnTo>
                <a:lnTo>
                  <a:pt x="2213" y="1480"/>
                </a:lnTo>
                <a:lnTo>
                  <a:pt x="2228" y="1480"/>
                </a:lnTo>
                <a:lnTo>
                  <a:pt x="2232" y="1480"/>
                </a:lnTo>
                <a:lnTo>
                  <a:pt x="2234" y="1480"/>
                </a:lnTo>
                <a:lnTo>
                  <a:pt x="2244" y="1481"/>
                </a:lnTo>
                <a:lnTo>
                  <a:pt x="2253" y="1480"/>
                </a:lnTo>
                <a:lnTo>
                  <a:pt x="2266" y="1480"/>
                </a:lnTo>
                <a:lnTo>
                  <a:pt x="2273" y="1481"/>
                </a:lnTo>
                <a:lnTo>
                  <a:pt x="2280" y="1481"/>
                </a:lnTo>
                <a:lnTo>
                  <a:pt x="2295" y="1480"/>
                </a:lnTo>
                <a:lnTo>
                  <a:pt x="2321" y="1481"/>
                </a:lnTo>
                <a:lnTo>
                  <a:pt x="2347" y="1481"/>
                </a:lnTo>
                <a:lnTo>
                  <a:pt x="2367" y="1480"/>
                </a:lnTo>
                <a:lnTo>
                  <a:pt x="2372" y="1480"/>
                </a:lnTo>
                <a:lnTo>
                  <a:pt x="2373" y="1481"/>
                </a:lnTo>
                <a:lnTo>
                  <a:pt x="2383" y="1481"/>
                </a:lnTo>
                <a:lnTo>
                  <a:pt x="2394" y="1482"/>
                </a:lnTo>
                <a:lnTo>
                  <a:pt x="2403" y="1481"/>
                </a:lnTo>
                <a:lnTo>
                  <a:pt x="2416" y="1480"/>
                </a:lnTo>
                <a:lnTo>
                  <a:pt x="2431" y="1481"/>
                </a:lnTo>
                <a:lnTo>
                  <a:pt x="2441" y="1481"/>
                </a:lnTo>
                <a:lnTo>
                  <a:pt x="2447" y="1481"/>
                </a:lnTo>
                <a:lnTo>
                  <a:pt x="2453" y="1480"/>
                </a:lnTo>
                <a:lnTo>
                  <a:pt x="2464" y="1480"/>
                </a:lnTo>
                <a:lnTo>
                  <a:pt x="2464" y="1480"/>
                </a:lnTo>
                <a:lnTo>
                  <a:pt x="2476" y="1481"/>
                </a:lnTo>
                <a:lnTo>
                  <a:pt x="2487" y="1481"/>
                </a:lnTo>
                <a:lnTo>
                  <a:pt x="2489" y="1481"/>
                </a:lnTo>
                <a:lnTo>
                  <a:pt x="2491" y="1480"/>
                </a:lnTo>
                <a:lnTo>
                  <a:pt x="2525" y="1480"/>
                </a:lnTo>
                <a:lnTo>
                  <a:pt x="2532" y="1480"/>
                </a:lnTo>
                <a:lnTo>
                  <a:pt x="2540" y="1478"/>
                </a:lnTo>
                <a:lnTo>
                  <a:pt x="2548" y="1475"/>
                </a:lnTo>
                <a:lnTo>
                  <a:pt x="2556" y="1471"/>
                </a:lnTo>
                <a:lnTo>
                  <a:pt x="2564" y="1467"/>
                </a:lnTo>
                <a:lnTo>
                  <a:pt x="2570" y="1461"/>
                </a:lnTo>
                <a:lnTo>
                  <a:pt x="2575" y="1457"/>
                </a:lnTo>
                <a:lnTo>
                  <a:pt x="2577" y="1453"/>
                </a:lnTo>
                <a:lnTo>
                  <a:pt x="2579" y="1453"/>
                </a:lnTo>
                <a:lnTo>
                  <a:pt x="2812" y="1049"/>
                </a:lnTo>
                <a:close/>
                <a:moveTo>
                  <a:pt x="1949" y="1551"/>
                </a:moveTo>
                <a:lnTo>
                  <a:pt x="1946" y="1551"/>
                </a:lnTo>
                <a:lnTo>
                  <a:pt x="1949" y="1551"/>
                </a:lnTo>
                <a:lnTo>
                  <a:pt x="1949" y="1550"/>
                </a:lnTo>
                <a:lnTo>
                  <a:pt x="1967" y="1519"/>
                </a:lnTo>
                <a:lnTo>
                  <a:pt x="1967" y="1517"/>
                </a:lnTo>
                <a:lnTo>
                  <a:pt x="1968" y="1515"/>
                </a:lnTo>
                <a:lnTo>
                  <a:pt x="1968" y="1514"/>
                </a:lnTo>
                <a:lnTo>
                  <a:pt x="1970" y="1509"/>
                </a:lnTo>
                <a:lnTo>
                  <a:pt x="1970" y="1503"/>
                </a:lnTo>
                <a:lnTo>
                  <a:pt x="1970" y="1488"/>
                </a:lnTo>
                <a:lnTo>
                  <a:pt x="1971" y="1483"/>
                </a:lnTo>
                <a:lnTo>
                  <a:pt x="1970" y="1478"/>
                </a:lnTo>
                <a:lnTo>
                  <a:pt x="1968" y="1470"/>
                </a:lnTo>
                <a:lnTo>
                  <a:pt x="1964" y="1458"/>
                </a:lnTo>
                <a:lnTo>
                  <a:pt x="1959" y="1447"/>
                </a:lnTo>
                <a:lnTo>
                  <a:pt x="1953" y="1439"/>
                </a:lnTo>
                <a:lnTo>
                  <a:pt x="1745" y="1079"/>
                </a:lnTo>
                <a:lnTo>
                  <a:pt x="1744" y="1075"/>
                </a:lnTo>
                <a:lnTo>
                  <a:pt x="1742" y="1073"/>
                </a:lnTo>
                <a:lnTo>
                  <a:pt x="1740" y="1070"/>
                </a:lnTo>
                <a:lnTo>
                  <a:pt x="1738" y="1066"/>
                </a:lnTo>
                <a:lnTo>
                  <a:pt x="1737" y="1063"/>
                </a:lnTo>
                <a:lnTo>
                  <a:pt x="1735" y="1060"/>
                </a:lnTo>
                <a:lnTo>
                  <a:pt x="1734" y="1058"/>
                </a:lnTo>
                <a:lnTo>
                  <a:pt x="1733" y="1056"/>
                </a:lnTo>
                <a:lnTo>
                  <a:pt x="1728" y="1047"/>
                </a:lnTo>
                <a:lnTo>
                  <a:pt x="1723" y="1038"/>
                </a:lnTo>
                <a:lnTo>
                  <a:pt x="1716" y="1030"/>
                </a:lnTo>
                <a:lnTo>
                  <a:pt x="1709" y="1022"/>
                </a:lnTo>
                <a:lnTo>
                  <a:pt x="1705" y="1016"/>
                </a:lnTo>
                <a:lnTo>
                  <a:pt x="1697" y="1011"/>
                </a:lnTo>
                <a:lnTo>
                  <a:pt x="1695" y="1010"/>
                </a:lnTo>
                <a:lnTo>
                  <a:pt x="1692" y="1009"/>
                </a:lnTo>
                <a:lnTo>
                  <a:pt x="1691" y="1009"/>
                </a:lnTo>
                <a:lnTo>
                  <a:pt x="1685" y="1006"/>
                </a:lnTo>
                <a:lnTo>
                  <a:pt x="1678" y="1004"/>
                </a:lnTo>
                <a:lnTo>
                  <a:pt x="1676" y="1002"/>
                </a:lnTo>
                <a:lnTo>
                  <a:pt x="1675" y="1001"/>
                </a:lnTo>
                <a:lnTo>
                  <a:pt x="1666" y="1001"/>
                </a:lnTo>
                <a:lnTo>
                  <a:pt x="1664" y="1000"/>
                </a:lnTo>
                <a:lnTo>
                  <a:pt x="1662" y="1000"/>
                </a:lnTo>
                <a:lnTo>
                  <a:pt x="1649" y="1000"/>
                </a:lnTo>
                <a:lnTo>
                  <a:pt x="1637" y="1001"/>
                </a:lnTo>
                <a:lnTo>
                  <a:pt x="1633" y="1001"/>
                </a:lnTo>
                <a:lnTo>
                  <a:pt x="1631" y="999"/>
                </a:lnTo>
                <a:lnTo>
                  <a:pt x="1628" y="1000"/>
                </a:lnTo>
                <a:lnTo>
                  <a:pt x="1622" y="1001"/>
                </a:lnTo>
                <a:lnTo>
                  <a:pt x="1229" y="1001"/>
                </a:lnTo>
                <a:lnTo>
                  <a:pt x="1225" y="1000"/>
                </a:lnTo>
                <a:lnTo>
                  <a:pt x="1222" y="1000"/>
                </a:lnTo>
                <a:lnTo>
                  <a:pt x="1212" y="1000"/>
                </a:lnTo>
                <a:lnTo>
                  <a:pt x="1196" y="1000"/>
                </a:lnTo>
                <a:lnTo>
                  <a:pt x="1180" y="1000"/>
                </a:lnTo>
                <a:lnTo>
                  <a:pt x="1167" y="1001"/>
                </a:lnTo>
                <a:lnTo>
                  <a:pt x="1158" y="1002"/>
                </a:lnTo>
                <a:lnTo>
                  <a:pt x="1151" y="1005"/>
                </a:lnTo>
                <a:lnTo>
                  <a:pt x="1143" y="1009"/>
                </a:lnTo>
                <a:lnTo>
                  <a:pt x="1134" y="1011"/>
                </a:lnTo>
                <a:lnTo>
                  <a:pt x="1133" y="1013"/>
                </a:lnTo>
                <a:lnTo>
                  <a:pt x="1131" y="1015"/>
                </a:lnTo>
                <a:lnTo>
                  <a:pt x="1129" y="1016"/>
                </a:lnTo>
                <a:lnTo>
                  <a:pt x="1128" y="1018"/>
                </a:lnTo>
                <a:lnTo>
                  <a:pt x="1121" y="1025"/>
                </a:lnTo>
                <a:lnTo>
                  <a:pt x="1113" y="1035"/>
                </a:lnTo>
                <a:lnTo>
                  <a:pt x="1109" y="1041"/>
                </a:lnTo>
                <a:lnTo>
                  <a:pt x="1106" y="1046"/>
                </a:lnTo>
                <a:lnTo>
                  <a:pt x="1104" y="1052"/>
                </a:lnTo>
                <a:lnTo>
                  <a:pt x="1101" y="1057"/>
                </a:lnTo>
                <a:lnTo>
                  <a:pt x="1093" y="1071"/>
                </a:lnTo>
                <a:lnTo>
                  <a:pt x="1091" y="1070"/>
                </a:lnTo>
                <a:lnTo>
                  <a:pt x="1092" y="1071"/>
                </a:lnTo>
                <a:lnTo>
                  <a:pt x="1069" y="1114"/>
                </a:lnTo>
                <a:lnTo>
                  <a:pt x="1046" y="1157"/>
                </a:lnTo>
                <a:lnTo>
                  <a:pt x="1022" y="1201"/>
                </a:lnTo>
                <a:lnTo>
                  <a:pt x="998" y="1244"/>
                </a:lnTo>
                <a:lnTo>
                  <a:pt x="973" y="1288"/>
                </a:lnTo>
                <a:lnTo>
                  <a:pt x="948" y="1330"/>
                </a:lnTo>
                <a:lnTo>
                  <a:pt x="922" y="1372"/>
                </a:lnTo>
                <a:lnTo>
                  <a:pt x="895" y="1413"/>
                </a:lnTo>
                <a:lnTo>
                  <a:pt x="893" y="1419"/>
                </a:lnTo>
                <a:lnTo>
                  <a:pt x="889" y="1424"/>
                </a:lnTo>
                <a:lnTo>
                  <a:pt x="886" y="1430"/>
                </a:lnTo>
                <a:lnTo>
                  <a:pt x="883" y="1436"/>
                </a:lnTo>
                <a:lnTo>
                  <a:pt x="875" y="1447"/>
                </a:lnTo>
                <a:lnTo>
                  <a:pt x="869" y="1459"/>
                </a:lnTo>
                <a:lnTo>
                  <a:pt x="867" y="1466"/>
                </a:lnTo>
                <a:lnTo>
                  <a:pt x="865" y="1472"/>
                </a:lnTo>
                <a:lnTo>
                  <a:pt x="863" y="1479"/>
                </a:lnTo>
                <a:lnTo>
                  <a:pt x="863" y="1487"/>
                </a:lnTo>
                <a:lnTo>
                  <a:pt x="863" y="1494"/>
                </a:lnTo>
                <a:lnTo>
                  <a:pt x="863" y="1500"/>
                </a:lnTo>
                <a:lnTo>
                  <a:pt x="863" y="1505"/>
                </a:lnTo>
                <a:lnTo>
                  <a:pt x="864" y="1510"/>
                </a:lnTo>
                <a:lnTo>
                  <a:pt x="866" y="1514"/>
                </a:lnTo>
                <a:lnTo>
                  <a:pt x="866" y="1516"/>
                </a:lnTo>
                <a:lnTo>
                  <a:pt x="867" y="1519"/>
                </a:lnTo>
                <a:lnTo>
                  <a:pt x="867" y="1519"/>
                </a:lnTo>
                <a:lnTo>
                  <a:pt x="868" y="1521"/>
                </a:lnTo>
                <a:lnTo>
                  <a:pt x="869" y="1524"/>
                </a:lnTo>
                <a:lnTo>
                  <a:pt x="869" y="1526"/>
                </a:lnTo>
                <a:lnTo>
                  <a:pt x="875" y="1536"/>
                </a:lnTo>
                <a:lnTo>
                  <a:pt x="882" y="1546"/>
                </a:lnTo>
                <a:lnTo>
                  <a:pt x="884" y="1550"/>
                </a:lnTo>
                <a:lnTo>
                  <a:pt x="884" y="1553"/>
                </a:lnTo>
                <a:lnTo>
                  <a:pt x="886" y="1554"/>
                </a:lnTo>
                <a:lnTo>
                  <a:pt x="888" y="1556"/>
                </a:lnTo>
                <a:lnTo>
                  <a:pt x="1116" y="1952"/>
                </a:lnTo>
                <a:lnTo>
                  <a:pt x="1118" y="1956"/>
                </a:lnTo>
                <a:lnTo>
                  <a:pt x="1121" y="1958"/>
                </a:lnTo>
                <a:lnTo>
                  <a:pt x="1122" y="1961"/>
                </a:lnTo>
                <a:lnTo>
                  <a:pt x="1124" y="1963"/>
                </a:lnTo>
                <a:lnTo>
                  <a:pt x="1127" y="1965"/>
                </a:lnTo>
                <a:lnTo>
                  <a:pt x="1130" y="1968"/>
                </a:lnTo>
                <a:lnTo>
                  <a:pt x="1139" y="1973"/>
                </a:lnTo>
                <a:lnTo>
                  <a:pt x="1142" y="1975"/>
                </a:lnTo>
                <a:lnTo>
                  <a:pt x="1144" y="1978"/>
                </a:lnTo>
                <a:lnTo>
                  <a:pt x="1146" y="1978"/>
                </a:lnTo>
                <a:lnTo>
                  <a:pt x="1149" y="1978"/>
                </a:lnTo>
                <a:lnTo>
                  <a:pt x="1160" y="1982"/>
                </a:lnTo>
                <a:lnTo>
                  <a:pt x="1171" y="1984"/>
                </a:lnTo>
                <a:lnTo>
                  <a:pt x="1181" y="1984"/>
                </a:lnTo>
                <a:lnTo>
                  <a:pt x="1190" y="1984"/>
                </a:lnTo>
                <a:lnTo>
                  <a:pt x="1202" y="1984"/>
                </a:lnTo>
                <a:lnTo>
                  <a:pt x="1213" y="1984"/>
                </a:lnTo>
                <a:lnTo>
                  <a:pt x="1224" y="1984"/>
                </a:lnTo>
                <a:lnTo>
                  <a:pt x="1235" y="1984"/>
                </a:lnTo>
                <a:lnTo>
                  <a:pt x="1241" y="1985"/>
                </a:lnTo>
                <a:lnTo>
                  <a:pt x="1245" y="1985"/>
                </a:lnTo>
                <a:lnTo>
                  <a:pt x="1249" y="1984"/>
                </a:lnTo>
                <a:lnTo>
                  <a:pt x="1251" y="1983"/>
                </a:lnTo>
                <a:lnTo>
                  <a:pt x="1254" y="1983"/>
                </a:lnTo>
                <a:lnTo>
                  <a:pt x="1255" y="1984"/>
                </a:lnTo>
                <a:lnTo>
                  <a:pt x="1256" y="1984"/>
                </a:lnTo>
                <a:lnTo>
                  <a:pt x="1269" y="1984"/>
                </a:lnTo>
                <a:lnTo>
                  <a:pt x="1279" y="1984"/>
                </a:lnTo>
                <a:lnTo>
                  <a:pt x="1290" y="1984"/>
                </a:lnTo>
                <a:lnTo>
                  <a:pt x="1307" y="1983"/>
                </a:lnTo>
                <a:lnTo>
                  <a:pt x="1323" y="1983"/>
                </a:lnTo>
                <a:lnTo>
                  <a:pt x="1325" y="1985"/>
                </a:lnTo>
                <a:lnTo>
                  <a:pt x="1334" y="1984"/>
                </a:lnTo>
                <a:lnTo>
                  <a:pt x="1349" y="1983"/>
                </a:lnTo>
                <a:lnTo>
                  <a:pt x="1365" y="1983"/>
                </a:lnTo>
                <a:lnTo>
                  <a:pt x="1368" y="1983"/>
                </a:lnTo>
                <a:lnTo>
                  <a:pt x="1371" y="1984"/>
                </a:lnTo>
                <a:lnTo>
                  <a:pt x="1380" y="1984"/>
                </a:lnTo>
                <a:lnTo>
                  <a:pt x="1389" y="1983"/>
                </a:lnTo>
                <a:lnTo>
                  <a:pt x="1403" y="1983"/>
                </a:lnTo>
                <a:lnTo>
                  <a:pt x="1409" y="1984"/>
                </a:lnTo>
                <a:lnTo>
                  <a:pt x="1416" y="1984"/>
                </a:lnTo>
                <a:lnTo>
                  <a:pt x="1432" y="1984"/>
                </a:lnTo>
                <a:lnTo>
                  <a:pt x="1457" y="1984"/>
                </a:lnTo>
                <a:lnTo>
                  <a:pt x="1483" y="1984"/>
                </a:lnTo>
                <a:lnTo>
                  <a:pt x="1502" y="1983"/>
                </a:lnTo>
                <a:lnTo>
                  <a:pt x="1508" y="1983"/>
                </a:lnTo>
                <a:lnTo>
                  <a:pt x="1509" y="1984"/>
                </a:lnTo>
                <a:lnTo>
                  <a:pt x="1519" y="1984"/>
                </a:lnTo>
                <a:lnTo>
                  <a:pt x="1531" y="1985"/>
                </a:lnTo>
                <a:lnTo>
                  <a:pt x="1539" y="1984"/>
                </a:lnTo>
                <a:lnTo>
                  <a:pt x="1552" y="1984"/>
                </a:lnTo>
                <a:lnTo>
                  <a:pt x="1567" y="1984"/>
                </a:lnTo>
                <a:lnTo>
                  <a:pt x="1577" y="1984"/>
                </a:lnTo>
                <a:lnTo>
                  <a:pt x="1583" y="1984"/>
                </a:lnTo>
                <a:lnTo>
                  <a:pt x="1590" y="1983"/>
                </a:lnTo>
                <a:lnTo>
                  <a:pt x="1600" y="1983"/>
                </a:lnTo>
                <a:lnTo>
                  <a:pt x="1600" y="1983"/>
                </a:lnTo>
                <a:lnTo>
                  <a:pt x="1612" y="1984"/>
                </a:lnTo>
                <a:lnTo>
                  <a:pt x="1624" y="1984"/>
                </a:lnTo>
                <a:lnTo>
                  <a:pt x="1626" y="1984"/>
                </a:lnTo>
                <a:lnTo>
                  <a:pt x="1628" y="1983"/>
                </a:lnTo>
                <a:lnTo>
                  <a:pt x="1662" y="1983"/>
                </a:lnTo>
                <a:lnTo>
                  <a:pt x="1668" y="1983"/>
                </a:lnTo>
                <a:lnTo>
                  <a:pt x="1676" y="1981"/>
                </a:lnTo>
                <a:lnTo>
                  <a:pt x="1684" y="1978"/>
                </a:lnTo>
                <a:lnTo>
                  <a:pt x="1693" y="1974"/>
                </a:lnTo>
                <a:lnTo>
                  <a:pt x="1700" y="1970"/>
                </a:lnTo>
                <a:lnTo>
                  <a:pt x="1706" y="1964"/>
                </a:lnTo>
                <a:lnTo>
                  <a:pt x="1711" y="1960"/>
                </a:lnTo>
                <a:lnTo>
                  <a:pt x="1712" y="1956"/>
                </a:lnTo>
                <a:lnTo>
                  <a:pt x="1715" y="1956"/>
                </a:lnTo>
                <a:lnTo>
                  <a:pt x="1949" y="1551"/>
                </a:lnTo>
                <a:close/>
                <a:moveTo>
                  <a:pt x="1086" y="1056"/>
                </a:moveTo>
                <a:lnTo>
                  <a:pt x="1083" y="1056"/>
                </a:lnTo>
                <a:lnTo>
                  <a:pt x="1086" y="1056"/>
                </a:lnTo>
                <a:lnTo>
                  <a:pt x="1086" y="1055"/>
                </a:lnTo>
                <a:lnTo>
                  <a:pt x="1105" y="1024"/>
                </a:lnTo>
                <a:lnTo>
                  <a:pt x="1105" y="1022"/>
                </a:lnTo>
                <a:lnTo>
                  <a:pt x="1106" y="1020"/>
                </a:lnTo>
                <a:lnTo>
                  <a:pt x="1106" y="1018"/>
                </a:lnTo>
                <a:lnTo>
                  <a:pt x="1108" y="1013"/>
                </a:lnTo>
                <a:lnTo>
                  <a:pt x="1109" y="1007"/>
                </a:lnTo>
                <a:lnTo>
                  <a:pt x="1109" y="993"/>
                </a:lnTo>
                <a:lnTo>
                  <a:pt x="1109" y="987"/>
                </a:lnTo>
                <a:lnTo>
                  <a:pt x="1108" y="982"/>
                </a:lnTo>
                <a:lnTo>
                  <a:pt x="1106" y="974"/>
                </a:lnTo>
                <a:lnTo>
                  <a:pt x="1101" y="964"/>
                </a:lnTo>
                <a:lnTo>
                  <a:pt x="1096" y="952"/>
                </a:lnTo>
                <a:lnTo>
                  <a:pt x="1090" y="943"/>
                </a:lnTo>
                <a:lnTo>
                  <a:pt x="883" y="583"/>
                </a:lnTo>
                <a:lnTo>
                  <a:pt x="882" y="580"/>
                </a:lnTo>
                <a:lnTo>
                  <a:pt x="880" y="578"/>
                </a:lnTo>
                <a:lnTo>
                  <a:pt x="878" y="575"/>
                </a:lnTo>
                <a:lnTo>
                  <a:pt x="875" y="570"/>
                </a:lnTo>
                <a:lnTo>
                  <a:pt x="874" y="567"/>
                </a:lnTo>
                <a:lnTo>
                  <a:pt x="872" y="564"/>
                </a:lnTo>
                <a:lnTo>
                  <a:pt x="871" y="562"/>
                </a:lnTo>
                <a:lnTo>
                  <a:pt x="870" y="560"/>
                </a:lnTo>
                <a:lnTo>
                  <a:pt x="865" y="552"/>
                </a:lnTo>
                <a:lnTo>
                  <a:pt x="860" y="542"/>
                </a:lnTo>
                <a:lnTo>
                  <a:pt x="854" y="534"/>
                </a:lnTo>
                <a:lnTo>
                  <a:pt x="847" y="526"/>
                </a:lnTo>
                <a:lnTo>
                  <a:pt x="842" y="521"/>
                </a:lnTo>
                <a:lnTo>
                  <a:pt x="834" y="517"/>
                </a:lnTo>
                <a:lnTo>
                  <a:pt x="832" y="514"/>
                </a:lnTo>
                <a:lnTo>
                  <a:pt x="829" y="513"/>
                </a:lnTo>
                <a:lnTo>
                  <a:pt x="828" y="513"/>
                </a:lnTo>
                <a:lnTo>
                  <a:pt x="823" y="510"/>
                </a:lnTo>
                <a:lnTo>
                  <a:pt x="817" y="508"/>
                </a:lnTo>
                <a:lnTo>
                  <a:pt x="814" y="506"/>
                </a:lnTo>
                <a:lnTo>
                  <a:pt x="813" y="505"/>
                </a:lnTo>
                <a:lnTo>
                  <a:pt x="803" y="505"/>
                </a:lnTo>
                <a:lnTo>
                  <a:pt x="801" y="504"/>
                </a:lnTo>
                <a:lnTo>
                  <a:pt x="799" y="504"/>
                </a:lnTo>
                <a:lnTo>
                  <a:pt x="787" y="504"/>
                </a:lnTo>
                <a:lnTo>
                  <a:pt x="774" y="505"/>
                </a:lnTo>
                <a:lnTo>
                  <a:pt x="771" y="505"/>
                </a:lnTo>
                <a:lnTo>
                  <a:pt x="768" y="503"/>
                </a:lnTo>
                <a:lnTo>
                  <a:pt x="765" y="504"/>
                </a:lnTo>
                <a:lnTo>
                  <a:pt x="759" y="505"/>
                </a:lnTo>
                <a:lnTo>
                  <a:pt x="367" y="505"/>
                </a:lnTo>
                <a:lnTo>
                  <a:pt x="364" y="504"/>
                </a:lnTo>
                <a:lnTo>
                  <a:pt x="360" y="504"/>
                </a:lnTo>
                <a:lnTo>
                  <a:pt x="349" y="504"/>
                </a:lnTo>
                <a:lnTo>
                  <a:pt x="334" y="504"/>
                </a:lnTo>
                <a:lnTo>
                  <a:pt x="317" y="504"/>
                </a:lnTo>
                <a:lnTo>
                  <a:pt x="305" y="505"/>
                </a:lnTo>
                <a:lnTo>
                  <a:pt x="296" y="506"/>
                </a:lnTo>
                <a:lnTo>
                  <a:pt x="288" y="509"/>
                </a:lnTo>
                <a:lnTo>
                  <a:pt x="280" y="513"/>
                </a:lnTo>
                <a:lnTo>
                  <a:pt x="272" y="516"/>
                </a:lnTo>
                <a:lnTo>
                  <a:pt x="271" y="518"/>
                </a:lnTo>
                <a:lnTo>
                  <a:pt x="269" y="520"/>
                </a:lnTo>
                <a:lnTo>
                  <a:pt x="268" y="521"/>
                </a:lnTo>
                <a:lnTo>
                  <a:pt x="266" y="523"/>
                </a:lnTo>
                <a:lnTo>
                  <a:pt x="258" y="529"/>
                </a:lnTo>
                <a:lnTo>
                  <a:pt x="250" y="539"/>
                </a:lnTo>
                <a:lnTo>
                  <a:pt x="246" y="546"/>
                </a:lnTo>
                <a:lnTo>
                  <a:pt x="243" y="551"/>
                </a:lnTo>
                <a:lnTo>
                  <a:pt x="241" y="556"/>
                </a:lnTo>
                <a:lnTo>
                  <a:pt x="239" y="561"/>
                </a:lnTo>
                <a:lnTo>
                  <a:pt x="231" y="576"/>
                </a:lnTo>
                <a:lnTo>
                  <a:pt x="228" y="575"/>
                </a:lnTo>
                <a:lnTo>
                  <a:pt x="230" y="576"/>
                </a:lnTo>
                <a:lnTo>
                  <a:pt x="207" y="618"/>
                </a:lnTo>
                <a:lnTo>
                  <a:pt x="183" y="661"/>
                </a:lnTo>
                <a:lnTo>
                  <a:pt x="159" y="705"/>
                </a:lnTo>
                <a:lnTo>
                  <a:pt x="136" y="748"/>
                </a:lnTo>
                <a:lnTo>
                  <a:pt x="111" y="792"/>
                </a:lnTo>
                <a:lnTo>
                  <a:pt x="85" y="834"/>
                </a:lnTo>
                <a:lnTo>
                  <a:pt x="59" y="877"/>
                </a:lnTo>
                <a:lnTo>
                  <a:pt x="32" y="917"/>
                </a:lnTo>
                <a:lnTo>
                  <a:pt x="30" y="923"/>
                </a:lnTo>
                <a:lnTo>
                  <a:pt x="26" y="929"/>
                </a:lnTo>
                <a:lnTo>
                  <a:pt x="23" y="935"/>
                </a:lnTo>
                <a:lnTo>
                  <a:pt x="20" y="940"/>
                </a:lnTo>
                <a:lnTo>
                  <a:pt x="14" y="951"/>
                </a:lnTo>
                <a:lnTo>
                  <a:pt x="7" y="964"/>
                </a:lnTo>
                <a:lnTo>
                  <a:pt x="5" y="970"/>
                </a:lnTo>
                <a:lnTo>
                  <a:pt x="3" y="976"/>
                </a:lnTo>
                <a:lnTo>
                  <a:pt x="0" y="983"/>
                </a:lnTo>
                <a:lnTo>
                  <a:pt x="0" y="992"/>
                </a:lnTo>
                <a:lnTo>
                  <a:pt x="0" y="998"/>
                </a:lnTo>
                <a:lnTo>
                  <a:pt x="0" y="1004"/>
                </a:lnTo>
                <a:lnTo>
                  <a:pt x="0" y="1009"/>
                </a:lnTo>
                <a:lnTo>
                  <a:pt x="1" y="1014"/>
                </a:lnTo>
                <a:lnTo>
                  <a:pt x="4" y="1018"/>
                </a:lnTo>
                <a:lnTo>
                  <a:pt x="4" y="1021"/>
                </a:lnTo>
                <a:lnTo>
                  <a:pt x="5" y="1024"/>
                </a:lnTo>
                <a:lnTo>
                  <a:pt x="5" y="1024"/>
                </a:lnTo>
                <a:lnTo>
                  <a:pt x="6" y="1026"/>
                </a:lnTo>
                <a:lnTo>
                  <a:pt x="7" y="1028"/>
                </a:lnTo>
                <a:lnTo>
                  <a:pt x="7" y="1030"/>
                </a:lnTo>
                <a:lnTo>
                  <a:pt x="13" y="1040"/>
                </a:lnTo>
                <a:lnTo>
                  <a:pt x="19" y="1051"/>
                </a:lnTo>
                <a:lnTo>
                  <a:pt x="21" y="1055"/>
                </a:lnTo>
                <a:lnTo>
                  <a:pt x="21" y="1057"/>
                </a:lnTo>
                <a:lnTo>
                  <a:pt x="23" y="1058"/>
                </a:lnTo>
                <a:lnTo>
                  <a:pt x="25" y="1061"/>
                </a:lnTo>
                <a:lnTo>
                  <a:pt x="253" y="1456"/>
                </a:lnTo>
                <a:lnTo>
                  <a:pt x="255" y="1460"/>
                </a:lnTo>
                <a:lnTo>
                  <a:pt x="258" y="1462"/>
                </a:lnTo>
                <a:lnTo>
                  <a:pt x="259" y="1466"/>
                </a:lnTo>
                <a:lnTo>
                  <a:pt x="262" y="1468"/>
                </a:lnTo>
                <a:lnTo>
                  <a:pt x="265" y="1470"/>
                </a:lnTo>
                <a:lnTo>
                  <a:pt x="268" y="1472"/>
                </a:lnTo>
                <a:lnTo>
                  <a:pt x="276" y="1477"/>
                </a:lnTo>
                <a:lnTo>
                  <a:pt x="279" y="1479"/>
                </a:lnTo>
                <a:lnTo>
                  <a:pt x="281" y="1482"/>
                </a:lnTo>
                <a:lnTo>
                  <a:pt x="284" y="1482"/>
                </a:lnTo>
                <a:lnTo>
                  <a:pt x="286" y="1482"/>
                </a:lnTo>
                <a:lnTo>
                  <a:pt x="298" y="1486"/>
                </a:lnTo>
                <a:lnTo>
                  <a:pt x="308" y="1488"/>
                </a:lnTo>
                <a:lnTo>
                  <a:pt x="318" y="1488"/>
                </a:lnTo>
                <a:lnTo>
                  <a:pt x="328" y="1488"/>
                </a:lnTo>
                <a:lnTo>
                  <a:pt x="339" y="1488"/>
                </a:lnTo>
                <a:lnTo>
                  <a:pt x="350" y="1488"/>
                </a:lnTo>
                <a:lnTo>
                  <a:pt x="362" y="1488"/>
                </a:lnTo>
                <a:lnTo>
                  <a:pt x="372" y="1488"/>
                </a:lnTo>
                <a:lnTo>
                  <a:pt x="378" y="1489"/>
                </a:lnTo>
                <a:lnTo>
                  <a:pt x="382" y="1489"/>
                </a:lnTo>
                <a:lnTo>
                  <a:pt x="386" y="1488"/>
                </a:lnTo>
                <a:lnTo>
                  <a:pt x="388" y="1488"/>
                </a:lnTo>
                <a:lnTo>
                  <a:pt x="392" y="1488"/>
                </a:lnTo>
                <a:lnTo>
                  <a:pt x="393" y="1488"/>
                </a:lnTo>
                <a:lnTo>
                  <a:pt x="394" y="1488"/>
                </a:lnTo>
                <a:lnTo>
                  <a:pt x="406" y="1488"/>
                </a:lnTo>
                <a:lnTo>
                  <a:pt x="416" y="1488"/>
                </a:lnTo>
                <a:lnTo>
                  <a:pt x="428" y="1488"/>
                </a:lnTo>
                <a:lnTo>
                  <a:pt x="444" y="1488"/>
                </a:lnTo>
                <a:lnTo>
                  <a:pt x="461" y="1488"/>
                </a:lnTo>
                <a:lnTo>
                  <a:pt x="464" y="1489"/>
                </a:lnTo>
                <a:lnTo>
                  <a:pt x="471" y="1488"/>
                </a:lnTo>
                <a:lnTo>
                  <a:pt x="486" y="1488"/>
                </a:lnTo>
                <a:lnTo>
                  <a:pt x="502" y="1488"/>
                </a:lnTo>
                <a:lnTo>
                  <a:pt x="506" y="1488"/>
                </a:lnTo>
                <a:lnTo>
                  <a:pt x="508" y="1488"/>
                </a:lnTo>
                <a:lnTo>
                  <a:pt x="517" y="1488"/>
                </a:lnTo>
                <a:lnTo>
                  <a:pt x="527" y="1488"/>
                </a:lnTo>
                <a:lnTo>
                  <a:pt x="540" y="1488"/>
                </a:lnTo>
                <a:lnTo>
                  <a:pt x="546" y="1488"/>
                </a:lnTo>
                <a:lnTo>
                  <a:pt x="554" y="1488"/>
                </a:lnTo>
                <a:lnTo>
                  <a:pt x="569" y="1488"/>
                </a:lnTo>
                <a:lnTo>
                  <a:pt x="595" y="1488"/>
                </a:lnTo>
                <a:lnTo>
                  <a:pt x="621" y="1488"/>
                </a:lnTo>
                <a:lnTo>
                  <a:pt x="640" y="1488"/>
                </a:lnTo>
                <a:lnTo>
                  <a:pt x="645" y="1488"/>
                </a:lnTo>
                <a:lnTo>
                  <a:pt x="646" y="1488"/>
                </a:lnTo>
                <a:lnTo>
                  <a:pt x="657" y="1488"/>
                </a:lnTo>
                <a:lnTo>
                  <a:pt x="668" y="1489"/>
                </a:lnTo>
                <a:lnTo>
                  <a:pt x="676" y="1488"/>
                </a:lnTo>
                <a:lnTo>
                  <a:pt x="690" y="1488"/>
                </a:lnTo>
                <a:lnTo>
                  <a:pt x="704" y="1488"/>
                </a:lnTo>
                <a:lnTo>
                  <a:pt x="714" y="1488"/>
                </a:lnTo>
                <a:lnTo>
                  <a:pt x="721" y="1488"/>
                </a:lnTo>
                <a:lnTo>
                  <a:pt x="727" y="1488"/>
                </a:lnTo>
                <a:lnTo>
                  <a:pt x="737" y="1488"/>
                </a:lnTo>
                <a:lnTo>
                  <a:pt x="737" y="1488"/>
                </a:lnTo>
                <a:lnTo>
                  <a:pt x="750" y="1488"/>
                </a:lnTo>
                <a:lnTo>
                  <a:pt x="761" y="1488"/>
                </a:lnTo>
                <a:lnTo>
                  <a:pt x="763" y="1488"/>
                </a:lnTo>
                <a:lnTo>
                  <a:pt x="765" y="1488"/>
                </a:lnTo>
                <a:lnTo>
                  <a:pt x="799" y="1488"/>
                </a:lnTo>
                <a:lnTo>
                  <a:pt x="805" y="1487"/>
                </a:lnTo>
                <a:lnTo>
                  <a:pt x="814" y="1485"/>
                </a:lnTo>
                <a:lnTo>
                  <a:pt x="822" y="1482"/>
                </a:lnTo>
                <a:lnTo>
                  <a:pt x="830" y="1478"/>
                </a:lnTo>
                <a:lnTo>
                  <a:pt x="837" y="1474"/>
                </a:lnTo>
                <a:lnTo>
                  <a:pt x="843" y="1470"/>
                </a:lnTo>
                <a:lnTo>
                  <a:pt x="849" y="1465"/>
                </a:lnTo>
                <a:lnTo>
                  <a:pt x="850" y="1460"/>
                </a:lnTo>
                <a:lnTo>
                  <a:pt x="853" y="1460"/>
                </a:lnTo>
                <a:lnTo>
                  <a:pt x="1086" y="1056"/>
                </a:lnTo>
                <a:close/>
              </a:path>
            </a:pathLst>
          </a:custGeom>
          <a:solidFill>
            <a:srgbClr val="3F3F3F">
              <a:lumMod val="85000"/>
              <a:alpha val="12000"/>
            </a:srgbClr>
          </a:solidFill>
          <a:ln>
            <a:noFill/>
          </a:ln>
          <a:effectLst/>
        </p:spPr>
      </p:pic>
      <p:sp>
        <p:nvSpPr>
          <p:cNvPr id="2" name="Text Box 1494905580">
            <a:extLst>
              <a:ext uri="{FF2B5EF4-FFF2-40B4-BE49-F238E27FC236}">
                <a16:creationId xmlns:a16="http://schemas.microsoft.com/office/drawing/2014/main" id="{AFD9A2A8-2504-48E5-A6C5-D8FF745C58DB}"/>
              </a:ext>
            </a:extLst>
          </p:cNvPr>
          <p:cNvSpPr txBox="1"/>
          <p:nvPr/>
        </p:nvSpPr>
        <p:spPr>
          <a:xfrm>
            <a:off x="7588377" y="5050382"/>
            <a:ext cx="8169945" cy="1750700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s-ES_tradnl" sz="8000" b="1" noProof="0" dirty="0">
                <a:solidFill>
                  <a:srgbClr val="FFFFFF"/>
                </a:solidFill>
                <a:latin typeface="Century Gothic" panose="020B0502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$89,852,394.49</a:t>
            </a:r>
          </a:p>
          <a:p>
            <a:pPr algn="ctr"/>
            <a:endParaRPr lang="es-ES_tradnl" sz="2133" b="1" noProof="0" dirty="0">
              <a:solidFill>
                <a:srgbClr val="FFFFFF"/>
              </a:solidFill>
              <a:latin typeface="Century Gothic" panose="020B0502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endParaRPr lang="es-ES_tradnl" sz="2133" dirty="0">
              <a:solidFill>
                <a:srgbClr val="FFFFFF"/>
              </a:solidFill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s-ES_tradnl" sz="2133" dirty="0"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2000"/>
              </a:lnSpc>
            </a:pPr>
            <a:r>
              <a:rPr lang="es-ES_tradnl" sz="2133" dirty="0">
                <a:latin typeface="Century Gothic" panose="020B0502020202020204" pitchFamily="34" charset="0"/>
                <a:ea typeface="Times New Roman" panose="02020603050405020304" pitchFamily="18" charset="0"/>
                <a:cs typeface="Times New Roman (Headings CS)"/>
              </a:rPr>
              <a:t> 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B83DEE41-F622-E715-F241-4EC87E98A37E}"/>
              </a:ext>
            </a:extLst>
          </p:cNvPr>
          <p:cNvSpPr txBox="1"/>
          <p:nvPr/>
        </p:nvSpPr>
        <p:spPr>
          <a:xfrm>
            <a:off x="8813800" y="6309951"/>
            <a:ext cx="6248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Century Gothic" panose="020B0502020202020204" pitchFamily="34" charset="0"/>
              </a:rPr>
              <a:t>INVERSIÓN EN SUBASTA</a:t>
            </a:r>
          </a:p>
        </p:txBody>
      </p:sp>
    </p:spTree>
    <p:extLst>
      <p:ext uri="{BB962C8B-B14F-4D97-AF65-F5344CB8AC3E}">
        <p14:creationId xmlns:p14="http://schemas.microsoft.com/office/powerpoint/2010/main" val="44782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6">
            <a:extLst>
              <a:ext uri="{FF2B5EF4-FFF2-40B4-BE49-F238E27FC236}">
                <a16:creationId xmlns:a16="http://schemas.microsoft.com/office/drawing/2014/main" id="{3AF1D7FC-64BB-BB07-29AC-B6F7B5A4DB9E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1F7C6302-5624-B603-50F3-658D0472783B}"/>
              </a:ext>
            </a:extLst>
          </p:cNvPr>
          <p:cNvSpPr txBox="1"/>
          <p:nvPr/>
        </p:nvSpPr>
        <p:spPr>
          <a:xfrm>
            <a:off x="584200" y="381000"/>
            <a:ext cx="9525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Century Gothic" panose="020B0502020202020204" pitchFamily="34" charset="0"/>
              </a:rPr>
              <a:t>PROYECTOS EN SUBASTA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6FDB4AAF-7D26-C841-7325-B5A451CD6E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94" t="13866" r="4531" b="6303"/>
          <a:stretch>
            <a:fillRect/>
          </a:stretch>
        </p:blipFill>
        <p:spPr>
          <a:xfrm>
            <a:off x="584200" y="1295400"/>
            <a:ext cx="14935200" cy="7239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15338-41AB-DBA9-76AF-94BBB1BBC4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raphic 16">
            <a:extLst>
              <a:ext uri="{FF2B5EF4-FFF2-40B4-BE49-F238E27FC236}">
                <a16:creationId xmlns:a16="http://schemas.microsoft.com/office/drawing/2014/main" id="{880E2338-9820-9CB8-8C71-57C9DC12CF05}"/>
              </a:ext>
            </a:extLst>
          </p:cNvPr>
          <p:cNvSpPr>
            <a:spLocks/>
          </p:cNvSpPr>
          <p:nvPr/>
        </p:nvSpPr>
        <p:spPr>
          <a:xfrm>
            <a:off x="-6222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DB295E-EE60-CCAB-1599-7A6D192BA018}"/>
              </a:ext>
            </a:extLst>
          </p:cNvPr>
          <p:cNvSpPr txBox="1"/>
          <p:nvPr/>
        </p:nvSpPr>
        <p:spPr>
          <a:xfrm>
            <a:off x="469900" y="685800"/>
            <a:ext cx="12992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4000" b="1" noProof="0" dirty="0">
                <a:solidFill>
                  <a:schemeClr val="bg1"/>
                </a:solidFill>
                <a:latin typeface="Century Gothic" panose="020B0502020202020204" pitchFamily="34" charset="0"/>
              </a:rPr>
              <a:t>PRÓXIMOS A ANUNCIARSE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0E5C138C-DCE8-69F2-0D6A-C105DA69F671}"/>
              </a:ext>
            </a:extLst>
          </p:cNvPr>
          <p:cNvSpPr txBox="1"/>
          <p:nvPr/>
        </p:nvSpPr>
        <p:spPr>
          <a:xfrm>
            <a:off x="889000" y="4581075"/>
            <a:ext cx="6477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6000" b="1" noProof="0" dirty="0">
                <a:solidFill>
                  <a:schemeClr val="bg1"/>
                </a:solidFill>
                <a:latin typeface="Century Gothic" panose="020B0502020202020204" pitchFamily="34" charset="0"/>
              </a:rPr>
              <a:t>$143,243,359.35</a:t>
            </a:r>
          </a:p>
          <a:p>
            <a:pPr algn="ctr"/>
            <a:r>
              <a:rPr lang="es-ES_tradnl" sz="2000" noProof="0" dirty="0">
                <a:solidFill>
                  <a:schemeClr val="bg1"/>
                </a:solidFill>
                <a:latin typeface="Century Gothic" panose="020B0502020202020204" pitchFamily="34" charset="0"/>
              </a:rPr>
              <a:t>Inversión total programada para licitación</a:t>
            </a:r>
          </a:p>
        </p:txBody>
      </p:sp>
      <p:sp>
        <p:nvSpPr>
          <p:cNvPr id="27" name="AutoShape 114">
            <a:extLst>
              <a:ext uri="{FF2B5EF4-FFF2-40B4-BE49-F238E27FC236}">
                <a16:creationId xmlns:a16="http://schemas.microsoft.com/office/drawing/2014/main" id="{F6C62851-E107-1817-9402-8160BE5942F0}"/>
              </a:ext>
            </a:extLst>
          </p:cNvPr>
          <p:cNvSpPr>
            <a:spLocks/>
          </p:cNvSpPr>
          <p:nvPr/>
        </p:nvSpPr>
        <p:spPr bwMode="auto">
          <a:xfrm>
            <a:off x="7825116" y="2559667"/>
            <a:ext cx="82581" cy="90205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9938" y="0"/>
                </a:moveTo>
                <a:cubicBezTo>
                  <a:pt x="8943" y="0"/>
                  <a:pt x="0" y="8942"/>
                  <a:pt x="0" y="19938"/>
                </a:cubicBezTo>
                <a:cubicBezTo>
                  <a:pt x="0" y="20855"/>
                  <a:pt x="743" y="21600"/>
                  <a:pt x="1661" y="21600"/>
                </a:cubicBezTo>
                <a:cubicBezTo>
                  <a:pt x="2579" y="21600"/>
                  <a:pt x="3323" y="20855"/>
                  <a:pt x="3323" y="19938"/>
                </a:cubicBezTo>
                <a:cubicBezTo>
                  <a:pt x="3323" y="10777"/>
                  <a:pt x="10777" y="3323"/>
                  <a:pt x="19938" y="3323"/>
                </a:cubicBezTo>
                <a:cubicBezTo>
                  <a:pt x="20856" y="3323"/>
                  <a:pt x="21600" y="2578"/>
                  <a:pt x="21600" y="1661"/>
                </a:cubicBezTo>
                <a:cubicBezTo>
                  <a:pt x="21600" y="744"/>
                  <a:pt x="20856" y="0"/>
                  <a:pt x="19938" y="0"/>
                </a:cubicBezTo>
              </a:path>
            </a:pathLst>
          </a:cu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19045" tIns="19045" rIns="19045" bIns="19045" anchor="ctr"/>
          <a:lstStyle/>
          <a:p>
            <a:pPr algn="ctr" defTabSz="228543" fontAlgn="base" hangingPunct="0">
              <a:spcBef>
                <a:spcPct val="0"/>
              </a:spcBef>
              <a:spcAft>
                <a:spcPct val="0"/>
              </a:spcAft>
            </a:pPr>
            <a:endParaRPr lang="en-US" sz="15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ill Sans" charset="0"/>
              <a:sym typeface="Gill Sans" charset="0"/>
            </a:endParaRPr>
          </a:p>
        </p:txBody>
      </p:sp>
      <p:grpSp>
        <p:nvGrpSpPr>
          <p:cNvPr id="2" name="Grupo 1">
            <a:extLst>
              <a:ext uri="{FF2B5EF4-FFF2-40B4-BE49-F238E27FC236}">
                <a16:creationId xmlns:a16="http://schemas.microsoft.com/office/drawing/2014/main" id="{61B4B299-760A-8293-B291-1CD3CCE29721}"/>
              </a:ext>
            </a:extLst>
          </p:cNvPr>
          <p:cNvGrpSpPr/>
          <p:nvPr/>
        </p:nvGrpSpPr>
        <p:grpSpPr>
          <a:xfrm>
            <a:off x="5842000" y="1789620"/>
            <a:ext cx="10527566" cy="7356985"/>
            <a:chOff x="6635100" y="1739797"/>
            <a:chExt cx="10527566" cy="7356985"/>
          </a:xfrm>
        </p:grpSpPr>
        <p:graphicFrame>
          <p:nvGraphicFramePr>
            <p:cNvPr id="10" name="Chart 7">
              <a:extLst>
                <a:ext uri="{FF2B5EF4-FFF2-40B4-BE49-F238E27FC236}">
                  <a16:creationId xmlns:a16="http://schemas.microsoft.com/office/drawing/2014/main" id="{9638F34F-B837-42DD-E4CF-28F7726E0757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1609939182"/>
                </p:ext>
              </p:extLst>
            </p:nvPr>
          </p:nvGraphicFramePr>
          <p:xfrm>
            <a:off x="8775081" y="2511647"/>
            <a:ext cx="8387585" cy="6585135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grpSp>
          <p:nvGrpSpPr>
            <p:cNvPr id="28" name="Grupo 27">
              <a:extLst>
                <a:ext uri="{FF2B5EF4-FFF2-40B4-BE49-F238E27FC236}">
                  <a16:creationId xmlns:a16="http://schemas.microsoft.com/office/drawing/2014/main" id="{EE733A7E-E0CA-FA33-75F6-552D22845C68}"/>
                </a:ext>
              </a:extLst>
            </p:cNvPr>
            <p:cNvGrpSpPr/>
            <p:nvPr/>
          </p:nvGrpSpPr>
          <p:grpSpPr>
            <a:xfrm>
              <a:off x="7696099" y="2318533"/>
              <a:ext cx="3100798" cy="1662153"/>
              <a:chOff x="6801022" y="2154217"/>
              <a:chExt cx="3100798" cy="1662153"/>
            </a:xfrm>
          </p:grpSpPr>
          <p:grpSp>
            <p:nvGrpSpPr>
              <p:cNvPr id="8" name="Grupo 7">
                <a:extLst>
                  <a:ext uri="{FF2B5EF4-FFF2-40B4-BE49-F238E27FC236}">
                    <a16:creationId xmlns:a16="http://schemas.microsoft.com/office/drawing/2014/main" id="{3882D976-27F0-A5A8-F052-80485663B085}"/>
                  </a:ext>
                </a:extLst>
              </p:cNvPr>
              <p:cNvGrpSpPr/>
              <p:nvPr/>
            </p:nvGrpSpPr>
            <p:grpSpPr>
              <a:xfrm>
                <a:off x="6801022" y="2883941"/>
                <a:ext cx="2728635" cy="932429"/>
                <a:chOff x="6439390" y="2900493"/>
                <a:chExt cx="2728635" cy="932429"/>
              </a:xfrm>
            </p:grpSpPr>
            <p:sp>
              <p:nvSpPr>
                <p:cNvPr id="23" name="Shape 1246">
                  <a:extLst>
                    <a:ext uri="{FF2B5EF4-FFF2-40B4-BE49-F238E27FC236}">
                      <a16:creationId xmlns:a16="http://schemas.microsoft.com/office/drawing/2014/main" id="{B50E2855-D3C5-D404-CFF5-1CA7CC6C846F}"/>
                    </a:ext>
                  </a:extLst>
                </p:cNvPr>
                <p:cNvSpPr/>
                <p:nvPr/>
              </p:nvSpPr>
              <p:spPr>
                <a:xfrm flipH="1">
                  <a:off x="6439390" y="2900493"/>
                  <a:ext cx="2132471" cy="93242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91425" tIns="45700" rIns="91425" bIns="45700" anchor="t" anchorCtr="0">
                  <a:noAutofit/>
                </a:bodyPr>
                <a:lstStyle/>
                <a:p>
                  <a:pPr algn="r">
                    <a:buSzPct val="25000"/>
                  </a:pPr>
                  <a:r>
                    <a:rPr lang="es-ES_tradnl" sz="2000" b="1" noProof="0" dirty="0">
                      <a:solidFill>
                        <a:srgbClr val="FF9452"/>
                      </a:solidFill>
                    </a:rPr>
                    <a:t>SEGURIDAD</a:t>
                  </a:r>
                </a:p>
                <a:p>
                  <a:pPr algn="r">
                    <a:buSzPct val="25000"/>
                  </a:pPr>
                  <a:r>
                    <a:rPr lang="es-ES_tradnl" sz="2000" noProof="0" dirty="0">
                      <a:solidFill>
                        <a:schemeClr val="bg1"/>
                      </a:solidFill>
                    </a:rPr>
                    <a:t>$23.8 millones</a:t>
                  </a:r>
                </a:p>
                <a:p>
                  <a:pPr marL="0" marR="0" lvl="0" indent="0" algn="r" rtl="0">
                    <a:spcBef>
                      <a:spcPts val="0"/>
                    </a:spcBef>
                    <a:buSzPct val="25000"/>
                    <a:buNone/>
                  </a:pPr>
                  <a:endParaRPr lang="es-ES_tradnl" sz="2000" noProof="0" dirty="0">
                    <a:solidFill>
                      <a:schemeClr val="bg1"/>
                    </a:solidFill>
                    <a:latin typeface="Lato"/>
                    <a:ea typeface="Lato"/>
                    <a:cs typeface="Lato"/>
                    <a:sym typeface="Lato"/>
                  </a:endParaRPr>
                </a:p>
              </p:txBody>
            </p:sp>
            <p:sp>
              <p:nvSpPr>
                <p:cNvPr id="22" name="AutoShape 112">
                  <a:extLst>
                    <a:ext uri="{FF2B5EF4-FFF2-40B4-BE49-F238E27FC236}">
                      <a16:creationId xmlns:a16="http://schemas.microsoft.com/office/drawing/2014/main" id="{69C7A4AB-13BD-4613-231C-4E46615F72F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8680108" y="2958587"/>
                  <a:ext cx="487917" cy="475416"/>
                </a:xfrm>
                <a:custGeom>
                  <a:avLst/>
                  <a:gdLst>
                    <a:gd name="T0" fmla="*/ 10510 w 21020"/>
                    <a:gd name="T1" fmla="*/ 10800 h 21600"/>
                    <a:gd name="T2" fmla="*/ 10510 w 21020"/>
                    <a:gd name="T3" fmla="*/ 10800 h 21600"/>
                    <a:gd name="T4" fmla="*/ 10510 w 21020"/>
                    <a:gd name="T5" fmla="*/ 10800 h 21600"/>
                    <a:gd name="T6" fmla="*/ 10510 w 21020"/>
                    <a:gd name="T7" fmla="*/ 108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020" h="21600">
                      <a:moveTo>
                        <a:pt x="18846" y="7946"/>
                      </a:moveTo>
                      <a:lnTo>
                        <a:pt x="17740" y="9091"/>
                      </a:lnTo>
                      <a:cubicBezTo>
                        <a:pt x="17740" y="8939"/>
                        <a:pt x="17758" y="8792"/>
                        <a:pt x="17744" y="8636"/>
                      </a:cubicBezTo>
                      <a:cubicBezTo>
                        <a:pt x="17629" y="7331"/>
                        <a:pt x="17036" y="6068"/>
                        <a:pt x="16074" y="5080"/>
                      </a:cubicBezTo>
                      <a:cubicBezTo>
                        <a:pt x="15004" y="3980"/>
                        <a:pt x="13585" y="3348"/>
                        <a:pt x="12180" y="3345"/>
                      </a:cubicBezTo>
                      <a:lnTo>
                        <a:pt x="13268" y="2218"/>
                      </a:lnTo>
                      <a:cubicBezTo>
                        <a:pt x="13812" y="1659"/>
                        <a:pt x="14572" y="1350"/>
                        <a:pt x="15403" y="1350"/>
                      </a:cubicBezTo>
                      <a:cubicBezTo>
                        <a:pt x="16460" y="1350"/>
                        <a:pt x="17546" y="1840"/>
                        <a:pt x="18381" y="2696"/>
                      </a:cubicBezTo>
                      <a:cubicBezTo>
                        <a:pt x="19165" y="3500"/>
                        <a:pt x="19631" y="4499"/>
                        <a:pt x="19698" y="5510"/>
                      </a:cubicBezTo>
                      <a:cubicBezTo>
                        <a:pt x="19760" y="6453"/>
                        <a:pt x="19457" y="7317"/>
                        <a:pt x="18846" y="7946"/>
                      </a:cubicBezTo>
                      <a:moveTo>
                        <a:pt x="5828" y="19329"/>
                      </a:moveTo>
                      <a:cubicBezTo>
                        <a:pt x="5813" y="18424"/>
                        <a:pt x="5454" y="17481"/>
                        <a:pt x="4730" y="16739"/>
                      </a:cubicBezTo>
                      <a:cubicBezTo>
                        <a:pt x="4046" y="16034"/>
                        <a:pt x="3150" y="15628"/>
                        <a:pt x="2257" y="15592"/>
                      </a:cubicBezTo>
                      <a:lnTo>
                        <a:pt x="2911" y="13157"/>
                      </a:lnTo>
                      <a:cubicBezTo>
                        <a:pt x="2959" y="12995"/>
                        <a:pt x="3052" y="12835"/>
                        <a:pt x="3168" y="12695"/>
                      </a:cubicBezTo>
                      <a:cubicBezTo>
                        <a:pt x="4485" y="11726"/>
                        <a:pt x="6512" y="12012"/>
                        <a:pt x="7920" y="13460"/>
                      </a:cubicBezTo>
                      <a:cubicBezTo>
                        <a:pt x="9409" y="14990"/>
                        <a:pt x="9639" y="17230"/>
                        <a:pt x="8492" y="18568"/>
                      </a:cubicBezTo>
                      <a:cubicBezTo>
                        <a:pt x="8416" y="18609"/>
                        <a:pt x="8339" y="18648"/>
                        <a:pt x="8256" y="18675"/>
                      </a:cubicBezTo>
                      <a:cubicBezTo>
                        <a:pt x="8256" y="18675"/>
                        <a:pt x="5828" y="19329"/>
                        <a:pt x="5828" y="19329"/>
                      </a:cubicBezTo>
                      <a:close/>
                      <a:moveTo>
                        <a:pt x="2737" y="20164"/>
                      </a:moveTo>
                      <a:cubicBezTo>
                        <a:pt x="2665" y="20181"/>
                        <a:pt x="2443" y="20239"/>
                        <a:pt x="2291" y="20249"/>
                      </a:cubicBezTo>
                      <a:cubicBezTo>
                        <a:pt x="1751" y="20244"/>
                        <a:pt x="1313" y="19792"/>
                        <a:pt x="1313" y="19237"/>
                      </a:cubicBezTo>
                      <a:cubicBezTo>
                        <a:pt x="1321" y="19124"/>
                        <a:pt x="1365" y="18929"/>
                        <a:pt x="1380" y="18857"/>
                      </a:cubicBezTo>
                      <a:lnTo>
                        <a:pt x="2071" y="16283"/>
                      </a:lnTo>
                      <a:cubicBezTo>
                        <a:pt x="2822" y="16261"/>
                        <a:pt x="3630" y="16562"/>
                        <a:pt x="4265" y="17215"/>
                      </a:cubicBezTo>
                      <a:cubicBezTo>
                        <a:pt x="4911" y="17878"/>
                        <a:pt x="5214" y="18725"/>
                        <a:pt x="5181" y="19504"/>
                      </a:cubicBezTo>
                      <a:cubicBezTo>
                        <a:pt x="5181" y="19504"/>
                        <a:pt x="2737" y="20164"/>
                        <a:pt x="2737" y="20164"/>
                      </a:cubicBezTo>
                      <a:close/>
                      <a:moveTo>
                        <a:pt x="6888" y="11179"/>
                      </a:moveTo>
                      <a:cubicBezTo>
                        <a:pt x="6280" y="10927"/>
                        <a:pt x="5642" y="10783"/>
                        <a:pt x="5004" y="10774"/>
                      </a:cubicBezTo>
                      <a:lnTo>
                        <a:pt x="10063" y="5536"/>
                      </a:lnTo>
                      <a:cubicBezTo>
                        <a:pt x="10838" y="4759"/>
                        <a:pt x="11966" y="4536"/>
                        <a:pt x="13077" y="4819"/>
                      </a:cubicBezTo>
                      <a:cubicBezTo>
                        <a:pt x="13077" y="4819"/>
                        <a:pt x="6888" y="11179"/>
                        <a:pt x="6888" y="11179"/>
                      </a:cubicBezTo>
                      <a:close/>
                      <a:moveTo>
                        <a:pt x="9717" y="13672"/>
                      </a:moveTo>
                      <a:cubicBezTo>
                        <a:pt x="9473" y="13258"/>
                        <a:pt x="9194" y="12859"/>
                        <a:pt x="8848" y="12505"/>
                      </a:cubicBezTo>
                      <a:cubicBezTo>
                        <a:pt x="8447" y="12093"/>
                        <a:pt x="7986" y="11770"/>
                        <a:pt x="7507" y="11498"/>
                      </a:cubicBezTo>
                      <a:lnTo>
                        <a:pt x="13767" y="5064"/>
                      </a:lnTo>
                      <a:cubicBezTo>
                        <a:pt x="14259" y="5288"/>
                        <a:pt x="14729" y="5607"/>
                        <a:pt x="15145" y="6035"/>
                      </a:cubicBezTo>
                      <a:cubicBezTo>
                        <a:pt x="15500" y="6398"/>
                        <a:pt x="15775" y="6806"/>
                        <a:pt x="15987" y="7229"/>
                      </a:cubicBezTo>
                      <a:cubicBezTo>
                        <a:pt x="15987" y="7229"/>
                        <a:pt x="9717" y="13672"/>
                        <a:pt x="9717" y="13672"/>
                      </a:cubicBezTo>
                      <a:close/>
                      <a:moveTo>
                        <a:pt x="10519" y="16061"/>
                      </a:moveTo>
                      <a:cubicBezTo>
                        <a:pt x="10465" y="15452"/>
                        <a:pt x="10298" y="14854"/>
                        <a:pt x="10047" y="14288"/>
                      </a:cubicBezTo>
                      <a:lnTo>
                        <a:pt x="16257" y="7906"/>
                      </a:lnTo>
                      <a:cubicBezTo>
                        <a:pt x="16637" y="9140"/>
                        <a:pt x="16442" y="10429"/>
                        <a:pt x="15610" y="11284"/>
                      </a:cubicBezTo>
                      <a:cubicBezTo>
                        <a:pt x="15604" y="11290"/>
                        <a:pt x="15598" y="11293"/>
                        <a:pt x="15593" y="11298"/>
                      </a:cubicBezTo>
                      <a:lnTo>
                        <a:pt x="15602" y="11306"/>
                      </a:lnTo>
                      <a:lnTo>
                        <a:pt x="10525" y="16565"/>
                      </a:lnTo>
                      <a:cubicBezTo>
                        <a:pt x="10527" y="16397"/>
                        <a:pt x="10534" y="16232"/>
                        <a:pt x="10519" y="16061"/>
                      </a:cubicBezTo>
                      <a:moveTo>
                        <a:pt x="19308" y="1741"/>
                      </a:moveTo>
                      <a:cubicBezTo>
                        <a:pt x="18228" y="632"/>
                        <a:pt x="16805" y="0"/>
                        <a:pt x="15403" y="0"/>
                      </a:cubicBezTo>
                      <a:cubicBezTo>
                        <a:pt x="14220" y="0"/>
                        <a:pt x="13131" y="450"/>
                        <a:pt x="12335" y="1266"/>
                      </a:cubicBezTo>
                      <a:lnTo>
                        <a:pt x="9138" y="4577"/>
                      </a:lnTo>
                      <a:cubicBezTo>
                        <a:pt x="9129" y="4585"/>
                        <a:pt x="9118" y="4592"/>
                        <a:pt x="9108" y="4602"/>
                      </a:cubicBezTo>
                      <a:cubicBezTo>
                        <a:pt x="9103" y="4608"/>
                        <a:pt x="9100" y="4614"/>
                        <a:pt x="9095" y="4620"/>
                      </a:cubicBezTo>
                      <a:lnTo>
                        <a:pt x="9096" y="4621"/>
                      </a:lnTo>
                      <a:lnTo>
                        <a:pt x="2310" y="11647"/>
                      </a:lnTo>
                      <a:cubicBezTo>
                        <a:pt x="1998" y="11966"/>
                        <a:pt x="1771" y="12364"/>
                        <a:pt x="1645" y="12797"/>
                      </a:cubicBezTo>
                      <a:lnTo>
                        <a:pt x="102" y="18541"/>
                      </a:lnTo>
                      <a:cubicBezTo>
                        <a:pt x="100" y="18557"/>
                        <a:pt x="0" y="19008"/>
                        <a:pt x="0" y="19237"/>
                      </a:cubicBezTo>
                      <a:cubicBezTo>
                        <a:pt x="0" y="20541"/>
                        <a:pt x="1030" y="21599"/>
                        <a:pt x="2302" y="21599"/>
                      </a:cubicBezTo>
                      <a:cubicBezTo>
                        <a:pt x="2554" y="21599"/>
                        <a:pt x="3044" y="21475"/>
                        <a:pt x="3062" y="21473"/>
                      </a:cubicBezTo>
                      <a:lnTo>
                        <a:pt x="8630" y="19969"/>
                      </a:lnTo>
                      <a:cubicBezTo>
                        <a:pt x="9054" y="19839"/>
                        <a:pt x="9439" y="19604"/>
                        <a:pt x="9750" y="19283"/>
                      </a:cubicBezTo>
                      <a:lnTo>
                        <a:pt x="19776" y="8899"/>
                      </a:lnTo>
                      <a:cubicBezTo>
                        <a:pt x="21600" y="7023"/>
                        <a:pt x="21394" y="3881"/>
                        <a:pt x="19308" y="1741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12700" cap="flat" cmpd="sng">
                      <a:solidFill>
                        <a:srgbClr val="000000"/>
                      </a:solidFill>
                      <a:prstDash val="solid"/>
                      <a:miter lim="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19045" tIns="19045" rIns="19045" bIns="19045" anchor="ctr"/>
                <a:lstStyle/>
                <a:p>
                  <a:pPr algn="ctr" defTabSz="228543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es-ES_tradnl" sz="1500" noProof="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Gill Sans" charset="0"/>
                    <a:sym typeface="Gill Sans" charset="0"/>
                  </a:endParaRPr>
                </a:p>
              </p:txBody>
            </p:sp>
          </p:grpSp>
          <p:sp>
            <p:nvSpPr>
              <p:cNvPr id="16" name="AutoShape 1">
                <a:extLst>
                  <a:ext uri="{FF2B5EF4-FFF2-40B4-BE49-F238E27FC236}">
                    <a16:creationId xmlns:a16="http://schemas.microsoft.com/office/drawing/2014/main" id="{5A07EB03-08E5-4E8F-493C-E35A22B1BB9D}"/>
                  </a:ext>
                </a:extLst>
              </p:cNvPr>
              <p:cNvSpPr>
                <a:spLocks/>
              </p:cNvSpPr>
              <p:nvPr/>
            </p:nvSpPr>
            <p:spPr bwMode="auto">
              <a:xfrm rot="13703247" flipH="1">
                <a:off x="8669122" y="2002553"/>
                <a:ext cx="1081034" cy="1384362"/>
              </a:xfrm>
              <a:custGeom>
                <a:avLst/>
                <a:gdLst/>
                <a:ahLst/>
                <a:cxnLst/>
                <a:rect l="0" t="0" r="r" b="b"/>
                <a:pathLst>
                  <a:path w="21563" h="21550">
                    <a:moveTo>
                      <a:pt x="19158" y="21550"/>
                    </a:moveTo>
                    <a:cubicBezTo>
                      <a:pt x="19059" y="21550"/>
                      <a:pt x="18961" y="21485"/>
                      <a:pt x="18892" y="21360"/>
                    </a:cubicBezTo>
                    <a:cubicBezTo>
                      <a:pt x="18836" y="21259"/>
                      <a:pt x="18809" y="21134"/>
                      <a:pt x="18809" y="21011"/>
                    </a:cubicBezTo>
                    <a:cubicBezTo>
                      <a:pt x="18809" y="20858"/>
                      <a:pt x="18850" y="20707"/>
                      <a:pt x="18932" y="20600"/>
                    </a:cubicBezTo>
                    <a:lnTo>
                      <a:pt x="20029" y="19160"/>
                    </a:lnTo>
                    <a:cubicBezTo>
                      <a:pt x="16275" y="19899"/>
                      <a:pt x="12075" y="18887"/>
                      <a:pt x="8552" y="16342"/>
                    </a:cubicBezTo>
                    <a:cubicBezTo>
                      <a:pt x="3992" y="13047"/>
                      <a:pt x="958" y="7476"/>
                      <a:pt x="8" y="653"/>
                    </a:cubicBezTo>
                    <a:cubicBezTo>
                      <a:pt x="-33" y="362"/>
                      <a:pt x="87" y="75"/>
                      <a:pt x="275" y="12"/>
                    </a:cubicBezTo>
                    <a:cubicBezTo>
                      <a:pt x="464" y="-50"/>
                      <a:pt x="650" y="135"/>
                      <a:pt x="690" y="426"/>
                    </a:cubicBezTo>
                    <a:cubicBezTo>
                      <a:pt x="1848" y="8738"/>
                      <a:pt x="5765" y="13138"/>
                      <a:pt x="8848" y="15365"/>
                    </a:cubicBezTo>
                    <a:cubicBezTo>
                      <a:pt x="12353" y="17897"/>
                      <a:pt x="16546" y="18862"/>
                      <a:pt x="20249" y="18025"/>
                    </a:cubicBezTo>
                    <a:lnTo>
                      <a:pt x="18871" y="16708"/>
                    </a:lnTo>
                    <a:cubicBezTo>
                      <a:pt x="18707" y="16552"/>
                      <a:pt x="18656" y="16219"/>
                      <a:pt x="18758" y="15966"/>
                    </a:cubicBezTo>
                    <a:cubicBezTo>
                      <a:pt x="18859" y="15713"/>
                      <a:pt x="19074" y="15635"/>
                      <a:pt x="19239" y="15792"/>
                    </a:cubicBezTo>
                    <a:lnTo>
                      <a:pt x="21395" y="17853"/>
                    </a:lnTo>
                    <a:cubicBezTo>
                      <a:pt x="21449" y="17904"/>
                      <a:pt x="21493" y="17976"/>
                      <a:pt x="21524" y="18066"/>
                    </a:cubicBezTo>
                    <a:cubicBezTo>
                      <a:pt x="21524" y="18066"/>
                      <a:pt x="21524" y="18066"/>
                      <a:pt x="21524" y="18066"/>
                    </a:cubicBezTo>
                    <a:cubicBezTo>
                      <a:pt x="21524" y="18066"/>
                      <a:pt x="21524" y="18066"/>
                      <a:pt x="21524" y="18067"/>
                    </a:cubicBezTo>
                    <a:cubicBezTo>
                      <a:pt x="21527" y="18076"/>
                      <a:pt x="21530" y="18085"/>
                      <a:pt x="21532" y="18095"/>
                    </a:cubicBezTo>
                    <a:cubicBezTo>
                      <a:pt x="21533" y="18095"/>
                      <a:pt x="21533" y="18095"/>
                      <a:pt x="21533" y="18096"/>
                    </a:cubicBezTo>
                    <a:cubicBezTo>
                      <a:pt x="21558" y="18184"/>
                      <a:pt x="21567" y="18280"/>
                      <a:pt x="21560" y="18372"/>
                    </a:cubicBezTo>
                    <a:cubicBezTo>
                      <a:pt x="21560" y="18372"/>
                      <a:pt x="21560" y="18372"/>
                      <a:pt x="21560" y="18373"/>
                    </a:cubicBezTo>
                    <a:cubicBezTo>
                      <a:pt x="21558" y="18402"/>
                      <a:pt x="21555" y="18430"/>
                      <a:pt x="21550" y="18458"/>
                    </a:cubicBezTo>
                    <a:cubicBezTo>
                      <a:pt x="21549" y="18458"/>
                      <a:pt x="21549" y="18458"/>
                      <a:pt x="21549" y="18458"/>
                    </a:cubicBezTo>
                    <a:cubicBezTo>
                      <a:pt x="21549" y="18459"/>
                      <a:pt x="21549" y="18459"/>
                      <a:pt x="21549" y="18459"/>
                    </a:cubicBezTo>
                    <a:cubicBezTo>
                      <a:pt x="21532" y="18557"/>
                      <a:pt x="21496" y="18647"/>
                      <a:pt x="21444" y="18718"/>
                    </a:cubicBezTo>
                    <a:cubicBezTo>
                      <a:pt x="21443" y="18719"/>
                      <a:pt x="21443" y="18719"/>
                      <a:pt x="21443" y="18719"/>
                    </a:cubicBezTo>
                    <a:cubicBezTo>
                      <a:pt x="21443" y="18719"/>
                      <a:pt x="21443" y="18720"/>
                      <a:pt x="21442" y="18720"/>
                    </a:cubicBezTo>
                    <a:cubicBezTo>
                      <a:pt x="21443" y="18721"/>
                      <a:pt x="21442" y="18721"/>
                      <a:pt x="21442" y="18721"/>
                    </a:cubicBezTo>
                    <a:cubicBezTo>
                      <a:pt x="21442" y="18721"/>
                      <a:pt x="21442" y="18721"/>
                      <a:pt x="21441" y="18722"/>
                    </a:cubicBezTo>
                    <a:cubicBezTo>
                      <a:pt x="21441" y="18722"/>
                      <a:pt x="21440" y="18723"/>
                      <a:pt x="21440" y="18723"/>
                    </a:cubicBezTo>
                    <a:cubicBezTo>
                      <a:pt x="21440" y="18724"/>
                      <a:pt x="21440" y="18724"/>
                      <a:pt x="21439" y="18724"/>
                    </a:cubicBezTo>
                    <a:lnTo>
                      <a:pt x="19384" y="21422"/>
                    </a:lnTo>
                    <a:cubicBezTo>
                      <a:pt x="19318" y="21508"/>
                      <a:pt x="19238" y="21550"/>
                      <a:pt x="19158" y="21550"/>
                    </a:cubicBezTo>
                    <a:close/>
                    <a:moveTo>
                      <a:pt x="19158" y="21550"/>
                    </a:move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/>
              <a:lstStyle/>
              <a:p>
                <a:endParaRPr lang="es-ES_tradnl" noProof="0" dirty="0"/>
              </a:p>
            </p:txBody>
          </p:sp>
        </p:grpSp>
        <p:grpSp>
          <p:nvGrpSpPr>
            <p:cNvPr id="35" name="Grupo 34">
              <a:extLst>
                <a:ext uri="{FF2B5EF4-FFF2-40B4-BE49-F238E27FC236}">
                  <a16:creationId xmlns:a16="http://schemas.microsoft.com/office/drawing/2014/main" id="{859DC21A-F74C-EFD1-1ED1-41C0426907B4}"/>
                </a:ext>
              </a:extLst>
            </p:cNvPr>
            <p:cNvGrpSpPr/>
            <p:nvPr/>
          </p:nvGrpSpPr>
          <p:grpSpPr>
            <a:xfrm>
              <a:off x="11777449" y="1846236"/>
              <a:ext cx="2985801" cy="932429"/>
              <a:chOff x="6439390" y="2900493"/>
              <a:chExt cx="2728635" cy="932429"/>
            </a:xfrm>
          </p:grpSpPr>
          <p:sp>
            <p:nvSpPr>
              <p:cNvPr id="37" name="Shape 1246">
                <a:extLst>
                  <a:ext uri="{FF2B5EF4-FFF2-40B4-BE49-F238E27FC236}">
                    <a16:creationId xmlns:a16="http://schemas.microsoft.com/office/drawing/2014/main" id="{0AD82FF9-D8AF-F715-1665-1E11A4BFA894}"/>
                  </a:ext>
                </a:extLst>
              </p:cNvPr>
              <p:cNvSpPr/>
              <p:nvPr/>
            </p:nvSpPr>
            <p:spPr>
              <a:xfrm flipH="1">
                <a:off x="6439390" y="2900493"/>
                <a:ext cx="2132471" cy="9324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algn="r">
                  <a:buSzPct val="25000"/>
                </a:pPr>
                <a:r>
                  <a:rPr lang="es-ES_tradnl" sz="2000" b="1" noProof="0" dirty="0">
                    <a:solidFill>
                      <a:srgbClr val="FF9452"/>
                    </a:solidFill>
                  </a:rPr>
                  <a:t>PAVIMENTO</a:t>
                </a:r>
              </a:p>
              <a:p>
                <a:pPr algn="r">
                  <a:buSzPct val="25000"/>
                </a:pPr>
                <a:r>
                  <a:rPr lang="es-ES_tradnl" sz="2000" noProof="0" dirty="0">
                    <a:solidFill>
                      <a:schemeClr val="bg1"/>
                    </a:solidFill>
                  </a:rPr>
                  <a:t>$82.8 millones</a:t>
                </a:r>
              </a:p>
              <a:p>
                <a:pPr marL="0" marR="0" lvl="0" indent="0" algn="r" rtl="0">
                  <a:spcBef>
                    <a:spcPts val="0"/>
                  </a:spcBef>
                  <a:buSzPct val="25000"/>
                  <a:buNone/>
                </a:pPr>
                <a:endParaRPr lang="es-ES_tradnl" sz="2000" noProof="0" dirty="0">
                  <a:solidFill>
                    <a:schemeClr val="bg1"/>
                  </a:solidFill>
                  <a:latin typeface="Lato"/>
                  <a:ea typeface="Lato"/>
                  <a:cs typeface="Lato"/>
                  <a:sym typeface="Lato"/>
                </a:endParaRPr>
              </a:p>
            </p:txBody>
          </p:sp>
          <p:sp>
            <p:nvSpPr>
              <p:cNvPr id="38" name="AutoShape 112">
                <a:extLst>
                  <a:ext uri="{FF2B5EF4-FFF2-40B4-BE49-F238E27FC236}">
                    <a16:creationId xmlns:a16="http://schemas.microsoft.com/office/drawing/2014/main" id="{B3569245-E36C-3AEA-91AA-87B9C4767DA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680108" y="2958587"/>
                <a:ext cx="487917" cy="475416"/>
              </a:xfrm>
              <a:custGeom>
                <a:avLst/>
                <a:gdLst>
                  <a:gd name="T0" fmla="*/ 10510 w 21020"/>
                  <a:gd name="T1" fmla="*/ 10800 h 21600"/>
                  <a:gd name="T2" fmla="*/ 10510 w 21020"/>
                  <a:gd name="T3" fmla="*/ 10800 h 21600"/>
                  <a:gd name="T4" fmla="*/ 10510 w 21020"/>
                  <a:gd name="T5" fmla="*/ 10800 h 21600"/>
                  <a:gd name="T6" fmla="*/ 10510 w 2102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020" h="21600">
                    <a:moveTo>
                      <a:pt x="18846" y="7946"/>
                    </a:moveTo>
                    <a:lnTo>
                      <a:pt x="17740" y="9091"/>
                    </a:lnTo>
                    <a:cubicBezTo>
                      <a:pt x="17740" y="8939"/>
                      <a:pt x="17758" y="8792"/>
                      <a:pt x="17744" y="8636"/>
                    </a:cubicBezTo>
                    <a:cubicBezTo>
                      <a:pt x="17629" y="7331"/>
                      <a:pt x="17036" y="6068"/>
                      <a:pt x="16074" y="5080"/>
                    </a:cubicBezTo>
                    <a:cubicBezTo>
                      <a:pt x="15004" y="3980"/>
                      <a:pt x="13585" y="3348"/>
                      <a:pt x="12180" y="3345"/>
                    </a:cubicBezTo>
                    <a:lnTo>
                      <a:pt x="13268" y="2218"/>
                    </a:lnTo>
                    <a:cubicBezTo>
                      <a:pt x="13812" y="1659"/>
                      <a:pt x="14572" y="1350"/>
                      <a:pt x="15403" y="1350"/>
                    </a:cubicBezTo>
                    <a:cubicBezTo>
                      <a:pt x="16460" y="1350"/>
                      <a:pt x="17546" y="1840"/>
                      <a:pt x="18381" y="2696"/>
                    </a:cubicBezTo>
                    <a:cubicBezTo>
                      <a:pt x="19165" y="3500"/>
                      <a:pt x="19631" y="4499"/>
                      <a:pt x="19698" y="5510"/>
                    </a:cubicBezTo>
                    <a:cubicBezTo>
                      <a:pt x="19760" y="6453"/>
                      <a:pt x="19457" y="7317"/>
                      <a:pt x="18846" y="7946"/>
                    </a:cubicBezTo>
                    <a:moveTo>
                      <a:pt x="5828" y="19329"/>
                    </a:moveTo>
                    <a:cubicBezTo>
                      <a:pt x="5813" y="18424"/>
                      <a:pt x="5454" y="17481"/>
                      <a:pt x="4730" y="16739"/>
                    </a:cubicBezTo>
                    <a:cubicBezTo>
                      <a:pt x="4046" y="16034"/>
                      <a:pt x="3150" y="15628"/>
                      <a:pt x="2257" y="15592"/>
                    </a:cubicBezTo>
                    <a:lnTo>
                      <a:pt x="2911" y="13157"/>
                    </a:lnTo>
                    <a:cubicBezTo>
                      <a:pt x="2959" y="12995"/>
                      <a:pt x="3052" y="12835"/>
                      <a:pt x="3168" y="12695"/>
                    </a:cubicBezTo>
                    <a:cubicBezTo>
                      <a:pt x="4485" y="11726"/>
                      <a:pt x="6512" y="12012"/>
                      <a:pt x="7920" y="13460"/>
                    </a:cubicBezTo>
                    <a:cubicBezTo>
                      <a:pt x="9409" y="14990"/>
                      <a:pt x="9639" y="17230"/>
                      <a:pt x="8492" y="18568"/>
                    </a:cubicBezTo>
                    <a:cubicBezTo>
                      <a:pt x="8416" y="18609"/>
                      <a:pt x="8339" y="18648"/>
                      <a:pt x="8256" y="18675"/>
                    </a:cubicBezTo>
                    <a:cubicBezTo>
                      <a:pt x="8256" y="18675"/>
                      <a:pt x="5828" y="19329"/>
                      <a:pt x="5828" y="19329"/>
                    </a:cubicBezTo>
                    <a:close/>
                    <a:moveTo>
                      <a:pt x="2737" y="20164"/>
                    </a:moveTo>
                    <a:cubicBezTo>
                      <a:pt x="2665" y="20181"/>
                      <a:pt x="2443" y="20239"/>
                      <a:pt x="2291" y="20249"/>
                    </a:cubicBezTo>
                    <a:cubicBezTo>
                      <a:pt x="1751" y="20244"/>
                      <a:pt x="1313" y="19792"/>
                      <a:pt x="1313" y="19237"/>
                    </a:cubicBezTo>
                    <a:cubicBezTo>
                      <a:pt x="1321" y="19124"/>
                      <a:pt x="1365" y="18929"/>
                      <a:pt x="1380" y="18857"/>
                    </a:cubicBezTo>
                    <a:lnTo>
                      <a:pt x="2071" y="16283"/>
                    </a:lnTo>
                    <a:cubicBezTo>
                      <a:pt x="2822" y="16261"/>
                      <a:pt x="3630" y="16562"/>
                      <a:pt x="4265" y="17215"/>
                    </a:cubicBezTo>
                    <a:cubicBezTo>
                      <a:pt x="4911" y="17878"/>
                      <a:pt x="5214" y="18725"/>
                      <a:pt x="5181" y="19504"/>
                    </a:cubicBezTo>
                    <a:cubicBezTo>
                      <a:pt x="5181" y="19504"/>
                      <a:pt x="2737" y="20164"/>
                      <a:pt x="2737" y="20164"/>
                    </a:cubicBezTo>
                    <a:close/>
                    <a:moveTo>
                      <a:pt x="6888" y="11179"/>
                    </a:moveTo>
                    <a:cubicBezTo>
                      <a:pt x="6280" y="10927"/>
                      <a:pt x="5642" y="10783"/>
                      <a:pt x="5004" y="10774"/>
                    </a:cubicBezTo>
                    <a:lnTo>
                      <a:pt x="10063" y="5536"/>
                    </a:lnTo>
                    <a:cubicBezTo>
                      <a:pt x="10838" y="4759"/>
                      <a:pt x="11966" y="4536"/>
                      <a:pt x="13077" y="4819"/>
                    </a:cubicBezTo>
                    <a:cubicBezTo>
                      <a:pt x="13077" y="4819"/>
                      <a:pt x="6888" y="11179"/>
                      <a:pt x="6888" y="11179"/>
                    </a:cubicBezTo>
                    <a:close/>
                    <a:moveTo>
                      <a:pt x="9717" y="13672"/>
                    </a:moveTo>
                    <a:cubicBezTo>
                      <a:pt x="9473" y="13258"/>
                      <a:pt x="9194" y="12859"/>
                      <a:pt x="8848" y="12505"/>
                    </a:cubicBezTo>
                    <a:cubicBezTo>
                      <a:pt x="8447" y="12093"/>
                      <a:pt x="7986" y="11770"/>
                      <a:pt x="7507" y="11498"/>
                    </a:cubicBezTo>
                    <a:lnTo>
                      <a:pt x="13767" y="5064"/>
                    </a:lnTo>
                    <a:cubicBezTo>
                      <a:pt x="14259" y="5288"/>
                      <a:pt x="14729" y="5607"/>
                      <a:pt x="15145" y="6035"/>
                    </a:cubicBezTo>
                    <a:cubicBezTo>
                      <a:pt x="15500" y="6398"/>
                      <a:pt x="15775" y="6806"/>
                      <a:pt x="15987" y="7229"/>
                    </a:cubicBezTo>
                    <a:cubicBezTo>
                      <a:pt x="15987" y="7229"/>
                      <a:pt x="9717" y="13672"/>
                      <a:pt x="9717" y="13672"/>
                    </a:cubicBezTo>
                    <a:close/>
                    <a:moveTo>
                      <a:pt x="10519" y="16061"/>
                    </a:moveTo>
                    <a:cubicBezTo>
                      <a:pt x="10465" y="15452"/>
                      <a:pt x="10298" y="14854"/>
                      <a:pt x="10047" y="14288"/>
                    </a:cubicBezTo>
                    <a:lnTo>
                      <a:pt x="16257" y="7906"/>
                    </a:lnTo>
                    <a:cubicBezTo>
                      <a:pt x="16637" y="9140"/>
                      <a:pt x="16442" y="10429"/>
                      <a:pt x="15610" y="11284"/>
                    </a:cubicBezTo>
                    <a:cubicBezTo>
                      <a:pt x="15604" y="11290"/>
                      <a:pt x="15598" y="11293"/>
                      <a:pt x="15593" y="11298"/>
                    </a:cubicBezTo>
                    <a:lnTo>
                      <a:pt x="15602" y="11306"/>
                    </a:lnTo>
                    <a:lnTo>
                      <a:pt x="10525" y="16565"/>
                    </a:lnTo>
                    <a:cubicBezTo>
                      <a:pt x="10527" y="16397"/>
                      <a:pt x="10534" y="16232"/>
                      <a:pt x="10519" y="16061"/>
                    </a:cubicBezTo>
                    <a:moveTo>
                      <a:pt x="19308" y="1741"/>
                    </a:moveTo>
                    <a:cubicBezTo>
                      <a:pt x="18228" y="632"/>
                      <a:pt x="16805" y="0"/>
                      <a:pt x="15403" y="0"/>
                    </a:cubicBezTo>
                    <a:cubicBezTo>
                      <a:pt x="14220" y="0"/>
                      <a:pt x="13131" y="450"/>
                      <a:pt x="12335" y="1266"/>
                    </a:cubicBezTo>
                    <a:lnTo>
                      <a:pt x="9138" y="4577"/>
                    </a:lnTo>
                    <a:cubicBezTo>
                      <a:pt x="9129" y="4585"/>
                      <a:pt x="9118" y="4592"/>
                      <a:pt x="9108" y="4602"/>
                    </a:cubicBezTo>
                    <a:cubicBezTo>
                      <a:pt x="9103" y="4608"/>
                      <a:pt x="9100" y="4614"/>
                      <a:pt x="9095" y="4620"/>
                    </a:cubicBezTo>
                    <a:lnTo>
                      <a:pt x="9096" y="4621"/>
                    </a:lnTo>
                    <a:lnTo>
                      <a:pt x="2310" y="11647"/>
                    </a:lnTo>
                    <a:cubicBezTo>
                      <a:pt x="1998" y="11966"/>
                      <a:pt x="1771" y="12364"/>
                      <a:pt x="1645" y="12797"/>
                    </a:cubicBezTo>
                    <a:lnTo>
                      <a:pt x="102" y="18541"/>
                    </a:lnTo>
                    <a:cubicBezTo>
                      <a:pt x="100" y="18557"/>
                      <a:pt x="0" y="19008"/>
                      <a:pt x="0" y="19237"/>
                    </a:cubicBezTo>
                    <a:cubicBezTo>
                      <a:pt x="0" y="20541"/>
                      <a:pt x="1030" y="21599"/>
                      <a:pt x="2302" y="21599"/>
                    </a:cubicBezTo>
                    <a:cubicBezTo>
                      <a:pt x="2554" y="21599"/>
                      <a:pt x="3044" y="21475"/>
                      <a:pt x="3062" y="21473"/>
                    </a:cubicBezTo>
                    <a:lnTo>
                      <a:pt x="8630" y="19969"/>
                    </a:lnTo>
                    <a:cubicBezTo>
                      <a:pt x="9054" y="19839"/>
                      <a:pt x="9439" y="19604"/>
                      <a:pt x="9750" y="19283"/>
                    </a:cubicBezTo>
                    <a:lnTo>
                      <a:pt x="19776" y="8899"/>
                    </a:lnTo>
                    <a:cubicBezTo>
                      <a:pt x="21600" y="7023"/>
                      <a:pt x="21394" y="3881"/>
                      <a:pt x="19308" y="1741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19045" tIns="19045" rIns="19045" bIns="19045" anchor="ctr"/>
              <a:lstStyle/>
              <a:p>
                <a:pPr algn="ctr" defTabSz="228543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s-ES_tradnl" sz="1500" noProof="0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ill Sans" charset="0"/>
                  <a:sym typeface="Gill Sans" charset="0"/>
                </a:endParaRPr>
              </a:p>
            </p:txBody>
          </p:sp>
        </p:grpSp>
        <p:sp>
          <p:nvSpPr>
            <p:cNvPr id="36" name="AutoShape 1">
              <a:extLst>
                <a:ext uri="{FF2B5EF4-FFF2-40B4-BE49-F238E27FC236}">
                  <a16:creationId xmlns:a16="http://schemas.microsoft.com/office/drawing/2014/main" id="{643EF31D-EDC0-AC54-4DF9-745C7B9971A4}"/>
                </a:ext>
              </a:extLst>
            </p:cNvPr>
            <p:cNvSpPr>
              <a:spLocks/>
            </p:cNvSpPr>
            <p:nvPr/>
          </p:nvSpPr>
          <p:spPr bwMode="auto">
            <a:xfrm rot="17106778" flipH="1">
              <a:off x="14317451" y="1701208"/>
              <a:ext cx="1497304" cy="1574482"/>
            </a:xfrm>
            <a:custGeom>
              <a:avLst/>
              <a:gdLst/>
              <a:ahLst/>
              <a:cxnLst/>
              <a:rect l="0" t="0" r="r" b="b"/>
              <a:pathLst>
                <a:path w="21563" h="21550">
                  <a:moveTo>
                    <a:pt x="19158" y="21550"/>
                  </a:moveTo>
                  <a:cubicBezTo>
                    <a:pt x="19059" y="21550"/>
                    <a:pt x="18961" y="21485"/>
                    <a:pt x="18892" y="21360"/>
                  </a:cubicBezTo>
                  <a:cubicBezTo>
                    <a:pt x="18836" y="21259"/>
                    <a:pt x="18809" y="21134"/>
                    <a:pt x="18809" y="21011"/>
                  </a:cubicBezTo>
                  <a:cubicBezTo>
                    <a:pt x="18809" y="20858"/>
                    <a:pt x="18850" y="20707"/>
                    <a:pt x="18932" y="20600"/>
                  </a:cubicBezTo>
                  <a:lnTo>
                    <a:pt x="20029" y="19160"/>
                  </a:lnTo>
                  <a:cubicBezTo>
                    <a:pt x="16275" y="19899"/>
                    <a:pt x="12075" y="18887"/>
                    <a:pt x="8552" y="16342"/>
                  </a:cubicBezTo>
                  <a:cubicBezTo>
                    <a:pt x="3992" y="13047"/>
                    <a:pt x="958" y="7476"/>
                    <a:pt x="8" y="653"/>
                  </a:cubicBezTo>
                  <a:cubicBezTo>
                    <a:pt x="-33" y="362"/>
                    <a:pt x="87" y="75"/>
                    <a:pt x="275" y="12"/>
                  </a:cubicBezTo>
                  <a:cubicBezTo>
                    <a:pt x="464" y="-50"/>
                    <a:pt x="650" y="135"/>
                    <a:pt x="690" y="426"/>
                  </a:cubicBezTo>
                  <a:cubicBezTo>
                    <a:pt x="1848" y="8738"/>
                    <a:pt x="5765" y="13138"/>
                    <a:pt x="8848" y="15365"/>
                  </a:cubicBezTo>
                  <a:cubicBezTo>
                    <a:pt x="12353" y="17897"/>
                    <a:pt x="16546" y="18862"/>
                    <a:pt x="20249" y="18025"/>
                  </a:cubicBezTo>
                  <a:lnTo>
                    <a:pt x="18871" y="16708"/>
                  </a:lnTo>
                  <a:cubicBezTo>
                    <a:pt x="18707" y="16552"/>
                    <a:pt x="18656" y="16219"/>
                    <a:pt x="18758" y="15966"/>
                  </a:cubicBezTo>
                  <a:cubicBezTo>
                    <a:pt x="18859" y="15713"/>
                    <a:pt x="19074" y="15635"/>
                    <a:pt x="19239" y="15792"/>
                  </a:cubicBezTo>
                  <a:lnTo>
                    <a:pt x="21395" y="17853"/>
                  </a:lnTo>
                  <a:cubicBezTo>
                    <a:pt x="21449" y="17904"/>
                    <a:pt x="21493" y="17976"/>
                    <a:pt x="21524" y="18066"/>
                  </a:cubicBezTo>
                  <a:cubicBezTo>
                    <a:pt x="21524" y="18066"/>
                    <a:pt x="21524" y="18066"/>
                    <a:pt x="21524" y="18066"/>
                  </a:cubicBezTo>
                  <a:cubicBezTo>
                    <a:pt x="21524" y="18066"/>
                    <a:pt x="21524" y="18066"/>
                    <a:pt x="21524" y="18067"/>
                  </a:cubicBezTo>
                  <a:cubicBezTo>
                    <a:pt x="21527" y="18076"/>
                    <a:pt x="21530" y="18085"/>
                    <a:pt x="21532" y="18095"/>
                  </a:cubicBezTo>
                  <a:cubicBezTo>
                    <a:pt x="21533" y="18095"/>
                    <a:pt x="21533" y="18095"/>
                    <a:pt x="21533" y="18096"/>
                  </a:cubicBezTo>
                  <a:cubicBezTo>
                    <a:pt x="21558" y="18184"/>
                    <a:pt x="21567" y="18280"/>
                    <a:pt x="21560" y="18372"/>
                  </a:cubicBezTo>
                  <a:cubicBezTo>
                    <a:pt x="21560" y="18372"/>
                    <a:pt x="21560" y="18372"/>
                    <a:pt x="21560" y="18373"/>
                  </a:cubicBezTo>
                  <a:cubicBezTo>
                    <a:pt x="21558" y="18402"/>
                    <a:pt x="21555" y="18430"/>
                    <a:pt x="21550" y="18458"/>
                  </a:cubicBezTo>
                  <a:cubicBezTo>
                    <a:pt x="21549" y="18458"/>
                    <a:pt x="21549" y="18458"/>
                    <a:pt x="21549" y="18458"/>
                  </a:cubicBezTo>
                  <a:cubicBezTo>
                    <a:pt x="21549" y="18459"/>
                    <a:pt x="21549" y="18459"/>
                    <a:pt x="21549" y="18459"/>
                  </a:cubicBezTo>
                  <a:cubicBezTo>
                    <a:pt x="21532" y="18557"/>
                    <a:pt x="21496" y="18647"/>
                    <a:pt x="21444" y="18718"/>
                  </a:cubicBezTo>
                  <a:cubicBezTo>
                    <a:pt x="21443" y="18719"/>
                    <a:pt x="21443" y="18719"/>
                    <a:pt x="21443" y="18719"/>
                  </a:cubicBezTo>
                  <a:cubicBezTo>
                    <a:pt x="21443" y="18719"/>
                    <a:pt x="21443" y="18720"/>
                    <a:pt x="21442" y="18720"/>
                  </a:cubicBezTo>
                  <a:cubicBezTo>
                    <a:pt x="21443" y="18721"/>
                    <a:pt x="21442" y="18721"/>
                    <a:pt x="21442" y="18721"/>
                  </a:cubicBezTo>
                  <a:cubicBezTo>
                    <a:pt x="21442" y="18721"/>
                    <a:pt x="21442" y="18721"/>
                    <a:pt x="21441" y="18722"/>
                  </a:cubicBezTo>
                  <a:cubicBezTo>
                    <a:pt x="21441" y="18722"/>
                    <a:pt x="21440" y="18723"/>
                    <a:pt x="21440" y="18723"/>
                  </a:cubicBezTo>
                  <a:cubicBezTo>
                    <a:pt x="21440" y="18724"/>
                    <a:pt x="21440" y="18724"/>
                    <a:pt x="21439" y="18724"/>
                  </a:cubicBezTo>
                  <a:lnTo>
                    <a:pt x="19384" y="21422"/>
                  </a:lnTo>
                  <a:cubicBezTo>
                    <a:pt x="19318" y="21508"/>
                    <a:pt x="19238" y="21550"/>
                    <a:pt x="19158" y="21550"/>
                  </a:cubicBezTo>
                  <a:close/>
                  <a:moveTo>
                    <a:pt x="19158" y="21550"/>
                  </a:move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lIns="0" tIns="0" rIns="0" bIns="0"/>
            <a:lstStyle/>
            <a:p>
              <a:endParaRPr lang="en-US"/>
            </a:p>
          </p:txBody>
        </p:sp>
        <p:grpSp>
          <p:nvGrpSpPr>
            <p:cNvPr id="30" name="Grupo 29">
              <a:extLst>
                <a:ext uri="{FF2B5EF4-FFF2-40B4-BE49-F238E27FC236}">
                  <a16:creationId xmlns:a16="http://schemas.microsoft.com/office/drawing/2014/main" id="{101177E0-D0EB-C418-930E-435613F7FF43}"/>
                </a:ext>
              </a:extLst>
            </p:cNvPr>
            <p:cNvGrpSpPr/>
            <p:nvPr/>
          </p:nvGrpSpPr>
          <p:grpSpPr>
            <a:xfrm>
              <a:off x="6635100" y="7353028"/>
              <a:ext cx="2985800" cy="932429"/>
              <a:chOff x="6439390" y="2900493"/>
              <a:chExt cx="2728635" cy="932429"/>
            </a:xfrm>
          </p:grpSpPr>
          <p:sp>
            <p:nvSpPr>
              <p:cNvPr id="32" name="Shape 1246">
                <a:extLst>
                  <a:ext uri="{FF2B5EF4-FFF2-40B4-BE49-F238E27FC236}">
                    <a16:creationId xmlns:a16="http://schemas.microsoft.com/office/drawing/2014/main" id="{A5491CE4-73DE-17ED-E4C5-562D1A23A3BF}"/>
                  </a:ext>
                </a:extLst>
              </p:cNvPr>
              <p:cNvSpPr/>
              <p:nvPr/>
            </p:nvSpPr>
            <p:spPr>
              <a:xfrm flipH="1">
                <a:off x="6439390" y="2900493"/>
                <a:ext cx="2132471" cy="93242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25" tIns="45700" rIns="91425" bIns="45700" anchor="t" anchorCtr="0">
                <a:noAutofit/>
              </a:bodyPr>
              <a:lstStyle/>
              <a:p>
                <a:pPr algn="r">
                  <a:buSzPct val="25000"/>
                </a:pPr>
                <a:r>
                  <a:rPr lang="es-ES_tradnl" sz="2000" b="1" noProof="0" dirty="0">
                    <a:solidFill>
                      <a:srgbClr val="FF9452"/>
                    </a:solidFill>
                  </a:rPr>
                  <a:t>REHABILITACIÓN DE PUENTES</a:t>
                </a:r>
              </a:p>
              <a:p>
                <a:pPr algn="r">
                  <a:buSzPct val="25000"/>
                </a:pPr>
                <a:r>
                  <a:rPr lang="es-ES_tradnl" sz="2000" noProof="0" dirty="0">
                    <a:solidFill>
                      <a:schemeClr val="bg1"/>
                    </a:solidFill>
                  </a:rPr>
                  <a:t>$36.5 millones</a:t>
                </a:r>
              </a:p>
              <a:p>
                <a:pPr marL="0" marR="0" lvl="0" indent="0" algn="r" rtl="0">
                  <a:spcBef>
                    <a:spcPts val="0"/>
                  </a:spcBef>
                  <a:buSzPct val="25000"/>
                  <a:buNone/>
                </a:pPr>
                <a:endParaRPr lang="es-ES_tradnl" sz="2000" noProof="0" dirty="0">
                  <a:solidFill>
                    <a:schemeClr val="bg1"/>
                  </a:solidFill>
                  <a:latin typeface="Lato"/>
                  <a:ea typeface="Lato"/>
                  <a:cs typeface="Lato"/>
                  <a:sym typeface="Lato"/>
                </a:endParaRPr>
              </a:p>
            </p:txBody>
          </p:sp>
          <p:sp>
            <p:nvSpPr>
              <p:cNvPr id="33" name="AutoShape 112">
                <a:extLst>
                  <a:ext uri="{FF2B5EF4-FFF2-40B4-BE49-F238E27FC236}">
                    <a16:creationId xmlns:a16="http://schemas.microsoft.com/office/drawing/2014/main" id="{D5392E6D-29B7-6F30-6AF1-C50166B96D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680108" y="2958587"/>
                <a:ext cx="487917" cy="475416"/>
              </a:xfrm>
              <a:custGeom>
                <a:avLst/>
                <a:gdLst>
                  <a:gd name="T0" fmla="*/ 10510 w 21020"/>
                  <a:gd name="T1" fmla="*/ 10800 h 21600"/>
                  <a:gd name="T2" fmla="*/ 10510 w 21020"/>
                  <a:gd name="T3" fmla="*/ 10800 h 21600"/>
                  <a:gd name="T4" fmla="*/ 10510 w 21020"/>
                  <a:gd name="T5" fmla="*/ 10800 h 21600"/>
                  <a:gd name="T6" fmla="*/ 10510 w 2102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020" h="21600">
                    <a:moveTo>
                      <a:pt x="18846" y="7946"/>
                    </a:moveTo>
                    <a:lnTo>
                      <a:pt x="17740" y="9091"/>
                    </a:lnTo>
                    <a:cubicBezTo>
                      <a:pt x="17740" y="8939"/>
                      <a:pt x="17758" y="8792"/>
                      <a:pt x="17744" y="8636"/>
                    </a:cubicBezTo>
                    <a:cubicBezTo>
                      <a:pt x="17629" y="7331"/>
                      <a:pt x="17036" y="6068"/>
                      <a:pt x="16074" y="5080"/>
                    </a:cubicBezTo>
                    <a:cubicBezTo>
                      <a:pt x="15004" y="3980"/>
                      <a:pt x="13585" y="3348"/>
                      <a:pt x="12180" y="3345"/>
                    </a:cubicBezTo>
                    <a:lnTo>
                      <a:pt x="13268" y="2218"/>
                    </a:lnTo>
                    <a:cubicBezTo>
                      <a:pt x="13812" y="1659"/>
                      <a:pt x="14572" y="1350"/>
                      <a:pt x="15403" y="1350"/>
                    </a:cubicBezTo>
                    <a:cubicBezTo>
                      <a:pt x="16460" y="1350"/>
                      <a:pt x="17546" y="1840"/>
                      <a:pt x="18381" y="2696"/>
                    </a:cubicBezTo>
                    <a:cubicBezTo>
                      <a:pt x="19165" y="3500"/>
                      <a:pt x="19631" y="4499"/>
                      <a:pt x="19698" y="5510"/>
                    </a:cubicBezTo>
                    <a:cubicBezTo>
                      <a:pt x="19760" y="6453"/>
                      <a:pt x="19457" y="7317"/>
                      <a:pt x="18846" y="7946"/>
                    </a:cubicBezTo>
                    <a:moveTo>
                      <a:pt x="5828" y="19329"/>
                    </a:moveTo>
                    <a:cubicBezTo>
                      <a:pt x="5813" y="18424"/>
                      <a:pt x="5454" y="17481"/>
                      <a:pt x="4730" y="16739"/>
                    </a:cubicBezTo>
                    <a:cubicBezTo>
                      <a:pt x="4046" y="16034"/>
                      <a:pt x="3150" y="15628"/>
                      <a:pt x="2257" y="15592"/>
                    </a:cubicBezTo>
                    <a:lnTo>
                      <a:pt x="2911" y="13157"/>
                    </a:lnTo>
                    <a:cubicBezTo>
                      <a:pt x="2959" y="12995"/>
                      <a:pt x="3052" y="12835"/>
                      <a:pt x="3168" y="12695"/>
                    </a:cubicBezTo>
                    <a:cubicBezTo>
                      <a:pt x="4485" y="11726"/>
                      <a:pt x="6512" y="12012"/>
                      <a:pt x="7920" y="13460"/>
                    </a:cubicBezTo>
                    <a:cubicBezTo>
                      <a:pt x="9409" y="14990"/>
                      <a:pt x="9639" y="17230"/>
                      <a:pt x="8492" y="18568"/>
                    </a:cubicBezTo>
                    <a:cubicBezTo>
                      <a:pt x="8416" y="18609"/>
                      <a:pt x="8339" y="18648"/>
                      <a:pt x="8256" y="18675"/>
                    </a:cubicBezTo>
                    <a:cubicBezTo>
                      <a:pt x="8256" y="18675"/>
                      <a:pt x="5828" y="19329"/>
                      <a:pt x="5828" y="19329"/>
                    </a:cubicBezTo>
                    <a:close/>
                    <a:moveTo>
                      <a:pt x="2737" y="20164"/>
                    </a:moveTo>
                    <a:cubicBezTo>
                      <a:pt x="2665" y="20181"/>
                      <a:pt x="2443" y="20239"/>
                      <a:pt x="2291" y="20249"/>
                    </a:cubicBezTo>
                    <a:cubicBezTo>
                      <a:pt x="1751" y="20244"/>
                      <a:pt x="1313" y="19792"/>
                      <a:pt x="1313" y="19237"/>
                    </a:cubicBezTo>
                    <a:cubicBezTo>
                      <a:pt x="1321" y="19124"/>
                      <a:pt x="1365" y="18929"/>
                      <a:pt x="1380" y="18857"/>
                    </a:cubicBezTo>
                    <a:lnTo>
                      <a:pt x="2071" y="16283"/>
                    </a:lnTo>
                    <a:cubicBezTo>
                      <a:pt x="2822" y="16261"/>
                      <a:pt x="3630" y="16562"/>
                      <a:pt x="4265" y="17215"/>
                    </a:cubicBezTo>
                    <a:cubicBezTo>
                      <a:pt x="4911" y="17878"/>
                      <a:pt x="5214" y="18725"/>
                      <a:pt x="5181" y="19504"/>
                    </a:cubicBezTo>
                    <a:cubicBezTo>
                      <a:pt x="5181" y="19504"/>
                      <a:pt x="2737" y="20164"/>
                      <a:pt x="2737" y="20164"/>
                    </a:cubicBezTo>
                    <a:close/>
                    <a:moveTo>
                      <a:pt x="6888" y="11179"/>
                    </a:moveTo>
                    <a:cubicBezTo>
                      <a:pt x="6280" y="10927"/>
                      <a:pt x="5642" y="10783"/>
                      <a:pt x="5004" y="10774"/>
                    </a:cubicBezTo>
                    <a:lnTo>
                      <a:pt x="10063" y="5536"/>
                    </a:lnTo>
                    <a:cubicBezTo>
                      <a:pt x="10838" y="4759"/>
                      <a:pt x="11966" y="4536"/>
                      <a:pt x="13077" y="4819"/>
                    </a:cubicBezTo>
                    <a:cubicBezTo>
                      <a:pt x="13077" y="4819"/>
                      <a:pt x="6888" y="11179"/>
                      <a:pt x="6888" y="11179"/>
                    </a:cubicBezTo>
                    <a:close/>
                    <a:moveTo>
                      <a:pt x="9717" y="13672"/>
                    </a:moveTo>
                    <a:cubicBezTo>
                      <a:pt x="9473" y="13258"/>
                      <a:pt x="9194" y="12859"/>
                      <a:pt x="8848" y="12505"/>
                    </a:cubicBezTo>
                    <a:cubicBezTo>
                      <a:pt x="8447" y="12093"/>
                      <a:pt x="7986" y="11770"/>
                      <a:pt x="7507" y="11498"/>
                    </a:cubicBezTo>
                    <a:lnTo>
                      <a:pt x="13767" y="5064"/>
                    </a:lnTo>
                    <a:cubicBezTo>
                      <a:pt x="14259" y="5288"/>
                      <a:pt x="14729" y="5607"/>
                      <a:pt x="15145" y="6035"/>
                    </a:cubicBezTo>
                    <a:cubicBezTo>
                      <a:pt x="15500" y="6398"/>
                      <a:pt x="15775" y="6806"/>
                      <a:pt x="15987" y="7229"/>
                    </a:cubicBezTo>
                    <a:cubicBezTo>
                      <a:pt x="15987" y="7229"/>
                      <a:pt x="9717" y="13672"/>
                      <a:pt x="9717" y="13672"/>
                    </a:cubicBezTo>
                    <a:close/>
                    <a:moveTo>
                      <a:pt x="10519" y="16061"/>
                    </a:moveTo>
                    <a:cubicBezTo>
                      <a:pt x="10465" y="15452"/>
                      <a:pt x="10298" y="14854"/>
                      <a:pt x="10047" y="14288"/>
                    </a:cubicBezTo>
                    <a:lnTo>
                      <a:pt x="16257" y="7906"/>
                    </a:lnTo>
                    <a:cubicBezTo>
                      <a:pt x="16637" y="9140"/>
                      <a:pt x="16442" y="10429"/>
                      <a:pt x="15610" y="11284"/>
                    </a:cubicBezTo>
                    <a:cubicBezTo>
                      <a:pt x="15604" y="11290"/>
                      <a:pt x="15598" y="11293"/>
                      <a:pt x="15593" y="11298"/>
                    </a:cubicBezTo>
                    <a:lnTo>
                      <a:pt x="15602" y="11306"/>
                    </a:lnTo>
                    <a:lnTo>
                      <a:pt x="10525" y="16565"/>
                    </a:lnTo>
                    <a:cubicBezTo>
                      <a:pt x="10527" y="16397"/>
                      <a:pt x="10534" y="16232"/>
                      <a:pt x="10519" y="16061"/>
                    </a:cubicBezTo>
                    <a:moveTo>
                      <a:pt x="19308" y="1741"/>
                    </a:moveTo>
                    <a:cubicBezTo>
                      <a:pt x="18228" y="632"/>
                      <a:pt x="16805" y="0"/>
                      <a:pt x="15403" y="0"/>
                    </a:cubicBezTo>
                    <a:cubicBezTo>
                      <a:pt x="14220" y="0"/>
                      <a:pt x="13131" y="450"/>
                      <a:pt x="12335" y="1266"/>
                    </a:cubicBezTo>
                    <a:lnTo>
                      <a:pt x="9138" y="4577"/>
                    </a:lnTo>
                    <a:cubicBezTo>
                      <a:pt x="9129" y="4585"/>
                      <a:pt x="9118" y="4592"/>
                      <a:pt x="9108" y="4602"/>
                    </a:cubicBezTo>
                    <a:cubicBezTo>
                      <a:pt x="9103" y="4608"/>
                      <a:pt x="9100" y="4614"/>
                      <a:pt x="9095" y="4620"/>
                    </a:cubicBezTo>
                    <a:lnTo>
                      <a:pt x="9096" y="4621"/>
                    </a:lnTo>
                    <a:lnTo>
                      <a:pt x="2310" y="11647"/>
                    </a:lnTo>
                    <a:cubicBezTo>
                      <a:pt x="1998" y="11966"/>
                      <a:pt x="1771" y="12364"/>
                      <a:pt x="1645" y="12797"/>
                    </a:cubicBezTo>
                    <a:lnTo>
                      <a:pt x="102" y="18541"/>
                    </a:lnTo>
                    <a:cubicBezTo>
                      <a:pt x="100" y="18557"/>
                      <a:pt x="0" y="19008"/>
                      <a:pt x="0" y="19237"/>
                    </a:cubicBezTo>
                    <a:cubicBezTo>
                      <a:pt x="0" y="20541"/>
                      <a:pt x="1030" y="21599"/>
                      <a:pt x="2302" y="21599"/>
                    </a:cubicBezTo>
                    <a:cubicBezTo>
                      <a:pt x="2554" y="21599"/>
                      <a:pt x="3044" y="21475"/>
                      <a:pt x="3062" y="21473"/>
                    </a:cubicBezTo>
                    <a:lnTo>
                      <a:pt x="8630" y="19969"/>
                    </a:lnTo>
                    <a:cubicBezTo>
                      <a:pt x="9054" y="19839"/>
                      <a:pt x="9439" y="19604"/>
                      <a:pt x="9750" y="19283"/>
                    </a:cubicBezTo>
                    <a:lnTo>
                      <a:pt x="19776" y="8899"/>
                    </a:lnTo>
                    <a:cubicBezTo>
                      <a:pt x="21600" y="7023"/>
                      <a:pt x="21394" y="3881"/>
                      <a:pt x="19308" y="1741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19045" tIns="19045" rIns="19045" bIns="19045" anchor="ctr"/>
              <a:lstStyle/>
              <a:p>
                <a:pPr algn="ctr" defTabSz="228543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s-ES_tradnl" sz="1500" noProof="0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ill Sans" charset="0"/>
                  <a:sym typeface="Gill Sans" charset="0"/>
                </a:endParaRPr>
              </a:p>
            </p:txBody>
          </p:sp>
        </p:grpSp>
        <p:sp>
          <p:nvSpPr>
            <p:cNvPr id="40" name="AutoShape 1">
              <a:extLst>
                <a:ext uri="{FF2B5EF4-FFF2-40B4-BE49-F238E27FC236}">
                  <a16:creationId xmlns:a16="http://schemas.microsoft.com/office/drawing/2014/main" id="{83053BA7-34D5-7C0C-342F-93EC13436A3A}"/>
                </a:ext>
              </a:extLst>
            </p:cNvPr>
            <p:cNvSpPr>
              <a:spLocks/>
            </p:cNvSpPr>
            <p:nvPr/>
          </p:nvSpPr>
          <p:spPr bwMode="auto">
            <a:xfrm rot="6424757" flipH="1" flipV="1">
              <a:off x="9332219" y="7127565"/>
              <a:ext cx="1241554" cy="1355741"/>
            </a:xfrm>
            <a:custGeom>
              <a:avLst/>
              <a:gdLst/>
              <a:ahLst/>
              <a:cxnLst/>
              <a:rect l="0" t="0" r="r" b="b"/>
              <a:pathLst>
                <a:path w="21563" h="21550">
                  <a:moveTo>
                    <a:pt x="19158" y="21550"/>
                  </a:moveTo>
                  <a:cubicBezTo>
                    <a:pt x="19059" y="21550"/>
                    <a:pt x="18961" y="21485"/>
                    <a:pt x="18892" y="21360"/>
                  </a:cubicBezTo>
                  <a:cubicBezTo>
                    <a:pt x="18836" y="21259"/>
                    <a:pt x="18809" y="21134"/>
                    <a:pt x="18809" y="21011"/>
                  </a:cubicBezTo>
                  <a:cubicBezTo>
                    <a:pt x="18809" y="20858"/>
                    <a:pt x="18850" y="20707"/>
                    <a:pt x="18932" y="20600"/>
                  </a:cubicBezTo>
                  <a:lnTo>
                    <a:pt x="20029" y="19160"/>
                  </a:lnTo>
                  <a:cubicBezTo>
                    <a:pt x="16275" y="19899"/>
                    <a:pt x="12075" y="18887"/>
                    <a:pt x="8552" y="16342"/>
                  </a:cubicBezTo>
                  <a:cubicBezTo>
                    <a:pt x="3992" y="13047"/>
                    <a:pt x="958" y="7476"/>
                    <a:pt x="8" y="653"/>
                  </a:cubicBezTo>
                  <a:cubicBezTo>
                    <a:pt x="-33" y="362"/>
                    <a:pt x="87" y="75"/>
                    <a:pt x="275" y="12"/>
                  </a:cubicBezTo>
                  <a:cubicBezTo>
                    <a:pt x="464" y="-50"/>
                    <a:pt x="650" y="135"/>
                    <a:pt x="690" y="426"/>
                  </a:cubicBezTo>
                  <a:cubicBezTo>
                    <a:pt x="1848" y="8738"/>
                    <a:pt x="5765" y="13138"/>
                    <a:pt x="8848" y="15365"/>
                  </a:cubicBezTo>
                  <a:cubicBezTo>
                    <a:pt x="12353" y="17897"/>
                    <a:pt x="16546" y="18862"/>
                    <a:pt x="20249" y="18025"/>
                  </a:cubicBezTo>
                  <a:lnTo>
                    <a:pt x="18871" y="16708"/>
                  </a:lnTo>
                  <a:cubicBezTo>
                    <a:pt x="18707" y="16552"/>
                    <a:pt x="18656" y="16219"/>
                    <a:pt x="18758" y="15966"/>
                  </a:cubicBezTo>
                  <a:cubicBezTo>
                    <a:pt x="18859" y="15713"/>
                    <a:pt x="19074" y="15635"/>
                    <a:pt x="19239" y="15792"/>
                  </a:cubicBezTo>
                  <a:lnTo>
                    <a:pt x="21395" y="17853"/>
                  </a:lnTo>
                  <a:cubicBezTo>
                    <a:pt x="21449" y="17904"/>
                    <a:pt x="21493" y="17976"/>
                    <a:pt x="21524" y="18066"/>
                  </a:cubicBezTo>
                  <a:cubicBezTo>
                    <a:pt x="21524" y="18066"/>
                    <a:pt x="21524" y="18066"/>
                    <a:pt x="21524" y="18066"/>
                  </a:cubicBezTo>
                  <a:cubicBezTo>
                    <a:pt x="21524" y="18066"/>
                    <a:pt x="21524" y="18066"/>
                    <a:pt x="21524" y="18067"/>
                  </a:cubicBezTo>
                  <a:cubicBezTo>
                    <a:pt x="21527" y="18076"/>
                    <a:pt x="21530" y="18085"/>
                    <a:pt x="21532" y="18095"/>
                  </a:cubicBezTo>
                  <a:cubicBezTo>
                    <a:pt x="21533" y="18095"/>
                    <a:pt x="21533" y="18095"/>
                    <a:pt x="21533" y="18096"/>
                  </a:cubicBezTo>
                  <a:cubicBezTo>
                    <a:pt x="21558" y="18184"/>
                    <a:pt x="21567" y="18280"/>
                    <a:pt x="21560" y="18372"/>
                  </a:cubicBezTo>
                  <a:cubicBezTo>
                    <a:pt x="21560" y="18372"/>
                    <a:pt x="21560" y="18372"/>
                    <a:pt x="21560" y="18373"/>
                  </a:cubicBezTo>
                  <a:cubicBezTo>
                    <a:pt x="21558" y="18402"/>
                    <a:pt x="21555" y="18430"/>
                    <a:pt x="21550" y="18458"/>
                  </a:cubicBezTo>
                  <a:cubicBezTo>
                    <a:pt x="21549" y="18458"/>
                    <a:pt x="21549" y="18458"/>
                    <a:pt x="21549" y="18458"/>
                  </a:cubicBezTo>
                  <a:cubicBezTo>
                    <a:pt x="21549" y="18459"/>
                    <a:pt x="21549" y="18459"/>
                    <a:pt x="21549" y="18459"/>
                  </a:cubicBezTo>
                  <a:cubicBezTo>
                    <a:pt x="21532" y="18557"/>
                    <a:pt x="21496" y="18647"/>
                    <a:pt x="21444" y="18718"/>
                  </a:cubicBezTo>
                  <a:cubicBezTo>
                    <a:pt x="21443" y="18719"/>
                    <a:pt x="21443" y="18719"/>
                    <a:pt x="21443" y="18719"/>
                  </a:cubicBezTo>
                  <a:cubicBezTo>
                    <a:pt x="21443" y="18719"/>
                    <a:pt x="21443" y="18720"/>
                    <a:pt x="21442" y="18720"/>
                  </a:cubicBezTo>
                  <a:cubicBezTo>
                    <a:pt x="21443" y="18721"/>
                    <a:pt x="21442" y="18721"/>
                    <a:pt x="21442" y="18721"/>
                  </a:cubicBezTo>
                  <a:cubicBezTo>
                    <a:pt x="21442" y="18721"/>
                    <a:pt x="21442" y="18721"/>
                    <a:pt x="21441" y="18722"/>
                  </a:cubicBezTo>
                  <a:cubicBezTo>
                    <a:pt x="21441" y="18722"/>
                    <a:pt x="21440" y="18723"/>
                    <a:pt x="21440" y="18723"/>
                  </a:cubicBezTo>
                  <a:cubicBezTo>
                    <a:pt x="21440" y="18724"/>
                    <a:pt x="21440" y="18724"/>
                    <a:pt x="21439" y="18724"/>
                  </a:cubicBezTo>
                  <a:lnTo>
                    <a:pt x="19384" y="21422"/>
                  </a:lnTo>
                  <a:cubicBezTo>
                    <a:pt x="19318" y="21508"/>
                    <a:pt x="19238" y="21550"/>
                    <a:pt x="19158" y="21550"/>
                  </a:cubicBezTo>
                  <a:close/>
                  <a:moveTo>
                    <a:pt x="19158" y="21550"/>
                  </a:move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52186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95DA0913-3E0B-5AA0-8BAF-5B1F77B9F7DF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94" t="24764" r="3594" b="7843"/>
          <a:stretch>
            <a:fillRect/>
          </a:stretch>
        </p:blipFill>
        <p:spPr>
          <a:xfrm>
            <a:off x="584200" y="2177221"/>
            <a:ext cx="15087600" cy="6324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755B94-32D7-9055-2F22-13E841788F76}"/>
              </a:ext>
            </a:extLst>
          </p:cNvPr>
          <p:cNvSpPr txBox="1"/>
          <p:nvPr/>
        </p:nvSpPr>
        <p:spPr>
          <a:xfrm>
            <a:off x="584200" y="827157"/>
            <a:ext cx="14859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4000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Reconstrucción de Pavimento y Seguridad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194C52-E7AC-7A2E-DEC3-5E355AE409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37" t="18068" r="5937" b="4622"/>
          <a:stretch>
            <a:fillRect/>
          </a:stretch>
        </p:blipFill>
        <p:spPr>
          <a:xfrm>
            <a:off x="965200" y="1676400"/>
            <a:ext cx="14325600" cy="7010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733C6B-4513-4F7B-8A25-01EBD01B09BA}"/>
              </a:ext>
            </a:extLst>
          </p:cNvPr>
          <p:cNvSpPr txBox="1"/>
          <p:nvPr/>
        </p:nvSpPr>
        <p:spPr>
          <a:xfrm>
            <a:off x="508000" y="472440"/>
            <a:ext cx="14859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4000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Puentes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raphic 16">
            <a:extLst>
              <a:ext uri="{FF2B5EF4-FFF2-40B4-BE49-F238E27FC236}">
                <a16:creationId xmlns:a16="http://schemas.microsoft.com/office/drawing/2014/main" id="{5B854527-9E64-6130-EABE-8E1CC4BE9A76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8" name="Скругленный прямоугольник 28">
            <a:extLst>
              <a:ext uri="{FF2B5EF4-FFF2-40B4-BE49-F238E27FC236}">
                <a16:creationId xmlns:a16="http://schemas.microsoft.com/office/drawing/2014/main" id="{A9D5997D-3881-56BC-7400-DA2E585C4FB4}"/>
              </a:ext>
            </a:extLst>
          </p:cNvPr>
          <p:cNvSpPr/>
          <p:nvPr/>
        </p:nvSpPr>
        <p:spPr>
          <a:xfrm rot="760581">
            <a:off x="6394493" y="1261764"/>
            <a:ext cx="4697304" cy="4016338"/>
          </a:xfrm>
          <a:prstGeom prst="roundRect">
            <a:avLst>
              <a:gd name="adj" fmla="val 7265"/>
            </a:avLst>
          </a:prstGeom>
          <a:solidFill>
            <a:schemeClr val="bg2"/>
          </a:solidFill>
          <a:ln>
            <a:noFill/>
          </a:ln>
          <a:effectLst>
            <a:outerShdw blurRad="736600" dist="50800" dir="3660000" algn="ctr" rotWithShape="0">
              <a:prstClr val="black">
                <a:alpha val="5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12" name="Скругленный прямоугольник 34">
            <a:extLst>
              <a:ext uri="{FF2B5EF4-FFF2-40B4-BE49-F238E27FC236}">
                <a16:creationId xmlns:a16="http://schemas.microsoft.com/office/drawing/2014/main" id="{AC3981FE-3451-E5E7-4614-E5DF78DADEE4}"/>
              </a:ext>
            </a:extLst>
          </p:cNvPr>
          <p:cNvSpPr/>
          <p:nvPr/>
        </p:nvSpPr>
        <p:spPr>
          <a:xfrm rot="760581">
            <a:off x="10917855" y="3496696"/>
            <a:ext cx="4697304" cy="3984480"/>
          </a:xfrm>
          <a:prstGeom prst="roundRect">
            <a:avLst>
              <a:gd name="adj" fmla="val 7265"/>
            </a:avLst>
          </a:prstGeom>
          <a:solidFill>
            <a:schemeClr val="bg2"/>
          </a:solidFill>
          <a:ln>
            <a:noFill/>
          </a:ln>
          <a:effectLst>
            <a:outerShdw blurRad="736600" dist="50800" dir="3660000" algn="ctr" rotWithShape="0">
              <a:prstClr val="black">
                <a:alpha val="5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pic>
        <p:nvPicPr>
          <p:cNvPr id="15" name="Marcador de posición de imagen 4">
            <a:extLst>
              <a:ext uri="{FF2B5EF4-FFF2-40B4-BE49-F238E27FC236}">
                <a16:creationId xmlns:a16="http://schemas.microsoft.com/office/drawing/2014/main" id="{498E6662-40DA-0355-D8EF-C4726D94B2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3" t="10504" r="4186" b="9206"/>
          <a:stretch>
            <a:fillRect/>
          </a:stretch>
        </p:blipFill>
        <p:spPr>
          <a:xfrm>
            <a:off x="6329835" y="1118257"/>
            <a:ext cx="4871783" cy="4225908"/>
          </a:xfrm>
          <a:custGeom>
            <a:avLst/>
            <a:gdLst>
              <a:gd name="connsiteX0" fmla="*/ 948838 w 5331243"/>
              <a:gd name="connsiteY0" fmla="*/ 40 h 4613353"/>
              <a:gd name="connsiteX1" fmla="*/ 992055 w 5331243"/>
              <a:gd name="connsiteY1" fmla="*/ 5285 h 4613353"/>
              <a:gd name="connsiteX2" fmla="*/ 5163437 w 5331243"/>
              <a:gd name="connsiteY2" fmla="*/ 943537 h 4613353"/>
              <a:gd name="connsiteX3" fmla="*/ 5325958 w 5331243"/>
              <a:gd name="connsiteY3" fmla="*/ 1200385 h 4613353"/>
              <a:gd name="connsiteX4" fmla="*/ 4596036 w 5331243"/>
              <a:gd name="connsiteY4" fmla="*/ 4445547 h 4613353"/>
              <a:gd name="connsiteX5" fmla="*/ 4339189 w 5331243"/>
              <a:gd name="connsiteY5" fmla="*/ 4608068 h 4613353"/>
              <a:gd name="connsiteX6" fmla="*/ 167806 w 5331243"/>
              <a:gd name="connsiteY6" fmla="*/ 3669815 h 4613353"/>
              <a:gd name="connsiteX7" fmla="*/ 5285 w 5331243"/>
              <a:gd name="connsiteY7" fmla="*/ 3412967 h 4613353"/>
              <a:gd name="connsiteX8" fmla="*/ 735207 w 5331243"/>
              <a:gd name="connsiteY8" fmla="*/ 167805 h 4613353"/>
              <a:gd name="connsiteX9" fmla="*/ 948838 w 5331243"/>
              <a:gd name="connsiteY9" fmla="*/ 40 h 4613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31243" h="4613353">
                <a:moveTo>
                  <a:pt x="948838" y="40"/>
                </a:moveTo>
                <a:cubicBezTo>
                  <a:pt x="963116" y="317"/>
                  <a:pt x="977579" y="2029"/>
                  <a:pt x="992055" y="5285"/>
                </a:cubicBezTo>
                <a:lnTo>
                  <a:pt x="5163437" y="943537"/>
                </a:lnTo>
                <a:cubicBezTo>
                  <a:pt x="5279243" y="969585"/>
                  <a:pt x="5352006" y="1084579"/>
                  <a:pt x="5325958" y="1200385"/>
                </a:cubicBezTo>
                <a:lnTo>
                  <a:pt x="4596036" y="4445547"/>
                </a:lnTo>
                <a:cubicBezTo>
                  <a:pt x="4569989" y="4561352"/>
                  <a:pt x="4454994" y="4634115"/>
                  <a:pt x="4339189" y="4608068"/>
                </a:cubicBezTo>
                <a:lnTo>
                  <a:pt x="167806" y="3669815"/>
                </a:lnTo>
                <a:cubicBezTo>
                  <a:pt x="52001" y="3643767"/>
                  <a:pt x="-20762" y="3528773"/>
                  <a:pt x="5285" y="3412967"/>
                </a:cubicBezTo>
                <a:lnTo>
                  <a:pt x="735207" y="167805"/>
                </a:lnTo>
                <a:cubicBezTo>
                  <a:pt x="757999" y="66475"/>
                  <a:pt x="848890" y="-1900"/>
                  <a:pt x="948838" y="40"/>
                </a:cubicBezTo>
                <a:close/>
              </a:path>
            </a:pathLst>
          </a:custGeom>
          <a:solidFill>
            <a:prstClr val="black">
              <a:alpha val="12000"/>
            </a:prstClr>
          </a:solidFill>
          <a:ln>
            <a:noFill/>
          </a:ln>
        </p:spPr>
      </p:pic>
      <p:pic>
        <p:nvPicPr>
          <p:cNvPr id="16" name="Marcador de posición de imagen 14">
            <a:extLst>
              <a:ext uri="{FF2B5EF4-FFF2-40B4-BE49-F238E27FC236}">
                <a16:creationId xmlns:a16="http://schemas.microsoft.com/office/drawing/2014/main" id="{0BC7232A-8ED1-F7F9-E248-48F191A92C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88" b="7188"/>
          <a:stretch/>
        </p:blipFill>
        <p:spPr>
          <a:xfrm>
            <a:off x="10871200" y="3352800"/>
            <a:ext cx="4812592" cy="4174565"/>
          </a:xfrm>
          <a:custGeom>
            <a:avLst/>
            <a:gdLst>
              <a:gd name="connsiteX0" fmla="*/ 948838 w 5331243"/>
              <a:gd name="connsiteY0" fmla="*/ 40 h 4613353"/>
              <a:gd name="connsiteX1" fmla="*/ 992055 w 5331243"/>
              <a:gd name="connsiteY1" fmla="*/ 5285 h 4613353"/>
              <a:gd name="connsiteX2" fmla="*/ 5163437 w 5331243"/>
              <a:gd name="connsiteY2" fmla="*/ 943537 h 4613353"/>
              <a:gd name="connsiteX3" fmla="*/ 5325958 w 5331243"/>
              <a:gd name="connsiteY3" fmla="*/ 1200385 h 4613353"/>
              <a:gd name="connsiteX4" fmla="*/ 4596036 w 5331243"/>
              <a:gd name="connsiteY4" fmla="*/ 4445547 h 4613353"/>
              <a:gd name="connsiteX5" fmla="*/ 4339189 w 5331243"/>
              <a:gd name="connsiteY5" fmla="*/ 4608068 h 4613353"/>
              <a:gd name="connsiteX6" fmla="*/ 167806 w 5331243"/>
              <a:gd name="connsiteY6" fmla="*/ 3669815 h 4613353"/>
              <a:gd name="connsiteX7" fmla="*/ 5285 w 5331243"/>
              <a:gd name="connsiteY7" fmla="*/ 3412967 h 4613353"/>
              <a:gd name="connsiteX8" fmla="*/ 735207 w 5331243"/>
              <a:gd name="connsiteY8" fmla="*/ 167805 h 4613353"/>
              <a:gd name="connsiteX9" fmla="*/ 948838 w 5331243"/>
              <a:gd name="connsiteY9" fmla="*/ 40 h 4613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31243" h="4613353">
                <a:moveTo>
                  <a:pt x="948838" y="40"/>
                </a:moveTo>
                <a:cubicBezTo>
                  <a:pt x="963116" y="317"/>
                  <a:pt x="977579" y="2029"/>
                  <a:pt x="992055" y="5285"/>
                </a:cubicBezTo>
                <a:lnTo>
                  <a:pt x="5163437" y="943537"/>
                </a:lnTo>
                <a:cubicBezTo>
                  <a:pt x="5279243" y="969585"/>
                  <a:pt x="5352006" y="1084579"/>
                  <a:pt x="5325958" y="1200385"/>
                </a:cubicBezTo>
                <a:lnTo>
                  <a:pt x="4596036" y="4445547"/>
                </a:lnTo>
                <a:cubicBezTo>
                  <a:pt x="4569989" y="4561352"/>
                  <a:pt x="4454994" y="4634115"/>
                  <a:pt x="4339189" y="4608068"/>
                </a:cubicBezTo>
                <a:lnTo>
                  <a:pt x="167806" y="3669815"/>
                </a:lnTo>
                <a:cubicBezTo>
                  <a:pt x="52001" y="3643767"/>
                  <a:pt x="-20762" y="3528773"/>
                  <a:pt x="5285" y="3412967"/>
                </a:cubicBezTo>
                <a:lnTo>
                  <a:pt x="735207" y="167805"/>
                </a:lnTo>
                <a:cubicBezTo>
                  <a:pt x="757999" y="66475"/>
                  <a:pt x="848890" y="-1900"/>
                  <a:pt x="948838" y="40"/>
                </a:cubicBezTo>
                <a:close/>
              </a:path>
            </a:pathLst>
          </a:custGeom>
          <a:solidFill>
            <a:prstClr val="black">
              <a:alpha val="67000"/>
            </a:prstClr>
          </a:solidFill>
          <a:ln>
            <a:noFill/>
          </a:ln>
        </p:spPr>
      </p:pic>
      <p:sp>
        <p:nvSpPr>
          <p:cNvPr id="17" name="TextBox 33">
            <a:extLst>
              <a:ext uri="{FF2B5EF4-FFF2-40B4-BE49-F238E27FC236}">
                <a16:creationId xmlns:a16="http://schemas.microsoft.com/office/drawing/2014/main" id="{30F578AE-0D55-F220-605E-27005D3940B5}"/>
              </a:ext>
            </a:extLst>
          </p:cNvPr>
          <p:cNvSpPr txBox="1"/>
          <p:nvPr/>
        </p:nvSpPr>
        <p:spPr>
          <a:xfrm>
            <a:off x="661378" y="1531278"/>
            <a:ext cx="5437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Nuevo “Integrated Corridor Management Center”  (ICMC)</a:t>
            </a:r>
          </a:p>
        </p:txBody>
      </p:sp>
      <p:sp>
        <p:nvSpPr>
          <p:cNvPr id="18" name="TextBox 34">
            <a:extLst>
              <a:ext uri="{FF2B5EF4-FFF2-40B4-BE49-F238E27FC236}">
                <a16:creationId xmlns:a16="http://schemas.microsoft.com/office/drawing/2014/main" id="{7807F5A8-FAD7-BF4E-3111-A0B8B9071E6C}"/>
              </a:ext>
            </a:extLst>
          </p:cNvPr>
          <p:cNvSpPr txBox="1"/>
          <p:nvPr/>
        </p:nvSpPr>
        <p:spPr>
          <a:xfrm>
            <a:off x="721379" y="6013557"/>
            <a:ext cx="93726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Tiempo estimado de construcción: </a:t>
            </a:r>
            <a:r>
              <a:rPr lang="es-ES" sz="2800" b="1" dirty="0">
                <a:solidFill>
                  <a:srgbClr val="FFC000"/>
                </a:solidFill>
                <a:latin typeface="Century Gothic" panose="020B0502020202020204" pitchFamily="34" charset="0"/>
              </a:rPr>
              <a:t>18–24 meses</a:t>
            </a:r>
            <a:r>
              <a:rPr lang="es-ES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
Costo estimado de construcción: </a:t>
            </a:r>
            <a:r>
              <a:rPr lang="es-ES" sz="2800" b="1" dirty="0">
                <a:solidFill>
                  <a:srgbClr val="FFC000"/>
                </a:solidFill>
                <a:latin typeface="Century Gothic" panose="020B0502020202020204" pitchFamily="34" charset="0"/>
              </a:rPr>
              <a:t>$15 millones </a:t>
            </a:r>
            <a:r>
              <a:rPr lang="es-ES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
Fecha estimada para PS&amp;E</a:t>
            </a:r>
            <a:r>
              <a:rPr lang="es-ES" sz="2800" b="1" dirty="0">
                <a:solidFill>
                  <a:srgbClr val="FFC000"/>
                </a:solidFill>
                <a:latin typeface="Century Gothic" panose="020B0502020202020204" pitchFamily="34" charset="0"/>
              </a:rPr>
              <a:t>: 3</a:t>
            </a:r>
            <a:r>
              <a:rPr lang="es-ES" sz="2800" b="1" baseline="30000" dirty="0">
                <a:solidFill>
                  <a:srgbClr val="FFC000"/>
                </a:solidFill>
                <a:latin typeface="Century Gothic" panose="020B0502020202020204" pitchFamily="34" charset="0"/>
              </a:rPr>
              <a:t>er</a:t>
            </a:r>
            <a:r>
              <a:rPr lang="es-ES" sz="2800" b="1" dirty="0">
                <a:solidFill>
                  <a:srgbClr val="FFC000"/>
                </a:solidFill>
                <a:latin typeface="Century Gothic" panose="020B0502020202020204" pitchFamily="34" charset="0"/>
              </a:rPr>
              <a:t> trimestre 2026</a:t>
            </a:r>
            <a:r>
              <a:rPr lang="es-ES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
Fecha estimada de inicio de la fase de construcción: </a:t>
            </a:r>
            <a:r>
              <a:rPr lang="es-ES" sz="2800" b="1" dirty="0">
                <a:solidFill>
                  <a:srgbClr val="FFC000"/>
                </a:solidFill>
                <a:latin typeface="Century Gothic" panose="020B0502020202020204" pitchFamily="34" charset="0"/>
              </a:rPr>
              <a:t>1</a:t>
            </a:r>
            <a:r>
              <a:rPr lang="es-ES" sz="2800" b="1" baseline="30000" dirty="0">
                <a:solidFill>
                  <a:srgbClr val="FFC000"/>
                </a:solidFill>
                <a:latin typeface="Century Gothic" panose="020B0502020202020204" pitchFamily="34" charset="0"/>
              </a:rPr>
              <a:t>er</a:t>
            </a:r>
            <a:r>
              <a:rPr lang="es-ES" sz="2800" b="1" dirty="0">
                <a:solidFill>
                  <a:srgbClr val="FFC000"/>
                </a:solidFill>
                <a:latin typeface="Century Gothic" panose="020B0502020202020204" pitchFamily="34" charset="0"/>
              </a:rPr>
              <a:t> trimestre 2027</a:t>
            </a:r>
            <a:endParaRPr lang="en-US" sz="2800" b="1" dirty="0">
              <a:solidFill>
                <a:srgbClr val="FFC000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8266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005E90-E1BB-8ABE-4F28-045FE31340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>
            <a:extLst>
              <a:ext uri="{FF2B5EF4-FFF2-40B4-BE49-F238E27FC236}">
                <a16:creationId xmlns:a16="http://schemas.microsoft.com/office/drawing/2014/main" id="{D144CF7F-FC5D-1EC0-1080-90E6E3AB0C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22"/>
          <a:stretch>
            <a:fillRect/>
          </a:stretch>
        </p:blipFill>
        <p:spPr>
          <a:xfrm>
            <a:off x="-25402" y="0"/>
            <a:ext cx="16281402" cy="696977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C1E81630-001B-50BA-370E-F7F9D8EF0F0C}"/>
              </a:ext>
            </a:extLst>
          </p:cNvPr>
          <p:cNvGrpSpPr/>
          <p:nvPr/>
        </p:nvGrpSpPr>
        <p:grpSpPr>
          <a:xfrm>
            <a:off x="-25402" y="3352800"/>
            <a:ext cx="16278188" cy="5796424"/>
            <a:chOff x="-1547071" y="2084686"/>
            <a:chExt cx="12240428" cy="4351723"/>
          </a:xfrm>
        </p:grpSpPr>
        <p:sp>
          <p:nvSpPr>
            <p:cNvPr id="4" name="Graphic 3">
              <a:extLst>
                <a:ext uri="{FF2B5EF4-FFF2-40B4-BE49-F238E27FC236}">
                  <a16:creationId xmlns:a16="http://schemas.microsoft.com/office/drawing/2014/main" id="{ABEFBEDE-2303-F861-6109-9DAD69FE95B6}"/>
                </a:ext>
              </a:extLst>
            </p:cNvPr>
            <p:cNvSpPr/>
            <p:nvPr/>
          </p:nvSpPr>
          <p:spPr>
            <a:xfrm>
              <a:off x="-1547069" y="2160244"/>
              <a:ext cx="12223744" cy="4276165"/>
            </a:xfrm>
            <a:custGeom>
              <a:avLst/>
              <a:gdLst>
                <a:gd name="csX0" fmla="*/ 0 w 7559992"/>
                <a:gd name="csY0" fmla="*/ 0 h 7160399"/>
                <a:gd name="csX1" fmla="*/ 0 w 7559992"/>
                <a:gd name="csY1" fmla="*/ 7160399 h 7160399"/>
                <a:gd name="csX2" fmla="*/ 7559992 w 7559992"/>
                <a:gd name="csY2" fmla="*/ 7160399 h 7160399"/>
                <a:gd name="csX3" fmla="*/ 7559992 w 7559992"/>
                <a:gd name="csY3" fmla="*/ 552856 h 7160399"/>
                <a:gd name="csX4" fmla="*/ 6557136 w 7559992"/>
                <a:gd name="csY4" fmla="*/ 1054290 h 7160399"/>
                <a:gd name="csX5" fmla="*/ 6557136 w 7559992"/>
                <a:gd name="csY5" fmla="*/ 1056855 h 7160399"/>
                <a:gd name="csX6" fmla="*/ 5021140 w 7559992"/>
                <a:gd name="csY6" fmla="*/ 3030690 h 7160399"/>
                <a:gd name="csX7" fmla="*/ 0 w 7559992"/>
                <a:gd name="csY7" fmla="*/ 0 h 7160399"/>
                <a:gd name="csX0" fmla="*/ 0 w 7559992"/>
                <a:gd name="csY0" fmla="*/ 0 h 7492313"/>
                <a:gd name="csX1" fmla="*/ 0 w 7559992"/>
                <a:gd name="csY1" fmla="*/ 7492313 h 7492313"/>
                <a:gd name="csX2" fmla="*/ 7559992 w 7559992"/>
                <a:gd name="csY2" fmla="*/ 7492313 h 7492313"/>
                <a:gd name="csX3" fmla="*/ 7559992 w 7559992"/>
                <a:gd name="csY3" fmla="*/ 884770 h 7492313"/>
                <a:gd name="csX4" fmla="*/ 6557136 w 7559992"/>
                <a:gd name="csY4" fmla="*/ 1386204 h 7492313"/>
                <a:gd name="csX5" fmla="*/ 6557136 w 7559992"/>
                <a:gd name="csY5" fmla="*/ 1388769 h 7492313"/>
                <a:gd name="csX6" fmla="*/ 5021140 w 7559992"/>
                <a:gd name="csY6" fmla="*/ 3362604 h 7492313"/>
                <a:gd name="csX7" fmla="*/ 0 w 7559992"/>
                <a:gd name="csY7" fmla="*/ 0 h 749231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7559992" h="7492313">
                  <a:moveTo>
                    <a:pt x="0" y="0"/>
                  </a:moveTo>
                  <a:lnTo>
                    <a:pt x="0" y="7492313"/>
                  </a:lnTo>
                  <a:lnTo>
                    <a:pt x="7559992" y="7492313"/>
                  </a:lnTo>
                  <a:lnTo>
                    <a:pt x="7559992" y="884770"/>
                  </a:lnTo>
                  <a:lnTo>
                    <a:pt x="6557136" y="1386204"/>
                  </a:lnTo>
                  <a:lnTo>
                    <a:pt x="6557136" y="1388769"/>
                  </a:lnTo>
                  <a:lnTo>
                    <a:pt x="5021140" y="33626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C2854"/>
            </a:solidFill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  <p:sp>
          <p:nvSpPr>
            <p:cNvPr id="5" name="Graphic 4">
              <a:extLst>
                <a:ext uri="{FF2B5EF4-FFF2-40B4-BE49-F238E27FC236}">
                  <a16:creationId xmlns:a16="http://schemas.microsoft.com/office/drawing/2014/main" id="{7CC08DF7-1F36-C322-18D7-050D8E2F667E}"/>
                </a:ext>
              </a:extLst>
            </p:cNvPr>
            <p:cNvSpPr/>
            <p:nvPr/>
          </p:nvSpPr>
          <p:spPr>
            <a:xfrm>
              <a:off x="4583902" y="2199102"/>
              <a:ext cx="6109455" cy="1955502"/>
            </a:xfrm>
            <a:custGeom>
              <a:avLst/>
              <a:gdLst>
                <a:gd name="csX0" fmla="*/ 3224568 w 3224568"/>
                <a:gd name="csY0" fmla="*/ 0 h 2167712"/>
                <a:gd name="csX1" fmla="*/ 2221712 w 3224568"/>
                <a:gd name="csY1" fmla="*/ 501434 h 2167712"/>
                <a:gd name="csX2" fmla="*/ 0 w 3224568"/>
                <a:gd name="csY2" fmla="*/ 1544702 h 2167712"/>
                <a:gd name="csX3" fmla="*/ 1110856 w 3224568"/>
                <a:gd name="csY3" fmla="*/ 2167712 h 2167712"/>
                <a:gd name="csX4" fmla="*/ 3224568 w 3224568"/>
                <a:gd name="csY4" fmla="*/ 1110869 h 2167712"/>
                <a:gd name="csX5" fmla="*/ 3224568 w 3224568"/>
                <a:gd name="csY5" fmla="*/ 0 h 21677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3224568" h="2167712">
                  <a:moveTo>
                    <a:pt x="3224568" y="0"/>
                  </a:moveTo>
                  <a:lnTo>
                    <a:pt x="2221712" y="501434"/>
                  </a:lnTo>
                  <a:lnTo>
                    <a:pt x="0" y="1544702"/>
                  </a:lnTo>
                  <a:lnTo>
                    <a:pt x="1110856" y="2167712"/>
                  </a:lnTo>
                  <a:lnTo>
                    <a:pt x="3224568" y="1110869"/>
                  </a:lnTo>
                  <a:lnTo>
                    <a:pt x="3224568" y="0"/>
                  </a:lnTo>
                  <a:close/>
                </a:path>
              </a:pathLst>
            </a:custGeom>
            <a:solidFill>
              <a:srgbClr val="E5BC44"/>
            </a:solidFill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  <p:sp>
          <p:nvSpPr>
            <p:cNvPr id="6" name="Graphic 5">
              <a:extLst>
                <a:ext uri="{FF2B5EF4-FFF2-40B4-BE49-F238E27FC236}">
                  <a16:creationId xmlns:a16="http://schemas.microsoft.com/office/drawing/2014/main" id="{D6C53F1E-C1BB-118A-73D8-19D436A4EB1B}"/>
                </a:ext>
              </a:extLst>
            </p:cNvPr>
            <p:cNvSpPr/>
            <p:nvPr/>
          </p:nvSpPr>
          <p:spPr>
            <a:xfrm>
              <a:off x="-1547071" y="2084686"/>
              <a:ext cx="3495227" cy="1784015"/>
            </a:xfrm>
            <a:custGeom>
              <a:avLst/>
              <a:gdLst/>
              <a:ahLst/>
              <a:cxnLst/>
              <a:rect l="l" t="t" r="r" b="b"/>
              <a:pathLst>
                <a:path w="2077085" h="2077085">
                  <a:moveTo>
                    <a:pt x="0" y="0"/>
                  </a:moveTo>
                  <a:lnTo>
                    <a:pt x="0" y="2076856"/>
                  </a:lnTo>
                  <a:lnTo>
                    <a:pt x="2076856" y="10384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CFF3"/>
            </a:solidFill>
            <a:ln>
              <a:noFill/>
            </a:ln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</p:grpSp>
      <p:sp>
        <p:nvSpPr>
          <p:cNvPr id="7" name="Graphic 6">
            <a:extLst>
              <a:ext uri="{FF2B5EF4-FFF2-40B4-BE49-F238E27FC236}">
                <a16:creationId xmlns:a16="http://schemas.microsoft.com/office/drawing/2014/main" id="{934ECEFB-B6DB-F251-F87C-EE644291DBAF}"/>
              </a:ext>
            </a:extLst>
          </p:cNvPr>
          <p:cNvSpPr/>
          <p:nvPr/>
        </p:nvSpPr>
        <p:spPr>
          <a:xfrm>
            <a:off x="3815081" y="12668673"/>
            <a:ext cx="6919807" cy="1693"/>
          </a:xfrm>
          <a:custGeom>
            <a:avLst/>
            <a:gdLst/>
            <a:ahLst/>
            <a:cxnLst/>
            <a:rect l="l" t="t" r="r" b="b"/>
            <a:pathLst>
              <a:path w="5190490">
                <a:moveTo>
                  <a:pt x="0" y="0"/>
                </a:moveTo>
                <a:lnTo>
                  <a:pt x="5189994" y="0"/>
                </a:lnTo>
              </a:path>
            </a:pathLst>
          </a:custGeom>
          <a:ln w="6350">
            <a:solidFill>
              <a:srgbClr val="FFFFFF"/>
            </a:solidFill>
            <a:prstDash val="solid"/>
          </a:ln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sz="2400" dirty="0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35F2D236-53EA-74C0-13AB-2806CBBC83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8833" y="13512800"/>
            <a:ext cx="2914651" cy="22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1467" b="1" dirty="0">
              <a:solidFill>
                <a:srgbClr val="FFFFFF"/>
              </a:solidFill>
              <a:latin typeface="Tw Cen MT" panose="020B06020201040206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s-MX" sz="1467" b="1" dirty="0">
                <a:solidFill>
                  <a:srgbClr val="FFFFFF"/>
                </a:solidFill>
                <a:latin typeface="Tw Cen MT" panose="020B06020201040206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DTOP</a:t>
            </a: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58C48030-B247-0721-D653-0F90398795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4767" y="12920133"/>
            <a:ext cx="3503084" cy="22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1200" b="1" dirty="0">
              <a:solidFill>
                <a:srgbClr val="FFFFFF"/>
              </a:solidFill>
              <a:latin typeface="Arsenal" panose="00000500000000000000" pitchFamily="2" charset="0"/>
              <a:ea typeface="Times New Roman" panose="02020603050405020304" pitchFamily="18" charset="0"/>
              <a:cs typeface="Times New Roman (Headings CS)"/>
            </a:endParaRPr>
          </a:p>
          <a:p>
            <a:pPr algn="r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s-MX" sz="1200" b="1" dirty="0">
                <a:solidFill>
                  <a:srgbClr val="FFFFFF"/>
                </a:solidFill>
                <a:latin typeface="Arsenal" panose="00000500000000000000" pitchFamily="2" charset="0"/>
                <a:ea typeface="Times New Roman" panose="02020603050405020304" pitchFamily="18" charset="0"/>
                <a:cs typeface="Times New Roman (Headings CS)"/>
              </a:rPr>
              <a:t>WWW.DETOP.PR.GOV</a:t>
            </a: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E1A58994-6194-F3B9-42DC-3DC4D22E3D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261780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MX" sz="2400" dirty="0"/>
          </a:p>
        </p:txBody>
      </p:sp>
      <p:sp>
        <p:nvSpPr>
          <p:cNvPr id="17" name="Rectangle 17">
            <a:extLst>
              <a:ext uri="{FF2B5EF4-FFF2-40B4-BE49-F238E27FC236}">
                <a16:creationId xmlns:a16="http://schemas.microsoft.com/office/drawing/2014/main" id="{065D3793-58F1-A3CC-A3AF-AB39DF7804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340909"/>
            <a:ext cx="246286" cy="94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533" dirty="0"/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s-MX" sz="2400" dirty="0">
                <a:latin typeface="Arial" panose="020B0604020202020204" pitchFamily="34" charset="0"/>
              </a:rPr>
            </a:b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13F71D-6A17-9075-8A59-AB4CB7782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0416" y="6126617"/>
            <a:ext cx="12213584" cy="1320875"/>
          </a:xfrm>
        </p:spPr>
        <p:txBody>
          <a:bodyPr>
            <a:normAutofit/>
          </a:bodyPr>
          <a:lstStyle/>
          <a:p>
            <a:r>
              <a:rPr lang="es-MX" sz="5333" dirty="0">
                <a:solidFill>
                  <a:srgbClr val="FFC000"/>
                </a:solidFill>
                <a:latin typeface="Trajan Pro" pitchFamily="2" charset="0"/>
                <a:cs typeface="Arial" panose="020B0604020202020204" pitchFamily="34" charset="0"/>
              </a:rPr>
              <a:t>Proyectos Completados</a:t>
            </a:r>
            <a:endParaRPr lang="es-MX" sz="5333" dirty="0">
              <a:solidFill>
                <a:srgbClr val="FFC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980E4B-1409-C5AB-0A3E-E7C0B0B4CD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31999" y="8077200"/>
            <a:ext cx="4770419" cy="964347"/>
          </a:xfrm>
        </p:spPr>
        <p:txBody>
          <a:bodyPr>
            <a:normAutofit/>
          </a:bodyPr>
          <a:lstStyle/>
          <a:p>
            <a:r>
              <a:rPr lang="es-MX" sz="2000" b="1" dirty="0">
                <a:solidFill>
                  <a:srgbClr val="E5BC44"/>
                </a:solidFill>
                <a:latin typeface="Poppins" panose="00000500000000000000" pitchFamily="2" charset="0"/>
                <a:ea typeface="Times New Roman" panose="02020603050405020304" pitchFamily="18" charset="0"/>
                <a:cs typeface="Times New Roman (Headings CS)"/>
              </a:rPr>
              <a:t>Departamento de Transportación y Obras Públicas</a:t>
            </a:r>
            <a:endParaRPr lang="es-MX" sz="2000" dirty="0">
              <a:latin typeface="Arsenal" panose="00000500000000000000" pitchFamily="2" charset="0"/>
              <a:ea typeface="Times New Roman" panose="02020603050405020304" pitchFamily="18" charset="0"/>
              <a:cs typeface="Times New Roman (Headings CS)"/>
            </a:endParaRPr>
          </a:p>
        </p:txBody>
      </p:sp>
      <p:sp>
        <p:nvSpPr>
          <p:cNvPr id="10" name="Rectangle 18">
            <a:extLst>
              <a:ext uri="{FF2B5EF4-FFF2-40B4-BE49-F238E27FC236}">
                <a16:creationId xmlns:a16="http://schemas.microsoft.com/office/drawing/2014/main" id="{461C7BBC-565B-BC9F-8831-AD30188443BF}"/>
              </a:ext>
            </a:extLst>
          </p:cNvPr>
          <p:cNvSpPr/>
          <p:nvPr/>
        </p:nvSpPr>
        <p:spPr>
          <a:xfrm>
            <a:off x="0" y="-20064"/>
            <a:ext cx="21691600" cy="977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noProof="0" dirty="0"/>
          </a:p>
        </p:txBody>
      </p:sp>
      <p:sp>
        <p:nvSpPr>
          <p:cNvPr id="20" name="Graphic 6">
            <a:extLst>
              <a:ext uri="{FF2B5EF4-FFF2-40B4-BE49-F238E27FC236}">
                <a16:creationId xmlns:a16="http://schemas.microsoft.com/office/drawing/2014/main" id="{29609AAC-68DE-068E-BEA6-C2071C3EA523}"/>
              </a:ext>
            </a:extLst>
          </p:cNvPr>
          <p:cNvSpPr/>
          <p:nvPr/>
        </p:nvSpPr>
        <p:spPr>
          <a:xfrm>
            <a:off x="4871297" y="7848600"/>
            <a:ext cx="6919807" cy="1693"/>
          </a:xfrm>
          <a:custGeom>
            <a:avLst/>
            <a:gdLst/>
            <a:ahLst/>
            <a:cxnLst/>
            <a:rect l="l" t="t" r="r" b="b"/>
            <a:pathLst>
              <a:path w="5190490">
                <a:moveTo>
                  <a:pt x="0" y="0"/>
                </a:moveTo>
                <a:lnTo>
                  <a:pt x="5189994" y="0"/>
                </a:lnTo>
              </a:path>
            </a:pathLst>
          </a:custGeom>
          <a:ln w="6350">
            <a:solidFill>
              <a:srgbClr val="FFFFFF"/>
            </a:solidFill>
            <a:prstDash val="solid"/>
          </a:ln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sz="2400" dirty="0"/>
          </a:p>
        </p:txBody>
      </p:sp>
      <p:sp>
        <p:nvSpPr>
          <p:cNvPr id="27" name="Graphic 8">
            <a:extLst>
              <a:ext uri="{FF2B5EF4-FFF2-40B4-BE49-F238E27FC236}">
                <a16:creationId xmlns:a16="http://schemas.microsoft.com/office/drawing/2014/main" id="{8BDCC585-4489-7A42-21B2-C809F5191365}"/>
              </a:ext>
            </a:extLst>
          </p:cNvPr>
          <p:cNvSpPr/>
          <p:nvPr/>
        </p:nvSpPr>
        <p:spPr>
          <a:xfrm>
            <a:off x="867596" y="-53046"/>
            <a:ext cx="3148744" cy="2498259"/>
          </a:xfrm>
          <a:custGeom>
            <a:avLst/>
            <a:gdLst/>
            <a:ahLst/>
            <a:cxnLst/>
            <a:rect l="l" t="t" r="r" b="b"/>
            <a:pathLst>
              <a:path w="1790700" h="2064385">
                <a:moveTo>
                  <a:pt x="1790242" y="0"/>
                </a:moveTo>
                <a:lnTo>
                  <a:pt x="0" y="0"/>
                </a:lnTo>
                <a:lnTo>
                  <a:pt x="0" y="1616443"/>
                </a:lnTo>
                <a:lnTo>
                  <a:pt x="895121" y="2063991"/>
                </a:lnTo>
                <a:lnTo>
                  <a:pt x="1790242" y="1616443"/>
                </a:lnTo>
                <a:lnTo>
                  <a:pt x="17902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noProof="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1B1FDBA-2EE5-C676-A26A-675335C5494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48" y="1"/>
            <a:ext cx="4559159" cy="2220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903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49557-438A-9418-F468-025526880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E8F8F706-BBF3-7146-74CC-74E8DA369A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4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646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BA223F-725C-A547-1826-DFCB3B1D1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6BC5E4D-01F1-2742-12FF-B02F0FB290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4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869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7C925F-F50D-490C-FB5E-FD59008EBE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FCCCB1-292C-1060-B184-61F870ACD9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781"/>
          <a:stretch>
            <a:fillRect/>
          </a:stretch>
        </p:blipFill>
        <p:spPr>
          <a:xfrm>
            <a:off x="0" y="38100"/>
            <a:ext cx="16256000" cy="902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47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F9137-7062-E3FC-31C0-97D75E01F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>
            <a:extLst>
              <a:ext uri="{FF2B5EF4-FFF2-40B4-BE49-F238E27FC236}">
                <a16:creationId xmlns:a16="http://schemas.microsoft.com/office/drawing/2014/main" id="{23CE3562-99DE-A7CB-8BD9-A184787116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" t="39760" r="7886" b="-3079"/>
          <a:stretch>
            <a:fillRect/>
          </a:stretch>
        </p:blipFill>
        <p:spPr>
          <a:xfrm>
            <a:off x="-25402" y="0"/>
            <a:ext cx="16281402" cy="696977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2EA306A6-B4AE-1C75-A5B8-2F9C5337D0B1}"/>
              </a:ext>
            </a:extLst>
          </p:cNvPr>
          <p:cNvGrpSpPr/>
          <p:nvPr/>
        </p:nvGrpSpPr>
        <p:grpSpPr>
          <a:xfrm>
            <a:off x="-25402" y="3352800"/>
            <a:ext cx="16278188" cy="5796424"/>
            <a:chOff x="-1547071" y="2084686"/>
            <a:chExt cx="12240428" cy="4351723"/>
          </a:xfrm>
        </p:grpSpPr>
        <p:sp>
          <p:nvSpPr>
            <p:cNvPr id="4" name="Graphic 3">
              <a:extLst>
                <a:ext uri="{FF2B5EF4-FFF2-40B4-BE49-F238E27FC236}">
                  <a16:creationId xmlns:a16="http://schemas.microsoft.com/office/drawing/2014/main" id="{9BECED9B-F034-78E1-D138-C7597182A388}"/>
                </a:ext>
              </a:extLst>
            </p:cNvPr>
            <p:cNvSpPr/>
            <p:nvPr/>
          </p:nvSpPr>
          <p:spPr>
            <a:xfrm>
              <a:off x="-1547069" y="2160244"/>
              <a:ext cx="12223744" cy="4276165"/>
            </a:xfrm>
            <a:custGeom>
              <a:avLst/>
              <a:gdLst>
                <a:gd name="csX0" fmla="*/ 0 w 7559992"/>
                <a:gd name="csY0" fmla="*/ 0 h 7160399"/>
                <a:gd name="csX1" fmla="*/ 0 w 7559992"/>
                <a:gd name="csY1" fmla="*/ 7160399 h 7160399"/>
                <a:gd name="csX2" fmla="*/ 7559992 w 7559992"/>
                <a:gd name="csY2" fmla="*/ 7160399 h 7160399"/>
                <a:gd name="csX3" fmla="*/ 7559992 w 7559992"/>
                <a:gd name="csY3" fmla="*/ 552856 h 7160399"/>
                <a:gd name="csX4" fmla="*/ 6557136 w 7559992"/>
                <a:gd name="csY4" fmla="*/ 1054290 h 7160399"/>
                <a:gd name="csX5" fmla="*/ 6557136 w 7559992"/>
                <a:gd name="csY5" fmla="*/ 1056855 h 7160399"/>
                <a:gd name="csX6" fmla="*/ 5021140 w 7559992"/>
                <a:gd name="csY6" fmla="*/ 3030690 h 7160399"/>
                <a:gd name="csX7" fmla="*/ 0 w 7559992"/>
                <a:gd name="csY7" fmla="*/ 0 h 7160399"/>
                <a:gd name="csX0" fmla="*/ 0 w 7559992"/>
                <a:gd name="csY0" fmla="*/ 0 h 7492313"/>
                <a:gd name="csX1" fmla="*/ 0 w 7559992"/>
                <a:gd name="csY1" fmla="*/ 7492313 h 7492313"/>
                <a:gd name="csX2" fmla="*/ 7559992 w 7559992"/>
                <a:gd name="csY2" fmla="*/ 7492313 h 7492313"/>
                <a:gd name="csX3" fmla="*/ 7559992 w 7559992"/>
                <a:gd name="csY3" fmla="*/ 884770 h 7492313"/>
                <a:gd name="csX4" fmla="*/ 6557136 w 7559992"/>
                <a:gd name="csY4" fmla="*/ 1386204 h 7492313"/>
                <a:gd name="csX5" fmla="*/ 6557136 w 7559992"/>
                <a:gd name="csY5" fmla="*/ 1388769 h 7492313"/>
                <a:gd name="csX6" fmla="*/ 5021140 w 7559992"/>
                <a:gd name="csY6" fmla="*/ 3362604 h 7492313"/>
                <a:gd name="csX7" fmla="*/ 0 w 7559992"/>
                <a:gd name="csY7" fmla="*/ 0 h 749231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7559992" h="7492313">
                  <a:moveTo>
                    <a:pt x="0" y="0"/>
                  </a:moveTo>
                  <a:lnTo>
                    <a:pt x="0" y="7492313"/>
                  </a:lnTo>
                  <a:lnTo>
                    <a:pt x="7559992" y="7492313"/>
                  </a:lnTo>
                  <a:lnTo>
                    <a:pt x="7559992" y="884770"/>
                  </a:lnTo>
                  <a:lnTo>
                    <a:pt x="6557136" y="1386204"/>
                  </a:lnTo>
                  <a:lnTo>
                    <a:pt x="6557136" y="1388769"/>
                  </a:lnTo>
                  <a:lnTo>
                    <a:pt x="5021140" y="33626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C2854"/>
            </a:solidFill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  <p:sp>
          <p:nvSpPr>
            <p:cNvPr id="5" name="Graphic 4">
              <a:extLst>
                <a:ext uri="{FF2B5EF4-FFF2-40B4-BE49-F238E27FC236}">
                  <a16:creationId xmlns:a16="http://schemas.microsoft.com/office/drawing/2014/main" id="{AE9546F7-71CA-D2C4-1EDD-08088CAEE46B}"/>
                </a:ext>
              </a:extLst>
            </p:cNvPr>
            <p:cNvSpPr/>
            <p:nvPr/>
          </p:nvSpPr>
          <p:spPr>
            <a:xfrm>
              <a:off x="4583902" y="2199102"/>
              <a:ext cx="6109455" cy="1955502"/>
            </a:xfrm>
            <a:custGeom>
              <a:avLst/>
              <a:gdLst>
                <a:gd name="csX0" fmla="*/ 3224568 w 3224568"/>
                <a:gd name="csY0" fmla="*/ 0 h 2167712"/>
                <a:gd name="csX1" fmla="*/ 2221712 w 3224568"/>
                <a:gd name="csY1" fmla="*/ 501434 h 2167712"/>
                <a:gd name="csX2" fmla="*/ 0 w 3224568"/>
                <a:gd name="csY2" fmla="*/ 1544702 h 2167712"/>
                <a:gd name="csX3" fmla="*/ 1110856 w 3224568"/>
                <a:gd name="csY3" fmla="*/ 2167712 h 2167712"/>
                <a:gd name="csX4" fmla="*/ 3224568 w 3224568"/>
                <a:gd name="csY4" fmla="*/ 1110869 h 2167712"/>
                <a:gd name="csX5" fmla="*/ 3224568 w 3224568"/>
                <a:gd name="csY5" fmla="*/ 0 h 21677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3224568" h="2167712">
                  <a:moveTo>
                    <a:pt x="3224568" y="0"/>
                  </a:moveTo>
                  <a:lnTo>
                    <a:pt x="2221712" y="501434"/>
                  </a:lnTo>
                  <a:lnTo>
                    <a:pt x="0" y="1544702"/>
                  </a:lnTo>
                  <a:lnTo>
                    <a:pt x="1110856" y="2167712"/>
                  </a:lnTo>
                  <a:lnTo>
                    <a:pt x="3224568" y="1110869"/>
                  </a:lnTo>
                  <a:lnTo>
                    <a:pt x="3224568" y="0"/>
                  </a:lnTo>
                  <a:close/>
                </a:path>
              </a:pathLst>
            </a:custGeom>
            <a:solidFill>
              <a:srgbClr val="E5BC44"/>
            </a:solidFill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  <p:sp>
          <p:nvSpPr>
            <p:cNvPr id="6" name="Graphic 5">
              <a:extLst>
                <a:ext uri="{FF2B5EF4-FFF2-40B4-BE49-F238E27FC236}">
                  <a16:creationId xmlns:a16="http://schemas.microsoft.com/office/drawing/2014/main" id="{AE766714-7CE3-7C75-D58A-97A092EF7636}"/>
                </a:ext>
              </a:extLst>
            </p:cNvPr>
            <p:cNvSpPr/>
            <p:nvPr/>
          </p:nvSpPr>
          <p:spPr>
            <a:xfrm>
              <a:off x="-1547071" y="2084686"/>
              <a:ext cx="3495227" cy="1784015"/>
            </a:xfrm>
            <a:custGeom>
              <a:avLst/>
              <a:gdLst/>
              <a:ahLst/>
              <a:cxnLst/>
              <a:rect l="l" t="t" r="r" b="b"/>
              <a:pathLst>
                <a:path w="2077085" h="2077085">
                  <a:moveTo>
                    <a:pt x="0" y="0"/>
                  </a:moveTo>
                  <a:lnTo>
                    <a:pt x="0" y="2076856"/>
                  </a:lnTo>
                  <a:lnTo>
                    <a:pt x="2076856" y="10384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CFF3"/>
            </a:solidFill>
            <a:ln>
              <a:noFill/>
            </a:ln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</p:grpSp>
      <p:sp>
        <p:nvSpPr>
          <p:cNvPr id="7" name="Graphic 6">
            <a:extLst>
              <a:ext uri="{FF2B5EF4-FFF2-40B4-BE49-F238E27FC236}">
                <a16:creationId xmlns:a16="http://schemas.microsoft.com/office/drawing/2014/main" id="{F19FFBB9-CEFA-2B34-7AF7-8748EEC9CD2D}"/>
              </a:ext>
            </a:extLst>
          </p:cNvPr>
          <p:cNvSpPr/>
          <p:nvPr/>
        </p:nvSpPr>
        <p:spPr>
          <a:xfrm>
            <a:off x="3815081" y="12668673"/>
            <a:ext cx="6919807" cy="1693"/>
          </a:xfrm>
          <a:custGeom>
            <a:avLst/>
            <a:gdLst/>
            <a:ahLst/>
            <a:cxnLst/>
            <a:rect l="l" t="t" r="r" b="b"/>
            <a:pathLst>
              <a:path w="5190490">
                <a:moveTo>
                  <a:pt x="0" y="0"/>
                </a:moveTo>
                <a:lnTo>
                  <a:pt x="5189994" y="0"/>
                </a:lnTo>
              </a:path>
            </a:pathLst>
          </a:custGeom>
          <a:ln w="6350">
            <a:solidFill>
              <a:srgbClr val="FFFFFF"/>
            </a:solidFill>
            <a:prstDash val="solid"/>
          </a:ln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sz="2400" dirty="0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3EDB5CBF-D6A3-AEC4-8544-92261F948F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8833" y="13512800"/>
            <a:ext cx="2914651" cy="22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1467" b="1" dirty="0">
              <a:solidFill>
                <a:srgbClr val="FFFFFF"/>
              </a:solidFill>
              <a:latin typeface="Tw Cen MT" panose="020B06020201040206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s-MX" sz="1467" b="1" dirty="0">
                <a:solidFill>
                  <a:srgbClr val="FFFFFF"/>
                </a:solidFill>
                <a:latin typeface="Tw Cen MT" panose="020B06020201040206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DTOP</a:t>
            </a: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67C2ECD0-86BC-CE7B-A732-A11BEAE047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4767" y="12920133"/>
            <a:ext cx="3503084" cy="22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1200" b="1" dirty="0">
              <a:solidFill>
                <a:srgbClr val="FFFFFF"/>
              </a:solidFill>
              <a:latin typeface="Arsenal" panose="00000500000000000000" pitchFamily="2" charset="0"/>
              <a:ea typeface="Times New Roman" panose="02020603050405020304" pitchFamily="18" charset="0"/>
              <a:cs typeface="Times New Roman (Headings CS)"/>
            </a:endParaRPr>
          </a:p>
          <a:p>
            <a:pPr algn="r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s-MX" sz="1200" b="1" dirty="0">
                <a:solidFill>
                  <a:srgbClr val="FFFFFF"/>
                </a:solidFill>
                <a:latin typeface="Arsenal" panose="00000500000000000000" pitchFamily="2" charset="0"/>
                <a:ea typeface="Times New Roman" panose="02020603050405020304" pitchFamily="18" charset="0"/>
                <a:cs typeface="Times New Roman (Headings CS)"/>
              </a:rPr>
              <a:t>WWW.DETOP.PR.GOV</a:t>
            </a: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BADF002F-212C-91BD-2ECF-CFFDF72190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261780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MX" sz="2400" dirty="0"/>
          </a:p>
        </p:txBody>
      </p:sp>
      <p:sp>
        <p:nvSpPr>
          <p:cNvPr id="17" name="Rectangle 17">
            <a:extLst>
              <a:ext uri="{FF2B5EF4-FFF2-40B4-BE49-F238E27FC236}">
                <a16:creationId xmlns:a16="http://schemas.microsoft.com/office/drawing/2014/main" id="{B2F71BC5-2B8B-AEE0-30B6-D2954201FE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340909"/>
            <a:ext cx="246286" cy="94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533" dirty="0"/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s-MX" sz="2400" dirty="0">
                <a:latin typeface="Arial" panose="020B0604020202020204" pitchFamily="34" charset="0"/>
              </a:rPr>
            </a:b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FB674-8FA4-17A1-8B08-9A5D22B872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0416" y="6126617"/>
            <a:ext cx="12213584" cy="1320875"/>
          </a:xfrm>
        </p:spPr>
        <p:txBody>
          <a:bodyPr>
            <a:normAutofit/>
          </a:bodyPr>
          <a:lstStyle/>
          <a:p>
            <a:r>
              <a:rPr lang="es-MX" sz="5333" dirty="0">
                <a:solidFill>
                  <a:srgbClr val="FFC000"/>
                </a:solidFill>
                <a:latin typeface="Trajan Pro" pitchFamily="2" charset="0"/>
                <a:cs typeface="Arial" panose="020B0604020202020204" pitchFamily="34" charset="0"/>
              </a:rPr>
              <a:t>Proyectos en Progreso</a:t>
            </a:r>
            <a:endParaRPr lang="es-MX" sz="5333" dirty="0">
              <a:solidFill>
                <a:srgbClr val="FFC000"/>
              </a:solidFill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1FB57B9B-F464-C13E-7814-A46995DC11C4}"/>
              </a:ext>
            </a:extLst>
          </p:cNvPr>
          <p:cNvSpPr txBox="1">
            <a:spLocks/>
          </p:cNvSpPr>
          <p:nvPr/>
        </p:nvSpPr>
        <p:spPr>
          <a:xfrm>
            <a:off x="2011685" y="7276476"/>
            <a:ext cx="12212315" cy="495924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s-MX" sz="2000" dirty="0">
              <a:solidFill>
                <a:schemeClr val="bg1"/>
              </a:solidFill>
              <a:ea typeface="Times New Roman" panose="02020603050405020304" pitchFamily="18" charset="0"/>
              <a:cs typeface="Times New Roman (Headings CS)"/>
            </a:endParaRPr>
          </a:p>
        </p:txBody>
      </p:sp>
      <p:sp>
        <p:nvSpPr>
          <p:cNvPr id="10" name="Rectangle 18">
            <a:extLst>
              <a:ext uri="{FF2B5EF4-FFF2-40B4-BE49-F238E27FC236}">
                <a16:creationId xmlns:a16="http://schemas.microsoft.com/office/drawing/2014/main" id="{44040B55-BF99-B392-5868-0FA3D2970F3A}"/>
              </a:ext>
            </a:extLst>
          </p:cNvPr>
          <p:cNvSpPr/>
          <p:nvPr/>
        </p:nvSpPr>
        <p:spPr>
          <a:xfrm>
            <a:off x="0" y="-20064"/>
            <a:ext cx="21691600" cy="977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noProof="0" dirty="0"/>
          </a:p>
        </p:txBody>
      </p:sp>
      <p:sp>
        <p:nvSpPr>
          <p:cNvPr id="20" name="Graphic 6">
            <a:extLst>
              <a:ext uri="{FF2B5EF4-FFF2-40B4-BE49-F238E27FC236}">
                <a16:creationId xmlns:a16="http://schemas.microsoft.com/office/drawing/2014/main" id="{F51237A0-6500-D545-DDFD-B5F5C612750B}"/>
              </a:ext>
            </a:extLst>
          </p:cNvPr>
          <p:cNvSpPr/>
          <p:nvPr/>
        </p:nvSpPr>
        <p:spPr>
          <a:xfrm>
            <a:off x="4871297" y="7848600"/>
            <a:ext cx="6919807" cy="1693"/>
          </a:xfrm>
          <a:custGeom>
            <a:avLst/>
            <a:gdLst/>
            <a:ahLst/>
            <a:cxnLst/>
            <a:rect l="l" t="t" r="r" b="b"/>
            <a:pathLst>
              <a:path w="5190490">
                <a:moveTo>
                  <a:pt x="0" y="0"/>
                </a:moveTo>
                <a:lnTo>
                  <a:pt x="5189994" y="0"/>
                </a:lnTo>
              </a:path>
            </a:pathLst>
          </a:custGeom>
          <a:ln w="6350">
            <a:solidFill>
              <a:srgbClr val="FFFFFF"/>
            </a:solidFill>
            <a:prstDash val="solid"/>
          </a:ln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sz="2400" dirty="0"/>
          </a:p>
        </p:txBody>
      </p:sp>
      <p:sp>
        <p:nvSpPr>
          <p:cNvPr id="27" name="Graphic 8">
            <a:extLst>
              <a:ext uri="{FF2B5EF4-FFF2-40B4-BE49-F238E27FC236}">
                <a16:creationId xmlns:a16="http://schemas.microsoft.com/office/drawing/2014/main" id="{0C0B2DE4-C584-298E-66C2-63A01A1D1906}"/>
              </a:ext>
            </a:extLst>
          </p:cNvPr>
          <p:cNvSpPr/>
          <p:nvPr/>
        </p:nvSpPr>
        <p:spPr>
          <a:xfrm>
            <a:off x="867596" y="-53046"/>
            <a:ext cx="3148744" cy="2498259"/>
          </a:xfrm>
          <a:custGeom>
            <a:avLst/>
            <a:gdLst/>
            <a:ahLst/>
            <a:cxnLst/>
            <a:rect l="l" t="t" r="r" b="b"/>
            <a:pathLst>
              <a:path w="1790700" h="2064385">
                <a:moveTo>
                  <a:pt x="1790242" y="0"/>
                </a:moveTo>
                <a:lnTo>
                  <a:pt x="0" y="0"/>
                </a:lnTo>
                <a:lnTo>
                  <a:pt x="0" y="1616443"/>
                </a:lnTo>
                <a:lnTo>
                  <a:pt x="895121" y="2063991"/>
                </a:lnTo>
                <a:lnTo>
                  <a:pt x="1790242" y="1616443"/>
                </a:lnTo>
                <a:lnTo>
                  <a:pt x="17902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noProof="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779BE79-0FC5-1BD3-50F8-F615930A4A1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48" y="1"/>
            <a:ext cx="4559159" cy="2220112"/>
          </a:xfrm>
          <a:prstGeom prst="rect">
            <a:avLst/>
          </a:prstGeom>
        </p:spPr>
      </p:pic>
      <p:sp>
        <p:nvSpPr>
          <p:cNvPr id="16" name="Subtitle 2">
            <a:extLst>
              <a:ext uri="{FF2B5EF4-FFF2-40B4-BE49-F238E27FC236}">
                <a16:creationId xmlns:a16="http://schemas.microsoft.com/office/drawing/2014/main" id="{65828DA8-014B-5872-46C1-7F979457F9E4}"/>
              </a:ext>
            </a:extLst>
          </p:cNvPr>
          <p:cNvSpPr txBox="1">
            <a:spLocks/>
          </p:cNvSpPr>
          <p:nvPr/>
        </p:nvSpPr>
        <p:spPr>
          <a:xfrm>
            <a:off x="5842000" y="8003199"/>
            <a:ext cx="4770419" cy="964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1219170" rtl="0" eaLnBrk="1" latinLnBrk="0" hangingPunct="1">
              <a:lnSpc>
                <a:spcPct val="90000"/>
              </a:lnSpc>
              <a:spcBef>
                <a:spcPts val="1333"/>
              </a:spcBef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MX" sz="2000" b="1" dirty="0">
                <a:solidFill>
                  <a:srgbClr val="E5BC44"/>
                </a:solidFill>
                <a:latin typeface="Poppins" panose="00000500000000000000" pitchFamily="2" charset="0"/>
                <a:ea typeface="Times New Roman" panose="02020603050405020304" pitchFamily="18" charset="0"/>
                <a:cs typeface="Times New Roman (Headings CS)"/>
              </a:rPr>
              <a:t>Autoridad de Carreteras y Transportación</a:t>
            </a:r>
            <a:endParaRPr lang="es-MX" sz="2000" dirty="0">
              <a:latin typeface="Arsenal" panose="00000500000000000000" pitchFamily="2" charset="0"/>
              <a:ea typeface="Times New Roman" panose="02020603050405020304" pitchFamily="18" charset="0"/>
              <a:cs typeface="Times New Roman (Headings CS)"/>
            </a:endParaRPr>
          </a:p>
        </p:txBody>
      </p:sp>
    </p:spTree>
    <p:extLst>
      <p:ext uri="{BB962C8B-B14F-4D97-AF65-F5344CB8AC3E}">
        <p14:creationId xmlns:p14="http://schemas.microsoft.com/office/powerpoint/2010/main" val="382139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86FD8B-B617-55AC-7CB7-8A2FEEC6A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CD10B38-5429-FD94-CB0F-EAF21026FE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333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657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378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294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3781"/>
          <a:stretch>
            <a:fillRect/>
          </a:stretch>
        </p:blipFill>
        <p:spPr>
          <a:xfrm>
            <a:off x="0" y="38100"/>
            <a:ext cx="16256000" cy="8953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79BF0-7F3D-C831-1E77-9D3E72EC8D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>
            <a:extLst>
              <a:ext uri="{FF2B5EF4-FFF2-40B4-BE49-F238E27FC236}">
                <a16:creationId xmlns:a16="http://schemas.microsoft.com/office/drawing/2014/main" id="{115A593D-B9C7-BFD3-67A0-72B6278DA6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78" b="-2260"/>
          <a:stretch>
            <a:fillRect/>
          </a:stretch>
        </p:blipFill>
        <p:spPr>
          <a:xfrm>
            <a:off x="-25402" y="0"/>
            <a:ext cx="16281402" cy="696977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701DC14C-1EB2-1288-A8B7-0CC96A8E2AD3}"/>
              </a:ext>
            </a:extLst>
          </p:cNvPr>
          <p:cNvGrpSpPr/>
          <p:nvPr/>
        </p:nvGrpSpPr>
        <p:grpSpPr>
          <a:xfrm>
            <a:off x="-25402" y="3352800"/>
            <a:ext cx="16278188" cy="5796424"/>
            <a:chOff x="-1547071" y="2084686"/>
            <a:chExt cx="12240428" cy="4351723"/>
          </a:xfrm>
        </p:grpSpPr>
        <p:sp>
          <p:nvSpPr>
            <p:cNvPr id="4" name="Graphic 3">
              <a:extLst>
                <a:ext uri="{FF2B5EF4-FFF2-40B4-BE49-F238E27FC236}">
                  <a16:creationId xmlns:a16="http://schemas.microsoft.com/office/drawing/2014/main" id="{2C585251-6A43-D716-62CE-1D6BFF6E8486}"/>
                </a:ext>
              </a:extLst>
            </p:cNvPr>
            <p:cNvSpPr/>
            <p:nvPr/>
          </p:nvSpPr>
          <p:spPr>
            <a:xfrm>
              <a:off x="-1547069" y="2160244"/>
              <a:ext cx="12223744" cy="4276165"/>
            </a:xfrm>
            <a:custGeom>
              <a:avLst/>
              <a:gdLst>
                <a:gd name="csX0" fmla="*/ 0 w 7559992"/>
                <a:gd name="csY0" fmla="*/ 0 h 7160399"/>
                <a:gd name="csX1" fmla="*/ 0 w 7559992"/>
                <a:gd name="csY1" fmla="*/ 7160399 h 7160399"/>
                <a:gd name="csX2" fmla="*/ 7559992 w 7559992"/>
                <a:gd name="csY2" fmla="*/ 7160399 h 7160399"/>
                <a:gd name="csX3" fmla="*/ 7559992 w 7559992"/>
                <a:gd name="csY3" fmla="*/ 552856 h 7160399"/>
                <a:gd name="csX4" fmla="*/ 6557136 w 7559992"/>
                <a:gd name="csY4" fmla="*/ 1054290 h 7160399"/>
                <a:gd name="csX5" fmla="*/ 6557136 w 7559992"/>
                <a:gd name="csY5" fmla="*/ 1056855 h 7160399"/>
                <a:gd name="csX6" fmla="*/ 5021140 w 7559992"/>
                <a:gd name="csY6" fmla="*/ 3030690 h 7160399"/>
                <a:gd name="csX7" fmla="*/ 0 w 7559992"/>
                <a:gd name="csY7" fmla="*/ 0 h 7160399"/>
                <a:gd name="csX0" fmla="*/ 0 w 7559992"/>
                <a:gd name="csY0" fmla="*/ 0 h 7492313"/>
                <a:gd name="csX1" fmla="*/ 0 w 7559992"/>
                <a:gd name="csY1" fmla="*/ 7492313 h 7492313"/>
                <a:gd name="csX2" fmla="*/ 7559992 w 7559992"/>
                <a:gd name="csY2" fmla="*/ 7492313 h 7492313"/>
                <a:gd name="csX3" fmla="*/ 7559992 w 7559992"/>
                <a:gd name="csY3" fmla="*/ 884770 h 7492313"/>
                <a:gd name="csX4" fmla="*/ 6557136 w 7559992"/>
                <a:gd name="csY4" fmla="*/ 1386204 h 7492313"/>
                <a:gd name="csX5" fmla="*/ 6557136 w 7559992"/>
                <a:gd name="csY5" fmla="*/ 1388769 h 7492313"/>
                <a:gd name="csX6" fmla="*/ 5021140 w 7559992"/>
                <a:gd name="csY6" fmla="*/ 3362604 h 7492313"/>
                <a:gd name="csX7" fmla="*/ 0 w 7559992"/>
                <a:gd name="csY7" fmla="*/ 0 h 749231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7559992" h="7492313">
                  <a:moveTo>
                    <a:pt x="0" y="0"/>
                  </a:moveTo>
                  <a:lnTo>
                    <a:pt x="0" y="7492313"/>
                  </a:lnTo>
                  <a:lnTo>
                    <a:pt x="7559992" y="7492313"/>
                  </a:lnTo>
                  <a:lnTo>
                    <a:pt x="7559992" y="884770"/>
                  </a:lnTo>
                  <a:lnTo>
                    <a:pt x="6557136" y="1386204"/>
                  </a:lnTo>
                  <a:lnTo>
                    <a:pt x="6557136" y="1388769"/>
                  </a:lnTo>
                  <a:lnTo>
                    <a:pt x="5021140" y="33626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C2854"/>
            </a:solidFill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  <p:sp>
          <p:nvSpPr>
            <p:cNvPr id="5" name="Graphic 4">
              <a:extLst>
                <a:ext uri="{FF2B5EF4-FFF2-40B4-BE49-F238E27FC236}">
                  <a16:creationId xmlns:a16="http://schemas.microsoft.com/office/drawing/2014/main" id="{48C94577-8307-BA24-7FEC-F460F5016540}"/>
                </a:ext>
              </a:extLst>
            </p:cNvPr>
            <p:cNvSpPr/>
            <p:nvPr/>
          </p:nvSpPr>
          <p:spPr>
            <a:xfrm>
              <a:off x="4583902" y="2199102"/>
              <a:ext cx="6109455" cy="1955502"/>
            </a:xfrm>
            <a:custGeom>
              <a:avLst/>
              <a:gdLst>
                <a:gd name="csX0" fmla="*/ 3224568 w 3224568"/>
                <a:gd name="csY0" fmla="*/ 0 h 2167712"/>
                <a:gd name="csX1" fmla="*/ 2221712 w 3224568"/>
                <a:gd name="csY1" fmla="*/ 501434 h 2167712"/>
                <a:gd name="csX2" fmla="*/ 0 w 3224568"/>
                <a:gd name="csY2" fmla="*/ 1544702 h 2167712"/>
                <a:gd name="csX3" fmla="*/ 1110856 w 3224568"/>
                <a:gd name="csY3" fmla="*/ 2167712 h 2167712"/>
                <a:gd name="csX4" fmla="*/ 3224568 w 3224568"/>
                <a:gd name="csY4" fmla="*/ 1110869 h 2167712"/>
                <a:gd name="csX5" fmla="*/ 3224568 w 3224568"/>
                <a:gd name="csY5" fmla="*/ 0 h 21677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3224568" h="2167712">
                  <a:moveTo>
                    <a:pt x="3224568" y="0"/>
                  </a:moveTo>
                  <a:lnTo>
                    <a:pt x="2221712" y="501434"/>
                  </a:lnTo>
                  <a:lnTo>
                    <a:pt x="0" y="1544702"/>
                  </a:lnTo>
                  <a:lnTo>
                    <a:pt x="1110856" y="2167712"/>
                  </a:lnTo>
                  <a:lnTo>
                    <a:pt x="3224568" y="1110869"/>
                  </a:lnTo>
                  <a:lnTo>
                    <a:pt x="3224568" y="0"/>
                  </a:lnTo>
                  <a:close/>
                </a:path>
              </a:pathLst>
            </a:custGeom>
            <a:solidFill>
              <a:srgbClr val="E5BC44"/>
            </a:solidFill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  <p:sp>
          <p:nvSpPr>
            <p:cNvPr id="6" name="Graphic 5">
              <a:extLst>
                <a:ext uri="{FF2B5EF4-FFF2-40B4-BE49-F238E27FC236}">
                  <a16:creationId xmlns:a16="http://schemas.microsoft.com/office/drawing/2014/main" id="{1667BB56-EE50-57A9-13FE-BF80884CD30C}"/>
                </a:ext>
              </a:extLst>
            </p:cNvPr>
            <p:cNvSpPr/>
            <p:nvPr/>
          </p:nvSpPr>
          <p:spPr>
            <a:xfrm>
              <a:off x="-1547071" y="2084686"/>
              <a:ext cx="3495227" cy="1784015"/>
            </a:xfrm>
            <a:custGeom>
              <a:avLst/>
              <a:gdLst/>
              <a:ahLst/>
              <a:cxnLst/>
              <a:rect l="l" t="t" r="r" b="b"/>
              <a:pathLst>
                <a:path w="2077085" h="2077085">
                  <a:moveTo>
                    <a:pt x="0" y="0"/>
                  </a:moveTo>
                  <a:lnTo>
                    <a:pt x="0" y="2076856"/>
                  </a:lnTo>
                  <a:lnTo>
                    <a:pt x="2076856" y="10384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CFF3"/>
            </a:solidFill>
            <a:ln>
              <a:noFill/>
            </a:ln>
          </p:spPr>
          <p:txBody>
            <a:bodyPr wrap="square" lIns="0" tIns="0" rIns="0" bIns="0" rtlCol="0">
              <a:prstTxWarp prst="textNoShape">
                <a:avLst/>
              </a:prstTxWarp>
              <a:noAutofit/>
            </a:bodyPr>
            <a:lstStyle/>
            <a:p>
              <a:endParaRPr lang="es-MX" sz="2400" dirty="0"/>
            </a:p>
          </p:txBody>
        </p:sp>
      </p:grpSp>
      <p:sp>
        <p:nvSpPr>
          <p:cNvPr id="7" name="Graphic 6">
            <a:extLst>
              <a:ext uri="{FF2B5EF4-FFF2-40B4-BE49-F238E27FC236}">
                <a16:creationId xmlns:a16="http://schemas.microsoft.com/office/drawing/2014/main" id="{0C682C56-9AFD-C86E-2103-E873A81F505A}"/>
              </a:ext>
            </a:extLst>
          </p:cNvPr>
          <p:cNvSpPr/>
          <p:nvPr/>
        </p:nvSpPr>
        <p:spPr>
          <a:xfrm>
            <a:off x="3815081" y="12668673"/>
            <a:ext cx="6919807" cy="1693"/>
          </a:xfrm>
          <a:custGeom>
            <a:avLst/>
            <a:gdLst/>
            <a:ahLst/>
            <a:cxnLst/>
            <a:rect l="l" t="t" r="r" b="b"/>
            <a:pathLst>
              <a:path w="5190490">
                <a:moveTo>
                  <a:pt x="0" y="0"/>
                </a:moveTo>
                <a:lnTo>
                  <a:pt x="5189994" y="0"/>
                </a:lnTo>
              </a:path>
            </a:pathLst>
          </a:custGeom>
          <a:ln w="6350">
            <a:solidFill>
              <a:srgbClr val="FFFFFF"/>
            </a:solidFill>
            <a:prstDash val="solid"/>
          </a:ln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sz="2400" dirty="0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4A3714D9-73CB-D56A-17D8-C5A51ED150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8833" y="13512800"/>
            <a:ext cx="2914651" cy="22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1467" b="1" dirty="0">
              <a:solidFill>
                <a:srgbClr val="FFFFFF"/>
              </a:solidFill>
              <a:latin typeface="Tw Cen MT" panose="020B06020201040206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s-MX" sz="1467" b="1" dirty="0">
                <a:solidFill>
                  <a:srgbClr val="FFFFFF"/>
                </a:solidFill>
                <a:latin typeface="Tw Cen MT" panose="020B06020201040206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DTOP</a:t>
            </a: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08984BEF-E929-7C03-BE1D-30F8555DB3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4767" y="12920133"/>
            <a:ext cx="3503084" cy="22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1200" b="1" dirty="0">
              <a:solidFill>
                <a:srgbClr val="FFFFFF"/>
              </a:solidFill>
              <a:latin typeface="Arsenal" panose="00000500000000000000" pitchFamily="2" charset="0"/>
              <a:ea typeface="Times New Roman" panose="02020603050405020304" pitchFamily="18" charset="0"/>
              <a:cs typeface="Times New Roman (Headings CS)"/>
            </a:endParaRPr>
          </a:p>
          <a:p>
            <a:pPr algn="r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s-MX" sz="1200" b="1" dirty="0">
                <a:solidFill>
                  <a:srgbClr val="FFFFFF"/>
                </a:solidFill>
                <a:latin typeface="Arsenal" panose="00000500000000000000" pitchFamily="2" charset="0"/>
                <a:ea typeface="Times New Roman" panose="02020603050405020304" pitchFamily="18" charset="0"/>
                <a:cs typeface="Times New Roman (Headings CS)"/>
              </a:rPr>
              <a:t>WWW.DETOP.PR.GOV</a:t>
            </a: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461CF7A5-472C-6994-774F-7064AB95A5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261780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MX" sz="2400" dirty="0"/>
          </a:p>
        </p:txBody>
      </p:sp>
      <p:sp>
        <p:nvSpPr>
          <p:cNvPr id="17" name="Rectangle 17">
            <a:extLst>
              <a:ext uri="{FF2B5EF4-FFF2-40B4-BE49-F238E27FC236}">
                <a16:creationId xmlns:a16="http://schemas.microsoft.com/office/drawing/2014/main" id="{690B9E3C-0FF1-632E-5681-3D9951B4AF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340909"/>
            <a:ext cx="246286" cy="94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s-MX" sz="533" dirty="0"/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s-MX" sz="2400" dirty="0">
                <a:latin typeface="Arial" panose="020B0604020202020204" pitchFamily="34" charset="0"/>
              </a:rPr>
            </a:br>
            <a:endParaRPr lang="es-MX" sz="2400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D42D9-4208-4485-7872-90F703C605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0416" y="6126617"/>
            <a:ext cx="12213584" cy="1320875"/>
          </a:xfrm>
        </p:spPr>
        <p:txBody>
          <a:bodyPr>
            <a:normAutofit/>
          </a:bodyPr>
          <a:lstStyle/>
          <a:p>
            <a:r>
              <a:rPr lang="es-MX" sz="5333" dirty="0">
                <a:solidFill>
                  <a:srgbClr val="FFC000"/>
                </a:solidFill>
                <a:latin typeface="Trajan Pro" pitchFamily="2" charset="0"/>
                <a:cs typeface="Arial" panose="020B0604020202020204" pitchFamily="34" charset="0"/>
              </a:rPr>
              <a:t>Proyectos en Diseño</a:t>
            </a:r>
            <a:endParaRPr lang="es-MX" sz="5333" dirty="0">
              <a:solidFill>
                <a:srgbClr val="FFC000"/>
              </a:solidFill>
            </a:endParaRPr>
          </a:p>
        </p:txBody>
      </p:sp>
      <p:sp>
        <p:nvSpPr>
          <p:cNvPr id="10" name="Rectangle 18">
            <a:extLst>
              <a:ext uri="{FF2B5EF4-FFF2-40B4-BE49-F238E27FC236}">
                <a16:creationId xmlns:a16="http://schemas.microsoft.com/office/drawing/2014/main" id="{3C5B0C18-694A-6ECE-0E80-2376BD8BCBE0}"/>
              </a:ext>
            </a:extLst>
          </p:cNvPr>
          <p:cNvSpPr/>
          <p:nvPr/>
        </p:nvSpPr>
        <p:spPr>
          <a:xfrm>
            <a:off x="0" y="-20064"/>
            <a:ext cx="21691600" cy="977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MX" noProof="0" dirty="0"/>
          </a:p>
        </p:txBody>
      </p:sp>
      <p:sp>
        <p:nvSpPr>
          <p:cNvPr id="20" name="Graphic 6">
            <a:extLst>
              <a:ext uri="{FF2B5EF4-FFF2-40B4-BE49-F238E27FC236}">
                <a16:creationId xmlns:a16="http://schemas.microsoft.com/office/drawing/2014/main" id="{0657E03D-2BEB-3F21-9033-56B9B39577D4}"/>
              </a:ext>
            </a:extLst>
          </p:cNvPr>
          <p:cNvSpPr/>
          <p:nvPr/>
        </p:nvSpPr>
        <p:spPr>
          <a:xfrm>
            <a:off x="4871297" y="7848600"/>
            <a:ext cx="6919807" cy="1693"/>
          </a:xfrm>
          <a:custGeom>
            <a:avLst/>
            <a:gdLst/>
            <a:ahLst/>
            <a:cxnLst/>
            <a:rect l="l" t="t" r="r" b="b"/>
            <a:pathLst>
              <a:path w="5190490">
                <a:moveTo>
                  <a:pt x="0" y="0"/>
                </a:moveTo>
                <a:lnTo>
                  <a:pt x="5189994" y="0"/>
                </a:lnTo>
              </a:path>
            </a:pathLst>
          </a:custGeom>
          <a:ln w="6350">
            <a:solidFill>
              <a:srgbClr val="FFFFFF"/>
            </a:solidFill>
            <a:prstDash val="solid"/>
          </a:ln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sz="2400" dirty="0"/>
          </a:p>
        </p:txBody>
      </p:sp>
      <p:sp>
        <p:nvSpPr>
          <p:cNvPr id="27" name="Graphic 8">
            <a:extLst>
              <a:ext uri="{FF2B5EF4-FFF2-40B4-BE49-F238E27FC236}">
                <a16:creationId xmlns:a16="http://schemas.microsoft.com/office/drawing/2014/main" id="{91536835-4A48-821D-5DA1-A2F2718D5A05}"/>
              </a:ext>
            </a:extLst>
          </p:cNvPr>
          <p:cNvSpPr/>
          <p:nvPr/>
        </p:nvSpPr>
        <p:spPr>
          <a:xfrm>
            <a:off x="867596" y="-53046"/>
            <a:ext cx="3148744" cy="2498259"/>
          </a:xfrm>
          <a:custGeom>
            <a:avLst/>
            <a:gdLst/>
            <a:ahLst/>
            <a:cxnLst/>
            <a:rect l="l" t="t" r="r" b="b"/>
            <a:pathLst>
              <a:path w="1790700" h="2064385">
                <a:moveTo>
                  <a:pt x="1790242" y="0"/>
                </a:moveTo>
                <a:lnTo>
                  <a:pt x="0" y="0"/>
                </a:lnTo>
                <a:lnTo>
                  <a:pt x="0" y="1616443"/>
                </a:lnTo>
                <a:lnTo>
                  <a:pt x="895121" y="2063991"/>
                </a:lnTo>
                <a:lnTo>
                  <a:pt x="1790242" y="1616443"/>
                </a:lnTo>
                <a:lnTo>
                  <a:pt x="17902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s-MX" noProof="0" dirty="0"/>
          </a:p>
        </p:txBody>
      </p:sp>
      <p:pic>
        <p:nvPicPr>
          <p:cNvPr id="30" name="Imagen 29">
            <a:extLst>
              <a:ext uri="{FF2B5EF4-FFF2-40B4-BE49-F238E27FC236}">
                <a16:creationId xmlns:a16="http://schemas.microsoft.com/office/drawing/2014/main" id="{246E8CA6-BB91-E062-18CD-A20F0964F0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37" y="160147"/>
            <a:ext cx="3543300" cy="1834066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878A31-1053-020D-D021-E5E8250C3C75}"/>
              </a:ext>
            </a:extLst>
          </p:cNvPr>
          <p:cNvSpPr txBox="1">
            <a:spLocks/>
          </p:cNvSpPr>
          <p:nvPr/>
        </p:nvSpPr>
        <p:spPr>
          <a:xfrm>
            <a:off x="5842000" y="8003199"/>
            <a:ext cx="4770419" cy="964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1219170" rtl="0" eaLnBrk="1" latinLnBrk="0" hangingPunct="1">
              <a:lnSpc>
                <a:spcPct val="90000"/>
              </a:lnSpc>
              <a:spcBef>
                <a:spcPts val="1333"/>
              </a:spcBef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indent="0" algn="ctr" defTabSz="121917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None/>
              <a:defRPr sz="21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MX" sz="2000" b="1" dirty="0">
                <a:solidFill>
                  <a:srgbClr val="E5BC44"/>
                </a:solidFill>
                <a:latin typeface="Poppins" panose="00000500000000000000" pitchFamily="2" charset="0"/>
                <a:ea typeface="Times New Roman" panose="02020603050405020304" pitchFamily="18" charset="0"/>
                <a:cs typeface="Times New Roman (Headings CS)"/>
              </a:rPr>
              <a:t>Autoridad de Carreteras y Transportación</a:t>
            </a:r>
            <a:endParaRPr lang="es-MX" sz="2000" dirty="0">
              <a:latin typeface="Arsenal" panose="00000500000000000000" pitchFamily="2" charset="0"/>
              <a:ea typeface="Times New Roman" panose="02020603050405020304" pitchFamily="18" charset="0"/>
              <a:cs typeface="Times New Roman (Headings CS)"/>
            </a:endParaRPr>
          </a:p>
        </p:txBody>
      </p:sp>
    </p:spTree>
    <p:extLst>
      <p:ext uri="{BB962C8B-B14F-4D97-AF65-F5344CB8AC3E}">
        <p14:creationId xmlns:p14="http://schemas.microsoft.com/office/powerpoint/2010/main" val="388689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E3898FC1-C3FA-747E-4B63-09CB5B53882C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6F31FA0-0892-0FC9-CB0A-F3B598572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10" y="2631032"/>
            <a:ext cx="3733800" cy="3853106"/>
          </a:xfrm>
          <a:prstGeom prst="rect">
            <a:avLst/>
          </a:prstGeom>
        </p:spPr>
        <p:txBody>
          <a:bodyPr vert="horz" wrap="square" lIns="121920" tIns="60960" rIns="121920" bIns="60960" rtlCol="0" anchor="t">
            <a:spAutoFit/>
          </a:bodyPr>
          <a:lstStyle/>
          <a:p>
            <a:r>
              <a:rPr lang="es-PR" sz="3733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Conector Lajas-San Germán, Fase I</a:t>
            </a:r>
            <a:br>
              <a:rPr lang="es-PR" sz="3733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s-PR" sz="3733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PR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PR-122 Desde PR-321 a PR-166</a:t>
            </a:r>
          </a:p>
          <a:p>
            <a:r>
              <a:rPr lang="es-PR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AC-012201 / MP (122)5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D9D9D41-A9B0-9D22-6601-5EA3A6CF4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26</a:t>
            </a:fld>
            <a:endParaRPr lang="es-US"/>
          </a:p>
        </p:txBody>
      </p:sp>
      <p:grpSp>
        <p:nvGrpSpPr>
          <p:cNvPr id="6" name="Grupo 5">
            <a:extLst>
              <a:ext uri="{FF2B5EF4-FFF2-40B4-BE49-F238E27FC236}">
                <a16:creationId xmlns:a16="http://schemas.microsoft.com/office/drawing/2014/main" id="{55A94A36-AF99-33CA-FEF7-EEEB547B48FB}"/>
              </a:ext>
            </a:extLst>
          </p:cNvPr>
          <p:cNvGrpSpPr/>
          <p:nvPr/>
        </p:nvGrpSpPr>
        <p:grpSpPr>
          <a:xfrm>
            <a:off x="4851400" y="1180697"/>
            <a:ext cx="10668000" cy="6782605"/>
            <a:chOff x="3479800" y="1751795"/>
            <a:chExt cx="10668000" cy="6782605"/>
          </a:xfrm>
        </p:grpSpPr>
        <p:sp>
          <p:nvSpPr>
            <p:cNvPr id="5" name="Rectángulo 4">
              <a:extLst>
                <a:ext uri="{FF2B5EF4-FFF2-40B4-BE49-F238E27FC236}">
                  <a16:creationId xmlns:a16="http://schemas.microsoft.com/office/drawing/2014/main" id="{2E46C6D0-2399-C785-357D-F3BEEC8C69A5}"/>
                </a:ext>
              </a:extLst>
            </p:cNvPr>
            <p:cNvSpPr/>
            <p:nvPr/>
          </p:nvSpPr>
          <p:spPr>
            <a:xfrm>
              <a:off x="3479800" y="1751795"/>
              <a:ext cx="10668000" cy="678260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AC80C4D0-1905-6A75-E03E-91EAE18EE63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79800" y="2057400"/>
              <a:ext cx="10318027" cy="61425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98096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8CD530-C616-8BA5-644E-0DF2246221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16">
            <a:extLst>
              <a:ext uri="{FF2B5EF4-FFF2-40B4-BE49-F238E27FC236}">
                <a16:creationId xmlns:a16="http://schemas.microsoft.com/office/drawing/2014/main" id="{9327B519-9171-2B83-0A73-8DACEF8F7385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2539" name="TextBox 2538">
            <a:extLst>
              <a:ext uri="{FF2B5EF4-FFF2-40B4-BE49-F238E27FC236}">
                <a16:creationId xmlns:a16="http://schemas.microsoft.com/office/drawing/2014/main" id="{D4D0F46A-7848-8BCC-F88F-8052BAF344C6}"/>
              </a:ext>
            </a:extLst>
          </p:cNvPr>
          <p:cNvSpPr txBox="1"/>
          <p:nvPr/>
        </p:nvSpPr>
        <p:spPr>
          <a:xfrm>
            <a:off x="533722" y="504780"/>
            <a:ext cx="88635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PR" sz="3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Conector Lajas-San Germán, Fase I</a:t>
            </a:r>
          </a:p>
          <a:p>
            <a:r>
              <a:rPr lang="es-PR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PR-122 Desde PR-321 a PR-166</a:t>
            </a:r>
          </a:p>
          <a:p>
            <a:r>
              <a:rPr lang="es-PR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AC-012201 / MP (122)5</a:t>
            </a:r>
            <a:endParaRPr lang="es-US" sz="3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41" name="TextBox 2540">
            <a:extLst>
              <a:ext uri="{FF2B5EF4-FFF2-40B4-BE49-F238E27FC236}">
                <a16:creationId xmlns:a16="http://schemas.microsoft.com/office/drawing/2014/main" id="{F1A440D0-1734-8DE7-BE3D-D8DDB801B01C}"/>
              </a:ext>
            </a:extLst>
          </p:cNvPr>
          <p:cNvSpPr txBox="1"/>
          <p:nvPr/>
        </p:nvSpPr>
        <p:spPr>
          <a:xfrm>
            <a:off x="660400" y="2590800"/>
            <a:ext cx="7620000" cy="50789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Localización: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Comienza en la intersección PR-122/PR-321 en el municipio de Lajas y termina en la intersección PR-122/PR-166 en el municipio de San Germán.</a:t>
            </a:r>
            <a:endParaRPr lang="en-US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Descripción del Proyecto: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La acción propuesta consiste en extender la actual carretera PR-122, conocida como Avenida Casto Pérez, desde su intersección con la carretera PR-321 en el municipio de Lajas hasta su intersección con el extremo este de la carretera PR-166 en San Germán. La longitud del tramo propuesto es de aproximadamente 3.1km y proveerá cuatro (4) carriles de 3.65m, con una barrera de concreto en el centro que divide los mismos a dos (2) carriles en ambas direcciones.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 </a:t>
            </a:r>
            <a:endParaRPr lang="en-US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Tipos de Fondos: 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CDBG-MIT y Earmaks de FHWA</a:t>
            </a:r>
            <a:endParaRPr lang="en-US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Fondos Asignados: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CDBG-MIT - $70,892,956.75, Earmak de FHWA - $3,000,000.00</a:t>
            </a:r>
            <a:endParaRPr lang="en-US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Estimado Costo de Construcción: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$59,648,931.98</a:t>
            </a:r>
            <a:endParaRPr lang="en-US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</p:txBody>
      </p:sp>
      <p:pic>
        <p:nvPicPr>
          <p:cNvPr id="4" name="Marcador de posición de imagen 3">
            <a:extLst>
              <a:ext uri="{FF2B5EF4-FFF2-40B4-BE49-F238E27FC236}">
                <a16:creationId xmlns:a16="http://schemas.microsoft.com/office/drawing/2014/main" id="{873E516F-A98B-4634-F10A-87CF9A66CD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74" t="2912" r="57688" b="9732"/>
          <a:stretch>
            <a:fillRect/>
          </a:stretch>
        </p:blipFill>
        <p:spPr bwMode="auto">
          <a:xfrm>
            <a:off x="7518400" y="0"/>
            <a:ext cx="8737600" cy="9144000"/>
          </a:xfrm>
          <a:custGeom>
            <a:avLst/>
            <a:gdLst>
              <a:gd name="T0" fmla="*/ 4234 w 5219"/>
              <a:gd name="T1" fmla="*/ 4234 w 5219"/>
              <a:gd name="T2" fmla="*/ 4234 w 5219"/>
              <a:gd name="T3" fmla="*/ 4234 w 5219"/>
              <a:gd name="T4" fmla="*/ 4234 w 5219"/>
              <a:gd name="T5" fmla="*/ 4234 w 5219"/>
              <a:gd name="T6" fmla="*/ 4234 w 5219"/>
              <a:gd name="T7" fmla="*/ 4234 w 5219"/>
              <a:gd name="T8" fmla="*/ 4234 w 5219"/>
              <a:gd name="T9" fmla="*/ 4234 w 5219"/>
              <a:gd name="T10" fmla="*/ 4234 w 5219"/>
              <a:gd name="T11" fmla="*/ 4234 w 5219"/>
              <a:gd name="T12" fmla="*/ 4234 w 5219"/>
              <a:gd name="T13" fmla="*/ 4234 w 5219"/>
              <a:gd name="T14" fmla="*/ 4234 w 5219"/>
              <a:gd name="T15" fmla="*/ 4234 w 5219"/>
              <a:gd name="T16" fmla="*/ 4234 w 5219"/>
              <a:gd name="T17" fmla="*/ 4234 w 5219"/>
              <a:gd name="T18" fmla="*/ 4234 w 5219"/>
              <a:gd name="T19" fmla="*/ 4234 w 5219"/>
              <a:gd name="T20" fmla="*/ 4234 w 5219"/>
              <a:gd name="T21" fmla="*/ 4234 w 5219"/>
              <a:gd name="T22" fmla="*/ 4234 w 5219"/>
              <a:gd name="T23" fmla="*/ 4234 w 5219"/>
              <a:gd name="T24" fmla="*/ 4234 w 5219"/>
              <a:gd name="T25" fmla="*/ 4234 w 5219"/>
              <a:gd name="T26" fmla="*/ 4234 w 5219"/>
              <a:gd name="T27" fmla="*/ 4234 w 5219"/>
              <a:gd name="T28" fmla="*/ 4234 w 5219"/>
              <a:gd name="T29" fmla="*/ 4234 w 5219"/>
              <a:gd name="T30" fmla="*/ 4234 w 5219"/>
              <a:gd name="T31" fmla="*/ 4234 w 5219"/>
              <a:gd name="T32" fmla="*/ 4234 w 5219"/>
              <a:gd name="T33" fmla="*/ 4234 w 5219"/>
              <a:gd name="T34" fmla="*/ 4234 w 5219"/>
              <a:gd name="T35" fmla="*/ 4234 w 5219"/>
              <a:gd name="T36" fmla="*/ 4234 w 5219"/>
              <a:gd name="T37" fmla="*/ 4234 w 5219"/>
              <a:gd name="T38" fmla="*/ 4234 w 5219"/>
              <a:gd name="T39" fmla="*/ 4234 w 5219"/>
              <a:gd name="T40" fmla="*/ 4234 w 5219"/>
              <a:gd name="T41" fmla="*/ 4234 w 5219"/>
              <a:gd name="T42" fmla="*/ 4234 w 5219"/>
              <a:gd name="T43" fmla="*/ 4234 w 5219"/>
              <a:gd name="T44" fmla="*/ 4234 w 5219"/>
              <a:gd name="T45" fmla="*/ 4234 w 5219"/>
              <a:gd name="T46" fmla="*/ 4234 w 5219"/>
              <a:gd name="T47" fmla="*/ 4234 w 5219"/>
              <a:gd name="T48" fmla="*/ 4234 w 5219"/>
              <a:gd name="T49" fmla="*/ 4234 w 5219"/>
              <a:gd name="T50" fmla="*/ 4234 w 5219"/>
              <a:gd name="T51" fmla="*/ 4234 w 5219"/>
              <a:gd name="T52" fmla="*/ 4234 w 5219"/>
              <a:gd name="T53" fmla="*/ 4234 w 5219"/>
              <a:gd name="T54" fmla="*/ 4234 w 5219"/>
              <a:gd name="T55" fmla="*/ 4234 w 5219"/>
              <a:gd name="T56" fmla="*/ 4234 w 5219"/>
              <a:gd name="T57" fmla="*/ 4234 w 5219"/>
              <a:gd name="T58" fmla="*/ 4234 w 5219"/>
              <a:gd name="T59" fmla="*/ 4234 w 5219"/>
              <a:gd name="T60" fmla="*/ 4234 w 5219"/>
              <a:gd name="T61" fmla="*/ 4234 w 5219"/>
              <a:gd name="T62" fmla="*/ 4234 w 5219"/>
              <a:gd name="T63" fmla="*/ 4234 w 5219"/>
              <a:gd name="T64" fmla="*/ 4234 w 5219"/>
              <a:gd name="T65" fmla="*/ 4234 w 5219"/>
              <a:gd name="T66" fmla="*/ 4234 w 5219"/>
              <a:gd name="T67" fmla="*/ 4234 w 5219"/>
              <a:gd name="T68" fmla="*/ 4234 w 5219"/>
              <a:gd name="T69" fmla="*/ 4234 w 5219"/>
              <a:gd name="T70" fmla="*/ 4234 w 5219"/>
              <a:gd name="T71" fmla="*/ 4234 w 5219"/>
              <a:gd name="T72" fmla="*/ 4234 w 5219"/>
              <a:gd name="T73" fmla="*/ 4234 w 5219"/>
              <a:gd name="T74" fmla="*/ 4234 w 5219"/>
              <a:gd name="T75" fmla="*/ 4234 w 5219"/>
              <a:gd name="T76" fmla="*/ 4234 w 5219"/>
              <a:gd name="T77" fmla="*/ 4234 w 5219"/>
              <a:gd name="T78" fmla="*/ 4234 w 5219"/>
              <a:gd name="T79" fmla="*/ 4234 w 5219"/>
              <a:gd name="T80" fmla="*/ 4234 w 5219"/>
              <a:gd name="T81" fmla="*/ 4234 w 5219"/>
              <a:gd name="T82" fmla="*/ 4234 w 5219"/>
              <a:gd name="T83" fmla="*/ 4234 w 5219"/>
              <a:gd name="T84" fmla="*/ 4234 w 5219"/>
              <a:gd name="T85" fmla="*/ 4234 w 5219"/>
              <a:gd name="T86" fmla="*/ 4234 w 5219"/>
              <a:gd name="T87" fmla="*/ 4234 w 5219"/>
              <a:gd name="T88" fmla="*/ 4234 w 5219"/>
              <a:gd name="T89" fmla="*/ 4234 w 5219"/>
              <a:gd name="T90" fmla="*/ 4234 w 5219"/>
              <a:gd name="T91" fmla="*/ 4234 w 5219"/>
              <a:gd name="T92" fmla="*/ 4234 w 5219"/>
              <a:gd name="T93" fmla="*/ 4234 w 5219"/>
              <a:gd name="T94" fmla="*/ 4234 w 5219"/>
              <a:gd name="T95" fmla="*/ 4234 w 5219"/>
              <a:gd name="T96" fmla="*/ 4234 w 5219"/>
              <a:gd name="T97" fmla="*/ 4234 w 5219"/>
              <a:gd name="T98" fmla="*/ 4234 w 5219"/>
              <a:gd name="T99" fmla="*/ 4234 w 5219"/>
              <a:gd name="T100" fmla="*/ 4234 w 5219"/>
              <a:gd name="T101" fmla="*/ 4234 w 5219"/>
              <a:gd name="T102" fmla="*/ 4234 w 5219"/>
              <a:gd name="T103" fmla="*/ 4234 w 5219"/>
              <a:gd name="T104" fmla="*/ 4234 w 5219"/>
              <a:gd name="T105" fmla="*/ 4234 w 5219"/>
              <a:gd name="T106" fmla="*/ 4234 w 5219"/>
              <a:gd name="T107" fmla="*/ 4234 w 5219"/>
              <a:gd name="T108" fmla="*/ 4234 w 5219"/>
              <a:gd name="T109" fmla="*/ 4234 w 5219"/>
              <a:gd name="T110" fmla="*/ 4234 w 5219"/>
              <a:gd name="T111" fmla="*/ 4234 w 5219"/>
              <a:gd name="T112" fmla="*/ 4234 w 5219"/>
              <a:gd name="T113" fmla="*/ 4234 w 5219"/>
              <a:gd name="T114" fmla="*/ 4234 w 5219"/>
              <a:gd name="T115" fmla="*/ 4234 w 5219"/>
              <a:gd name="T116" fmla="*/ 4234 w 5219"/>
              <a:gd name="T117" fmla="*/ 4234 w 5219"/>
              <a:gd name="T118" fmla="*/ 4234 w 5219"/>
              <a:gd name="T119" fmla="*/ 4234 w 5219"/>
              <a:gd name="T120" fmla="*/ 4234 w 5219"/>
              <a:gd name="T121" fmla="*/ 4234 w 5219"/>
              <a:gd name="T122" fmla="*/ 4234 w 5219"/>
              <a:gd name="T123" fmla="*/ 4234 w 5219"/>
              <a:gd name="T124" fmla="*/ 4234 w 5219"/>
              <a:gd name="T125" fmla="*/ 4234 w 5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1097" h="9856">
                <a:moveTo>
                  <a:pt x="1753" y="9430"/>
                </a:moveTo>
                <a:lnTo>
                  <a:pt x="1753" y="9434"/>
                </a:lnTo>
                <a:lnTo>
                  <a:pt x="1752" y="9438"/>
                </a:lnTo>
                <a:lnTo>
                  <a:pt x="1753" y="9434"/>
                </a:lnTo>
                <a:lnTo>
                  <a:pt x="1753" y="9430"/>
                </a:lnTo>
                <a:close/>
                <a:moveTo>
                  <a:pt x="3274" y="0"/>
                </a:moveTo>
                <a:lnTo>
                  <a:pt x="3285" y="0"/>
                </a:lnTo>
                <a:lnTo>
                  <a:pt x="3282" y="2"/>
                </a:lnTo>
                <a:lnTo>
                  <a:pt x="3278" y="3"/>
                </a:lnTo>
                <a:lnTo>
                  <a:pt x="3275" y="2"/>
                </a:lnTo>
                <a:lnTo>
                  <a:pt x="3274" y="0"/>
                </a:lnTo>
                <a:close/>
                <a:moveTo>
                  <a:pt x="3417" y="0"/>
                </a:moveTo>
                <a:lnTo>
                  <a:pt x="3436" y="0"/>
                </a:lnTo>
                <a:lnTo>
                  <a:pt x="3434" y="3"/>
                </a:lnTo>
                <a:lnTo>
                  <a:pt x="3431" y="5"/>
                </a:lnTo>
                <a:lnTo>
                  <a:pt x="3428" y="6"/>
                </a:lnTo>
                <a:lnTo>
                  <a:pt x="3425" y="6"/>
                </a:lnTo>
                <a:lnTo>
                  <a:pt x="3421" y="6"/>
                </a:lnTo>
                <a:lnTo>
                  <a:pt x="3419" y="5"/>
                </a:lnTo>
                <a:lnTo>
                  <a:pt x="3418" y="3"/>
                </a:lnTo>
                <a:lnTo>
                  <a:pt x="3417" y="0"/>
                </a:lnTo>
                <a:close/>
                <a:moveTo>
                  <a:pt x="3561" y="0"/>
                </a:moveTo>
                <a:lnTo>
                  <a:pt x="3587" y="0"/>
                </a:lnTo>
                <a:lnTo>
                  <a:pt x="3584" y="4"/>
                </a:lnTo>
                <a:lnTo>
                  <a:pt x="3580" y="7"/>
                </a:lnTo>
                <a:lnTo>
                  <a:pt x="3576" y="9"/>
                </a:lnTo>
                <a:lnTo>
                  <a:pt x="3571" y="10"/>
                </a:lnTo>
                <a:lnTo>
                  <a:pt x="3567" y="9"/>
                </a:lnTo>
                <a:lnTo>
                  <a:pt x="3563" y="7"/>
                </a:lnTo>
                <a:lnTo>
                  <a:pt x="3561" y="4"/>
                </a:lnTo>
                <a:lnTo>
                  <a:pt x="3561" y="0"/>
                </a:lnTo>
                <a:close/>
                <a:moveTo>
                  <a:pt x="3705" y="0"/>
                </a:moveTo>
                <a:lnTo>
                  <a:pt x="3738" y="0"/>
                </a:lnTo>
                <a:lnTo>
                  <a:pt x="3734" y="5"/>
                </a:lnTo>
                <a:lnTo>
                  <a:pt x="3729" y="9"/>
                </a:lnTo>
                <a:lnTo>
                  <a:pt x="3724" y="12"/>
                </a:lnTo>
                <a:lnTo>
                  <a:pt x="3718" y="13"/>
                </a:lnTo>
                <a:lnTo>
                  <a:pt x="3712" y="12"/>
                </a:lnTo>
                <a:lnTo>
                  <a:pt x="3707" y="9"/>
                </a:lnTo>
                <a:lnTo>
                  <a:pt x="3705" y="5"/>
                </a:lnTo>
                <a:lnTo>
                  <a:pt x="3705" y="0"/>
                </a:lnTo>
                <a:close/>
                <a:moveTo>
                  <a:pt x="3839" y="0"/>
                </a:moveTo>
                <a:lnTo>
                  <a:pt x="3925" y="0"/>
                </a:lnTo>
                <a:lnTo>
                  <a:pt x="3842" y="260"/>
                </a:lnTo>
                <a:lnTo>
                  <a:pt x="3807" y="385"/>
                </a:lnTo>
                <a:lnTo>
                  <a:pt x="3816" y="423"/>
                </a:lnTo>
                <a:lnTo>
                  <a:pt x="3865" y="421"/>
                </a:lnTo>
                <a:lnTo>
                  <a:pt x="3869" y="418"/>
                </a:lnTo>
                <a:lnTo>
                  <a:pt x="3874" y="416"/>
                </a:lnTo>
                <a:lnTo>
                  <a:pt x="3879" y="414"/>
                </a:lnTo>
                <a:lnTo>
                  <a:pt x="3883" y="414"/>
                </a:lnTo>
                <a:lnTo>
                  <a:pt x="3884" y="414"/>
                </a:lnTo>
                <a:lnTo>
                  <a:pt x="3884" y="414"/>
                </a:lnTo>
                <a:lnTo>
                  <a:pt x="3895" y="400"/>
                </a:lnTo>
                <a:lnTo>
                  <a:pt x="3907" y="377"/>
                </a:lnTo>
                <a:lnTo>
                  <a:pt x="3918" y="347"/>
                </a:lnTo>
                <a:lnTo>
                  <a:pt x="3929" y="312"/>
                </a:lnTo>
                <a:lnTo>
                  <a:pt x="3922" y="315"/>
                </a:lnTo>
                <a:lnTo>
                  <a:pt x="3915" y="316"/>
                </a:lnTo>
                <a:lnTo>
                  <a:pt x="3906" y="315"/>
                </a:lnTo>
                <a:lnTo>
                  <a:pt x="3900" y="309"/>
                </a:lnTo>
                <a:lnTo>
                  <a:pt x="3897" y="301"/>
                </a:lnTo>
                <a:lnTo>
                  <a:pt x="3898" y="291"/>
                </a:lnTo>
                <a:lnTo>
                  <a:pt x="3904" y="282"/>
                </a:lnTo>
                <a:lnTo>
                  <a:pt x="3911" y="274"/>
                </a:lnTo>
                <a:lnTo>
                  <a:pt x="3921" y="269"/>
                </a:lnTo>
                <a:lnTo>
                  <a:pt x="3931" y="267"/>
                </a:lnTo>
                <a:lnTo>
                  <a:pt x="3937" y="268"/>
                </a:lnTo>
                <a:lnTo>
                  <a:pt x="3941" y="271"/>
                </a:lnTo>
                <a:lnTo>
                  <a:pt x="3949" y="246"/>
                </a:lnTo>
                <a:lnTo>
                  <a:pt x="3957" y="220"/>
                </a:lnTo>
                <a:lnTo>
                  <a:pt x="3964" y="193"/>
                </a:lnTo>
                <a:lnTo>
                  <a:pt x="3972" y="166"/>
                </a:lnTo>
                <a:lnTo>
                  <a:pt x="3967" y="167"/>
                </a:lnTo>
                <a:lnTo>
                  <a:pt x="3963" y="168"/>
                </a:lnTo>
                <a:lnTo>
                  <a:pt x="3955" y="166"/>
                </a:lnTo>
                <a:lnTo>
                  <a:pt x="3949" y="160"/>
                </a:lnTo>
                <a:lnTo>
                  <a:pt x="3945" y="153"/>
                </a:lnTo>
                <a:lnTo>
                  <a:pt x="3947" y="144"/>
                </a:lnTo>
                <a:lnTo>
                  <a:pt x="3952" y="135"/>
                </a:lnTo>
                <a:lnTo>
                  <a:pt x="3959" y="128"/>
                </a:lnTo>
                <a:lnTo>
                  <a:pt x="3968" y="123"/>
                </a:lnTo>
                <a:lnTo>
                  <a:pt x="3978" y="121"/>
                </a:lnTo>
                <a:lnTo>
                  <a:pt x="3981" y="122"/>
                </a:lnTo>
                <a:lnTo>
                  <a:pt x="3985" y="123"/>
                </a:lnTo>
                <a:lnTo>
                  <a:pt x="3993" y="96"/>
                </a:lnTo>
                <a:lnTo>
                  <a:pt x="4002" y="69"/>
                </a:lnTo>
                <a:lnTo>
                  <a:pt x="4011" y="43"/>
                </a:lnTo>
                <a:lnTo>
                  <a:pt x="4020" y="16"/>
                </a:lnTo>
                <a:lnTo>
                  <a:pt x="4016" y="18"/>
                </a:lnTo>
                <a:lnTo>
                  <a:pt x="4011" y="18"/>
                </a:lnTo>
                <a:lnTo>
                  <a:pt x="4003" y="17"/>
                </a:lnTo>
                <a:lnTo>
                  <a:pt x="3998" y="13"/>
                </a:lnTo>
                <a:lnTo>
                  <a:pt x="3995" y="7"/>
                </a:lnTo>
                <a:lnTo>
                  <a:pt x="3995" y="0"/>
                </a:lnTo>
                <a:lnTo>
                  <a:pt x="4044" y="0"/>
                </a:lnTo>
                <a:lnTo>
                  <a:pt x="4017" y="96"/>
                </a:lnTo>
                <a:lnTo>
                  <a:pt x="3997" y="161"/>
                </a:lnTo>
                <a:lnTo>
                  <a:pt x="3983" y="209"/>
                </a:lnTo>
                <a:lnTo>
                  <a:pt x="3975" y="256"/>
                </a:lnTo>
                <a:lnTo>
                  <a:pt x="3981" y="263"/>
                </a:lnTo>
                <a:lnTo>
                  <a:pt x="3987" y="265"/>
                </a:lnTo>
                <a:lnTo>
                  <a:pt x="3993" y="264"/>
                </a:lnTo>
                <a:lnTo>
                  <a:pt x="3998" y="256"/>
                </a:lnTo>
                <a:lnTo>
                  <a:pt x="4033" y="153"/>
                </a:lnTo>
                <a:lnTo>
                  <a:pt x="4047" y="92"/>
                </a:lnTo>
                <a:lnTo>
                  <a:pt x="4056" y="49"/>
                </a:lnTo>
                <a:lnTo>
                  <a:pt x="4077" y="0"/>
                </a:lnTo>
                <a:lnTo>
                  <a:pt x="4108" y="0"/>
                </a:lnTo>
                <a:lnTo>
                  <a:pt x="4104" y="24"/>
                </a:lnTo>
                <a:lnTo>
                  <a:pt x="4093" y="61"/>
                </a:lnTo>
                <a:lnTo>
                  <a:pt x="4073" y="140"/>
                </a:lnTo>
                <a:lnTo>
                  <a:pt x="4040" y="283"/>
                </a:lnTo>
                <a:lnTo>
                  <a:pt x="4016" y="331"/>
                </a:lnTo>
                <a:lnTo>
                  <a:pt x="3987" y="410"/>
                </a:lnTo>
                <a:lnTo>
                  <a:pt x="3940" y="565"/>
                </a:lnTo>
                <a:lnTo>
                  <a:pt x="3858" y="845"/>
                </a:lnTo>
                <a:lnTo>
                  <a:pt x="3855" y="856"/>
                </a:lnTo>
                <a:lnTo>
                  <a:pt x="3853" y="865"/>
                </a:lnTo>
                <a:lnTo>
                  <a:pt x="3852" y="872"/>
                </a:lnTo>
                <a:lnTo>
                  <a:pt x="3852" y="878"/>
                </a:lnTo>
                <a:lnTo>
                  <a:pt x="3859" y="868"/>
                </a:lnTo>
                <a:lnTo>
                  <a:pt x="3868" y="858"/>
                </a:lnTo>
                <a:lnTo>
                  <a:pt x="3879" y="853"/>
                </a:lnTo>
                <a:lnTo>
                  <a:pt x="3891" y="850"/>
                </a:lnTo>
                <a:lnTo>
                  <a:pt x="3891" y="851"/>
                </a:lnTo>
                <a:lnTo>
                  <a:pt x="3892" y="851"/>
                </a:lnTo>
                <a:lnTo>
                  <a:pt x="3908" y="828"/>
                </a:lnTo>
                <a:lnTo>
                  <a:pt x="3922" y="804"/>
                </a:lnTo>
                <a:lnTo>
                  <a:pt x="3936" y="781"/>
                </a:lnTo>
                <a:lnTo>
                  <a:pt x="3951" y="757"/>
                </a:lnTo>
                <a:lnTo>
                  <a:pt x="3950" y="773"/>
                </a:lnTo>
                <a:lnTo>
                  <a:pt x="3949" y="788"/>
                </a:lnTo>
                <a:lnTo>
                  <a:pt x="3948" y="803"/>
                </a:lnTo>
                <a:lnTo>
                  <a:pt x="3947" y="818"/>
                </a:lnTo>
                <a:lnTo>
                  <a:pt x="3951" y="823"/>
                </a:lnTo>
                <a:lnTo>
                  <a:pt x="3955" y="824"/>
                </a:lnTo>
                <a:lnTo>
                  <a:pt x="3959" y="822"/>
                </a:lnTo>
                <a:lnTo>
                  <a:pt x="3963" y="816"/>
                </a:lnTo>
                <a:lnTo>
                  <a:pt x="3976" y="786"/>
                </a:lnTo>
                <a:lnTo>
                  <a:pt x="3986" y="755"/>
                </a:lnTo>
                <a:lnTo>
                  <a:pt x="3992" y="722"/>
                </a:lnTo>
                <a:lnTo>
                  <a:pt x="3992" y="689"/>
                </a:lnTo>
                <a:lnTo>
                  <a:pt x="3993" y="639"/>
                </a:lnTo>
                <a:lnTo>
                  <a:pt x="3998" y="608"/>
                </a:lnTo>
                <a:lnTo>
                  <a:pt x="3991" y="620"/>
                </a:lnTo>
                <a:lnTo>
                  <a:pt x="3960" y="698"/>
                </a:lnTo>
                <a:lnTo>
                  <a:pt x="3948" y="697"/>
                </a:lnTo>
                <a:lnTo>
                  <a:pt x="3939" y="697"/>
                </a:lnTo>
                <a:lnTo>
                  <a:pt x="3944" y="674"/>
                </a:lnTo>
                <a:lnTo>
                  <a:pt x="3951" y="653"/>
                </a:lnTo>
                <a:lnTo>
                  <a:pt x="3956" y="634"/>
                </a:lnTo>
                <a:lnTo>
                  <a:pt x="3961" y="614"/>
                </a:lnTo>
                <a:lnTo>
                  <a:pt x="3953" y="611"/>
                </a:lnTo>
                <a:lnTo>
                  <a:pt x="3948" y="605"/>
                </a:lnTo>
                <a:lnTo>
                  <a:pt x="3945" y="597"/>
                </a:lnTo>
                <a:lnTo>
                  <a:pt x="3947" y="587"/>
                </a:lnTo>
                <a:lnTo>
                  <a:pt x="3952" y="577"/>
                </a:lnTo>
                <a:lnTo>
                  <a:pt x="3959" y="569"/>
                </a:lnTo>
                <a:lnTo>
                  <a:pt x="3967" y="563"/>
                </a:lnTo>
                <a:lnTo>
                  <a:pt x="3977" y="559"/>
                </a:lnTo>
                <a:lnTo>
                  <a:pt x="3986" y="529"/>
                </a:lnTo>
                <a:lnTo>
                  <a:pt x="3996" y="504"/>
                </a:lnTo>
                <a:lnTo>
                  <a:pt x="4004" y="483"/>
                </a:lnTo>
                <a:lnTo>
                  <a:pt x="4011" y="466"/>
                </a:lnTo>
                <a:lnTo>
                  <a:pt x="4003" y="463"/>
                </a:lnTo>
                <a:lnTo>
                  <a:pt x="3997" y="458"/>
                </a:lnTo>
                <a:lnTo>
                  <a:pt x="3993" y="449"/>
                </a:lnTo>
                <a:lnTo>
                  <a:pt x="3996" y="439"/>
                </a:lnTo>
                <a:lnTo>
                  <a:pt x="4001" y="428"/>
                </a:lnTo>
                <a:lnTo>
                  <a:pt x="4010" y="420"/>
                </a:lnTo>
                <a:lnTo>
                  <a:pt x="4020" y="414"/>
                </a:lnTo>
                <a:lnTo>
                  <a:pt x="4032" y="412"/>
                </a:lnTo>
                <a:lnTo>
                  <a:pt x="4041" y="413"/>
                </a:lnTo>
                <a:lnTo>
                  <a:pt x="4048" y="419"/>
                </a:lnTo>
                <a:lnTo>
                  <a:pt x="4052" y="427"/>
                </a:lnTo>
                <a:lnTo>
                  <a:pt x="4051" y="436"/>
                </a:lnTo>
                <a:lnTo>
                  <a:pt x="4060" y="451"/>
                </a:lnTo>
                <a:lnTo>
                  <a:pt x="4068" y="469"/>
                </a:lnTo>
                <a:lnTo>
                  <a:pt x="4076" y="486"/>
                </a:lnTo>
                <a:lnTo>
                  <a:pt x="4084" y="498"/>
                </a:lnTo>
                <a:lnTo>
                  <a:pt x="4090" y="498"/>
                </a:lnTo>
                <a:lnTo>
                  <a:pt x="4094" y="497"/>
                </a:lnTo>
                <a:lnTo>
                  <a:pt x="4116" y="450"/>
                </a:lnTo>
                <a:lnTo>
                  <a:pt x="4136" y="398"/>
                </a:lnTo>
                <a:lnTo>
                  <a:pt x="4153" y="339"/>
                </a:lnTo>
                <a:lnTo>
                  <a:pt x="4165" y="277"/>
                </a:lnTo>
                <a:lnTo>
                  <a:pt x="4175" y="228"/>
                </a:lnTo>
                <a:lnTo>
                  <a:pt x="4192" y="181"/>
                </a:lnTo>
                <a:lnTo>
                  <a:pt x="4210" y="135"/>
                </a:lnTo>
                <a:lnTo>
                  <a:pt x="4229" y="89"/>
                </a:lnTo>
                <a:lnTo>
                  <a:pt x="4236" y="81"/>
                </a:lnTo>
                <a:lnTo>
                  <a:pt x="4243" y="74"/>
                </a:lnTo>
                <a:lnTo>
                  <a:pt x="4251" y="80"/>
                </a:lnTo>
                <a:lnTo>
                  <a:pt x="4255" y="84"/>
                </a:lnTo>
                <a:lnTo>
                  <a:pt x="4258" y="95"/>
                </a:lnTo>
                <a:lnTo>
                  <a:pt x="4260" y="120"/>
                </a:lnTo>
                <a:lnTo>
                  <a:pt x="4267" y="118"/>
                </a:lnTo>
                <a:lnTo>
                  <a:pt x="4274" y="116"/>
                </a:lnTo>
                <a:lnTo>
                  <a:pt x="4284" y="119"/>
                </a:lnTo>
                <a:lnTo>
                  <a:pt x="4291" y="125"/>
                </a:lnTo>
                <a:lnTo>
                  <a:pt x="4294" y="134"/>
                </a:lnTo>
                <a:lnTo>
                  <a:pt x="4293" y="144"/>
                </a:lnTo>
                <a:lnTo>
                  <a:pt x="4289" y="152"/>
                </a:lnTo>
                <a:lnTo>
                  <a:pt x="4283" y="159"/>
                </a:lnTo>
                <a:lnTo>
                  <a:pt x="4274" y="166"/>
                </a:lnTo>
                <a:lnTo>
                  <a:pt x="4266" y="170"/>
                </a:lnTo>
                <a:lnTo>
                  <a:pt x="4266" y="171"/>
                </a:lnTo>
                <a:lnTo>
                  <a:pt x="4266" y="173"/>
                </a:lnTo>
                <a:lnTo>
                  <a:pt x="4269" y="177"/>
                </a:lnTo>
                <a:lnTo>
                  <a:pt x="4273" y="183"/>
                </a:lnTo>
                <a:lnTo>
                  <a:pt x="4302" y="144"/>
                </a:lnTo>
                <a:lnTo>
                  <a:pt x="4310" y="140"/>
                </a:lnTo>
                <a:lnTo>
                  <a:pt x="4299" y="189"/>
                </a:lnTo>
                <a:lnTo>
                  <a:pt x="4269" y="310"/>
                </a:lnTo>
                <a:lnTo>
                  <a:pt x="4271" y="315"/>
                </a:lnTo>
                <a:lnTo>
                  <a:pt x="4274" y="317"/>
                </a:lnTo>
                <a:lnTo>
                  <a:pt x="4278" y="315"/>
                </a:lnTo>
                <a:lnTo>
                  <a:pt x="4282" y="310"/>
                </a:lnTo>
                <a:lnTo>
                  <a:pt x="4294" y="279"/>
                </a:lnTo>
                <a:lnTo>
                  <a:pt x="4310" y="250"/>
                </a:lnTo>
                <a:lnTo>
                  <a:pt x="4329" y="225"/>
                </a:lnTo>
                <a:lnTo>
                  <a:pt x="4348" y="200"/>
                </a:lnTo>
                <a:lnTo>
                  <a:pt x="4355" y="131"/>
                </a:lnTo>
                <a:lnTo>
                  <a:pt x="4360" y="93"/>
                </a:lnTo>
                <a:lnTo>
                  <a:pt x="4370" y="59"/>
                </a:lnTo>
                <a:lnTo>
                  <a:pt x="4396" y="0"/>
                </a:lnTo>
                <a:lnTo>
                  <a:pt x="4527" y="0"/>
                </a:lnTo>
                <a:lnTo>
                  <a:pt x="4524" y="14"/>
                </a:lnTo>
                <a:lnTo>
                  <a:pt x="4520" y="30"/>
                </a:lnTo>
                <a:lnTo>
                  <a:pt x="4515" y="45"/>
                </a:lnTo>
                <a:lnTo>
                  <a:pt x="4512" y="59"/>
                </a:lnTo>
                <a:lnTo>
                  <a:pt x="4528" y="57"/>
                </a:lnTo>
                <a:lnTo>
                  <a:pt x="4539" y="46"/>
                </a:lnTo>
                <a:lnTo>
                  <a:pt x="4547" y="27"/>
                </a:lnTo>
                <a:lnTo>
                  <a:pt x="4554" y="0"/>
                </a:lnTo>
                <a:lnTo>
                  <a:pt x="11097" y="0"/>
                </a:lnTo>
                <a:lnTo>
                  <a:pt x="11097" y="9856"/>
                </a:lnTo>
                <a:lnTo>
                  <a:pt x="1624" y="9856"/>
                </a:lnTo>
                <a:lnTo>
                  <a:pt x="1738" y="9502"/>
                </a:lnTo>
                <a:lnTo>
                  <a:pt x="1743" y="9482"/>
                </a:lnTo>
                <a:lnTo>
                  <a:pt x="1747" y="9465"/>
                </a:lnTo>
                <a:lnTo>
                  <a:pt x="1750" y="9450"/>
                </a:lnTo>
                <a:lnTo>
                  <a:pt x="1752" y="9438"/>
                </a:lnTo>
                <a:lnTo>
                  <a:pt x="1746" y="9449"/>
                </a:lnTo>
                <a:lnTo>
                  <a:pt x="1737" y="9458"/>
                </a:lnTo>
                <a:lnTo>
                  <a:pt x="1726" y="9465"/>
                </a:lnTo>
                <a:lnTo>
                  <a:pt x="1715" y="9467"/>
                </a:lnTo>
                <a:lnTo>
                  <a:pt x="1709" y="9467"/>
                </a:lnTo>
                <a:lnTo>
                  <a:pt x="1706" y="9466"/>
                </a:lnTo>
                <a:lnTo>
                  <a:pt x="1702" y="9464"/>
                </a:lnTo>
                <a:lnTo>
                  <a:pt x="1699" y="9462"/>
                </a:lnTo>
                <a:lnTo>
                  <a:pt x="1680" y="9499"/>
                </a:lnTo>
                <a:lnTo>
                  <a:pt x="1676" y="9512"/>
                </a:lnTo>
                <a:lnTo>
                  <a:pt x="1678" y="9519"/>
                </a:lnTo>
                <a:lnTo>
                  <a:pt x="1674" y="9541"/>
                </a:lnTo>
                <a:lnTo>
                  <a:pt x="1670" y="9554"/>
                </a:lnTo>
                <a:lnTo>
                  <a:pt x="1664" y="9565"/>
                </a:lnTo>
                <a:lnTo>
                  <a:pt x="1670" y="9562"/>
                </a:lnTo>
                <a:lnTo>
                  <a:pt x="1675" y="9560"/>
                </a:lnTo>
                <a:lnTo>
                  <a:pt x="1680" y="9559"/>
                </a:lnTo>
                <a:lnTo>
                  <a:pt x="1685" y="9558"/>
                </a:lnTo>
                <a:lnTo>
                  <a:pt x="1695" y="9560"/>
                </a:lnTo>
                <a:lnTo>
                  <a:pt x="1702" y="9566"/>
                </a:lnTo>
                <a:lnTo>
                  <a:pt x="1705" y="9575"/>
                </a:lnTo>
                <a:lnTo>
                  <a:pt x="1704" y="9585"/>
                </a:lnTo>
                <a:lnTo>
                  <a:pt x="1698" y="9596"/>
                </a:lnTo>
                <a:lnTo>
                  <a:pt x="1689" y="9606"/>
                </a:lnTo>
                <a:lnTo>
                  <a:pt x="1679" y="9612"/>
                </a:lnTo>
                <a:lnTo>
                  <a:pt x="1668" y="9614"/>
                </a:lnTo>
                <a:lnTo>
                  <a:pt x="1658" y="9612"/>
                </a:lnTo>
                <a:lnTo>
                  <a:pt x="1652" y="9608"/>
                </a:lnTo>
                <a:lnTo>
                  <a:pt x="1648" y="9602"/>
                </a:lnTo>
                <a:lnTo>
                  <a:pt x="1647" y="9593"/>
                </a:lnTo>
                <a:lnTo>
                  <a:pt x="1641" y="9594"/>
                </a:lnTo>
                <a:lnTo>
                  <a:pt x="1634" y="9596"/>
                </a:lnTo>
                <a:lnTo>
                  <a:pt x="1634" y="9563"/>
                </a:lnTo>
                <a:lnTo>
                  <a:pt x="1642" y="9535"/>
                </a:lnTo>
                <a:lnTo>
                  <a:pt x="1651" y="9502"/>
                </a:lnTo>
                <a:lnTo>
                  <a:pt x="1653" y="9456"/>
                </a:lnTo>
                <a:lnTo>
                  <a:pt x="1651" y="9449"/>
                </a:lnTo>
                <a:lnTo>
                  <a:pt x="1645" y="9443"/>
                </a:lnTo>
                <a:lnTo>
                  <a:pt x="1638" y="9439"/>
                </a:lnTo>
                <a:lnTo>
                  <a:pt x="1632" y="9439"/>
                </a:lnTo>
                <a:lnTo>
                  <a:pt x="1622" y="9444"/>
                </a:lnTo>
                <a:lnTo>
                  <a:pt x="1613" y="9453"/>
                </a:lnTo>
                <a:lnTo>
                  <a:pt x="1602" y="9476"/>
                </a:lnTo>
                <a:lnTo>
                  <a:pt x="1582" y="9523"/>
                </a:lnTo>
                <a:lnTo>
                  <a:pt x="1575" y="9516"/>
                </a:lnTo>
                <a:lnTo>
                  <a:pt x="1568" y="9510"/>
                </a:lnTo>
                <a:lnTo>
                  <a:pt x="1564" y="9503"/>
                </a:lnTo>
                <a:lnTo>
                  <a:pt x="1562" y="9497"/>
                </a:lnTo>
                <a:lnTo>
                  <a:pt x="1561" y="9488"/>
                </a:lnTo>
                <a:lnTo>
                  <a:pt x="1560" y="9479"/>
                </a:lnTo>
                <a:lnTo>
                  <a:pt x="1560" y="9472"/>
                </a:lnTo>
                <a:lnTo>
                  <a:pt x="1561" y="9466"/>
                </a:lnTo>
                <a:lnTo>
                  <a:pt x="1554" y="9463"/>
                </a:lnTo>
                <a:lnTo>
                  <a:pt x="1550" y="9458"/>
                </a:lnTo>
                <a:lnTo>
                  <a:pt x="1547" y="9451"/>
                </a:lnTo>
                <a:lnTo>
                  <a:pt x="1547" y="9444"/>
                </a:lnTo>
                <a:lnTo>
                  <a:pt x="1536" y="9443"/>
                </a:lnTo>
                <a:lnTo>
                  <a:pt x="1521" y="9441"/>
                </a:lnTo>
                <a:lnTo>
                  <a:pt x="1515" y="9420"/>
                </a:lnTo>
                <a:lnTo>
                  <a:pt x="1509" y="9398"/>
                </a:lnTo>
                <a:lnTo>
                  <a:pt x="1504" y="9378"/>
                </a:lnTo>
                <a:lnTo>
                  <a:pt x="1498" y="9358"/>
                </a:lnTo>
                <a:lnTo>
                  <a:pt x="1502" y="9349"/>
                </a:lnTo>
                <a:lnTo>
                  <a:pt x="1507" y="9344"/>
                </a:lnTo>
                <a:lnTo>
                  <a:pt x="1513" y="9341"/>
                </a:lnTo>
                <a:lnTo>
                  <a:pt x="1521" y="9341"/>
                </a:lnTo>
                <a:lnTo>
                  <a:pt x="1536" y="9336"/>
                </a:lnTo>
                <a:lnTo>
                  <a:pt x="1543" y="9317"/>
                </a:lnTo>
                <a:lnTo>
                  <a:pt x="1546" y="9293"/>
                </a:lnTo>
                <a:lnTo>
                  <a:pt x="1548" y="9268"/>
                </a:lnTo>
                <a:lnTo>
                  <a:pt x="1556" y="9256"/>
                </a:lnTo>
                <a:lnTo>
                  <a:pt x="1564" y="9246"/>
                </a:lnTo>
                <a:lnTo>
                  <a:pt x="1576" y="9237"/>
                </a:lnTo>
                <a:lnTo>
                  <a:pt x="1590" y="9229"/>
                </a:lnTo>
                <a:lnTo>
                  <a:pt x="1574" y="9291"/>
                </a:lnTo>
                <a:lnTo>
                  <a:pt x="1567" y="9322"/>
                </a:lnTo>
                <a:lnTo>
                  <a:pt x="1569" y="9341"/>
                </a:lnTo>
                <a:lnTo>
                  <a:pt x="1577" y="9373"/>
                </a:lnTo>
                <a:lnTo>
                  <a:pt x="1588" y="9365"/>
                </a:lnTo>
                <a:lnTo>
                  <a:pt x="1593" y="9360"/>
                </a:lnTo>
                <a:lnTo>
                  <a:pt x="1597" y="9348"/>
                </a:lnTo>
                <a:lnTo>
                  <a:pt x="1606" y="9318"/>
                </a:lnTo>
                <a:lnTo>
                  <a:pt x="1598" y="9314"/>
                </a:lnTo>
                <a:lnTo>
                  <a:pt x="1594" y="9308"/>
                </a:lnTo>
                <a:lnTo>
                  <a:pt x="1592" y="9300"/>
                </a:lnTo>
                <a:lnTo>
                  <a:pt x="1593" y="9291"/>
                </a:lnTo>
                <a:lnTo>
                  <a:pt x="1598" y="9281"/>
                </a:lnTo>
                <a:lnTo>
                  <a:pt x="1605" y="9274"/>
                </a:lnTo>
                <a:lnTo>
                  <a:pt x="1613" y="9266"/>
                </a:lnTo>
                <a:lnTo>
                  <a:pt x="1623" y="9262"/>
                </a:lnTo>
                <a:lnTo>
                  <a:pt x="1629" y="9244"/>
                </a:lnTo>
                <a:lnTo>
                  <a:pt x="1636" y="9222"/>
                </a:lnTo>
                <a:lnTo>
                  <a:pt x="1644" y="9199"/>
                </a:lnTo>
                <a:lnTo>
                  <a:pt x="1653" y="9172"/>
                </a:lnTo>
                <a:lnTo>
                  <a:pt x="1645" y="9168"/>
                </a:lnTo>
                <a:lnTo>
                  <a:pt x="1640" y="9162"/>
                </a:lnTo>
                <a:lnTo>
                  <a:pt x="1638" y="9153"/>
                </a:lnTo>
                <a:lnTo>
                  <a:pt x="1640" y="9143"/>
                </a:lnTo>
                <a:lnTo>
                  <a:pt x="1645" y="9133"/>
                </a:lnTo>
                <a:lnTo>
                  <a:pt x="1653" y="9123"/>
                </a:lnTo>
                <a:lnTo>
                  <a:pt x="1663" y="9117"/>
                </a:lnTo>
                <a:lnTo>
                  <a:pt x="1675" y="9113"/>
                </a:lnTo>
                <a:lnTo>
                  <a:pt x="1679" y="9100"/>
                </a:lnTo>
                <a:lnTo>
                  <a:pt x="1684" y="9086"/>
                </a:lnTo>
                <a:lnTo>
                  <a:pt x="1690" y="9071"/>
                </a:lnTo>
                <a:lnTo>
                  <a:pt x="1695" y="9057"/>
                </a:lnTo>
                <a:lnTo>
                  <a:pt x="1701" y="9042"/>
                </a:lnTo>
                <a:lnTo>
                  <a:pt x="1705" y="9027"/>
                </a:lnTo>
                <a:lnTo>
                  <a:pt x="1695" y="9024"/>
                </a:lnTo>
                <a:lnTo>
                  <a:pt x="1687" y="9017"/>
                </a:lnTo>
                <a:lnTo>
                  <a:pt x="1684" y="9008"/>
                </a:lnTo>
                <a:lnTo>
                  <a:pt x="1686" y="8996"/>
                </a:lnTo>
                <a:lnTo>
                  <a:pt x="1690" y="8986"/>
                </a:lnTo>
                <a:lnTo>
                  <a:pt x="1697" y="8977"/>
                </a:lnTo>
                <a:lnTo>
                  <a:pt x="1705" y="8971"/>
                </a:lnTo>
                <a:lnTo>
                  <a:pt x="1715" y="8966"/>
                </a:lnTo>
                <a:lnTo>
                  <a:pt x="1719" y="8957"/>
                </a:lnTo>
                <a:lnTo>
                  <a:pt x="1723" y="8949"/>
                </a:lnTo>
                <a:lnTo>
                  <a:pt x="1732" y="8933"/>
                </a:lnTo>
                <a:lnTo>
                  <a:pt x="1740" y="8917"/>
                </a:lnTo>
                <a:lnTo>
                  <a:pt x="1747" y="8900"/>
                </a:lnTo>
                <a:lnTo>
                  <a:pt x="1754" y="8881"/>
                </a:lnTo>
                <a:lnTo>
                  <a:pt x="1742" y="8879"/>
                </a:lnTo>
                <a:lnTo>
                  <a:pt x="1734" y="8872"/>
                </a:lnTo>
                <a:lnTo>
                  <a:pt x="1730" y="8861"/>
                </a:lnTo>
                <a:lnTo>
                  <a:pt x="1732" y="8848"/>
                </a:lnTo>
                <a:lnTo>
                  <a:pt x="1739" y="8835"/>
                </a:lnTo>
                <a:lnTo>
                  <a:pt x="1749" y="8824"/>
                </a:lnTo>
                <a:lnTo>
                  <a:pt x="1763" y="8817"/>
                </a:lnTo>
                <a:lnTo>
                  <a:pt x="1776" y="8815"/>
                </a:lnTo>
                <a:lnTo>
                  <a:pt x="1776" y="8815"/>
                </a:lnTo>
                <a:lnTo>
                  <a:pt x="1777" y="8815"/>
                </a:lnTo>
                <a:lnTo>
                  <a:pt x="1782" y="8794"/>
                </a:lnTo>
                <a:lnTo>
                  <a:pt x="1788" y="8774"/>
                </a:lnTo>
                <a:lnTo>
                  <a:pt x="1794" y="8754"/>
                </a:lnTo>
                <a:lnTo>
                  <a:pt x="1799" y="8735"/>
                </a:lnTo>
                <a:lnTo>
                  <a:pt x="1788" y="8732"/>
                </a:lnTo>
                <a:lnTo>
                  <a:pt x="1780" y="8724"/>
                </a:lnTo>
                <a:lnTo>
                  <a:pt x="1777" y="8714"/>
                </a:lnTo>
                <a:lnTo>
                  <a:pt x="1778" y="8700"/>
                </a:lnTo>
                <a:lnTo>
                  <a:pt x="1785" y="8687"/>
                </a:lnTo>
                <a:lnTo>
                  <a:pt x="1795" y="8677"/>
                </a:lnTo>
                <a:lnTo>
                  <a:pt x="1809" y="8670"/>
                </a:lnTo>
                <a:lnTo>
                  <a:pt x="1823" y="8667"/>
                </a:lnTo>
                <a:lnTo>
                  <a:pt x="1827" y="8655"/>
                </a:lnTo>
                <a:lnTo>
                  <a:pt x="1831" y="8645"/>
                </a:lnTo>
                <a:lnTo>
                  <a:pt x="1836" y="8636"/>
                </a:lnTo>
                <a:lnTo>
                  <a:pt x="1840" y="8627"/>
                </a:lnTo>
                <a:lnTo>
                  <a:pt x="1846" y="8615"/>
                </a:lnTo>
                <a:lnTo>
                  <a:pt x="1851" y="8605"/>
                </a:lnTo>
                <a:lnTo>
                  <a:pt x="1854" y="8596"/>
                </a:lnTo>
                <a:lnTo>
                  <a:pt x="1857" y="8588"/>
                </a:lnTo>
                <a:lnTo>
                  <a:pt x="1852" y="8589"/>
                </a:lnTo>
                <a:lnTo>
                  <a:pt x="1848" y="8589"/>
                </a:lnTo>
                <a:lnTo>
                  <a:pt x="1835" y="8586"/>
                </a:lnTo>
                <a:lnTo>
                  <a:pt x="1827" y="8579"/>
                </a:lnTo>
                <a:lnTo>
                  <a:pt x="1823" y="8567"/>
                </a:lnTo>
                <a:lnTo>
                  <a:pt x="1824" y="8553"/>
                </a:lnTo>
                <a:lnTo>
                  <a:pt x="1829" y="8543"/>
                </a:lnTo>
                <a:lnTo>
                  <a:pt x="1836" y="8533"/>
                </a:lnTo>
                <a:lnTo>
                  <a:pt x="1845" y="8526"/>
                </a:lnTo>
                <a:lnTo>
                  <a:pt x="1857" y="8520"/>
                </a:lnTo>
                <a:lnTo>
                  <a:pt x="1857" y="8507"/>
                </a:lnTo>
                <a:lnTo>
                  <a:pt x="1858" y="8492"/>
                </a:lnTo>
                <a:lnTo>
                  <a:pt x="1861" y="8474"/>
                </a:lnTo>
                <a:lnTo>
                  <a:pt x="1866" y="8454"/>
                </a:lnTo>
                <a:lnTo>
                  <a:pt x="1869" y="8442"/>
                </a:lnTo>
                <a:lnTo>
                  <a:pt x="1872" y="8430"/>
                </a:lnTo>
                <a:lnTo>
                  <a:pt x="1870" y="8425"/>
                </a:lnTo>
                <a:lnTo>
                  <a:pt x="1869" y="8419"/>
                </a:lnTo>
                <a:lnTo>
                  <a:pt x="1869" y="8412"/>
                </a:lnTo>
                <a:lnTo>
                  <a:pt x="1870" y="8405"/>
                </a:lnTo>
                <a:lnTo>
                  <a:pt x="1873" y="8399"/>
                </a:lnTo>
                <a:lnTo>
                  <a:pt x="1876" y="8394"/>
                </a:lnTo>
                <a:lnTo>
                  <a:pt x="1881" y="8389"/>
                </a:lnTo>
                <a:lnTo>
                  <a:pt x="1885" y="8383"/>
                </a:lnTo>
                <a:lnTo>
                  <a:pt x="1898" y="8337"/>
                </a:lnTo>
                <a:lnTo>
                  <a:pt x="1905" y="8314"/>
                </a:lnTo>
                <a:lnTo>
                  <a:pt x="1907" y="8301"/>
                </a:lnTo>
                <a:lnTo>
                  <a:pt x="1908" y="8282"/>
                </a:lnTo>
                <a:lnTo>
                  <a:pt x="1905" y="8276"/>
                </a:lnTo>
                <a:lnTo>
                  <a:pt x="1899" y="8272"/>
                </a:lnTo>
                <a:lnTo>
                  <a:pt x="1892" y="8273"/>
                </a:lnTo>
                <a:lnTo>
                  <a:pt x="1888" y="8279"/>
                </a:lnTo>
                <a:lnTo>
                  <a:pt x="1863" y="8362"/>
                </a:lnTo>
                <a:lnTo>
                  <a:pt x="1834" y="8445"/>
                </a:lnTo>
                <a:lnTo>
                  <a:pt x="1803" y="8530"/>
                </a:lnTo>
                <a:lnTo>
                  <a:pt x="1772" y="8617"/>
                </a:lnTo>
                <a:lnTo>
                  <a:pt x="1833" y="8354"/>
                </a:lnTo>
                <a:lnTo>
                  <a:pt x="1873" y="8226"/>
                </a:lnTo>
                <a:lnTo>
                  <a:pt x="1895" y="8139"/>
                </a:lnTo>
                <a:lnTo>
                  <a:pt x="1906" y="7999"/>
                </a:lnTo>
                <a:lnTo>
                  <a:pt x="1897" y="8001"/>
                </a:lnTo>
                <a:lnTo>
                  <a:pt x="1889" y="8002"/>
                </a:lnTo>
                <a:lnTo>
                  <a:pt x="1882" y="8002"/>
                </a:lnTo>
                <a:lnTo>
                  <a:pt x="1876" y="8000"/>
                </a:lnTo>
                <a:lnTo>
                  <a:pt x="1871" y="7996"/>
                </a:lnTo>
                <a:lnTo>
                  <a:pt x="1867" y="7992"/>
                </a:lnTo>
                <a:lnTo>
                  <a:pt x="1860" y="8015"/>
                </a:lnTo>
                <a:lnTo>
                  <a:pt x="1853" y="8036"/>
                </a:lnTo>
                <a:lnTo>
                  <a:pt x="1846" y="8059"/>
                </a:lnTo>
                <a:lnTo>
                  <a:pt x="1840" y="8081"/>
                </a:lnTo>
                <a:lnTo>
                  <a:pt x="1846" y="8078"/>
                </a:lnTo>
                <a:lnTo>
                  <a:pt x="1853" y="8075"/>
                </a:lnTo>
                <a:lnTo>
                  <a:pt x="1861" y="8073"/>
                </a:lnTo>
                <a:lnTo>
                  <a:pt x="1867" y="8072"/>
                </a:lnTo>
                <a:lnTo>
                  <a:pt x="1881" y="8075"/>
                </a:lnTo>
                <a:lnTo>
                  <a:pt x="1890" y="8083"/>
                </a:lnTo>
                <a:lnTo>
                  <a:pt x="1895" y="8095"/>
                </a:lnTo>
                <a:lnTo>
                  <a:pt x="1893" y="8111"/>
                </a:lnTo>
                <a:lnTo>
                  <a:pt x="1885" y="8125"/>
                </a:lnTo>
                <a:lnTo>
                  <a:pt x="1873" y="8137"/>
                </a:lnTo>
                <a:lnTo>
                  <a:pt x="1859" y="8145"/>
                </a:lnTo>
                <a:lnTo>
                  <a:pt x="1842" y="8148"/>
                </a:lnTo>
                <a:lnTo>
                  <a:pt x="1836" y="8148"/>
                </a:lnTo>
                <a:lnTo>
                  <a:pt x="1830" y="8146"/>
                </a:lnTo>
                <a:lnTo>
                  <a:pt x="1826" y="8143"/>
                </a:lnTo>
                <a:lnTo>
                  <a:pt x="1822" y="8139"/>
                </a:lnTo>
                <a:lnTo>
                  <a:pt x="1817" y="8153"/>
                </a:lnTo>
                <a:lnTo>
                  <a:pt x="1813" y="8166"/>
                </a:lnTo>
                <a:lnTo>
                  <a:pt x="1775" y="8207"/>
                </a:lnTo>
                <a:lnTo>
                  <a:pt x="1754" y="8254"/>
                </a:lnTo>
                <a:lnTo>
                  <a:pt x="1740" y="8304"/>
                </a:lnTo>
                <a:lnTo>
                  <a:pt x="1721" y="8356"/>
                </a:lnTo>
                <a:lnTo>
                  <a:pt x="1717" y="8360"/>
                </a:lnTo>
                <a:lnTo>
                  <a:pt x="1710" y="8363"/>
                </a:lnTo>
                <a:lnTo>
                  <a:pt x="1704" y="8366"/>
                </a:lnTo>
                <a:lnTo>
                  <a:pt x="1697" y="8369"/>
                </a:lnTo>
                <a:lnTo>
                  <a:pt x="1697" y="8342"/>
                </a:lnTo>
                <a:lnTo>
                  <a:pt x="1703" y="8306"/>
                </a:lnTo>
                <a:lnTo>
                  <a:pt x="1709" y="8268"/>
                </a:lnTo>
                <a:lnTo>
                  <a:pt x="1712" y="8234"/>
                </a:lnTo>
                <a:lnTo>
                  <a:pt x="1712" y="8211"/>
                </a:lnTo>
                <a:lnTo>
                  <a:pt x="1714" y="8187"/>
                </a:lnTo>
                <a:lnTo>
                  <a:pt x="1717" y="8164"/>
                </a:lnTo>
                <a:lnTo>
                  <a:pt x="1719" y="8140"/>
                </a:lnTo>
                <a:lnTo>
                  <a:pt x="1714" y="8143"/>
                </a:lnTo>
                <a:lnTo>
                  <a:pt x="1707" y="8145"/>
                </a:lnTo>
                <a:lnTo>
                  <a:pt x="1701" y="8146"/>
                </a:lnTo>
                <a:lnTo>
                  <a:pt x="1695" y="8147"/>
                </a:lnTo>
                <a:lnTo>
                  <a:pt x="1682" y="8144"/>
                </a:lnTo>
                <a:lnTo>
                  <a:pt x="1673" y="8136"/>
                </a:lnTo>
                <a:lnTo>
                  <a:pt x="1669" y="8125"/>
                </a:lnTo>
                <a:lnTo>
                  <a:pt x="1671" y="8111"/>
                </a:lnTo>
                <a:lnTo>
                  <a:pt x="1678" y="8096"/>
                </a:lnTo>
                <a:lnTo>
                  <a:pt x="1690" y="8084"/>
                </a:lnTo>
                <a:lnTo>
                  <a:pt x="1704" y="8077"/>
                </a:lnTo>
                <a:lnTo>
                  <a:pt x="1720" y="8074"/>
                </a:lnTo>
                <a:lnTo>
                  <a:pt x="1724" y="8074"/>
                </a:lnTo>
                <a:lnTo>
                  <a:pt x="1727" y="8075"/>
                </a:lnTo>
                <a:lnTo>
                  <a:pt x="1729" y="8061"/>
                </a:lnTo>
                <a:lnTo>
                  <a:pt x="1731" y="8045"/>
                </a:lnTo>
                <a:lnTo>
                  <a:pt x="1733" y="8030"/>
                </a:lnTo>
                <a:lnTo>
                  <a:pt x="1734" y="8016"/>
                </a:lnTo>
                <a:lnTo>
                  <a:pt x="1735" y="8007"/>
                </a:lnTo>
                <a:lnTo>
                  <a:pt x="1736" y="7999"/>
                </a:lnTo>
                <a:lnTo>
                  <a:pt x="1725" y="7995"/>
                </a:lnTo>
                <a:lnTo>
                  <a:pt x="1718" y="7987"/>
                </a:lnTo>
                <a:lnTo>
                  <a:pt x="1715" y="7976"/>
                </a:lnTo>
                <a:lnTo>
                  <a:pt x="1717" y="7962"/>
                </a:lnTo>
                <a:lnTo>
                  <a:pt x="1723" y="7950"/>
                </a:lnTo>
                <a:lnTo>
                  <a:pt x="1732" y="7940"/>
                </a:lnTo>
                <a:lnTo>
                  <a:pt x="1744" y="7932"/>
                </a:lnTo>
                <a:lnTo>
                  <a:pt x="1756" y="7927"/>
                </a:lnTo>
                <a:lnTo>
                  <a:pt x="1760" y="7920"/>
                </a:lnTo>
                <a:lnTo>
                  <a:pt x="1764" y="7911"/>
                </a:lnTo>
                <a:lnTo>
                  <a:pt x="1766" y="7901"/>
                </a:lnTo>
                <a:lnTo>
                  <a:pt x="1769" y="7889"/>
                </a:lnTo>
                <a:lnTo>
                  <a:pt x="1770" y="7879"/>
                </a:lnTo>
                <a:lnTo>
                  <a:pt x="1771" y="7868"/>
                </a:lnTo>
                <a:lnTo>
                  <a:pt x="1772" y="7859"/>
                </a:lnTo>
                <a:lnTo>
                  <a:pt x="1773" y="7849"/>
                </a:lnTo>
                <a:lnTo>
                  <a:pt x="1767" y="7843"/>
                </a:lnTo>
                <a:lnTo>
                  <a:pt x="1763" y="7835"/>
                </a:lnTo>
                <a:lnTo>
                  <a:pt x="1762" y="7826"/>
                </a:lnTo>
                <a:lnTo>
                  <a:pt x="1764" y="7815"/>
                </a:lnTo>
                <a:lnTo>
                  <a:pt x="1767" y="7807"/>
                </a:lnTo>
                <a:lnTo>
                  <a:pt x="1772" y="7799"/>
                </a:lnTo>
                <a:lnTo>
                  <a:pt x="1779" y="7792"/>
                </a:lnTo>
                <a:lnTo>
                  <a:pt x="1786" y="7787"/>
                </a:lnTo>
                <a:lnTo>
                  <a:pt x="1795" y="7762"/>
                </a:lnTo>
                <a:lnTo>
                  <a:pt x="1802" y="7739"/>
                </a:lnTo>
                <a:lnTo>
                  <a:pt x="1807" y="7717"/>
                </a:lnTo>
                <a:lnTo>
                  <a:pt x="1813" y="7697"/>
                </a:lnTo>
                <a:lnTo>
                  <a:pt x="1810" y="7691"/>
                </a:lnTo>
                <a:lnTo>
                  <a:pt x="1807" y="7683"/>
                </a:lnTo>
                <a:lnTo>
                  <a:pt x="1807" y="7676"/>
                </a:lnTo>
                <a:lnTo>
                  <a:pt x="1810" y="7668"/>
                </a:lnTo>
                <a:lnTo>
                  <a:pt x="1814" y="7658"/>
                </a:lnTo>
                <a:lnTo>
                  <a:pt x="1820" y="7650"/>
                </a:lnTo>
                <a:lnTo>
                  <a:pt x="1824" y="7604"/>
                </a:lnTo>
                <a:lnTo>
                  <a:pt x="1826" y="7563"/>
                </a:lnTo>
                <a:lnTo>
                  <a:pt x="1831" y="7525"/>
                </a:lnTo>
                <a:lnTo>
                  <a:pt x="1840" y="7488"/>
                </a:lnTo>
                <a:lnTo>
                  <a:pt x="1869" y="7395"/>
                </a:lnTo>
                <a:lnTo>
                  <a:pt x="1892" y="7303"/>
                </a:lnTo>
                <a:lnTo>
                  <a:pt x="1926" y="7199"/>
                </a:lnTo>
                <a:lnTo>
                  <a:pt x="1984" y="7069"/>
                </a:lnTo>
                <a:lnTo>
                  <a:pt x="1990" y="7079"/>
                </a:lnTo>
                <a:lnTo>
                  <a:pt x="1993" y="7086"/>
                </a:lnTo>
                <a:lnTo>
                  <a:pt x="1993" y="7082"/>
                </a:lnTo>
                <a:lnTo>
                  <a:pt x="1994" y="7078"/>
                </a:lnTo>
                <a:lnTo>
                  <a:pt x="2003" y="7062"/>
                </a:lnTo>
                <a:lnTo>
                  <a:pt x="2014" y="7050"/>
                </a:lnTo>
                <a:lnTo>
                  <a:pt x="2028" y="7041"/>
                </a:lnTo>
                <a:lnTo>
                  <a:pt x="2044" y="7036"/>
                </a:lnTo>
                <a:lnTo>
                  <a:pt x="2044" y="7018"/>
                </a:lnTo>
                <a:lnTo>
                  <a:pt x="2043" y="7000"/>
                </a:lnTo>
                <a:lnTo>
                  <a:pt x="2043" y="6980"/>
                </a:lnTo>
                <a:lnTo>
                  <a:pt x="2042" y="6960"/>
                </a:lnTo>
                <a:lnTo>
                  <a:pt x="2040" y="6954"/>
                </a:lnTo>
                <a:lnTo>
                  <a:pt x="2038" y="6947"/>
                </a:lnTo>
                <a:lnTo>
                  <a:pt x="2039" y="6939"/>
                </a:lnTo>
                <a:lnTo>
                  <a:pt x="2040" y="6930"/>
                </a:lnTo>
                <a:lnTo>
                  <a:pt x="2042" y="6927"/>
                </a:lnTo>
                <a:lnTo>
                  <a:pt x="2043" y="6925"/>
                </a:lnTo>
                <a:lnTo>
                  <a:pt x="2043" y="6909"/>
                </a:lnTo>
                <a:lnTo>
                  <a:pt x="2044" y="6893"/>
                </a:lnTo>
                <a:lnTo>
                  <a:pt x="2047" y="6875"/>
                </a:lnTo>
                <a:lnTo>
                  <a:pt x="2049" y="6857"/>
                </a:lnTo>
                <a:lnTo>
                  <a:pt x="2065" y="6830"/>
                </a:lnTo>
                <a:lnTo>
                  <a:pt x="2073" y="6816"/>
                </a:lnTo>
                <a:lnTo>
                  <a:pt x="2079" y="6807"/>
                </a:lnTo>
                <a:lnTo>
                  <a:pt x="2085" y="6797"/>
                </a:lnTo>
                <a:lnTo>
                  <a:pt x="2085" y="6789"/>
                </a:lnTo>
                <a:lnTo>
                  <a:pt x="2087" y="6782"/>
                </a:lnTo>
                <a:lnTo>
                  <a:pt x="2091" y="6774"/>
                </a:lnTo>
                <a:lnTo>
                  <a:pt x="2096" y="6766"/>
                </a:lnTo>
                <a:lnTo>
                  <a:pt x="2093" y="6747"/>
                </a:lnTo>
                <a:lnTo>
                  <a:pt x="2089" y="6729"/>
                </a:lnTo>
                <a:lnTo>
                  <a:pt x="2087" y="6711"/>
                </a:lnTo>
                <a:lnTo>
                  <a:pt x="2089" y="6692"/>
                </a:lnTo>
                <a:lnTo>
                  <a:pt x="2092" y="6673"/>
                </a:lnTo>
                <a:lnTo>
                  <a:pt x="2095" y="6653"/>
                </a:lnTo>
                <a:lnTo>
                  <a:pt x="2096" y="6634"/>
                </a:lnTo>
                <a:lnTo>
                  <a:pt x="2098" y="6615"/>
                </a:lnTo>
                <a:lnTo>
                  <a:pt x="2110" y="6543"/>
                </a:lnTo>
                <a:lnTo>
                  <a:pt x="2110" y="6533"/>
                </a:lnTo>
                <a:lnTo>
                  <a:pt x="2100" y="6562"/>
                </a:lnTo>
                <a:lnTo>
                  <a:pt x="2077" y="6611"/>
                </a:lnTo>
                <a:lnTo>
                  <a:pt x="2079" y="6616"/>
                </a:lnTo>
                <a:lnTo>
                  <a:pt x="2079" y="6622"/>
                </a:lnTo>
                <a:lnTo>
                  <a:pt x="2079" y="6629"/>
                </a:lnTo>
                <a:lnTo>
                  <a:pt x="2077" y="6635"/>
                </a:lnTo>
                <a:lnTo>
                  <a:pt x="2068" y="6652"/>
                </a:lnTo>
                <a:lnTo>
                  <a:pt x="2055" y="6666"/>
                </a:lnTo>
                <a:lnTo>
                  <a:pt x="2037" y="6676"/>
                </a:lnTo>
                <a:lnTo>
                  <a:pt x="2020" y="6679"/>
                </a:lnTo>
                <a:lnTo>
                  <a:pt x="2004" y="6676"/>
                </a:lnTo>
                <a:lnTo>
                  <a:pt x="1992" y="6666"/>
                </a:lnTo>
                <a:lnTo>
                  <a:pt x="1987" y="6652"/>
                </a:lnTo>
                <a:lnTo>
                  <a:pt x="1989" y="6635"/>
                </a:lnTo>
                <a:lnTo>
                  <a:pt x="1994" y="6625"/>
                </a:lnTo>
                <a:lnTo>
                  <a:pt x="2002" y="6615"/>
                </a:lnTo>
                <a:lnTo>
                  <a:pt x="2010" y="6606"/>
                </a:lnTo>
                <a:lnTo>
                  <a:pt x="2020" y="6600"/>
                </a:lnTo>
                <a:lnTo>
                  <a:pt x="2024" y="6586"/>
                </a:lnTo>
                <a:lnTo>
                  <a:pt x="2029" y="6569"/>
                </a:lnTo>
                <a:lnTo>
                  <a:pt x="2034" y="6547"/>
                </a:lnTo>
                <a:lnTo>
                  <a:pt x="2042" y="6523"/>
                </a:lnTo>
                <a:lnTo>
                  <a:pt x="2037" y="6515"/>
                </a:lnTo>
                <a:lnTo>
                  <a:pt x="2034" y="6507"/>
                </a:lnTo>
                <a:lnTo>
                  <a:pt x="2034" y="6498"/>
                </a:lnTo>
                <a:lnTo>
                  <a:pt x="2036" y="6488"/>
                </a:lnTo>
                <a:lnTo>
                  <a:pt x="2040" y="6478"/>
                </a:lnTo>
                <a:lnTo>
                  <a:pt x="2047" y="6470"/>
                </a:lnTo>
                <a:lnTo>
                  <a:pt x="2054" y="6461"/>
                </a:lnTo>
                <a:lnTo>
                  <a:pt x="2062" y="6455"/>
                </a:lnTo>
                <a:lnTo>
                  <a:pt x="2067" y="6436"/>
                </a:lnTo>
                <a:lnTo>
                  <a:pt x="2073" y="6416"/>
                </a:lnTo>
                <a:lnTo>
                  <a:pt x="2079" y="6395"/>
                </a:lnTo>
                <a:lnTo>
                  <a:pt x="2086" y="6372"/>
                </a:lnTo>
                <a:lnTo>
                  <a:pt x="2082" y="6365"/>
                </a:lnTo>
                <a:lnTo>
                  <a:pt x="2081" y="6358"/>
                </a:lnTo>
                <a:lnTo>
                  <a:pt x="2081" y="6349"/>
                </a:lnTo>
                <a:lnTo>
                  <a:pt x="2083" y="6340"/>
                </a:lnTo>
                <a:lnTo>
                  <a:pt x="2087" y="6331"/>
                </a:lnTo>
                <a:lnTo>
                  <a:pt x="2092" y="6321"/>
                </a:lnTo>
                <a:lnTo>
                  <a:pt x="2100" y="6313"/>
                </a:lnTo>
                <a:lnTo>
                  <a:pt x="2109" y="6307"/>
                </a:lnTo>
                <a:lnTo>
                  <a:pt x="2118" y="6289"/>
                </a:lnTo>
                <a:lnTo>
                  <a:pt x="2129" y="6272"/>
                </a:lnTo>
                <a:lnTo>
                  <a:pt x="2142" y="6256"/>
                </a:lnTo>
                <a:lnTo>
                  <a:pt x="2154" y="6239"/>
                </a:lnTo>
                <a:lnTo>
                  <a:pt x="2140" y="6232"/>
                </a:lnTo>
                <a:lnTo>
                  <a:pt x="2131" y="6222"/>
                </a:lnTo>
                <a:lnTo>
                  <a:pt x="2127" y="6209"/>
                </a:lnTo>
                <a:lnTo>
                  <a:pt x="2129" y="6193"/>
                </a:lnTo>
                <a:lnTo>
                  <a:pt x="2138" y="6174"/>
                </a:lnTo>
                <a:lnTo>
                  <a:pt x="2154" y="6160"/>
                </a:lnTo>
                <a:lnTo>
                  <a:pt x="2171" y="6150"/>
                </a:lnTo>
                <a:lnTo>
                  <a:pt x="2191" y="6147"/>
                </a:lnTo>
                <a:lnTo>
                  <a:pt x="2192" y="6147"/>
                </a:lnTo>
                <a:lnTo>
                  <a:pt x="2193" y="6147"/>
                </a:lnTo>
                <a:lnTo>
                  <a:pt x="2197" y="6132"/>
                </a:lnTo>
                <a:lnTo>
                  <a:pt x="2202" y="6118"/>
                </a:lnTo>
                <a:lnTo>
                  <a:pt x="2207" y="6105"/>
                </a:lnTo>
                <a:lnTo>
                  <a:pt x="2214" y="6091"/>
                </a:lnTo>
                <a:lnTo>
                  <a:pt x="2211" y="6091"/>
                </a:lnTo>
                <a:lnTo>
                  <a:pt x="2208" y="6091"/>
                </a:lnTo>
                <a:lnTo>
                  <a:pt x="2191" y="6088"/>
                </a:lnTo>
                <a:lnTo>
                  <a:pt x="2179" y="6078"/>
                </a:lnTo>
                <a:lnTo>
                  <a:pt x="2174" y="6063"/>
                </a:lnTo>
                <a:lnTo>
                  <a:pt x="2176" y="6045"/>
                </a:lnTo>
                <a:lnTo>
                  <a:pt x="2185" y="6027"/>
                </a:lnTo>
                <a:lnTo>
                  <a:pt x="2201" y="6012"/>
                </a:lnTo>
                <a:lnTo>
                  <a:pt x="2219" y="6003"/>
                </a:lnTo>
                <a:lnTo>
                  <a:pt x="2238" y="5998"/>
                </a:lnTo>
                <a:lnTo>
                  <a:pt x="2246" y="5999"/>
                </a:lnTo>
                <a:lnTo>
                  <a:pt x="2252" y="6000"/>
                </a:lnTo>
                <a:lnTo>
                  <a:pt x="2258" y="6004"/>
                </a:lnTo>
                <a:lnTo>
                  <a:pt x="2262" y="6008"/>
                </a:lnTo>
                <a:lnTo>
                  <a:pt x="2273" y="5988"/>
                </a:lnTo>
                <a:lnTo>
                  <a:pt x="2283" y="5968"/>
                </a:lnTo>
                <a:lnTo>
                  <a:pt x="2295" y="5944"/>
                </a:lnTo>
                <a:lnTo>
                  <a:pt x="2306" y="5919"/>
                </a:lnTo>
                <a:lnTo>
                  <a:pt x="2295" y="5930"/>
                </a:lnTo>
                <a:lnTo>
                  <a:pt x="2282" y="5938"/>
                </a:lnTo>
                <a:lnTo>
                  <a:pt x="2269" y="5943"/>
                </a:lnTo>
                <a:lnTo>
                  <a:pt x="2255" y="5945"/>
                </a:lnTo>
                <a:lnTo>
                  <a:pt x="2238" y="5941"/>
                </a:lnTo>
                <a:lnTo>
                  <a:pt x="2226" y="5931"/>
                </a:lnTo>
                <a:lnTo>
                  <a:pt x="2221" y="5916"/>
                </a:lnTo>
                <a:lnTo>
                  <a:pt x="2223" y="5897"/>
                </a:lnTo>
                <a:lnTo>
                  <a:pt x="2232" y="5879"/>
                </a:lnTo>
                <a:lnTo>
                  <a:pt x="2248" y="5864"/>
                </a:lnTo>
                <a:lnTo>
                  <a:pt x="2266" y="5854"/>
                </a:lnTo>
                <a:lnTo>
                  <a:pt x="2286" y="5850"/>
                </a:lnTo>
                <a:lnTo>
                  <a:pt x="2300" y="5852"/>
                </a:lnTo>
                <a:lnTo>
                  <a:pt x="2311" y="5859"/>
                </a:lnTo>
                <a:lnTo>
                  <a:pt x="2317" y="5870"/>
                </a:lnTo>
                <a:lnTo>
                  <a:pt x="2320" y="5883"/>
                </a:lnTo>
                <a:lnTo>
                  <a:pt x="2326" y="5865"/>
                </a:lnTo>
                <a:lnTo>
                  <a:pt x="2333" y="5846"/>
                </a:lnTo>
                <a:lnTo>
                  <a:pt x="2340" y="5826"/>
                </a:lnTo>
                <a:lnTo>
                  <a:pt x="2346" y="5805"/>
                </a:lnTo>
                <a:lnTo>
                  <a:pt x="2350" y="5791"/>
                </a:lnTo>
                <a:lnTo>
                  <a:pt x="2354" y="5780"/>
                </a:lnTo>
                <a:lnTo>
                  <a:pt x="2357" y="5771"/>
                </a:lnTo>
                <a:lnTo>
                  <a:pt x="2360" y="5762"/>
                </a:lnTo>
                <a:lnTo>
                  <a:pt x="2349" y="5777"/>
                </a:lnTo>
                <a:lnTo>
                  <a:pt x="2335" y="5788"/>
                </a:lnTo>
                <a:lnTo>
                  <a:pt x="2319" y="5795"/>
                </a:lnTo>
                <a:lnTo>
                  <a:pt x="2302" y="5798"/>
                </a:lnTo>
                <a:lnTo>
                  <a:pt x="2285" y="5794"/>
                </a:lnTo>
                <a:lnTo>
                  <a:pt x="2273" y="5784"/>
                </a:lnTo>
                <a:lnTo>
                  <a:pt x="2268" y="5768"/>
                </a:lnTo>
                <a:lnTo>
                  <a:pt x="2270" y="5750"/>
                </a:lnTo>
                <a:lnTo>
                  <a:pt x="2279" y="5732"/>
                </a:lnTo>
                <a:lnTo>
                  <a:pt x="2295" y="5716"/>
                </a:lnTo>
                <a:lnTo>
                  <a:pt x="2313" y="5706"/>
                </a:lnTo>
                <a:lnTo>
                  <a:pt x="2334" y="5702"/>
                </a:lnTo>
                <a:lnTo>
                  <a:pt x="2350" y="5706"/>
                </a:lnTo>
                <a:lnTo>
                  <a:pt x="2362" y="5715"/>
                </a:lnTo>
                <a:lnTo>
                  <a:pt x="2367" y="5730"/>
                </a:lnTo>
                <a:lnTo>
                  <a:pt x="2366" y="5748"/>
                </a:lnTo>
                <a:lnTo>
                  <a:pt x="2373" y="5735"/>
                </a:lnTo>
                <a:lnTo>
                  <a:pt x="2376" y="5726"/>
                </a:lnTo>
                <a:lnTo>
                  <a:pt x="2376" y="5705"/>
                </a:lnTo>
                <a:lnTo>
                  <a:pt x="2374" y="5662"/>
                </a:lnTo>
                <a:lnTo>
                  <a:pt x="2378" y="5651"/>
                </a:lnTo>
                <a:lnTo>
                  <a:pt x="2382" y="5641"/>
                </a:lnTo>
                <a:lnTo>
                  <a:pt x="2374" y="5645"/>
                </a:lnTo>
                <a:lnTo>
                  <a:pt x="2366" y="5648"/>
                </a:lnTo>
                <a:lnTo>
                  <a:pt x="2358" y="5650"/>
                </a:lnTo>
                <a:lnTo>
                  <a:pt x="2350" y="5651"/>
                </a:lnTo>
                <a:lnTo>
                  <a:pt x="2333" y="5647"/>
                </a:lnTo>
                <a:lnTo>
                  <a:pt x="2320" y="5637"/>
                </a:lnTo>
                <a:lnTo>
                  <a:pt x="2314" y="5621"/>
                </a:lnTo>
                <a:lnTo>
                  <a:pt x="2317" y="5603"/>
                </a:lnTo>
                <a:lnTo>
                  <a:pt x="2326" y="5584"/>
                </a:lnTo>
                <a:lnTo>
                  <a:pt x="2342" y="5568"/>
                </a:lnTo>
                <a:lnTo>
                  <a:pt x="2360" y="5558"/>
                </a:lnTo>
                <a:lnTo>
                  <a:pt x="2381" y="5554"/>
                </a:lnTo>
                <a:lnTo>
                  <a:pt x="2390" y="5555"/>
                </a:lnTo>
                <a:lnTo>
                  <a:pt x="2397" y="5558"/>
                </a:lnTo>
                <a:lnTo>
                  <a:pt x="2404" y="5562"/>
                </a:lnTo>
                <a:lnTo>
                  <a:pt x="2409" y="5567"/>
                </a:lnTo>
                <a:lnTo>
                  <a:pt x="2412" y="5555"/>
                </a:lnTo>
                <a:lnTo>
                  <a:pt x="2416" y="5540"/>
                </a:lnTo>
                <a:lnTo>
                  <a:pt x="2421" y="5519"/>
                </a:lnTo>
                <a:lnTo>
                  <a:pt x="2428" y="5495"/>
                </a:lnTo>
                <a:lnTo>
                  <a:pt x="2420" y="5499"/>
                </a:lnTo>
                <a:lnTo>
                  <a:pt x="2412" y="5502"/>
                </a:lnTo>
                <a:lnTo>
                  <a:pt x="2405" y="5503"/>
                </a:lnTo>
                <a:lnTo>
                  <a:pt x="2397" y="5504"/>
                </a:lnTo>
                <a:lnTo>
                  <a:pt x="2380" y="5500"/>
                </a:lnTo>
                <a:lnTo>
                  <a:pt x="2367" y="5490"/>
                </a:lnTo>
                <a:lnTo>
                  <a:pt x="2361" y="5474"/>
                </a:lnTo>
                <a:lnTo>
                  <a:pt x="2364" y="5455"/>
                </a:lnTo>
                <a:lnTo>
                  <a:pt x="2373" y="5436"/>
                </a:lnTo>
                <a:lnTo>
                  <a:pt x="2389" y="5421"/>
                </a:lnTo>
                <a:lnTo>
                  <a:pt x="2408" y="5410"/>
                </a:lnTo>
                <a:lnTo>
                  <a:pt x="2429" y="5407"/>
                </a:lnTo>
                <a:lnTo>
                  <a:pt x="2434" y="5407"/>
                </a:lnTo>
                <a:lnTo>
                  <a:pt x="2438" y="5408"/>
                </a:lnTo>
                <a:lnTo>
                  <a:pt x="2443" y="5409"/>
                </a:lnTo>
                <a:lnTo>
                  <a:pt x="2447" y="5411"/>
                </a:lnTo>
                <a:lnTo>
                  <a:pt x="2450" y="5398"/>
                </a:lnTo>
                <a:lnTo>
                  <a:pt x="2453" y="5384"/>
                </a:lnTo>
                <a:lnTo>
                  <a:pt x="2456" y="5369"/>
                </a:lnTo>
                <a:lnTo>
                  <a:pt x="2460" y="5354"/>
                </a:lnTo>
                <a:lnTo>
                  <a:pt x="2452" y="5356"/>
                </a:lnTo>
                <a:lnTo>
                  <a:pt x="2444" y="5357"/>
                </a:lnTo>
                <a:lnTo>
                  <a:pt x="2427" y="5353"/>
                </a:lnTo>
                <a:lnTo>
                  <a:pt x="2414" y="5342"/>
                </a:lnTo>
                <a:lnTo>
                  <a:pt x="2408" y="5327"/>
                </a:lnTo>
                <a:lnTo>
                  <a:pt x="2411" y="5308"/>
                </a:lnTo>
                <a:lnTo>
                  <a:pt x="2415" y="5296"/>
                </a:lnTo>
                <a:lnTo>
                  <a:pt x="2422" y="5286"/>
                </a:lnTo>
                <a:lnTo>
                  <a:pt x="2431" y="5278"/>
                </a:lnTo>
                <a:lnTo>
                  <a:pt x="2440" y="5270"/>
                </a:lnTo>
                <a:lnTo>
                  <a:pt x="2435" y="5269"/>
                </a:lnTo>
                <a:lnTo>
                  <a:pt x="2430" y="5267"/>
                </a:lnTo>
                <a:lnTo>
                  <a:pt x="2445" y="5207"/>
                </a:lnTo>
                <a:lnTo>
                  <a:pt x="2460" y="5147"/>
                </a:lnTo>
                <a:lnTo>
                  <a:pt x="2477" y="5089"/>
                </a:lnTo>
                <a:lnTo>
                  <a:pt x="2495" y="5031"/>
                </a:lnTo>
                <a:lnTo>
                  <a:pt x="2501" y="5005"/>
                </a:lnTo>
                <a:lnTo>
                  <a:pt x="2502" y="4987"/>
                </a:lnTo>
                <a:lnTo>
                  <a:pt x="2499" y="4974"/>
                </a:lnTo>
                <a:lnTo>
                  <a:pt x="2497" y="4967"/>
                </a:lnTo>
                <a:lnTo>
                  <a:pt x="2497" y="4968"/>
                </a:lnTo>
                <a:lnTo>
                  <a:pt x="2497" y="4969"/>
                </a:lnTo>
                <a:lnTo>
                  <a:pt x="2496" y="4967"/>
                </a:lnTo>
                <a:lnTo>
                  <a:pt x="2497" y="4967"/>
                </a:lnTo>
                <a:lnTo>
                  <a:pt x="2517" y="4866"/>
                </a:lnTo>
                <a:lnTo>
                  <a:pt x="2556" y="4780"/>
                </a:lnTo>
                <a:lnTo>
                  <a:pt x="2593" y="4693"/>
                </a:lnTo>
                <a:lnTo>
                  <a:pt x="2606" y="4591"/>
                </a:lnTo>
                <a:lnTo>
                  <a:pt x="2606" y="4565"/>
                </a:lnTo>
                <a:lnTo>
                  <a:pt x="2609" y="4531"/>
                </a:lnTo>
                <a:lnTo>
                  <a:pt x="2614" y="4492"/>
                </a:lnTo>
                <a:lnTo>
                  <a:pt x="2622" y="4451"/>
                </a:lnTo>
                <a:lnTo>
                  <a:pt x="2612" y="4457"/>
                </a:lnTo>
                <a:lnTo>
                  <a:pt x="2602" y="4463"/>
                </a:lnTo>
                <a:lnTo>
                  <a:pt x="2592" y="4467"/>
                </a:lnTo>
                <a:lnTo>
                  <a:pt x="2582" y="4468"/>
                </a:lnTo>
                <a:lnTo>
                  <a:pt x="2565" y="4464"/>
                </a:lnTo>
                <a:lnTo>
                  <a:pt x="2554" y="4454"/>
                </a:lnTo>
                <a:lnTo>
                  <a:pt x="2549" y="4440"/>
                </a:lnTo>
                <a:lnTo>
                  <a:pt x="2551" y="4423"/>
                </a:lnTo>
                <a:lnTo>
                  <a:pt x="2560" y="4404"/>
                </a:lnTo>
                <a:lnTo>
                  <a:pt x="2575" y="4390"/>
                </a:lnTo>
                <a:lnTo>
                  <a:pt x="2592" y="4381"/>
                </a:lnTo>
                <a:lnTo>
                  <a:pt x="2611" y="4378"/>
                </a:lnTo>
                <a:lnTo>
                  <a:pt x="2619" y="4378"/>
                </a:lnTo>
                <a:lnTo>
                  <a:pt x="2626" y="4380"/>
                </a:lnTo>
                <a:lnTo>
                  <a:pt x="2631" y="4383"/>
                </a:lnTo>
                <a:lnTo>
                  <a:pt x="2636" y="4387"/>
                </a:lnTo>
                <a:lnTo>
                  <a:pt x="2642" y="4363"/>
                </a:lnTo>
                <a:lnTo>
                  <a:pt x="2649" y="4342"/>
                </a:lnTo>
                <a:lnTo>
                  <a:pt x="2657" y="4324"/>
                </a:lnTo>
                <a:lnTo>
                  <a:pt x="2665" y="4306"/>
                </a:lnTo>
                <a:lnTo>
                  <a:pt x="2656" y="4312"/>
                </a:lnTo>
                <a:lnTo>
                  <a:pt x="2648" y="4316"/>
                </a:lnTo>
                <a:lnTo>
                  <a:pt x="2639" y="4318"/>
                </a:lnTo>
                <a:lnTo>
                  <a:pt x="2630" y="4319"/>
                </a:lnTo>
                <a:lnTo>
                  <a:pt x="2613" y="4315"/>
                </a:lnTo>
                <a:lnTo>
                  <a:pt x="2602" y="4306"/>
                </a:lnTo>
                <a:lnTo>
                  <a:pt x="2597" y="4292"/>
                </a:lnTo>
                <a:lnTo>
                  <a:pt x="2599" y="4275"/>
                </a:lnTo>
                <a:lnTo>
                  <a:pt x="2608" y="4257"/>
                </a:lnTo>
                <a:lnTo>
                  <a:pt x="2623" y="4243"/>
                </a:lnTo>
                <a:lnTo>
                  <a:pt x="2640" y="4234"/>
                </a:lnTo>
                <a:lnTo>
                  <a:pt x="2658" y="4231"/>
                </a:lnTo>
                <a:lnTo>
                  <a:pt x="2675" y="4234"/>
                </a:lnTo>
                <a:lnTo>
                  <a:pt x="2686" y="4243"/>
                </a:lnTo>
                <a:lnTo>
                  <a:pt x="2691" y="4257"/>
                </a:lnTo>
                <a:lnTo>
                  <a:pt x="2689" y="4275"/>
                </a:lnTo>
                <a:lnTo>
                  <a:pt x="2685" y="4283"/>
                </a:lnTo>
                <a:lnTo>
                  <a:pt x="2681" y="4290"/>
                </a:lnTo>
                <a:lnTo>
                  <a:pt x="2676" y="4296"/>
                </a:lnTo>
                <a:lnTo>
                  <a:pt x="2670" y="4302"/>
                </a:lnTo>
                <a:lnTo>
                  <a:pt x="2683" y="4317"/>
                </a:lnTo>
                <a:lnTo>
                  <a:pt x="2684" y="4338"/>
                </a:lnTo>
                <a:lnTo>
                  <a:pt x="2684" y="4360"/>
                </a:lnTo>
                <a:lnTo>
                  <a:pt x="2692" y="4379"/>
                </a:lnTo>
                <a:lnTo>
                  <a:pt x="2785" y="4077"/>
                </a:lnTo>
                <a:lnTo>
                  <a:pt x="2842" y="3883"/>
                </a:lnTo>
                <a:lnTo>
                  <a:pt x="2880" y="3744"/>
                </a:lnTo>
                <a:lnTo>
                  <a:pt x="2915" y="3608"/>
                </a:lnTo>
                <a:lnTo>
                  <a:pt x="2907" y="3597"/>
                </a:lnTo>
                <a:lnTo>
                  <a:pt x="2900" y="3588"/>
                </a:lnTo>
                <a:lnTo>
                  <a:pt x="2894" y="3581"/>
                </a:lnTo>
                <a:lnTo>
                  <a:pt x="2890" y="3574"/>
                </a:lnTo>
                <a:lnTo>
                  <a:pt x="2885" y="3577"/>
                </a:lnTo>
                <a:lnTo>
                  <a:pt x="2879" y="3579"/>
                </a:lnTo>
                <a:lnTo>
                  <a:pt x="2873" y="3580"/>
                </a:lnTo>
                <a:lnTo>
                  <a:pt x="2867" y="3580"/>
                </a:lnTo>
                <a:lnTo>
                  <a:pt x="2860" y="3580"/>
                </a:lnTo>
                <a:lnTo>
                  <a:pt x="2853" y="3578"/>
                </a:lnTo>
                <a:lnTo>
                  <a:pt x="2848" y="3575"/>
                </a:lnTo>
                <a:lnTo>
                  <a:pt x="2843" y="3570"/>
                </a:lnTo>
                <a:lnTo>
                  <a:pt x="2834" y="3591"/>
                </a:lnTo>
                <a:lnTo>
                  <a:pt x="2826" y="3612"/>
                </a:lnTo>
                <a:lnTo>
                  <a:pt x="2817" y="3635"/>
                </a:lnTo>
                <a:lnTo>
                  <a:pt x="2809" y="3658"/>
                </a:lnTo>
                <a:lnTo>
                  <a:pt x="2817" y="3651"/>
                </a:lnTo>
                <a:lnTo>
                  <a:pt x="2827" y="3646"/>
                </a:lnTo>
                <a:lnTo>
                  <a:pt x="2837" y="3643"/>
                </a:lnTo>
                <a:lnTo>
                  <a:pt x="2847" y="3641"/>
                </a:lnTo>
                <a:lnTo>
                  <a:pt x="2863" y="3645"/>
                </a:lnTo>
                <a:lnTo>
                  <a:pt x="2874" y="3654"/>
                </a:lnTo>
                <a:lnTo>
                  <a:pt x="2879" y="3668"/>
                </a:lnTo>
                <a:lnTo>
                  <a:pt x="2877" y="3685"/>
                </a:lnTo>
                <a:lnTo>
                  <a:pt x="2869" y="3700"/>
                </a:lnTo>
                <a:lnTo>
                  <a:pt x="2858" y="3712"/>
                </a:lnTo>
                <a:lnTo>
                  <a:pt x="2842" y="3722"/>
                </a:lnTo>
                <a:lnTo>
                  <a:pt x="2827" y="3727"/>
                </a:lnTo>
                <a:lnTo>
                  <a:pt x="2824" y="3732"/>
                </a:lnTo>
                <a:lnTo>
                  <a:pt x="2819" y="3740"/>
                </a:lnTo>
                <a:lnTo>
                  <a:pt x="2817" y="3737"/>
                </a:lnTo>
                <a:lnTo>
                  <a:pt x="2816" y="3733"/>
                </a:lnTo>
                <a:lnTo>
                  <a:pt x="2816" y="3731"/>
                </a:lnTo>
                <a:lnTo>
                  <a:pt x="2816" y="3728"/>
                </a:lnTo>
                <a:lnTo>
                  <a:pt x="2808" y="3726"/>
                </a:lnTo>
                <a:lnTo>
                  <a:pt x="2800" y="3723"/>
                </a:lnTo>
                <a:lnTo>
                  <a:pt x="2795" y="3718"/>
                </a:lnTo>
                <a:lnTo>
                  <a:pt x="2791" y="3711"/>
                </a:lnTo>
                <a:lnTo>
                  <a:pt x="2784" y="3734"/>
                </a:lnTo>
                <a:lnTo>
                  <a:pt x="2778" y="3756"/>
                </a:lnTo>
                <a:lnTo>
                  <a:pt x="2772" y="3779"/>
                </a:lnTo>
                <a:lnTo>
                  <a:pt x="2766" y="3800"/>
                </a:lnTo>
                <a:lnTo>
                  <a:pt x="2774" y="3795"/>
                </a:lnTo>
                <a:lnTo>
                  <a:pt x="2782" y="3792"/>
                </a:lnTo>
                <a:lnTo>
                  <a:pt x="2791" y="3789"/>
                </a:lnTo>
                <a:lnTo>
                  <a:pt x="2800" y="3788"/>
                </a:lnTo>
                <a:lnTo>
                  <a:pt x="2816" y="3792"/>
                </a:lnTo>
                <a:lnTo>
                  <a:pt x="2827" y="3801"/>
                </a:lnTo>
                <a:lnTo>
                  <a:pt x="2832" y="3816"/>
                </a:lnTo>
                <a:lnTo>
                  <a:pt x="2830" y="3832"/>
                </a:lnTo>
                <a:lnTo>
                  <a:pt x="2821" y="3849"/>
                </a:lnTo>
                <a:lnTo>
                  <a:pt x="2808" y="3863"/>
                </a:lnTo>
                <a:lnTo>
                  <a:pt x="2790" y="3873"/>
                </a:lnTo>
                <a:lnTo>
                  <a:pt x="2772" y="3876"/>
                </a:lnTo>
                <a:lnTo>
                  <a:pt x="2766" y="3876"/>
                </a:lnTo>
                <a:lnTo>
                  <a:pt x="2760" y="3874"/>
                </a:lnTo>
                <a:lnTo>
                  <a:pt x="2754" y="3872"/>
                </a:lnTo>
                <a:lnTo>
                  <a:pt x="2749" y="3868"/>
                </a:lnTo>
                <a:lnTo>
                  <a:pt x="2745" y="3888"/>
                </a:lnTo>
                <a:lnTo>
                  <a:pt x="2742" y="3907"/>
                </a:lnTo>
                <a:lnTo>
                  <a:pt x="2739" y="3923"/>
                </a:lnTo>
                <a:lnTo>
                  <a:pt x="2736" y="3938"/>
                </a:lnTo>
                <a:lnTo>
                  <a:pt x="2744" y="3936"/>
                </a:lnTo>
                <a:lnTo>
                  <a:pt x="2753" y="3935"/>
                </a:lnTo>
                <a:lnTo>
                  <a:pt x="2769" y="3939"/>
                </a:lnTo>
                <a:lnTo>
                  <a:pt x="2780" y="3949"/>
                </a:lnTo>
                <a:lnTo>
                  <a:pt x="2785" y="3963"/>
                </a:lnTo>
                <a:lnTo>
                  <a:pt x="2783" y="3980"/>
                </a:lnTo>
                <a:lnTo>
                  <a:pt x="2774" y="3997"/>
                </a:lnTo>
                <a:lnTo>
                  <a:pt x="2760" y="4011"/>
                </a:lnTo>
                <a:lnTo>
                  <a:pt x="2743" y="4020"/>
                </a:lnTo>
                <a:lnTo>
                  <a:pt x="2725" y="4024"/>
                </a:lnTo>
                <a:lnTo>
                  <a:pt x="2708" y="4020"/>
                </a:lnTo>
                <a:lnTo>
                  <a:pt x="2697" y="4011"/>
                </a:lnTo>
                <a:lnTo>
                  <a:pt x="2692" y="3997"/>
                </a:lnTo>
                <a:lnTo>
                  <a:pt x="2694" y="3980"/>
                </a:lnTo>
                <a:lnTo>
                  <a:pt x="2695" y="3978"/>
                </a:lnTo>
                <a:lnTo>
                  <a:pt x="2696" y="3976"/>
                </a:lnTo>
                <a:lnTo>
                  <a:pt x="2693" y="3961"/>
                </a:lnTo>
                <a:lnTo>
                  <a:pt x="2691" y="3945"/>
                </a:lnTo>
                <a:lnTo>
                  <a:pt x="2692" y="3930"/>
                </a:lnTo>
                <a:lnTo>
                  <a:pt x="2695" y="3914"/>
                </a:lnTo>
                <a:lnTo>
                  <a:pt x="2705" y="3875"/>
                </a:lnTo>
                <a:lnTo>
                  <a:pt x="2719" y="3828"/>
                </a:lnTo>
                <a:lnTo>
                  <a:pt x="2734" y="3782"/>
                </a:lnTo>
                <a:lnTo>
                  <a:pt x="2751" y="3747"/>
                </a:lnTo>
                <a:lnTo>
                  <a:pt x="2774" y="3707"/>
                </a:lnTo>
                <a:lnTo>
                  <a:pt x="2794" y="3646"/>
                </a:lnTo>
                <a:lnTo>
                  <a:pt x="2827" y="3530"/>
                </a:lnTo>
                <a:lnTo>
                  <a:pt x="2882" y="3326"/>
                </a:lnTo>
                <a:lnTo>
                  <a:pt x="2872" y="3333"/>
                </a:lnTo>
                <a:lnTo>
                  <a:pt x="2863" y="3337"/>
                </a:lnTo>
                <a:lnTo>
                  <a:pt x="2851" y="3316"/>
                </a:lnTo>
                <a:lnTo>
                  <a:pt x="2866" y="3262"/>
                </a:lnTo>
                <a:lnTo>
                  <a:pt x="2889" y="3196"/>
                </a:lnTo>
                <a:lnTo>
                  <a:pt x="2906" y="3144"/>
                </a:lnTo>
                <a:lnTo>
                  <a:pt x="2907" y="3135"/>
                </a:lnTo>
                <a:lnTo>
                  <a:pt x="2906" y="3127"/>
                </a:lnTo>
                <a:lnTo>
                  <a:pt x="2905" y="3118"/>
                </a:lnTo>
                <a:lnTo>
                  <a:pt x="2905" y="3110"/>
                </a:lnTo>
                <a:lnTo>
                  <a:pt x="2896" y="3119"/>
                </a:lnTo>
                <a:lnTo>
                  <a:pt x="2886" y="3126"/>
                </a:lnTo>
                <a:lnTo>
                  <a:pt x="2875" y="3130"/>
                </a:lnTo>
                <a:lnTo>
                  <a:pt x="2864" y="3132"/>
                </a:lnTo>
                <a:lnTo>
                  <a:pt x="2850" y="3129"/>
                </a:lnTo>
                <a:lnTo>
                  <a:pt x="2840" y="3121"/>
                </a:lnTo>
                <a:lnTo>
                  <a:pt x="2836" y="3110"/>
                </a:lnTo>
                <a:lnTo>
                  <a:pt x="2838" y="3094"/>
                </a:lnTo>
                <a:lnTo>
                  <a:pt x="2845" y="3080"/>
                </a:lnTo>
                <a:lnTo>
                  <a:pt x="2858" y="3069"/>
                </a:lnTo>
                <a:lnTo>
                  <a:pt x="2872" y="3061"/>
                </a:lnTo>
                <a:lnTo>
                  <a:pt x="2887" y="3057"/>
                </a:lnTo>
                <a:lnTo>
                  <a:pt x="2899" y="3059"/>
                </a:lnTo>
                <a:lnTo>
                  <a:pt x="2909" y="3067"/>
                </a:lnTo>
                <a:lnTo>
                  <a:pt x="2914" y="3078"/>
                </a:lnTo>
                <a:lnTo>
                  <a:pt x="2913" y="3090"/>
                </a:lnTo>
                <a:lnTo>
                  <a:pt x="2926" y="3087"/>
                </a:lnTo>
                <a:lnTo>
                  <a:pt x="2938" y="3083"/>
                </a:lnTo>
                <a:lnTo>
                  <a:pt x="2948" y="3067"/>
                </a:lnTo>
                <a:lnTo>
                  <a:pt x="2956" y="3050"/>
                </a:lnTo>
                <a:lnTo>
                  <a:pt x="2959" y="3032"/>
                </a:lnTo>
                <a:lnTo>
                  <a:pt x="2958" y="3012"/>
                </a:lnTo>
                <a:lnTo>
                  <a:pt x="2940" y="3022"/>
                </a:lnTo>
                <a:lnTo>
                  <a:pt x="2930" y="3023"/>
                </a:lnTo>
                <a:lnTo>
                  <a:pt x="2928" y="3009"/>
                </a:lnTo>
                <a:lnTo>
                  <a:pt x="2936" y="2976"/>
                </a:lnTo>
                <a:lnTo>
                  <a:pt x="2930" y="2979"/>
                </a:lnTo>
                <a:lnTo>
                  <a:pt x="2924" y="2981"/>
                </a:lnTo>
                <a:lnTo>
                  <a:pt x="2918" y="2983"/>
                </a:lnTo>
                <a:lnTo>
                  <a:pt x="2911" y="2984"/>
                </a:lnTo>
                <a:lnTo>
                  <a:pt x="2897" y="2981"/>
                </a:lnTo>
                <a:lnTo>
                  <a:pt x="2889" y="2973"/>
                </a:lnTo>
                <a:lnTo>
                  <a:pt x="2885" y="2961"/>
                </a:lnTo>
                <a:lnTo>
                  <a:pt x="2886" y="2947"/>
                </a:lnTo>
                <a:lnTo>
                  <a:pt x="2893" y="2933"/>
                </a:lnTo>
                <a:lnTo>
                  <a:pt x="2906" y="2922"/>
                </a:lnTo>
                <a:lnTo>
                  <a:pt x="2920" y="2913"/>
                </a:lnTo>
                <a:lnTo>
                  <a:pt x="2934" y="2910"/>
                </a:lnTo>
                <a:lnTo>
                  <a:pt x="2940" y="2911"/>
                </a:lnTo>
                <a:lnTo>
                  <a:pt x="2944" y="2912"/>
                </a:lnTo>
                <a:lnTo>
                  <a:pt x="2948" y="2914"/>
                </a:lnTo>
                <a:lnTo>
                  <a:pt x="2953" y="2917"/>
                </a:lnTo>
                <a:lnTo>
                  <a:pt x="2955" y="2909"/>
                </a:lnTo>
                <a:lnTo>
                  <a:pt x="2958" y="2900"/>
                </a:lnTo>
                <a:lnTo>
                  <a:pt x="2961" y="2890"/>
                </a:lnTo>
                <a:lnTo>
                  <a:pt x="2964" y="2880"/>
                </a:lnTo>
                <a:lnTo>
                  <a:pt x="2968" y="2867"/>
                </a:lnTo>
                <a:lnTo>
                  <a:pt x="2971" y="2854"/>
                </a:lnTo>
                <a:lnTo>
                  <a:pt x="2975" y="2842"/>
                </a:lnTo>
                <a:lnTo>
                  <a:pt x="2979" y="2830"/>
                </a:lnTo>
                <a:lnTo>
                  <a:pt x="2974" y="2833"/>
                </a:lnTo>
                <a:lnTo>
                  <a:pt x="2969" y="2834"/>
                </a:lnTo>
                <a:lnTo>
                  <a:pt x="2964" y="2835"/>
                </a:lnTo>
                <a:lnTo>
                  <a:pt x="2959" y="2836"/>
                </a:lnTo>
                <a:lnTo>
                  <a:pt x="2945" y="2833"/>
                </a:lnTo>
                <a:lnTo>
                  <a:pt x="2936" y="2825"/>
                </a:lnTo>
                <a:lnTo>
                  <a:pt x="2932" y="2813"/>
                </a:lnTo>
                <a:lnTo>
                  <a:pt x="2934" y="2800"/>
                </a:lnTo>
                <a:lnTo>
                  <a:pt x="2941" y="2786"/>
                </a:lnTo>
                <a:lnTo>
                  <a:pt x="2953" y="2774"/>
                </a:lnTo>
                <a:lnTo>
                  <a:pt x="2967" y="2766"/>
                </a:lnTo>
                <a:lnTo>
                  <a:pt x="2982" y="2763"/>
                </a:lnTo>
                <a:lnTo>
                  <a:pt x="2986" y="2764"/>
                </a:lnTo>
                <a:lnTo>
                  <a:pt x="2990" y="2765"/>
                </a:lnTo>
                <a:lnTo>
                  <a:pt x="2993" y="2766"/>
                </a:lnTo>
                <a:lnTo>
                  <a:pt x="2997" y="2768"/>
                </a:lnTo>
                <a:lnTo>
                  <a:pt x="3004" y="2746"/>
                </a:lnTo>
                <a:lnTo>
                  <a:pt x="3010" y="2724"/>
                </a:lnTo>
                <a:lnTo>
                  <a:pt x="3016" y="2704"/>
                </a:lnTo>
                <a:lnTo>
                  <a:pt x="3022" y="2683"/>
                </a:lnTo>
                <a:lnTo>
                  <a:pt x="3014" y="2687"/>
                </a:lnTo>
                <a:lnTo>
                  <a:pt x="3007" y="2688"/>
                </a:lnTo>
                <a:lnTo>
                  <a:pt x="2993" y="2684"/>
                </a:lnTo>
                <a:lnTo>
                  <a:pt x="2984" y="2677"/>
                </a:lnTo>
                <a:lnTo>
                  <a:pt x="2981" y="2666"/>
                </a:lnTo>
                <a:lnTo>
                  <a:pt x="2982" y="2652"/>
                </a:lnTo>
                <a:lnTo>
                  <a:pt x="2989" y="2638"/>
                </a:lnTo>
                <a:lnTo>
                  <a:pt x="3001" y="2627"/>
                </a:lnTo>
                <a:lnTo>
                  <a:pt x="3014" y="2620"/>
                </a:lnTo>
                <a:lnTo>
                  <a:pt x="3029" y="2617"/>
                </a:lnTo>
                <a:lnTo>
                  <a:pt x="3035" y="2618"/>
                </a:lnTo>
                <a:lnTo>
                  <a:pt x="3041" y="2619"/>
                </a:lnTo>
                <a:lnTo>
                  <a:pt x="3048" y="2598"/>
                </a:lnTo>
                <a:lnTo>
                  <a:pt x="3055" y="2576"/>
                </a:lnTo>
                <a:lnTo>
                  <a:pt x="3060" y="2556"/>
                </a:lnTo>
                <a:lnTo>
                  <a:pt x="3066" y="2537"/>
                </a:lnTo>
                <a:lnTo>
                  <a:pt x="3060" y="2538"/>
                </a:lnTo>
                <a:lnTo>
                  <a:pt x="3054" y="2539"/>
                </a:lnTo>
                <a:lnTo>
                  <a:pt x="3041" y="2536"/>
                </a:lnTo>
                <a:lnTo>
                  <a:pt x="3032" y="2529"/>
                </a:lnTo>
                <a:lnTo>
                  <a:pt x="3028" y="2518"/>
                </a:lnTo>
                <a:lnTo>
                  <a:pt x="3030" y="2505"/>
                </a:lnTo>
                <a:lnTo>
                  <a:pt x="3037" y="2491"/>
                </a:lnTo>
                <a:lnTo>
                  <a:pt x="3049" y="2480"/>
                </a:lnTo>
                <a:lnTo>
                  <a:pt x="3062" y="2473"/>
                </a:lnTo>
                <a:lnTo>
                  <a:pt x="3076" y="2470"/>
                </a:lnTo>
                <a:lnTo>
                  <a:pt x="3081" y="2470"/>
                </a:lnTo>
                <a:lnTo>
                  <a:pt x="3085" y="2472"/>
                </a:lnTo>
                <a:lnTo>
                  <a:pt x="3094" y="2447"/>
                </a:lnTo>
                <a:lnTo>
                  <a:pt x="3101" y="2425"/>
                </a:lnTo>
                <a:lnTo>
                  <a:pt x="3107" y="2405"/>
                </a:lnTo>
                <a:lnTo>
                  <a:pt x="3112" y="2389"/>
                </a:lnTo>
                <a:lnTo>
                  <a:pt x="3107" y="2390"/>
                </a:lnTo>
                <a:lnTo>
                  <a:pt x="3102" y="2391"/>
                </a:lnTo>
                <a:lnTo>
                  <a:pt x="3089" y="2388"/>
                </a:lnTo>
                <a:lnTo>
                  <a:pt x="3080" y="2381"/>
                </a:lnTo>
                <a:lnTo>
                  <a:pt x="3077" y="2370"/>
                </a:lnTo>
                <a:lnTo>
                  <a:pt x="3078" y="2357"/>
                </a:lnTo>
                <a:lnTo>
                  <a:pt x="3085" y="2344"/>
                </a:lnTo>
                <a:lnTo>
                  <a:pt x="3096" y="2333"/>
                </a:lnTo>
                <a:lnTo>
                  <a:pt x="3109" y="2326"/>
                </a:lnTo>
                <a:lnTo>
                  <a:pt x="3123" y="2323"/>
                </a:lnTo>
                <a:lnTo>
                  <a:pt x="3127" y="2324"/>
                </a:lnTo>
                <a:lnTo>
                  <a:pt x="3131" y="2324"/>
                </a:lnTo>
                <a:lnTo>
                  <a:pt x="3134" y="2326"/>
                </a:lnTo>
                <a:lnTo>
                  <a:pt x="3137" y="2327"/>
                </a:lnTo>
                <a:lnTo>
                  <a:pt x="3143" y="2321"/>
                </a:lnTo>
                <a:lnTo>
                  <a:pt x="3148" y="2317"/>
                </a:lnTo>
                <a:lnTo>
                  <a:pt x="3153" y="2314"/>
                </a:lnTo>
                <a:lnTo>
                  <a:pt x="3159" y="2310"/>
                </a:lnTo>
                <a:lnTo>
                  <a:pt x="3159" y="2309"/>
                </a:lnTo>
                <a:lnTo>
                  <a:pt x="3159" y="2307"/>
                </a:lnTo>
                <a:lnTo>
                  <a:pt x="3160" y="2306"/>
                </a:lnTo>
                <a:lnTo>
                  <a:pt x="3162" y="2304"/>
                </a:lnTo>
                <a:lnTo>
                  <a:pt x="3170" y="2280"/>
                </a:lnTo>
                <a:lnTo>
                  <a:pt x="3179" y="2252"/>
                </a:lnTo>
                <a:lnTo>
                  <a:pt x="3190" y="2221"/>
                </a:lnTo>
                <a:lnTo>
                  <a:pt x="3202" y="2183"/>
                </a:lnTo>
                <a:lnTo>
                  <a:pt x="3200" y="2214"/>
                </a:lnTo>
                <a:lnTo>
                  <a:pt x="3194" y="2250"/>
                </a:lnTo>
                <a:lnTo>
                  <a:pt x="3182" y="2282"/>
                </a:lnTo>
                <a:lnTo>
                  <a:pt x="3162" y="2304"/>
                </a:lnTo>
                <a:lnTo>
                  <a:pt x="3161" y="2307"/>
                </a:lnTo>
                <a:lnTo>
                  <a:pt x="3160" y="2310"/>
                </a:lnTo>
                <a:lnTo>
                  <a:pt x="3160" y="2310"/>
                </a:lnTo>
                <a:lnTo>
                  <a:pt x="3159" y="2310"/>
                </a:lnTo>
                <a:lnTo>
                  <a:pt x="3164" y="2343"/>
                </a:lnTo>
                <a:lnTo>
                  <a:pt x="3168" y="2357"/>
                </a:lnTo>
                <a:lnTo>
                  <a:pt x="3176" y="2366"/>
                </a:lnTo>
                <a:lnTo>
                  <a:pt x="3195" y="2377"/>
                </a:lnTo>
                <a:lnTo>
                  <a:pt x="3178" y="2459"/>
                </a:lnTo>
                <a:lnTo>
                  <a:pt x="3146" y="2567"/>
                </a:lnTo>
                <a:lnTo>
                  <a:pt x="3112" y="2679"/>
                </a:lnTo>
                <a:lnTo>
                  <a:pt x="3093" y="2777"/>
                </a:lnTo>
                <a:lnTo>
                  <a:pt x="3098" y="2772"/>
                </a:lnTo>
                <a:lnTo>
                  <a:pt x="3103" y="2768"/>
                </a:lnTo>
                <a:lnTo>
                  <a:pt x="3109" y="2765"/>
                </a:lnTo>
                <a:lnTo>
                  <a:pt x="3115" y="2762"/>
                </a:lnTo>
                <a:lnTo>
                  <a:pt x="3121" y="2742"/>
                </a:lnTo>
                <a:lnTo>
                  <a:pt x="3126" y="2722"/>
                </a:lnTo>
                <a:lnTo>
                  <a:pt x="3132" y="2704"/>
                </a:lnTo>
                <a:lnTo>
                  <a:pt x="3136" y="2688"/>
                </a:lnTo>
                <a:lnTo>
                  <a:pt x="3129" y="2681"/>
                </a:lnTo>
                <a:lnTo>
                  <a:pt x="3125" y="2673"/>
                </a:lnTo>
                <a:lnTo>
                  <a:pt x="3124" y="2663"/>
                </a:lnTo>
                <a:lnTo>
                  <a:pt x="3126" y="2652"/>
                </a:lnTo>
                <a:lnTo>
                  <a:pt x="3130" y="2642"/>
                </a:lnTo>
                <a:lnTo>
                  <a:pt x="3137" y="2632"/>
                </a:lnTo>
                <a:lnTo>
                  <a:pt x="3147" y="2624"/>
                </a:lnTo>
                <a:lnTo>
                  <a:pt x="3157" y="2618"/>
                </a:lnTo>
                <a:lnTo>
                  <a:pt x="3164" y="2593"/>
                </a:lnTo>
                <a:lnTo>
                  <a:pt x="3171" y="2570"/>
                </a:lnTo>
                <a:lnTo>
                  <a:pt x="3176" y="2552"/>
                </a:lnTo>
                <a:lnTo>
                  <a:pt x="3181" y="2536"/>
                </a:lnTo>
                <a:lnTo>
                  <a:pt x="3176" y="2530"/>
                </a:lnTo>
                <a:lnTo>
                  <a:pt x="3173" y="2523"/>
                </a:lnTo>
                <a:lnTo>
                  <a:pt x="3172" y="2514"/>
                </a:lnTo>
                <a:lnTo>
                  <a:pt x="3174" y="2505"/>
                </a:lnTo>
                <a:lnTo>
                  <a:pt x="3179" y="2493"/>
                </a:lnTo>
                <a:lnTo>
                  <a:pt x="3188" y="2483"/>
                </a:lnTo>
                <a:lnTo>
                  <a:pt x="3197" y="2475"/>
                </a:lnTo>
                <a:lnTo>
                  <a:pt x="3208" y="2470"/>
                </a:lnTo>
                <a:lnTo>
                  <a:pt x="3214" y="2459"/>
                </a:lnTo>
                <a:lnTo>
                  <a:pt x="3220" y="2446"/>
                </a:lnTo>
                <a:lnTo>
                  <a:pt x="3227" y="2431"/>
                </a:lnTo>
                <a:lnTo>
                  <a:pt x="3238" y="2413"/>
                </a:lnTo>
                <a:lnTo>
                  <a:pt x="3241" y="2424"/>
                </a:lnTo>
                <a:lnTo>
                  <a:pt x="3241" y="2435"/>
                </a:lnTo>
                <a:lnTo>
                  <a:pt x="3238" y="2448"/>
                </a:lnTo>
                <a:lnTo>
                  <a:pt x="3231" y="2468"/>
                </a:lnTo>
                <a:lnTo>
                  <a:pt x="3243" y="2472"/>
                </a:lnTo>
                <a:lnTo>
                  <a:pt x="3250" y="2480"/>
                </a:lnTo>
                <a:lnTo>
                  <a:pt x="3253" y="2491"/>
                </a:lnTo>
                <a:lnTo>
                  <a:pt x="3251" y="2505"/>
                </a:lnTo>
                <a:lnTo>
                  <a:pt x="3245" y="2517"/>
                </a:lnTo>
                <a:lnTo>
                  <a:pt x="3237" y="2527"/>
                </a:lnTo>
                <a:lnTo>
                  <a:pt x="3225" y="2535"/>
                </a:lnTo>
                <a:lnTo>
                  <a:pt x="3213" y="2540"/>
                </a:lnTo>
                <a:lnTo>
                  <a:pt x="3210" y="2552"/>
                </a:lnTo>
                <a:lnTo>
                  <a:pt x="3208" y="2563"/>
                </a:lnTo>
                <a:lnTo>
                  <a:pt x="3205" y="2576"/>
                </a:lnTo>
                <a:lnTo>
                  <a:pt x="3200" y="2589"/>
                </a:lnTo>
                <a:lnTo>
                  <a:pt x="3195" y="2603"/>
                </a:lnTo>
                <a:lnTo>
                  <a:pt x="3192" y="2616"/>
                </a:lnTo>
                <a:lnTo>
                  <a:pt x="3199" y="2621"/>
                </a:lnTo>
                <a:lnTo>
                  <a:pt x="3203" y="2627"/>
                </a:lnTo>
                <a:lnTo>
                  <a:pt x="3205" y="2636"/>
                </a:lnTo>
                <a:lnTo>
                  <a:pt x="3205" y="2646"/>
                </a:lnTo>
                <a:lnTo>
                  <a:pt x="3212" y="2644"/>
                </a:lnTo>
                <a:lnTo>
                  <a:pt x="3218" y="2642"/>
                </a:lnTo>
                <a:lnTo>
                  <a:pt x="3275" y="2476"/>
                </a:lnTo>
                <a:lnTo>
                  <a:pt x="3306" y="2394"/>
                </a:lnTo>
                <a:lnTo>
                  <a:pt x="3328" y="2356"/>
                </a:lnTo>
                <a:lnTo>
                  <a:pt x="3363" y="2319"/>
                </a:lnTo>
                <a:lnTo>
                  <a:pt x="3377" y="2270"/>
                </a:lnTo>
                <a:lnTo>
                  <a:pt x="3389" y="2238"/>
                </a:lnTo>
                <a:lnTo>
                  <a:pt x="3395" y="2214"/>
                </a:lnTo>
                <a:lnTo>
                  <a:pt x="3392" y="2196"/>
                </a:lnTo>
                <a:lnTo>
                  <a:pt x="3379" y="2210"/>
                </a:lnTo>
                <a:lnTo>
                  <a:pt x="3372" y="2228"/>
                </a:lnTo>
                <a:lnTo>
                  <a:pt x="3368" y="2247"/>
                </a:lnTo>
                <a:lnTo>
                  <a:pt x="3360" y="2263"/>
                </a:lnTo>
                <a:lnTo>
                  <a:pt x="3362" y="2195"/>
                </a:lnTo>
                <a:lnTo>
                  <a:pt x="3434" y="1943"/>
                </a:lnTo>
                <a:lnTo>
                  <a:pt x="3534" y="1616"/>
                </a:lnTo>
                <a:lnTo>
                  <a:pt x="3622" y="1326"/>
                </a:lnTo>
                <a:lnTo>
                  <a:pt x="3616" y="1338"/>
                </a:lnTo>
                <a:lnTo>
                  <a:pt x="3605" y="1347"/>
                </a:lnTo>
                <a:lnTo>
                  <a:pt x="3594" y="1354"/>
                </a:lnTo>
                <a:lnTo>
                  <a:pt x="3581" y="1356"/>
                </a:lnTo>
                <a:lnTo>
                  <a:pt x="3570" y="1353"/>
                </a:lnTo>
                <a:lnTo>
                  <a:pt x="3561" y="1347"/>
                </a:lnTo>
                <a:lnTo>
                  <a:pt x="3558" y="1337"/>
                </a:lnTo>
                <a:lnTo>
                  <a:pt x="3559" y="1324"/>
                </a:lnTo>
                <a:lnTo>
                  <a:pt x="3567" y="1312"/>
                </a:lnTo>
                <a:lnTo>
                  <a:pt x="3576" y="1302"/>
                </a:lnTo>
                <a:lnTo>
                  <a:pt x="3588" y="1296"/>
                </a:lnTo>
                <a:lnTo>
                  <a:pt x="3601" y="1293"/>
                </a:lnTo>
                <a:lnTo>
                  <a:pt x="3612" y="1295"/>
                </a:lnTo>
                <a:lnTo>
                  <a:pt x="3620" y="1301"/>
                </a:lnTo>
                <a:lnTo>
                  <a:pt x="3624" y="1310"/>
                </a:lnTo>
                <a:lnTo>
                  <a:pt x="3623" y="1321"/>
                </a:lnTo>
                <a:lnTo>
                  <a:pt x="3635" y="1279"/>
                </a:lnTo>
                <a:lnTo>
                  <a:pt x="3645" y="1244"/>
                </a:lnTo>
                <a:lnTo>
                  <a:pt x="3652" y="1215"/>
                </a:lnTo>
                <a:lnTo>
                  <a:pt x="3656" y="1196"/>
                </a:lnTo>
                <a:lnTo>
                  <a:pt x="3650" y="1201"/>
                </a:lnTo>
                <a:lnTo>
                  <a:pt x="3643" y="1204"/>
                </a:lnTo>
                <a:lnTo>
                  <a:pt x="3636" y="1207"/>
                </a:lnTo>
                <a:lnTo>
                  <a:pt x="3629" y="1208"/>
                </a:lnTo>
                <a:lnTo>
                  <a:pt x="3618" y="1205"/>
                </a:lnTo>
                <a:lnTo>
                  <a:pt x="3610" y="1199"/>
                </a:lnTo>
                <a:lnTo>
                  <a:pt x="3606" y="1188"/>
                </a:lnTo>
                <a:lnTo>
                  <a:pt x="3608" y="1177"/>
                </a:lnTo>
                <a:lnTo>
                  <a:pt x="3611" y="1170"/>
                </a:lnTo>
                <a:lnTo>
                  <a:pt x="3616" y="1163"/>
                </a:lnTo>
                <a:lnTo>
                  <a:pt x="3622" y="1158"/>
                </a:lnTo>
                <a:lnTo>
                  <a:pt x="3628" y="1153"/>
                </a:lnTo>
                <a:lnTo>
                  <a:pt x="3624" y="1139"/>
                </a:lnTo>
                <a:lnTo>
                  <a:pt x="3625" y="1122"/>
                </a:lnTo>
                <a:lnTo>
                  <a:pt x="3630" y="1099"/>
                </a:lnTo>
                <a:lnTo>
                  <a:pt x="3640" y="1064"/>
                </a:lnTo>
                <a:lnTo>
                  <a:pt x="3671" y="955"/>
                </a:lnTo>
                <a:lnTo>
                  <a:pt x="3686" y="892"/>
                </a:lnTo>
                <a:lnTo>
                  <a:pt x="3694" y="859"/>
                </a:lnTo>
                <a:lnTo>
                  <a:pt x="3701" y="840"/>
                </a:lnTo>
                <a:lnTo>
                  <a:pt x="3716" y="803"/>
                </a:lnTo>
                <a:lnTo>
                  <a:pt x="3723" y="765"/>
                </a:lnTo>
                <a:lnTo>
                  <a:pt x="3724" y="728"/>
                </a:lnTo>
                <a:lnTo>
                  <a:pt x="3720" y="689"/>
                </a:lnTo>
                <a:lnTo>
                  <a:pt x="3673" y="835"/>
                </a:lnTo>
                <a:lnTo>
                  <a:pt x="3626" y="982"/>
                </a:lnTo>
                <a:lnTo>
                  <a:pt x="3579" y="1128"/>
                </a:lnTo>
                <a:lnTo>
                  <a:pt x="3532" y="1274"/>
                </a:lnTo>
                <a:lnTo>
                  <a:pt x="3526" y="1244"/>
                </a:lnTo>
                <a:lnTo>
                  <a:pt x="3552" y="1143"/>
                </a:lnTo>
                <a:lnTo>
                  <a:pt x="3611" y="939"/>
                </a:lnTo>
                <a:lnTo>
                  <a:pt x="3699" y="597"/>
                </a:lnTo>
                <a:lnTo>
                  <a:pt x="3694" y="602"/>
                </a:lnTo>
                <a:lnTo>
                  <a:pt x="3688" y="606"/>
                </a:lnTo>
                <a:lnTo>
                  <a:pt x="3681" y="609"/>
                </a:lnTo>
                <a:lnTo>
                  <a:pt x="3674" y="610"/>
                </a:lnTo>
                <a:lnTo>
                  <a:pt x="3667" y="636"/>
                </a:lnTo>
                <a:lnTo>
                  <a:pt x="3658" y="660"/>
                </a:lnTo>
                <a:lnTo>
                  <a:pt x="3651" y="686"/>
                </a:lnTo>
                <a:lnTo>
                  <a:pt x="3645" y="710"/>
                </a:lnTo>
                <a:lnTo>
                  <a:pt x="3652" y="713"/>
                </a:lnTo>
                <a:lnTo>
                  <a:pt x="3657" y="718"/>
                </a:lnTo>
                <a:lnTo>
                  <a:pt x="3659" y="726"/>
                </a:lnTo>
                <a:lnTo>
                  <a:pt x="3657" y="735"/>
                </a:lnTo>
                <a:lnTo>
                  <a:pt x="3654" y="742"/>
                </a:lnTo>
                <a:lnTo>
                  <a:pt x="3648" y="749"/>
                </a:lnTo>
                <a:lnTo>
                  <a:pt x="3640" y="754"/>
                </a:lnTo>
                <a:lnTo>
                  <a:pt x="3632" y="757"/>
                </a:lnTo>
                <a:lnTo>
                  <a:pt x="3624" y="786"/>
                </a:lnTo>
                <a:lnTo>
                  <a:pt x="3616" y="812"/>
                </a:lnTo>
                <a:lnTo>
                  <a:pt x="3605" y="836"/>
                </a:lnTo>
                <a:lnTo>
                  <a:pt x="3595" y="856"/>
                </a:lnTo>
                <a:lnTo>
                  <a:pt x="3604" y="858"/>
                </a:lnTo>
                <a:lnTo>
                  <a:pt x="3609" y="865"/>
                </a:lnTo>
                <a:lnTo>
                  <a:pt x="3612" y="872"/>
                </a:lnTo>
                <a:lnTo>
                  <a:pt x="3611" y="882"/>
                </a:lnTo>
                <a:lnTo>
                  <a:pt x="3606" y="892"/>
                </a:lnTo>
                <a:lnTo>
                  <a:pt x="3598" y="899"/>
                </a:lnTo>
                <a:lnTo>
                  <a:pt x="3588" y="905"/>
                </a:lnTo>
                <a:lnTo>
                  <a:pt x="3578" y="907"/>
                </a:lnTo>
                <a:lnTo>
                  <a:pt x="3569" y="905"/>
                </a:lnTo>
                <a:lnTo>
                  <a:pt x="3562" y="899"/>
                </a:lnTo>
                <a:lnTo>
                  <a:pt x="3559" y="892"/>
                </a:lnTo>
                <a:lnTo>
                  <a:pt x="3560" y="882"/>
                </a:lnTo>
                <a:lnTo>
                  <a:pt x="3565" y="873"/>
                </a:lnTo>
                <a:lnTo>
                  <a:pt x="3572" y="866"/>
                </a:lnTo>
                <a:lnTo>
                  <a:pt x="3580" y="860"/>
                </a:lnTo>
                <a:lnTo>
                  <a:pt x="3589" y="857"/>
                </a:lnTo>
                <a:lnTo>
                  <a:pt x="3586" y="851"/>
                </a:lnTo>
                <a:lnTo>
                  <a:pt x="3585" y="847"/>
                </a:lnTo>
                <a:lnTo>
                  <a:pt x="3591" y="821"/>
                </a:lnTo>
                <a:lnTo>
                  <a:pt x="3597" y="796"/>
                </a:lnTo>
                <a:lnTo>
                  <a:pt x="3604" y="774"/>
                </a:lnTo>
                <a:lnTo>
                  <a:pt x="3610" y="752"/>
                </a:lnTo>
                <a:lnTo>
                  <a:pt x="3608" y="748"/>
                </a:lnTo>
                <a:lnTo>
                  <a:pt x="3607" y="744"/>
                </a:lnTo>
                <a:lnTo>
                  <a:pt x="3607" y="739"/>
                </a:lnTo>
                <a:lnTo>
                  <a:pt x="3608" y="735"/>
                </a:lnTo>
                <a:lnTo>
                  <a:pt x="3610" y="730"/>
                </a:lnTo>
                <a:lnTo>
                  <a:pt x="3613" y="725"/>
                </a:lnTo>
                <a:lnTo>
                  <a:pt x="3618" y="720"/>
                </a:lnTo>
                <a:lnTo>
                  <a:pt x="3622" y="716"/>
                </a:lnTo>
                <a:lnTo>
                  <a:pt x="3632" y="686"/>
                </a:lnTo>
                <a:lnTo>
                  <a:pt x="3642" y="658"/>
                </a:lnTo>
                <a:lnTo>
                  <a:pt x="3651" y="630"/>
                </a:lnTo>
                <a:lnTo>
                  <a:pt x="3659" y="604"/>
                </a:lnTo>
                <a:lnTo>
                  <a:pt x="3657" y="601"/>
                </a:lnTo>
                <a:lnTo>
                  <a:pt x="3656" y="597"/>
                </a:lnTo>
                <a:lnTo>
                  <a:pt x="3656" y="592"/>
                </a:lnTo>
                <a:lnTo>
                  <a:pt x="3657" y="587"/>
                </a:lnTo>
                <a:lnTo>
                  <a:pt x="3658" y="582"/>
                </a:lnTo>
                <a:lnTo>
                  <a:pt x="3662" y="578"/>
                </a:lnTo>
                <a:lnTo>
                  <a:pt x="3665" y="575"/>
                </a:lnTo>
                <a:lnTo>
                  <a:pt x="3668" y="571"/>
                </a:lnTo>
                <a:lnTo>
                  <a:pt x="3670" y="561"/>
                </a:lnTo>
                <a:lnTo>
                  <a:pt x="3673" y="550"/>
                </a:lnTo>
                <a:lnTo>
                  <a:pt x="3675" y="539"/>
                </a:lnTo>
                <a:lnTo>
                  <a:pt x="3676" y="527"/>
                </a:lnTo>
                <a:lnTo>
                  <a:pt x="3678" y="517"/>
                </a:lnTo>
                <a:lnTo>
                  <a:pt x="3683" y="503"/>
                </a:lnTo>
                <a:lnTo>
                  <a:pt x="3692" y="481"/>
                </a:lnTo>
                <a:lnTo>
                  <a:pt x="3705" y="450"/>
                </a:lnTo>
                <a:lnTo>
                  <a:pt x="3704" y="445"/>
                </a:lnTo>
                <a:lnTo>
                  <a:pt x="3705" y="439"/>
                </a:lnTo>
                <a:lnTo>
                  <a:pt x="3707" y="435"/>
                </a:lnTo>
                <a:lnTo>
                  <a:pt x="3710" y="432"/>
                </a:lnTo>
                <a:lnTo>
                  <a:pt x="3712" y="428"/>
                </a:lnTo>
                <a:lnTo>
                  <a:pt x="3715" y="425"/>
                </a:lnTo>
                <a:lnTo>
                  <a:pt x="3716" y="423"/>
                </a:lnTo>
                <a:lnTo>
                  <a:pt x="3717" y="421"/>
                </a:lnTo>
                <a:lnTo>
                  <a:pt x="3717" y="422"/>
                </a:lnTo>
                <a:lnTo>
                  <a:pt x="3718" y="423"/>
                </a:lnTo>
                <a:lnTo>
                  <a:pt x="3722" y="421"/>
                </a:lnTo>
                <a:lnTo>
                  <a:pt x="3726" y="418"/>
                </a:lnTo>
                <a:lnTo>
                  <a:pt x="3731" y="417"/>
                </a:lnTo>
                <a:lnTo>
                  <a:pt x="3735" y="417"/>
                </a:lnTo>
                <a:lnTo>
                  <a:pt x="3743" y="418"/>
                </a:lnTo>
                <a:lnTo>
                  <a:pt x="3749" y="423"/>
                </a:lnTo>
                <a:lnTo>
                  <a:pt x="3751" y="430"/>
                </a:lnTo>
                <a:lnTo>
                  <a:pt x="3750" y="439"/>
                </a:lnTo>
                <a:lnTo>
                  <a:pt x="3747" y="447"/>
                </a:lnTo>
                <a:lnTo>
                  <a:pt x="3741" y="453"/>
                </a:lnTo>
                <a:lnTo>
                  <a:pt x="3734" y="458"/>
                </a:lnTo>
                <a:lnTo>
                  <a:pt x="3726" y="461"/>
                </a:lnTo>
                <a:lnTo>
                  <a:pt x="3730" y="466"/>
                </a:lnTo>
                <a:lnTo>
                  <a:pt x="3735" y="470"/>
                </a:lnTo>
                <a:lnTo>
                  <a:pt x="3742" y="471"/>
                </a:lnTo>
                <a:lnTo>
                  <a:pt x="3752" y="470"/>
                </a:lnTo>
                <a:lnTo>
                  <a:pt x="3807" y="299"/>
                </a:lnTo>
                <a:lnTo>
                  <a:pt x="3835" y="188"/>
                </a:lnTo>
                <a:lnTo>
                  <a:pt x="3853" y="103"/>
                </a:lnTo>
                <a:lnTo>
                  <a:pt x="3874" y="13"/>
                </a:lnTo>
                <a:lnTo>
                  <a:pt x="3869" y="15"/>
                </a:lnTo>
                <a:lnTo>
                  <a:pt x="3864" y="16"/>
                </a:lnTo>
                <a:lnTo>
                  <a:pt x="3863" y="16"/>
                </a:lnTo>
                <a:lnTo>
                  <a:pt x="3861" y="15"/>
                </a:lnTo>
                <a:lnTo>
                  <a:pt x="3853" y="40"/>
                </a:lnTo>
                <a:lnTo>
                  <a:pt x="3842" y="64"/>
                </a:lnTo>
                <a:lnTo>
                  <a:pt x="3831" y="88"/>
                </a:lnTo>
                <a:lnTo>
                  <a:pt x="3817" y="110"/>
                </a:lnTo>
                <a:lnTo>
                  <a:pt x="3822" y="79"/>
                </a:lnTo>
                <a:lnTo>
                  <a:pt x="3827" y="50"/>
                </a:lnTo>
                <a:lnTo>
                  <a:pt x="3833" y="25"/>
                </a:lnTo>
                <a:lnTo>
                  <a:pt x="3839" y="0"/>
                </a:lnTo>
                <a:close/>
                <a:moveTo>
                  <a:pt x="3967" y="0"/>
                </a:moveTo>
                <a:lnTo>
                  <a:pt x="3983" y="0"/>
                </a:lnTo>
                <a:lnTo>
                  <a:pt x="3978" y="9"/>
                </a:lnTo>
                <a:lnTo>
                  <a:pt x="3974" y="20"/>
                </a:lnTo>
                <a:lnTo>
                  <a:pt x="3968" y="32"/>
                </a:lnTo>
                <a:lnTo>
                  <a:pt x="3961" y="45"/>
                </a:lnTo>
                <a:lnTo>
                  <a:pt x="3962" y="32"/>
                </a:lnTo>
                <a:lnTo>
                  <a:pt x="3964" y="19"/>
                </a:lnTo>
                <a:lnTo>
                  <a:pt x="3965" y="9"/>
                </a:lnTo>
                <a:lnTo>
                  <a:pt x="3967" y="0"/>
                </a:lnTo>
                <a:close/>
                <a:moveTo>
                  <a:pt x="4140" y="0"/>
                </a:moveTo>
                <a:lnTo>
                  <a:pt x="4189" y="0"/>
                </a:lnTo>
                <a:lnTo>
                  <a:pt x="4182" y="8"/>
                </a:lnTo>
                <a:lnTo>
                  <a:pt x="4175" y="15"/>
                </a:lnTo>
                <a:lnTo>
                  <a:pt x="4166" y="19"/>
                </a:lnTo>
                <a:lnTo>
                  <a:pt x="4157" y="21"/>
                </a:lnTo>
                <a:lnTo>
                  <a:pt x="4149" y="19"/>
                </a:lnTo>
                <a:lnTo>
                  <a:pt x="4143" y="15"/>
                </a:lnTo>
                <a:lnTo>
                  <a:pt x="4140" y="8"/>
                </a:lnTo>
                <a:lnTo>
                  <a:pt x="4140" y="0"/>
                </a:lnTo>
                <a:close/>
                <a:moveTo>
                  <a:pt x="4285" y="0"/>
                </a:moveTo>
                <a:lnTo>
                  <a:pt x="4338" y="0"/>
                </a:lnTo>
                <a:lnTo>
                  <a:pt x="4332" y="9"/>
                </a:lnTo>
                <a:lnTo>
                  <a:pt x="4323" y="16"/>
                </a:lnTo>
                <a:lnTo>
                  <a:pt x="4314" y="21"/>
                </a:lnTo>
                <a:lnTo>
                  <a:pt x="4304" y="24"/>
                </a:lnTo>
                <a:lnTo>
                  <a:pt x="4295" y="21"/>
                </a:lnTo>
                <a:lnTo>
                  <a:pt x="4289" y="16"/>
                </a:lnTo>
                <a:lnTo>
                  <a:pt x="4285" y="9"/>
                </a:lnTo>
                <a:lnTo>
                  <a:pt x="4285" y="0"/>
                </a:lnTo>
                <a:close/>
                <a:moveTo>
                  <a:pt x="4343" y="0"/>
                </a:moveTo>
                <a:lnTo>
                  <a:pt x="4356" y="0"/>
                </a:lnTo>
                <a:lnTo>
                  <a:pt x="4342" y="46"/>
                </a:lnTo>
                <a:lnTo>
                  <a:pt x="4336" y="66"/>
                </a:lnTo>
                <a:lnTo>
                  <a:pt x="4332" y="74"/>
                </a:lnTo>
                <a:lnTo>
                  <a:pt x="4326" y="77"/>
                </a:lnTo>
                <a:lnTo>
                  <a:pt x="4323" y="74"/>
                </a:lnTo>
                <a:lnTo>
                  <a:pt x="4322" y="71"/>
                </a:lnTo>
                <a:lnTo>
                  <a:pt x="4325" y="46"/>
                </a:lnTo>
                <a:lnTo>
                  <a:pt x="4330" y="33"/>
                </a:lnTo>
                <a:lnTo>
                  <a:pt x="4334" y="24"/>
                </a:lnTo>
                <a:lnTo>
                  <a:pt x="4340" y="9"/>
                </a:lnTo>
                <a:lnTo>
                  <a:pt x="4342" y="4"/>
                </a:lnTo>
                <a:lnTo>
                  <a:pt x="4343" y="0"/>
                </a:lnTo>
                <a:close/>
                <a:moveTo>
                  <a:pt x="1593" y="9856"/>
                </a:moveTo>
                <a:lnTo>
                  <a:pt x="1586" y="9856"/>
                </a:lnTo>
                <a:lnTo>
                  <a:pt x="1588" y="9856"/>
                </a:lnTo>
                <a:lnTo>
                  <a:pt x="1589" y="9856"/>
                </a:lnTo>
                <a:lnTo>
                  <a:pt x="1591" y="9856"/>
                </a:lnTo>
                <a:lnTo>
                  <a:pt x="1593" y="9856"/>
                </a:lnTo>
                <a:close/>
                <a:moveTo>
                  <a:pt x="1446" y="9856"/>
                </a:moveTo>
                <a:lnTo>
                  <a:pt x="1438" y="9856"/>
                </a:lnTo>
                <a:lnTo>
                  <a:pt x="1440" y="9856"/>
                </a:lnTo>
                <a:lnTo>
                  <a:pt x="1442" y="9856"/>
                </a:lnTo>
                <a:lnTo>
                  <a:pt x="1444" y="9856"/>
                </a:lnTo>
                <a:lnTo>
                  <a:pt x="1446" y="9856"/>
                </a:lnTo>
                <a:close/>
                <a:moveTo>
                  <a:pt x="1101" y="9856"/>
                </a:moveTo>
                <a:lnTo>
                  <a:pt x="1069" y="9856"/>
                </a:lnTo>
                <a:lnTo>
                  <a:pt x="1135" y="9647"/>
                </a:lnTo>
                <a:lnTo>
                  <a:pt x="1220" y="9372"/>
                </a:lnTo>
                <a:lnTo>
                  <a:pt x="1295" y="9123"/>
                </a:lnTo>
                <a:lnTo>
                  <a:pt x="1329" y="8991"/>
                </a:lnTo>
                <a:lnTo>
                  <a:pt x="1315" y="8984"/>
                </a:lnTo>
                <a:lnTo>
                  <a:pt x="1303" y="8977"/>
                </a:lnTo>
                <a:lnTo>
                  <a:pt x="1310" y="8953"/>
                </a:lnTo>
                <a:lnTo>
                  <a:pt x="1317" y="8938"/>
                </a:lnTo>
                <a:lnTo>
                  <a:pt x="1330" y="8928"/>
                </a:lnTo>
                <a:lnTo>
                  <a:pt x="1352" y="8918"/>
                </a:lnTo>
                <a:lnTo>
                  <a:pt x="1367" y="8892"/>
                </a:lnTo>
                <a:lnTo>
                  <a:pt x="1375" y="8864"/>
                </a:lnTo>
                <a:lnTo>
                  <a:pt x="1385" y="8834"/>
                </a:lnTo>
                <a:lnTo>
                  <a:pt x="1400" y="8808"/>
                </a:lnTo>
                <a:lnTo>
                  <a:pt x="1407" y="8820"/>
                </a:lnTo>
                <a:lnTo>
                  <a:pt x="1395" y="8875"/>
                </a:lnTo>
                <a:lnTo>
                  <a:pt x="1345" y="9046"/>
                </a:lnTo>
                <a:lnTo>
                  <a:pt x="1236" y="9404"/>
                </a:lnTo>
                <a:lnTo>
                  <a:pt x="1189" y="9563"/>
                </a:lnTo>
                <a:lnTo>
                  <a:pt x="1152" y="9687"/>
                </a:lnTo>
                <a:lnTo>
                  <a:pt x="1122" y="9784"/>
                </a:lnTo>
                <a:lnTo>
                  <a:pt x="1101" y="9856"/>
                </a:lnTo>
                <a:close/>
                <a:moveTo>
                  <a:pt x="1621" y="9759"/>
                </a:moveTo>
                <a:lnTo>
                  <a:pt x="1631" y="9757"/>
                </a:lnTo>
                <a:lnTo>
                  <a:pt x="1641" y="9752"/>
                </a:lnTo>
                <a:lnTo>
                  <a:pt x="1649" y="9744"/>
                </a:lnTo>
                <a:lnTo>
                  <a:pt x="1655" y="9733"/>
                </a:lnTo>
                <a:lnTo>
                  <a:pt x="1656" y="9723"/>
                </a:lnTo>
                <a:lnTo>
                  <a:pt x="1653" y="9715"/>
                </a:lnTo>
                <a:lnTo>
                  <a:pt x="1646" y="9709"/>
                </a:lnTo>
                <a:lnTo>
                  <a:pt x="1637" y="9707"/>
                </a:lnTo>
                <a:lnTo>
                  <a:pt x="1627" y="9709"/>
                </a:lnTo>
                <a:lnTo>
                  <a:pt x="1616" y="9715"/>
                </a:lnTo>
                <a:lnTo>
                  <a:pt x="1608" y="9723"/>
                </a:lnTo>
                <a:lnTo>
                  <a:pt x="1602" y="9733"/>
                </a:lnTo>
                <a:lnTo>
                  <a:pt x="1601" y="9744"/>
                </a:lnTo>
                <a:lnTo>
                  <a:pt x="1604" y="9752"/>
                </a:lnTo>
                <a:lnTo>
                  <a:pt x="1610" y="9757"/>
                </a:lnTo>
                <a:lnTo>
                  <a:pt x="1621" y="9759"/>
                </a:lnTo>
                <a:close/>
                <a:moveTo>
                  <a:pt x="1538" y="9559"/>
                </a:moveTo>
                <a:lnTo>
                  <a:pt x="1526" y="9561"/>
                </a:lnTo>
                <a:lnTo>
                  <a:pt x="1515" y="9566"/>
                </a:lnTo>
                <a:lnTo>
                  <a:pt x="1507" y="9575"/>
                </a:lnTo>
                <a:lnTo>
                  <a:pt x="1501" y="9585"/>
                </a:lnTo>
                <a:lnTo>
                  <a:pt x="1500" y="9596"/>
                </a:lnTo>
                <a:lnTo>
                  <a:pt x="1503" y="9605"/>
                </a:lnTo>
                <a:lnTo>
                  <a:pt x="1510" y="9611"/>
                </a:lnTo>
                <a:lnTo>
                  <a:pt x="1519" y="9613"/>
                </a:lnTo>
                <a:lnTo>
                  <a:pt x="1531" y="9611"/>
                </a:lnTo>
                <a:lnTo>
                  <a:pt x="1542" y="9605"/>
                </a:lnTo>
                <a:lnTo>
                  <a:pt x="1550" y="9596"/>
                </a:lnTo>
                <a:lnTo>
                  <a:pt x="1556" y="9585"/>
                </a:lnTo>
                <a:lnTo>
                  <a:pt x="1557" y="9575"/>
                </a:lnTo>
                <a:lnTo>
                  <a:pt x="1554" y="9566"/>
                </a:lnTo>
                <a:lnTo>
                  <a:pt x="1547" y="9561"/>
                </a:lnTo>
                <a:lnTo>
                  <a:pt x="1538" y="9559"/>
                </a:lnTo>
                <a:close/>
                <a:moveTo>
                  <a:pt x="1455" y="9733"/>
                </a:moveTo>
                <a:lnTo>
                  <a:pt x="1454" y="9744"/>
                </a:lnTo>
                <a:lnTo>
                  <a:pt x="1457" y="9752"/>
                </a:lnTo>
                <a:lnTo>
                  <a:pt x="1463" y="9757"/>
                </a:lnTo>
                <a:lnTo>
                  <a:pt x="1472" y="9759"/>
                </a:lnTo>
                <a:lnTo>
                  <a:pt x="1484" y="9757"/>
                </a:lnTo>
                <a:lnTo>
                  <a:pt x="1494" y="9752"/>
                </a:lnTo>
                <a:lnTo>
                  <a:pt x="1502" y="9744"/>
                </a:lnTo>
                <a:lnTo>
                  <a:pt x="1507" y="9733"/>
                </a:lnTo>
                <a:lnTo>
                  <a:pt x="1508" y="9723"/>
                </a:lnTo>
                <a:lnTo>
                  <a:pt x="1506" y="9715"/>
                </a:lnTo>
                <a:lnTo>
                  <a:pt x="1499" y="9709"/>
                </a:lnTo>
                <a:lnTo>
                  <a:pt x="1490" y="9707"/>
                </a:lnTo>
                <a:lnTo>
                  <a:pt x="1479" y="9709"/>
                </a:lnTo>
                <a:lnTo>
                  <a:pt x="1468" y="9715"/>
                </a:lnTo>
                <a:lnTo>
                  <a:pt x="1460" y="9723"/>
                </a:lnTo>
                <a:lnTo>
                  <a:pt x="1455" y="9733"/>
                </a:lnTo>
                <a:close/>
                <a:moveTo>
                  <a:pt x="1795" y="8296"/>
                </a:moveTo>
                <a:lnTo>
                  <a:pt x="1811" y="8293"/>
                </a:lnTo>
                <a:lnTo>
                  <a:pt x="1826" y="8284"/>
                </a:lnTo>
                <a:lnTo>
                  <a:pt x="1837" y="8272"/>
                </a:lnTo>
                <a:lnTo>
                  <a:pt x="1845" y="8258"/>
                </a:lnTo>
                <a:lnTo>
                  <a:pt x="1846" y="8243"/>
                </a:lnTo>
                <a:lnTo>
                  <a:pt x="1842" y="8231"/>
                </a:lnTo>
                <a:lnTo>
                  <a:pt x="1833" y="8223"/>
                </a:lnTo>
                <a:lnTo>
                  <a:pt x="1820" y="8220"/>
                </a:lnTo>
                <a:lnTo>
                  <a:pt x="1803" y="8223"/>
                </a:lnTo>
                <a:lnTo>
                  <a:pt x="1789" y="8231"/>
                </a:lnTo>
                <a:lnTo>
                  <a:pt x="1778" y="8243"/>
                </a:lnTo>
                <a:lnTo>
                  <a:pt x="1770" y="8258"/>
                </a:lnTo>
                <a:lnTo>
                  <a:pt x="1768" y="8272"/>
                </a:lnTo>
                <a:lnTo>
                  <a:pt x="1773" y="8284"/>
                </a:lnTo>
                <a:lnTo>
                  <a:pt x="1782" y="8293"/>
                </a:lnTo>
                <a:lnTo>
                  <a:pt x="1795" y="8296"/>
                </a:lnTo>
                <a:close/>
                <a:moveTo>
                  <a:pt x="1724" y="8405"/>
                </a:moveTo>
                <a:lnTo>
                  <a:pt x="1722" y="8419"/>
                </a:lnTo>
                <a:lnTo>
                  <a:pt x="1726" y="8432"/>
                </a:lnTo>
                <a:lnTo>
                  <a:pt x="1735" y="8439"/>
                </a:lnTo>
                <a:lnTo>
                  <a:pt x="1748" y="8442"/>
                </a:lnTo>
                <a:lnTo>
                  <a:pt x="1764" y="8439"/>
                </a:lnTo>
                <a:lnTo>
                  <a:pt x="1778" y="8432"/>
                </a:lnTo>
                <a:lnTo>
                  <a:pt x="1789" y="8419"/>
                </a:lnTo>
                <a:lnTo>
                  <a:pt x="1796" y="8405"/>
                </a:lnTo>
                <a:lnTo>
                  <a:pt x="1798" y="8392"/>
                </a:lnTo>
                <a:lnTo>
                  <a:pt x="1794" y="8379"/>
                </a:lnTo>
                <a:lnTo>
                  <a:pt x="1785" y="8372"/>
                </a:lnTo>
                <a:lnTo>
                  <a:pt x="1772" y="8369"/>
                </a:lnTo>
                <a:lnTo>
                  <a:pt x="1756" y="8372"/>
                </a:lnTo>
                <a:lnTo>
                  <a:pt x="1742" y="8379"/>
                </a:lnTo>
                <a:lnTo>
                  <a:pt x="1731" y="8392"/>
                </a:lnTo>
                <a:lnTo>
                  <a:pt x="1724" y="8405"/>
                </a:lnTo>
                <a:close/>
                <a:moveTo>
                  <a:pt x="1678" y="8553"/>
                </a:moveTo>
                <a:lnTo>
                  <a:pt x="1676" y="8566"/>
                </a:lnTo>
                <a:lnTo>
                  <a:pt x="1680" y="8578"/>
                </a:lnTo>
                <a:lnTo>
                  <a:pt x="1689" y="8586"/>
                </a:lnTo>
                <a:lnTo>
                  <a:pt x="1701" y="8588"/>
                </a:lnTo>
                <a:lnTo>
                  <a:pt x="1716" y="8586"/>
                </a:lnTo>
                <a:lnTo>
                  <a:pt x="1730" y="8578"/>
                </a:lnTo>
                <a:lnTo>
                  <a:pt x="1741" y="8566"/>
                </a:lnTo>
                <a:lnTo>
                  <a:pt x="1748" y="8553"/>
                </a:lnTo>
                <a:lnTo>
                  <a:pt x="1749" y="8539"/>
                </a:lnTo>
                <a:lnTo>
                  <a:pt x="1745" y="8529"/>
                </a:lnTo>
                <a:lnTo>
                  <a:pt x="1737" y="8520"/>
                </a:lnTo>
                <a:lnTo>
                  <a:pt x="1724" y="8517"/>
                </a:lnTo>
                <a:lnTo>
                  <a:pt x="1709" y="8520"/>
                </a:lnTo>
                <a:lnTo>
                  <a:pt x="1696" y="8529"/>
                </a:lnTo>
                <a:lnTo>
                  <a:pt x="1685" y="8539"/>
                </a:lnTo>
                <a:lnTo>
                  <a:pt x="1678" y="8553"/>
                </a:lnTo>
                <a:close/>
                <a:moveTo>
                  <a:pt x="1676" y="8667"/>
                </a:moveTo>
                <a:lnTo>
                  <a:pt x="1670" y="8668"/>
                </a:lnTo>
                <a:lnTo>
                  <a:pt x="1663" y="8669"/>
                </a:lnTo>
                <a:lnTo>
                  <a:pt x="1657" y="8672"/>
                </a:lnTo>
                <a:lnTo>
                  <a:pt x="1651" y="8676"/>
                </a:lnTo>
                <a:lnTo>
                  <a:pt x="1658" y="8664"/>
                </a:lnTo>
                <a:lnTo>
                  <a:pt x="1663" y="8651"/>
                </a:lnTo>
                <a:lnTo>
                  <a:pt x="1664" y="8636"/>
                </a:lnTo>
                <a:lnTo>
                  <a:pt x="1661" y="8617"/>
                </a:lnTo>
                <a:lnTo>
                  <a:pt x="1654" y="8633"/>
                </a:lnTo>
                <a:lnTo>
                  <a:pt x="1648" y="8647"/>
                </a:lnTo>
                <a:lnTo>
                  <a:pt x="1645" y="8660"/>
                </a:lnTo>
                <a:lnTo>
                  <a:pt x="1649" y="8677"/>
                </a:lnTo>
                <a:lnTo>
                  <a:pt x="1643" y="8682"/>
                </a:lnTo>
                <a:lnTo>
                  <a:pt x="1638" y="8687"/>
                </a:lnTo>
                <a:lnTo>
                  <a:pt x="1634" y="8694"/>
                </a:lnTo>
                <a:lnTo>
                  <a:pt x="1632" y="8700"/>
                </a:lnTo>
                <a:lnTo>
                  <a:pt x="1630" y="8714"/>
                </a:lnTo>
                <a:lnTo>
                  <a:pt x="1634" y="8725"/>
                </a:lnTo>
                <a:lnTo>
                  <a:pt x="1642" y="8732"/>
                </a:lnTo>
                <a:lnTo>
                  <a:pt x="1654" y="8734"/>
                </a:lnTo>
                <a:lnTo>
                  <a:pt x="1669" y="8732"/>
                </a:lnTo>
                <a:lnTo>
                  <a:pt x="1682" y="8725"/>
                </a:lnTo>
                <a:lnTo>
                  <a:pt x="1692" y="8714"/>
                </a:lnTo>
                <a:lnTo>
                  <a:pt x="1699" y="8700"/>
                </a:lnTo>
                <a:lnTo>
                  <a:pt x="1701" y="8687"/>
                </a:lnTo>
                <a:lnTo>
                  <a:pt x="1697" y="8677"/>
                </a:lnTo>
                <a:lnTo>
                  <a:pt x="1689" y="8670"/>
                </a:lnTo>
                <a:lnTo>
                  <a:pt x="1676" y="8667"/>
                </a:lnTo>
                <a:close/>
                <a:moveTo>
                  <a:pt x="1485" y="9261"/>
                </a:moveTo>
                <a:lnTo>
                  <a:pt x="1473" y="9264"/>
                </a:lnTo>
                <a:lnTo>
                  <a:pt x="1462" y="9270"/>
                </a:lnTo>
                <a:lnTo>
                  <a:pt x="1453" y="9280"/>
                </a:lnTo>
                <a:lnTo>
                  <a:pt x="1447" y="9291"/>
                </a:lnTo>
                <a:lnTo>
                  <a:pt x="1446" y="9302"/>
                </a:lnTo>
                <a:lnTo>
                  <a:pt x="1449" y="9311"/>
                </a:lnTo>
                <a:lnTo>
                  <a:pt x="1456" y="9317"/>
                </a:lnTo>
                <a:lnTo>
                  <a:pt x="1466" y="9320"/>
                </a:lnTo>
                <a:lnTo>
                  <a:pt x="1479" y="9317"/>
                </a:lnTo>
                <a:lnTo>
                  <a:pt x="1490" y="9311"/>
                </a:lnTo>
                <a:lnTo>
                  <a:pt x="1499" y="9302"/>
                </a:lnTo>
                <a:lnTo>
                  <a:pt x="1505" y="9291"/>
                </a:lnTo>
                <a:lnTo>
                  <a:pt x="1506" y="9280"/>
                </a:lnTo>
                <a:lnTo>
                  <a:pt x="1503" y="9270"/>
                </a:lnTo>
                <a:lnTo>
                  <a:pt x="1496" y="9264"/>
                </a:lnTo>
                <a:lnTo>
                  <a:pt x="1485" y="9261"/>
                </a:lnTo>
                <a:close/>
                <a:moveTo>
                  <a:pt x="1401" y="9438"/>
                </a:moveTo>
                <a:lnTo>
                  <a:pt x="1399" y="9449"/>
                </a:lnTo>
                <a:lnTo>
                  <a:pt x="1403" y="9457"/>
                </a:lnTo>
                <a:lnTo>
                  <a:pt x="1409" y="9464"/>
                </a:lnTo>
                <a:lnTo>
                  <a:pt x="1419" y="9466"/>
                </a:lnTo>
                <a:lnTo>
                  <a:pt x="1431" y="9464"/>
                </a:lnTo>
                <a:lnTo>
                  <a:pt x="1442" y="9457"/>
                </a:lnTo>
                <a:lnTo>
                  <a:pt x="1451" y="9449"/>
                </a:lnTo>
                <a:lnTo>
                  <a:pt x="1456" y="9438"/>
                </a:lnTo>
                <a:lnTo>
                  <a:pt x="1457" y="9427"/>
                </a:lnTo>
                <a:lnTo>
                  <a:pt x="1454" y="9419"/>
                </a:lnTo>
                <a:lnTo>
                  <a:pt x="1448" y="9413"/>
                </a:lnTo>
                <a:lnTo>
                  <a:pt x="1438" y="9410"/>
                </a:lnTo>
                <a:lnTo>
                  <a:pt x="1425" y="9413"/>
                </a:lnTo>
                <a:lnTo>
                  <a:pt x="1415" y="9419"/>
                </a:lnTo>
                <a:lnTo>
                  <a:pt x="1406" y="9427"/>
                </a:lnTo>
                <a:lnTo>
                  <a:pt x="1401" y="9438"/>
                </a:lnTo>
                <a:close/>
                <a:moveTo>
                  <a:pt x="1408" y="9585"/>
                </a:moveTo>
                <a:lnTo>
                  <a:pt x="1409" y="9575"/>
                </a:lnTo>
                <a:lnTo>
                  <a:pt x="1406" y="9567"/>
                </a:lnTo>
                <a:lnTo>
                  <a:pt x="1399" y="9561"/>
                </a:lnTo>
                <a:lnTo>
                  <a:pt x="1390" y="9559"/>
                </a:lnTo>
                <a:lnTo>
                  <a:pt x="1378" y="9561"/>
                </a:lnTo>
                <a:lnTo>
                  <a:pt x="1368" y="9567"/>
                </a:lnTo>
                <a:lnTo>
                  <a:pt x="1360" y="9575"/>
                </a:lnTo>
                <a:lnTo>
                  <a:pt x="1355" y="9585"/>
                </a:lnTo>
                <a:lnTo>
                  <a:pt x="1353" y="9596"/>
                </a:lnTo>
                <a:lnTo>
                  <a:pt x="1356" y="9605"/>
                </a:lnTo>
                <a:lnTo>
                  <a:pt x="1363" y="9610"/>
                </a:lnTo>
                <a:lnTo>
                  <a:pt x="1372" y="9612"/>
                </a:lnTo>
                <a:lnTo>
                  <a:pt x="1384" y="9610"/>
                </a:lnTo>
                <a:lnTo>
                  <a:pt x="1394" y="9605"/>
                </a:lnTo>
                <a:lnTo>
                  <a:pt x="1402" y="9596"/>
                </a:lnTo>
                <a:lnTo>
                  <a:pt x="1408" y="9585"/>
                </a:lnTo>
                <a:close/>
                <a:moveTo>
                  <a:pt x="1359" y="9733"/>
                </a:moveTo>
                <a:lnTo>
                  <a:pt x="1360" y="9723"/>
                </a:lnTo>
                <a:lnTo>
                  <a:pt x="1357" y="9715"/>
                </a:lnTo>
                <a:lnTo>
                  <a:pt x="1351" y="9710"/>
                </a:lnTo>
                <a:lnTo>
                  <a:pt x="1342" y="9708"/>
                </a:lnTo>
                <a:lnTo>
                  <a:pt x="1331" y="9710"/>
                </a:lnTo>
                <a:lnTo>
                  <a:pt x="1321" y="9715"/>
                </a:lnTo>
                <a:lnTo>
                  <a:pt x="1313" y="9723"/>
                </a:lnTo>
                <a:lnTo>
                  <a:pt x="1308" y="9733"/>
                </a:lnTo>
                <a:lnTo>
                  <a:pt x="1307" y="9743"/>
                </a:lnTo>
                <a:lnTo>
                  <a:pt x="1310" y="9751"/>
                </a:lnTo>
                <a:lnTo>
                  <a:pt x="1316" y="9757"/>
                </a:lnTo>
                <a:lnTo>
                  <a:pt x="1325" y="9759"/>
                </a:lnTo>
                <a:lnTo>
                  <a:pt x="1337" y="9757"/>
                </a:lnTo>
                <a:lnTo>
                  <a:pt x="1346" y="9751"/>
                </a:lnTo>
                <a:lnTo>
                  <a:pt x="1354" y="9743"/>
                </a:lnTo>
                <a:lnTo>
                  <a:pt x="1359" y="9733"/>
                </a:lnTo>
                <a:close/>
                <a:moveTo>
                  <a:pt x="1672" y="8222"/>
                </a:moveTo>
                <a:lnTo>
                  <a:pt x="1656" y="8225"/>
                </a:lnTo>
                <a:lnTo>
                  <a:pt x="1643" y="8233"/>
                </a:lnTo>
                <a:lnTo>
                  <a:pt x="1632" y="8245"/>
                </a:lnTo>
                <a:lnTo>
                  <a:pt x="1625" y="8258"/>
                </a:lnTo>
                <a:lnTo>
                  <a:pt x="1623" y="8272"/>
                </a:lnTo>
                <a:lnTo>
                  <a:pt x="1627" y="8283"/>
                </a:lnTo>
                <a:lnTo>
                  <a:pt x="1636" y="8290"/>
                </a:lnTo>
                <a:lnTo>
                  <a:pt x="1648" y="8294"/>
                </a:lnTo>
                <a:lnTo>
                  <a:pt x="1663" y="8290"/>
                </a:lnTo>
                <a:lnTo>
                  <a:pt x="1677" y="8283"/>
                </a:lnTo>
                <a:lnTo>
                  <a:pt x="1688" y="8272"/>
                </a:lnTo>
                <a:lnTo>
                  <a:pt x="1695" y="8258"/>
                </a:lnTo>
                <a:lnTo>
                  <a:pt x="1697" y="8245"/>
                </a:lnTo>
                <a:lnTo>
                  <a:pt x="1693" y="8233"/>
                </a:lnTo>
                <a:lnTo>
                  <a:pt x="1684" y="8225"/>
                </a:lnTo>
                <a:lnTo>
                  <a:pt x="1672" y="8222"/>
                </a:lnTo>
                <a:close/>
                <a:moveTo>
                  <a:pt x="1647" y="8405"/>
                </a:moveTo>
                <a:lnTo>
                  <a:pt x="1648" y="8392"/>
                </a:lnTo>
                <a:lnTo>
                  <a:pt x="1645" y="8381"/>
                </a:lnTo>
                <a:lnTo>
                  <a:pt x="1636" y="8373"/>
                </a:lnTo>
                <a:lnTo>
                  <a:pt x="1624" y="8371"/>
                </a:lnTo>
                <a:lnTo>
                  <a:pt x="1609" y="8373"/>
                </a:lnTo>
                <a:lnTo>
                  <a:pt x="1596" y="8381"/>
                </a:lnTo>
                <a:lnTo>
                  <a:pt x="1585" y="8392"/>
                </a:lnTo>
                <a:lnTo>
                  <a:pt x="1579" y="8405"/>
                </a:lnTo>
                <a:lnTo>
                  <a:pt x="1577" y="8419"/>
                </a:lnTo>
                <a:lnTo>
                  <a:pt x="1581" y="8429"/>
                </a:lnTo>
                <a:lnTo>
                  <a:pt x="1589" y="8437"/>
                </a:lnTo>
                <a:lnTo>
                  <a:pt x="1601" y="8440"/>
                </a:lnTo>
                <a:lnTo>
                  <a:pt x="1615" y="8437"/>
                </a:lnTo>
                <a:lnTo>
                  <a:pt x="1629" y="8429"/>
                </a:lnTo>
                <a:lnTo>
                  <a:pt x="1640" y="8419"/>
                </a:lnTo>
                <a:lnTo>
                  <a:pt x="1647" y="8405"/>
                </a:lnTo>
                <a:close/>
                <a:moveTo>
                  <a:pt x="1393" y="8996"/>
                </a:moveTo>
                <a:lnTo>
                  <a:pt x="1392" y="9000"/>
                </a:lnTo>
                <a:lnTo>
                  <a:pt x="1392" y="9004"/>
                </a:lnTo>
                <a:lnTo>
                  <a:pt x="1393" y="9008"/>
                </a:lnTo>
                <a:lnTo>
                  <a:pt x="1394" y="9012"/>
                </a:lnTo>
                <a:lnTo>
                  <a:pt x="1388" y="9035"/>
                </a:lnTo>
                <a:lnTo>
                  <a:pt x="1383" y="9060"/>
                </a:lnTo>
                <a:lnTo>
                  <a:pt x="1377" y="9088"/>
                </a:lnTo>
                <a:lnTo>
                  <a:pt x="1373" y="9116"/>
                </a:lnTo>
                <a:lnTo>
                  <a:pt x="1364" y="9121"/>
                </a:lnTo>
                <a:lnTo>
                  <a:pt x="1357" y="9127"/>
                </a:lnTo>
                <a:lnTo>
                  <a:pt x="1351" y="9135"/>
                </a:lnTo>
                <a:lnTo>
                  <a:pt x="1347" y="9143"/>
                </a:lnTo>
                <a:lnTo>
                  <a:pt x="1346" y="9154"/>
                </a:lnTo>
                <a:lnTo>
                  <a:pt x="1349" y="9163"/>
                </a:lnTo>
                <a:lnTo>
                  <a:pt x="1356" y="9169"/>
                </a:lnTo>
                <a:lnTo>
                  <a:pt x="1366" y="9171"/>
                </a:lnTo>
                <a:lnTo>
                  <a:pt x="1374" y="9170"/>
                </a:lnTo>
                <a:lnTo>
                  <a:pt x="1382" y="9168"/>
                </a:lnTo>
                <a:lnTo>
                  <a:pt x="1383" y="9168"/>
                </a:lnTo>
                <a:lnTo>
                  <a:pt x="1383" y="9168"/>
                </a:lnTo>
                <a:lnTo>
                  <a:pt x="1383" y="9167"/>
                </a:lnTo>
                <a:lnTo>
                  <a:pt x="1384" y="9167"/>
                </a:lnTo>
                <a:lnTo>
                  <a:pt x="1390" y="9162"/>
                </a:lnTo>
                <a:lnTo>
                  <a:pt x="1396" y="9157"/>
                </a:lnTo>
                <a:lnTo>
                  <a:pt x="1401" y="9150"/>
                </a:lnTo>
                <a:lnTo>
                  <a:pt x="1404" y="9143"/>
                </a:lnTo>
                <a:lnTo>
                  <a:pt x="1406" y="9137"/>
                </a:lnTo>
                <a:lnTo>
                  <a:pt x="1405" y="9130"/>
                </a:lnTo>
                <a:lnTo>
                  <a:pt x="1403" y="9124"/>
                </a:lnTo>
                <a:lnTo>
                  <a:pt x="1400" y="9120"/>
                </a:lnTo>
                <a:lnTo>
                  <a:pt x="1410" y="9091"/>
                </a:lnTo>
                <a:lnTo>
                  <a:pt x="1419" y="9064"/>
                </a:lnTo>
                <a:lnTo>
                  <a:pt x="1429" y="9040"/>
                </a:lnTo>
                <a:lnTo>
                  <a:pt x="1436" y="9017"/>
                </a:lnTo>
                <a:lnTo>
                  <a:pt x="1442" y="9013"/>
                </a:lnTo>
                <a:lnTo>
                  <a:pt x="1446" y="9008"/>
                </a:lnTo>
                <a:lnTo>
                  <a:pt x="1450" y="9002"/>
                </a:lnTo>
                <a:lnTo>
                  <a:pt x="1453" y="8996"/>
                </a:lnTo>
                <a:lnTo>
                  <a:pt x="1454" y="8989"/>
                </a:lnTo>
                <a:lnTo>
                  <a:pt x="1454" y="8984"/>
                </a:lnTo>
                <a:lnTo>
                  <a:pt x="1453" y="8980"/>
                </a:lnTo>
                <a:lnTo>
                  <a:pt x="1451" y="8975"/>
                </a:lnTo>
                <a:lnTo>
                  <a:pt x="1469" y="8929"/>
                </a:lnTo>
                <a:lnTo>
                  <a:pt x="1480" y="8904"/>
                </a:lnTo>
                <a:lnTo>
                  <a:pt x="1485" y="8892"/>
                </a:lnTo>
                <a:lnTo>
                  <a:pt x="1486" y="8890"/>
                </a:lnTo>
                <a:lnTo>
                  <a:pt x="1486" y="8890"/>
                </a:lnTo>
                <a:lnTo>
                  <a:pt x="1486" y="8890"/>
                </a:lnTo>
                <a:lnTo>
                  <a:pt x="1487" y="8885"/>
                </a:lnTo>
                <a:lnTo>
                  <a:pt x="1491" y="8865"/>
                </a:lnTo>
                <a:lnTo>
                  <a:pt x="1494" y="8861"/>
                </a:lnTo>
                <a:lnTo>
                  <a:pt x="1497" y="8857"/>
                </a:lnTo>
                <a:lnTo>
                  <a:pt x="1500" y="8853"/>
                </a:lnTo>
                <a:lnTo>
                  <a:pt x="1502" y="8848"/>
                </a:lnTo>
                <a:lnTo>
                  <a:pt x="1503" y="8841"/>
                </a:lnTo>
                <a:lnTo>
                  <a:pt x="1503" y="8836"/>
                </a:lnTo>
                <a:lnTo>
                  <a:pt x="1502" y="8830"/>
                </a:lnTo>
                <a:lnTo>
                  <a:pt x="1499" y="8826"/>
                </a:lnTo>
                <a:lnTo>
                  <a:pt x="1504" y="8807"/>
                </a:lnTo>
                <a:lnTo>
                  <a:pt x="1509" y="8785"/>
                </a:lnTo>
                <a:lnTo>
                  <a:pt x="1515" y="8759"/>
                </a:lnTo>
                <a:lnTo>
                  <a:pt x="1524" y="8729"/>
                </a:lnTo>
                <a:lnTo>
                  <a:pt x="1532" y="8724"/>
                </a:lnTo>
                <a:lnTo>
                  <a:pt x="1540" y="8718"/>
                </a:lnTo>
                <a:lnTo>
                  <a:pt x="1546" y="8709"/>
                </a:lnTo>
                <a:lnTo>
                  <a:pt x="1550" y="8700"/>
                </a:lnTo>
                <a:lnTo>
                  <a:pt x="1552" y="8690"/>
                </a:lnTo>
                <a:lnTo>
                  <a:pt x="1550" y="8682"/>
                </a:lnTo>
                <a:lnTo>
                  <a:pt x="1545" y="8675"/>
                </a:lnTo>
                <a:lnTo>
                  <a:pt x="1538" y="8671"/>
                </a:lnTo>
                <a:lnTo>
                  <a:pt x="1543" y="8651"/>
                </a:lnTo>
                <a:lnTo>
                  <a:pt x="1548" y="8630"/>
                </a:lnTo>
                <a:lnTo>
                  <a:pt x="1554" y="8608"/>
                </a:lnTo>
                <a:lnTo>
                  <a:pt x="1560" y="8586"/>
                </a:lnTo>
                <a:lnTo>
                  <a:pt x="1573" y="8582"/>
                </a:lnTo>
                <a:lnTo>
                  <a:pt x="1584" y="8575"/>
                </a:lnTo>
                <a:lnTo>
                  <a:pt x="1593" y="8564"/>
                </a:lnTo>
                <a:lnTo>
                  <a:pt x="1599" y="8553"/>
                </a:lnTo>
                <a:lnTo>
                  <a:pt x="1600" y="8540"/>
                </a:lnTo>
                <a:lnTo>
                  <a:pt x="1596" y="8530"/>
                </a:lnTo>
                <a:lnTo>
                  <a:pt x="1588" y="8522"/>
                </a:lnTo>
                <a:lnTo>
                  <a:pt x="1576" y="8519"/>
                </a:lnTo>
                <a:lnTo>
                  <a:pt x="1562" y="8522"/>
                </a:lnTo>
                <a:lnTo>
                  <a:pt x="1549" y="8530"/>
                </a:lnTo>
                <a:lnTo>
                  <a:pt x="1539" y="8540"/>
                </a:lnTo>
                <a:lnTo>
                  <a:pt x="1532" y="8553"/>
                </a:lnTo>
                <a:lnTo>
                  <a:pt x="1530" y="8563"/>
                </a:lnTo>
                <a:lnTo>
                  <a:pt x="1532" y="8573"/>
                </a:lnTo>
                <a:lnTo>
                  <a:pt x="1538" y="8580"/>
                </a:lnTo>
                <a:lnTo>
                  <a:pt x="1546" y="8585"/>
                </a:lnTo>
                <a:lnTo>
                  <a:pt x="1538" y="8607"/>
                </a:lnTo>
                <a:lnTo>
                  <a:pt x="1531" y="8630"/>
                </a:lnTo>
                <a:lnTo>
                  <a:pt x="1524" y="8650"/>
                </a:lnTo>
                <a:lnTo>
                  <a:pt x="1516" y="8671"/>
                </a:lnTo>
                <a:lnTo>
                  <a:pt x="1506" y="8675"/>
                </a:lnTo>
                <a:lnTo>
                  <a:pt x="1498" y="8682"/>
                </a:lnTo>
                <a:lnTo>
                  <a:pt x="1491" y="8691"/>
                </a:lnTo>
                <a:lnTo>
                  <a:pt x="1486" y="8700"/>
                </a:lnTo>
                <a:lnTo>
                  <a:pt x="1484" y="8709"/>
                </a:lnTo>
                <a:lnTo>
                  <a:pt x="1486" y="8719"/>
                </a:lnTo>
                <a:lnTo>
                  <a:pt x="1489" y="8725"/>
                </a:lnTo>
                <a:lnTo>
                  <a:pt x="1495" y="8730"/>
                </a:lnTo>
                <a:lnTo>
                  <a:pt x="1486" y="8755"/>
                </a:lnTo>
                <a:lnTo>
                  <a:pt x="1477" y="8780"/>
                </a:lnTo>
                <a:lnTo>
                  <a:pt x="1468" y="8802"/>
                </a:lnTo>
                <a:lnTo>
                  <a:pt x="1460" y="8824"/>
                </a:lnTo>
                <a:lnTo>
                  <a:pt x="1453" y="8828"/>
                </a:lnTo>
                <a:lnTo>
                  <a:pt x="1447" y="8834"/>
                </a:lnTo>
                <a:lnTo>
                  <a:pt x="1443" y="8840"/>
                </a:lnTo>
                <a:lnTo>
                  <a:pt x="1440" y="8848"/>
                </a:lnTo>
                <a:lnTo>
                  <a:pt x="1438" y="8855"/>
                </a:lnTo>
                <a:lnTo>
                  <a:pt x="1438" y="8861"/>
                </a:lnTo>
                <a:lnTo>
                  <a:pt x="1440" y="8866"/>
                </a:lnTo>
                <a:lnTo>
                  <a:pt x="1442" y="8870"/>
                </a:lnTo>
                <a:lnTo>
                  <a:pt x="1431" y="8901"/>
                </a:lnTo>
                <a:lnTo>
                  <a:pt x="1420" y="8928"/>
                </a:lnTo>
                <a:lnTo>
                  <a:pt x="1410" y="8955"/>
                </a:lnTo>
                <a:lnTo>
                  <a:pt x="1402" y="8981"/>
                </a:lnTo>
                <a:lnTo>
                  <a:pt x="1397" y="8988"/>
                </a:lnTo>
                <a:lnTo>
                  <a:pt x="1393" y="8996"/>
                </a:lnTo>
                <a:close/>
                <a:moveTo>
                  <a:pt x="1356" y="9291"/>
                </a:moveTo>
                <a:lnTo>
                  <a:pt x="1357" y="9280"/>
                </a:lnTo>
                <a:lnTo>
                  <a:pt x="1354" y="9271"/>
                </a:lnTo>
                <a:lnTo>
                  <a:pt x="1347" y="9265"/>
                </a:lnTo>
                <a:lnTo>
                  <a:pt x="1338" y="9263"/>
                </a:lnTo>
                <a:lnTo>
                  <a:pt x="1325" y="9265"/>
                </a:lnTo>
                <a:lnTo>
                  <a:pt x="1315" y="9271"/>
                </a:lnTo>
                <a:lnTo>
                  <a:pt x="1307" y="9280"/>
                </a:lnTo>
                <a:lnTo>
                  <a:pt x="1301" y="9291"/>
                </a:lnTo>
                <a:lnTo>
                  <a:pt x="1300" y="9301"/>
                </a:lnTo>
                <a:lnTo>
                  <a:pt x="1303" y="9310"/>
                </a:lnTo>
                <a:lnTo>
                  <a:pt x="1310" y="9315"/>
                </a:lnTo>
                <a:lnTo>
                  <a:pt x="1319" y="9318"/>
                </a:lnTo>
                <a:lnTo>
                  <a:pt x="1330" y="9315"/>
                </a:lnTo>
                <a:lnTo>
                  <a:pt x="1342" y="9310"/>
                </a:lnTo>
                <a:lnTo>
                  <a:pt x="1350" y="9301"/>
                </a:lnTo>
                <a:lnTo>
                  <a:pt x="1356" y="9291"/>
                </a:lnTo>
                <a:close/>
                <a:moveTo>
                  <a:pt x="1255" y="9438"/>
                </a:moveTo>
                <a:lnTo>
                  <a:pt x="1254" y="9448"/>
                </a:lnTo>
                <a:lnTo>
                  <a:pt x="1257" y="9456"/>
                </a:lnTo>
                <a:lnTo>
                  <a:pt x="1263" y="9463"/>
                </a:lnTo>
                <a:lnTo>
                  <a:pt x="1272" y="9465"/>
                </a:lnTo>
                <a:lnTo>
                  <a:pt x="1283" y="9463"/>
                </a:lnTo>
                <a:lnTo>
                  <a:pt x="1294" y="9456"/>
                </a:lnTo>
                <a:lnTo>
                  <a:pt x="1302" y="9448"/>
                </a:lnTo>
                <a:lnTo>
                  <a:pt x="1307" y="9438"/>
                </a:lnTo>
                <a:lnTo>
                  <a:pt x="1308" y="9428"/>
                </a:lnTo>
                <a:lnTo>
                  <a:pt x="1306" y="9420"/>
                </a:lnTo>
                <a:lnTo>
                  <a:pt x="1299" y="9414"/>
                </a:lnTo>
                <a:lnTo>
                  <a:pt x="1290" y="9411"/>
                </a:lnTo>
                <a:lnTo>
                  <a:pt x="1278" y="9414"/>
                </a:lnTo>
                <a:lnTo>
                  <a:pt x="1268" y="9420"/>
                </a:lnTo>
                <a:lnTo>
                  <a:pt x="1260" y="9428"/>
                </a:lnTo>
                <a:lnTo>
                  <a:pt x="1255" y="9438"/>
                </a:lnTo>
                <a:close/>
                <a:moveTo>
                  <a:pt x="1259" y="9585"/>
                </a:moveTo>
                <a:lnTo>
                  <a:pt x="1260" y="9576"/>
                </a:lnTo>
                <a:lnTo>
                  <a:pt x="1257" y="9568"/>
                </a:lnTo>
                <a:lnTo>
                  <a:pt x="1251" y="9563"/>
                </a:lnTo>
                <a:lnTo>
                  <a:pt x="1242" y="9561"/>
                </a:lnTo>
                <a:lnTo>
                  <a:pt x="1231" y="9563"/>
                </a:lnTo>
                <a:lnTo>
                  <a:pt x="1222" y="9568"/>
                </a:lnTo>
                <a:lnTo>
                  <a:pt x="1214" y="9576"/>
                </a:lnTo>
                <a:lnTo>
                  <a:pt x="1209" y="9585"/>
                </a:lnTo>
                <a:lnTo>
                  <a:pt x="1208" y="9595"/>
                </a:lnTo>
                <a:lnTo>
                  <a:pt x="1210" y="9604"/>
                </a:lnTo>
                <a:lnTo>
                  <a:pt x="1216" y="9609"/>
                </a:lnTo>
                <a:lnTo>
                  <a:pt x="1225" y="9611"/>
                </a:lnTo>
                <a:lnTo>
                  <a:pt x="1235" y="9609"/>
                </a:lnTo>
                <a:lnTo>
                  <a:pt x="1246" y="9604"/>
                </a:lnTo>
                <a:lnTo>
                  <a:pt x="1254" y="9595"/>
                </a:lnTo>
                <a:lnTo>
                  <a:pt x="1259" y="9585"/>
                </a:lnTo>
                <a:close/>
                <a:moveTo>
                  <a:pt x="1178" y="9757"/>
                </a:moveTo>
                <a:lnTo>
                  <a:pt x="1188" y="9755"/>
                </a:lnTo>
                <a:lnTo>
                  <a:pt x="1198" y="9750"/>
                </a:lnTo>
                <a:lnTo>
                  <a:pt x="1205" y="9743"/>
                </a:lnTo>
                <a:lnTo>
                  <a:pt x="1210" y="9733"/>
                </a:lnTo>
                <a:lnTo>
                  <a:pt x="1211" y="9724"/>
                </a:lnTo>
                <a:lnTo>
                  <a:pt x="1209" y="9716"/>
                </a:lnTo>
                <a:lnTo>
                  <a:pt x="1203" y="9711"/>
                </a:lnTo>
                <a:lnTo>
                  <a:pt x="1194" y="9710"/>
                </a:lnTo>
                <a:lnTo>
                  <a:pt x="1184" y="9711"/>
                </a:lnTo>
                <a:lnTo>
                  <a:pt x="1175" y="9716"/>
                </a:lnTo>
                <a:lnTo>
                  <a:pt x="1167" y="9724"/>
                </a:lnTo>
                <a:lnTo>
                  <a:pt x="1163" y="9733"/>
                </a:lnTo>
                <a:lnTo>
                  <a:pt x="1162" y="9743"/>
                </a:lnTo>
                <a:lnTo>
                  <a:pt x="1164" y="9750"/>
                </a:lnTo>
                <a:lnTo>
                  <a:pt x="1170" y="9755"/>
                </a:lnTo>
                <a:lnTo>
                  <a:pt x="1178" y="9757"/>
                </a:lnTo>
                <a:close/>
                <a:moveTo>
                  <a:pt x="3919" y="764"/>
                </a:moveTo>
                <a:lnTo>
                  <a:pt x="3931" y="762"/>
                </a:lnTo>
                <a:lnTo>
                  <a:pt x="3942" y="755"/>
                </a:lnTo>
                <a:lnTo>
                  <a:pt x="3953" y="746"/>
                </a:lnTo>
                <a:lnTo>
                  <a:pt x="3959" y="735"/>
                </a:lnTo>
                <a:lnTo>
                  <a:pt x="3960" y="722"/>
                </a:lnTo>
                <a:lnTo>
                  <a:pt x="3957" y="713"/>
                </a:lnTo>
                <a:lnTo>
                  <a:pt x="3949" y="706"/>
                </a:lnTo>
                <a:lnTo>
                  <a:pt x="3938" y="704"/>
                </a:lnTo>
                <a:lnTo>
                  <a:pt x="3925" y="706"/>
                </a:lnTo>
                <a:lnTo>
                  <a:pt x="3914" y="713"/>
                </a:lnTo>
                <a:lnTo>
                  <a:pt x="3905" y="722"/>
                </a:lnTo>
                <a:lnTo>
                  <a:pt x="3898" y="735"/>
                </a:lnTo>
                <a:lnTo>
                  <a:pt x="3896" y="746"/>
                </a:lnTo>
                <a:lnTo>
                  <a:pt x="3900" y="755"/>
                </a:lnTo>
                <a:lnTo>
                  <a:pt x="3908" y="762"/>
                </a:lnTo>
                <a:lnTo>
                  <a:pt x="3919" y="764"/>
                </a:lnTo>
                <a:close/>
                <a:moveTo>
                  <a:pt x="2029" y="6782"/>
                </a:moveTo>
                <a:lnTo>
                  <a:pt x="2031" y="6766"/>
                </a:lnTo>
                <a:lnTo>
                  <a:pt x="2026" y="6753"/>
                </a:lnTo>
                <a:lnTo>
                  <a:pt x="2016" y="6743"/>
                </a:lnTo>
                <a:lnTo>
                  <a:pt x="2000" y="6739"/>
                </a:lnTo>
                <a:lnTo>
                  <a:pt x="1982" y="6743"/>
                </a:lnTo>
                <a:lnTo>
                  <a:pt x="1966" y="6753"/>
                </a:lnTo>
                <a:lnTo>
                  <a:pt x="1952" y="6766"/>
                </a:lnTo>
                <a:lnTo>
                  <a:pt x="1943" y="6782"/>
                </a:lnTo>
                <a:lnTo>
                  <a:pt x="1941" y="6800"/>
                </a:lnTo>
                <a:lnTo>
                  <a:pt x="1946" y="6813"/>
                </a:lnTo>
                <a:lnTo>
                  <a:pt x="1957" y="6822"/>
                </a:lnTo>
                <a:lnTo>
                  <a:pt x="1972" y="6825"/>
                </a:lnTo>
                <a:lnTo>
                  <a:pt x="1990" y="6822"/>
                </a:lnTo>
                <a:lnTo>
                  <a:pt x="2007" y="6813"/>
                </a:lnTo>
                <a:lnTo>
                  <a:pt x="2020" y="6800"/>
                </a:lnTo>
                <a:lnTo>
                  <a:pt x="2029" y="6782"/>
                </a:lnTo>
                <a:close/>
                <a:moveTo>
                  <a:pt x="1981" y="6930"/>
                </a:moveTo>
                <a:lnTo>
                  <a:pt x="1983" y="6914"/>
                </a:lnTo>
                <a:lnTo>
                  <a:pt x="1978" y="6901"/>
                </a:lnTo>
                <a:lnTo>
                  <a:pt x="1968" y="6892"/>
                </a:lnTo>
                <a:lnTo>
                  <a:pt x="1953" y="6888"/>
                </a:lnTo>
                <a:lnTo>
                  <a:pt x="1935" y="6892"/>
                </a:lnTo>
                <a:lnTo>
                  <a:pt x="1919" y="6901"/>
                </a:lnTo>
                <a:lnTo>
                  <a:pt x="1906" y="6914"/>
                </a:lnTo>
                <a:lnTo>
                  <a:pt x="1896" y="6930"/>
                </a:lnTo>
                <a:lnTo>
                  <a:pt x="1894" y="6947"/>
                </a:lnTo>
                <a:lnTo>
                  <a:pt x="1899" y="6960"/>
                </a:lnTo>
                <a:lnTo>
                  <a:pt x="1910" y="6969"/>
                </a:lnTo>
                <a:lnTo>
                  <a:pt x="1925" y="6972"/>
                </a:lnTo>
                <a:lnTo>
                  <a:pt x="1942" y="6969"/>
                </a:lnTo>
                <a:lnTo>
                  <a:pt x="1959" y="6960"/>
                </a:lnTo>
                <a:lnTo>
                  <a:pt x="1972" y="6947"/>
                </a:lnTo>
                <a:lnTo>
                  <a:pt x="1981" y="6930"/>
                </a:lnTo>
                <a:close/>
                <a:moveTo>
                  <a:pt x="1810" y="7334"/>
                </a:moveTo>
                <a:lnTo>
                  <a:pt x="1799" y="7335"/>
                </a:lnTo>
                <a:lnTo>
                  <a:pt x="1789" y="7339"/>
                </a:lnTo>
                <a:lnTo>
                  <a:pt x="1780" y="7344"/>
                </a:lnTo>
                <a:lnTo>
                  <a:pt x="1771" y="7351"/>
                </a:lnTo>
                <a:lnTo>
                  <a:pt x="1780" y="7324"/>
                </a:lnTo>
                <a:lnTo>
                  <a:pt x="1788" y="7297"/>
                </a:lnTo>
                <a:lnTo>
                  <a:pt x="1796" y="7272"/>
                </a:lnTo>
                <a:lnTo>
                  <a:pt x="1803" y="7246"/>
                </a:lnTo>
                <a:lnTo>
                  <a:pt x="1807" y="7254"/>
                </a:lnTo>
                <a:lnTo>
                  <a:pt x="1814" y="7260"/>
                </a:lnTo>
                <a:lnTo>
                  <a:pt x="1821" y="7265"/>
                </a:lnTo>
                <a:lnTo>
                  <a:pt x="1831" y="7266"/>
                </a:lnTo>
                <a:lnTo>
                  <a:pt x="1836" y="7266"/>
                </a:lnTo>
                <a:lnTo>
                  <a:pt x="1840" y="7265"/>
                </a:lnTo>
                <a:lnTo>
                  <a:pt x="1836" y="7280"/>
                </a:lnTo>
                <a:lnTo>
                  <a:pt x="1831" y="7297"/>
                </a:lnTo>
                <a:lnTo>
                  <a:pt x="1827" y="7316"/>
                </a:lnTo>
                <a:lnTo>
                  <a:pt x="1822" y="7336"/>
                </a:lnTo>
                <a:lnTo>
                  <a:pt x="1816" y="7334"/>
                </a:lnTo>
                <a:lnTo>
                  <a:pt x="1810" y="7334"/>
                </a:lnTo>
                <a:close/>
                <a:moveTo>
                  <a:pt x="1933" y="7078"/>
                </a:moveTo>
                <a:lnTo>
                  <a:pt x="1934" y="7061"/>
                </a:lnTo>
                <a:lnTo>
                  <a:pt x="1930" y="7049"/>
                </a:lnTo>
                <a:lnTo>
                  <a:pt x="1920" y="7040"/>
                </a:lnTo>
                <a:lnTo>
                  <a:pt x="1905" y="7037"/>
                </a:lnTo>
                <a:lnTo>
                  <a:pt x="1887" y="7040"/>
                </a:lnTo>
                <a:lnTo>
                  <a:pt x="1872" y="7049"/>
                </a:lnTo>
                <a:lnTo>
                  <a:pt x="1859" y="7061"/>
                </a:lnTo>
                <a:lnTo>
                  <a:pt x="1850" y="7078"/>
                </a:lnTo>
                <a:lnTo>
                  <a:pt x="1848" y="7094"/>
                </a:lnTo>
                <a:lnTo>
                  <a:pt x="1852" y="7107"/>
                </a:lnTo>
                <a:lnTo>
                  <a:pt x="1863" y="7115"/>
                </a:lnTo>
                <a:lnTo>
                  <a:pt x="1878" y="7119"/>
                </a:lnTo>
                <a:lnTo>
                  <a:pt x="1881" y="7118"/>
                </a:lnTo>
                <a:lnTo>
                  <a:pt x="1884" y="7118"/>
                </a:lnTo>
                <a:lnTo>
                  <a:pt x="1879" y="7128"/>
                </a:lnTo>
                <a:lnTo>
                  <a:pt x="1874" y="7140"/>
                </a:lnTo>
                <a:lnTo>
                  <a:pt x="1868" y="7159"/>
                </a:lnTo>
                <a:lnTo>
                  <a:pt x="1861" y="7186"/>
                </a:lnTo>
                <a:lnTo>
                  <a:pt x="1859" y="7185"/>
                </a:lnTo>
                <a:lnTo>
                  <a:pt x="1858" y="7185"/>
                </a:lnTo>
                <a:lnTo>
                  <a:pt x="1845" y="7186"/>
                </a:lnTo>
                <a:lnTo>
                  <a:pt x="1835" y="7191"/>
                </a:lnTo>
                <a:lnTo>
                  <a:pt x="1825" y="7197"/>
                </a:lnTo>
                <a:lnTo>
                  <a:pt x="1816" y="7205"/>
                </a:lnTo>
                <a:lnTo>
                  <a:pt x="1834" y="7140"/>
                </a:lnTo>
                <a:lnTo>
                  <a:pt x="1848" y="7088"/>
                </a:lnTo>
                <a:lnTo>
                  <a:pt x="1855" y="7051"/>
                </a:lnTo>
                <a:lnTo>
                  <a:pt x="1854" y="7033"/>
                </a:lnTo>
                <a:lnTo>
                  <a:pt x="1747" y="7321"/>
                </a:lnTo>
                <a:lnTo>
                  <a:pt x="1636" y="7657"/>
                </a:lnTo>
                <a:lnTo>
                  <a:pt x="1531" y="7993"/>
                </a:lnTo>
                <a:lnTo>
                  <a:pt x="1443" y="8286"/>
                </a:lnTo>
                <a:lnTo>
                  <a:pt x="1366" y="8537"/>
                </a:lnTo>
                <a:lnTo>
                  <a:pt x="1301" y="8741"/>
                </a:lnTo>
                <a:lnTo>
                  <a:pt x="1256" y="8888"/>
                </a:lnTo>
                <a:lnTo>
                  <a:pt x="1245" y="8966"/>
                </a:lnTo>
                <a:lnTo>
                  <a:pt x="1263" y="8962"/>
                </a:lnTo>
                <a:lnTo>
                  <a:pt x="1277" y="8946"/>
                </a:lnTo>
                <a:lnTo>
                  <a:pt x="1290" y="8917"/>
                </a:lnTo>
                <a:lnTo>
                  <a:pt x="1304" y="8875"/>
                </a:lnTo>
                <a:lnTo>
                  <a:pt x="1308" y="8876"/>
                </a:lnTo>
                <a:lnTo>
                  <a:pt x="1314" y="8877"/>
                </a:lnTo>
                <a:lnTo>
                  <a:pt x="1325" y="8875"/>
                </a:lnTo>
                <a:lnTo>
                  <a:pt x="1337" y="8869"/>
                </a:lnTo>
                <a:lnTo>
                  <a:pt x="1346" y="8860"/>
                </a:lnTo>
                <a:lnTo>
                  <a:pt x="1352" y="8848"/>
                </a:lnTo>
                <a:lnTo>
                  <a:pt x="1353" y="8837"/>
                </a:lnTo>
                <a:lnTo>
                  <a:pt x="1350" y="8827"/>
                </a:lnTo>
                <a:lnTo>
                  <a:pt x="1343" y="8821"/>
                </a:lnTo>
                <a:lnTo>
                  <a:pt x="1332" y="8819"/>
                </a:lnTo>
                <a:lnTo>
                  <a:pt x="1326" y="8820"/>
                </a:lnTo>
                <a:lnTo>
                  <a:pt x="1320" y="8822"/>
                </a:lnTo>
                <a:lnTo>
                  <a:pt x="1326" y="8800"/>
                </a:lnTo>
                <a:lnTo>
                  <a:pt x="1334" y="8778"/>
                </a:lnTo>
                <a:lnTo>
                  <a:pt x="1342" y="8754"/>
                </a:lnTo>
                <a:lnTo>
                  <a:pt x="1350" y="8728"/>
                </a:lnTo>
                <a:lnTo>
                  <a:pt x="1355" y="8730"/>
                </a:lnTo>
                <a:lnTo>
                  <a:pt x="1361" y="8730"/>
                </a:lnTo>
                <a:lnTo>
                  <a:pt x="1373" y="8728"/>
                </a:lnTo>
                <a:lnTo>
                  <a:pt x="1385" y="8722"/>
                </a:lnTo>
                <a:lnTo>
                  <a:pt x="1394" y="8713"/>
                </a:lnTo>
                <a:lnTo>
                  <a:pt x="1400" y="8700"/>
                </a:lnTo>
                <a:lnTo>
                  <a:pt x="1402" y="8689"/>
                </a:lnTo>
                <a:lnTo>
                  <a:pt x="1398" y="8680"/>
                </a:lnTo>
                <a:lnTo>
                  <a:pt x="1391" y="8673"/>
                </a:lnTo>
                <a:lnTo>
                  <a:pt x="1379" y="8671"/>
                </a:lnTo>
                <a:lnTo>
                  <a:pt x="1375" y="8672"/>
                </a:lnTo>
                <a:lnTo>
                  <a:pt x="1370" y="8673"/>
                </a:lnTo>
                <a:lnTo>
                  <a:pt x="1370" y="8670"/>
                </a:lnTo>
                <a:lnTo>
                  <a:pt x="1371" y="8668"/>
                </a:lnTo>
                <a:lnTo>
                  <a:pt x="1393" y="8668"/>
                </a:lnTo>
                <a:lnTo>
                  <a:pt x="1408" y="8660"/>
                </a:lnTo>
                <a:lnTo>
                  <a:pt x="1421" y="8634"/>
                </a:lnTo>
                <a:lnTo>
                  <a:pt x="1436" y="8575"/>
                </a:lnTo>
                <a:lnTo>
                  <a:pt x="1436" y="8574"/>
                </a:lnTo>
                <a:lnTo>
                  <a:pt x="1435" y="8573"/>
                </a:lnTo>
                <a:lnTo>
                  <a:pt x="1440" y="8568"/>
                </a:lnTo>
                <a:lnTo>
                  <a:pt x="1444" y="8563"/>
                </a:lnTo>
                <a:lnTo>
                  <a:pt x="1447" y="8558"/>
                </a:lnTo>
                <a:lnTo>
                  <a:pt x="1449" y="8553"/>
                </a:lnTo>
                <a:lnTo>
                  <a:pt x="1450" y="8541"/>
                </a:lnTo>
                <a:lnTo>
                  <a:pt x="1447" y="8531"/>
                </a:lnTo>
                <a:lnTo>
                  <a:pt x="1439" y="8524"/>
                </a:lnTo>
                <a:lnTo>
                  <a:pt x="1427" y="8521"/>
                </a:lnTo>
                <a:lnTo>
                  <a:pt x="1422" y="8522"/>
                </a:lnTo>
                <a:lnTo>
                  <a:pt x="1416" y="8524"/>
                </a:lnTo>
                <a:lnTo>
                  <a:pt x="1421" y="8501"/>
                </a:lnTo>
                <a:lnTo>
                  <a:pt x="1426" y="8479"/>
                </a:lnTo>
                <a:lnTo>
                  <a:pt x="1433" y="8455"/>
                </a:lnTo>
                <a:lnTo>
                  <a:pt x="1440" y="8433"/>
                </a:lnTo>
                <a:lnTo>
                  <a:pt x="1443" y="8435"/>
                </a:lnTo>
                <a:lnTo>
                  <a:pt x="1447" y="8437"/>
                </a:lnTo>
                <a:lnTo>
                  <a:pt x="1450" y="8438"/>
                </a:lnTo>
                <a:lnTo>
                  <a:pt x="1455" y="8438"/>
                </a:lnTo>
                <a:lnTo>
                  <a:pt x="1460" y="8438"/>
                </a:lnTo>
                <a:lnTo>
                  <a:pt x="1465" y="8436"/>
                </a:lnTo>
                <a:lnTo>
                  <a:pt x="1470" y="8434"/>
                </a:lnTo>
                <a:lnTo>
                  <a:pt x="1475" y="8432"/>
                </a:lnTo>
                <a:lnTo>
                  <a:pt x="1475" y="8433"/>
                </a:lnTo>
                <a:lnTo>
                  <a:pt x="1475" y="8433"/>
                </a:lnTo>
                <a:lnTo>
                  <a:pt x="1477" y="8432"/>
                </a:lnTo>
                <a:lnTo>
                  <a:pt x="1478" y="8429"/>
                </a:lnTo>
                <a:lnTo>
                  <a:pt x="1484" y="8425"/>
                </a:lnTo>
                <a:lnTo>
                  <a:pt x="1490" y="8419"/>
                </a:lnTo>
                <a:lnTo>
                  <a:pt x="1494" y="8413"/>
                </a:lnTo>
                <a:lnTo>
                  <a:pt x="1497" y="8405"/>
                </a:lnTo>
                <a:lnTo>
                  <a:pt x="1499" y="8398"/>
                </a:lnTo>
                <a:lnTo>
                  <a:pt x="1498" y="8391"/>
                </a:lnTo>
                <a:lnTo>
                  <a:pt x="1496" y="8384"/>
                </a:lnTo>
                <a:lnTo>
                  <a:pt x="1492" y="8380"/>
                </a:lnTo>
                <a:lnTo>
                  <a:pt x="1490" y="8373"/>
                </a:lnTo>
                <a:lnTo>
                  <a:pt x="1486" y="8367"/>
                </a:lnTo>
                <a:lnTo>
                  <a:pt x="1485" y="8371"/>
                </a:lnTo>
                <a:lnTo>
                  <a:pt x="1484" y="8375"/>
                </a:lnTo>
                <a:lnTo>
                  <a:pt x="1480" y="8373"/>
                </a:lnTo>
                <a:lnTo>
                  <a:pt x="1475" y="8373"/>
                </a:lnTo>
                <a:lnTo>
                  <a:pt x="1469" y="8373"/>
                </a:lnTo>
                <a:lnTo>
                  <a:pt x="1463" y="8375"/>
                </a:lnTo>
                <a:lnTo>
                  <a:pt x="1473" y="8368"/>
                </a:lnTo>
                <a:lnTo>
                  <a:pt x="1484" y="8362"/>
                </a:lnTo>
                <a:lnTo>
                  <a:pt x="1485" y="8365"/>
                </a:lnTo>
                <a:lnTo>
                  <a:pt x="1486" y="8367"/>
                </a:lnTo>
                <a:lnTo>
                  <a:pt x="1487" y="8364"/>
                </a:lnTo>
                <a:lnTo>
                  <a:pt x="1486" y="8363"/>
                </a:lnTo>
                <a:lnTo>
                  <a:pt x="1485" y="8362"/>
                </a:lnTo>
                <a:lnTo>
                  <a:pt x="1484" y="8362"/>
                </a:lnTo>
                <a:lnTo>
                  <a:pt x="1485" y="8362"/>
                </a:lnTo>
                <a:lnTo>
                  <a:pt x="1485" y="8361"/>
                </a:lnTo>
                <a:lnTo>
                  <a:pt x="1486" y="8361"/>
                </a:lnTo>
                <a:lnTo>
                  <a:pt x="1485" y="8361"/>
                </a:lnTo>
                <a:lnTo>
                  <a:pt x="1485" y="8362"/>
                </a:lnTo>
                <a:lnTo>
                  <a:pt x="1484" y="8362"/>
                </a:lnTo>
                <a:lnTo>
                  <a:pt x="1500" y="8343"/>
                </a:lnTo>
                <a:lnTo>
                  <a:pt x="1514" y="8322"/>
                </a:lnTo>
                <a:lnTo>
                  <a:pt x="1526" y="8300"/>
                </a:lnTo>
                <a:lnTo>
                  <a:pt x="1533" y="8277"/>
                </a:lnTo>
                <a:lnTo>
                  <a:pt x="1537" y="8273"/>
                </a:lnTo>
                <a:lnTo>
                  <a:pt x="1541" y="8268"/>
                </a:lnTo>
                <a:lnTo>
                  <a:pt x="1543" y="8263"/>
                </a:lnTo>
                <a:lnTo>
                  <a:pt x="1546" y="8258"/>
                </a:lnTo>
                <a:lnTo>
                  <a:pt x="1547" y="8249"/>
                </a:lnTo>
                <a:lnTo>
                  <a:pt x="1546" y="8240"/>
                </a:lnTo>
                <a:lnTo>
                  <a:pt x="1543" y="8234"/>
                </a:lnTo>
                <a:lnTo>
                  <a:pt x="1537" y="8229"/>
                </a:lnTo>
                <a:lnTo>
                  <a:pt x="1537" y="8221"/>
                </a:lnTo>
                <a:lnTo>
                  <a:pt x="1536" y="8213"/>
                </a:lnTo>
                <a:lnTo>
                  <a:pt x="1535" y="8201"/>
                </a:lnTo>
                <a:lnTo>
                  <a:pt x="1535" y="8184"/>
                </a:lnTo>
                <a:lnTo>
                  <a:pt x="1538" y="8165"/>
                </a:lnTo>
                <a:lnTo>
                  <a:pt x="1541" y="8143"/>
                </a:lnTo>
                <a:lnTo>
                  <a:pt x="1545" y="8144"/>
                </a:lnTo>
                <a:lnTo>
                  <a:pt x="1549" y="8144"/>
                </a:lnTo>
                <a:lnTo>
                  <a:pt x="1563" y="8142"/>
                </a:lnTo>
                <a:lnTo>
                  <a:pt x="1577" y="8135"/>
                </a:lnTo>
                <a:lnTo>
                  <a:pt x="1587" y="8124"/>
                </a:lnTo>
                <a:lnTo>
                  <a:pt x="1594" y="8111"/>
                </a:lnTo>
                <a:lnTo>
                  <a:pt x="1596" y="8097"/>
                </a:lnTo>
                <a:lnTo>
                  <a:pt x="1592" y="8086"/>
                </a:lnTo>
                <a:lnTo>
                  <a:pt x="1584" y="8079"/>
                </a:lnTo>
                <a:lnTo>
                  <a:pt x="1570" y="8076"/>
                </a:lnTo>
                <a:lnTo>
                  <a:pt x="1562" y="8077"/>
                </a:lnTo>
                <a:lnTo>
                  <a:pt x="1554" y="8080"/>
                </a:lnTo>
                <a:lnTo>
                  <a:pt x="1559" y="8060"/>
                </a:lnTo>
                <a:lnTo>
                  <a:pt x="1564" y="8037"/>
                </a:lnTo>
                <a:lnTo>
                  <a:pt x="1570" y="8014"/>
                </a:lnTo>
                <a:lnTo>
                  <a:pt x="1577" y="7990"/>
                </a:lnTo>
                <a:lnTo>
                  <a:pt x="1581" y="7993"/>
                </a:lnTo>
                <a:lnTo>
                  <a:pt x="1585" y="7996"/>
                </a:lnTo>
                <a:lnTo>
                  <a:pt x="1590" y="7997"/>
                </a:lnTo>
                <a:lnTo>
                  <a:pt x="1596" y="7998"/>
                </a:lnTo>
                <a:lnTo>
                  <a:pt x="1610" y="7995"/>
                </a:lnTo>
                <a:lnTo>
                  <a:pt x="1624" y="7988"/>
                </a:lnTo>
                <a:lnTo>
                  <a:pt x="1635" y="7977"/>
                </a:lnTo>
                <a:lnTo>
                  <a:pt x="1642" y="7962"/>
                </a:lnTo>
                <a:lnTo>
                  <a:pt x="1644" y="7949"/>
                </a:lnTo>
                <a:lnTo>
                  <a:pt x="1640" y="7938"/>
                </a:lnTo>
                <a:lnTo>
                  <a:pt x="1632" y="7931"/>
                </a:lnTo>
                <a:lnTo>
                  <a:pt x="1619" y="7928"/>
                </a:lnTo>
                <a:lnTo>
                  <a:pt x="1611" y="7929"/>
                </a:lnTo>
                <a:lnTo>
                  <a:pt x="1604" y="7931"/>
                </a:lnTo>
                <a:lnTo>
                  <a:pt x="1597" y="7934"/>
                </a:lnTo>
                <a:lnTo>
                  <a:pt x="1591" y="7938"/>
                </a:lnTo>
                <a:lnTo>
                  <a:pt x="1598" y="7913"/>
                </a:lnTo>
                <a:lnTo>
                  <a:pt x="1605" y="7889"/>
                </a:lnTo>
                <a:lnTo>
                  <a:pt x="1612" y="7864"/>
                </a:lnTo>
                <a:lnTo>
                  <a:pt x="1620" y="7839"/>
                </a:lnTo>
                <a:lnTo>
                  <a:pt x="1624" y="7844"/>
                </a:lnTo>
                <a:lnTo>
                  <a:pt x="1629" y="7848"/>
                </a:lnTo>
                <a:lnTo>
                  <a:pt x="1635" y="7851"/>
                </a:lnTo>
                <a:lnTo>
                  <a:pt x="1643" y="7852"/>
                </a:lnTo>
                <a:lnTo>
                  <a:pt x="1658" y="7849"/>
                </a:lnTo>
                <a:lnTo>
                  <a:pt x="1672" y="7841"/>
                </a:lnTo>
                <a:lnTo>
                  <a:pt x="1684" y="7830"/>
                </a:lnTo>
                <a:lnTo>
                  <a:pt x="1691" y="7815"/>
                </a:lnTo>
                <a:lnTo>
                  <a:pt x="1693" y="7801"/>
                </a:lnTo>
                <a:lnTo>
                  <a:pt x="1689" y="7790"/>
                </a:lnTo>
                <a:lnTo>
                  <a:pt x="1680" y="7782"/>
                </a:lnTo>
                <a:lnTo>
                  <a:pt x="1667" y="7779"/>
                </a:lnTo>
                <a:lnTo>
                  <a:pt x="1657" y="7780"/>
                </a:lnTo>
                <a:lnTo>
                  <a:pt x="1649" y="7783"/>
                </a:lnTo>
                <a:lnTo>
                  <a:pt x="1641" y="7788"/>
                </a:lnTo>
                <a:lnTo>
                  <a:pt x="1633" y="7794"/>
                </a:lnTo>
                <a:lnTo>
                  <a:pt x="1641" y="7768"/>
                </a:lnTo>
                <a:lnTo>
                  <a:pt x="1649" y="7742"/>
                </a:lnTo>
                <a:lnTo>
                  <a:pt x="1657" y="7716"/>
                </a:lnTo>
                <a:lnTo>
                  <a:pt x="1665" y="7690"/>
                </a:lnTo>
                <a:lnTo>
                  <a:pt x="1669" y="7696"/>
                </a:lnTo>
                <a:lnTo>
                  <a:pt x="1675" y="7701"/>
                </a:lnTo>
                <a:lnTo>
                  <a:pt x="1681" y="7704"/>
                </a:lnTo>
                <a:lnTo>
                  <a:pt x="1690" y="7706"/>
                </a:lnTo>
                <a:lnTo>
                  <a:pt x="1705" y="7703"/>
                </a:lnTo>
                <a:lnTo>
                  <a:pt x="1720" y="7695"/>
                </a:lnTo>
                <a:lnTo>
                  <a:pt x="1732" y="7682"/>
                </a:lnTo>
                <a:lnTo>
                  <a:pt x="1740" y="7668"/>
                </a:lnTo>
                <a:lnTo>
                  <a:pt x="1741" y="7661"/>
                </a:lnTo>
                <a:lnTo>
                  <a:pt x="1741" y="7654"/>
                </a:lnTo>
                <a:lnTo>
                  <a:pt x="1740" y="7648"/>
                </a:lnTo>
                <a:lnTo>
                  <a:pt x="1738" y="7643"/>
                </a:lnTo>
                <a:lnTo>
                  <a:pt x="1740" y="7636"/>
                </a:lnTo>
                <a:lnTo>
                  <a:pt x="1744" y="7627"/>
                </a:lnTo>
                <a:lnTo>
                  <a:pt x="1741" y="7626"/>
                </a:lnTo>
                <a:lnTo>
                  <a:pt x="1740" y="7626"/>
                </a:lnTo>
                <a:lnTo>
                  <a:pt x="1738" y="7630"/>
                </a:lnTo>
                <a:lnTo>
                  <a:pt x="1734" y="7639"/>
                </a:lnTo>
                <a:lnTo>
                  <a:pt x="1731" y="7635"/>
                </a:lnTo>
                <a:lnTo>
                  <a:pt x="1726" y="7632"/>
                </a:lnTo>
                <a:lnTo>
                  <a:pt x="1721" y="7630"/>
                </a:lnTo>
                <a:lnTo>
                  <a:pt x="1715" y="7630"/>
                </a:lnTo>
                <a:lnTo>
                  <a:pt x="1704" y="7631"/>
                </a:lnTo>
                <a:lnTo>
                  <a:pt x="1695" y="7634"/>
                </a:lnTo>
                <a:lnTo>
                  <a:pt x="1686" y="7640"/>
                </a:lnTo>
                <a:lnTo>
                  <a:pt x="1679" y="7647"/>
                </a:lnTo>
                <a:lnTo>
                  <a:pt x="1687" y="7620"/>
                </a:lnTo>
                <a:lnTo>
                  <a:pt x="1695" y="7594"/>
                </a:lnTo>
                <a:lnTo>
                  <a:pt x="1703" y="7568"/>
                </a:lnTo>
                <a:lnTo>
                  <a:pt x="1711" y="7541"/>
                </a:lnTo>
                <a:lnTo>
                  <a:pt x="1716" y="7549"/>
                </a:lnTo>
                <a:lnTo>
                  <a:pt x="1721" y="7554"/>
                </a:lnTo>
                <a:lnTo>
                  <a:pt x="1728" y="7558"/>
                </a:lnTo>
                <a:lnTo>
                  <a:pt x="1737" y="7559"/>
                </a:lnTo>
                <a:lnTo>
                  <a:pt x="1753" y="7556"/>
                </a:lnTo>
                <a:lnTo>
                  <a:pt x="1768" y="7548"/>
                </a:lnTo>
                <a:lnTo>
                  <a:pt x="1780" y="7535"/>
                </a:lnTo>
                <a:lnTo>
                  <a:pt x="1788" y="7520"/>
                </a:lnTo>
                <a:lnTo>
                  <a:pt x="1789" y="7506"/>
                </a:lnTo>
                <a:lnTo>
                  <a:pt x="1785" y="7493"/>
                </a:lnTo>
                <a:lnTo>
                  <a:pt x="1776" y="7485"/>
                </a:lnTo>
                <a:lnTo>
                  <a:pt x="1762" y="7482"/>
                </a:lnTo>
                <a:lnTo>
                  <a:pt x="1751" y="7483"/>
                </a:lnTo>
                <a:lnTo>
                  <a:pt x="1742" y="7486"/>
                </a:lnTo>
                <a:lnTo>
                  <a:pt x="1733" y="7492"/>
                </a:lnTo>
                <a:lnTo>
                  <a:pt x="1725" y="7500"/>
                </a:lnTo>
                <a:lnTo>
                  <a:pt x="1733" y="7473"/>
                </a:lnTo>
                <a:lnTo>
                  <a:pt x="1741" y="7446"/>
                </a:lnTo>
                <a:lnTo>
                  <a:pt x="1749" y="7420"/>
                </a:lnTo>
                <a:lnTo>
                  <a:pt x="1757" y="7394"/>
                </a:lnTo>
                <a:lnTo>
                  <a:pt x="1762" y="7401"/>
                </a:lnTo>
                <a:lnTo>
                  <a:pt x="1768" y="7408"/>
                </a:lnTo>
                <a:lnTo>
                  <a:pt x="1775" y="7411"/>
                </a:lnTo>
                <a:lnTo>
                  <a:pt x="1784" y="7412"/>
                </a:lnTo>
                <a:lnTo>
                  <a:pt x="1793" y="7411"/>
                </a:lnTo>
                <a:lnTo>
                  <a:pt x="1802" y="7408"/>
                </a:lnTo>
                <a:lnTo>
                  <a:pt x="1799" y="7421"/>
                </a:lnTo>
                <a:lnTo>
                  <a:pt x="1795" y="7434"/>
                </a:lnTo>
                <a:lnTo>
                  <a:pt x="1792" y="7447"/>
                </a:lnTo>
                <a:lnTo>
                  <a:pt x="1788" y="7462"/>
                </a:lnTo>
                <a:lnTo>
                  <a:pt x="1794" y="7446"/>
                </a:lnTo>
                <a:lnTo>
                  <a:pt x="1800" y="7432"/>
                </a:lnTo>
                <a:lnTo>
                  <a:pt x="1805" y="7417"/>
                </a:lnTo>
                <a:lnTo>
                  <a:pt x="1812" y="7403"/>
                </a:lnTo>
                <a:lnTo>
                  <a:pt x="1819" y="7397"/>
                </a:lnTo>
                <a:lnTo>
                  <a:pt x="1826" y="7390"/>
                </a:lnTo>
                <a:lnTo>
                  <a:pt x="1832" y="7382"/>
                </a:lnTo>
                <a:lnTo>
                  <a:pt x="1836" y="7373"/>
                </a:lnTo>
                <a:lnTo>
                  <a:pt x="1837" y="7366"/>
                </a:lnTo>
                <a:lnTo>
                  <a:pt x="1838" y="7359"/>
                </a:lnTo>
                <a:lnTo>
                  <a:pt x="1836" y="7351"/>
                </a:lnTo>
                <a:lnTo>
                  <a:pt x="1834" y="7346"/>
                </a:lnTo>
                <a:lnTo>
                  <a:pt x="1839" y="7333"/>
                </a:lnTo>
                <a:lnTo>
                  <a:pt x="1845" y="7320"/>
                </a:lnTo>
                <a:lnTo>
                  <a:pt x="1851" y="7307"/>
                </a:lnTo>
                <a:lnTo>
                  <a:pt x="1858" y="7295"/>
                </a:lnTo>
                <a:lnTo>
                  <a:pt x="1865" y="7281"/>
                </a:lnTo>
                <a:lnTo>
                  <a:pt x="1870" y="7267"/>
                </a:lnTo>
                <a:lnTo>
                  <a:pt x="1874" y="7252"/>
                </a:lnTo>
                <a:lnTo>
                  <a:pt x="1878" y="7238"/>
                </a:lnTo>
                <a:lnTo>
                  <a:pt x="1882" y="7232"/>
                </a:lnTo>
                <a:lnTo>
                  <a:pt x="1884" y="7226"/>
                </a:lnTo>
                <a:lnTo>
                  <a:pt x="1886" y="7216"/>
                </a:lnTo>
                <a:lnTo>
                  <a:pt x="1886" y="7208"/>
                </a:lnTo>
                <a:lnTo>
                  <a:pt x="1889" y="7199"/>
                </a:lnTo>
                <a:lnTo>
                  <a:pt x="1892" y="7190"/>
                </a:lnTo>
                <a:lnTo>
                  <a:pt x="1897" y="7182"/>
                </a:lnTo>
                <a:lnTo>
                  <a:pt x="1901" y="7173"/>
                </a:lnTo>
                <a:lnTo>
                  <a:pt x="1905" y="7164"/>
                </a:lnTo>
                <a:lnTo>
                  <a:pt x="1905" y="7150"/>
                </a:lnTo>
                <a:lnTo>
                  <a:pt x="1905" y="7133"/>
                </a:lnTo>
                <a:lnTo>
                  <a:pt x="1902" y="7111"/>
                </a:lnTo>
                <a:lnTo>
                  <a:pt x="1913" y="7105"/>
                </a:lnTo>
                <a:lnTo>
                  <a:pt x="1921" y="7097"/>
                </a:lnTo>
                <a:lnTo>
                  <a:pt x="1928" y="7088"/>
                </a:lnTo>
                <a:lnTo>
                  <a:pt x="1933" y="7078"/>
                </a:lnTo>
                <a:close/>
                <a:moveTo>
                  <a:pt x="1304" y="8996"/>
                </a:moveTo>
                <a:lnTo>
                  <a:pt x="1305" y="8984"/>
                </a:lnTo>
                <a:lnTo>
                  <a:pt x="1302" y="8976"/>
                </a:lnTo>
                <a:lnTo>
                  <a:pt x="1295" y="8970"/>
                </a:lnTo>
                <a:lnTo>
                  <a:pt x="1284" y="8968"/>
                </a:lnTo>
                <a:lnTo>
                  <a:pt x="1273" y="8970"/>
                </a:lnTo>
                <a:lnTo>
                  <a:pt x="1262" y="8976"/>
                </a:lnTo>
                <a:lnTo>
                  <a:pt x="1254" y="8984"/>
                </a:lnTo>
                <a:lnTo>
                  <a:pt x="1248" y="8996"/>
                </a:lnTo>
                <a:lnTo>
                  <a:pt x="1247" y="9007"/>
                </a:lnTo>
                <a:lnTo>
                  <a:pt x="1250" y="9015"/>
                </a:lnTo>
                <a:lnTo>
                  <a:pt x="1257" y="9021"/>
                </a:lnTo>
                <a:lnTo>
                  <a:pt x="1267" y="9023"/>
                </a:lnTo>
                <a:lnTo>
                  <a:pt x="1278" y="9021"/>
                </a:lnTo>
                <a:lnTo>
                  <a:pt x="1289" y="9015"/>
                </a:lnTo>
                <a:lnTo>
                  <a:pt x="1298" y="9007"/>
                </a:lnTo>
                <a:lnTo>
                  <a:pt x="1304" y="8996"/>
                </a:lnTo>
                <a:close/>
                <a:moveTo>
                  <a:pt x="1202" y="9143"/>
                </a:moveTo>
                <a:lnTo>
                  <a:pt x="1201" y="9153"/>
                </a:lnTo>
                <a:lnTo>
                  <a:pt x="1204" y="9162"/>
                </a:lnTo>
                <a:lnTo>
                  <a:pt x="1210" y="9167"/>
                </a:lnTo>
                <a:lnTo>
                  <a:pt x="1220" y="9169"/>
                </a:lnTo>
                <a:lnTo>
                  <a:pt x="1230" y="9167"/>
                </a:lnTo>
                <a:lnTo>
                  <a:pt x="1241" y="9162"/>
                </a:lnTo>
                <a:lnTo>
                  <a:pt x="1250" y="9153"/>
                </a:lnTo>
                <a:lnTo>
                  <a:pt x="1255" y="9143"/>
                </a:lnTo>
                <a:lnTo>
                  <a:pt x="1256" y="9133"/>
                </a:lnTo>
                <a:lnTo>
                  <a:pt x="1253" y="9124"/>
                </a:lnTo>
                <a:lnTo>
                  <a:pt x="1247" y="9118"/>
                </a:lnTo>
                <a:lnTo>
                  <a:pt x="1236" y="9116"/>
                </a:lnTo>
                <a:lnTo>
                  <a:pt x="1226" y="9118"/>
                </a:lnTo>
                <a:lnTo>
                  <a:pt x="1215" y="9124"/>
                </a:lnTo>
                <a:lnTo>
                  <a:pt x="1207" y="9133"/>
                </a:lnTo>
                <a:lnTo>
                  <a:pt x="1202" y="9143"/>
                </a:lnTo>
                <a:close/>
                <a:moveTo>
                  <a:pt x="1206" y="9291"/>
                </a:moveTo>
                <a:lnTo>
                  <a:pt x="1208" y="9281"/>
                </a:lnTo>
                <a:lnTo>
                  <a:pt x="1205" y="9273"/>
                </a:lnTo>
                <a:lnTo>
                  <a:pt x="1199" y="9267"/>
                </a:lnTo>
                <a:lnTo>
                  <a:pt x="1189" y="9265"/>
                </a:lnTo>
                <a:lnTo>
                  <a:pt x="1178" y="9267"/>
                </a:lnTo>
                <a:lnTo>
                  <a:pt x="1169" y="9273"/>
                </a:lnTo>
                <a:lnTo>
                  <a:pt x="1161" y="9281"/>
                </a:lnTo>
                <a:lnTo>
                  <a:pt x="1156" y="9291"/>
                </a:lnTo>
                <a:lnTo>
                  <a:pt x="1155" y="9300"/>
                </a:lnTo>
                <a:lnTo>
                  <a:pt x="1157" y="9308"/>
                </a:lnTo>
                <a:lnTo>
                  <a:pt x="1164" y="9314"/>
                </a:lnTo>
                <a:lnTo>
                  <a:pt x="1173" y="9316"/>
                </a:lnTo>
                <a:lnTo>
                  <a:pt x="1183" y="9314"/>
                </a:lnTo>
                <a:lnTo>
                  <a:pt x="1194" y="9308"/>
                </a:lnTo>
                <a:lnTo>
                  <a:pt x="1201" y="9300"/>
                </a:lnTo>
                <a:lnTo>
                  <a:pt x="1206" y="9291"/>
                </a:lnTo>
                <a:close/>
                <a:moveTo>
                  <a:pt x="1158" y="9438"/>
                </a:moveTo>
                <a:lnTo>
                  <a:pt x="1159" y="9429"/>
                </a:lnTo>
                <a:lnTo>
                  <a:pt x="1157" y="9421"/>
                </a:lnTo>
                <a:lnTo>
                  <a:pt x="1151" y="9416"/>
                </a:lnTo>
                <a:lnTo>
                  <a:pt x="1141" y="9414"/>
                </a:lnTo>
                <a:lnTo>
                  <a:pt x="1131" y="9416"/>
                </a:lnTo>
                <a:lnTo>
                  <a:pt x="1122" y="9421"/>
                </a:lnTo>
                <a:lnTo>
                  <a:pt x="1114" y="9429"/>
                </a:lnTo>
                <a:lnTo>
                  <a:pt x="1109" y="9438"/>
                </a:lnTo>
                <a:lnTo>
                  <a:pt x="1108" y="9447"/>
                </a:lnTo>
                <a:lnTo>
                  <a:pt x="1111" y="9455"/>
                </a:lnTo>
                <a:lnTo>
                  <a:pt x="1117" y="9461"/>
                </a:lnTo>
                <a:lnTo>
                  <a:pt x="1126" y="9463"/>
                </a:lnTo>
                <a:lnTo>
                  <a:pt x="1135" y="9461"/>
                </a:lnTo>
                <a:lnTo>
                  <a:pt x="1146" y="9455"/>
                </a:lnTo>
                <a:lnTo>
                  <a:pt x="1153" y="9447"/>
                </a:lnTo>
                <a:lnTo>
                  <a:pt x="1158" y="9438"/>
                </a:lnTo>
                <a:close/>
                <a:moveTo>
                  <a:pt x="1061" y="9733"/>
                </a:moveTo>
                <a:lnTo>
                  <a:pt x="1062" y="9724"/>
                </a:lnTo>
                <a:lnTo>
                  <a:pt x="1060" y="9717"/>
                </a:lnTo>
                <a:lnTo>
                  <a:pt x="1054" y="9713"/>
                </a:lnTo>
                <a:lnTo>
                  <a:pt x="1045" y="9711"/>
                </a:lnTo>
                <a:lnTo>
                  <a:pt x="1036" y="9713"/>
                </a:lnTo>
                <a:lnTo>
                  <a:pt x="1028" y="9717"/>
                </a:lnTo>
                <a:lnTo>
                  <a:pt x="1021" y="9724"/>
                </a:lnTo>
                <a:lnTo>
                  <a:pt x="1017" y="9733"/>
                </a:lnTo>
                <a:lnTo>
                  <a:pt x="1016" y="9742"/>
                </a:lnTo>
                <a:lnTo>
                  <a:pt x="1018" y="9749"/>
                </a:lnTo>
                <a:lnTo>
                  <a:pt x="1024" y="9754"/>
                </a:lnTo>
                <a:lnTo>
                  <a:pt x="1032" y="9755"/>
                </a:lnTo>
                <a:lnTo>
                  <a:pt x="1040" y="9754"/>
                </a:lnTo>
                <a:lnTo>
                  <a:pt x="1050" y="9749"/>
                </a:lnTo>
                <a:lnTo>
                  <a:pt x="1057" y="9742"/>
                </a:lnTo>
                <a:lnTo>
                  <a:pt x="1061" y="9733"/>
                </a:lnTo>
                <a:close/>
                <a:moveTo>
                  <a:pt x="3577" y="1472"/>
                </a:moveTo>
                <a:lnTo>
                  <a:pt x="3578" y="1459"/>
                </a:lnTo>
                <a:lnTo>
                  <a:pt x="3574" y="1449"/>
                </a:lnTo>
                <a:lnTo>
                  <a:pt x="3567" y="1442"/>
                </a:lnTo>
                <a:lnTo>
                  <a:pt x="3554" y="1440"/>
                </a:lnTo>
                <a:lnTo>
                  <a:pt x="3541" y="1442"/>
                </a:lnTo>
                <a:lnTo>
                  <a:pt x="3529" y="1449"/>
                </a:lnTo>
                <a:lnTo>
                  <a:pt x="3518" y="1459"/>
                </a:lnTo>
                <a:lnTo>
                  <a:pt x="3511" y="1472"/>
                </a:lnTo>
                <a:lnTo>
                  <a:pt x="3510" y="1485"/>
                </a:lnTo>
                <a:lnTo>
                  <a:pt x="3513" y="1495"/>
                </a:lnTo>
                <a:lnTo>
                  <a:pt x="3522" y="1501"/>
                </a:lnTo>
                <a:lnTo>
                  <a:pt x="3534" y="1504"/>
                </a:lnTo>
                <a:lnTo>
                  <a:pt x="3547" y="1501"/>
                </a:lnTo>
                <a:lnTo>
                  <a:pt x="3559" y="1495"/>
                </a:lnTo>
                <a:lnTo>
                  <a:pt x="3570" y="1485"/>
                </a:lnTo>
                <a:lnTo>
                  <a:pt x="3577" y="1472"/>
                </a:lnTo>
                <a:close/>
                <a:moveTo>
                  <a:pt x="3530" y="1620"/>
                </a:moveTo>
                <a:lnTo>
                  <a:pt x="3532" y="1606"/>
                </a:lnTo>
                <a:lnTo>
                  <a:pt x="3528" y="1595"/>
                </a:lnTo>
                <a:lnTo>
                  <a:pt x="3520" y="1588"/>
                </a:lnTo>
                <a:lnTo>
                  <a:pt x="3507" y="1586"/>
                </a:lnTo>
                <a:lnTo>
                  <a:pt x="3493" y="1588"/>
                </a:lnTo>
                <a:lnTo>
                  <a:pt x="3481" y="1595"/>
                </a:lnTo>
                <a:lnTo>
                  <a:pt x="3469" y="1606"/>
                </a:lnTo>
                <a:lnTo>
                  <a:pt x="3463" y="1620"/>
                </a:lnTo>
                <a:lnTo>
                  <a:pt x="3461" y="1632"/>
                </a:lnTo>
                <a:lnTo>
                  <a:pt x="3465" y="1643"/>
                </a:lnTo>
                <a:lnTo>
                  <a:pt x="3474" y="1650"/>
                </a:lnTo>
                <a:lnTo>
                  <a:pt x="3486" y="1653"/>
                </a:lnTo>
                <a:lnTo>
                  <a:pt x="3500" y="1650"/>
                </a:lnTo>
                <a:lnTo>
                  <a:pt x="3512" y="1643"/>
                </a:lnTo>
                <a:lnTo>
                  <a:pt x="3524" y="1632"/>
                </a:lnTo>
                <a:lnTo>
                  <a:pt x="3530" y="1620"/>
                </a:lnTo>
                <a:close/>
                <a:moveTo>
                  <a:pt x="3484" y="1767"/>
                </a:moveTo>
                <a:lnTo>
                  <a:pt x="3485" y="1754"/>
                </a:lnTo>
                <a:lnTo>
                  <a:pt x="3482" y="1742"/>
                </a:lnTo>
                <a:lnTo>
                  <a:pt x="3473" y="1735"/>
                </a:lnTo>
                <a:lnTo>
                  <a:pt x="3460" y="1732"/>
                </a:lnTo>
                <a:lnTo>
                  <a:pt x="3446" y="1735"/>
                </a:lnTo>
                <a:lnTo>
                  <a:pt x="3433" y="1742"/>
                </a:lnTo>
                <a:lnTo>
                  <a:pt x="3421" y="1754"/>
                </a:lnTo>
                <a:lnTo>
                  <a:pt x="3415" y="1767"/>
                </a:lnTo>
                <a:lnTo>
                  <a:pt x="3413" y="1780"/>
                </a:lnTo>
                <a:lnTo>
                  <a:pt x="3417" y="1791"/>
                </a:lnTo>
                <a:lnTo>
                  <a:pt x="3426" y="1799"/>
                </a:lnTo>
                <a:lnTo>
                  <a:pt x="3438" y="1802"/>
                </a:lnTo>
                <a:lnTo>
                  <a:pt x="3452" y="1799"/>
                </a:lnTo>
                <a:lnTo>
                  <a:pt x="3465" y="1791"/>
                </a:lnTo>
                <a:lnTo>
                  <a:pt x="3477" y="1780"/>
                </a:lnTo>
                <a:lnTo>
                  <a:pt x="3484" y="1767"/>
                </a:lnTo>
                <a:close/>
                <a:moveTo>
                  <a:pt x="3437" y="1914"/>
                </a:moveTo>
                <a:lnTo>
                  <a:pt x="3439" y="1901"/>
                </a:lnTo>
                <a:lnTo>
                  <a:pt x="3435" y="1889"/>
                </a:lnTo>
                <a:lnTo>
                  <a:pt x="3426" y="1882"/>
                </a:lnTo>
                <a:lnTo>
                  <a:pt x="3413" y="1879"/>
                </a:lnTo>
                <a:lnTo>
                  <a:pt x="3399" y="1882"/>
                </a:lnTo>
                <a:lnTo>
                  <a:pt x="3385" y="1889"/>
                </a:lnTo>
                <a:lnTo>
                  <a:pt x="3373" y="1901"/>
                </a:lnTo>
                <a:lnTo>
                  <a:pt x="3366" y="1914"/>
                </a:lnTo>
                <a:lnTo>
                  <a:pt x="3365" y="1928"/>
                </a:lnTo>
                <a:lnTo>
                  <a:pt x="3369" y="1940"/>
                </a:lnTo>
                <a:lnTo>
                  <a:pt x="3378" y="1947"/>
                </a:lnTo>
                <a:lnTo>
                  <a:pt x="3391" y="1950"/>
                </a:lnTo>
                <a:lnTo>
                  <a:pt x="3405" y="1947"/>
                </a:lnTo>
                <a:lnTo>
                  <a:pt x="3418" y="1940"/>
                </a:lnTo>
                <a:lnTo>
                  <a:pt x="3430" y="1928"/>
                </a:lnTo>
                <a:lnTo>
                  <a:pt x="3437" y="1914"/>
                </a:lnTo>
                <a:close/>
                <a:moveTo>
                  <a:pt x="3391" y="2062"/>
                </a:moveTo>
                <a:lnTo>
                  <a:pt x="3392" y="2048"/>
                </a:lnTo>
                <a:lnTo>
                  <a:pt x="3388" y="2037"/>
                </a:lnTo>
                <a:lnTo>
                  <a:pt x="3380" y="2028"/>
                </a:lnTo>
                <a:lnTo>
                  <a:pt x="3366" y="2026"/>
                </a:lnTo>
                <a:lnTo>
                  <a:pt x="3351" y="2028"/>
                </a:lnTo>
                <a:lnTo>
                  <a:pt x="3338" y="2037"/>
                </a:lnTo>
                <a:lnTo>
                  <a:pt x="3325" y="2048"/>
                </a:lnTo>
                <a:lnTo>
                  <a:pt x="3318" y="2062"/>
                </a:lnTo>
                <a:lnTo>
                  <a:pt x="3317" y="2075"/>
                </a:lnTo>
                <a:lnTo>
                  <a:pt x="3321" y="2088"/>
                </a:lnTo>
                <a:lnTo>
                  <a:pt x="3330" y="2095"/>
                </a:lnTo>
                <a:lnTo>
                  <a:pt x="3343" y="2098"/>
                </a:lnTo>
                <a:lnTo>
                  <a:pt x="3358" y="2095"/>
                </a:lnTo>
                <a:lnTo>
                  <a:pt x="3371" y="2088"/>
                </a:lnTo>
                <a:lnTo>
                  <a:pt x="3383" y="2075"/>
                </a:lnTo>
                <a:lnTo>
                  <a:pt x="3391" y="2062"/>
                </a:lnTo>
                <a:close/>
                <a:moveTo>
                  <a:pt x="3344" y="2209"/>
                </a:moveTo>
                <a:lnTo>
                  <a:pt x="3346" y="2195"/>
                </a:lnTo>
                <a:lnTo>
                  <a:pt x="3342" y="2184"/>
                </a:lnTo>
                <a:lnTo>
                  <a:pt x="3333" y="2176"/>
                </a:lnTo>
                <a:lnTo>
                  <a:pt x="3319" y="2173"/>
                </a:lnTo>
                <a:lnTo>
                  <a:pt x="3304" y="2176"/>
                </a:lnTo>
                <a:lnTo>
                  <a:pt x="3290" y="2184"/>
                </a:lnTo>
                <a:lnTo>
                  <a:pt x="3277" y="2195"/>
                </a:lnTo>
                <a:lnTo>
                  <a:pt x="3270" y="2209"/>
                </a:lnTo>
                <a:lnTo>
                  <a:pt x="3268" y="2224"/>
                </a:lnTo>
                <a:lnTo>
                  <a:pt x="3272" y="2236"/>
                </a:lnTo>
                <a:lnTo>
                  <a:pt x="3282" y="2243"/>
                </a:lnTo>
                <a:lnTo>
                  <a:pt x="3295" y="2246"/>
                </a:lnTo>
                <a:lnTo>
                  <a:pt x="3310" y="2243"/>
                </a:lnTo>
                <a:lnTo>
                  <a:pt x="3324" y="2236"/>
                </a:lnTo>
                <a:lnTo>
                  <a:pt x="3337" y="2224"/>
                </a:lnTo>
                <a:lnTo>
                  <a:pt x="3344" y="2209"/>
                </a:lnTo>
                <a:close/>
                <a:moveTo>
                  <a:pt x="3248" y="2394"/>
                </a:moveTo>
                <a:lnTo>
                  <a:pt x="3263" y="2391"/>
                </a:lnTo>
                <a:lnTo>
                  <a:pt x="3277" y="2384"/>
                </a:lnTo>
                <a:lnTo>
                  <a:pt x="3290" y="2372"/>
                </a:lnTo>
                <a:lnTo>
                  <a:pt x="3298" y="2357"/>
                </a:lnTo>
                <a:lnTo>
                  <a:pt x="3299" y="2342"/>
                </a:lnTo>
                <a:lnTo>
                  <a:pt x="3295" y="2330"/>
                </a:lnTo>
                <a:lnTo>
                  <a:pt x="3286" y="2323"/>
                </a:lnTo>
                <a:lnTo>
                  <a:pt x="3272" y="2320"/>
                </a:lnTo>
                <a:lnTo>
                  <a:pt x="3256" y="2323"/>
                </a:lnTo>
                <a:lnTo>
                  <a:pt x="3242" y="2330"/>
                </a:lnTo>
                <a:lnTo>
                  <a:pt x="3229" y="2342"/>
                </a:lnTo>
                <a:lnTo>
                  <a:pt x="3222" y="2357"/>
                </a:lnTo>
                <a:lnTo>
                  <a:pt x="3220" y="2372"/>
                </a:lnTo>
                <a:lnTo>
                  <a:pt x="3224" y="2384"/>
                </a:lnTo>
                <a:lnTo>
                  <a:pt x="3233" y="2391"/>
                </a:lnTo>
                <a:lnTo>
                  <a:pt x="3248" y="2394"/>
                </a:lnTo>
                <a:close/>
                <a:moveTo>
                  <a:pt x="2647" y="4127"/>
                </a:moveTo>
                <a:lnTo>
                  <a:pt x="2645" y="4145"/>
                </a:lnTo>
                <a:lnTo>
                  <a:pt x="2649" y="4159"/>
                </a:lnTo>
                <a:lnTo>
                  <a:pt x="2660" y="4168"/>
                </a:lnTo>
                <a:lnTo>
                  <a:pt x="2677" y="4172"/>
                </a:lnTo>
                <a:lnTo>
                  <a:pt x="2695" y="4168"/>
                </a:lnTo>
                <a:lnTo>
                  <a:pt x="2713" y="4159"/>
                </a:lnTo>
                <a:lnTo>
                  <a:pt x="2727" y="4145"/>
                </a:lnTo>
                <a:lnTo>
                  <a:pt x="2736" y="4127"/>
                </a:lnTo>
                <a:lnTo>
                  <a:pt x="2738" y="4110"/>
                </a:lnTo>
                <a:lnTo>
                  <a:pt x="2733" y="4096"/>
                </a:lnTo>
                <a:lnTo>
                  <a:pt x="2722" y="4086"/>
                </a:lnTo>
                <a:lnTo>
                  <a:pt x="2705" y="4082"/>
                </a:lnTo>
                <a:lnTo>
                  <a:pt x="2687" y="4086"/>
                </a:lnTo>
                <a:lnTo>
                  <a:pt x="2670" y="4096"/>
                </a:lnTo>
                <a:lnTo>
                  <a:pt x="2655" y="4110"/>
                </a:lnTo>
                <a:lnTo>
                  <a:pt x="2647" y="4127"/>
                </a:lnTo>
                <a:close/>
                <a:moveTo>
                  <a:pt x="2563" y="4525"/>
                </a:moveTo>
                <a:lnTo>
                  <a:pt x="2545" y="4528"/>
                </a:lnTo>
                <a:lnTo>
                  <a:pt x="2528" y="4538"/>
                </a:lnTo>
                <a:lnTo>
                  <a:pt x="2513" y="4552"/>
                </a:lnTo>
                <a:lnTo>
                  <a:pt x="2504" y="4570"/>
                </a:lnTo>
                <a:lnTo>
                  <a:pt x="2502" y="4587"/>
                </a:lnTo>
                <a:lnTo>
                  <a:pt x="2507" y="4602"/>
                </a:lnTo>
                <a:lnTo>
                  <a:pt x="2518" y="4612"/>
                </a:lnTo>
                <a:lnTo>
                  <a:pt x="2535" y="4615"/>
                </a:lnTo>
                <a:lnTo>
                  <a:pt x="2553" y="4612"/>
                </a:lnTo>
                <a:lnTo>
                  <a:pt x="2571" y="4602"/>
                </a:lnTo>
                <a:lnTo>
                  <a:pt x="2585" y="4587"/>
                </a:lnTo>
                <a:lnTo>
                  <a:pt x="2594" y="4570"/>
                </a:lnTo>
                <a:lnTo>
                  <a:pt x="2596" y="4552"/>
                </a:lnTo>
                <a:lnTo>
                  <a:pt x="2591" y="4538"/>
                </a:lnTo>
                <a:lnTo>
                  <a:pt x="2580" y="4528"/>
                </a:lnTo>
                <a:lnTo>
                  <a:pt x="2563" y="4525"/>
                </a:lnTo>
                <a:close/>
                <a:moveTo>
                  <a:pt x="2547" y="4717"/>
                </a:moveTo>
                <a:lnTo>
                  <a:pt x="2548" y="4711"/>
                </a:lnTo>
                <a:lnTo>
                  <a:pt x="2549" y="4705"/>
                </a:lnTo>
                <a:lnTo>
                  <a:pt x="2558" y="4684"/>
                </a:lnTo>
                <a:lnTo>
                  <a:pt x="2566" y="4663"/>
                </a:lnTo>
                <a:lnTo>
                  <a:pt x="2571" y="4640"/>
                </a:lnTo>
                <a:lnTo>
                  <a:pt x="2571" y="4616"/>
                </a:lnTo>
                <a:lnTo>
                  <a:pt x="2558" y="4636"/>
                </a:lnTo>
                <a:lnTo>
                  <a:pt x="2550" y="4653"/>
                </a:lnTo>
                <a:lnTo>
                  <a:pt x="2545" y="4667"/>
                </a:lnTo>
                <a:lnTo>
                  <a:pt x="2542" y="4683"/>
                </a:lnTo>
                <a:lnTo>
                  <a:pt x="2537" y="4679"/>
                </a:lnTo>
                <a:lnTo>
                  <a:pt x="2532" y="4675"/>
                </a:lnTo>
                <a:lnTo>
                  <a:pt x="2525" y="4673"/>
                </a:lnTo>
                <a:lnTo>
                  <a:pt x="2516" y="4672"/>
                </a:lnTo>
                <a:lnTo>
                  <a:pt x="2498" y="4676"/>
                </a:lnTo>
                <a:lnTo>
                  <a:pt x="2481" y="4685"/>
                </a:lnTo>
                <a:lnTo>
                  <a:pt x="2466" y="4700"/>
                </a:lnTo>
                <a:lnTo>
                  <a:pt x="2457" y="4717"/>
                </a:lnTo>
                <a:lnTo>
                  <a:pt x="2455" y="4735"/>
                </a:lnTo>
                <a:lnTo>
                  <a:pt x="2460" y="4750"/>
                </a:lnTo>
                <a:lnTo>
                  <a:pt x="2471" y="4759"/>
                </a:lnTo>
                <a:lnTo>
                  <a:pt x="2488" y="4762"/>
                </a:lnTo>
                <a:lnTo>
                  <a:pt x="2506" y="4759"/>
                </a:lnTo>
                <a:lnTo>
                  <a:pt x="2524" y="4750"/>
                </a:lnTo>
                <a:lnTo>
                  <a:pt x="2538" y="4735"/>
                </a:lnTo>
                <a:lnTo>
                  <a:pt x="2547" y="4717"/>
                </a:lnTo>
                <a:close/>
                <a:moveTo>
                  <a:pt x="2469" y="4820"/>
                </a:moveTo>
                <a:lnTo>
                  <a:pt x="2450" y="4823"/>
                </a:lnTo>
                <a:lnTo>
                  <a:pt x="2433" y="4833"/>
                </a:lnTo>
                <a:lnTo>
                  <a:pt x="2418" y="4848"/>
                </a:lnTo>
                <a:lnTo>
                  <a:pt x="2409" y="4865"/>
                </a:lnTo>
                <a:lnTo>
                  <a:pt x="2407" y="4883"/>
                </a:lnTo>
                <a:lnTo>
                  <a:pt x="2412" y="4897"/>
                </a:lnTo>
                <a:lnTo>
                  <a:pt x="2423" y="4906"/>
                </a:lnTo>
                <a:lnTo>
                  <a:pt x="2440" y="4910"/>
                </a:lnTo>
                <a:lnTo>
                  <a:pt x="2458" y="4906"/>
                </a:lnTo>
                <a:lnTo>
                  <a:pt x="2477" y="4897"/>
                </a:lnTo>
                <a:lnTo>
                  <a:pt x="2490" y="4883"/>
                </a:lnTo>
                <a:lnTo>
                  <a:pt x="2499" y="4865"/>
                </a:lnTo>
                <a:lnTo>
                  <a:pt x="2501" y="4848"/>
                </a:lnTo>
                <a:lnTo>
                  <a:pt x="2497" y="4833"/>
                </a:lnTo>
                <a:lnTo>
                  <a:pt x="2486" y="4823"/>
                </a:lnTo>
                <a:lnTo>
                  <a:pt x="2469" y="4820"/>
                </a:lnTo>
                <a:close/>
                <a:moveTo>
                  <a:pt x="2452" y="5012"/>
                </a:moveTo>
                <a:lnTo>
                  <a:pt x="2454" y="4995"/>
                </a:lnTo>
                <a:lnTo>
                  <a:pt x="2449" y="4981"/>
                </a:lnTo>
                <a:lnTo>
                  <a:pt x="2438" y="4971"/>
                </a:lnTo>
                <a:lnTo>
                  <a:pt x="2421" y="4967"/>
                </a:lnTo>
                <a:lnTo>
                  <a:pt x="2403" y="4971"/>
                </a:lnTo>
                <a:lnTo>
                  <a:pt x="2386" y="4981"/>
                </a:lnTo>
                <a:lnTo>
                  <a:pt x="2371" y="4995"/>
                </a:lnTo>
                <a:lnTo>
                  <a:pt x="2362" y="5012"/>
                </a:lnTo>
                <a:lnTo>
                  <a:pt x="2360" y="5030"/>
                </a:lnTo>
                <a:lnTo>
                  <a:pt x="2365" y="5044"/>
                </a:lnTo>
                <a:lnTo>
                  <a:pt x="2376" y="5054"/>
                </a:lnTo>
                <a:lnTo>
                  <a:pt x="2393" y="5057"/>
                </a:lnTo>
                <a:lnTo>
                  <a:pt x="2411" y="5054"/>
                </a:lnTo>
                <a:lnTo>
                  <a:pt x="2429" y="5044"/>
                </a:lnTo>
                <a:lnTo>
                  <a:pt x="2443" y="5030"/>
                </a:lnTo>
                <a:lnTo>
                  <a:pt x="2452" y="5012"/>
                </a:lnTo>
                <a:close/>
                <a:moveTo>
                  <a:pt x="2404" y="5159"/>
                </a:moveTo>
                <a:lnTo>
                  <a:pt x="2406" y="5142"/>
                </a:lnTo>
                <a:lnTo>
                  <a:pt x="2401" y="5129"/>
                </a:lnTo>
                <a:lnTo>
                  <a:pt x="2391" y="5119"/>
                </a:lnTo>
                <a:lnTo>
                  <a:pt x="2374" y="5116"/>
                </a:lnTo>
                <a:lnTo>
                  <a:pt x="2356" y="5119"/>
                </a:lnTo>
                <a:lnTo>
                  <a:pt x="2339" y="5129"/>
                </a:lnTo>
                <a:lnTo>
                  <a:pt x="2324" y="5142"/>
                </a:lnTo>
                <a:lnTo>
                  <a:pt x="2315" y="5159"/>
                </a:lnTo>
                <a:lnTo>
                  <a:pt x="2313" y="5177"/>
                </a:lnTo>
                <a:lnTo>
                  <a:pt x="2318" y="5191"/>
                </a:lnTo>
                <a:lnTo>
                  <a:pt x="2329" y="5201"/>
                </a:lnTo>
                <a:lnTo>
                  <a:pt x="2346" y="5204"/>
                </a:lnTo>
                <a:lnTo>
                  <a:pt x="2364" y="5201"/>
                </a:lnTo>
                <a:lnTo>
                  <a:pt x="2382" y="5191"/>
                </a:lnTo>
                <a:lnTo>
                  <a:pt x="2395" y="5177"/>
                </a:lnTo>
                <a:lnTo>
                  <a:pt x="2404" y="5159"/>
                </a:lnTo>
                <a:close/>
                <a:moveTo>
                  <a:pt x="2298" y="5352"/>
                </a:moveTo>
                <a:lnTo>
                  <a:pt x="2316" y="5349"/>
                </a:lnTo>
                <a:lnTo>
                  <a:pt x="2334" y="5339"/>
                </a:lnTo>
                <a:lnTo>
                  <a:pt x="2348" y="5325"/>
                </a:lnTo>
                <a:lnTo>
                  <a:pt x="2357" y="5308"/>
                </a:lnTo>
                <a:lnTo>
                  <a:pt x="2359" y="5290"/>
                </a:lnTo>
                <a:lnTo>
                  <a:pt x="2354" y="5276"/>
                </a:lnTo>
                <a:lnTo>
                  <a:pt x="2343" y="5267"/>
                </a:lnTo>
                <a:lnTo>
                  <a:pt x="2326" y="5263"/>
                </a:lnTo>
                <a:lnTo>
                  <a:pt x="2308" y="5267"/>
                </a:lnTo>
                <a:lnTo>
                  <a:pt x="2291" y="5276"/>
                </a:lnTo>
                <a:lnTo>
                  <a:pt x="2277" y="5290"/>
                </a:lnTo>
                <a:lnTo>
                  <a:pt x="2268" y="5308"/>
                </a:lnTo>
                <a:lnTo>
                  <a:pt x="2265" y="5322"/>
                </a:lnTo>
                <a:lnTo>
                  <a:pt x="2268" y="5334"/>
                </a:lnTo>
                <a:lnTo>
                  <a:pt x="2275" y="5343"/>
                </a:lnTo>
                <a:lnTo>
                  <a:pt x="2286" y="5350"/>
                </a:lnTo>
                <a:lnTo>
                  <a:pt x="2283" y="5354"/>
                </a:lnTo>
                <a:lnTo>
                  <a:pt x="2279" y="5364"/>
                </a:lnTo>
                <a:lnTo>
                  <a:pt x="2274" y="5383"/>
                </a:lnTo>
                <a:lnTo>
                  <a:pt x="2265" y="5414"/>
                </a:lnTo>
                <a:lnTo>
                  <a:pt x="2251" y="5420"/>
                </a:lnTo>
                <a:lnTo>
                  <a:pt x="2238" y="5429"/>
                </a:lnTo>
                <a:lnTo>
                  <a:pt x="2227" y="5441"/>
                </a:lnTo>
                <a:lnTo>
                  <a:pt x="2221" y="5455"/>
                </a:lnTo>
                <a:lnTo>
                  <a:pt x="2218" y="5468"/>
                </a:lnTo>
                <a:lnTo>
                  <a:pt x="2220" y="5479"/>
                </a:lnTo>
                <a:lnTo>
                  <a:pt x="2225" y="5488"/>
                </a:lnTo>
                <a:lnTo>
                  <a:pt x="2233" y="5495"/>
                </a:lnTo>
                <a:lnTo>
                  <a:pt x="2207" y="5523"/>
                </a:lnTo>
                <a:lnTo>
                  <a:pt x="2182" y="5563"/>
                </a:lnTo>
                <a:lnTo>
                  <a:pt x="2164" y="5609"/>
                </a:lnTo>
                <a:lnTo>
                  <a:pt x="2158" y="5654"/>
                </a:lnTo>
                <a:lnTo>
                  <a:pt x="2159" y="5657"/>
                </a:lnTo>
                <a:lnTo>
                  <a:pt x="2163" y="5659"/>
                </a:lnTo>
                <a:lnTo>
                  <a:pt x="2168" y="5662"/>
                </a:lnTo>
                <a:lnTo>
                  <a:pt x="2173" y="5665"/>
                </a:lnTo>
                <a:lnTo>
                  <a:pt x="2180" y="5654"/>
                </a:lnTo>
                <a:lnTo>
                  <a:pt x="2187" y="5643"/>
                </a:lnTo>
                <a:lnTo>
                  <a:pt x="2195" y="5646"/>
                </a:lnTo>
                <a:lnTo>
                  <a:pt x="2204" y="5646"/>
                </a:lnTo>
                <a:lnTo>
                  <a:pt x="2209" y="5646"/>
                </a:lnTo>
                <a:lnTo>
                  <a:pt x="2214" y="5645"/>
                </a:lnTo>
                <a:lnTo>
                  <a:pt x="2219" y="5644"/>
                </a:lnTo>
                <a:lnTo>
                  <a:pt x="2224" y="5642"/>
                </a:lnTo>
                <a:lnTo>
                  <a:pt x="2227" y="5654"/>
                </a:lnTo>
                <a:lnTo>
                  <a:pt x="2230" y="5666"/>
                </a:lnTo>
                <a:lnTo>
                  <a:pt x="2254" y="5661"/>
                </a:lnTo>
                <a:lnTo>
                  <a:pt x="2263" y="5644"/>
                </a:lnTo>
                <a:lnTo>
                  <a:pt x="2273" y="5620"/>
                </a:lnTo>
                <a:lnTo>
                  <a:pt x="2297" y="5600"/>
                </a:lnTo>
                <a:lnTo>
                  <a:pt x="2304" y="5606"/>
                </a:lnTo>
                <a:lnTo>
                  <a:pt x="2311" y="5613"/>
                </a:lnTo>
                <a:lnTo>
                  <a:pt x="2315" y="5603"/>
                </a:lnTo>
                <a:lnTo>
                  <a:pt x="2318" y="5593"/>
                </a:lnTo>
                <a:lnTo>
                  <a:pt x="2318" y="5583"/>
                </a:lnTo>
                <a:lnTo>
                  <a:pt x="2313" y="5572"/>
                </a:lnTo>
                <a:lnTo>
                  <a:pt x="2304" y="5546"/>
                </a:lnTo>
                <a:lnTo>
                  <a:pt x="2314" y="5524"/>
                </a:lnTo>
                <a:lnTo>
                  <a:pt x="2328" y="5503"/>
                </a:lnTo>
                <a:lnTo>
                  <a:pt x="2330" y="5475"/>
                </a:lnTo>
                <a:lnTo>
                  <a:pt x="2326" y="5473"/>
                </a:lnTo>
                <a:lnTo>
                  <a:pt x="2319" y="5475"/>
                </a:lnTo>
                <a:lnTo>
                  <a:pt x="2311" y="5479"/>
                </a:lnTo>
                <a:lnTo>
                  <a:pt x="2306" y="5484"/>
                </a:lnTo>
                <a:lnTo>
                  <a:pt x="2285" y="5525"/>
                </a:lnTo>
                <a:lnTo>
                  <a:pt x="2276" y="5542"/>
                </a:lnTo>
                <a:lnTo>
                  <a:pt x="2271" y="5546"/>
                </a:lnTo>
                <a:lnTo>
                  <a:pt x="2262" y="5549"/>
                </a:lnTo>
                <a:lnTo>
                  <a:pt x="2264" y="5530"/>
                </a:lnTo>
                <a:lnTo>
                  <a:pt x="2266" y="5516"/>
                </a:lnTo>
                <a:lnTo>
                  <a:pt x="2267" y="5505"/>
                </a:lnTo>
                <a:lnTo>
                  <a:pt x="2267" y="5496"/>
                </a:lnTo>
                <a:lnTo>
                  <a:pt x="2280" y="5490"/>
                </a:lnTo>
                <a:lnTo>
                  <a:pt x="2293" y="5480"/>
                </a:lnTo>
                <a:lnTo>
                  <a:pt x="2303" y="5469"/>
                </a:lnTo>
                <a:lnTo>
                  <a:pt x="2309" y="5455"/>
                </a:lnTo>
                <a:lnTo>
                  <a:pt x="2311" y="5438"/>
                </a:lnTo>
                <a:lnTo>
                  <a:pt x="2307" y="5424"/>
                </a:lnTo>
                <a:lnTo>
                  <a:pt x="2296" y="5415"/>
                </a:lnTo>
                <a:lnTo>
                  <a:pt x="2280" y="5411"/>
                </a:lnTo>
                <a:lnTo>
                  <a:pt x="2282" y="5400"/>
                </a:lnTo>
                <a:lnTo>
                  <a:pt x="2285" y="5385"/>
                </a:lnTo>
                <a:lnTo>
                  <a:pt x="2287" y="5369"/>
                </a:lnTo>
                <a:lnTo>
                  <a:pt x="2290" y="5352"/>
                </a:lnTo>
                <a:lnTo>
                  <a:pt x="2294" y="5352"/>
                </a:lnTo>
                <a:lnTo>
                  <a:pt x="2298" y="5352"/>
                </a:lnTo>
                <a:close/>
                <a:moveTo>
                  <a:pt x="2214" y="5750"/>
                </a:moveTo>
                <a:lnTo>
                  <a:pt x="2216" y="5733"/>
                </a:lnTo>
                <a:lnTo>
                  <a:pt x="2211" y="5719"/>
                </a:lnTo>
                <a:lnTo>
                  <a:pt x="2200" y="5710"/>
                </a:lnTo>
                <a:lnTo>
                  <a:pt x="2184" y="5706"/>
                </a:lnTo>
                <a:lnTo>
                  <a:pt x="2166" y="5710"/>
                </a:lnTo>
                <a:lnTo>
                  <a:pt x="2150" y="5719"/>
                </a:lnTo>
                <a:lnTo>
                  <a:pt x="2135" y="5733"/>
                </a:lnTo>
                <a:lnTo>
                  <a:pt x="2127" y="5750"/>
                </a:lnTo>
                <a:lnTo>
                  <a:pt x="2125" y="5766"/>
                </a:lnTo>
                <a:lnTo>
                  <a:pt x="2130" y="5781"/>
                </a:lnTo>
                <a:lnTo>
                  <a:pt x="2140" y="5790"/>
                </a:lnTo>
                <a:lnTo>
                  <a:pt x="2157" y="5793"/>
                </a:lnTo>
                <a:lnTo>
                  <a:pt x="2174" y="5790"/>
                </a:lnTo>
                <a:lnTo>
                  <a:pt x="2192" y="5781"/>
                </a:lnTo>
                <a:lnTo>
                  <a:pt x="2205" y="5766"/>
                </a:lnTo>
                <a:lnTo>
                  <a:pt x="2214" y="5750"/>
                </a:lnTo>
                <a:close/>
                <a:moveTo>
                  <a:pt x="2166" y="5897"/>
                </a:moveTo>
                <a:lnTo>
                  <a:pt x="2168" y="5881"/>
                </a:lnTo>
                <a:lnTo>
                  <a:pt x="2163" y="5868"/>
                </a:lnTo>
                <a:lnTo>
                  <a:pt x="2153" y="5858"/>
                </a:lnTo>
                <a:lnTo>
                  <a:pt x="2136" y="5854"/>
                </a:lnTo>
                <a:lnTo>
                  <a:pt x="2119" y="5858"/>
                </a:lnTo>
                <a:lnTo>
                  <a:pt x="2103" y="5868"/>
                </a:lnTo>
                <a:lnTo>
                  <a:pt x="2088" y="5881"/>
                </a:lnTo>
                <a:lnTo>
                  <a:pt x="2080" y="5897"/>
                </a:lnTo>
                <a:lnTo>
                  <a:pt x="2078" y="5915"/>
                </a:lnTo>
                <a:lnTo>
                  <a:pt x="2083" y="5928"/>
                </a:lnTo>
                <a:lnTo>
                  <a:pt x="2093" y="5937"/>
                </a:lnTo>
                <a:lnTo>
                  <a:pt x="2109" y="5940"/>
                </a:lnTo>
                <a:lnTo>
                  <a:pt x="2127" y="5937"/>
                </a:lnTo>
                <a:lnTo>
                  <a:pt x="2144" y="5928"/>
                </a:lnTo>
                <a:lnTo>
                  <a:pt x="2157" y="5915"/>
                </a:lnTo>
                <a:lnTo>
                  <a:pt x="2166" y="5897"/>
                </a:lnTo>
                <a:close/>
                <a:moveTo>
                  <a:pt x="2118" y="6045"/>
                </a:moveTo>
                <a:lnTo>
                  <a:pt x="2120" y="6028"/>
                </a:lnTo>
                <a:lnTo>
                  <a:pt x="2115" y="6015"/>
                </a:lnTo>
                <a:lnTo>
                  <a:pt x="2105" y="6006"/>
                </a:lnTo>
                <a:lnTo>
                  <a:pt x="2089" y="6003"/>
                </a:lnTo>
                <a:lnTo>
                  <a:pt x="2072" y="6006"/>
                </a:lnTo>
                <a:lnTo>
                  <a:pt x="2055" y="6015"/>
                </a:lnTo>
                <a:lnTo>
                  <a:pt x="2041" y="6028"/>
                </a:lnTo>
                <a:lnTo>
                  <a:pt x="2033" y="6045"/>
                </a:lnTo>
                <a:lnTo>
                  <a:pt x="2031" y="6062"/>
                </a:lnTo>
                <a:lnTo>
                  <a:pt x="2036" y="6075"/>
                </a:lnTo>
                <a:lnTo>
                  <a:pt x="2047" y="6084"/>
                </a:lnTo>
                <a:lnTo>
                  <a:pt x="2062" y="6087"/>
                </a:lnTo>
                <a:lnTo>
                  <a:pt x="2079" y="6084"/>
                </a:lnTo>
                <a:lnTo>
                  <a:pt x="2096" y="6075"/>
                </a:lnTo>
                <a:lnTo>
                  <a:pt x="2110" y="6062"/>
                </a:lnTo>
                <a:lnTo>
                  <a:pt x="2118" y="6045"/>
                </a:lnTo>
                <a:close/>
                <a:moveTo>
                  <a:pt x="2041" y="6151"/>
                </a:moveTo>
                <a:lnTo>
                  <a:pt x="2024" y="6154"/>
                </a:lnTo>
                <a:lnTo>
                  <a:pt x="2008" y="6163"/>
                </a:lnTo>
                <a:lnTo>
                  <a:pt x="1994" y="6176"/>
                </a:lnTo>
                <a:lnTo>
                  <a:pt x="1986" y="6193"/>
                </a:lnTo>
                <a:lnTo>
                  <a:pt x="1984" y="6209"/>
                </a:lnTo>
                <a:lnTo>
                  <a:pt x="1989" y="6222"/>
                </a:lnTo>
                <a:lnTo>
                  <a:pt x="2000" y="6231"/>
                </a:lnTo>
                <a:lnTo>
                  <a:pt x="2015" y="6234"/>
                </a:lnTo>
                <a:lnTo>
                  <a:pt x="2032" y="6231"/>
                </a:lnTo>
                <a:lnTo>
                  <a:pt x="2049" y="6222"/>
                </a:lnTo>
                <a:lnTo>
                  <a:pt x="2062" y="6209"/>
                </a:lnTo>
                <a:lnTo>
                  <a:pt x="2070" y="6193"/>
                </a:lnTo>
                <a:lnTo>
                  <a:pt x="2072" y="6176"/>
                </a:lnTo>
                <a:lnTo>
                  <a:pt x="2068" y="6163"/>
                </a:lnTo>
                <a:lnTo>
                  <a:pt x="2057" y="6154"/>
                </a:lnTo>
                <a:lnTo>
                  <a:pt x="2041" y="6151"/>
                </a:lnTo>
                <a:close/>
                <a:moveTo>
                  <a:pt x="1974" y="6488"/>
                </a:moveTo>
                <a:lnTo>
                  <a:pt x="1976" y="6472"/>
                </a:lnTo>
                <a:lnTo>
                  <a:pt x="1971" y="6459"/>
                </a:lnTo>
                <a:lnTo>
                  <a:pt x="1961" y="6450"/>
                </a:lnTo>
                <a:lnTo>
                  <a:pt x="1946" y="6447"/>
                </a:lnTo>
                <a:lnTo>
                  <a:pt x="1930" y="6450"/>
                </a:lnTo>
                <a:lnTo>
                  <a:pt x="1914" y="6459"/>
                </a:lnTo>
                <a:lnTo>
                  <a:pt x="1901" y="6472"/>
                </a:lnTo>
                <a:lnTo>
                  <a:pt x="1893" y="6488"/>
                </a:lnTo>
                <a:lnTo>
                  <a:pt x="1891" y="6503"/>
                </a:lnTo>
                <a:lnTo>
                  <a:pt x="1895" y="6517"/>
                </a:lnTo>
                <a:lnTo>
                  <a:pt x="1906" y="6525"/>
                </a:lnTo>
                <a:lnTo>
                  <a:pt x="1921" y="6528"/>
                </a:lnTo>
                <a:lnTo>
                  <a:pt x="1937" y="6525"/>
                </a:lnTo>
                <a:lnTo>
                  <a:pt x="1953" y="6517"/>
                </a:lnTo>
                <a:lnTo>
                  <a:pt x="1966" y="6503"/>
                </a:lnTo>
                <a:lnTo>
                  <a:pt x="1974" y="6488"/>
                </a:lnTo>
                <a:close/>
                <a:moveTo>
                  <a:pt x="1926" y="6635"/>
                </a:moveTo>
                <a:lnTo>
                  <a:pt x="1928" y="6620"/>
                </a:lnTo>
                <a:lnTo>
                  <a:pt x="1924" y="6606"/>
                </a:lnTo>
                <a:lnTo>
                  <a:pt x="1914" y="6598"/>
                </a:lnTo>
                <a:lnTo>
                  <a:pt x="1899" y="6595"/>
                </a:lnTo>
                <a:lnTo>
                  <a:pt x="1882" y="6598"/>
                </a:lnTo>
                <a:lnTo>
                  <a:pt x="1867" y="6606"/>
                </a:lnTo>
                <a:lnTo>
                  <a:pt x="1854" y="6620"/>
                </a:lnTo>
                <a:lnTo>
                  <a:pt x="1846" y="6635"/>
                </a:lnTo>
                <a:lnTo>
                  <a:pt x="1844" y="6650"/>
                </a:lnTo>
                <a:lnTo>
                  <a:pt x="1848" y="6664"/>
                </a:lnTo>
                <a:lnTo>
                  <a:pt x="1859" y="6672"/>
                </a:lnTo>
                <a:lnTo>
                  <a:pt x="1873" y="6675"/>
                </a:lnTo>
                <a:lnTo>
                  <a:pt x="1890" y="6672"/>
                </a:lnTo>
                <a:lnTo>
                  <a:pt x="1906" y="6664"/>
                </a:lnTo>
                <a:lnTo>
                  <a:pt x="1918" y="6650"/>
                </a:lnTo>
                <a:lnTo>
                  <a:pt x="1926" y="6635"/>
                </a:lnTo>
                <a:close/>
                <a:moveTo>
                  <a:pt x="1878" y="6782"/>
                </a:moveTo>
                <a:lnTo>
                  <a:pt x="1880" y="6768"/>
                </a:lnTo>
                <a:lnTo>
                  <a:pt x="1875" y="6755"/>
                </a:lnTo>
                <a:lnTo>
                  <a:pt x="1866" y="6746"/>
                </a:lnTo>
                <a:lnTo>
                  <a:pt x="1851" y="6743"/>
                </a:lnTo>
                <a:lnTo>
                  <a:pt x="1835" y="6746"/>
                </a:lnTo>
                <a:lnTo>
                  <a:pt x="1820" y="6755"/>
                </a:lnTo>
                <a:lnTo>
                  <a:pt x="1807" y="6768"/>
                </a:lnTo>
                <a:lnTo>
                  <a:pt x="1799" y="6782"/>
                </a:lnTo>
                <a:lnTo>
                  <a:pt x="1797" y="6798"/>
                </a:lnTo>
                <a:lnTo>
                  <a:pt x="1802" y="6811"/>
                </a:lnTo>
                <a:lnTo>
                  <a:pt x="1812" y="6819"/>
                </a:lnTo>
                <a:lnTo>
                  <a:pt x="1826" y="6822"/>
                </a:lnTo>
                <a:lnTo>
                  <a:pt x="1842" y="6819"/>
                </a:lnTo>
                <a:lnTo>
                  <a:pt x="1858" y="6811"/>
                </a:lnTo>
                <a:lnTo>
                  <a:pt x="1870" y="6798"/>
                </a:lnTo>
                <a:lnTo>
                  <a:pt x="1878" y="6782"/>
                </a:lnTo>
                <a:close/>
                <a:moveTo>
                  <a:pt x="1830" y="6930"/>
                </a:moveTo>
                <a:lnTo>
                  <a:pt x="1832" y="6915"/>
                </a:lnTo>
                <a:lnTo>
                  <a:pt x="1827" y="6903"/>
                </a:lnTo>
                <a:lnTo>
                  <a:pt x="1818" y="6895"/>
                </a:lnTo>
                <a:lnTo>
                  <a:pt x="1803" y="6892"/>
                </a:lnTo>
                <a:lnTo>
                  <a:pt x="1788" y="6895"/>
                </a:lnTo>
                <a:lnTo>
                  <a:pt x="1773" y="6903"/>
                </a:lnTo>
                <a:lnTo>
                  <a:pt x="1760" y="6915"/>
                </a:lnTo>
                <a:lnTo>
                  <a:pt x="1753" y="6930"/>
                </a:lnTo>
                <a:lnTo>
                  <a:pt x="1751" y="6946"/>
                </a:lnTo>
                <a:lnTo>
                  <a:pt x="1755" y="6957"/>
                </a:lnTo>
                <a:lnTo>
                  <a:pt x="1765" y="6966"/>
                </a:lnTo>
                <a:lnTo>
                  <a:pt x="1779" y="6968"/>
                </a:lnTo>
                <a:lnTo>
                  <a:pt x="1795" y="6966"/>
                </a:lnTo>
                <a:lnTo>
                  <a:pt x="1810" y="6957"/>
                </a:lnTo>
                <a:lnTo>
                  <a:pt x="1822" y="6945"/>
                </a:lnTo>
                <a:lnTo>
                  <a:pt x="1830" y="6930"/>
                </a:lnTo>
                <a:close/>
                <a:moveTo>
                  <a:pt x="1782" y="7078"/>
                </a:moveTo>
                <a:lnTo>
                  <a:pt x="1783" y="7063"/>
                </a:lnTo>
                <a:lnTo>
                  <a:pt x="1779" y="7051"/>
                </a:lnTo>
                <a:lnTo>
                  <a:pt x="1770" y="7043"/>
                </a:lnTo>
                <a:lnTo>
                  <a:pt x="1756" y="7040"/>
                </a:lnTo>
                <a:lnTo>
                  <a:pt x="1740" y="7043"/>
                </a:lnTo>
                <a:lnTo>
                  <a:pt x="1726" y="7051"/>
                </a:lnTo>
                <a:lnTo>
                  <a:pt x="1714" y="7063"/>
                </a:lnTo>
                <a:lnTo>
                  <a:pt x="1706" y="7078"/>
                </a:lnTo>
                <a:lnTo>
                  <a:pt x="1704" y="7093"/>
                </a:lnTo>
                <a:lnTo>
                  <a:pt x="1708" y="7104"/>
                </a:lnTo>
                <a:lnTo>
                  <a:pt x="1719" y="7112"/>
                </a:lnTo>
                <a:lnTo>
                  <a:pt x="1732" y="7115"/>
                </a:lnTo>
                <a:lnTo>
                  <a:pt x="1747" y="7112"/>
                </a:lnTo>
                <a:lnTo>
                  <a:pt x="1762" y="7104"/>
                </a:lnTo>
                <a:lnTo>
                  <a:pt x="1774" y="7093"/>
                </a:lnTo>
                <a:lnTo>
                  <a:pt x="1782" y="7078"/>
                </a:lnTo>
                <a:close/>
                <a:moveTo>
                  <a:pt x="1685" y="7373"/>
                </a:moveTo>
                <a:lnTo>
                  <a:pt x="1687" y="7359"/>
                </a:lnTo>
                <a:lnTo>
                  <a:pt x="1683" y="7347"/>
                </a:lnTo>
                <a:lnTo>
                  <a:pt x="1674" y="7339"/>
                </a:lnTo>
                <a:lnTo>
                  <a:pt x="1660" y="7337"/>
                </a:lnTo>
                <a:lnTo>
                  <a:pt x="1646" y="7339"/>
                </a:lnTo>
                <a:lnTo>
                  <a:pt x="1632" y="7347"/>
                </a:lnTo>
                <a:lnTo>
                  <a:pt x="1621" y="7359"/>
                </a:lnTo>
                <a:lnTo>
                  <a:pt x="1613" y="7373"/>
                </a:lnTo>
                <a:lnTo>
                  <a:pt x="1611" y="7387"/>
                </a:lnTo>
                <a:lnTo>
                  <a:pt x="1615" y="7398"/>
                </a:lnTo>
                <a:lnTo>
                  <a:pt x="1625" y="7406"/>
                </a:lnTo>
                <a:lnTo>
                  <a:pt x="1638" y="7409"/>
                </a:lnTo>
                <a:lnTo>
                  <a:pt x="1652" y="7406"/>
                </a:lnTo>
                <a:lnTo>
                  <a:pt x="1667" y="7398"/>
                </a:lnTo>
                <a:lnTo>
                  <a:pt x="1678" y="7387"/>
                </a:lnTo>
                <a:lnTo>
                  <a:pt x="1685" y="7373"/>
                </a:lnTo>
                <a:close/>
                <a:moveTo>
                  <a:pt x="1613" y="7485"/>
                </a:moveTo>
                <a:lnTo>
                  <a:pt x="1598" y="7488"/>
                </a:lnTo>
                <a:lnTo>
                  <a:pt x="1585" y="7495"/>
                </a:lnTo>
                <a:lnTo>
                  <a:pt x="1574" y="7507"/>
                </a:lnTo>
                <a:lnTo>
                  <a:pt x="1566" y="7520"/>
                </a:lnTo>
                <a:lnTo>
                  <a:pt x="1565" y="7534"/>
                </a:lnTo>
                <a:lnTo>
                  <a:pt x="1569" y="7546"/>
                </a:lnTo>
                <a:lnTo>
                  <a:pt x="1578" y="7553"/>
                </a:lnTo>
                <a:lnTo>
                  <a:pt x="1591" y="7556"/>
                </a:lnTo>
                <a:lnTo>
                  <a:pt x="1605" y="7553"/>
                </a:lnTo>
                <a:lnTo>
                  <a:pt x="1619" y="7546"/>
                </a:lnTo>
                <a:lnTo>
                  <a:pt x="1630" y="7534"/>
                </a:lnTo>
                <a:lnTo>
                  <a:pt x="1637" y="7520"/>
                </a:lnTo>
                <a:lnTo>
                  <a:pt x="1639" y="7507"/>
                </a:lnTo>
                <a:lnTo>
                  <a:pt x="1635" y="7495"/>
                </a:lnTo>
                <a:lnTo>
                  <a:pt x="1626" y="7488"/>
                </a:lnTo>
                <a:lnTo>
                  <a:pt x="1613" y="7485"/>
                </a:lnTo>
                <a:close/>
                <a:moveTo>
                  <a:pt x="1589" y="7668"/>
                </a:moveTo>
                <a:lnTo>
                  <a:pt x="1591" y="7655"/>
                </a:lnTo>
                <a:lnTo>
                  <a:pt x="1587" y="7644"/>
                </a:lnTo>
                <a:lnTo>
                  <a:pt x="1578" y="7636"/>
                </a:lnTo>
                <a:lnTo>
                  <a:pt x="1565" y="7633"/>
                </a:lnTo>
                <a:lnTo>
                  <a:pt x="1551" y="7636"/>
                </a:lnTo>
                <a:lnTo>
                  <a:pt x="1538" y="7644"/>
                </a:lnTo>
                <a:lnTo>
                  <a:pt x="1528" y="7655"/>
                </a:lnTo>
                <a:lnTo>
                  <a:pt x="1520" y="7668"/>
                </a:lnTo>
                <a:lnTo>
                  <a:pt x="1518" y="7681"/>
                </a:lnTo>
                <a:lnTo>
                  <a:pt x="1522" y="7692"/>
                </a:lnTo>
                <a:lnTo>
                  <a:pt x="1531" y="7700"/>
                </a:lnTo>
                <a:lnTo>
                  <a:pt x="1544" y="7702"/>
                </a:lnTo>
                <a:lnTo>
                  <a:pt x="1557" y="7700"/>
                </a:lnTo>
                <a:lnTo>
                  <a:pt x="1570" y="7692"/>
                </a:lnTo>
                <a:lnTo>
                  <a:pt x="1582" y="7681"/>
                </a:lnTo>
                <a:lnTo>
                  <a:pt x="1589" y="7668"/>
                </a:lnTo>
                <a:close/>
                <a:moveTo>
                  <a:pt x="1517" y="7783"/>
                </a:moveTo>
                <a:lnTo>
                  <a:pt x="1504" y="7785"/>
                </a:lnTo>
                <a:lnTo>
                  <a:pt x="1491" y="7792"/>
                </a:lnTo>
                <a:lnTo>
                  <a:pt x="1481" y="7802"/>
                </a:lnTo>
                <a:lnTo>
                  <a:pt x="1474" y="7815"/>
                </a:lnTo>
                <a:lnTo>
                  <a:pt x="1472" y="7829"/>
                </a:lnTo>
                <a:lnTo>
                  <a:pt x="1477" y="7839"/>
                </a:lnTo>
                <a:lnTo>
                  <a:pt x="1485" y="7846"/>
                </a:lnTo>
                <a:lnTo>
                  <a:pt x="1497" y="7848"/>
                </a:lnTo>
                <a:lnTo>
                  <a:pt x="1510" y="7846"/>
                </a:lnTo>
                <a:lnTo>
                  <a:pt x="1524" y="7839"/>
                </a:lnTo>
                <a:lnTo>
                  <a:pt x="1534" y="7829"/>
                </a:lnTo>
                <a:lnTo>
                  <a:pt x="1540" y="7815"/>
                </a:lnTo>
                <a:lnTo>
                  <a:pt x="1542" y="7802"/>
                </a:lnTo>
                <a:lnTo>
                  <a:pt x="1538" y="7792"/>
                </a:lnTo>
                <a:lnTo>
                  <a:pt x="1530" y="7785"/>
                </a:lnTo>
                <a:lnTo>
                  <a:pt x="1517" y="7783"/>
                </a:lnTo>
                <a:close/>
                <a:moveTo>
                  <a:pt x="1470" y="7931"/>
                </a:moveTo>
                <a:lnTo>
                  <a:pt x="1457" y="7933"/>
                </a:lnTo>
                <a:lnTo>
                  <a:pt x="1444" y="7940"/>
                </a:lnTo>
                <a:lnTo>
                  <a:pt x="1434" y="7950"/>
                </a:lnTo>
                <a:lnTo>
                  <a:pt x="1427" y="7962"/>
                </a:lnTo>
                <a:lnTo>
                  <a:pt x="1425" y="7976"/>
                </a:lnTo>
                <a:lnTo>
                  <a:pt x="1430" y="7986"/>
                </a:lnTo>
                <a:lnTo>
                  <a:pt x="1438" y="7993"/>
                </a:lnTo>
                <a:lnTo>
                  <a:pt x="1449" y="7995"/>
                </a:lnTo>
                <a:lnTo>
                  <a:pt x="1463" y="7993"/>
                </a:lnTo>
                <a:lnTo>
                  <a:pt x="1475" y="7986"/>
                </a:lnTo>
                <a:lnTo>
                  <a:pt x="1486" y="7976"/>
                </a:lnTo>
                <a:lnTo>
                  <a:pt x="1492" y="7962"/>
                </a:lnTo>
                <a:lnTo>
                  <a:pt x="1494" y="7950"/>
                </a:lnTo>
                <a:lnTo>
                  <a:pt x="1490" y="7940"/>
                </a:lnTo>
                <a:lnTo>
                  <a:pt x="1482" y="7933"/>
                </a:lnTo>
                <a:lnTo>
                  <a:pt x="1470" y="7931"/>
                </a:lnTo>
                <a:close/>
                <a:moveTo>
                  <a:pt x="1422" y="8079"/>
                </a:moveTo>
                <a:lnTo>
                  <a:pt x="1409" y="8081"/>
                </a:lnTo>
                <a:lnTo>
                  <a:pt x="1397" y="8088"/>
                </a:lnTo>
                <a:lnTo>
                  <a:pt x="1388" y="8098"/>
                </a:lnTo>
                <a:lnTo>
                  <a:pt x="1380" y="8111"/>
                </a:lnTo>
                <a:lnTo>
                  <a:pt x="1379" y="8123"/>
                </a:lnTo>
                <a:lnTo>
                  <a:pt x="1383" y="8133"/>
                </a:lnTo>
                <a:lnTo>
                  <a:pt x="1391" y="8139"/>
                </a:lnTo>
                <a:lnTo>
                  <a:pt x="1402" y="8142"/>
                </a:lnTo>
                <a:lnTo>
                  <a:pt x="1415" y="8139"/>
                </a:lnTo>
                <a:lnTo>
                  <a:pt x="1427" y="8133"/>
                </a:lnTo>
                <a:lnTo>
                  <a:pt x="1438" y="8123"/>
                </a:lnTo>
                <a:lnTo>
                  <a:pt x="1444" y="8111"/>
                </a:lnTo>
                <a:lnTo>
                  <a:pt x="1445" y="8098"/>
                </a:lnTo>
                <a:lnTo>
                  <a:pt x="1442" y="8088"/>
                </a:lnTo>
                <a:lnTo>
                  <a:pt x="1434" y="8081"/>
                </a:lnTo>
                <a:lnTo>
                  <a:pt x="1422" y="8079"/>
                </a:lnTo>
                <a:close/>
                <a:moveTo>
                  <a:pt x="1395" y="8258"/>
                </a:moveTo>
                <a:lnTo>
                  <a:pt x="1397" y="8247"/>
                </a:lnTo>
                <a:lnTo>
                  <a:pt x="1394" y="8236"/>
                </a:lnTo>
                <a:lnTo>
                  <a:pt x="1386" y="8230"/>
                </a:lnTo>
                <a:lnTo>
                  <a:pt x="1374" y="8228"/>
                </a:lnTo>
                <a:lnTo>
                  <a:pt x="1362" y="8230"/>
                </a:lnTo>
                <a:lnTo>
                  <a:pt x="1351" y="8236"/>
                </a:lnTo>
                <a:lnTo>
                  <a:pt x="1341" y="8247"/>
                </a:lnTo>
                <a:lnTo>
                  <a:pt x="1335" y="8258"/>
                </a:lnTo>
                <a:lnTo>
                  <a:pt x="1334" y="8270"/>
                </a:lnTo>
                <a:lnTo>
                  <a:pt x="1337" y="8279"/>
                </a:lnTo>
                <a:lnTo>
                  <a:pt x="1345" y="8285"/>
                </a:lnTo>
                <a:lnTo>
                  <a:pt x="1355" y="8288"/>
                </a:lnTo>
                <a:lnTo>
                  <a:pt x="1368" y="8285"/>
                </a:lnTo>
                <a:lnTo>
                  <a:pt x="1379" y="8279"/>
                </a:lnTo>
                <a:lnTo>
                  <a:pt x="1389" y="8270"/>
                </a:lnTo>
                <a:lnTo>
                  <a:pt x="1395" y="8258"/>
                </a:lnTo>
                <a:close/>
                <a:moveTo>
                  <a:pt x="1347" y="8405"/>
                </a:moveTo>
                <a:lnTo>
                  <a:pt x="1349" y="8394"/>
                </a:lnTo>
                <a:lnTo>
                  <a:pt x="1345" y="8384"/>
                </a:lnTo>
                <a:lnTo>
                  <a:pt x="1338" y="8378"/>
                </a:lnTo>
                <a:lnTo>
                  <a:pt x="1327" y="8376"/>
                </a:lnTo>
                <a:lnTo>
                  <a:pt x="1315" y="8378"/>
                </a:lnTo>
                <a:lnTo>
                  <a:pt x="1304" y="8384"/>
                </a:lnTo>
                <a:lnTo>
                  <a:pt x="1295" y="8394"/>
                </a:lnTo>
                <a:lnTo>
                  <a:pt x="1289" y="8405"/>
                </a:lnTo>
                <a:lnTo>
                  <a:pt x="1287" y="8417"/>
                </a:lnTo>
                <a:lnTo>
                  <a:pt x="1291" y="8426"/>
                </a:lnTo>
                <a:lnTo>
                  <a:pt x="1298" y="8433"/>
                </a:lnTo>
                <a:lnTo>
                  <a:pt x="1308" y="8435"/>
                </a:lnTo>
                <a:lnTo>
                  <a:pt x="1320" y="8433"/>
                </a:lnTo>
                <a:lnTo>
                  <a:pt x="1331" y="8426"/>
                </a:lnTo>
                <a:lnTo>
                  <a:pt x="1341" y="8417"/>
                </a:lnTo>
                <a:lnTo>
                  <a:pt x="1347" y="8405"/>
                </a:lnTo>
                <a:close/>
                <a:moveTo>
                  <a:pt x="1299" y="8553"/>
                </a:moveTo>
                <a:lnTo>
                  <a:pt x="1300" y="8543"/>
                </a:lnTo>
                <a:lnTo>
                  <a:pt x="1298" y="8534"/>
                </a:lnTo>
                <a:lnTo>
                  <a:pt x="1292" y="8528"/>
                </a:lnTo>
                <a:lnTo>
                  <a:pt x="1282" y="8524"/>
                </a:lnTo>
                <a:lnTo>
                  <a:pt x="1287" y="8509"/>
                </a:lnTo>
                <a:lnTo>
                  <a:pt x="1291" y="8494"/>
                </a:lnTo>
                <a:lnTo>
                  <a:pt x="1294" y="8477"/>
                </a:lnTo>
                <a:lnTo>
                  <a:pt x="1298" y="8462"/>
                </a:lnTo>
                <a:lnTo>
                  <a:pt x="1297" y="8456"/>
                </a:lnTo>
                <a:lnTo>
                  <a:pt x="1292" y="8454"/>
                </a:lnTo>
                <a:lnTo>
                  <a:pt x="1283" y="8455"/>
                </a:lnTo>
                <a:lnTo>
                  <a:pt x="1275" y="8458"/>
                </a:lnTo>
                <a:lnTo>
                  <a:pt x="1269" y="8472"/>
                </a:lnTo>
                <a:lnTo>
                  <a:pt x="1262" y="8494"/>
                </a:lnTo>
                <a:lnTo>
                  <a:pt x="1253" y="8520"/>
                </a:lnTo>
                <a:lnTo>
                  <a:pt x="1243" y="8551"/>
                </a:lnTo>
                <a:lnTo>
                  <a:pt x="1243" y="8552"/>
                </a:lnTo>
                <a:lnTo>
                  <a:pt x="1242" y="8553"/>
                </a:lnTo>
                <a:lnTo>
                  <a:pt x="1242" y="8554"/>
                </a:lnTo>
                <a:lnTo>
                  <a:pt x="1242" y="8555"/>
                </a:lnTo>
                <a:lnTo>
                  <a:pt x="1230" y="8590"/>
                </a:lnTo>
                <a:lnTo>
                  <a:pt x="1219" y="8626"/>
                </a:lnTo>
                <a:lnTo>
                  <a:pt x="1208" y="8661"/>
                </a:lnTo>
                <a:lnTo>
                  <a:pt x="1198" y="8696"/>
                </a:lnTo>
                <a:lnTo>
                  <a:pt x="1197" y="8698"/>
                </a:lnTo>
                <a:lnTo>
                  <a:pt x="1196" y="8700"/>
                </a:lnTo>
                <a:lnTo>
                  <a:pt x="1195" y="8703"/>
                </a:lnTo>
                <a:lnTo>
                  <a:pt x="1195" y="8706"/>
                </a:lnTo>
                <a:lnTo>
                  <a:pt x="1184" y="8740"/>
                </a:lnTo>
                <a:lnTo>
                  <a:pt x="1176" y="8768"/>
                </a:lnTo>
                <a:lnTo>
                  <a:pt x="1171" y="8786"/>
                </a:lnTo>
                <a:lnTo>
                  <a:pt x="1169" y="8793"/>
                </a:lnTo>
                <a:lnTo>
                  <a:pt x="1169" y="8810"/>
                </a:lnTo>
                <a:lnTo>
                  <a:pt x="1175" y="8819"/>
                </a:lnTo>
                <a:lnTo>
                  <a:pt x="1185" y="8817"/>
                </a:lnTo>
                <a:lnTo>
                  <a:pt x="1197" y="8797"/>
                </a:lnTo>
                <a:lnTo>
                  <a:pt x="1207" y="8771"/>
                </a:lnTo>
                <a:lnTo>
                  <a:pt x="1212" y="8752"/>
                </a:lnTo>
                <a:lnTo>
                  <a:pt x="1214" y="8738"/>
                </a:lnTo>
                <a:lnTo>
                  <a:pt x="1216" y="8728"/>
                </a:lnTo>
                <a:lnTo>
                  <a:pt x="1227" y="8725"/>
                </a:lnTo>
                <a:lnTo>
                  <a:pt x="1236" y="8719"/>
                </a:lnTo>
                <a:lnTo>
                  <a:pt x="1245" y="8710"/>
                </a:lnTo>
                <a:lnTo>
                  <a:pt x="1251" y="8700"/>
                </a:lnTo>
                <a:lnTo>
                  <a:pt x="1252" y="8691"/>
                </a:lnTo>
                <a:lnTo>
                  <a:pt x="1250" y="8684"/>
                </a:lnTo>
                <a:lnTo>
                  <a:pt x="1245" y="8678"/>
                </a:lnTo>
                <a:lnTo>
                  <a:pt x="1237" y="8675"/>
                </a:lnTo>
                <a:lnTo>
                  <a:pt x="1247" y="8651"/>
                </a:lnTo>
                <a:lnTo>
                  <a:pt x="1254" y="8628"/>
                </a:lnTo>
                <a:lnTo>
                  <a:pt x="1262" y="8604"/>
                </a:lnTo>
                <a:lnTo>
                  <a:pt x="1268" y="8581"/>
                </a:lnTo>
                <a:lnTo>
                  <a:pt x="1278" y="8577"/>
                </a:lnTo>
                <a:lnTo>
                  <a:pt x="1287" y="8570"/>
                </a:lnTo>
                <a:lnTo>
                  <a:pt x="1294" y="8562"/>
                </a:lnTo>
                <a:lnTo>
                  <a:pt x="1299" y="8553"/>
                </a:lnTo>
                <a:close/>
                <a:moveTo>
                  <a:pt x="1202" y="8848"/>
                </a:moveTo>
                <a:lnTo>
                  <a:pt x="1204" y="8837"/>
                </a:lnTo>
                <a:lnTo>
                  <a:pt x="1201" y="8829"/>
                </a:lnTo>
                <a:lnTo>
                  <a:pt x="1194" y="8824"/>
                </a:lnTo>
                <a:lnTo>
                  <a:pt x="1184" y="8822"/>
                </a:lnTo>
                <a:lnTo>
                  <a:pt x="1173" y="8824"/>
                </a:lnTo>
                <a:lnTo>
                  <a:pt x="1163" y="8829"/>
                </a:lnTo>
                <a:lnTo>
                  <a:pt x="1155" y="8837"/>
                </a:lnTo>
                <a:lnTo>
                  <a:pt x="1149" y="8848"/>
                </a:lnTo>
                <a:lnTo>
                  <a:pt x="1148" y="8859"/>
                </a:lnTo>
                <a:lnTo>
                  <a:pt x="1151" y="8867"/>
                </a:lnTo>
                <a:lnTo>
                  <a:pt x="1158" y="8873"/>
                </a:lnTo>
                <a:lnTo>
                  <a:pt x="1167" y="8875"/>
                </a:lnTo>
                <a:lnTo>
                  <a:pt x="1178" y="8873"/>
                </a:lnTo>
                <a:lnTo>
                  <a:pt x="1188" y="8867"/>
                </a:lnTo>
                <a:lnTo>
                  <a:pt x="1197" y="8859"/>
                </a:lnTo>
                <a:lnTo>
                  <a:pt x="1202" y="8848"/>
                </a:lnTo>
                <a:close/>
                <a:moveTo>
                  <a:pt x="1120" y="9021"/>
                </a:moveTo>
                <a:lnTo>
                  <a:pt x="1130" y="9019"/>
                </a:lnTo>
                <a:lnTo>
                  <a:pt x="1140" y="9014"/>
                </a:lnTo>
                <a:lnTo>
                  <a:pt x="1149" y="9006"/>
                </a:lnTo>
                <a:lnTo>
                  <a:pt x="1154" y="8996"/>
                </a:lnTo>
                <a:lnTo>
                  <a:pt x="1155" y="8985"/>
                </a:lnTo>
                <a:lnTo>
                  <a:pt x="1152" y="8977"/>
                </a:lnTo>
                <a:lnTo>
                  <a:pt x="1146" y="8972"/>
                </a:lnTo>
                <a:lnTo>
                  <a:pt x="1136" y="8970"/>
                </a:lnTo>
                <a:lnTo>
                  <a:pt x="1126" y="8972"/>
                </a:lnTo>
                <a:lnTo>
                  <a:pt x="1116" y="8977"/>
                </a:lnTo>
                <a:lnTo>
                  <a:pt x="1108" y="8985"/>
                </a:lnTo>
                <a:lnTo>
                  <a:pt x="1103" y="8996"/>
                </a:lnTo>
                <a:lnTo>
                  <a:pt x="1102" y="9006"/>
                </a:lnTo>
                <a:lnTo>
                  <a:pt x="1105" y="9014"/>
                </a:lnTo>
                <a:lnTo>
                  <a:pt x="1111" y="9019"/>
                </a:lnTo>
                <a:lnTo>
                  <a:pt x="1120" y="9021"/>
                </a:lnTo>
                <a:close/>
                <a:moveTo>
                  <a:pt x="1073" y="9167"/>
                </a:moveTo>
                <a:lnTo>
                  <a:pt x="1083" y="9165"/>
                </a:lnTo>
                <a:lnTo>
                  <a:pt x="1092" y="9160"/>
                </a:lnTo>
                <a:lnTo>
                  <a:pt x="1100" y="9153"/>
                </a:lnTo>
                <a:lnTo>
                  <a:pt x="1105" y="9143"/>
                </a:lnTo>
                <a:lnTo>
                  <a:pt x="1106" y="9134"/>
                </a:lnTo>
                <a:lnTo>
                  <a:pt x="1104" y="9126"/>
                </a:lnTo>
                <a:lnTo>
                  <a:pt x="1098" y="9121"/>
                </a:lnTo>
                <a:lnTo>
                  <a:pt x="1088" y="9119"/>
                </a:lnTo>
                <a:lnTo>
                  <a:pt x="1078" y="9121"/>
                </a:lnTo>
                <a:lnTo>
                  <a:pt x="1069" y="9126"/>
                </a:lnTo>
                <a:lnTo>
                  <a:pt x="1062" y="9134"/>
                </a:lnTo>
                <a:lnTo>
                  <a:pt x="1057" y="9143"/>
                </a:lnTo>
                <a:lnTo>
                  <a:pt x="1056" y="9153"/>
                </a:lnTo>
                <a:lnTo>
                  <a:pt x="1059" y="9160"/>
                </a:lnTo>
                <a:lnTo>
                  <a:pt x="1064" y="9165"/>
                </a:lnTo>
                <a:lnTo>
                  <a:pt x="1073" y="9167"/>
                </a:lnTo>
                <a:close/>
                <a:moveTo>
                  <a:pt x="1026" y="9313"/>
                </a:moveTo>
                <a:lnTo>
                  <a:pt x="1035" y="9312"/>
                </a:lnTo>
                <a:lnTo>
                  <a:pt x="1044" y="9307"/>
                </a:lnTo>
                <a:lnTo>
                  <a:pt x="1052" y="9300"/>
                </a:lnTo>
                <a:lnTo>
                  <a:pt x="1057" y="9291"/>
                </a:lnTo>
                <a:lnTo>
                  <a:pt x="1058" y="9282"/>
                </a:lnTo>
                <a:lnTo>
                  <a:pt x="1056" y="9275"/>
                </a:lnTo>
                <a:lnTo>
                  <a:pt x="1050" y="9269"/>
                </a:lnTo>
                <a:lnTo>
                  <a:pt x="1041" y="9267"/>
                </a:lnTo>
                <a:lnTo>
                  <a:pt x="1031" y="9269"/>
                </a:lnTo>
                <a:lnTo>
                  <a:pt x="1022" y="9275"/>
                </a:lnTo>
                <a:lnTo>
                  <a:pt x="1015" y="9282"/>
                </a:lnTo>
                <a:lnTo>
                  <a:pt x="1010" y="9291"/>
                </a:lnTo>
                <a:lnTo>
                  <a:pt x="1009" y="9300"/>
                </a:lnTo>
                <a:lnTo>
                  <a:pt x="1012" y="9307"/>
                </a:lnTo>
                <a:lnTo>
                  <a:pt x="1018" y="9312"/>
                </a:lnTo>
                <a:lnTo>
                  <a:pt x="1026" y="9313"/>
                </a:lnTo>
                <a:close/>
                <a:moveTo>
                  <a:pt x="979" y="9461"/>
                </a:moveTo>
                <a:lnTo>
                  <a:pt x="988" y="9458"/>
                </a:lnTo>
                <a:lnTo>
                  <a:pt x="996" y="9453"/>
                </a:lnTo>
                <a:lnTo>
                  <a:pt x="1004" y="9446"/>
                </a:lnTo>
                <a:lnTo>
                  <a:pt x="1008" y="9438"/>
                </a:lnTo>
                <a:lnTo>
                  <a:pt x="1009" y="9430"/>
                </a:lnTo>
                <a:lnTo>
                  <a:pt x="1007" y="9423"/>
                </a:lnTo>
                <a:lnTo>
                  <a:pt x="1002" y="9418"/>
                </a:lnTo>
                <a:lnTo>
                  <a:pt x="993" y="9416"/>
                </a:lnTo>
                <a:lnTo>
                  <a:pt x="984" y="9418"/>
                </a:lnTo>
                <a:lnTo>
                  <a:pt x="976" y="9423"/>
                </a:lnTo>
                <a:lnTo>
                  <a:pt x="969" y="9430"/>
                </a:lnTo>
                <a:lnTo>
                  <a:pt x="964" y="9438"/>
                </a:lnTo>
                <a:lnTo>
                  <a:pt x="963" y="9446"/>
                </a:lnTo>
                <a:lnTo>
                  <a:pt x="966" y="9453"/>
                </a:lnTo>
                <a:lnTo>
                  <a:pt x="971" y="9458"/>
                </a:lnTo>
                <a:lnTo>
                  <a:pt x="979" y="9461"/>
                </a:lnTo>
                <a:close/>
                <a:moveTo>
                  <a:pt x="932" y="9607"/>
                </a:moveTo>
                <a:lnTo>
                  <a:pt x="940" y="9606"/>
                </a:lnTo>
                <a:lnTo>
                  <a:pt x="948" y="9601"/>
                </a:lnTo>
                <a:lnTo>
                  <a:pt x="956" y="9594"/>
                </a:lnTo>
                <a:lnTo>
                  <a:pt x="960" y="9585"/>
                </a:lnTo>
                <a:lnTo>
                  <a:pt x="961" y="9577"/>
                </a:lnTo>
                <a:lnTo>
                  <a:pt x="959" y="9571"/>
                </a:lnTo>
                <a:lnTo>
                  <a:pt x="954" y="9566"/>
                </a:lnTo>
                <a:lnTo>
                  <a:pt x="945" y="9565"/>
                </a:lnTo>
                <a:lnTo>
                  <a:pt x="937" y="9566"/>
                </a:lnTo>
                <a:lnTo>
                  <a:pt x="929" y="9571"/>
                </a:lnTo>
                <a:lnTo>
                  <a:pt x="922" y="9577"/>
                </a:lnTo>
                <a:lnTo>
                  <a:pt x="918" y="9585"/>
                </a:lnTo>
                <a:lnTo>
                  <a:pt x="917" y="9594"/>
                </a:lnTo>
                <a:lnTo>
                  <a:pt x="919" y="9601"/>
                </a:lnTo>
                <a:lnTo>
                  <a:pt x="924" y="9606"/>
                </a:lnTo>
                <a:lnTo>
                  <a:pt x="932" y="9607"/>
                </a:lnTo>
                <a:close/>
                <a:moveTo>
                  <a:pt x="885" y="9753"/>
                </a:moveTo>
                <a:lnTo>
                  <a:pt x="893" y="9752"/>
                </a:lnTo>
                <a:lnTo>
                  <a:pt x="901" y="9748"/>
                </a:lnTo>
                <a:lnTo>
                  <a:pt x="908" y="9741"/>
                </a:lnTo>
                <a:lnTo>
                  <a:pt x="912" y="9733"/>
                </a:lnTo>
                <a:lnTo>
                  <a:pt x="913" y="9725"/>
                </a:lnTo>
                <a:lnTo>
                  <a:pt x="910" y="9719"/>
                </a:lnTo>
                <a:lnTo>
                  <a:pt x="905" y="9715"/>
                </a:lnTo>
                <a:lnTo>
                  <a:pt x="897" y="9713"/>
                </a:lnTo>
                <a:lnTo>
                  <a:pt x="889" y="9715"/>
                </a:lnTo>
                <a:lnTo>
                  <a:pt x="882" y="9719"/>
                </a:lnTo>
                <a:lnTo>
                  <a:pt x="875" y="9725"/>
                </a:lnTo>
                <a:lnTo>
                  <a:pt x="872" y="9733"/>
                </a:lnTo>
                <a:lnTo>
                  <a:pt x="871" y="9741"/>
                </a:lnTo>
                <a:lnTo>
                  <a:pt x="873" y="9748"/>
                </a:lnTo>
                <a:lnTo>
                  <a:pt x="878" y="9752"/>
                </a:lnTo>
                <a:lnTo>
                  <a:pt x="885" y="9753"/>
                </a:lnTo>
                <a:close/>
                <a:moveTo>
                  <a:pt x="3816" y="165"/>
                </a:moveTo>
                <a:lnTo>
                  <a:pt x="3825" y="162"/>
                </a:lnTo>
                <a:lnTo>
                  <a:pt x="3832" y="158"/>
                </a:lnTo>
                <a:lnTo>
                  <a:pt x="3839" y="152"/>
                </a:lnTo>
                <a:lnTo>
                  <a:pt x="3843" y="144"/>
                </a:lnTo>
                <a:lnTo>
                  <a:pt x="3844" y="136"/>
                </a:lnTo>
                <a:lnTo>
                  <a:pt x="3842" y="130"/>
                </a:lnTo>
                <a:lnTo>
                  <a:pt x="3837" y="126"/>
                </a:lnTo>
                <a:lnTo>
                  <a:pt x="3829" y="124"/>
                </a:lnTo>
                <a:lnTo>
                  <a:pt x="3821" y="126"/>
                </a:lnTo>
                <a:lnTo>
                  <a:pt x="3813" y="130"/>
                </a:lnTo>
                <a:lnTo>
                  <a:pt x="3807" y="136"/>
                </a:lnTo>
                <a:lnTo>
                  <a:pt x="3802" y="144"/>
                </a:lnTo>
                <a:lnTo>
                  <a:pt x="3801" y="152"/>
                </a:lnTo>
                <a:lnTo>
                  <a:pt x="3803" y="158"/>
                </a:lnTo>
                <a:lnTo>
                  <a:pt x="3809" y="162"/>
                </a:lnTo>
                <a:lnTo>
                  <a:pt x="3816" y="165"/>
                </a:lnTo>
                <a:close/>
                <a:moveTo>
                  <a:pt x="3769" y="314"/>
                </a:moveTo>
                <a:lnTo>
                  <a:pt x="3777" y="312"/>
                </a:lnTo>
                <a:lnTo>
                  <a:pt x="3786" y="307"/>
                </a:lnTo>
                <a:lnTo>
                  <a:pt x="3792" y="300"/>
                </a:lnTo>
                <a:lnTo>
                  <a:pt x="3797" y="291"/>
                </a:lnTo>
                <a:lnTo>
                  <a:pt x="3798" y="283"/>
                </a:lnTo>
                <a:lnTo>
                  <a:pt x="3795" y="276"/>
                </a:lnTo>
                <a:lnTo>
                  <a:pt x="3790" y="272"/>
                </a:lnTo>
                <a:lnTo>
                  <a:pt x="3782" y="270"/>
                </a:lnTo>
                <a:lnTo>
                  <a:pt x="3774" y="272"/>
                </a:lnTo>
                <a:lnTo>
                  <a:pt x="3765" y="276"/>
                </a:lnTo>
                <a:lnTo>
                  <a:pt x="3759" y="283"/>
                </a:lnTo>
                <a:lnTo>
                  <a:pt x="3753" y="291"/>
                </a:lnTo>
                <a:lnTo>
                  <a:pt x="3752" y="300"/>
                </a:lnTo>
                <a:lnTo>
                  <a:pt x="3755" y="307"/>
                </a:lnTo>
                <a:lnTo>
                  <a:pt x="3761" y="312"/>
                </a:lnTo>
                <a:lnTo>
                  <a:pt x="3769" y="314"/>
                </a:lnTo>
                <a:close/>
                <a:moveTo>
                  <a:pt x="3530" y="1056"/>
                </a:moveTo>
                <a:lnTo>
                  <a:pt x="3541" y="1054"/>
                </a:lnTo>
                <a:lnTo>
                  <a:pt x="3551" y="1048"/>
                </a:lnTo>
                <a:lnTo>
                  <a:pt x="3559" y="1039"/>
                </a:lnTo>
                <a:lnTo>
                  <a:pt x="3565" y="1029"/>
                </a:lnTo>
                <a:lnTo>
                  <a:pt x="3567" y="1019"/>
                </a:lnTo>
                <a:lnTo>
                  <a:pt x="3563" y="1011"/>
                </a:lnTo>
                <a:lnTo>
                  <a:pt x="3556" y="1005"/>
                </a:lnTo>
                <a:lnTo>
                  <a:pt x="3547" y="1002"/>
                </a:lnTo>
                <a:lnTo>
                  <a:pt x="3536" y="1005"/>
                </a:lnTo>
                <a:lnTo>
                  <a:pt x="3526" y="1011"/>
                </a:lnTo>
                <a:lnTo>
                  <a:pt x="3517" y="1019"/>
                </a:lnTo>
                <a:lnTo>
                  <a:pt x="3512" y="1029"/>
                </a:lnTo>
                <a:lnTo>
                  <a:pt x="3510" y="1039"/>
                </a:lnTo>
                <a:lnTo>
                  <a:pt x="3513" y="1048"/>
                </a:lnTo>
                <a:lnTo>
                  <a:pt x="3521" y="1054"/>
                </a:lnTo>
                <a:lnTo>
                  <a:pt x="3530" y="1056"/>
                </a:lnTo>
                <a:close/>
                <a:moveTo>
                  <a:pt x="3483" y="1204"/>
                </a:moveTo>
                <a:lnTo>
                  <a:pt x="3494" y="1202"/>
                </a:lnTo>
                <a:lnTo>
                  <a:pt x="3504" y="1197"/>
                </a:lnTo>
                <a:lnTo>
                  <a:pt x="3513" y="1187"/>
                </a:lnTo>
                <a:lnTo>
                  <a:pt x="3518" y="1177"/>
                </a:lnTo>
                <a:lnTo>
                  <a:pt x="3520" y="1166"/>
                </a:lnTo>
                <a:lnTo>
                  <a:pt x="3516" y="1158"/>
                </a:lnTo>
                <a:lnTo>
                  <a:pt x="3510" y="1152"/>
                </a:lnTo>
                <a:lnTo>
                  <a:pt x="3500" y="1150"/>
                </a:lnTo>
                <a:lnTo>
                  <a:pt x="3489" y="1152"/>
                </a:lnTo>
                <a:lnTo>
                  <a:pt x="3478" y="1158"/>
                </a:lnTo>
                <a:lnTo>
                  <a:pt x="3469" y="1166"/>
                </a:lnTo>
                <a:lnTo>
                  <a:pt x="3463" y="1177"/>
                </a:lnTo>
                <a:lnTo>
                  <a:pt x="3462" y="1187"/>
                </a:lnTo>
                <a:lnTo>
                  <a:pt x="3465" y="1197"/>
                </a:lnTo>
                <a:lnTo>
                  <a:pt x="3473" y="1202"/>
                </a:lnTo>
                <a:lnTo>
                  <a:pt x="3483" y="1204"/>
                </a:lnTo>
                <a:close/>
                <a:moveTo>
                  <a:pt x="3473" y="1324"/>
                </a:moveTo>
                <a:lnTo>
                  <a:pt x="3474" y="1313"/>
                </a:lnTo>
                <a:lnTo>
                  <a:pt x="3470" y="1304"/>
                </a:lnTo>
                <a:lnTo>
                  <a:pt x="3463" y="1299"/>
                </a:lnTo>
                <a:lnTo>
                  <a:pt x="3453" y="1296"/>
                </a:lnTo>
                <a:lnTo>
                  <a:pt x="3441" y="1299"/>
                </a:lnTo>
                <a:lnTo>
                  <a:pt x="3431" y="1304"/>
                </a:lnTo>
                <a:lnTo>
                  <a:pt x="3421" y="1313"/>
                </a:lnTo>
                <a:lnTo>
                  <a:pt x="3415" y="1324"/>
                </a:lnTo>
                <a:lnTo>
                  <a:pt x="3414" y="1336"/>
                </a:lnTo>
                <a:lnTo>
                  <a:pt x="3417" y="1345"/>
                </a:lnTo>
                <a:lnTo>
                  <a:pt x="3425" y="1350"/>
                </a:lnTo>
                <a:lnTo>
                  <a:pt x="3435" y="1353"/>
                </a:lnTo>
                <a:lnTo>
                  <a:pt x="3447" y="1350"/>
                </a:lnTo>
                <a:lnTo>
                  <a:pt x="3457" y="1345"/>
                </a:lnTo>
                <a:lnTo>
                  <a:pt x="3466" y="1336"/>
                </a:lnTo>
                <a:lnTo>
                  <a:pt x="3473" y="1324"/>
                </a:lnTo>
                <a:close/>
                <a:moveTo>
                  <a:pt x="3367" y="1472"/>
                </a:moveTo>
                <a:lnTo>
                  <a:pt x="3366" y="1483"/>
                </a:lnTo>
                <a:lnTo>
                  <a:pt x="3369" y="1492"/>
                </a:lnTo>
                <a:lnTo>
                  <a:pt x="3377" y="1499"/>
                </a:lnTo>
                <a:lnTo>
                  <a:pt x="3387" y="1501"/>
                </a:lnTo>
                <a:lnTo>
                  <a:pt x="3399" y="1499"/>
                </a:lnTo>
                <a:lnTo>
                  <a:pt x="3410" y="1492"/>
                </a:lnTo>
                <a:lnTo>
                  <a:pt x="3419" y="1483"/>
                </a:lnTo>
                <a:lnTo>
                  <a:pt x="3426" y="1472"/>
                </a:lnTo>
                <a:lnTo>
                  <a:pt x="3427" y="1460"/>
                </a:lnTo>
                <a:lnTo>
                  <a:pt x="3423" y="1451"/>
                </a:lnTo>
                <a:lnTo>
                  <a:pt x="3416" y="1445"/>
                </a:lnTo>
                <a:lnTo>
                  <a:pt x="3406" y="1443"/>
                </a:lnTo>
                <a:lnTo>
                  <a:pt x="3394" y="1445"/>
                </a:lnTo>
                <a:lnTo>
                  <a:pt x="3383" y="1451"/>
                </a:lnTo>
                <a:lnTo>
                  <a:pt x="3373" y="1460"/>
                </a:lnTo>
                <a:lnTo>
                  <a:pt x="3367" y="1472"/>
                </a:lnTo>
                <a:close/>
                <a:moveTo>
                  <a:pt x="3319" y="1620"/>
                </a:moveTo>
                <a:lnTo>
                  <a:pt x="3318" y="1631"/>
                </a:lnTo>
                <a:lnTo>
                  <a:pt x="3321" y="1640"/>
                </a:lnTo>
                <a:lnTo>
                  <a:pt x="3328" y="1647"/>
                </a:lnTo>
                <a:lnTo>
                  <a:pt x="3340" y="1649"/>
                </a:lnTo>
                <a:lnTo>
                  <a:pt x="3352" y="1647"/>
                </a:lnTo>
                <a:lnTo>
                  <a:pt x="3363" y="1640"/>
                </a:lnTo>
                <a:lnTo>
                  <a:pt x="3372" y="1631"/>
                </a:lnTo>
                <a:lnTo>
                  <a:pt x="3379" y="1620"/>
                </a:lnTo>
                <a:lnTo>
                  <a:pt x="3381" y="1607"/>
                </a:lnTo>
                <a:lnTo>
                  <a:pt x="3377" y="1598"/>
                </a:lnTo>
                <a:lnTo>
                  <a:pt x="3369" y="1592"/>
                </a:lnTo>
                <a:lnTo>
                  <a:pt x="3359" y="1589"/>
                </a:lnTo>
                <a:lnTo>
                  <a:pt x="3346" y="1592"/>
                </a:lnTo>
                <a:lnTo>
                  <a:pt x="3335" y="1598"/>
                </a:lnTo>
                <a:lnTo>
                  <a:pt x="3325" y="1607"/>
                </a:lnTo>
                <a:lnTo>
                  <a:pt x="3319" y="1620"/>
                </a:lnTo>
                <a:close/>
                <a:moveTo>
                  <a:pt x="3271" y="1767"/>
                </a:moveTo>
                <a:lnTo>
                  <a:pt x="3269" y="1779"/>
                </a:lnTo>
                <a:lnTo>
                  <a:pt x="3273" y="1788"/>
                </a:lnTo>
                <a:lnTo>
                  <a:pt x="3280" y="1795"/>
                </a:lnTo>
                <a:lnTo>
                  <a:pt x="3292" y="1797"/>
                </a:lnTo>
                <a:lnTo>
                  <a:pt x="3305" y="1795"/>
                </a:lnTo>
                <a:lnTo>
                  <a:pt x="3316" y="1788"/>
                </a:lnTo>
                <a:lnTo>
                  <a:pt x="3326" y="1779"/>
                </a:lnTo>
                <a:lnTo>
                  <a:pt x="3333" y="1767"/>
                </a:lnTo>
                <a:lnTo>
                  <a:pt x="3334" y="1755"/>
                </a:lnTo>
                <a:lnTo>
                  <a:pt x="3331" y="1745"/>
                </a:lnTo>
                <a:lnTo>
                  <a:pt x="3322" y="1738"/>
                </a:lnTo>
                <a:lnTo>
                  <a:pt x="3311" y="1736"/>
                </a:lnTo>
                <a:lnTo>
                  <a:pt x="3299" y="1738"/>
                </a:lnTo>
                <a:lnTo>
                  <a:pt x="3287" y="1745"/>
                </a:lnTo>
                <a:lnTo>
                  <a:pt x="3277" y="1755"/>
                </a:lnTo>
                <a:lnTo>
                  <a:pt x="3271" y="1767"/>
                </a:lnTo>
                <a:close/>
                <a:moveTo>
                  <a:pt x="3223" y="1914"/>
                </a:moveTo>
                <a:lnTo>
                  <a:pt x="3221" y="1926"/>
                </a:lnTo>
                <a:lnTo>
                  <a:pt x="3225" y="1936"/>
                </a:lnTo>
                <a:lnTo>
                  <a:pt x="3232" y="1944"/>
                </a:lnTo>
                <a:lnTo>
                  <a:pt x="3245" y="1946"/>
                </a:lnTo>
                <a:lnTo>
                  <a:pt x="3257" y="1944"/>
                </a:lnTo>
                <a:lnTo>
                  <a:pt x="3269" y="1936"/>
                </a:lnTo>
                <a:lnTo>
                  <a:pt x="3279" y="1926"/>
                </a:lnTo>
                <a:lnTo>
                  <a:pt x="3286" y="1914"/>
                </a:lnTo>
                <a:lnTo>
                  <a:pt x="3288" y="1902"/>
                </a:lnTo>
                <a:lnTo>
                  <a:pt x="3284" y="1893"/>
                </a:lnTo>
                <a:lnTo>
                  <a:pt x="3276" y="1885"/>
                </a:lnTo>
                <a:lnTo>
                  <a:pt x="3264" y="1883"/>
                </a:lnTo>
                <a:lnTo>
                  <a:pt x="3252" y="1885"/>
                </a:lnTo>
                <a:lnTo>
                  <a:pt x="3240" y="1893"/>
                </a:lnTo>
                <a:lnTo>
                  <a:pt x="3229" y="1902"/>
                </a:lnTo>
                <a:lnTo>
                  <a:pt x="3223" y="1914"/>
                </a:lnTo>
                <a:close/>
                <a:moveTo>
                  <a:pt x="3240" y="2062"/>
                </a:moveTo>
                <a:lnTo>
                  <a:pt x="3241" y="2049"/>
                </a:lnTo>
                <a:lnTo>
                  <a:pt x="3238" y="2039"/>
                </a:lnTo>
                <a:lnTo>
                  <a:pt x="3229" y="2033"/>
                </a:lnTo>
                <a:lnTo>
                  <a:pt x="3217" y="2029"/>
                </a:lnTo>
                <a:lnTo>
                  <a:pt x="3204" y="2033"/>
                </a:lnTo>
                <a:lnTo>
                  <a:pt x="3192" y="2039"/>
                </a:lnTo>
                <a:lnTo>
                  <a:pt x="3181" y="2049"/>
                </a:lnTo>
                <a:lnTo>
                  <a:pt x="3174" y="2062"/>
                </a:lnTo>
                <a:lnTo>
                  <a:pt x="3173" y="2074"/>
                </a:lnTo>
                <a:lnTo>
                  <a:pt x="3177" y="2085"/>
                </a:lnTo>
                <a:lnTo>
                  <a:pt x="3184" y="2092"/>
                </a:lnTo>
                <a:lnTo>
                  <a:pt x="3197" y="2094"/>
                </a:lnTo>
                <a:lnTo>
                  <a:pt x="3210" y="2092"/>
                </a:lnTo>
                <a:lnTo>
                  <a:pt x="3222" y="2085"/>
                </a:lnTo>
                <a:lnTo>
                  <a:pt x="3232" y="2074"/>
                </a:lnTo>
                <a:lnTo>
                  <a:pt x="3240" y="2062"/>
                </a:lnTo>
                <a:close/>
                <a:moveTo>
                  <a:pt x="3126" y="2209"/>
                </a:moveTo>
                <a:lnTo>
                  <a:pt x="3125" y="2223"/>
                </a:lnTo>
                <a:lnTo>
                  <a:pt x="3128" y="2233"/>
                </a:lnTo>
                <a:lnTo>
                  <a:pt x="3136" y="2240"/>
                </a:lnTo>
                <a:lnTo>
                  <a:pt x="3149" y="2243"/>
                </a:lnTo>
                <a:lnTo>
                  <a:pt x="3163" y="2240"/>
                </a:lnTo>
                <a:lnTo>
                  <a:pt x="3175" y="2233"/>
                </a:lnTo>
                <a:lnTo>
                  <a:pt x="3187" y="2223"/>
                </a:lnTo>
                <a:lnTo>
                  <a:pt x="3193" y="2209"/>
                </a:lnTo>
                <a:lnTo>
                  <a:pt x="3195" y="2197"/>
                </a:lnTo>
                <a:lnTo>
                  <a:pt x="3191" y="2186"/>
                </a:lnTo>
                <a:lnTo>
                  <a:pt x="3182" y="2179"/>
                </a:lnTo>
                <a:lnTo>
                  <a:pt x="3170" y="2177"/>
                </a:lnTo>
                <a:lnTo>
                  <a:pt x="3157" y="2179"/>
                </a:lnTo>
                <a:lnTo>
                  <a:pt x="3144" y="2186"/>
                </a:lnTo>
                <a:lnTo>
                  <a:pt x="3133" y="2197"/>
                </a:lnTo>
                <a:lnTo>
                  <a:pt x="3126" y="2209"/>
                </a:lnTo>
                <a:close/>
                <a:moveTo>
                  <a:pt x="2866" y="3242"/>
                </a:moveTo>
                <a:lnTo>
                  <a:pt x="2868" y="3227"/>
                </a:lnTo>
                <a:lnTo>
                  <a:pt x="2864" y="3216"/>
                </a:lnTo>
                <a:lnTo>
                  <a:pt x="2853" y="3208"/>
                </a:lnTo>
                <a:lnTo>
                  <a:pt x="2840" y="3205"/>
                </a:lnTo>
                <a:lnTo>
                  <a:pt x="2825" y="3208"/>
                </a:lnTo>
                <a:lnTo>
                  <a:pt x="2810" y="3216"/>
                </a:lnTo>
                <a:lnTo>
                  <a:pt x="2798" y="3227"/>
                </a:lnTo>
                <a:lnTo>
                  <a:pt x="2790" y="3242"/>
                </a:lnTo>
                <a:lnTo>
                  <a:pt x="2789" y="3257"/>
                </a:lnTo>
                <a:lnTo>
                  <a:pt x="2793" y="3269"/>
                </a:lnTo>
                <a:lnTo>
                  <a:pt x="2802" y="3277"/>
                </a:lnTo>
                <a:lnTo>
                  <a:pt x="2816" y="3280"/>
                </a:lnTo>
                <a:lnTo>
                  <a:pt x="2832" y="3277"/>
                </a:lnTo>
                <a:lnTo>
                  <a:pt x="2846" y="3269"/>
                </a:lnTo>
                <a:lnTo>
                  <a:pt x="2858" y="3257"/>
                </a:lnTo>
                <a:lnTo>
                  <a:pt x="2866" y="3242"/>
                </a:lnTo>
                <a:close/>
                <a:moveTo>
                  <a:pt x="2819" y="3390"/>
                </a:moveTo>
                <a:lnTo>
                  <a:pt x="2821" y="3375"/>
                </a:lnTo>
                <a:lnTo>
                  <a:pt x="2817" y="3363"/>
                </a:lnTo>
                <a:lnTo>
                  <a:pt x="2807" y="3355"/>
                </a:lnTo>
                <a:lnTo>
                  <a:pt x="2793" y="3352"/>
                </a:lnTo>
                <a:lnTo>
                  <a:pt x="2777" y="3355"/>
                </a:lnTo>
                <a:lnTo>
                  <a:pt x="2763" y="3363"/>
                </a:lnTo>
                <a:lnTo>
                  <a:pt x="2750" y="3375"/>
                </a:lnTo>
                <a:lnTo>
                  <a:pt x="2743" y="3390"/>
                </a:lnTo>
                <a:lnTo>
                  <a:pt x="2741" y="3405"/>
                </a:lnTo>
                <a:lnTo>
                  <a:pt x="2745" y="3416"/>
                </a:lnTo>
                <a:lnTo>
                  <a:pt x="2754" y="3424"/>
                </a:lnTo>
                <a:lnTo>
                  <a:pt x="2769" y="3427"/>
                </a:lnTo>
                <a:lnTo>
                  <a:pt x="2784" y="3424"/>
                </a:lnTo>
                <a:lnTo>
                  <a:pt x="2799" y="3416"/>
                </a:lnTo>
                <a:lnTo>
                  <a:pt x="2811" y="3405"/>
                </a:lnTo>
                <a:lnTo>
                  <a:pt x="2819" y="3390"/>
                </a:lnTo>
                <a:close/>
                <a:moveTo>
                  <a:pt x="2772" y="3537"/>
                </a:moveTo>
                <a:lnTo>
                  <a:pt x="2774" y="3522"/>
                </a:lnTo>
                <a:lnTo>
                  <a:pt x="2770" y="3510"/>
                </a:lnTo>
                <a:lnTo>
                  <a:pt x="2760" y="3502"/>
                </a:lnTo>
                <a:lnTo>
                  <a:pt x="2745" y="3499"/>
                </a:lnTo>
                <a:lnTo>
                  <a:pt x="2730" y="3502"/>
                </a:lnTo>
                <a:lnTo>
                  <a:pt x="2715" y="3510"/>
                </a:lnTo>
                <a:lnTo>
                  <a:pt x="2702" y="3522"/>
                </a:lnTo>
                <a:lnTo>
                  <a:pt x="2695" y="3537"/>
                </a:lnTo>
                <a:lnTo>
                  <a:pt x="2693" y="3552"/>
                </a:lnTo>
                <a:lnTo>
                  <a:pt x="2697" y="3564"/>
                </a:lnTo>
                <a:lnTo>
                  <a:pt x="2707" y="3572"/>
                </a:lnTo>
                <a:lnTo>
                  <a:pt x="2721" y="3576"/>
                </a:lnTo>
                <a:lnTo>
                  <a:pt x="2737" y="3572"/>
                </a:lnTo>
                <a:lnTo>
                  <a:pt x="2751" y="3564"/>
                </a:lnTo>
                <a:lnTo>
                  <a:pt x="2764" y="3552"/>
                </a:lnTo>
                <a:lnTo>
                  <a:pt x="2772" y="3537"/>
                </a:lnTo>
                <a:close/>
                <a:moveTo>
                  <a:pt x="2725" y="3685"/>
                </a:moveTo>
                <a:lnTo>
                  <a:pt x="2727" y="3670"/>
                </a:lnTo>
                <a:lnTo>
                  <a:pt x="2723" y="3657"/>
                </a:lnTo>
                <a:lnTo>
                  <a:pt x="2713" y="3649"/>
                </a:lnTo>
                <a:lnTo>
                  <a:pt x="2698" y="3646"/>
                </a:lnTo>
                <a:lnTo>
                  <a:pt x="2682" y="3649"/>
                </a:lnTo>
                <a:lnTo>
                  <a:pt x="2668" y="3657"/>
                </a:lnTo>
                <a:lnTo>
                  <a:pt x="2655" y="3670"/>
                </a:lnTo>
                <a:lnTo>
                  <a:pt x="2647" y="3685"/>
                </a:lnTo>
                <a:lnTo>
                  <a:pt x="2645" y="3700"/>
                </a:lnTo>
                <a:lnTo>
                  <a:pt x="2649" y="3712"/>
                </a:lnTo>
                <a:lnTo>
                  <a:pt x="2659" y="3721"/>
                </a:lnTo>
                <a:lnTo>
                  <a:pt x="2674" y="3724"/>
                </a:lnTo>
                <a:lnTo>
                  <a:pt x="2690" y="3721"/>
                </a:lnTo>
                <a:lnTo>
                  <a:pt x="2704" y="3712"/>
                </a:lnTo>
                <a:lnTo>
                  <a:pt x="2717" y="3700"/>
                </a:lnTo>
                <a:lnTo>
                  <a:pt x="2725" y="3685"/>
                </a:lnTo>
                <a:close/>
                <a:moveTo>
                  <a:pt x="2651" y="3793"/>
                </a:moveTo>
                <a:lnTo>
                  <a:pt x="2635" y="3796"/>
                </a:lnTo>
                <a:lnTo>
                  <a:pt x="2620" y="3804"/>
                </a:lnTo>
                <a:lnTo>
                  <a:pt x="2607" y="3817"/>
                </a:lnTo>
                <a:lnTo>
                  <a:pt x="2599" y="3832"/>
                </a:lnTo>
                <a:lnTo>
                  <a:pt x="2597" y="3847"/>
                </a:lnTo>
                <a:lnTo>
                  <a:pt x="2602" y="3860"/>
                </a:lnTo>
                <a:lnTo>
                  <a:pt x="2611" y="3869"/>
                </a:lnTo>
                <a:lnTo>
                  <a:pt x="2626" y="3872"/>
                </a:lnTo>
                <a:lnTo>
                  <a:pt x="2642" y="3869"/>
                </a:lnTo>
                <a:lnTo>
                  <a:pt x="2657" y="3860"/>
                </a:lnTo>
                <a:lnTo>
                  <a:pt x="2670" y="3847"/>
                </a:lnTo>
                <a:lnTo>
                  <a:pt x="2678" y="3832"/>
                </a:lnTo>
                <a:lnTo>
                  <a:pt x="2680" y="3817"/>
                </a:lnTo>
                <a:lnTo>
                  <a:pt x="2676" y="3804"/>
                </a:lnTo>
                <a:lnTo>
                  <a:pt x="2666" y="3796"/>
                </a:lnTo>
                <a:lnTo>
                  <a:pt x="2651" y="3793"/>
                </a:lnTo>
                <a:close/>
                <a:moveTo>
                  <a:pt x="2631" y="3980"/>
                </a:moveTo>
                <a:lnTo>
                  <a:pt x="2633" y="3964"/>
                </a:lnTo>
                <a:lnTo>
                  <a:pt x="2629" y="3952"/>
                </a:lnTo>
                <a:lnTo>
                  <a:pt x="2619" y="3943"/>
                </a:lnTo>
                <a:lnTo>
                  <a:pt x="2604" y="3940"/>
                </a:lnTo>
                <a:lnTo>
                  <a:pt x="2588" y="3943"/>
                </a:lnTo>
                <a:lnTo>
                  <a:pt x="2573" y="3952"/>
                </a:lnTo>
                <a:lnTo>
                  <a:pt x="2559" y="3964"/>
                </a:lnTo>
                <a:lnTo>
                  <a:pt x="2551" y="3980"/>
                </a:lnTo>
                <a:lnTo>
                  <a:pt x="2550" y="3996"/>
                </a:lnTo>
                <a:lnTo>
                  <a:pt x="2554" y="4008"/>
                </a:lnTo>
                <a:lnTo>
                  <a:pt x="2564" y="4016"/>
                </a:lnTo>
                <a:lnTo>
                  <a:pt x="2579" y="4019"/>
                </a:lnTo>
                <a:lnTo>
                  <a:pt x="2595" y="4016"/>
                </a:lnTo>
                <a:lnTo>
                  <a:pt x="2610" y="4008"/>
                </a:lnTo>
                <a:lnTo>
                  <a:pt x="2623" y="3996"/>
                </a:lnTo>
                <a:lnTo>
                  <a:pt x="2631" y="3980"/>
                </a:lnTo>
                <a:close/>
                <a:moveTo>
                  <a:pt x="2584" y="4127"/>
                </a:moveTo>
                <a:lnTo>
                  <a:pt x="2585" y="4112"/>
                </a:lnTo>
                <a:lnTo>
                  <a:pt x="2581" y="4099"/>
                </a:lnTo>
                <a:lnTo>
                  <a:pt x="2571" y="4091"/>
                </a:lnTo>
                <a:lnTo>
                  <a:pt x="2556" y="4088"/>
                </a:lnTo>
                <a:lnTo>
                  <a:pt x="2540" y="4091"/>
                </a:lnTo>
                <a:lnTo>
                  <a:pt x="2525" y="4099"/>
                </a:lnTo>
                <a:lnTo>
                  <a:pt x="2512" y="4112"/>
                </a:lnTo>
                <a:lnTo>
                  <a:pt x="2504" y="4127"/>
                </a:lnTo>
                <a:lnTo>
                  <a:pt x="2502" y="4143"/>
                </a:lnTo>
                <a:lnTo>
                  <a:pt x="2507" y="4155"/>
                </a:lnTo>
                <a:lnTo>
                  <a:pt x="2516" y="4164"/>
                </a:lnTo>
                <a:lnTo>
                  <a:pt x="2531" y="4167"/>
                </a:lnTo>
                <a:lnTo>
                  <a:pt x="2547" y="4164"/>
                </a:lnTo>
                <a:lnTo>
                  <a:pt x="2563" y="4155"/>
                </a:lnTo>
                <a:lnTo>
                  <a:pt x="2576" y="4143"/>
                </a:lnTo>
                <a:lnTo>
                  <a:pt x="2584" y="4127"/>
                </a:lnTo>
                <a:close/>
                <a:moveTo>
                  <a:pt x="2509" y="4235"/>
                </a:moveTo>
                <a:lnTo>
                  <a:pt x="2493" y="4238"/>
                </a:lnTo>
                <a:lnTo>
                  <a:pt x="2478" y="4247"/>
                </a:lnTo>
                <a:lnTo>
                  <a:pt x="2464" y="4259"/>
                </a:lnTo>
                <a:lnTo>
                  <a:pt x="2456" y="4275"/>
                </a:lnTo>
                <a:lnTo>
                  <a:pt x="2454" y="4291"/>
                </a:lnTo>
                <a:lnTo>
                  <a:pt x="2459" y="4303"/>
                </a:lnTo>
                <a:lnTo>
                  <a:pt x="2469" y="4311"/>
                </a:lnTo>
                <a:lnTo>
                  <a:pt x="2484" y="4315"/>
                </a:lnTo>
                <a:lnTo>
                  <a:pt x="2500" y="4311"/>
                </a:lnTo>
                <a:lnTo>
                  <a:pt x="2515" y="4303"/>
                </a:lnTo>
                <a:lnTo>
                  <a:pt x="2529" y="4291"/>
                </a:lnTo>
                <a:lnTo>
                  <a:pt x="2537" y="4275"/>
                </a:lnTo>
                <a:lnTo>
                  <a:pt x="2539" y="4259"/>
                </a:lnTo>
                <a:lnTo>
                  <a:pt x="2534" y="4247"/>
                </a:lnTo>
                <a:lnTo>
                  <a:pt x="2524" y="4238"/>
                </a:lnTo>
                <a:lnTo>
                  <a:pt x="2509" y="4235"/>
                </a:lnTo>
                <a:close/>
                <a:moveTo>
                  <a:pt x="2489" y="4423"/>
                </a:moveTo>
                <a:lnTo>
                  <a:pt x="2491" y="4406"/>
                </a:lnTo>
                <a:lnTo>
                  <a:pt x="2487" y="4394"/>
                </a:lnTo>
                <a:lnTo>
                  <a:pt x="2477" y="4385"/>
                </a:lnTo>
                <a:lnTo>
                  <a:pt x="2462" y="4382"/>
                </a:lnTo>
                <a:lnTo>
                  <a:pt x="2445" y="4385"/>
                </a:lnTo>
                <a:lnTo>
                  <a:pt x="2430" y="4394"/>
                </a:lnTo>
                <a:lnTo>
                  <a:pt x="2417" y="4406"/>
                </a:lnTo>
                <a:lnTo>
                  <a:pt x="2409" y="4423"/>
                </a:lnTo>
                <a:lnTo>
                  <a:pt x="2407" y="4438"/>
                </a:lnTo>
                <a:lnTo>
                  <a:pt x="2411" y="4450"/>
                </a:lnTo>
                <a:lnTo>
                  <a:pt x="2421" y="4459"/>
                </a:lnTo>
                <a:lnTo>
                  <a:pt x="2437" y="4463"/>
                </a:lnTo>
                <a:lnTo>
                  <a:pt x="2453" y="4459"/>
                </a:lnTo>
                <a:lnTo>
                  <a:pt x="2468" y="4450"/>
                </a:lnTo>
                <a:lnTo>
                  <a:pt x="2481" y="4438"/>
                </a:lnTo>
                <a:lnTo>
                  <a:pt x="2489" y="4423"/>
                </a:lnTo>
                <a:close/>
                <a:moveTo>
                  <a:pt x="2442" y="4570"/>
                </a:moveTo>
                <a:lnTo>
                  <a:pt x="2444" y="4555"/>
                </a:lnTo>
                <a:lnTo>
                  <a:pt x="2439" y="4541"/>
                </a:lnTo>
                <a:lnTo>
                  <a:pt x="2430" y="4533"/>
                </a:lnTo>
                <a:lnTo>
                  <a:pt x="2414" y="4530"/>
                </a:lnTo>
                <a:lnTo>
                  <a:pt x="2398" y="4533"/>
                </a:lnTo>
                <a:lnTo>
                  <a:pt x="2383" y="4541"/>
                </a:lnTo>
                <a:lnTo>
                  <a:pt x="2370" y="4555"/>
                </a:lnTo>
                <a:lnTo>
                  <a:pt x="2362" y="4570"/>
                </a:lnTo>
                <a:lnTo>
                  <a:pt x="2360" y="4585"/>
                </a:lnTo>
                <a:lnTo>
                  <a:pt x="2364" y="4598"/>
                </a:lnTo>
                <a:lnTo>
                  <a:pt x="2374" y="4607"/>
                </a:lnTo>
                <a:lnTo>
                  <a:pt x="2389" y="4610"/>
                </a:lnTo>
                <a:lnTo>
                  <a:pt x="2405" y="4607"/>
                </a:lnTo>
                <a:lnTo>
                  <a:pt x="2421" y="4598"/>
                </a:lnTo>
                <a:lnTo>
                  <a:pt x="2434" y="4585"/>
                </a:lnTo>
                <a:lnTo>
                  <a:pt x="2442" y="4570"/>
                </a:lnTo>
                <a:close/>
                <a:moveTo>
                  <a:pt x="2395" y="4717"/>
                </a:moveTo>
                <a:lnTo>
                  <a:pt x="2396" y="4702"/>
                </a:lnTo>
                <a:lnTo>
                  <a:pt x="2392" y="4689"/>
                </a:lnTo>
                <a:lnTo>
                  <a:pt x="2382" y="4680"/>
                </a:lnTo>
                <a:lnTo>
                  <a:pt x="2367" y="4677"/>
                </a:lnTo>
                <a:lnTo>
                  <a:pt x="2351" y="4680"/>
                </a:lnTo>
                <a:lnTo>
                  <a:pt x="2336" y="4689"/>
                </a:lnTo>
                <a:lnTo>
                  <a:pt x="2322" y="4702"/>
                </a:lnTo>
                <a:lnTo>
                  <a:pt x="2314" y="4717"/>
                </a:lnTo>
                <a:lnTo>
                  <a:pt x="2312" y="4733"/>
                </a:lnTo>
                <a:lnTo>
                  <a:pt x="2317" y="4746"/>
                </a:lnTo>
                <a:lnTo>
                  <a:pt x="2327" y="4755"/>
                </a:lnTo>
                <a:lnTo>
                  <a:pt x="2342" y="4758"/>
                </a:lnTo>
                <a:lnTo>
                  <a:pt x="2358" y="4755"/>
                </a:lnTo>
                <a:lnTo>
                  <a:pt x="2373" y="4746"/>
                </a:lnTo>
                <a:lnTo>
                  <a:pt x="2387" y="4733"/>
                </a:lnTo>
                <a:lnTo>
                  <a:pt x="2395" y="4717"/>
                </a:lnTo>
                <a:close/>
                <a:moveTo>
                  <a:pt x="2347" y="4865"/>
                </a:moveTo>
                <a:lnTo>
                  <a:pt x="2349" y="4849"/>
                </a:lnTo>
                <a:lnTo>
                  <a:pt x="2345" y="4837"/>
                </a:lnTo>
                <a:lnTo>
                  <a:pt x="2335" y="4828"/>
                </a:lnTo>
                <a:lnTo>
                  <a:pt x="2320" y="4824"/>
                </a:lnTo>
                <a:lnTo>
                  <a:pt x="2303" y="4828"/>
                </a:lnTo>
                <a:lnTo>
                  <a:pt x="2288" y="4837"/>
                </a:lnTo>
                <a:lnTo>
                  <a:pt x="2275" y="4849"/>
                </a:lnTo>
                <a:lnTo>
                  <a:pt x="2267" y="4865"/>
                </a:lnTo>
                <a:lnTo>
                  <a:pt x="2265" y="4880"/>
                </a:lnTo>
                <a:lnTo>
                  <a:pt x="2269" y="4893"/>
                </a:lnTo>
                <a:lnTo>
                  <a:pt x="2279" y="4902"/>
                </a:lnTo>
                <a:lnTo>
                  <a:pt x="2294" y="4905"/>
                </a:lnTo>
                <a:lnTo>
                  <a:pt x="2311" y="4902"/>
                </a:lnTo>
                <a:lnTo>
                  <a:pt x="2326" y="4893"/>
                </a:lnTo>
                <a:lnTo>
                  <a:pt x="2339" y="4880"/>
                </a:lnTo>
                <a:lnTo>
                  <a:pt x="2347" y="4865"/>
                </a:lnTo>
                <a:close/>
                <a:moveTo>
                  <a:pt x="2300" y="5012"/>
                </a:moveTo>
                <a:lnTo>
                  <a:pt x="2302" y="4997"/>
                </a:lnTo>
                <a:lnTo>
                  <a:pt x="2297" y="4984"/>
                </a:lnTo>
                <a:lnTo>
                  <a:pt x="2288" y="4976"/>
                </a:lnTo>
                <a:lnTo>
                  <a:pt x="2272" y="4972"/>
                </a:lnTo>
                <a:lnTo>
                  <a:pt x="2256" y="4976"/>
                </a:lnTo>
                <a:lnTo>
                  <a:pt x="2241" y="4984"/>
                </a:lnTo>
                <a:lnTo>
                  <a:pt x="2227" y="4997"/>
                </a:lnTo>
                <a:lnTo>
                  <a:pt x="2219" y="5012"/>
                </a:lnTo>
                <a:lnTo>
                  <a:pt x="2218" y="5028"/>
                </a:lnTo>
                <a:lnTo>
                  <a:pt x="2222" y="5041"/>
                </a:lnTo>
                <a:lnTo>
                  <a:pt x="2232" y="5049"/>
                </a:lnTo>
                <a:lnTo>
                  <a:pt x="2247" y="5052"/>
                </a:lnTo>
                <a:lnTo>
                  <a:pt x="2263" y="5049"/>
                </a:lnTo>
                <a:lnTo>
                  <a:pt x="2278" y="5041"/>
                </a:lnTo>
                <a:lnTo>
                  <a:pt x="2292" y="5028"/>
                </a:lnTo>
                <a:lnTo>
                  <a:pt x="2300" y="5012"/>
                </a:lnTo>
                <a:close/>
                <a:moveTo>
                  <a:pt x="2253" y="5159"/>
                </a:moveTo>
                <a:lnTo>
                  <a:pt x="2254" y="5144"/>
                </a:lnTo>
                <a:lnTo>
                  <a:pt x="2250" y="5132"/>
                </a:lnTo>
                <a:lnTo>
                  <a:pt x="2240" y="5123"/>
                </a:lnTo>
                <a:lnTo>
                  <a:pt x="2225" y="5120"/>
                </a:lnTo>
                <a:lnTo>
                  <a:pt x="2209" y="5123"/>
                </a:lnTo>
                <a:lnTo>
                  <a:pt x="2193" y="5132"/>
                </a:lnTo>
                <a:lnTo>
                  <a:pt x="2180" y="5144"/>
                </a:lnTo>
                <a:lnTo>
                  <a:pt x="2172" y="5159"/>
                </a:lnTo>
                <a:lnTo>
                  <a:pt x="2170" y="5176"/>
                </a:lnTo>
                <a:lnTo>
                  <a:pt x="2175" y="5188"/>
                </a:lnTo>
                <a:lnTo>
                  <a:pt x="2184" y="5197"/>
                </a:lnTo>
                <a:lnTo>
                  <a:pt x="2200" y="5200"/>
                </a:lnTo>
                <a:lnTo>
                  <a:pt x="2216" y="5197"/>
                </a:lnTo>
                <a:lnTo>
                  <a:pt x="2231" y="5188"/>
                </a:lnTo>
                <a:lnTo>
                  <a:pt x="2245" y="5176"/>
                </a:lnTo>
                <a:lnTo>
                  <a:pt x="2253" y="5159"/>
                </a:lnTo>
                <a:close/>
                <a:moveTo>
                  <a:pt x="2205" y="5308"/>
                </a:moveTo>
                <a:lnTo>
                  <a:pt x="2207" y="5292"/>
                </a:lnTo>
                <a:lnTo>
                  <a:pt x="2202" y="5279"/>
                </a:lnTo>
                <a:lnTo>
                  <a:pt x="2193" y="5271"/>
                </a:lnTo>
                <a:lnTo>
                  <a:pt x="2177" y="5268"/>
                </a:lnTo>
                <a:lnTo>
                  <a:pt x="2161" y="5271"/>
                </a:lnTo>
                <a:lnTo>
                  <a:pt x="2146" y="5279"/>
                </a:lnTo>
                <a:lnTo>
                  <a:pt x="2133" y="5292"/>
                </a:lnTo>
                <a:lnTo>
                  <a:pt x="2125" y="5308"/>
                </a:lnTo>
                <a:lnTo>
                  <a:pt x="2123" y="5323"/>
                </a:lnTo>
                <a:lnTo>
                  <a:pt x="2128" y="5335"/>
                </a:lnTo>
                <a:lnTo>
                  <a:pt x="2137" y="5344"/>
                </a:lnTo>
                <a:lnTo>
                  <a:pt x="2152" y="5347"/>
                </a:lnTo>
                <a:lnTo>
                  <a:pt x="2169" y="5344"/>
                </a:lnTo>
                <a:lnTo>
                  <a:pt x="2184" y="5335"/>
                </a:lnTo>
                <a:lnTo>
                  <a:pt x="2197" y="5323"/>
                </a:lnTo>
                <a:lnTo>
                  <a:pt x="2205" y="5308"/>
                </a:lnTo>
                <a:close/>
                <a:moveTo>
                  <a:pt x="2157" y="5455"/>
                </a:moveTo>
                <a:lnTo>
                  <a:pt x="2159" y="5439"/>
                </a:lnTo>
                <a:lnTo>
                  <a:pt x="2155" y="5427"/>
                </a:lnTo>
                <a:lnTo>
                  <a:pt x="2145" y="5418"/>
                </a:lnTo>
                <a:lnTo>
                  <a:pt x="2130" y="5415"/>
                </a:lnTo>
                <a:lnTo>
                  <a:pt x="2114" y="5418"/>
                </a:lnTo>
                <a:lnTo>
                  <a:pt x="2099" y="5427"/>
                </a:lnTo>
                <a:lnTo>
                  <a:pt x="2086" y="5439"/>
                </a:lnTo>
                <a:lnTo>
                  <a:pt x="2078" y="5455"/>
                </a:lnTo>
                <a:lnTo>
                  <a:pt x="2076" y="5470"/>
                </a:lnTo>
                <a:lnTo>
                  <a:pt x="2080" y="5483"/>
                </a:lnTo>
                <a:lnTo>
                  <a:pt x="2090" y="5492"/>
                </a:lnTo>
                <a:lnTo>
                  <a:pt x="2105" y="5495"/>
                </a:lnTo>
                <a:lnTo>
                  <a:pt x="2121" y="5492"/>
                </a:lnTo>
                <a:lnTo>
                  <a:pt x="2136" y="5483"/>
                </a:lnTo>
                <a:lnTo>
                  <a:pt x="2149" y="5470"/>
                </a:lnTo>
                <a:lnTo>
                  <a:pt x="2157" y="5455"/>
                </a:lnTo>
                <a:close/>
                <a:moveTo>
                  <a:pt x="2110" y="5603"/>
                </a:moveTo>
                <a:lnTo>
                  <a:pt x="2111" y="5588"/>
                </a:lnTo>
                <a:lnTo>
                  <a:pt x="2107" y="5574"/>
                </a:lnTo>
                <a:lnTo>
                  <a:pt x="2097" y="5566"/>
                </a:lnTo>
                <a:lnTo>
                  <a:pt x="2083" y="5563"/>
                </a:lnTo>
                <a:lnTo>
                  <a:pt x="2067" y="5566"/>
                </a:lnTo>
                <a:lnTo>
                  <a:pt x="2052" y="5574"/>
                </a:lnTo>
                <a:lnTo>
                  <a:pt x="2039" y="5588"/>
                </a:lnTo>
                <a:lnTo>
                  <a:pt x="2031" y="5603"/>
                </a:lnTo>
                <a:lnTo>
                  <a:pt x="2029" y="5618"/>
                </a:lnTo>
                <a:lnTo>
                  <a:pt x="2033" y="5631"/>
                </a:lnTo>
                <a:lnTo>
                  <a:pt x="2043" y="5639"/>
                </a:lnTo>
                <a:lnTo>
                  <a:pt x="2058" y="5642"/>
                </a:lnTo>
                <a:lnTo>
                  <a:pt x="2074" y="5639"/>
                </a:lnTo>
                <a:lnTo>
                  <a:pt x="2089" y="5631"/>
                </a:lnTo>
                <a:lnTo>
                  <a:pt x="2102" y="5618"/>
                </a:lnTo>
                <a:lnTo>
                  <a:pt x="2110" y="5603"/>
                </a:lnTo>
                <a:close/>
                <a:moveTo>
                  <a:pt x="2062" y="5750"/>
                </a:moveTo>
                <a:lnTo>
                  <a:pt x="2064" y="5735"/>
                </a:lnTo>
                <a:lnTo>
                  <a:pt x="2059" y="5723"/>
                </a:lnTo>
                <a:lnTo>
                  <a:pt x="2050" y="5714"/>
                </a:lnTo>
                <a:lnTo>
                  <a:pt x="2035" y="5711"/>
                </a:lnTo>
                <a:lnTo>
                  <a:pt x="2019" y="5714"/>
                </a:lnTo>
                <a:lnTo>
                  <a:pt x="2005" y="5723"/>
                </a:lnTo>
                <a:lnTo>
                  <a:pt x="1992" y="5735"/>
                </a:lnTo>
                <a:lnTo>
                  <a:pt x="1984" y="5750"/>
                </a:lnTo>
                <a:lnTo>
                  <a:pt x="1982" y="5765"/>
                </a:lnTo>
                <a:lnTo>
                  <a:pt x="1986" y="5778"/>
                </a:lnTo>
                <a:lnTo>
                  <a:pt x="1996" y="5786"/>
                </a:lnTo>
                <a:lnTo>
                  <a:pt x="2011" y="5789"/>
                </a:lnTo>
                <a:lnTo>
                  <a:pt x="2026" y="5786"/>
                </a:lnTo>
                <a:lnTo>
                  <a:pt x="2041" y="5778"/>
                </a:lnTo>
                <a:lnTo>
                  <a:pt x="2054" y="5765"/>
                </a:lnTo>
                <a:lnTo>
                  <a:pt x="2062" y="5750"/>
                </a:lnTo>
                <a:close/>
                <a:moveTo>
                  <a:pt x="2014" y="5897"/>
                </a:moveTo>
                <a:lnTo>
                  <a:pt x="2016" y="5883"/>
                </a:lnTo>
                <a:lnTo>
                  <a:pt x="2012" y="5871"/>
                </a:lnTo>
                <a:lnTo>
                  <a:pt x="2002" y="5863"/>
                </a:lnTo>
                <a:lnTo>
                  <a:pt x="1988" y="5859"/>
                </a:lnTo>
                <a:lnTo>
                  <a:pt x="1972" y="5863"/>
                </a:lnTo>
                <a:lnTo>
                  <a:pt x="1957" y="5871"/>
                </a:lnTo>
                <a:lnTo>
                  <a:pt x="1944" y="5883"/>
                </a:lnTo>
                <a:lnTo>
                  <a:pt x="1937" y="5897"/>
                </a:lnTo>
                <a:lnTo>
                  <a:pt x="1935" y="5913"/>
                </a:lnTo>
                <a:lnTo>
                  <a:pt x="1939" y="5925"/>
                </a:lnTo>
                <a:lnTo>
                  <a:pt x="1949" y="5933"/>
                </a:lnTo>
                <a:lnTo>
                  <a:pt x="1963" y="5936"/>
                </a:lnTo>
                <a:lnTo>
                  <a:pt x="1979" y="5933"/>
                </a:lnTo>
                <a:lnTo>
                  <a:pt x="1993" y="5925"/>
                </a:lnTo>
                <a:lnTo>
                  <a:pt x="2006" y="5913"/>
                </a:lnTo>
                <a:lnTo>
                  <a:pt x="2014" y="5897"/>
                </a:lnTo>
                <a:close/>
                <a:moveTo>
                  <a:pt x="1966" y="6045"/>
                </a:moveTo>
                <a:lnTo>
                  <a:pt x="1968" y="6030"/>
                </a:lnTo>
                <a:lnTo>
                  <a:pt x="1964" y="6018"/>
                </a:lnTo>
                <a:lnTo>
                  <a:pt x="1955" y="6010"/>
                </a:lnTo>
                <a:lnTo>
                  <a:pt x="1940" y="6007"/>
                </a:lnTo>
                <a:lnTo>
                  <a:pt x="1925" y="6010"/>
                </a:lnTo>
                <a:lnTo>
                  <a:pt x="1910" y="6018"/>
                </a:lnTo>
                <a:lnTo>
                  <a:pt x="1897" y="6030"/>
                </a:lnTo>
                <a:lnTo>
                  <a:pt x="1890" y="6045"/>
                </a:lnTo>
                <a:lnTo>
                  <a:pt x="1888" y="6060"/>
                </a:lnTo>
                <a:lnTo>
                  <a:pt x="1892" y="6072"/>
                </a:lnTo>
                <a:lnTo>
                  <a:pt x="1902" y="6080"/>
                </a:lnTo>
                <a:lnTo>
                  <a:pt x="1916" y="6083"/>
                </a:lnTo>
                <a:lnTo>
                  <a:pt x="1932" y="6080"/>
                </a:lnTo>
                <a:lnTo>
                  <a:pt x="1946" y="6072"/>
                </a:lnTo>
                <a:lnTo>
                  <a:pt x="1959" y="6060"/>
                </a:lnTo>
                <a:lnTo>
                  <a:pt x="1966" y="6045"/>
                </a:lnTo>
                <a:close/>
                <a:moveTo>
                  <a:pt x="1893" y="6155"/>
                </a:moveTo>
                <a:lnTo>
                  <a:pt x="1877" y="6158"/>
                </a:lnTo>
                <a:lnTo>
                  <a:pt x="1863" y="6166"/>
                </a:lnTo>
                <a:lnTo>
                  <a:pt x="1850" y="6178"/>
                </a:lnTo>
                <a:lnTo>
                  <a:pt x="1843" y="6193"/>
                </a:lnTo>
                <a:lnTo>
                  <a:pt x="1841" y="6207"/>
                </a:lnTo>
                <a:lnTo>
                  <a:pt x="1845" y="6219"/>
                </a:lnTo>
                <a:lnTo>
                  <a:pt x="1854" y="6227"/>
                </a:lnTo>
                <a:lnTo>
                  <a:pt x="1869" y="6230"/>
                </a:lnTo>
                <a:lnTo>
                  <a:pt x="1884" y="6227"/>
                </a:lnTo>
                <a:lnTo>
                  <a:pt x="1898" y="6219"/>
                </a:lnTo>
                <a:lnTo>
                  <a:pt x="1911" y="6207"/>
                </a:lnTo>
                <a:lnTo>
                  <a:pt x="1919" y="6193"/>
                </a:lnTo>
                <a:lnTo>
                  <a:pt x="1920" y="6178"/>
                </a:lnTo>
                <a:lnTo>
                  <a:pt x="1916" y="6166"/>
                </a:lnTo>
                <a:lnTo>
                  <a:pt x="1907" y="6158"/>
                </a:lnTo>
                <a:lnTo>
                  <a:pt x="1893" y="6155"/>
                </a:lnTo>
                <a:close/>
                <a:moveTo>
                  <a:pt x="1871" y="6340"/>
                </a:moveTo>
                <a:lnTo>
                  <a:pt x="1872" y="6325"/>
                </a:lnTo>
                <a:lnTo>
                  <a:pt x="1868" y="6314"/>
                </a:lnTo>
                <a:lnTo>
                  <a:pt x="1859" y="6306"/>
                </a:lnTo>
                <a:lnTo>
                  <a:pt x="1845" y="6303"/>
                </a:lnTo>
                <a:lnTo>
                  <a:pt x="1830" y="6306"/>
                </a:lnTo>
                <a:lnTo>
                  <a:pt x="1816" y="6314"/>
                </a:lnTo>
                <a:lnTo>
                  <a:pt x="1803" y="6325"/>
                </a:lnTo>
                <a:lnTo>
                  <a:pt x="1796" y="6340"/>
                </a:lnTo>
                <a:lnTo>
                  <a:pt x="1794" y="6355"/>
                </a:lnTo>
                <a:lnTo>
                  <a:pt x="1798" y="6366"/>
                </a:lnTo>
                <a:lnTo>
                  <a:pt x="1807" y="6374"/>
                </a:lnTo>
                <a:lnTo>
                  <a:pt x="1822" y="6378"/>
                </a:lnTo>
                <a:lnTo>
                  <a:pt x="1837" y="6374"/>
                </a:lnTo>
                <a:lnTo>
                  <a:pt x="1851" y="6366"/>
                </a:lnTo>
                <a:lnTo>
                  <a:pt x="1863" y="6355"/>
                </a:lnTo>
                <a:lnTo>
                  <a:pt x="1871" y="6340"/>
                </a:lnTo>
                <a:close/>
                <a:moveTo>
                  <a:pt x="1823" y="6488"/>
                </a:moveTo>
                <a:lnTo>
                  <a:pt x="1824" y="6474"/>
                </a:lnTo>
                <a:lnTo>
                  <a:pt x="1820" y="6462"/>
                </a:lnTo>
                <a:lnTo>
                  <a:pt x="1811" y="6454"/>
                </a:lnTo>
                <a:lnTo>
                  <a:pt x="1797" y="6451"/>
                </a:lnTo>
                <a:lnTo>
                  <a:pt x="1783" y="6454"/>
                </a:lnTo>
                <a:lnTo>
                  <a:pt x="1769" y="6462"/>
                </a:lnTo>
                <a:lnTo>
                  <a:pt x="1757" y="6474"/>
                </a:lnTo>
                <a:lnTo>
                  <a:pt x="1749" y="6488"/>
                </a:lnTo>
                <a:lnTo>
                  <a:pt x="1748" y="6502"/>
                </a:lnTo>
                <a:lnTo>
                  <a:pt x="1752" y="6513"/>
                </a:lnTo>
                <a:lnTo>
                  <a:pt x="1762" y="6522"/>
                </a:lnTo>
                <a:lnTo>
                  <a:pt x="1774" y="6524"/>
                </a:lnTo>
                <a:lnTo>
                  <a:pt x="1789" y="6522"/>
                </a:lnTo>
                <a:lnTo>
                  <a:pt x="1803" y="6513"/>
                </a:lnTo>
                <a:lnTo>
                  <a:pt x="1815" y="6502"/>
                </a:lnTo>
                <a:lnTo>
                  <a:pt x="1823" y="6488"/>
                </a:lnTo>
                <a:close/>
                <a:moveTo>
                  <a:pt x="1775" y="6635"/>
                </a:moveTo>
                <a:lnTo>
                  <a:pt x="1776" y="6621"/>
                </a:lnTo>
                <a:lnTo>
                  <a:pt x="1772" y="6609"/>
                </a:lnTo>
                <a:lnTo>
                  <a:pt x="1764" y="6602"/>
                </a:lnTo>
                <a:lnTo>
                  <a:pt x="1750" y="6599"/>
                </a:lnTo>
                <a:lnTo>
                  <a:pt x="1735" y="6602"/>
                </a:lnTo>
                <a:lnTo>
                  <a:pt x="1722" y="6609"/>
                </a:lnTo>
                <a:lnTo>
                  <a:pt x="1710" y="6621"/>
                </a:lnTo>
                <a:lnTo>
                  <a:pt x="1702" y="6635"/>
                </a:lnTo>
                <a:lnTo>
                  <a:pt x="1701" y="6649"/>
                </a:lnTo>
                <a:lnTo>
                  <a:pt x="1705" y="6661"/>
                </a:lnTo>
                <a:lnTo>
                  <a:pt x="1714" y="6669"/>
                </a:lnTo>
                <a:lnTo>
                  <a:pt x="1727" y="6671"/>
                </a:lnTo>
                <a:lnTo>
                  <a:pt x="1742" y="6669"/>
                </a:lnTo>
                <a:lnTo>
                  <a:pt x="1755" y="6661"/>
                </a:lnTo>
                <a:lnTo>
                  <a:pt x="1768" y="6649"/>
                </a:lnTo>
                <a:lnTo>
                  <a:pt x="1775" y="6635"/>
                </a:lnTo>
                <a:close/>
                <a:moveTo>
                  <a:pt x="1727" y="6782"/>
                </a:moveTo>
                <a:lnTo>
                  <a:pt x="1728" y="6769"/>
                </a:lnTo>
                <a:lnTo>
                  <a:pt x="1724" y="6758"/>
                </a:lnTo>
                <a:lnTo>
                  <a:pt x="1716" y="6751"/>
                </a:lnTo>
                <a:lnTo>
                  <a:pt x="1702" y="6747"/>
                </a:lnTo>
                <a:lnTo>
                  <a:pt x="1688" y="6751"/>
                </a:lnTo>
                <a:lnTo>
                  <a:pt x="1675" y="6758"/>
                </a:lnTo>
                <a:lnTo>
                  <a:pt x="1663" y="6769"/>
                </a:lnTo>
                <a:lnTo>
                  <a:pt x="1656" y="6782"/>
                </a:lnTo>
                <a:lnTo>
                  <a:pt x="1654" y="6797"/>
                </a:lnTo>
                <a:lnTo>
                  <a:pt x="1658" y="6808"/>
                </a:lnTo>
                <a:lnTo>
                  <a:pt x="1668" y="6815"/>
                </a:lnTo>
                <a:lnTo>
                  <a:pt x="1680" y="6818"/>
                </a:lnTo>
                <a:lnTo>
                  <a:pt x="1694" y="6815"/>
                </a:lnTo>
                <a:lnTo>
                  <a:pt x="1708" y="6808"/>
                </a:lnTo>
                <a:lnTo>
                  <a:pt x="1720" y="6797"/>
                </a:lnTo>
                <a:lnTo>
                  <a:pt x="1727" y="6782"/>
                </a:lnTo>
                <a:close/>
                <a:moveTo>
                  <a:pt x="1678" y="6930"/>
                </a:moveTo>
                <a:lnTo>
                  <a:pt x="1680" y="6917"/>
                </a:lnTo>
                <a:lnTo>
                  <a:pt x="1676" y="6906"/>
                </a:lnTo>
                <a:lnTo>
                  <a:pt x="1668" y="6899"/>
                </a:lnTo>
                <a:lnTo>
                  <a:pt x="1655" y="6896"/>
                </a:lnTo>
                <a:lnTo>
                  <a:pt x="1641" y="6899"/>
                </a:lnTo>
                <a:lnTo>
                  <a:pt x="1628" y="6906"/>
                </a:lnTo>
                <a:lnTo>
                  <a:pt x="1616" y="6917"/>
                </a:lnTo>
                <a:lnTo>
                  <a:pt x="1609" y="6930"/>
                </a:lnTo>
                <a:lnTo>
                  <a:pt x="1608" y="6944"/>
                </a:lnTo>
                <a:lnTo>
                  <a:pt x="1611" y="6955"/>
                </a:lnTo>
                <a:lnTo>
                  <a:pt x="1621" y="6962"/>
                </a:lnTo>
                <a:lnTo>
                  <a:pt x="1633" y="6964"/>
                </a:lnTo>
                <a:lnTo>
                  <a:pt x="1647" y="6962"/>
                </a:lnTo>
                <a:lnTo>
                  <a:pt x="1660" y="6955"/>
                </a:lnTo>
                <a:lnTo>
                  <a:pt x="1672" y="6944"/>
                </a:lnTo>
                <a:lnTo>
                  <a:pt x="1678" y="6930"/>
                </a:lnTo>
                <a:close/>
                <a:moveTo>
                  <a:pt x="1631" y="7078"/>
                </a:moveTo>
                <a:lnTo>
                  <a:pt x="1632" y="7064"/>
                </a:lnTo>
                <a:lnTo>
                  <a:pt x="1628" y="7054"/>
                </a:lnTo>
                <a:lnTo>
                  <a:pt x="1620" y="7047"/>
                </a:lnTo>
                <a:lnTo>
                  <a:pt x="1607" y="7044"/>
                </a:lnTo>
                <a:lnTo>
                  <a:pt x="1593" y="7047"/>
                </a:lnTo>
                <a:lnTo>
                  <a:pt x="1581" y="7054"/>
                </a:lnTo>
                <a:lnTo>
                  <a:pt x="1569" y="7064"/>
                </a:lnTo>
                <a:lnTo>
                  <a:pt x="1562" y="7078"/>
                </a:lnTo>
                <a:lnTo>
                  <a:pt x="1561" y="7091"/>
                </a:lnTo>
                <a:lnTo>
                  <a:pt x="1564" y="7102"/>
                </a:lnTo>
                <a:lnTo>
                  <a:pt x="1574" y="7109"/>
                </a:lnTo>
                <a:lnTo>
                  <a:pt x="1586" y="7111"/>
                </a:lnTo>
                <a:lnTo>
                  <a:pt x="1600" y="7109"/>
                </a:lnTo>
                <a:lnTo>
                  <a:pt x="1612" y="7102"/>
                </a:lnTo>
                <a:lnTo>
                  <a:pt x="1624" y="7091"/>
                </a:lnTo>
                <a:lnTo>
                  <a:pt x="1631" y="7078"/>
                </a:lnTo>
                <a:close/>
                <a:moveTo>
                  <a:pt x="1583" y="7226"/>
                </a:moveTo>
                <a:lnTo>
                  <a:pt x="1584" y="7212"/>
                </a:lnTo>
                <a:lnTo>
                  <a:pt x="1580" y="7202"/>
                </a:lnTo>
                <a:lnTo>
                  <a:pt x="1572" y="7195"/>
                </a:lnTo>
                <a:lnTo>
                  <a:pt x="1559" y="7192"/>
                </a:lnTo>
                <a:lnTo>
                  <a:pt x="1546" y="7195"/>
                </a:lnTo>
                <a:lnTo>
                  <a:pt x="1534" y="7202"/>
                </a:lnTo>
                <a:lnTo>
                  <a:pt x="1522" y="7212"/>
                </a:lnTo>
                <a:lnTo>
                  <a:pt x="1516" y="7226"/>
                </a:lnTo>
                <a:lnTo>
                  <a:pt x="1514" y="7238"/>
                </a:lnTo>
                <a:lnTo>
                  <a:pt x="1518" y="7249"/>
                </a:lnTo>
                <a:lnTo>
                  <a:pt x="1527" y="7255"/>
                </a:lnTo>
                <a:lnTo>
                  <a:pt x="1539" y="7258"/>
                </a:lnTo>
                <a:lnTo>
                  <a:pt x="1552" y="7255"/>
                </a:lnTo>
                <a:lnTo>
                  <a:pt x="1565" y="7249"/>
                </a:lnTo>
                <a:lnTo>
                  <a:pt x="1576" y="7238"/>
                </a:lnTo>
                <a:lnTo>
                  <a:pt x="1583" y="7226"/>
                </a:lnTo>
                <a:close/>
                <a:moveTo>
                  <a:pt x="1534" y="7373"/>
                </a:moveTo>
                <a:lnTo>
                  <a:pt x="1536" y="7361"/>
                </a:lnTo>
                <a:lnTo>
                  <a:pt x="1532" y="7350"/>
                </a:lnTo>
                <a:lnTo>
                  <a:pt x="1524" y="7343"/>
                </a:lnTo>
                <a:lnTo>
                  <a:pt x="1512" y="7340"/>
                </a:lnTo>
                <a:lnTo>
                  <a:pt x="1499" y="7343"/>
                </a:lnTo>
                <a:lnTo>
                  <a:pt x="1487" y="7350"/>
                </a:lnTo>
                <a:lnTo>
                  <a:pt x="1477" y="7361"/>
                </a:lnTo>
                <a:lnTo>
                  <a:pt x="1469" y="7373"/>
                </a:lnTo>
                <a:lnTo>
                  <a:pt x="1468" y="7385"/>
                </a:lnTo>
                <a:lnTo>
                  <a:pt x="1471" y="7395"/>
                </a:lnTo>
                <a:lnTo>
                  <a:pt x="1480" y="7402"/>
                </a:lnTo>
                <a:lnTo>
                  <a:pt x="1492" y="7406"/>
                </a:lnTo>
                <a:lnTo>
                  <a:pt x="1505" y="7402"/>
                </a:lnTo>
                <a:lnTo>
                  <a:pt x="1517" y="7395"/>
                </a:lnTo>
                <a:lnTo>
                  <a:pt x="1528" y="7385"/>
                </a:lnTo>
                <a:lnTo>
                  <a:pt x="1534" y="7373"/>
                </a:lnTo>
                <a:close/>
                <a:moveTo>
                  <a:pt x="1486" y="7520"/>
                </a:moveTo>
                <a:lnTo>
                  <a:pt x="1488" y="7508"/>
                </a:lnTo>
                <a:lnTo>
                  <a:pt x="1484" y="7499"/>
                </a:lnTo>
                <a:lnTo>
                  <a:pt x="1475" y="7491"/>
                </a:lnTo>
                <a:lnTo>
                  <a:pt x="1464" y="7488"/>
                </a:lnTo>
                <a:lnTo>
                  <a:pt x="1451" y="7491"/>
                </a:lnTo>
                <a:lnTo>
                  <a:pt x="1440" y="7499"/>
                </a:lnTo>
                <a:lnTo>
                  <a:pt x="1430" y="7508"/>
                </a:lnTo>
                <a:lnTo>
                  <a:pt x="1423" y="7520"/>
                </a:lnTo>
                <a:lnTo>
                  <a:pt x="1421" y="7532"/>
                </a:lnTo>
                <a:lnTo>
                  <a:pt x="1425" y="7542"/>
                </a:lnTo>
                <a:lnTo>
                  <a:pt x="1433" y="7550"/>
                </a:lnTo>
                <a:lnTo>
                  <a:pt x="1444" y="7552"/>
                </a:lnTo>
                <a:lnTo>
                  <a:pt x="1457" y="7550"/>
                </a:lnTo>
                <a:lnTo>
                  <a:pt x="1469" y="7542"/>
                </a:lnTo>
                <a:lnTo>
                  <a:pt x="1480" y="7532"/>
                </a:lnTo>
                <a:lnTo>
                  <a:pt x="1486" y="7520"/>
                </a:lnTo>
                <a:close/>
                <a:moveTo>
                  <a:pt x="1438" y="7668"/>
                </a:moveTo>
                <a:lnTo>
                  <a:pt x="1439" y="7656"/>
                </a:lnTo>
                <a:lnTo>
                  <a:pt x="1436" y="7646"/>
                </a:lnTo>
                <a:lnTo>
                  <a:pt x="1429" y="7640"/>
                </a:lnTo>
                <a:lnTo>
                  <a:pt x="1417" y="7638"/>
                </a:lnTo>
                <a:lnTo>
                  <a:pt x="1404" y="7640"/>
                </a:lnTo>
                <a:lnTo>
                  <a:pt x="1393" y="7646"/>
                </a:lnTo>
                <a:lnTo>
                  <a:pt x="1383" y="7656"/>
                </a:lnTo>
                <a:lnTo>
                  <a:pt x="1376" y="7668"/>
                </a:lnTo>
                <a:lnTo>
                  <a:pt x="1375" y="7679"/>
                </a:lnTo>
                <a:lnTo>
                  <a:pt x="1378" y="7690"/>
                </a:lnTo>
                <a:lnTo>
                  <a:pt x="1386" y="7696"/>
                </a:lnTo>
                <a:lnTo>
                  <a:pt x="1397" y="7699"/>
                </a:lnTo>
                <a:lnTo>
                  <a:pt x="1410" y="7696"/>
                </a:lnTo>
                <a:lnTo>
                  <a:pt x="1421" y="7690"/>
                </a:lnTo>
                <a:lnTo>
                  <a:pt x="1432" y="7679"/>
                </a:lnTo>
                <a:lnTo>
                  <a:pt x="1438" y="7668"/>
                </a:lnTo>
                <a:close/>
                <a:moveTo>
                  <a:pt x="1369" y="7786"/>
                </a:moveTo>
                <a:lnTo>
                  <a:pt x="1357" y="7788"/>
                </a:lnTo>
                <a:lnTo>
                  <a:pt x="1346" y="7794"/>
                </a:lnTo>
                <a:lnTo>
                  <a:pt x="1336" y="7804"/>
                </a:lnTo>
                <a:lnTo>
                  <a:pt x="1329" y="7815"/>
                </a:lnTo>
                <a:lnTo>
                  <a:pt x="1328" y="7827"/>
                </a:lnTo>
                <a:lnTo>
                  <a:pt x="1331" y="7837"/>
                </a:lnTo>
                <a:lnTo>
                  <a:pt x="1340" y="7843"/>
                </a:lnTo>
                <a:lnTo>
                  <a:pt x="1350" y="7845"/>
                </a:lnTo>
                <a:lnTo>
                  <a:pt x="1362" y="7843"/>
                </a:lnTo>
                <a:lnTo>
                  <a:pt x="1374" y="7837"/>
                </a:lnTo>
                <a:lnTo>
                  <a:pt x="1384" y="7827"/>
                </a:lnTo>
                <a:lnTo>
                  <a:pt x="1390" y="7815"/>
                </a:lnTo>
                <a:lnTo>
                  <a:pt x="1391" y="7804"/>
                </a:lnTo>
                <a:lnTo>
                  <a:pt x="1388" y="7794"/>
                </a:lnTo>
                <a:lnTo>
                  <a:pt x="1380" y="7788"/>
                </a:lnTo>
                <a:lnTo>
                  <a:pt x="1369" y="7786"/>
                </a:lnTo>
                <a:close/>
                <a:moveTo>
                  <a:pt x="1342" y="7962"/>
                </a:moveTo>
                <a:lnTo>
                  <a:pt x="1343" y="7951"/>
                </a:lnTo>
                <a:lnTo>
                  <a:pt x="1340" y="7942"/>
                </a:lnTo>
                <a:lnTo>
                  <a:pt x="1332" y="7936"/>
                </a:lnTo>
                <a:lnTo>
                  <a:pt x="1321" y="7934"/>
                </a:lnTo>
                <a:lnTo>
                  <a:pt x="1310" y="7936"/>
                </a:lnTo>
                <a:lnTo>
                  <a:pt x="1299" y="7942"/>
                </a:lnTo>
                <a:lnTo>
                  <a:pt x="1290" y="7951"/>
                </a:lnTo>
                <a:lnTo>
                  <a:pt x="1283" y="7962"/>
                </a:lnTo>
                <a:lnTo>
                  <a:pt x="1281" y="7974"/>
                </a:lnTo>
                <a:lnTo>
                  <a:pt x="1285" y="7983"/>
                </a:lnTo>
                <a:lnTo>
                  <a:pt x="1293" y="7990"/>
                </a:lnTo>
                <a:lnTo>
                  <a:pt x="1303" y="7992"/>
                </a:lnTo>
                <a:lnTo>
                  <a:pt x="1315" y="7990"/>
                </a:lnTo>
                <a:lnTo>
                  <a:pt x="1326" y="7983"/>
                </a:lnTo>
                <a:lnTo>
                  <a:pt x="1336" y="7974"/>
                </a:lnTo>
                <a:lnTo>
                  <a:pt x="1342" y="7962"/>
                </a:lnTo>
                <a:close/>
                <a:moveTo>
                  <a:pt x="1236" y="8111"/>
                </a:moveTo>
                <a:lnTo>
                  <a:pt x="1235" y="8122"/>
                </a:lnTo>
                <a:lnTo>
                  <a:pt x="1239" y="8130"/>
                </a:lnTo>
                <a:lnTo>
                  <a:pt x="1246" y="8136"/>
                </a:lnTo>
                <a:lnTo>
                  <a:pt x="1256" y="8138"/>
                </a:lnTo>
                <a:lnTo>
                  <a:pt x="1267" y="8136"/>
                </a:lnTo>
                <a:lnTo>
                  <a:pt x="1278" y="8130"/>
                </a:lnTo>
                <a:lnTo>
                  <a:pt x="1288" y="8122"/>
                </a:lnTo>
                <a:lnTo>
                  <a:pt x="1293" y="8111"/>
                </a:lnTo>
                <a:lnTo>
                  <a:pt x="1295" y="8099"/>
                </a:lnTo>
                <a:lnTo>
                  <a:pt x="1292" y="8090"/>
                </a:lnTo>
                <a:lnTo>
                  <a:pt x="1284" y="8084"/>
                </a:lnTo>
                <a:lnTo>
                  <a:pt x="1274" y="8082"/>
                </a:lnTo>
                <a:lnTo>
                  <a:pt x="1262" y="8084"/>
                </a:lnTo>
                <a:lnTo>
                  <a:pt x="1252" y="8090"/>
                </a:lnTo>
                <a:lnTo>
                  <a:pt x="1243" y="8099"/>
                </a:lnTo>
                <a:lnTo>
                  <a:pt x="1236" y="8111"/>
                </a:lnTo>
                <a:close/>
                <a:moveTo>
                  <a:pt x="1190" y="8258"/>
                </a:moveTo>
                <a:lnTo>
                  <a:pt x="1188" y="8269"/>
                </a:lnTo>
                <a:lnTo>
                  <a:pt x="1192" y="8277"/>
                </a:lnTo>
                <a:lnTo>
                  <a:pt x="1199" y="8283"/>
                </a:lnTo>
                <a:lnTo>
                  <a:pt x="1209" y="8285"/>
                </a:lnTo>
                <a:lnTo>
                  <a:pt x="1220" y="8283"/>
                </a:lnTo>
                <a:lnTo>
                  <a:pt x="1230" y="8277"/>
                </a:lnTo>
                <a:lnTo>
                  <a:pt x="1240" y="8269"/>
                </a:lnTo>
                <a:lnTo>
                  <a:pt x="1245" y="8258"/>
                </a:lnTo>
                <a:lnTo>
                  <a:pt x="1247" y="8248"/>
                </a:lnTo>
                <a:lnTo>
                  <a:pt x="1244" y="8238"/>
                </a:lnTo>
                <a:lnTo>
                  <a:pt x="1236" y="8232"/>
                </a:lnTo>
                <a:lnTo>
                  <a:pt x="1226" y="8230"/>
                </a:lnTo>
                <a:lnTo>
                  <a:pt x="1215" y="8232"/>
                </a:lnTo>
                <a:lnTo>
                  <a:pt x="1205" y="8238"/>
                </a:lnTo>
                <a:lnTo>
                  <a:pt x="1196" y="8248"/>
                </a:lnTo>
                <a:lnTo>
                  <a:pt x="1190" y="8258"/>
                </a:lnTo>
                <a:close/>
                <a:moveTo>
                  <a:pt x="1021" y="8871"/>
                </a:moveTo>
                <a:lnTo>
                  <a:pt x="1030" y="8870"/>
                </a:lnTo>
                <a:lnTo>
                  <a:pt x="1039" y="8865"/>
                </a:lnTo>
                <a:lnTo>
                  <a:pt x="1046" y="8858"/>
                </a:lnTo>
                <a:lnTo>
                  <a:pt x="1052" y="8848"/>
                </a:lnTo>
                <a:lnTo>
                  <a:pt x="1053" y="8839"/>
                </a:lnTo>
                <a:lnTo>
                  <a:pt x="1050" y="8831"/>
                </a:lnTo>
                <a:lnTo>
                  <a:pt x="1044" y="8827"/>
                </a:lnTo>
                <a:lnTo>
                  <a:pt x="1035" y="8825"/>
                </a:lnTo>
                <a:lnTo>
                  <a:pt x="1026" y="8827"/>
                </a:lnTo>
                <a:lnTo>
                  <a:pt x="1017" y="8831"/>
                </a:lnTo>
                <a:lnTo>
                  <a:pt x="1010" y="8839"/>
                </a:lnTo>
                <a:lnTo>
                  <a:pt x="1005" y="8848"/>
                </a:lnTo>
                <a:lnTo>
                  <a:pt x="1004" y="8857"/>
                </a:lnTo>
                <a:lnTo>
                  <a:pt x="1007" y="8865"/>
                </a:lnTo>
                <a:lnTo>
                  <a:pt x="1012" y="8870"/>
                </a:lnTo>
                <a:lnTo>
                  <a:pt x="1021" y="8871"/>
                </a:lnTo>
                <a:close/>
                <a:moveTo>
                  <a:pt x="988" y="8973"/>
                </a:moveTo>
                <a:lnTo>
                  <a:pt x="979" y="8975"/>
                </a:lnTo>
                <a:lnTo>
                  <a:pt x="970" y="8979"/>
                </a:lnTo>
                <a:lnTo>
                  <a:pt x="963" y="8986"/>
                </a:lnTo>
                <a:lnTo>
                  <a:pt x="959" y="8996"/>
                </a:lnTo>
                <a:lnTo>
                  <a:pt x="958" y="9005"/>
                </a:lnTo>
                <a:lnTo>
                  <a:pt x="960" y="9012"/>
                </a:lnTo>
                <a:lnTo>
                  <a:pt x="966" y="9016"/>
                </a:lnTo>
                <a:lnTo>
                  <a:pt x="974" y="9018"/>
                </a:lnTo>
                <a:lnTo>
                  <a:pt x="983" y="9016"/>
                </a:lnTo>
                <a:lnTo>
                  <a:pt x="991" y="9012"/>
                </a:lnTo>
                <a:lnTo>
                  <a:pt x="998" y="9005"/>
                </a:lnTo>
                <a:lnTo>
                  <a:pt x="1004" y="8996"/>
                </a:lnTo>
                <a:lnTo>
                  <a:pt x="1005" y="8986"/>
                </a:lnTo>
                <a:lnTo>
                  <a:pt x="1002" y="8979"/>
                </a:lnTo>
                <a:lnTo>
                  <a:pt x="996" y="8975"/>
                </a:lnTo>
                <a:lnTo>
                  <a:pt x="988" y="8973"/>
                </a:lnTo>
                <a:close/>
                <a:moveTo>
                  <a:pt x="926" y="9165"/>
                </a:moveTo>
                <a:lnTo>
                  <a:pt x="935" y="9163"/>
                </a:lnTo>
                <a:lnTo>
                  <a:pt x="943" y="9158"/>
                </a:lnTo>
                <a:lnTo>
                  <a:pt x="950" y="9152"/>
                </a:lnTo>
                <a:lnTo>
                  <a:pt x="955" y="9143"/>
                </a:lnTo>
                <a:lnTo>
                  <a:pt x="956" y="9135"/>
                </a:lnTo>
                <a:lnTo>
                  <a:pt x="954" y="9127"/>
                </a:lnTo>
                <a:lnTo>
                  <a:pt x="948" y="9123"/>
                </a:lnTo>
                <a:lnTo>
                  <a:pt x="940" y="9121"/>
                </a:lnTo>
                <a:lnTo>
                  <a:pt x="931" y="9123"/>
                </a:lnTo>
                <a:lnTo>
                  <a:pt x="923" y="9127"/>
                </a:lnTo>
                <a:lnTo>
                  <a:pt x="916" y="9135"/>
                </a:lnTo>
                <a:lnTo>
                  <a:pt x="912" y="9143"/>
                </a:lnTo>
                <a:lnTo>
                  <a:pt x="911" y="9152"/>
                </a:lnTo>
                <a:lnTo>
                  <a:pt x="913" y="9158"/>
                </a:lnTo>
                <a:lnTo>
                  <a:pt x="919" y="9163"/>
                </a:lnTo>
                <a:lnTo>
                  <a:pt x="926" y="9165"/>
                </a:lnTo>
                <a:close/>
                <a:moveTo>
                  <a:pt x="879" y="9311"/>
                </a:moveTo>
                <a:lnTo>
                  <a:pt x="888" y="9309"/>
                </a:lnTo>
                <a:lnTo>
                  <a:pt x="895" y="9305"/>
                </a:lnTo>
                <a:lnTo>
                  <a:pt x="902" y="9298"/>
                </a:lnTo>
                <a:lnTo>
                  <a:pt x="907" y="9291"/>
                </a:lnTo>
                <a:lnTo>
                  <a:pt x="908" y="9283"/>
                </a:lnTo>
                <a:lnTo>
                  <a:pt x="905" y="9277"/>
                </a:lnTo>
                <a:lnTo>
                  <a:pt x="900" y="9271"/>
                </a:lnTo>
                <a:lnTo>
                  <a:pt x="892" y="9270"/>
                </a:lnTo>
                <a:lnTo>
                  <a:pt x="884" y="9271"/>
                </a:lnTo>
                <a:lnTo>
                  <a:pt x="876" y="9277"/>
                </a:lnTo>
                <a:lnTo>
                  <a:pt x="870" y="9283"/>
                </a:lnTo>
                <a:lnTo>
                  <a:pt x="866" y="9291"/>
                </a:lnTo>
                <a:lnTo>
                  <a:pt x="865" y="9298"/>
                </a:lnTo>
                <a:lnTo>
                  <a:pt x="867" y="9305"/>
                </a:lnTo>
                <a:lnTo>
                  <a:pt x="872" y="9309"/>
                </a:lnTo>
                <a:lnTo>
                  <a:pt x="879" y="9311"/>
                </a:lnTo>
                <a:close/>
                <a:moveTo>
                  <a:pt x="832" y="9457"/>
                </a:moveTo>
                <a:lnTo>
                  <a:pt x="840" y="9456"/>
                </a:lnTo>
                <a:lnTo>
                  <a:pt x="848" y="9452"/>
                </a:lnTo>
                <a:lnTo>
                  <a:pt x="854" y="9446"/>
                </a:lnTo>
                <a:lnTo>
                  <a:pt x="859" y="9438"/>
                </a:lnTo>
                <a:lnTo>
                  <a:pt x="860" y="9431"/>
                </a:lnTo>
                <a:lnTo>
                  <a:pt x="856" y="9424"/>
                </a:lnTo>
                <a:lnTo>
                  <a:pt x="852" y="9420"/>
                </a:lnTo>
                <a:lnTo>
                  <a:pt x="845" y="9419"/>
                </a:lnTo>
                <a:lnTo>
                  <a:pt x="837" y="9420"/>
                </a:lnTo>
                <a:lnTo>
                  <a:pt x="829" y="9424"/>
                </a:lnTo>
                <a:lnTo>
                  <a:pt x="823" y="9431"/>
                </a:lnTo>
                <a:lnTo>
                  <a:pt x="819" y="9438"/>
                </a:lnTo>
                <a:lnTo>
                  <a:pt x="818" y="9446"/>
                </a:lnTo>
                <a:lnTo>
                  <a:pt x="821" y="9452"/>
                </a:lnTo>
                <a:lnTo>
                  <a:pt x="825" y="9456"/>
                </a:lnTo>
                <a:lnTo>
                  <a:pt x="832" y="9457"/>
                </a:lnTo>
                <a:close/>
                <a:moveTo>
                  <a:pt x="785" y="9604"/>
                </a:moveTo>
                <a:lnTo>
                  <a:pt x="793" y="9603"/>
                </a:lnTo>
                <a:lnTo>
                  <a:pt x="800" y="9598"/>
                </a:lnTo>
                <a:lnTo>
                  <a:pt x="805" y="9592"/>
                </a:lnTo>
                <a:lnTo>
                  <a:pt x="809" y="9585"/>
                </a:lnTo>
                <a:lnTo>
                  <a:pt x="810" y="9578"/>
                </a:lnTo>
                <a:lnTo>
                  <a:pt x="808" y="9573"/>
                </a:lnTo>
                <a:lnTo>
                  <a:pt x="803" y="9569"/>
                </a:lnTo>
                <a:lnTo>
                  <a:pt x="797" y="9567"/>
                </a:lnTo>
                <a:lnTo>
                  <a:pt x="789" y="9569"/>
                </a:lnTo>
                <a:lnTo>
                  <a:pt x="782" y="9573"/>
                </a:lnTo>
                <a:lnTo>
                  <a:pt x="777" y="9578"/>
                </a:lnTo>
                <a:lnTo>
                  <a:pt x="773" y="9585"/>
                </a:lnTo>
                <a:lnTo>
                  <a:pt x="772" y="9592"/>
                </a:lnTo>
                <a:lnTo>
                  <a:pt x="774" y="9598"/>
                </a:lnTo>
                <a:lnTo>
                  <a:pt x="779" y="9603"/>
                </a:lnTo>
                <a:lnTo>
                  <a:pt x="785" y="9604"/>
                </a:lnTo>
                <a:close/>
                <a:moveTo>
                  <a:pt x="738" y="9751"/>
                </a:moveTo>
                <a:lnTo>
                  <a:pt x="745" y="9749"/>
                </a:lnTo>
                <a:lnTo>
                  <a:pt x="752" y="9746"/>
                </a:lnTo>
                <a:lnTo>
                  <a:pt x="757" y="9740"/>
                </a:lnTo>
                <a:lnTo>
                  <a:pt x="761" y="9733"/>
                </a:lnTo>
                <a:lnTo>
                  <a:pt x="761" y="9726"/>
                </a:lnTo>
                <a:lnTo>
                  <a:pt x="759" y="9721"/>
                </a:lnTo>
                <a:lnTo>
                  <a:pt x="755" y="9717"/>
                </a:lnTo>
                <a:lnTo>
                  <a:pt x="749" y="9716"/>
                </a:lnTo>
                <a:lnTo>
                  <a:pt x="742" y="9717"/>
                </a:lnTo>
                <a:lnTo>
                  <a:pt x="736" y="9721"/>
                </a:lnTo>
                <a:lnTo>
                  <a:pt x="730" y="9726"/>
                </a:lnTo>
                <a:lnTo>
                  <a:pt x="727" y="9733"/>
                </a:lnTo>
                <a:lnTo>
                  <a:pt x="726" y="9740"/>
                </a:lnTo>
                <a:lnTo>
                  <a:pt x="728" y="9746"/>
                </a:lnTo>
                <a:lnTo>
                  <a:pt x="732" y="9749"/>
                </a:lnTo>
                <a:lnTo>
                  <a:pt x="738" y="9751"/>
                </a:lnTo>
                <a:close/>
                <a:moveTo>
                  <a:pt x="3670" y="161"/>
                </a:moveTo>
                <a:lnTo>
                  <a:pt x="3677" y="160"/>
                </a:lnTo>
                <a:lnTo>
                  <a:pt x="3684" y="156"/>
                </a:lnTo>
                <a:lnTo>
                  <a:pt x="3689" y="151"/>
                </a:lnTo>
                <a:lnTo>
                  <a:pt x="3693" y="144"/>
                </a:lnTo>
                <a:lnTo>
                  <a:pt x="3694" y="137"/>
                </a:lnTo>
                <a:lnTo>
                  <a:pt x="3692" y="132"/>
                </a:lnTo>
                <a:lnTo>
                  <a:pt x="3687" y="128"/>
                </a:lnTo>
                <a:lnTo>
                  <a:pt x="3681" y="127"/>
                </a:lnTo>
                <a:lnTo>
                  <a:pt x="3674" y="128"/>
                </a:lnTo>
                <a:lnTo>
                  <a:pt x="3667" y="132"/>
                </a:lnTo>
                <a:lnTo>
                  <a:pt x="3662" y="137"/>
                </a:lnTo>
                <a:lnTo>
                  <a:pt x="3657" y="144"/>
                </a:lnTo>
                <a:lnTo>
                  <a:pt x="3657" y="151"/>
                </a:lnTo>
                <a:lnTo>
                  <a:pt x="3658" y="156"/>
                </a:lnTo>
                <a:lnTo>
                  <a:pt x="3664" y="160"/>
                </a:lnTo>
                <a:lnTo>
                  <a:pt x="3670" y="161"/>
                </a:lnTo>
                <a:close/>
                <a:moveTo>
                  <a:pt x="3622" y="310"/>
                </a:moveTo>
                <a:lnTo>
                  <a:pt x="3630" y="309"/>
                </a:lnTo>
                <a:lnTo>
                  <a:pt x="3637" y="305"/>
                </a:lnTo>
                <a:lnTo>
                  <a:pt x="3643" y="298"/>
                </a:lnTo>
                <a:lnTo>
                  <a:pt x="3646" y="291"/>
                </a:lnTo>
                <a:lnTo>
                  <a:pt x="3647" y="284"/>
                </a:lnTo>
                <a:lnTo>
                  <a:pt x="3645" y="279"/>
                </a:lnTo>
                <a:lnTo>
                  <a:pt x="3641" y="275"/>
                </a:lnTo>
                <a:lnTo>
                  <a:pt x="3634" y="273"/>
                </a:lnTo>
                <a:lnTo>
                  <a:pt x="3626" y="275"/>
                </a:lnTo>
                <a:lnTo>
                  <a:pt x="3620" y="279"/>
                </a:lnTo>
                <a:lnTo>
                  <a:pt x="3613" y="284"/>
                </a:lnTo>
                <a:lnTo>
                  <a:pt x="3609" y="291"/>
                </a:lnTo>
                <a:lnTo>
                  <a:pt x="3608" y="298"/>
                </a:lnTo>
                <a:lnTo>
                  <a:pt x="3610" y="305"/>
                </a:lnTo>
                <a:lnTo>
                  <a:pt x="3616" y="309"/>
                </a:lnTo>
                <a:lnTo>
                  <a:pt x="3622" y="310"/>
                </a:lnTo>
                <a:close/>
                <a:moveTo>
                  <a:pt x="3575" y="459"/>
                </a:moveTo>
                <a:lnTo>
                  <a:pt x="3583" y="457"/>
                </a:lnTo>
                <a:lnTo>
                  <a:pt x="3590" y="453"/>
                </a:lnTo>
                <a:lnTo>
                  <a:pt x="3596" y="447"/>
                </a:lnTo>
                <a:lnTo>
                  <a:pt x="3600" y="439"/>
                </a:lnTo>
                <a:lnTo>
                  <a:pt x="3601" y="431"/>
                </a:lnTo>
                <a:lnTo>
                  <a:pt x="3599" y="425"/>
                </a:lnTo>
                <a:lnTo>
                  <a:pt x="3594" y="421"/>
                </a:lnTo>
                <a:lnTo>
                  <a:pt x="3587" y="420"/>
                </a:lnTo>
                <a:lnTo>
                  <a:pt x="3579" y="421"/>
                </a:lnTo>
                <a:lnTo>
                  <a:pt x="3572" y="425"/>
                </a:lnTo>
                <a:lnTo>
                  <a:pt x="3564" y="431"/>
                </a:lnTo>
                <a:lnTo>
                  <a:pt x="3561" y="439"/>
                </a:lnTo>
                <a:lnTo>
                  <a:pt x="3560" y="447"/>
                </a:lnTo>
                <a:lnTo>
                  <a:pt x="3562" y="453"/>
                </a:lnTo>
                <a:lnTo>
                  <a:pt x="3568" y="457"/>
                </a:lnTo>
                <a:lnTo>
                  <a:pt x="3575" y="459"/>
                </a:lnTo>
                <a:close/>
                <a:moveTo>
                  <a:pt x="3527" y="607"/>
                </a:moveTo>
                <a:lnTo>
                  <a:pt x="3535" y="606"/>
                </a:lnTo>
                <a:lnTo>
                  <a:pt x="3543" y="601"/>
                </a:lnTo>
                <a:lnTo>
                  <a:pt x="3549" y="595"/>
                </a:lnTo>
                <a:lnTo>
                  <a:pt x="3553" y="587"/>
                </a:lnTo>
                <a:lnTo>
                  <a:pt x="3554" y="578"/>
                </a:lnTo>
                <a:lnTo>
                  <a:pt x="3552" y="572"/>
                </a:lnTo>
                <a:lnTo>
                  <a:pt x="3547" y="568"/>
                </a:lnTo>
                <a:lnTo>
                  <a:pt x="3540" y="566"/>
                </a:lnTo>
                <a:lnTo>
                  <a:pt x="3532" y="568"/>
                </a:lnTo>
                <a:lnTo>
                  <a:pt x="3524" y="572"/>
                </a:lnTo>
                <a:lnTo>
                  <a:pt x="3516" y="578"/>
                </a:lnTo>
                <a:lnTo>
                  <a:pt x="3512" y="587"/>
                </a:lnTo>
                <a:lnTo>
                  <a:pt x="3511" y="595"/>
                </a:lnTo>
                <a:lnTo>
                  <a:pt x="3514" y="601"/>
                </a:lnTo>
                <a:lnTo>
                  <a:pt x="3520" y="606"/>
                </a:lnTo>
                <a:lnTo>
                  <a:pt x="3527" y="607"/>
                </a:lnTo>
                <a:close/>
                <a:moveTo>
                  <a:pt x="3479" y="755"/>
                </a:moveTo>
                <a:lnTo>
                  <a:pt x="3488" y="754"/>
                </a:lnTo>
                <a:lnTo>
                  <a:pt x="3496" y="749"/>
                </a:lnTo>
                <a:lnTo>
                  <a:pt x="3503" y="743"/>
                </a:lnTo>
                <a:lnTo>
                  <a:pt x="3507" y="735"/>
                </a:lnTo>
                <a:lnTo>
                  <a:pt x="3508" y="726"/>
                </a:lnTo>
                <a:lnTo>
                  <a:pt x="3505" y="719"/>
                </a:lnTo>
                <a:lnTo>
                  <a:pt x="3500" y="714"/>
                </a:lnTo>
                <a:lnTo>
                  <a:pt x="3493" y="713"/>
                </a:lnTo>
                <a:lnTo>
                  <a:pt x="3484" y="714"/>
                </a:lnTo>
                <a:lnTo>
                  <a:pt x="3476" y="719"/>
                </a:lnTo>
                <a:lnTo>
                  <a:pt x="3468" y="726"/>
                </a:lnTo>
                <a:lnTo>
                  <a:pt x="3464" y="735"/>
                </a:lnTo>
                <a:lnTo>
                  <a:pt x="3463" y="743"/>
                </a:lnTo>
                <a:lnTo>
                  <a:pt x="3466" y="749"/>
                </a:lnTo>
                <a:lnTo>
                  <a:pt x="3472" y="754"/>
                </a:lnTo>
                <a:lnTo>
                  <a:pt x="3479" y="755"/>
                </a:lnTo>
                <a:close/>
                <a:moveTo>
                  <a:pt x="3432" y="903"/>
                </a:moveTo>
                <a:lnTo>
                  <a:pt x="3441" y="902"/>
                </a:lnTo>
                <a:lnTo>
                  <a:pt x="3449" y="897"/>
                </a:lnTo>
                <a:lnTo>
                  <a:pt x="3456" y="890"/>
                </a:lnTo>
                <a:lnTo>
                  <a:pt x="3460" y="882"/>
                </a:lnTo>
                <a:lnTo>
                  <a:pt x="3461" y="873"/>
                </a:lnTo>
                <a:lnTo>
                  <a:pt x="3459" y="867"/>
                </a:lnTo>
                <a:lnTo>
                  <a:pt x="3453" y="861"/>
                </a:lnTo>
                <a:lnTo>
                  <a:pt x="3446" y="859"/>
                </a:lnTo>
                <a:lnTo>
                  <a:pt x="3437" y="861"/>
                </a:lnTo>
                <a:lnTo>
                  <a:pt x="3428" y="867"/>
                </a:lnTo>
                <a:lnTo>
                  <a:pt x="3420" y="873"/>
                </a:lnTo>
                <a:lnTo>
                  <a:pt x="3416" y="882"/>
                </a:lnTo>
                <a:lnTo>
                  <a:pt x="3415" y="890"/>
                </a:lnTo>
                <a:lnTo>
                  <a:pt x="3417" y="897"/>
                </a:lnTo>
                <a:lnTo>
                  <a:pt x="3423" y="902"/>
                </a:lnTo>
                <a:lnTo>
                  <a:pt x="3432" y="903"/>
                </a:lnTo>
                <a:close/>
                <a:moveTo>
                  <a:pt x="3384" y="1053"/>
                </a:moveTo>
                <a:lnTo>
                  <a:pt x="3393" y="1050"/>
                </a:lnTo>
                <a:lnTo>
                  <a:pt x="3402" y="1045"/>
                </a:lnTo>
                <a:lnTo>
                  <a:pt x="3409" y="1038"/>
                </a:lnTo>
                <a:lnTo>
                  <a:pt x="3414" y="1029"/>
                </a:lnTo>
                <a:lnTo>
                  <a:pt x="3415" y="1021"/>
                </a:lnTo>
                <a:lnTo>
                  <a:pt x="3412" y="1013"/>
                </a:lnTo>
                <a:lnTo>
                  <a:pt x="3407" y="1009"/>
                </a:lnTo>
                <a:lnTo>
                  <a:pt x="3399" y="1007"/>
                </a:lnTo>
                <a:lnTo>
                  <a:pt x="3389" y="1009"/>
                </a:lnTo>
                <a:lnTo>
                  <a:pt x="3381" y="1013"/>
                </a:lnTo>
                <a:lnTo>
                  <a:pt x="3372" y="1021"/>
                </a:lnTo>
                <a:lnTo>
                  <a:pt x="3368" y="1029"/>
                </a:lnTo>
                <a:lnTo>
                  <a:pt x="3367" y="1038"/>
                </a:lnTo>
                <a:lnTo>
                  <a:pt x="3369" y="1045"/>
                </a:lnTo>
                <a:lnTo>
                  <a:pt x="3375" y="1050"/>
                </a:lnTo>
                <a:lnTo>
                  <a:pt x="3384" y="1053"/>
                </a:lnTo>
                <a:close/>
                <a:moveTo>
                  <a:pt x="3336" y="1201"/>
                </a:moveTo>
                <a:lnTo>
                  <a:pt x="3346" y="1199"/>
                </a:lnTo>
                <a:lnTo>
                  <a:pt x="3355" y="1194"/>
                </a:lnTo>
                <a:lnTo>
                  <a:pt x="3362" y="1186"/>
                </a:lnTo>
                <a:lnTo>
                  <a:pt x="3367" y="1177"/>
                </a:lnTo>
                <a:lnTo>
                  <a:pt x="3368" y="1168"/>
                </a:lnTo>
                <a:lnTo>
                  <a:pt x="3366" y="1160"/>
                </a:lnTo>
                <a:lnTo>
                  <a:pt x="3360" y="1155"/>
                </a:lnTo>
                <a:lnTo>
                  <a:pt x="3351" y="1153"/>
                </a:lnTo>
                <a:lnTo>
                  <a:pt x="3342" y="1155"/>
                </a:lnTo>
                <a:lnTo>
                  <a:pt x="3333" y="1160"/>
                </a:lnTo>
                <a:lnTo>
                  <a:pt x="3324" y="1168"/>
                </a:lnTo>
                <a:lnTo>
                  <a:pt x="3320" y="1177"/>
                </a:lnTo>
                <a:lnTo>
                  <a:pt x="3319" y="1186"/>
                </a:lnTo>
                <a:lnTo>
                  <a:pt x="3321" y="1194"/>
                </a:lnTo>
                <a:lnTo>
                  <a:pt x="3327" y="1199"/>
                </a:lnTo>
                <a:lnTo>
                  <a:pt x="3336" y="1201"/>
                </a:lnTo>
                <a:close/>
                <a:moveTo>
                  <a:pt x="3289" y="1349"/>
                </a:moveTo>
                <a:lnTo>
                  <a:pt x="3299" y="1347"/>
                </a:lnTo>
                <a:lnTo>
                  <a:pt x="3308" y="1342"/>
                </a:lnTo>
                <a:lnTo>
                  <a:pt x="3316" y="1334"/>
                </a:lnTo>
                <a:lnTo>
                  <a:pt x="3321" y="1324"/>
                </a:lnTo>
                <a:lnTo>
                  <a:pt x="3322" y="1315"/>
                </a:lnTo>
                <a:lnTo>
                  <a:pt x="3319" y="1307"/>
                </a:lnTo>
                <a:lnTo>
                  <a:pt x="3313" y="1302"/>
                </a:lnTo>
                <a:lnTo>
                  <a:pt x="3304" y="1300"/>
                </a:lnTo>
                <a:lnTo>
                  <a:pt x="3294" y="1302"/>
                </a:lnTo>
                <a:lnTo>
                  <a:pt x="3285" y="1307"/>
                </a:lnTo>
                <a:lnTo>
                  <a:pt x="3276" y="1315"/>
                </a:lnTo>
                <a:lnTo>
                  <a:pt x="3272" y="1324"/>
                </a:lnTo>
                <a:lnTo>
                  <a:pt x="3270" y="1334"/>
                </a:lnTo>
                <a:lnTo>
                  <a:pt x="3273" y="1342"/>
                </a:lnTo>
                <a:lnTo>
                  <a:pt x="3279" y="1347"/>
                </a:lnTo>
                <a:lnTo>
                  <a:pt x="3289" y="1349"/>
                </a:lnTo>
                <a:close/>
                <a:moveTo>
                  <a:pt x="3241" y="1497"/>
                </a:moveTo>
                <a:lnTo>
                  <a:pt x="3252" y="1495"/>
                </a:lnTo>
                <a:lnTo>
                  <a:pt x="3261" y="1490"/>
                </a:lnTo>
                <a:lnTo>
                  <a:pt x="3269" y="1482"/>
                </a:lnTo>
                <a:lnTo>
                  <a:pt x="3274" y="1472"/>
                </a:lnTo>
                <a:lnTo>
                  <a:pt x="3275" y="1462"/>
                </a:lnTo>
                <a:lnTo>
                  <a:pt x="3272" y="1454"/>
                </a:lnTo>
                <a:lnTo>
                  <a:pt x="3266" y="1448"/>
                </a:lnTo>
                <a:lnTo>
                  <a:pt x="3257" y="1446"/>
                </a:lnTo>
                <a:lnTo>
                  <a:pt x="3247" y="1448"/>
                </a:lnTo>
                <a:lnTo>
                  <a:pt x="3237" y="1454"/>
                </a:lnTo>
                <a:lnTo>
                  <a:pt x="3228" y="1462"/>
                </a:lnTo>
                <a:lnTo>
                  <a:pt x="3223" y="1472"/>
                </a:lnTo>
                <a:lnTo>
                  <a:pt x="3222" y="1482"/>
                </a:lnTo>
                <a:lnTo>
                  <a:pt x="3225" y="1490"/>
                </a:lnTo>
                <a:lnTo>
                  <a:pt x="3231" y="1495"/>
                </a:lnTo>
                <a:lnTo>
                  <a:pt x="3241" y="1497"/>
                </a:lnTo>
                <a:close/>
                <a:moveTo>
                  <a:pt x="3194" y="1645"/>
                </a:moveTo>
                <a:lnTo>
                  <a:pt x="3204" y="1643"/>
                </a:lnTo>
                <a:lnTo>
                  <a:pt x="3214" y="1638"/>
                </a:lnTo>
                <a:lnTo>
                  <a:pt x="3222" y="1630"/>
                </a:lnTo>
                <a:lnTo>
                  <a:pt x="3227" y="1620"/>
                </a:lnTo>
                <a:lnTo>
                  <a:pt x="3229" y="1609"/>
                </a:lnTo>
                <a:lnTo>
                  <a:pt x="3226" y="1601"/>
                </a:lnTo>
                <a:lnTo>
                  <a:pt x="3219" y="1595"/>
                </a:lnTo>
                <a:lnTo>
                  <a:pt x="3210" y="1593"/>
                </a:lnTo>
                <a:lnTo>
                  <a:pt x="3199" y="1595"/>
                </a:lnTo>
                <a:lnTo>
                  <a:pt x="3190" y="1601"/>
                </a:lnTo>
                <a:lnTo>
                  <a:pt x="3180" y="1609"/>
                </a:lnTo>
                <a:lnTo>
                  <a:pt x="3175" y="1620"/>
                </a:lnTo>
                <a:lnTo>
                  <a:pt x="3174" y="1630"/>
                </a:lnTo>
                <a:lnTo>
                  <a:pt x="3177" y="1638"/>
                </a:lnTo>
                <a:lnTo>
                  <a:pt x="3183" y="1643"/>
                </a:lnTo>
                <a:lnTo>
                  <a:pt x="3194" y="1645"/>
                </a:lnTo>
                <a:close/>
                <a:moveTo>
                  <a:pt x="3146" y="1793"/>
                </a:moveTo>
                <a:lnTo>
                  <a:pt x="3157" y="1791"/>
                </a:lnTo>
                <a:lnTo>
                  <a:pt x="3167" y="1786"/>
                </a:lnTo>
                <a:lnTo>
                  <a:pt x="3175" y="1777"/>
                </a:lnTo>
                <a:lnTo>
                  <a:pt x="3181" y="1767"/>
                </a:lnTo>
                <a:lnTo>
                  <a:pt x="3182" y="1757"/>
                </a:lnTo>
                <a:lnTo>
                  <a:pt x="3179" y="1747"/>
                </a:lnTo>
                <a:lnTo>
                  <a:pt x="3173" y="1742"/>
                </a:lnTo>
                <a:lnTo>
                  <a:pt x="3163" y="1740"/>
                </a:lnTo>
                <a:lnTo>
                  <a:pt x="3152" y="1742"/>
                </a:lnTo>
                <a:lnTo>
                  <a:pt x="3142" y="1747"/>
                </a:lnTo>
                <a:lnTo>
                  <a:pt x="3132" y="1757"/>
                </a:lnTo>
                <a:lnTo>
                  <a:pt x="3127" y="1767"/>
                </a:lnTo>
                <a:lnTo>
                  <a:pt x="3126" y="1777"/>
                </a:lnTo>
                <a:lnTo>
                  <a:pt x="3129" y="1786"/>
                </a:lnTo>
                <a:lnTo>
                  <a:pt x="3135" y="1791"/>
                </a:lnTo>
                <a:lnTo>
                  <a:pt x="3146" y="1793"/>
                </a:lnTo>
                <a:close/>
                <a:moveTo>
                  <a:pt x="3098" y="1943"/>
                </a:moveTo>
                <a:lnTo>
                  <a:pt x="3110" y="1940"/>
                </a:lnTo>
                <a:lnTo>
                  <a:pt x="3120" y="1934"/>
                </a:lnTo>
                <a:lnTo>
                  <a:pt x="3129" y="1925"/>
                </a:lnTo>
                <a:lnTo>
                  <a:pt x="3134" y="1914"/>
                </a:lnTo>
                <a:lnTo>
                  <a:pt x="3136" y="1904"/>
                </a:lnTo>
                <a:lnTo>
                  <a:pt x="3133" y="1895"/>
                </a:lnTo>
                <a:lnTo>
                  <a:pt x="3126" y="1888"/>
                </a:lnTo>
                <a:lnTo>
                  <a:pt x="3116" y="1886"/>
                </a:lnTo>
                <a:lnTo>
                  <a:pt x="3105" y="1888"/>
                </a:lnTo>
                <a:lnTo>
                  <a:pt x="3094" y="1895"/>
                </a:lnTo>
                <a:lnTo>
                  <a:pt x="3084" y="1904"/>
                </a:lnTo>
                <a:lnTo>
                  <a:pt x="3079" y="1914"/>
                </a:lnTo>
                <a:lnTo>
                  <a:pt x="3078" y="1925"/>
                </a:lnTo>
                <a:lnTo>
                  <a:pt x="3081" y="1934"/>
                </a:lnTo>
                <a:lnTo>
                  <a:pt x="3087" y="1941"/>
                </a:lnTo>
                <a:lnTo>
                  <a:pt x="3098" y="1943"/>
                </a:lnTo>
                <a:close/>
                <a:moveTo>
                  <a:pt x="3088" y="2062"/>
                </a:moveTo>
                <a:lnTo>
                  <a:pt x="3089" y="2051"/>
                </a:lnTo>
                <a:lnTo>
                  <a:pt x="3086" y="2042"/>
                </a:lnTo>
                <a:lnTo>
                  <a:pt x="3079" y="2036"/>
                </a:lnTo>
                <a:lnTo>
                  <a:pt x="3069" y="2034"/>
                </a:lnTo>
                <a:lnTo>
                  <a:pt x="3057" y="2036"/>
                </a:lnTo>
                <a:lnTo>
                  <a:pt x="3046" y="2042"/>
                </a:lnTo>
                <a:lnTo>
                  <a:pt x="3036" y="2051"/>
                </a:lnTo>
                <a:lnTo>
                  <a:pt x="3031" y="2062"/>
                </a:lnTo>
                <a:lnTo>
                  <a:pt x="3029" y="2073"/>
                </a:lnTo>
                <a:lnTo>
                  <a:pt x="3033" y="2083"/>
                </a:lnTo>
                <a:lnTo>
                  <a:pt x="3039" y="2089"/>
                </a:lnTo>
                <a:lnTo>
                  <a:pt x="3051" y="2091"/>
                </a:lnTo>
                <a:lnTo>
                  <a:pt x="3062" y="2089"/>
                </a:lnTo>
                <a:lnTo>
                  <a:pt x="3073" y="2083"/>
                </a:lnTo>
                <a:lnTo>
                  <a:pt x="3082" y="2073"/>
                </a:lnTo>
                <a:lnTo>
                  <a:pt x="3088" y="2062"/>
                </a:lnTo>
                <a:close/>
                <a:moveTo>
                  <a:pt x="3041" y="2209"/>
                </a:moveTo>
                <a:lnTo>
                  <a:pt x="3042" y="2198"/>
                </a:lnTo>
                <a:lnTo>
                  <a:pt x="3039" y="2189"/>
                </a:lnTo>
                <a:lnTo>
                  <a:pt x="3032" y="2183"/>
                </a:lnTo>
                <a:lnTo>
                  <a:pt x="3021" y="2181"/>
                </a:lnTo>
                <a:lnTo>
                  <a:pt x="3010" y="2183"/>
                </a:lnTo>
                <a:lnTo>
                  <a:pt x="2999" y="2189"/>
                </a:lnTo>
                <a:lnTo>
                  <a:pt x="2989" y="2198"/>
                </a:lnTo>
                <a:lnTo>
                  <a:pt x="2983" y="2209"/>
                </a:lnTo>
                <a:lnTo>
                  <a:pt x="2982" y="2221"/>
                </a:lnTo>
                <a:lnTo>
                  <a:pt x="2985" y="2230"/>
                </a:lnTo>
                <a:lnTo>
                  <a:pt x="2992" y="2236"/>
                </a:lnTo>
                <a:lnTo>
                  <a:pt x="3003" y="2239"/>
                </a:lnTo>
                <a:lnTo>
                  <a:pt x="3015" y="2236"/>
                </a:lnTo>
                <a:lnTo>
                  <a:pt x="3026" y="2230"/>
                </a:lnTo>
                <a:lnTo>
                  <a:pt x="3035" y="2221"/>
                </a:lnTo>
                <a:lnTo>
                  <a:pt x="3041" y="2209"/>
                </a:lnTo>
                <a:close/>
                <a:moveTo>
                  <a:pt x="2994" y="2357"/>
                </a:moveTo>
                <a:lnTo>
                  <a:pt x="2997" y="2345"/>
                </a:lnTo>
                <a:lnTo>
                  <a:pt x="2992" y="2336"/>
                </a:lnTo>
                <a:lnTo>
                  <a:pt x="2985" y="2330"/>
                </a:lnTo>
                <a:lnTo>
                  <a:pt x="2974" y="2327"/>
                </a:lnTo>
                <a:lnTo>
                  <a:pt x="2962" y="2330"/>
                </a:lnTo>
                <a:lnTo>
                  <a:pt x="2951" y="2336"/>
                </a:lnTo>
                <a:lnTo>
                  <a:pt x="2941" y="2345"/>
                </a:lnTo>
                <a:lnTo>
                  <a:pt x="2935" y="2357"/>
                </a:lnTo>
                <a:lnTo>
                  <a:pt x="2933" y="2369"/>
                </a:lnTo>
                <a:lnTo>
                  <a:pt x="2937" y="2378"/>
                </a:lnTo>
                <a:lnTo>
                  <a:pt x="2944" y="2384"/>
                </a:lnTo>
                <a:lnTo>
                  <a:pt x="2956" y="2387"/>
                </a:lnTo>
                <a:lnTo>
                  <a:pt x="2968" y="2384"/>
                </a:lnTo>
                <a:lnTo>
                  <a:pt x="2979" y="2378"/>
                </a:lnTo>
                <a:lnTo>
                  <a:pt x="2988" y="2369"/>
                </a:lnTo>
                <a:lnTo>
                  <a:pt x="2994" y="2357"/>
                </a:lnTo>
                <a:close/>
                <a:moveTo>
                  <a:pt x="2948" y="2505"/>
                </a:moveTo>
                <a:lnTo>
                  <a:pt x="2950" y="2492"/>
                </a:lnTo>
                <a:lnTo>
                  <a:pt x="2946" y="2483"/>
                </a:lnTo>
                <a:lnTo>
                  <a:pt x="2938" y="2476"/>
                </a:lnTo>
                <a:lnTo>
                  <a:pt x="2927" y="2474"/>
                </a:lnTo>
                <a:lnTo>
                  <a:pt x="2915" y="2476"/>
                </a:lnTo>
                <a:lnTo>
                  <a:pt x="2903" y="2483"/>
                </a:lnTo>
                <a:lnTo>
                  <a:pt x="2893" y="2492"/>
                </a:lnTo>
                <a:lnTo>
                  <a:pt x="2887" y="2505"/>
                </a:lnTo>
                <a:lnTo>
                  <a:pt x="2885" y="2517"/>
                </a:lnTo>
                <a:lnTo>
                  <a:pt x="2889" y="2526"/>
                </a:lnTo>
                <a:lnTo>
                  <a:pt x="2896" y="2533"/>
                </a:lnTo>
                <a:lnTo>
                  <a:pt x="2908" y="2535"/>
                </a:lnTo>
                <a:lnTo>
                  <a:pt x="2920" y="2533"/>
                </a:lnTo>
                <a:lnTo>
                  <a:pt x="2932" y="2526"/>
                </a:lnTo>
                <a:lnTo>
                  <a:pt x="2942" y="2517"/>
                </a:lnTo>
                <a:lnTo>
                  <a:pt x="2948" y="2505"/>
                </a:lnTo>
                <a:close/>
                <a:moveTo>
                  <a:pt x="2902" y="2652"/>
                </a:moveTo>
                <a:lnTo>
                  <a:pt x="2903" y="2640"/>
                </a:lnTo>
                <a:lnTo>
                  <a:pt x="2899" y="2630"/>
                </a:lnTo>
                <a:lnTo>
                  <a:pt x="2891" y="2623"/>
                </a:lnTo>
                <a:lnTo>
                  <a:pt x="2880" y="2621"/>
                </a:lnTo>
                <a:lnTo>
                  <a:pt x="2867" y="2623"/>
                </a:lnTo>
                <a:lnTo>
                  <a:pt x="2856" y="2630"/>
                </a:lnTo>
                <a:lnTo>
                  <a:pt x="2845" y="2640"/>
                </a:lnTo>
                <a:lnTo>
                  <a:pt x="2839" y="2652"/>
                </a:lnTo>
                <a:lnTo>
                  <a:pt x="2837" y="2664"/>
                </a:lnTo>
                <a:lnTo>
                  <a:pt x="2841" y="2674"/>
                </a:lnTo>
                <a:lnTo>
                  <a:pt x="2848" y="2680"/>
                </a:lnTo>
                <a:lnTo>
                  <a:pt x="2860" y="2683"/>
                </a:lnTo>
                <a:lnTo>
                  <a:pt x="2873" y="2680"/>
                </a:lnTo>
                <a:lnTo>
                  <a:pt x="2885" y="2674"/>
                </a:lnTo>
                <a:lnTo>
                  <a:pt x="2894" y="2664"/>
                </a:lnTo>
                <a:lnTo>
                  <a:pt x="2902" y="2652"/>
                </a:lnTo>
                <a:close/>
                <a:moveTo>
                  <a:pt x="2855" y="2800"/>
                </a:moveTo>
                <a:lnTo>
                  <a:pt x="2856" y="2788"/>
                </a:lnTo>
                <a:lnTo>
                  <a:pt x="2852" y="2777"/>
                </a:lnTo>
                <a:lnTo>
                  <a:pt x="2844" y="2770"/>
                </a:lnTo>
                <a:lnTo>
                  <a:pt x="2833" y="2768"/>
                </a:lnTo>
                <a:lnTo>
                  <a:pt x="2820" y="2770"/>
                </a:lnTo>
                <a:lnTo>
                  <a:pt x="2808" y="2777"/>
                </a:lnTo>
                <a:lnTo>
                  <a:pt x="2797" y="2788"/>
                </a:lnTo>
                <a:lnTo>
                  <a:pt x="2791" y="2800"/>
                </a:lnTo>
                <a:lnTo>
                  <a:pt x="2790" y="2812"/>
                </a:lnTo>
                <a:lnTo>
                  <a:pt x="2793" y="2821"/>
                </a:lnTo>
                <a:lnTo>
                  <a:pt x="2801" y="2829"/>
                </a:lnTo>
                <a:lnTo>
                  <a:pt x="2813" y="2831"/>
                </a:lnTo>
                <a:lnTo>
                  <a:pt x="2826" y="2829"/>
                </a:lnTo>
                <a:lnTo>
                  <a:pt x="2838" y="2821"/>
                </a:lnTo>
                <a:lnTo>
                  <a:pt x="2847" y="2812"/>
                </a:lnTo>
                <a:lnTo>
                  <a:pt x="2855" y="2800"/>
                </a:lnTo>
                <a:close/>
                <a:moveTo>
                  <a:pt x="2808" y="2947"/>
                </a:moveTo>
                <a:lnTo>
                  <a:pt x="2810" y="2935"/>
                </a:lnTo>
                <a:lnTo>
                  <a:pt x="2805" y="2925"/>
                </a:lnTo>
                <a:lnTo>
                  <a:pt x="2797" y="2917"/>
                </a:lnTo>
                <a:lnTo>
                  <a:pt x="2786" y="2914"/>
                </a:lnTo>
                <a:lnTo>
                  <a:pt x="2773" y="2917"/>
                </a:lnTo>
                <a:lnTo>
                  <a:pt x="2760" y="2925"/>
                </a:lnTo>
                <a:lnTo>
                  <a:pt x="2749" y="2935"/>
                </a:lnTo>
                <a:lnTo>
                  <a:pt x="2743" y="2947"/>
                </a:lnTo>
                <a:lnTo>
                  <a:pt x="2741" y="2959"/>
                </a:lnTo>
                <a:lnTo>
                  <a:pt x="2745" y="2970"/>
                </a:lnTo>
                <a:lnTo>
                  <a:pt x="2753" y="2977"/>
                </a:lnTo>
                <a:lnTo>
                  <a:pt x="2765" y="2980"/>
                </a:lnTo>
                <a:lnTo>
                  <a:pt x="2778" y="2977"/>
                </a:lnTo>
                <a:lnTo>
                  <a:pt x="2791" y="2970"/>
                </a:lnTo>
                <a:lnTo>
                  <a:pt x="2801" y="2959"/>
                </a:lnTo>
                <a:lnTo>
                  <a:pt x="2808" y="2947"/>
                </a:lnTo>
                <a:close/>
                <a:moveTo>
                  <a:pt x="2695" y="3094"/>
                </a:moveTo>
                <a:lnTo>
                  <a:pt x="2694" y="3108"/>
                </a:lnTo>
                <a:lnTo>
                  <a:pt x="2697" y="3118"/>
                </a:lnTo>
                <a:lnTo>
                  <a:pt x="2705" y="3125"/>
                </a:lnTo>
                <a:lnTo>
                  <a:pt x="2718" y="3127"/>
                </a:lnTo>
                <a:lnTo>
                  <a:pt x="2731" y="3125"/>
                </a:lnTo>
                <a:lnTo>
                  <a:pt x="2743" y="3118"/>
                </a:lnTo>
                <a:lnTo>
                  <a:pt x="2754" y="3108"/>
                </a:lnTo>
                <a:lnTo>
                  <a:pt x="2761" y="3094"/>
                </a:lnTo>
                <a:lnTo>
                  <a:pt x="2763" y="3082"/>
                </a:lnTo>
                <a:lnTo>
                  <a:pt x="2758" y="3072"/>
                </a:lnTo>
                <a:lnTo>
                  <a:pt x="2750" y="3065"/>
                </a:lnTo>
                <a:lnTo>
                  <a:pt x="2738" y="3062"/>
                </a:lnTo>
                <a:lnTo>
                  <a:pt x="2725" y="3065"/>
                </a:lnTo>
                <a:lnTo>
                  <a:pt x="2713" y="3072"/>
                </a:lnTo>
                <a:lnTo>
                  <a:pt x="2702" y="3082"/>
                </a:lnTo>
                <a:lnTo>
                  <a:pt x="2695" y="3094"/>
                </a:lnTo>
                <a:close/>
                <a:moveTo>
                  <a:pt x="2647" y="3242"/>
                </a:moveTo>
                <a:lnTo>
                  <a:pt x="2646" y="3255"/>
                </a:lnTo>
                <a:lnTo>
                  <a:pt x="2649" y="3266"/>
                </a:lnTo>
                <a:lnTo>
                  <a:pt x="2658" y="3273"/>
                </a:lnTo>
                <a:lnTo>
                  <a:pt x="2670" y="3275"/>
                </a:lnTo>
                <a:lnTo>
                  <a:pt x="2684" y="3273"/>
                </a:lnTo>
                <a:lnTo>
                  <a:pt x="2696" y="3266"/>
                </a:lnTo>
                <a:lnTo>
                  <a:pt x="2707" y="3255"/>
                </a:lnTo>
                <a:lnTo>
                  <a:pt x="2714" y="3242"/>
                </a:lnTo>
                <a:lnTo>
                  <a:pt x="2716" y="3229"/>
                </a:lnTo>
                <a:lnTo>
                  <a:pt x="2712" y="3219"/>
                </a:lnTo>
                <a:lnTo>
                  <a:pt x="2703" y="3212"/>
                </a:lnTo>
                <a:lnTo>
                  <a:pt x="2691" y="3209"/>
                </a:lnTo>
                <a:lnTo>
                  <a:pt x="2678" y="3212"/>
                </a:lnTo>
                <a:lnTo>
                  <a:pt x="2665" y="3219"/>
                </a:lnTo>
                <a:lnTo>
                  <a:pt x="2654" y="3229"/>
                </a:lnTo>
                <a:lnTo>
                  <a:pt x="2647" y="3242"/>
                </a:lnTo>
                <a:close/>
                <a:moveTo>
                  <a:pt x="2600" y="3390"/>
                </a:moveTo>
                <a:lnTo>
                  <a:pt x="2598" y="3403"/>
                </a:lnTo>
                <a:lnTo>
                  <a:pt x="2602" y="3413"/>
                </a:lnTo>
                <a:lnTo>
                  <a:pt x="2610" y="3420"/>
                </a:lnTo>
                <a:lnTo>
                  <a:pt x="2623" y="3423"/>
                </a:lnTo>
                <a:lnTo>
                  <a:pt x="2636" y="3420"/>
                </a:lnTo>
                <a:lnTo>
                  <a:pt x="2649" y="3413"/>
                </a:lnTo>
                <a:lnTo>
                  <a:pt x="2660" y="3403"/>
                </a:lnTo>
                <a:lnTo>
                  <a:pt x="2667" y="3390"/>
                </a:lnTo>
                <a:lnTo>
                  <a:pt x="2669" y="3376"/>
                </a:lnTo>
                <a:lnTo>
                  <a:pt x="2665" y="3366"/>
                </a:lnTo>
                <a:lnTo>
                  <a:pt x="2656" y="3359"/>
                </a:lnTo>
                <a:lnTo>
                  <a:pt x="2644" y="3356"/>
                </a:lnTo>
                <a:lnTo>
                  <a:pt x="2630" y="3359"/>
                </a:lnTo>
                <a:lnTo>
                  <a:pt x="2618" y="3366"/>
                </a:lnTo>
                <a:lnTo>
                  <a:pt x="2606" y="3376"/>
                </a:lnTo>
                <a:lnTo>
                  <a:pt x="2600" y="3390"/>
                </a:lnTo>
                <a:close/>
                <a:moveTo>
                  <a:pt x="2620" y="3537"/>
                </a:moveTo>
                <a:lnTo>
                  <a:pt x="2622" y="3524"/>
                </a:lnTo>
                <a:lnTo>
                  <a:pt x="2618" y="3513"/>
                </a:lnTo>
                <a:lnTo>
                  <a:pt x="2609" y="3506"/>
                </a:lnTo>
                <a:lnTo>
                  <a:pt x="2597" y="3503"/>
                </a:lnTo>
                <a:lnTo>
                  <a:pt x="2583" y="3506"/>
                </a:lnTo>
                <a:lnTo>
                  <a:pt x="2570" y="3513"/>
                </a:lnTo>
                <a:lnTo>
                  <a:pt x="2559" y="3524"/>
                </a:lnTo>
                <a:lnTo>
                  <a:pt x="2552" y="3537"/>
                </a:lnTo>
                <a:lnTo>
                  <a:pt x="2550" y="3550"/>
                </a:lnTo>
                <a:lnTo>
                  <a:pt x="2554" y="3561"/>
                </a:lnTo>
                <a:lnTo>
                  <a:pt x="2562" y="3568"/>
                </a:lnTo>
                <a:lnTo>
                  <a:pt x="2575" y="3571"/>
                </a:lnTo>
                <a:lnTo>
                  <a:pt x="2589" y="3568"/>
                </a:lnTo>
                <a:lnTo>
                  <a:pt x="2602" y="3561"/>
                </a:lnTo>
                <a:lnTo>
                  <a:pt x="2612" y="3550"/>
                </a:lnTo>
                <a:lnTo>
                  <a:pt x="2620" y="3537"/>
                </a:lnTo>
                <a:close/>
                <a:moveTo>
                  <a:pt x="2573" y="3685"/>
                </a:moveTo>
                <a:lnTo>
                  <a:pt x="2575" y="3672"/>
                </a:lnTo>
                <a:lnTo>
                  <a:pt x="2571" y="3660"/>
                </a:lnTo>
                <a:lnTo>
                  <a:pt x="2562" y="3653"/>
                </a:lnTo>
                <a:lnTo>
                  <a:pt x="2549" y="3650"/>
                </a:lnTo>
                <a:lnTo>
                  <a:pt x="2535" y="3653"/>
                </a:lnTo>
                <a:lnTo>
                  <a:pt x="2522" y="3660"/>
                </a:lnTo>
                <a:lnTo>
                  <a:pt x="2511" y="3672"/>
                </a:lnTo>
                <a:lnTo>
                  <a:pt x="2504" y="3685"/>
                </a:lnTo>
                <a:lnTo>
                  <a:pt x="2502" y="3698"/>
                </a:lnTo>
                <a:lnTo>
                  <a:pt x="2506" y="3709"/>
                </a:lnTo>
                <a:lnTo>
                  <a:pt x="2515" y="3717"/>
                </a:lnTo>
                <a:lnTo>
                  <a:pt x="2528" y="3719"/>
                </a:lnTo>
                <a:lnTo>
                  <a:pt x="2542" y="3717"/>
                </a:lnTo>
                <a:lnTo>
                  <a:pt x="2555" y="3709"/>
                </a:lnTo>
                <a:lnTo>
                  <a:pt x="2565" y="3698"/>
                </a:lnTo>
                <a:lnTo>
                  <a:pt x="2573" y="3685"/>
                </a:lnTo>
                <a:close/>
                <a:moveTo>
                  <a:pt x="2526" y="3832"/>
                </a:moveTo>
                <a:lnTo>
                  <a:pt x="2528" y="3819"/>
                </a:lnTo>
                <a:lnTo>
                  <a:pt x="2524" y="3808"/>
                </a:lnTo>
                <a:lnTo>
                  <a:pt x="2515" y="3800"/>
                </a:lnTo>
                <a:lnTo>
                  <a:pt x="2502" y="3797"/>
                </a:lnTo>
                <a:lnTo>
                  <a:pt x="2488" y="3800"/>
                </a:lnTo>
                <a:lnTo>
                  <a:pt x="2475" y="3808"/>
                </a:lnTo>
                <a:lnTo>
                  <a:pt x="2463" y="3819"/>
                </a:lnTo>
                <a:lnTo>
                  <a:pt x="2456" y="3832"/>
                </a:lnTo>
                <a:lnTo>
                  <a:pt x="2455" y="3845"/>
                </a:lnTo>
                <a:lnTo>
                  <a:pt x="2458" y="3857"/>
                </a:lnTo>
                <a:lnTo>
                  <a:pt x="2467" y="3865"/>
                </a:lnTo>
                <a:lnTo>
                  <a:pt x="2480" y="3867"/>
                </a:lnTo>
                <a:lnTo>
                  <a:pt x="2494" y="3865"/>
                </a:lnTo>
                <a:lnTo>
                  <a:pt x="2508" y="3857"/>
                </a:lnTo>
                <a:lnTo>
                  <a:pt x="2518" y="3845"/>
                </a:lnTo>
                <a:lnTo>
                  <a:pt x="2526" y="3832"/>
                </a:lnTo>
                <a:close/>
                <a:moveTo>
                  <a:pt x="2479" y="3980"/>
                </a:moveTo>
                <a:lnTo>
                  <a:pt x="2480" y="3966"/>
                </a:lnTo>
                <a:lnTo>
                  <a:pt x="2477" y="3955"/>
                </a:lnTo>
                <a:lnTo>
                  <a:pt x="2467" y="3948"/>
                </a:lnTo>
                <a:lnTo>
                  <a:pt x="2455" y="3945"/>
                </a:lnTo>
                <a:lnTo>
                  <a:pt x="2441" y="3948"/>
                </a:lnTo>
                <a:lnTo>
                  <a:pt x="2428" y="3955"/>
                </a:lnTo>
                <a:lnTo>
                  <a:pt x="2416" y="3966"/>
                </a:lnTo>
                <a:lnTo>
                  <a:pt x="2409" y="3980"/>
                </a:lnTo>
                <a:lnTo>
                  <a:pt x="2407" y="3993"/>
                </a:lnTo>
                <a:lnTo>
                  <a:pt x="2411" y="4005"/>
                </a:lnTo>
                <a:lnTo>
                  <a:pt x="2420" y="4012"/>
                </a:lnTo>
                <a:lnTo>
                  <a:pt x="2433" y="4015"/>
                </a:lnTo>
                <a:lnTo>
                  <a:pt x="2447" y="4012"/>
                </a:lnTo>
                <a:lnTo>
                  <a:pt x="2460" y="4005"/>
                </a:lnTo>
                <a:lnTo>
                  <a:pt x="2471" y="3993"/>
                </a:lnTo>
                <a:lnTo>
                  <a:pt x="2479" y="3980"/>
                </a:lnTo>
                <a:close/>
                <a:moveTo>
                  <a:pt x="2408" y="4092"/>
                </a:moveTo>
                <a:lnTo>
                  <a:pt x="2393" y="4095"/>
                </a:lnTo>
                <a:lnTo>
                  <a:pt x="2380" y="4103"/>
                </a:lnTo>
                <a:lnTo>
                  <a:pt x="2368" y="4114"/>
                </a:lnTo>
                <a:lnTo>
                  <a:pt x="2361" y="4127"/>
                </a:lnTo>
                <a:lnTo>
                  <a:pt x="2359" y="4141"/>
                </a:lnTo>
                <a:lnTo>
                  <a:pt x="2363" y="4152"/>
                </a:lnTo>
                <a:lnTo>
                  <a:pt x="2372" y="4160"/>
                </a:lnTo>
                <a:lnTo>
                  <a:pt x="2385" y="4162"/>
                </a:lnTo>
                <a:lnTo>
                  <a:pt x="2400" y="4160"/>
                </a:lnTo>
                <a:lnTo>
                  <a:pt x="2413" y="4152"/>
                </a:lnTo>
                <a:lnTo>
                  <a:pt x="2424" y="4141"/>
                </a:lnTo>
                <a:lnTo>
                  <a:pt x="2432" y="4127"/>
                </a:lnTo>
                <a:lnTo>
                  <a:pt x="2434" y="4114"/>
                </a:lnTo>
                <a:lnTo>
                  <a:pt x="2430" y="4103"/>
                </a:lnTo>
                <a:lnTo>
                  <a:pt x="2420" y="4095"/>
                </a:lnTo>
                <a:lnTo>
                  <a:pt x="2408" y="4092"/>
                </a:lnTo>
                <a:close/>
                <a:moveTo>
                  <a:pt x="2338" y="4310"/>
                </a:moveTo>
                <a:lnTo>
                  <a:pt x="2352" y="4307"/>
                </a:lnTo>
                <a:lnTo>
                  <a:pt x="2366" y="4300"/>
                </a:lnTo>
                <a:lnTo>
                  <a:pt x="2377" y="4289"/>
                </a:lnTo>
                <a:lnTo>
                  <a:pt x="2385" y="4275"/>
                </a:lnTo>
                <a:lnTo>
                  <a:pt x="2386" y="4261"/>
                </a:lnTo>
                <a:lnTo>
                  <a:pt x="2382" y="4250"/>
                </a:lnTo>
                <a:lnTo>
                  <a:pt x="2373" y="4243"/>
                </a:lnTo>
                <a:lnTo>
                  <a:pt x="2360" y="4240"/>
                </a:lnTo>
                <a:lnTo>
                  <a:pt x="2346" y="4243"/>
                </a:lnTo>
                <a:lnTo>
                  <a:pt x="2333" y="4250"/>
                </a:lnTo>
                <a:lnTo>
                  <a:pt x="2321" y="4261"/>
                </a:lnTo>
                <a:lnTo>
                  <a:pt x="2314" y="4275"/>
                </a:lnTo>
                <a:lnTo>
                  <a:pt x="2312" y="4289"/>
                </a:lnTo>
                <a:lnTo>
                  <a:pt x="2316" y="4300"/>
                </a:lnTo>
                <a:lnTo>
                  <a:pt x="2325" y="4307"/>
                </a:lnTo>
                <a:lnTo>
                  <a:pt x="2338" y="4310"/>
                </a:lnTo>
                <a:close/>
                <a:moveTo>
                  <a:pt x="2266" y="4423"/>
                </a:moveTo>
                <a:lnTo>
                  <a:pt x="2265" y="4436"/>
                </a:lnTo>
                <a:lnTo>
                  <a:pt x="2269" y="4447"/>
                </a:lnTo>
                <a:lnTo>
                  <a:pt x="2277" y="4454"/>
                </a:lnTo>
                <a:lnTo>
                  <a:pt x="2291" y="4457"/>
                </a:lnTo>
                <a:lnTo>
                  <a:pt x="2305" y="4454"/>
                </a:lnTo>
                <a:lnTo>
                  <a:pt x="2318" y="4447"/>
                </a:lnTo>
                <a:lnTo>
                  <a:pt x="2329" y="4436"/>
                </a:lnTo>
                <a:lnTo>
                  <a:pt x="2337" y="4423"/>
                </a:lnTo>
                <a:lnTo>
                  <a:pt x="2339" y="4408"/>
                </a:lnTo>
                <a:lnTo>
                  <a:pt x="2335" y="4397"/>
                </a:lnTo>
                <a:lnTo>
                  <a:pt x="2325" y="4390"/>
                </a:lnTo>
                <a:lnTo>
                  <a:pt x="2313" y="4387"/>
                </a:lnTo>
                <a:lnTo>
                  <a:pt x="2299" y="4390"/>
                </a:lnTo>
                <a:lnTo>
                  <a:pt x="2285" y="4397"/>
                </a:lnTo>
                <a:lnTo>
                  <a:pt x="2273" y="4408"/>
                </a:lnTo>
                <a:lnTo>
                  <a:pt x="2266" y="4423"/>
                </a:lnTo>
                <a:close/>
                <a:moveTo>
                  <a:pt x="2219" y="4570"/>
                </a:moveTo>
                <a:lnTo>
                  <a:pt x="2217" y="4583"/>
                </a:lnTo>
                <a:lnTo>
                  <a:pt x="2221" y="4594"/>
                </a:lnTo>
                <a:lnTo>
                  <a:pt x="2230" y="4603"/>
                </a:lnTo>
                <a:lnTo>
                  <a:pt x="2243" y="4605"/>
                </a:lnTo>
                <a:lnTo>
                  <a:pt x="2258" y="4603"/>
                </a:lnTo>
                <a:lnTo>
                  <a:pt x="2271" y="4594"/>
                </a:lnTo>
                <a:lnTo>
                  <a:pt x="2282" y="4583"/>
                </a:lnTo>
                <a:lnTo>
                  <a:pt x="2290" y="4570"/>
                </a:lnTo>
                <a:lnTo>
                  <a:pt x="2291" y="4557"/>
                </a:lnTo>
                <a:lnTo>
                  <a:pt x="2288" y="4545"/>
                </a:lnTo>
                <a:lnTo>
                  <a:pt x="2278" y="4537"/>
                </a:lnTo>
                <a:lnTo>
                  <a:pt x="2265" y="4535"/>
                </a:lnTo>
                <a:lnTo>
                  <a:pt x="2251" y="4537"/>
                </a:lnTo>
                <a:lnTo>
                  <a:pt x="2238" y="4545"/>
                </a:lnTo>
                <a:lnTo>
                  <a:pt x="2226" y="4557"/>
                </a:lnTo>
                <a:lnTo>
                  <a:pt x="2219" y="4570"/>
                </a:lnTo>
                <a:close/>
                <a:moveTo>
                  <a:pt x="2171" y="4717"/>
                </a:moveTo>
                <a:lnTo>
                  <a:pt x="2170" y="4731"/>
                </a:lnTo>
                <a:lnTo>
                  <a:pt x="2173" y="4743"/>
                </a:lnTo>
                <a:lnTo>
                  <a:pt x="2182" y="4750"/>
                </a:lnTo>
                <a:lnTo>
                  <a:pt x="2196" y="4753"/>
                </a:lnTo>
                <a:lnTo>
                  <a:pt x="2210" y="4750"/>
                </a:lnTo>
                <a:lnTo>
                  <a:pt x="2224" y="4743"/>
                </a:lnTo>
                <a:lnTo>
                  <a:pt x="2235" y="4731"/>
                </a:lnTo>
                <a:lnTo>
                  <a:pt x="2243" y="4717"/>
                </a:lnTo>
                <a:lnTo>
                  <a:pt x="2244" y="4704"/>
                </a:lnTo>
                <a:lnTo>
                  <a:pt x="2241" y="4692"/>
                </a:lnTo>
                <a:lnTo>
                  <a:pt x="2231" y="4684"/>
                </a:lnTo>
                <a:lnTo>
                  <a:pt x="2218" y="4682"/>
                </a:lnTo>
                <a:lnTo>
                  <a:pt x="2204" y="4684"/>
                </a:lnTo>
                <a:lnTo>
                  <a:pt x="2190" y="4692"/>
                </a:lnTo>
                <a:lnTo>
                  <a:pt x="2178" y="4704"/>
                </a:lnTo>
                <a:lnTo>
                  <a:pt x="2171" y="4717"/>
                </a:lnTo>
                <a:close/>
                <a:moveTo>
                  <a:pt x="2124" y="4865"/>
                </a:moveTo>
                <a:lnTo>
                  <a:pt x="2123" y="4878"/>
                </a:lnTo>
                <a:lnTo>
                  <a:pt x="2126" y="4890"/>
                </a:lnTo>
                <a:lnTo>
                  <a:pt x="2135" y="4897"/>
                </a:lnTo>
                <a:lnTo>
                  <a:pt x="2149" y="4900"/>
                </a:lnTo>
                <a:lnTo>
                  <a:pt x="2163" y="4897"/>
                </a:lnTo>
                <a:lnTo>
                  <a:pt x="2176" y="4890"/>
                </a:lnTo>
                <a:lnTo>
                  <a:pt x="2187" y="4878"/>
                </a:lnTo>
                <a:lnTo>
                  <a:pt x="2195" y="4865"/>
                </a:lnTo>
                <a:lnTo>
                  <a:pt x="2197" y="4851"/>
                </a:lnTo>
                <a:lnTo>
                  <a:pt x="2193" y="4840"/>
                </a:lnTo>
                <a:lnTo>
                  <a:pt x="2183" y="4832"/>
                </a:lnTo>
                <a:lnTo>
                  <a:pt x="2171" y="4829"/>
                </a:lnTo>
                <a:lnTo>
                  <a:pt x="2156" y="4832"/>
                </a:lnTo>
                <a:lnTo>
                  <a:pt x="2143" y="4840"/>
                </a:lnTo>
                <a:lnTo>
                  <a:pt x="2131" y="4851"/>
                </a:lnTo>
                <a:lnTo>
                  <a:pt x="2124" y="4865"/>
                </a:lnTo>
                <a:close/>
                <a:moveTo>
                  <a:pt x="2077" y="5012"/>
                </a:moveTo>
                <a:lnTo>
                  <a:pt x="2075" y="5026"/>
                </a:lnTo>
                <a:lnTo>
                  <a:pt x="2079" y="5037"/>
                </a:lnTo>
                <a:lnTo>
                  <a:pt x="2088" y="5045"/>
                </a:lnTo>
                <a:lnTo>
                  <a:pt x="2101" y="5048"/>
                </a:lnTo>
                <a:lnTo>
                  <a:pt x="2115" y="5045"/>
                </a:lnTo>
                <a:lnTo>
                  <a:pt x="2129" y="5037"/>
                </a:lnTo>
                <a:lnTo>
                  <a:pt x="2140" y="5026"/>
                </a:lnTo>
                <a:lnTo>
                  <a:pt x="2148" y="5012"/>
                </a:lnTo>
                <a:lnTo>
                  <a:pt x="2149" y="4999"/>
                </a:lnTo>
                <a:lnTo>
                  <a:pt x="2145" y="4988"/>
                </a:lnTo>
                <a:lnTo>
                  <a:pt x="2136" y="4980"/>
                </a:lnTo>
                <a:lnTo>
                  <a:pt x="2123" y="4978"/>
                </a:lnTo>
                <a:lnTo>
                  <a:pt x="2109" y="4980"/>
                </a:lnTo>
                <a:lnTo>
                  <a:pt x="2096" y="4988"/>
                </a:lnTo>
                <a:lnTo>
                  <a:pt x="2084" y="4999"/>
                </a:lnTo>
                <a:lnTo>
                  <a:pt x="2077" y="5012"/>
                </a:lnTo>
                <a:close/>
                <a:moveTo>
                  <a:pt x="2029" y="5159"/>
                </a:moveTo>
                <a:lnTo>
                  <a:pt x="2028" y="5174"/>
                </a:lnTo>
                <a:lnTo>
                  <a:pt x="2032" y="5185"/>
                </a:lnTo>
                <a:lnTo>
                  <a:pt x="2040" y="5192"/>
                </a:lnTo>
                <a:lnTo>
                  <a:pt x="2054" y="5195"/>
                </a:lnTo>
                <a:lnTo>
                  <a:pt x="2068" y="5192"/>
                </a:lnTo>
                <a:lnTo>
                  <a:pt x="2081" y="5185"/>
                </a:lnTo>
                <a:lnTo>
                  <a:pt x="2092" y="5174"/>
                </a:lnTo>
                <a:lnTo>
                  <a:pt x="2100" y="5159"/>
                </a:lnTo>
                <a:lnTo>
                  <a:pt x="2102" y="5146"/>
                </a:lnTo>
                <a:lnTo>
                  <a:pt x="2098" y="5135"/>
                </a:lnTo>
                <a:lnTo>
                  <a:pt x="2089" y="5128"/>
                </a:lnTo>
                <a:lnTo>
                  <a:pt x="2076" y="5125"/>
                </a:lnTo>
                <a:lnTo>
                  <a:pt x="2062" y="5128"/>
                </a:lnTo>
                <a:lnTo>
                  <a:pt x="2048" y="5135"/>
                </a:lnTo>
                <a:lnTo>
                  <a:pt x="2037" y="5146"/>
                </a:lnTo>
                <a:lnTo>
                  <a:pt x="2029" y="5159"/>
                </a:lnTo>
                <a:close/>
                <a:moveTo>
                  <a:pt x="1982" y="5308"/>
                </a:moveTo>
                <a:lnTo>
                  <a:pt x="1981" y="5321"/>
                </a:lnTo>
                <a:lnTo>
                  <a:pt x="1984" y="5332"/>
                </a:lnTo>
                <a:lnTo>
                  <a:pt x="1993" y="5340"/>
                </a:lnTo>
                <a:lnTo>
                  <a:pt x="2006" y="5342"/>
                </a:lnTo>
                <a:lnTo>
                  <a:pt x="2021" y="5340"/>
                </a:lnTo>
                <a:lnTo>
                  <a:pt x="2034" y="5332"/>
                </a:lnTo>
                <a:lnTo>
                  <a:pt x="2045" y="5321"/>
                </a:lnTo>
                <a:lnTo>
                  <a:pt x="2053" y="5308"/>
                </a:lnTo>
                <a:lnTo>
                  <a:pt x="2055" y="5293"/>
                </a:lnTo>
                <a:lnTo>
                  <a:pt x="2051" y="5282"/>
                </a:lnTo>
                <a:lnTo>
                  <a:pt x="2041" y="5275"/>
                </a:lnTo>
                <a:lnTo>
                  <a:pt x="2029" y="5272"/>
                </a:lnTo>
                <a:lnTo>
                  <a:pt x="2014" y="5275"/>
                </a:lnTo>
                <a:lnTo>
                  <a:pt x="2001" y="5282"/>
                </a:lnTo>
                <a:lnTo>
                  <a:pt x="1989" y="5293"/>
                </a:lnTo>
                <a:lnTo>
                  <a:pt x="1982" y="5308"/>
                </a:lnTo>
                <a:close/>
                <a:moveTo>
                  <a:pt x="2005" y="5455"/>
                </a:moveTo>
                <a:lnTo>
                  <a:pt x="2007" y="5441"/>
                </a:lnTo>
                <a:lnTo>
                  <a:pt x="2003" y="5430"/>
                </a:lnTo>
                <a:lnTo>
                  <a:pt x="1993" y="5423"/>
                </a:lnTo>
                <a:lnTo>
                  <a:pt x="1981" y="5420"/>
                </a:lnTo>
                <a:lnTo>
                  <a:pt x="1967" y="5423"/>
                </a:lnTo>
                <a:lnTo>
                  <a:pt x="1954" y="5430"/>
                </a:lnTo>
                <a:lnTo>
                  <a:pt x="1942" y="5441"/>
                </a:lnTo>
                <a:lnTo>
                  <a:pt x="1935" y="5455"/>
                </a:lnTo>
                <a:lnTo>
                  <a:pt x="1934" y="5468"/>
                </a:lnTo>
                <a:lnTo>
                  <a:pt x="1937" y="5479"/>
                </a:lnTo>
                <a:lnTo>
                  <a:pt x="1946" y="5487"/>
                </a:lnTo>
                <a:lnTo>
                  <a:pt x="1959" y="5490"/>
                </a:lnTo>
                <a:lnTo>
                  <a:pt x="1973" y="5487"/>
                </a:lnTo>
                <a:lnTo>
                  <a:pt x="1987" y="5479"/>
                </a:lnTo>
                <a:lnTo>
                  <a:pt x="1997" y="5468"/>
                </a:lnTo>
                <a:lnTo>
                  <a:pt x="2005" y="5455"/>
                </a:lnTo>
                <a:close/>
                <a:moveTo>
                  <a:pt x="1957" y="5603"/>
                </a:moveTo>
                <a:lnTo>
                  <a:pt x="1959" y="5589"/>
                </a:lnTo>
                <a:lnTo>
                  <a:pt x="1955" y="5578"/>
                </a:lnTo>
                <a:lnTo>
                  <a:pt x="1946" y="5571"/>
                </a:lnTo>
                <a:lnTo>
                  <a:pt x="1934" y="5568"/>
                </a:lnTo>
                <a:lnTo>
                  <a:pt x="1920" y="5571"/>
                </a:lnTo>
                <a:lnTo>
                  <a:pt x="1907" y="5578"/>
                </a:lnTo>
                <a:lnTo>
                  <a:pt x="1895" y="5589"/>
                </a:lnTo>
                <a:lnTo>
                  <a:pt x="1888" y="5603"/>
                </a:lnTo>
                <a:lnTo>
                  <a:pt x="1887" y="5616"/>
                </a:lnTo>
                <a:lnTo>
                  <a:pt x="1890" y="5626"/>
                </a:lnTo>
                <a:lnTo>
                  <a:pt x="1899" y="5635"/>
                </a:lnTo>
                <a:lnTo>
                  <a:pt x="1912" y="5637"/>
                </a:lnTo>
                <a:lnTo>
                  <a:pt x="1926" y="5635"/>
                </a:lnTo>
                <a:lnTo>
                  <a:pt x="1939" y="5626"/>
                </a:lnTo>
                <a:lnTo>
                  <a:pt x="1950" y="5616"/>
                </a:lnTo>
                <a:lnTo>
                  <a:pt x="1957" y="5603"/>
                </a:lnTo>
                <a:close/>
                <a:moveTo>
                  <a:pt x="1910" y="5750"/>
                </a:moveTo>
                <a:lnTo>
                  <a:pt x="1912" y="5737"/>
                </a:lnTo>
                <a:lnTo>
                  <a:pt x="1908" y="5726"/>
                </a:lnTo>
                <a:lnTo>
                  <a:pt x="1898" y="5718"/>
                </a:lnTo>
                <a:lnTo>
                  <a:pt x="1886" y="5715"/>
                </a:lnTo>
                <a:lnTo>
                  <a:pt x="1872" y="5718"/>
                </a:lnTo>
                <a:lnTo>
                  <a:pt x="1859" y="5726"/>
                </a:lnTo>
                <a:lnTo>
                  <a:pt x="1848" y="5737"/>
                </a:lnTo>
                <a:lnTo>
                  <a:pt x="1841" y="5750"/>
                </a:lnTo>
                <a:lnTo>
                  <a:pt x="1839" y="5763"/>
                </a:lnTo>
                <a:lnTo>
                  <a:pt x="1843" y="5775"/>
                </a:lnTo>
                <a:lnTo>
                  <a:pt x="1851" y="5782"/>
                </a:lnTo>
                <a:lnTo>
                  <a:pt x="1865" y="5785"/>
                </a:lnTo>
                <a:lnTo>
                  <a:pt x="1879" y="5782"/>
                </a:lnTo>
                <a:lnTo>
                  <a:pt x="1892" y="5775"/>
                </a:lnTo>
                <a:lnTo>
                  <a:pt x="1902" y="5763"/>
                </a:lnTo>
                <a:lnTo>
                  <a:pt x="1910" y="5750"/>
                </a:lnTo>
                <a:close/>
                <a:moveTo>
                  <a:pt x="1862" y="5897"/>
                </a:moveTo>
                <a:lnTo>
                  <a:pt x="1864" y="5884"/>
                </a:lnTo>
                <a:lnTo>
                  <a:pt x="1860" y="5874"/>
                </a:lnTo>
                <a:lnTo>
                  <a:pt x="1851" y="5867"/>
                </a:lnTo>
                <a:lnTo>
                  <a:pt x="1839" y="5864"/>
                </a:lnTo>
                <a:lnTo>
                  <a:pt x="1825" y="5867"/>
                </a:lnTo>
                <a:lnTo>
                  <a:pt x="1812" y="5874"/>
                </a:lnTo>
                <a:lnTo>
                  <a:pt x="1801" y="5884"/>
                </a:lnTo>
                <a:lnTo>
                  <a:pt x="1794" y="5897"/>
                </a:lnTo>
                <a:lnTo>
                  <a:pt x="1792" y="5911"/>
                </a:lnTo>
                <a:lnTo>
                  <a:pt x="1796" y="5922"/>
                </a:lnTo>
                <a:lnTo>
                  <a:pt x="1804" y="5929"/>
                </a:lnTo>
                <a:lnTo>
                  <a:pt x="1817" y="5932"/>
                </a:lnTo>
                <a:lnTo>
                  <a:pt x="1831" y="5929"/>
                </a:lnTo>
                <a:lnTo>
                  <a:pt x="1844" y="5922"/>
                </a:lnTo>
                <a:lnTo>
                  <a:pt x="1855" y="5911"/>
                </a:lnTo>
                <a:lnTo>
                  <a:pt x="1862" y="5897"/>
                </a:lnTo>
                <a:close/>
                <a:moveTo>
                  <a:pt x="1815" y="6045"/>
                </a:moveTo>
                <a:lnTo>
                  <a:pt x="1816" y="6032"/>
                </a:lnTo>
                <a:lnTo>
                  <a:pt x="1812" y="6021"/>
                </a:lnTo>
                <a:lnTo>
                  <a:pt x="1803" y="6014"/>
                </a:lnTo>
                <a:lnTo>
                  <a:pt x="1791" y="6012"/>
                </a:lnTo>
                <a:lnTo>
                  <a:pt x="1778" y="6014"/>
                </a:lnTo>
                <a:lnTo>
                  <a:pt x="1765" y="6021"/>
                </a:lnTo>
                <a:lnTo>
                  <a:pt x="1754" y="6032"/>
                </a:lnTo>
                <a:lnTo>
                  <a:pt x="1747" y="6045"/>
                </a:lnTo>
                <a:lnTo>
                  <a:pt x="1745" y="6058"/>
                </a:lnTo>
                <a:lnTo>
                  <a:pt x="1749" y="6069"/>
                </a:lnTo>
                <a:lnTo>
                  <a:pt x="1757" y="6076"/>
                </a:lnTo>
                <a:lnTo>
                  <a:pt x="1770" y="6078"/>
                </a:lnTo>
                <a:lnTo>
                  <a:pt x="1784" y="6076"/>
                </a:lnTo>
                <a:lnTo>
                  <a:pt x="1796" y="6069"/>
                </a:lnTo>
                <a:lnTo>
                  <a:pt x="1807" y="6058"/>
                </a:lnTo>
                <a:lnTo>
                  <a:pt x="1815" y="6045"/>
                </a:lnTo>
                <a:close/>
                <a:moveTo>
                  <a:pt x="1700" y="6193"/>
                </a:moveTo>
                <a:lnTo>
                  <a:pt x="1698" y="6206"/>
                </a:lnTo>
                <a:lnTo>
                  <a:pt x="1702" y="6216"/>
                </a:lnTo>
                <a:lnTo>
                  <a:pt x="1710" y="6223"/>
                </a:lnTo>
                <a:lnTo>
                  <a:pt x="1723" y="6225"/>
                </a:lnTo>
                <a:lnTo>
                  <a:pt x="1736" y="6223"/>
                </a:lnTo>
                <a:lnTo>
                  <a:pt x="1749" y="6216"/>
                </a:lnTo>
                <a:lnTo>
                  <a:pt x="1759" y="6206"/>
                </a:lnTo>
                <a:lnTo>
                  <a:pt x="1767" y="6193"/>
                </a:lnTo>
                <a:lnTo>
                  <a:pt x="1768" y="6179"/>
                </a:lnTo>
                <a:lnTo>
                  <a:pt x="1765" y="6169"/>
                </a:lnTo>
                <a:lnTo>
                  <a:pt x="1756" y="6162"/>
                </a:lnTo>
                <a:lnTo>
                  <a:pt x="1744" y="6160"/>
                </a:lnTo>
                <a:lnTo>
                  <a:pt x="1730" y="6162"/>
                </a:lnTo>
                <a:lnTo>
                  <a:pt x="1718" y="6169"/>
                </a:lnTo>
                <a:lnTo>
                  <a:pt x="1706" y="6179"/>
                </a:lnTo>
                <a:lnTo>
                  <a:pt x="1700" y="6193"/>
                </a:lnTo>
                <a:close/>
                <a:moveTo>
                  <a:pt x="1653" y="6340"/>
                </a:moveTo>
                <a:lnTo>
                  <a:pt x="1651" y="6353"/>
                </a:lnTo>
                <a:lnTo>
                  <a:pt x="1655" y="6363"/>
                </a:lnTo>
                <a:lnTo>
                  <a:pt x="1663" y="6370"/>
                </a:lnTo>
                <a:lnTo>
                  <a:pt x="1676" y="6372"/>
                </a:lnTo>
                <a:lnTo>
                  <a:pt x="1689" y="6370"/>
                </a:lnTo>
                <a:lnTo>
                  <a:pt x="1701" y="6363"/>
                </a:lnTo>
                <a:lnTo>
                  <a:pt x="1711" y="6353"/>
                </a:lnTo>
                <a:lnTo>
                  <a:pt x="1719" y="6340"/>
                </a:lnTo>
                <a:lnTo>
                  <a:pt x="1720" y="6327"/>
                </a:lnTo>
                <a:lnTo>
                  <a:pt x="1717" y="6317"/>
                </a:lnTo>
                <a:lnTo>
                  <a:pt x="1708" y="6310"/>
                </a:lnTo>
                <a:lnTo>
                  <a:pt x="1696" y="6307"/>
                </a:lnTo>
                <a:lnTo>
                  <a:pt x="1683" y="6310"/>
                </a:lnTo>
                <a:lnTo>
                  <a:pt x="1671" y="6317"/>
                </a:lnTo>
                <a:lnTo>
                  <a:pt x="1659" y="6327"/>
                </a:lnTo>
                <a:lnTo>
                  <a:pt x="1653" y="6340"/>
                </a:lnTo>
                <a:close/>
                <a:moveTo>
                  <a:pt x="1606" y="6488"/>
                </a:moveTo>
                <a:lnTo>
                  <a:pt x="1604" y="6500"/>
                </a:lnTo>
                <a:lnTo>
                  <a:pt x="1608" y="6510"/>
                </a:lnTo>
                <a:lnTo>
                  <a:pt x="1616" y="6518"/>
                </a:lnTo>
                <a:lnTo>
                  <a:pt x="1628" y="6520"/>
                </a:lnTo>
                <a:lnTo>
                  <a:pt x="1642" y="6518"/>
                </a:lnTo>
                <a:lnTo>
                  <a:pt x="1654" y="6510"/>
                </a:lnTo>
                <a:lnTo>
                  <a:pt x="1664" y="6500"/>
                </a:lnTo>
                <a:lnTo>
                  <a:pt x="1671" y="6488"/>
                </a:lnTo>
                <a:lnTo>
                  <a:pt x="1673" y="6475"/>
                </a:lnTo>
                <a:lnTo>
                  <a:pt x="1669" y="6464"/>
                </a:lnTo>
                <a:lnTo>
                  <a:pt x="1660" y="6458"/>
                </a:lnTo>
                <a:lnTo>
                  <a:pt x="1649" y="6455"/>
                </a:lnTo>
                <a:lnTo>
                  <a:pt x="1636" y="6458"/>
                </a:lnTo>
                <a:lnTo>
                  <a:pt x="1623" y="6464"/>
                </a:lnTo>
                <a:lnTo>
                  <a:pt x="1612" y="6475"/>
                </a:lnTo>
                <a:lnTo>
                  <a:pt x="1606" y="6488"/>
                </a:lnTo>
                <a:close/>
                <a:moveTo>
                  <a:pt x="1559" y="6635"/>
                </a:moveTo>
                <a:lnTo>
                  <a:pt x="1558" y="6647"/>
                </a:lnTo>
                <a:lnTo>
                  <a:pt x="1561" y="6658"/>
                </a:lnTo>
                <a:lnTo>
                  <a:pt x="1569" y="6665"/>
                </a:lnTo>
                <a:lnTo>
                  <a:pt x="1581" y="6667"/>
                </a:lnTo>
                <a:lnTo>
                  <a:pt x="1594" y="6665"/>
                </a:lnTo>
                <a:lnTo>
                  <a:pt x="1606" y="6658"/>
                </a:lnTo>
                <a:lnTo>
                  <a:pt x="1616" y="6647"/>
                </a:lnTo>
                <a:lnTo>
                  <a:pt x="1623" y="6635"/>
                </a:lnTo>
                <a:lnTo>
                  <a:pt x="1624" y="6623"/>
                </a:lnTo>
                <a:lnTo>
                  <a:pt x="1621" y="6613"/>
                </a:lnTo>
                <a:lnTo>
                  <a:pt x="1612" y="6606"/>
                </a:lnTo>
                <a:lnTo>
                  <a:pt x="1601" y="6603"/>
                </a:lnTo>
                <a:lnTo>
                  <a:pt x="1588" y="6606"/>
                </a:lnTo>
                <a:lnTo>
                  <a:pt x="1576" y="6613"/>
                </a:lnTo>
                <a:lnTo>
                  <a:pt x="1566" y="6623"/>
                </a:lnTo>
                <a:lnTo>
                  <a:pt x="1559" y="6635"/>
                </a:lnTo>
                <a:close/>
                <a:moveTo>
                  <a:pt x="1512" y="6782"/>
                </a:moveTo>
                <a:lnTo>
                  <a:pt x="1511" y="6794"/>
                </a:lnTo>
                <a:lnTo>
                  <a:pt x="1514" y="6805"/>
                </a:lnTo>
                <a:lnTo>
                  <a:pt x="1522" y="6812"/>
                </a:lnTo>
                <a:lnTo>
                  <a:pt x="1534" y="6814"/>
                </a:lnTo>
                <a:lnTo>
                  <a:pt x="1547" y="6812"/>
                </a:lnTo>
                <a:lnTo>
                  <a:pt x="1558" y="6805"/>
                </a:lnTo>
                <a:lnTo>
                  <a:pt x="1568" y="6794"/>
                </a:lnTo>
                <a:lnTo>
                  <a:pt x="1575" y="6782"/>
                </a:lnTo>
                <a:lnTo>
                  <a:pt x="1577" y="6771"/>
                </a:lnTo>
                <a:lnTo>
                  <a:pt x="1573" y="6761"/>
                </a:lnTo>
                <a:lnTo>
                  <a:pt x="1565" y="6754"/>
                </a:lnTo>
                <a:lnTo>
                  <a:pt x="1554" y="6752"/>
                </a:lnTo>
                <a:lnTo>
                  <a:pt x="1541" y="6754"/>
                </a:lnTo>
                <a:lnTo>
                  <a:pt x="1529" y="6761"/>
                </a:lnTo>
                <a:lnTo>
                  <a:pt x="1519" y="6771"/>
                </a:lnTo>
                <a:lnTo>
                  <a:pt x="1512" y="6782"/>
                </a:lnTo>
                <a:close/>
                <a:moveTo>
                  <a:pt x="1466" y="6930"/>
                </a:moveTo>
                <a:lnTo>
                  <a:pt x="1464" y="6942"/>
                </a:lnTo>
                <a:lnTo>
                  <a:pt x="1468" y="6952"/>
                </a:lnTo>
                <a:lnTo>
                  <a:pt x="1475" y="6958"/>
                </a:lnTo>
                <a:lnTo>
                  <a:pt x="1487" y="6960"/>
                </a:lnTo>
                <a:lnTo>
                  <a:pt x="1499" y="6958"/>
                </a:lnTo>
                <a:lnTo>
                  <a:pt x="1511" y="6952"/>
                </a:lnTo>
                <a:lnTo>
                  <a:pt x="1520" y="6942"/>
                </a:lnTo>
                <a:lnTo>
                  <a:pt x="1527" y="6930"/>
                </a:lnTo>
                <a:lnTo>
                  <a:pt x="1528" y="6918"/>
                </a:lnTo>
                <a:lnTo>
                  <a:pt x="1525" y="6909"/>
                </a:lnTo>
                <a:lnTo>
                  <a:pt x="1517" y="6903"/>
                </a:lnTo>
                <a:lnTo>
                  <a:pt x="1506" y="6900"/>
                </a:lnTo>
                <a:lnTo>
                  <a:pt x="1494" y="6903"/>
                </a:lnTo>
                <a:lnTo>
                  <a:pt x="1482" y="6909"/>
                </a:lnTo>
                <a:lnTo>
                  <a:pt x="1472" y="6918"/>
                </a:lnTo>
                <a:lnTo>
                  <a:pt x="1466" y="6930"/>
                </a:lnTo>
                <a:close/>
                <a:moveTo>
                  <a:pt x="1419" y="7078"/>
                </a:moveTo>
                <a:lnTo>
                  <a:pt x="1418" y="7090"/>
                </a:lnTo>
                <a:lnTo>
                  <a:pt x="1421" y="7099"/>
                </a:lnTo>
                <a:lnTo>
                  <a:pt x="1429" y="7105"/>
                </a:lnTo>
                <a:lnTo>
                  <a:pt x="1440" y="7107"/>
                </a:lnTo>
                <a:lnTo>
                  <a:pt x="1452" y="7105"/>
                </a:lnTo>
                <a:lnTo>
                  <a:pt x="1463" y="7099"/>
                </a:lnTo>
                <a:lnTo>
                  <a:pt x="1472" y="7090"/>
                </a:lnTo>
                <a:lnTo>
                  <a:pt x="1479" y="7078"/>
                </a:lnTo>
                <a:lnTo>
                  <a:pt x="1481" y="7066"/>
                </a:lnTo>
                <a:lnTo>
                  <a:pt x="1477" y="7057"/>
                </a:lnTo>
                <a:lnTo>
                  <a:pt x="1469" y="7050"/>
                </a:lnTo>
                <a:lnTo>
                  <a:pt x="1458" y="7048"/>
                </a:lnTo>
                <a:lnTo>
                  <a:pt x="1446" y="7050"/>
                </a:lnTo>
                <a:lnTo>
                  <a:pt x="1435" y="7057"/>
                </a:lnTo>
                <a:lnTo>
                  <a:pt x="1425" y="7066"/>
                </a:lnTo>
                <a:lnTo>
                  <a:pt x="1419" y="7078"/>
                </a:lnTo>
                <a:close/>
                <a:moveTo>
                  <a:pt x="1372" y="7226"/>
                </a:moveTo>
                <a:lnTo>
                  <a:pt x="1371" y="7237"/>
                </a:lnTo>
                <a:lnTo>
                  <a:pt x="1374" y="7246"/>
                </a:lnTo>
                <a:lnTo>
                  <a:pt x="1382" y="7252"/>
                </a:lnTo>
                <a:lnTo>
                  <a:pt x="1393" y="7254"/>
                </a:lnTo>
                <a:lnTo>
                  <a:pt x="1404" y="7252"/>
                </a:lnTo>
                <a:lnTo>
                  <a:pt x="1415" y="7246"/>
                </a:lnTo>
                <a:lnTo>
                  <a:pt x="1424" y="7237"/>
                </a:lnTo>
                <a:lnTo>
                  <a:pt x="1431" y="7226"/>
                </a:lnTo>
                <a:lnTo>
                  <a:pt x="1432" y="7214"/>
                </a:lnTo>
                <a:lnTo>
                  <a:pt x="1429" y="7204"/>
                </a:lnTo>
                <a:lnTo>
                  <a:pt x="1421" y="7198"/>
                </a:lnTo>
                <a:lnTo>
                  <a:pt x="1411" y="7196"/>
                </a:lnTo>
                <a:lnTo>
                  <a:pt x="1399" y="7198"/>
                </a:lnTo>
                <a:lnTo>
                  <a:pt x="1388" y="7204"/>
                </a:lnTo>
                <a:lnTo>
                  <a:pt x="1378" y="7214"/>
                </a:lnTo>
                <a:lnTo>
                  <a:pt x="1372" y="7226"/>
                </a:lnTo>
                <a:close/>
                <a:moveTo>
                  <a:pt x="1325" y="7373"/>
                </a:moveTo>
                <a:lnTo>
                  <a:pt x="1324" y="7384"/>
                </a:lnTo>
                <a:lnTo>
                  <a:pt x="1327" y="7393"/>
                </a:lnTo>
                <a:lnTo>
                  <a:pt x="1335" y="7399"/>
                </a:lnTo>
                <a:lnTo>
                  <a:pt x="1345" y="7401"/>
                </a:lnTo>
                <a:lnTo>
                  <a:pt x="1357" y="7399"/>
                </a:lnTo>
                <a:lnTo>
                  <a:pt x="1368" y="7393"/>
                </a:lnTo>
                <a:lnTo>
                  <a:pt x="1377" y="7384"/>
                </a:lnTo>
                <a:lnTo>
                  <a:pt x="1383" y="7373"/>
                </a:lnTo>
                <a:lnTo>
                  <a:pt x="1385" y="7362"/>
                </a:lnTo>
                <a:lnTo>
                  <a:pt x="1382" y="7352"/>
                </a:lnTo>
                <a:lnTo>
                  <a:pt x="1374" y="7346"/>
                </a:lnTo>
                <a:lnTo>
                  <a:pt x="1363" y="7344"/>
                </a:lnTo>
                <a:lnTo>
                  <a:pt x="1352" y="7346"/>
                </a:lnTo>
                <a:lnTo>
                  <a:pt x="1341" y="7352"/>
                </a:lnTo>
                <a:lnTo>
                  <a:pt x="1331" y="7362"/>
                </a:lnTo>
                <a:lnTo>
                  <a:pt x="1325" y="7373"/>
                </a:lnTo>
                <a:close/>
                <a:moveTo>
                  <a:pt x="1298" y="7549"/>
                </a:moveTo>
                <a:lnTo>
                  <a:pt x="1310" y="7546"/>
                </a:lnTo>
                <a:lnTo>
                  <a:pt x="1320" y="7540"/>
                </a:lnTo>
                <a:lnTo>
                  <a:pt x="1329" y="7531"/>
                </a:lnTo>
                <a:lnTo>
                  <a:pt x="1335" y="7520"/>
                </a:lnTo>
                <a:lnTo>
                  <a:pt x="1336" y="7510"/>
                </a:lnTo>
                <a:lnTo>
                  <a:pt x="1332" y="7501"/>
                </a:lnTo>
                <a:lnTo>
                  <a:pt x="1326" y="7494"/>
                </a:lnTo>
                <a:lnTo>
                  <a:pt x="1316" y="7492"/>
                </a:lnTo>
                <a:lnTo>
                  <a:pt x="1304" y="7494"/>
                </a:lnTo>
                <a:lnTo>
                  <a:pt x="1294" y="7501"/>
                </a:lnTo>
                <a:lnTo>
                  <a:pt x="1284" y="7510"/>
                </a:lnTo>
                <a:lnTo>
                  <a:pt x="1279" y="7520"/>
                </a:lnTo>
                <a:lnTo>
                  <a:pt x="1277" y="7531"/>
                </a:lnTo>
                <a:lnTo>
                  <a:pt x="1281" y="7540"/>
                </a:lnTo>
                <a:lnTo>
                  <a:pt x="1288" y="7546"/>
                </a:lnTo>
                <a:lnTo>
                  <a:pt x="1298" y="7549"/>
                </a:lnTo>
                <a:close/>
                <a:moveTo>
                  <a:pt x="1232" y="7668"/>
                </a:moveTo>
                <a:lnTo>
                  <a:pt x="1231" y="7678"/>
                </a:lnTo>
                <a:lnTo>
                  <a:pt x="1234" y="7687"/>
                </a:lnTo>
                <a:lnTo>
                  <a:pt x="1241" y="7693"/>
                </a:lnTo>
                <a:lnTo>
                  <a:pt x="1251" y="7695"/>
                </a:lnTo>
                <a:lnTo>
                  <a:pt x="1262" y="7693"/>
                </a:lnTo>
                <a:lnTo>
                  <a:pt x="1272" y="7687"/>
                </a:lnTo>
                <a:lnTo>
                  <a:pt x="1281" y="7678"/>
                </a:lnTo>
                <a:lnTo>
                  <a:pt x="1287" y="7668"/>
                </a:lnTo>
                <a:lnTo>
                  <a:pt x="1288" y="7657"/>
                </a:lnTo>
                <a:lnTo>
                  <a:pt x="1284" y="7649"/>
                </a:lnTo>
                <a:lnTo>
                  <a:pt x="1278" y="7643"/>
                </a:lnTo>
                <a:lnTo>
                  <a:pt x="1268" y="7641"/>
                </a:lnTo>
                <a:lnTo>
                  <a:pt x="1257" y="7643"/>
                </a:lnTo>
                <a:lnTo>
                  <a:pt x="1247" y="7649"/>
                </a:lnTo>
                <a:lnTo>
                  <a:pt x="1239" y="7657"/>
                </a:lnTo>
                <a:lnTo>
                  <a:pt x="1232" y="7668"/>
                </a:lnTo>
                <a:close/>
                <a:moveTo>
                  <a:pt x="1186" y="7815"/>
                </a:moveTo>
                <a:lnTo>
                  <a:pt x="1184" y="7826"/>
                </a:lnTo>
                <a:lnTo>
                  <a:pt x="1187" y="7834"/>
                </a:lnTo>
                <a:lnTo>
                  <a:pt x="1195" y="7840"/>
                </a:lnTo>
                <a:lnTo>
                  <a:pt x="1204" y="7842"/>
                </a:lnTo>
                <a:lnTo>
                  <a:pt x="1215" y="7840"/>
                </a:lnTo>
                <a:lnTo>
                  <a:pt x="1225" y="7834"/>
                </a:lnTo>
                <a:lnTo>
                  <a:pt x="1233" y="7826"/>
                </a:lnTo>
                <a:lnTo>
                  <a:pt x="1239" y="7815"/>
                </a:lnTo>
                <a:lnTo>
                  <a:pt x="1240" y="7805"/>
                </a:lnTo>
                <a:lnTo>
                  <a:pt x="1236" y="7797"/>
                </a:lnTo>
                <a:lnTo>
                  <a:pt x="1230" y="7791"/>
                </a:lnTo>
                <a:lnTo>
                  <a:pt x="1220" y="7789"/>
                </a:lnTo>
                <a:lnTo>
                  <a:pt x="1210" y="7791"/>
                </a:lnTo>
                <a:lnTo>
                  <a:pt x="1200" y="7797"/>
                </a:lnTo>
                <a:lnTo>
                  <a:pt x="1192" y="7805"/>
                </a:lnTo>
                <a:lnTo>
                  <a:pt x="1186" y="7815"/>
                </a:lnTo>
                <a:close/>
                <a:moveTo>
                  <a:pt x="1139" y="7962"/>
                </a:moveTo>
                <a:lnTo>
                  <a:pt x="1138" y="7973"/>
                </a:lnTo>
                <a:lnTo>
                  <a:pt x="1141" y="7981"/>
                </a:lnTo>
                <a:lnTo>
                  <a:pt x="1148" y="7986"/>
                </a:lnTo>
                <a:lnTo>
                  <a:pt x="1157" y="7988"/>
                </a:lnTo>
                <a:lnTo>
                  <a:pt x="1167" y="7986"/>
                </a:lnTo>
                <a:lnTo>
                  <a:pt x="1177" y="7981"/>
                </a:lnTo>
                <a:lnTo>
                  <a:pt x="1185" y="7973"/>
                </a:lnTo>
                <a:lnTo>
                  <a:pt x="1190" y="7962"/>
                </a:lnTo>
                <a:lnTo>
                  <a:pt x="1192" y="7953"/>
                </a:lnTo>
                <a:lnTo>
                  <a:pt x="1188" y="7945"/>
                </a:lnTo>
                <a:lnTo>
                  <a:pt x="1182" y="7940"/>
                </a:lnTo>
                <a:lnTo>
                  <a:pt x="1173" y="7938"/>
                </a:lnTo>
                <a:lnTo>
                  <a:pt x="1163" y="7940"/>
                </a:lnTo>
                <a:lnTo>
                  <a:pt x="1153" y="7945"/>
                </a:lnTo>
                <a:lnTo>
                  <a:pt x="1145" y="7953"/>
                </a:lnTo>
                <a:lnTo>
                  <a:pt x="1139" y="7962"/>
                </a:lnTo>
                <a:close/>
                <a:moveTo>
                  <a:pt x="1092" y="8111"/>
                </a:moveTo>
                <a:lnTo>
                  <a:pt x="1091" y="8120"/>
                </a:lnTo>
                <a:lnTo>
                  <a:pt x="1094" y="8128"/>
                </a:lnTo>
                <a:lnTo>
                  <a:pt x="1101" y="8133"/>
                </a:lnTo>
                <a:lnTo>
                  <a:pt x="1110" y="8135"/>
                </a:lnTo>
                <a:lnTo>
                  <a:pt x="1120" y="8133"/>
                </a:lnTo>
                <a:lnTo>
                  <a:pt x="1129" y="8128"/>
                </a:lnTo>
                <a:lnTo>
                  <a:pt x="1137" y="8120"/>
                </a:lnTo>
                <a:lnTo>
                  <a:pt x="1142" y="8111"/>
                </a:lnTo>
                <a:lnTo>
                  <a:pt x="1144" y="8100"/>
                </a:lnTo>
                <a:lnTo>
                  <a:pt x="1140" y="8093"/>
                </a:lnTo>
                <a:lnTo>
                  <a:pt x="1134" y="8088"/>
                </a:lnTo>
                <a:lnTo>
                  <a:pt x="1125" y="8086"/>
                </a:lnTo>
                <a:lnTo>
                  <a:pt x="1115" y="8088"/>
                </a:lnTo>
                <a:lnTo>
                  <a:pt x="1106" y="8093"/>
                </a:lnTo>
                <a:lnTo>
                  <a:pt x="1098" y="8100"/>
                </a:lnTo>
                <a:lnTo>
                  <a:pt x="1092" y="8111"/>
                </a:lnTo>
                <a:close/>
                <a:moveTo>
                  <a:pt x="1046" y="8258"/>
                </a:moveTo>
                <a:lnTo>
                  <a:pt x="1045" y="8267"/>
                </a:lnTo>
                <a:lnTo>
                  <a:pt x="1047" y="8275"/>
                </a:lnTo>
                <a:lnTo>
                  <a:pt x="1054" y="8280"/>
                </a:lnTo>
                <a:lnTo>
                  <a:pt x="1063" y="8281"/>
                </a:lnTo>
                <a:lnTo>
                  <a:pt x="1072" y="8280"/>
                </a:lnTo>
                <a:lnTo>
                  <a:pt x="1081" y="8275"/>
                </a:lnTo>
                <a:lnTo>
                  <a:pt x="1089" y="8267"/>
                </a:lnTo>
                <a:lnTo>
                  <a:pt x="1093" y="8258"/>
                </a:lnTo>
                <a:lnTo>
                  <a:pt x="1094" y="8249"/>
                </a:lnTo>
                <a:lnTo>
                  <a:pt x="1092" y="8241"/>
                </a:lnTo>
                <a:lnTo>
                  <a:pt x="1086" y="8236"/>
                </a:lnTo>
                <a:lnTo>
                  <a:pt x="1078" y="8234"/>
                </a:lnTo>
                <a:lnTo>
                  <a:pt x="1068" y="8236"/>
                </a:lnTo>
                <a:lnTo>
                  <a:pt x="1059" y="8241"/>
                </a:lnTo>
                <a:lnTo>
                  <a:pt x="1052" y="8249"/>
                </a:lnTo>
                <a:lnTo>
                  <a:pt x="1046" y="8258"/>
                </a:lnTo>
                <a:close/>
                <a:moveTo>
                  <a:pt x="999" y="8405"/>
                </a:moveTo>
                <a:lnTo>
                  <a:pt x="998" y="8414"/>
                </a:lnTo>
                <a:lnTo>
                  <a:pt x="1002" y="8421"/>
                </a:lnTo>
                <a:lnTo>
                  <a:pt x="1007" y="8426"/>
                </a:lnTo>
                <a:lnTo>
                  <a:pt x="1016" y="8428"/>
                </a:lnTo>
                <a:lnTo>
                  <a:pt x="1025" y="8426"/>
                </a:lnTo>
                <a:lnTo>
                  <a:pt x="1034" y="8421"/>
                </a:lnTo>
                <a:lnTo>
                  <a:pt x="1041" y="8414"/>
                </a:lnTo>
                <a:lnTo>
                  <a:pt x="1045" y="8405"/>
                </a:lnTo>
                <a:lnTo>
                  <a:pt x="1046" y="8397"/>
                </a:lnTo>
                <a:lnTo>
                  <a:pt x="1044" y="8390"/>
                </a:lnTo>
                <a:lnTo>
                  <a:pt x="1038" y="8384"/>
                </a:lnTo>
                <a:lnTo>
                  <a:pt x="1030" y="8382"/>
                </a:lnTo>
                <a:lnTo>
                  <a:pt x="1021" y="8384"/>
                </a:lnTo>
                <a:lnTo>
                  <a:pt x="1012" y="8390"/>
                </a:lnTo>
                <a:lnTo>
                  <a:pt x="1005" y="8397"/>
                </a:lnTo>
                <a:lnTo>
                  <a:pt x="999" y="8405"/>
                </a:lnTo>
                <a:close/>
                <a:moveTo>
                  <a:pt x="954" y="8553"/>
                </a:moveTo>
                <a:lnTo>
                  <a:pt x="952" y="8561"/>
                </a:lnTo>
                <a:lnTo>
                  <a:pt x="955" y="8568"/>
                </a:lnTo>
                <a:lnTo>
                  <a:pt x="961" y="8574"/>
                </a:lnTo>
                <a:lnTo>
                  <a:pt x="968" y="8575"/>
                </a:lnTo>
                <a:lnTo>
                  <a:pt x="977" y="8574"/>
                </a:lnTo>
                <a:lnTo>
                  <a:pt x="986" y="8568"/>
                </a:lnTo>
                <a:lnTo>
                  <a:pt x="993" y="8561"/>
                </a:lnTo>
                <a:lnTo>
                  <a:pt x="997" y="8553"/>
                </a:lnTo>
                <a:lnTo>
                  <a:pt x="998" y="8544"/>
                </a:lnTo>
                <a:lnTo>
                  <a:pt x="996" y="8538"/>
                </a:lnTo>
                <a:lnTo>
                  <a:pt x="990" y="8533"/>
                </a:lnTo>
                <a:lnTo>
                  <a:pt x="982" y="8531"/>
                </a:lnTo>
                <a:lnTo>
                  <a:pt x="973" y="8533"/>
                </a:lnTo>
                <a:lnTo>
                  <a:pt x="965" y="8538"/>
                </a:lnTo>
                <a:lnTo>
                  <a:pt x="958" y="8544"/>
                </a:lnTo>
                <a:lnTo>
                  <a:pt x="954" y="8553"/>
                </a:lnTo>
                <a:close/>
                <a:moveTo>
                  <a:pt x="935" y="8679"/>
                </a:moveTo>
                <a:lnTo>
                  <a:pt x="926" y="8681"/>
                </a:lnTo>
                <a:lnTo>
                  <a:pt x="918" y="8686"/>
                </a:lnTo>
                <a:lnTo>
                  <a:pt x="911" y="8692"/>
                </a:lnTo>
                <a:lnTo>
                  <a:pt x="907" y="8700"/>
                </a:lnTo>
                <a:lnTo>
                  <a:pt x="905" y="8708"/>
                </a:lnTo>
                <a:lnTo>
                  <a:pt x="909" y="8716"/>
                </a:lnTo>
                <a:lnTo>
                  <a:pt x="914" y="8720"/>
                </a:lnTo>
                <a:lnTo>
                  <a:pt x="921" y="8722"/>
                </a:lnTo>
                <a:lnTo>
                  <a:pt x="930" y="8720"/>
                </a:lnTo>
                <a:lnTo>
                  <a:pt x="938" y="8716"/>
                </a:lnTo>
                <a:lnTo>
                  <a:pt x="945" y="8708"/>
                </a:lnTo>
                <a:lnTo>
                  <a:pt x="949" y="8700"/>
                </a:lnTo>
                <a:lnTo>
                  <a:pt x="950" y="8692"/>
                </a:lnTo>
                <a:lnTo>
                  <a:pt x="947" y="8686"/>
                </a:lnTo>
                <a:lnTo>
                  <a:pt x="942" y="8681"/>
                </a:lnTo>
                <a:lnTo>
                  <a:pt x="935" y="8679"/>
                </a:lnTo>
                <a:close/>
                <a:moveTo>
                  <a:pt x="901" y="8848"/>
                </a:moveTo>
                <a:lnTo>
                  <a:pt x="902" y="8840"/>
                </a:lnTo>
                <a:lnTo>
                  <a:pt x="899" y="8833"/>
                </a:lnTo>
                <a:lnTo>
                  <a:pt x="894" y="8829"/>
                </a:lnTo>
                <a:lnTo>
                  <a:pt x="887" y="8828"/>
                </a:lnTo>
                <a:lnTo>
                  <a:pt x="879" y="8829"/>
                </a:lnTo>
                <a:lnTo>
                  <a:pt x="871" y="8833"/>
                </a:lnTo>
                <a:lnTo>
                  <a:pt x="865" y="8840"/>
                </a:lnTo>
                <a:lnTo>
                  <a:pt x="861" y="8848"/>
                </a:lnTo>
                <a:lnTo>
                  <a:pt x="860" y="8856"/>
                </a:lnTo>
                <a:lnTo>
                  <a:pt x="862" y="8863"/>
                </a:lnTo>
                <a:lnTo>
                  <a:pt x="867" y="8867"/>
                </a:lnTo>
                <a:lnTo>
                  <a:pt x="874" y="8869"/>
                </a:lnTo>
                <a:lnTo>
                  <a:pt x="882" y="8867"/>
                </a:lnTo>
                <a:lnTo>
                  <a:pt x="890" y="8863"/>
                </a:lnTo>
                <a:lnTo>
                  <a:pt x="897" y="8856"/>
                </a:lnTo>
                <a:lnTo>
                  <a:pt x="901" y="8848"/>
                </a:lnTo>
                <a:close/>
                <a:moveTo>
                  <a:pt x="827" y="9015"/>
                </a:moveTo>
                <a:lnTo>
                  <a:pt x="835" y="9013"/>
                </a:lnTo>
                <a:lnTo>
                  <a:pt x="842" y="9009"/>
                </a:lnTo>
                <a:lnTo>
                  <a:pt x="848" y="9003"/>
                </a:lnTo>
                <a:lnTo>
                  <a:pt x="852" y="8996"/>
                </a:lnTo>
                <a:lnTo>
                  <a:pt x="853" y="8988"/>
                </a:lnTo>
                <a:lnTo>
                  <a:pt x="851" y="8982"/>
                </a:lnTo>
                <a:lnTo>
                  <a:pt x="846" y="8978"/>
                </a:lnTo>
                <a:lnTo>
                  <a:pt x="839" y="8976"/>
                </a:lnTo>
                <a:lnTo>
                  <a:pt x="832" y="8978"/>
                </a:lnTo>
                <a:lnTo>
                  <a:pt x="824" y="8982"/>
                </a:lnTo>
                <a:lnTo>
                  <a:pt x="818" y="8988"/>
                </a:lnTo>
                <a:lnTo>
                  <a:pt x="814" y="8996"/>
                </a:lnTo>
                <a:lnTo>
                  <a:pt x="814" y="9003"/>
                </a:lnTo>
                <a:lnTo>
                  <a:pt x="816" y="9009"/>
                </a:lnTo>
                <a:lnTo>
                  <a:pt x="820" y="9013"/>
                </a:lnTo>
                <a:lnTo>
                  <a:pt x="827" y="9015"/>
                </a:lnTo>
                <a:close/>
                <a:moveTo>
                  <a:pt x="780" y="9161"/>
                </a:moveTo>
                <a:lnTo>
                  <a:pt x="788" y="9160"/>
                </a:lnTo>
                <a:lnTo>
                  <a:pt x="795" y="9156"/>
                </a:lnTo>
                <a:lnTo>
                  <a:pt x="800" y="9150"/>
                </a:lnTo>
                <a:lnTo>
                  <a:pt x="804" y="9143"/>
                </a:lnTo>
                <a:lnTo>
                  <a:pt x="805" y="9136"/>
                </a:lnTo>
                <a:lnTo>
                  <a:pt x="803" y="9130"/>
                </a:lnTo>
                <a:lnTo>
                  <a:pt x="798" y="9126"/>
                </a:lnTo>
                <a:lnTo>
                  <a:pt x="792" y="9124"/>
                </a:lnTo>
                <a:lnTo>
                  <a:pt x="784" y="9126"/>
                </a:lnTo>
                <a:lnTo>
                  <a:pt x="777" y="9130"/>
                </a:lnTo>
                <a:lnTo>
                  <a:pt x="772" y="9136"/>
                </a:lnTo>
                <a:lnTo>
                  <a:pt x="768" y="9143"/>
                </a:lnTo>
                <a:lnTo>
                  <a:pt x="767" y="9150"/>
                </a:lnTo>
                <a:lnTo>
                  <a:pt x="769" y="9156"/>
                </a:lnTo>
                <a:lnTo>
                  <a:pt x="774" y="9160"/>
                </a:lnTo>
                <a:lnTo>
                  <a:pt x="780" y="9161"/>
                </a:lnTo>
                <a:close/>
                <a:moveTo>
                  <a:pt x="733" y="9308"/>
                </a:moveTo>
                <a:lnTo>
                  <a:pt x="740" y="9307"/>
                </a:lnTo>
                <a:lnTo>
                  <a:pt x="747" y="9303"/>
                </a:lnTo>
                <a:lnTo>
                  <a:pt x="752" y="9297"/>
                </a:lnTo>
                <a:lnTo>
                  <a:pt x="756" y="9291"/>
                </a:lnTo>
                <a:lnTo>
                  <a:pt x="757" y="9284"/>
                </a:lnTo>
                <a:lnTo>
                  <a:pt x="755" y="9279"/>
                </a:lnTo>
                <a:lnTo>
                  <a:pt x="750" y="9275"/>
                </a:lnTo>
                <a:lnTo>
                  <a:pt x="744" y="9273"/>
                </a:lnTo>
                <a:lnTo>
                  <a:pt x="737" y="9275"/>
                </a:lnTo>
                <a:lnTo>
                  <a:pt x="730" y="9279"/>
                </a:lnTo>
                <a:lnTo>
                  <a:pt x="725" y="9284"/>
                </a:lnTo>
                <a:lnTo>
                  <a:pt x="721" y="9291"/>
                </a:lnTo>
                <a:lnTo>
                  <a:pt x="721" y="9297"/>
                </a:lnTo>
                <a:lnTo>
                  <a:pt x="722" y="9303"/>
                </a:lnTo>
                <a:lnTo>
                  <a:pt x="727" y="9307"/>
                </a:lnTo>
                <a:lnTo>
                  <a:pt x="733" y="9308"/>
                </a:lnTo>
                <a:close/>
                <a:moveTo>
                  <a:pt x="686" y="9454"/>
                </a:moveTo>
                <a:lnTo>
                  <a:pt x="693" y="9453"/>
                </a:lnTo>
                <a:lnTo>
                  <a:pt x="699" y="9449"/>
                </a:lnTo>
                <a:lnTo>
                  <a:pt x="704" y="9444"/>
                </a:lnTo>
                <a:lnTo>
                  <a:pt x="707" y="9438"/>
                </a:lnTo>
                <a:lnTo>
                  <a:pt x="708" y="9432"/>
                </a:lnTo>
                <a:lnTo>
                  <a:pt x="706" y="9427"/>
                </a:lnTo>
                <a:lnTo>
                  <a:pt x="702" y="9423"/>
                </a:lnTo>
                <a:lnTo>
                  <a:pt x="696" y="9422"/>
                </a:lnTo>
                <a:lnTo>
                  <a:pt x="690" y="9423"/>
                </a:lnTo>
                <a:lnTo>
                  <a:pt x="683" y="9427"/>
                </a:lnTo>
                <a:lnTo>
                  <a:pt x="678" y="9432"/>
                </a:lnTo>
                <a:lnTo>
                  <a:pt x="675" y="9438"/>
                </a:lnTo>
                <a:lnTo>
                  <a:pt x="674" y="9444"/>
                </a:lnTo>
                <a:lnTo>
                  <a:pt x="676" y="9449"/>
                </a:lnTo>
                <a:lnTo>
                  <a:pt x="680" y="9453"/>
                </a:lnTo>
                <a:lnTo>
                  <a:pt x="686" y="9454"/>
                </a:lnTo>
                <a:close/>
                <a:moveTo>
                  <a:pt x="649" y="9570"/>
                </a:moveTo>
                <a:lnTo>
                  <a:pt x="642" y="9571"/>
                </a:lnTo>
                <a:lnTo>
                  <a:pt x="636" y="9575"/>
                </a:lnTo>
                <a:lnTo>
                  <a:pt x="632" y="9580"/>
                </a:lnTo>
                <a:lnTo>
                  <a:pt x="629" y="9585"/>
                </a:lnTo>
                <a:lnTo>
                  <a:pt x="628" y="9591"/>
                </a:lnTo>
                <a:lnTo>
                  <a:pt x="630" y="9596"/>
                </a:lnTo>
                <a:lnTo>
                  <a:pt x="633" y="9600"/>
                </a:lnTo>
                <a:lnTo>
                  <a:pt x="639" y="9602"/>
                </a:lnTo>
                <a:lnTo>
                  <a:pt x="645" y="9600"/>
                </a:lnTo>
                <a:lnTo>
                  <a:pt x="651" y="9596"/>
                </a:lnTo>
                <a:lnTo>
                  <a:pt x="656" y="9591"/>
                </a:lnTo>
                <a:lnTo>
                  <a:pt x="659" y="9585"/>
                </a:lnTo>
                <a:lnTo>
                  <a:pt x="660" y="9580"/>
                </a:lnTo>
                <a:lnTo>
                  <a:pt x="658" y="9575"/>
                </a:lnTo>
                <a:lnTo>
                  <a:pt x="654" y="9571"/>
                </a:lnTo>
                <a:lnTo>
                  <a:pt x="649" y="9570"/>
                </a:lnTo>
                <a:close/>
                <a:moveTo>
                  <a:pt x="601" y="9718"/>
                </a:moveTo>
                <a:lnTo>
                  <a:pt x="595" y="9720"/>
                </a:lnTo>
                <a:lnTo>
                  <a:pt x="589" y="9723"/>
                </a:lnTo>
                <a:lnTo>
                  <a:pt x="585" y="9727"/>
                </a:lnTo>
                <a:lnTo>
                  <a:pt x="582" y="9733"/>
                </a:lnTo>
                <a:lnTo>
                  <a:pt x="581" y="9738"/>
                </a:lnTo>
                <a:lnTo>
                  <a:pt x="583" y="9744"/>
                </a:lnTo>
                <a:lnTo>
                  <a:pt x="587" y="9747"/>
                </a:lnTo>
                <a:lnTo>
                  <a:pt x="592" y="9748"/>
                </a:lnTo>
                <a:lnTo>
                  <a:pt x="598" y="9747"/>
                </a:lnTo>
                <a:lnTo>
                  <a:pt x="603" y="9744"/>
                </a:lnTo>
                <a:lnTo>
                  <a:pt x="608" y="9738"/>
                </a:lnTo>
                <a:lnTo>
                  <a:pt x="611" y="9733"/>
                </a:lnTo>
                <a:lnTo>
                  <a:pt x="611" y="9727"/>
                </a:lnTo>
                <a:lnTo>
                  <a:pt x="610" y="9723"/>
                </a:lnTo>
                <a:lnTo>
                  <a:pt x="606" y="9720"/>
                </a:lnTo>
                <a:lnTo>
                  <a:pt x="601" y="9718"/>
                </a:lnTo>
                <a:close/>
                <a:moveTo>
                  <a:pt x="3524" y="158"/>
                </a:moveTo>
                <a:lnTo>
                  <a:pt x="3529" y="157"/>
                </a:lnTo>
                <a:lnTo>
                  <a:pt x="3535" y="154"/>
                </a:lnTo>
                <a:lnTo>
                  <a:pt x="3539" y="149"/>
                </a:lnTo>
                <a:lnTo>
                  <a:pt x="3542" y="144"/>
                </a:lnTo>
                <a:lnTo>
                  <a:pt x="3543" y="139"/>
                </a:lnTo>
                <a:lnTo>
                  <a:pt x="3541" y="134"/>
                </a:lnTo>
                <a:lnTo>
                  <a:pt x="3538" y="131"/>
                </a:lnTo>
                <a:lnTo>
                  <a:pt x="3533" y="130"/>
                </a:lnTo>
                <a:lnTo>
                  <a:pt x="3527" y="131"/>
                </a:lnTo>
                <a:lnTo>
                  <a:pt x="3521" y="134"/>
                </a:lnTo>
                <a:lnTo>
                  <a:pt x="3516" y="139"/>
                </a:lnTo>
                <a:lnTo>
                  <a:pt x="3513" y="144"/>
                </a:lnTo>
                <a:lnTo>
                  <a:pt x="3513" y="149"/>
                </a:lnTo>
                <a:lnTo>
                  <a:pt x="3514" y="154"/>
                </a:lnTo>
                <a:lnTo>
                  <a:pt x="3518" y="157"/>
                </a:lnTo>
                <a:lnTo>
                  <a:pt x="3524" y="158"/>
                </a:lnTo>
                <a:close/>
                <a:moveTo>
                  <a:pt x="3476" y="307"/>
                </a:moveTo>
                <a:lnTo>
                  <a:pt x="3482" y="306"/>
                </a:lnTo>
                <a:lnTo>
                  <a:pt x="3488" y="302"/>
                </a:lnTo>
                <a:lnTo>
                  <a:pt x="3493" y="297"/>
                </a:lnTo>
                <a:lnTo>
                  <a:pt x="3496" y="291"/>
                </a:lnTo>
                <a:lnTo>
                  <a:pt x="3496" y="286"/>
                </a:lnTo>
                <a:lnTo>
                  <a:pt x="3495" y="281"/>
                </a:lnTo>
                <a:lnTo>
                  <a:pt x="3491" y="278"/>
                </a:lnTo>
                <a:lnTo>
                  <a:pt x="3486" y="277"/>
                </a:lnTo>
                <a:lnTo>
                  <a:pt x="3479" y="278"/>
                </a:lnTo>
                <a:lnTo>
                  <a:pt x="3474" y="281"/>
                </a:lnTo>
                <a:lnTo>
                  <a:pt x="3468" y="286"/>
                </a:lnTo>
                <a:lnTo>
                  <a:pt x="3465" y="291"/>
                </a:lnTo>
                <a:lnTo>
                  <a:pt x="3464" y="297"/>
                </a:lnTo>
                <a:lnTo>
                  <a:pt x="3466" y="302"/>
                </a:lnTo>
                <a:lnTo>
                  <a:pt x="3470" y="306"/>
                </a:lnTo>
                <a:lnTo>
                  <a:pt x="3476" y="307"/>
                </a:lnTo>
                <a:close/>
                <a:moveTo>
                  <a:pt x="3428" y="455"/>
                </a:moveTo>
                <a:lnTo>
                  <a:pt x="3435" y="454"/>
                </a:lnTo>
                <a:lnTo>
                  <a:pt x="3441" y="451"/>
                </a:lnTo>
                <a:lnTo>
                  <a:pt x="3446" y="446"/>
                </a:lnTo>
                <a:lnTo>
                  <a:pt x="3449" y="439"/>
                </a:lnTo>
                <a:lnTo>
                  <a:pt x="3450" y="433"/>
                </a:lnTo>
                <a:lnTo>
                  <a:pt x="3448" y="428"/>
                </a:lnTo>
                <a:lnTo>
                  <a:pt x="3444" y="424"/>
                </a:lnTo>
                <a:lnTo>
                  <a:pt x="3438" y="423"/>
                </a:lnTo>
                <a:lnTo>
                  <a:pt x="3432" y="424"/>
                </a:lnTo>
                <a:lnTo>
                  <a:pt x="3426" y="428"/>
                </a:lnTo>
                <a:lnTo>
                  <a:pt x="3420" y="433"/>
                </a:lnTo>
                <a:lnTo>
                  <a:pt x="3417" y="439"/>
                </a:lnTo>
                <a:lnTo>
                  <a:pt x="3416" y="446"/>
                </a:lnTo>
                <a:lnTo>
                  <a:pt x="3418" y="451"/>
                </a:lnTo>
                <a:lnTo>
                  <a:pt x="3422" y="454"/>
                </a:lnTo>
                <a:lnTo>
                  <a:pt x="3428" y="455"/>
                </a:lnTo>
                <a:close/>
                <a:moveTo>
                  <a:pt x="3381" y="604"/>
                </a:moveTo>
                <a:lnTo>
                  <a:pt x="3388" y="602"/>
                </a:lnTo>
                <a:lnTo>
                  <a:pt x="3394" y="599"/>
                </a:lnTo>
                <a:lnTo>
                  <a:pt x="3399" y="594"/>
                </a:lnTo>
                <a:lnTo>
                  <a:pt x="3402" y="587"/>
                </a:lnTo>
                <a:lnTo>
                  <a:pt x="3403" y="580"/>
                </a:lnTo>
                <a:lnTo>
                  <a:pt x="3401" y="575"/>
                </a:lnTo>
                <a:lnTo>
                  <a:pt x="3397" y="571"/>
                </a:lnTo>
                <a:lnTo>
                  <a:pt x="3391" y="570"/>
                </a:lnTo>
                <a:lnTo>
                  <a:pt x="3385" y="571"/>
                </a:lnTo>
                <a:lnTo>
                  <a:pt x="3378" y="575"/>
                </a:lnTo>
                <a:lnTo>
                  <a:pt x="3372" y="580"/>
                </a:lnTo>
                <a:lnTo>
                  <a:pt x="3369" y="587"/>
                </a:lnTo>
                <a:lnTo>
                  <a:pt x="3368" y="594"/>
                </a:lnTo>
                <a:lnTo>
                  <a:pt x="3370" y="599"/>
                </a:lnTo>
                <a:lnTo>
                  <a:pt x="3374" y="602"/>
                </a:lnTo>
                <a:lnTo>
                  <a:pt x="3381" y="604"/>
                </a:lnTo>
                <a:close/>
                <a:moveTo>
                  <a:pt x="3333" y="752"/>
                </a:moveTo>
                <a:lnTo>
                  <a:pt x="3340" y="750"/>
                </a:lnTo>
                <a:lnTo>
                  <a:pt x="3347" y="747"/>
                </a:lnTo>
                <a:lnTo>
                  <a:pt x="3352" y="741"/>
                </a:lnTo>
                <a:lnTo>
                  <a:pt x="3356" y="735"/>
                </a:lnTo>
                <a:lnTo>
                  <a:pt x="3357" y="728"/>
                </a:lnTo>
                <a:lnTo>
                  <a:pt x="3355" y="721"/>
                </a:lnTo>
                <a:lnTo>
                  <a:pt x="3350" y="718"/>
                </a:lnTo>
                <a:lnTo>
                  <a:pt x="3344" y="716"/>
                </a:lnTo>
                <a:lnTo>
                  <a:pt x="3337" y="718"/>
                </a:lnTo>
                <a:lnTo>
                  <a:pt x="3330" y="721"/>
                </a:lnTo>
                <a:lnTo>
                  <a:pt x="3324" y="728"/>
                </a:lnTo>
                <a:lnTo>
                  <a:pt x="3320" y="735"/>
                </a:lnTo>
                <a:lnTo>
                  <a:pt x="3320" y="741"/>
                </a:lnTo>
                <a:lnTo>
                  <a:pt x="3322" y="747"/>
                </a:lnTo>
                <a:lnTo>
                  <a:pt x="3326" y="750"/>
                </a:lnTo>
                <a:lnTo>
                  <a:pt x="3333" y="752"/>
                </a:lnTo>
                <a:close/>
                <a:moveTo>
                  <a:pt x="3286" y="900"/>
                </a:moveTo>
                <a:lnTo>
                  <a:pt x="3293" y="898"/>
                </a:lnTo>
                <a:lnTo>
                  <a:pt x="3300" y="895"/>
                </a:lnTo>
                <a:lnTo>
                  <a:pt x="3306" y="889"/>
                </a:lnTo>
                <a:lnTo>
                  <a:pt x="3309" y="882"/>
                </a:lnTo>
                <a:lnTo>
                  <a:pt x="3310" y="875"/>
                </a:lnTo>
                <a:lnTo>
                  <a:pt x="3308" y="869"/>
                </a:lnTo>
                <a:lnTo>
                  <a:pt x="3304" y="865"/>
                </a:lnTo>
                <a:lnTo>
                  <a:pt x="3297" y="863"/>
                </a:lnTo>
                <a:lnTo>
                  <a:pt x="3290" y="865"/>
                </a:lnTo>
                <a:lnTo>
                  <a:pt x="3283" y="869"/>
                </a:lnTo>
                <a:lnTo>
                  <a:pt x="3276" y="875"/>
                </a:lnTo>
                <a:lnTo>
                  <a:pt x="3272" y="882"/>
                </a:lnTo>
                <a:lnTo>
                  <a:pt x="3271" y="889"/>
                </a:lnTo>
                <a:lnTo>
                  <a:pt x="3273" y="895"/>
                </a:lnTo>
                <a:lnTo>
                  <a:pt x="3278" y="898"/>
                </a:lnTo>
                <a:lnTo>
                  <a:pt x="3286" y="900"/>
                </a:lnTo>
                <a:close/>
                <a:moveTo>
                  <a:pt x="3238" y="1048"/>
                </a:moveTo>
                <a:lnTo>
                  <a:pt x="3246" y="1047"/>
                </a:lnTo>
                <a:lnTo>
                  <a:pt x="3253" y="1043"/>
                </a:lnTo>
                <a:lnTo>
                  <a:pt x="3259" y="1037"/>
                </a:lnTo>
                <a:lnTo>
                  <a:pt x="3263" y="1029"/>
                </a:lnTo>
                <a:lnTo>
                  <a:pt x="3264" y="1022"/>
                </a:lnTo>
                <a:lnTo>
                  <a:pt x="3262" y="1016"/>
                </a:lnTo>
                <a:lnTo>
                  <a:pt x="3257" y="1012"/>
                </a:lnTo>
                <a:lnTo>
                  <a:pt x="3250" y="1010"/>
                </a:lnTo>
                <a:lnTo>
                  <a:pt x="3242" y="1012"/>
                </a:lnTo>
                <a:lnTo>
                  <a:pt x="3235" y="1016"/>
                </a:lnTo>
                <a:lnTo>
                  <a:pt x="3228" y="1022"/>
                </a:lnTo>
                <a:lnTo>
                  <a:pt x="3224" y="1029"/>
                </a:lnTo>
                <a:lnTo>
                  <a:pt x="3223" y="1037"/>
                </a:lnTo>
                <a:lnTo>
                  <a:pt x="3225" y="1043"/>
                </a:lnTo>
                <a:lnTo>
                  <a:pt x="3230" y="1047"/>
                </a:lnTo>
                <a:lnTo>
                  <a:pt x="3238" y="1048"/>
                </a:lnTo>
                <a:close/>
                <a:moveTo>
                  <a:pt x="3190" y="1197"/>
                </a:moveTo>
                <a:lnTo>
                  <a:pt x="3198" y="1196"/>
                </a:lnTo>
                <a:lnTo>
                  <a:pt x="3206" y="1190"/>
                </a:lnTo>
                <a:lnTo>
                  <a:pt x="3212" y="1184"/>
                </a:lnTo>
                <a:lnTo>
                  <a:pt x="3216" y="1177"/>
                </a:lnTo>
                <a:lnTo>
                  <a:pt x="3217" y="1169"/>
                </a:lnTo>
                <a:lnTo>
                  <a:pt x="3215" y="1163"/>
                </a:lnTo>
                <a:lnTo>
                  <a:pt x="3210" y="1159"/>
                </a:lnTo>
                <a:lnTo>
                  <a:pt x="3203" y="1157"/>
                </a:lnTo>
                <a:lnTo>
                  <a:pt x="3195" y="1159"/>
                </a:lnTo>
                <a:lnTo>
                  <a:pt x="3187" y="1163"/>
                </a:lnTo>
                <a:lnTo>
                  <a:pt x="3180" y="1169"/>
                </a:lnTo>
                <a:lnTo>
                  <a:pt x="3176" y="1177"/>
                </a:lnTo>
                <a:lnTo>
                  <a:pt x="3175" y="1184"/>
                </a:lnTo>
                <a:lnTo>
                  <a:pt x="3177" y="1190"/>
                </a:lnTo>
                <a:lnTo>
                  <a:pt x="3182" y="1196"/>
                </a:lnTo>
                <a:lnTo>
                  <a:pt x="3190" y="1197"/>
                </a:lnTo>
                <a:close/>
                <a:moveTo>
                  <a:pt x="3143" y="1345"/>
                </a:moveTo>
                <a:lnTo>
                  <a:pt x="3151" y="1344"/>
                </a:lnTo>
                <a:lnTo>
                  <a:pt x="3159" y="1339"/>
                </a:lnTo>
                <a:lnTo>
                  <a:pt x="3165" y="1333"/>
                </a:lnTo>
                <a:lnTo>
                  <a:pt x="3170" y="1324"/>
                </a:lnTo>
                <a:lnTo>
                  <a:pt x="3171" y="1316"/>
                </a:lnTo>
                <a:lnTo>
                  <a:pt x="3168" y="1310"/>
                </a:lnTo>
                <a:lnTo>
                  <a:pt x="3163" y="1305"/>
                </a:lnTo>
                <a:lnTo>
                  <a:pt x="3156" y="1304"/>
                </a:lnTo>
                <a:lnTo>
                  <a:pt x="3147" y="1305"/>
                </a:lnTo>
                <a:lnTo>
                  <a:pt x="3138" y="1310"/>
                </a:lnTo>
                <a:lnTo>
                  <a:pt x="3132" y="1316"/>
                </a:lnTo>
                <a:lnTo>
                  <a:pt x="3128" y="1324"/>
                </a:lnTo>
                <a:lnTo>
                  <a:pt x="3127" y="1333"/>
                </a:lnTo>
                <a:lnTo>
                  <a:pt x="3129" y="1339"/>
                </a:lnTo>
                <a:lnTo>
                  <a:pt x="3134" y="1344"/>
                </a:lnTo>
                <a:lnTo>
                  <a:pt x="3143" y="1345"/>
                </a:lnTo>
                <a:close/>
                <a:moveTo>
                  <a:pt x="3095" y="1494"/>
                </a:moveTo>
                <a:lnTo>
                  <a:pt x="3104" y="1492"/>
                </a:lnTo>
                <a:lnTo>
                  <a:pt x="3112" y="1487"/>
                </a:lnTo>
                <a:lnTo>
                  <a:pt x="3119" y="1481"/>
                </a:lnTo>
                <a:lnTo>
                  <a:pt x="3123" y="1472"/>
                </a:lnTo>
                <a:lnTo>
                  <a:pt x="3124" y="1463"/>
                </a:lnTo>
                <a:lnTo>
                  <a:pt x="3122" y="1456"/>
                </a:lnTo>
                <a:lnTo>
                  <a:pt x="3116" y="1452"/>
                </a:lnTo>
                <a:lnTo>
                  <a:pt x="3109" y="1450"/>
                </a:lnTo>
                <a:lnTo>
                  <a:pt x="3100" y="1452"/>
                </a:lnTo>
                <a:lnTo>
                  <a:pt x="3092" y="1456"/>
                </a:lnTo>
                <a:lnTo>
                  <a:pt x="3084" y="1463"/>
                </a:lnTo>
                <a:lnTo>
                  <a:pt x="3080" y="1472"/>
                </a:lnTo>
                <a:lnTo>
                  <a:pt x="3079" y="1481"/>
                </a:lnTo>
                <a:lnTo>
                  <a:pt x="3081" y="1487"/>
                </a:lnTo>
                <a:lnTo>
                  <a:pt x="3086" y="1492"/>
                </a:lnTo>
                <a:lnTo>
                  <a:pt x="3095" y="1494"/>
                </a:lnTo>
                <a:close/>
                <a:moveTo>
                  <a:pt x="3047" y="1642"/>
                </a:moveTo>
                <a:lnTo>
                  <a:pt x="3057" y="1640"/>
                </a:lnTo>
                <a:lnTo>
                  <a:pt x="3065" y="1635"/>
                </a:lnTo>
                <a:lnTo>
                  <a:pt x="3072" y="1628"/>
                </a:lnTo>
                <a:lnTo>
                  <a:pt x="3076" y="1620"/>
                </a:lnTo>
                <a:lnTo>
                  <a:pt x="3077" y="1610"/>
                </a:lnTo>
                <a:lnTo>
                  <a:pt x="3075" y="1603"/>
                </a:lnTo>
                <a:lnTo>
                  <a:pt x="3070" y="1598"/>
                </a:lnTo>
                <a:lnTo>
                  <a:pt x="3062" y="1597"/>
                </a:lnTo>
                <a:lnTo>
                  <a:pt x="3052" y="1598"/>
                </a:lnTo>
                <a:lnTo>
                  <a:pt x="3043" y="1603"/>
                </a:lnTo>
                <a:lnTo>
                  <a:pt x="3036" y="1610"/>
                </a:lnTo>
                <a:lnTo>
                  <a:pt x="3031" y="1620"/>
                </a:lnTo>
                <a:lnTo>
                  <a:pt x="3030" y="1628"/>
                </a:lnTo>
                <a:lnTo>
                  <a:pt x="3033" y="1635"/>
                </a:lnTo>
                <a:lnTo>
                  <a:pt x="3038" y="1640"/>
                </a:lnTo>
                <a:lnTo>
                  <a:pt x="3047" y="1642"/>
                </a:lnTo>
                <a:close/>
                <a:moveTo>
                  <a:pt x="3000" y="1789"/>
                </a:moveTo>
                <a:lnTo>
                  <a:pt x="3009" y="1788"/>
                </a:lnTo>
                <a:lnTo>
                  <a:pt x="3018" y="1783"/>
                </a:lnTo>
                <a:lnTo>
                  <a:pt x="3025" y="1776"/>
                </a:lnTo>
                <a:lnTo>
                  <a:pt x="3030" y="1767"/>
                </a:lnTo>
                <a:lnTo>
                  <a:pt x="3031" y="1758"/>
                </a:lnTo>
                <a:lnTo>
                  <a:pt x="3028" y="1750"/>
                </a:lnTo>
                <a:lnTo>
                  <a:pt x="3022" y="1745"/>
                </a:lnTo>
                <a:lnTo>
                  <a:pt x="3014" y="1744"/>
                </a:lnTo>
                <a:lnTo>
                  <a:pt x="3005" y="1745"/>
                </a:lnTo>
                <a:lnTo>
                  <a:pt x="2995" y="1750"/>
                </a:lnTo>
                <a:lnTo>
                  <a:pt x="2988" y="1758"/>
                </a:lnTo>
                <a:lnTo>
                  <a:pt x="2984" y="1767"/>
                </a:lnTo>
                <a:lnTo>
                  <a:pt x="2983" y="1776"/>
                </a:lnTo>
                <a:lnTo>
                  <a:pt x="2985" y="1783"/>
                </a:lnTo>
                <a:lnTo>
                  <a:pt x="2991" y="1788"/>
                </a:lnTo>
                <a:lnTo>
                  <a:pt x="3000" y="1789"/>
                </a:lnTo>
                <a:close/>
                <a:moveTo>
                  <a:pt x="2952" y="1938"/>
                </a:moveTo>
                <a:lnTo>
                  <a:pt x="2962" y="1936"/>
                </a:lnTo>
                <a:lnTo>
                  <a:pt x="2971" y="1931"/>
                </a:lnTo>
                <a:lnTo>
                  <a:pt x="2978" y="1923"/>
                </a:lnTo>
                <a:lnTo>
                  <a:pt x="2983" y="1914"/>
                </a:lnTo>
                <a:lnTo>
                  <a:pt x="2984" y="1905"/>
                </a:lnTo>
                <a:lnTo>
                  <a:pt x="2981" y="1898"/>
                </a:lnTo>
                <a:lnTo>
                  <a:pt x="2976" y="1893"/>
                </a:lnTo>
                <a:lnTo>
                  <a:pt x="2967" y="1890"/>
                </a:lnTo>
                <a:lnTo>
                  <a:pt x="2958" y="1893"/>
                </a:lnTo>
                <a:lnTo>
                  <a:pt x="2948" y="1898"/>
                </a:lnTo>
                <a:lnTo>
                  <a:pt x="2940" y="1905"/>
                </a:lnTo>
                <a:lnTo>
                  <a:pt x="2936" y="1914"/>
                </a:lnTo>
                <a:lnTo>
                  <a:pt x="2934" y="1923"/>
                </a:lnTo>
                <a:lnTo>
                  <a:pt x="2937" y="1931"/>
                </a:lnTo>
                <a:lnTo>
                  <a:pt x="2943" y="1936"/>
                </a:lnTo>
                <a:lnTo>
                  <a:pt x="2952" y="1938"/>
                </a:lnTo>
                <a:close/>
                <a:moveTo>
                  <a:pt x="2905" y="2087"/>
                </a:moveTo>
                <a:lnTo>
                  <a:pt x="2915" y="2085"/>
                </a:lnTo>
                <a:lnTo>
                  <a:pt x="2924" y="2080"/>
                </a:lnTo>
                <a:lnTo>
                  <a:pt x="2931" y="2071"/>
                </a:lnTo>
                <a:lnTo>
                  <a:pt x="2936" y="2062"/>
                </a:lnTo>
                <a:lnTo>
                  <a:pt x="2937" y="2052"/>
                </a:lnTo>
                <a:lnTo>
                  <a:pt x="2935" y="2045"/>
                </a:lnTo>
                <a:lnTo>
                  <a:pt x="2929" y="2040"/>
                </a:lnTo>
                <a:lnTo>
                  <a:pt x="2920" y="2038"/>
                </a:lnTo>
                <a:lnTo>
                  <a:pt x="2910" y="2040"/>
                </a:lnTo>
                <a:lnTo>
                  <a:pt x="2900" y="2045"/>
                </a:lnTo>
                <a:lnTo>
                  <a:pt x="2892" y="2052"/>
                </a:lnTo>
                <a:lnTo>
                  <a:pt x="2887" y="2062"/>
                </a:lnTo>
                <a:lnTo>
                  <a:pt x="2886" y="2071"/>
                </a:lnTo>
                <a:lnTo>
                  <a:pt x="2889" y="2080"/>
                </a:lnTo>
                <a:lnTo>
                  <a:pt x="2895" y="2085"/>
                </a:lnTo>
                <a:lnTo>
                  <a:pt x="2905" y="2087"/>
                </a:lnTo>
                <a:close/>
                <a:moveTo>
                  <a:pt x="2857" y="2235"/>
                </a:moveTo>
                <a:lnTo>
                  <a:pt x="2867" y="2233"/>
                </a:lnTo>
                <a:lnTo>
                  <a:pt x="2877" y="2227"/>
                </a:lnTo>
                <a:lnTo>
                  <a:pt x="2884" y="2220"/>
                </a:lnTo>
                <a:lnTo>
                  <a:pt x="2889" y="2209"/>
                </a:lnTo>
                <a:lnTo>
                  <a:pt x="2891" y="2200"/>
                </a:lnTo>
                <a:lnTo>
                  <a:pt x="2888" y="2192"/>
                </a:lnTo>
                <a:lnTo>
                  <a:pt x="2882" y="2187"/>
                </a:lnTo>
                <a:lnTo>
                  <a:pt x="2873" y="2185"/>
                </a:lnTo>
                <a:lnTo>
                  <a:pt x="2863" y="2187"/>
                </a:lnTo>
                <a:lnTo>
                  <a:pt x="2852" y="2192"/>
                </a:lnTo>
                <a:lnTo>
                  <a:pt x="2845" y="2200"/>
                </a:lnTo>
                <a:lnTo>
                  <a:pt x="2840" y="2209"/>
                </a:lnTo>
                <a:lnTo>
                  <a:pt x="2838" y="2220"/>
                </a:lnTo>
                <a:lnTo>
                  <a:pt x="2841" y="2227"/>
                </a:lnTo>
                <a:lnTo>
                  <a:pt x="2847" y="2233"/>
                </a:lnTo>
                <a:lnTo>
                  <a:pt x="2857" y="2235"/>
                </a:lnTo>
                <a:close/>
                <a:moveTo>
                  <a:pt x="2810" y="2383"/>
                </a:moveTo>
                <a:lnTo>
                  <a:pt x="2820" y="2381"/>
                </a:lnTo>
                <a:lnTo>
                  <a:pt x="2830" y="2375"/>
                </a:lnTo>
                <a:lnTo>
                  <a:pt x="2838" y="2367"/>
                </a:lnTo>
                <a:lnTo>
                  <a:pt x="2843" y="2357"/>
                </a:lnTo>
                <a:lnTo>
                  <a:pt x="2844" y="2347"/>
                </a:lnTo>
                <a:lnTo>
                  <a:pt x="2841" y="2339"/>
                </a:lnTo>
                <a:lnTo>
                  <a:pt x="2835" y="2333"/>
                </a:lnTo>
                <a:lnTo>
                  <a:pt x="2826" y="2331"/>
                </a:lnTo>
                <a:lnTo>
                  <a:pt x="2815" y="2333"/>
                </a:lnTo>
                <a:lnTo>
                  <a:pt x="2805" y="2339"/>
                </a:lnTo>
                <a:lnTo>
                  <a:pt x="2797" y="2347"/>
                </a:lnTo>
                <a:lnTo>
                  <a:pt x="2791" y="2357"/>
                </a:lnTo>
                <a:lnTo>
                  <a:pt x="2790" y="2367"/>
                </a:lnTo>
                <a:lnTo>
                  <a:pt x="2793" y="2375"/>
                </a:lnTo>
                <a:lnTo>
                  <a:pt x="2799" y="2381"/>
                </a:lnTo>
                <a:lnTo>
                  <a:pt x="2810" y="2383"/>
                </a:lnTo>
                <a:close/>
                <a:moveTo>
                  <a:pt x="2762" y="2530"/>
                </a:moveTo>
                <a:lnTo>
                  <a:pt x="2773" y="2528"/>
                </a:lnTo>
                <a:lnTo>
                  <a:pt x="2783" y="2523"/>
                </a:lnTo>
                <a:lnTo>
                  <a:pt x="2791" y="2515"/>
                </a:lnTo>
                <a:lnTo>
                  <a:pt x="2796" y="2505"/>
                </a:lnTo>
                <a:lnTo>
                  <a:pt x="2797" y="2494"/>
                </a:lnTo>
                <a:lnTo>
                  <a:pt x="2794" y="2486"/>
                </a:lnTo>
                <a:lnTo>
                  <a:pt x="2788" y="2480"/>
                </a:lnTo>
                <a:lnTo>
                  <a:pt x="2778" y="2478"/>
                </a:lnTo>
                <a:lnTo>
                  <a:pt x="2768" y="2480"/>
                </a:lnTo>
                <a:lnTo>
                  <a:pt x="2757" y="2486"/>
                </a:lnTo>
                <a:lnTo>
                  <a:pt x="2749" y="2494"/>
                </a:lnTo>
                <a:lnTo>
                  <a:pt x="2744" y="2505"/>
                </a:lnTo>
                <a:lnTo>
                  <a:pt x="2742" y="2515"/>
                </a:lnTo>
                <a:lnTo>
                  <a:pt x="2745" y="2523"/>
                </a:lnTo>
                <a:lnTo>
                  <a:pt x="2752" y="2528"/>
                </a:lnTo>
                <a:lnTo>
                  <a:pt x="2762" y="2530"/>
                </a:lnTo>
                <a:close/>
                <a:moveTo>
                  <a:pt x="2715" y="2678"/>
                </a:moveTo>
                <a:lnTo>
                  <a:pt x="2725" y="2676"/>
                </a:lnTo>
                <a:lnTo>
                  <a:pt x="2735" y="2671"/>
                </a:lnTo>
                <a:lnTo>
                  <a:pt x="2744" y="2662"/>
                </a:lnTo>
                <a:lnTo>
                  <a:pt x="2749" y="2652"/>
                </a:lnTo>
                <a:lnTo>
                  <a:pt x="2750" y="2642"/>
                </a:lnTo>
                <a:lnTo>
                  <a:pt x="2747" y="2633"/>
                </a:lnTo>
                <a:lnTo>
                  <a:pt x="2741" y="2627"/>
                </a:lnTo>
                <a:lnTo>
                  <a:pt x="2731" y="2625"/>
                </a:lnTo>
                <a:lnTo>
                  <a:pt x="2720" y="2627"/>
                </a:lnTo>
                <a:lnTo>
                  <a:pt x="2709" y="2633"/>
                </a:lnTo>
                <a:lnTo>
                  <a:pt x="2701" y="2642"/>
                </a:lnTo>
                <a:lnTo>
                  <a:pt x="2696" y="2652"/>
                </a:lnTo>
                <a:lnTo>
                  <a:pt x="2695" y="2662"/>
                </a:lnTo>
                <a:lnTo>
                  <a:pt x="2698" y="2671"/>
                </a:lnTo>
                <a:lnTo>
                  <a:pt x="2704" y="2676"/>
                </a:lnTo>
                <a:lnTo>
                  <a:pt x="2715" y="2678"/>
                </a:lnTo>
                <a:close/>
                <a:moveTo>
                  <a:pt x="2667" y="2827"/>
                </a:moveTo>
                <a:lnTo>
                  <a:pt x="2678" y="2824"/>
                </a:lnTo>
                <a:lnTo>
                  <a:pt x="2688" y="2819"/>
                </a:lnTo>
                <a:lnTo>
                  <a:pt x="2697" y="2810"/>
                </a:lnTo>
                <a:lnTo>
                  <a:pt x="2702" y="2800"/>
                </a:lnTo>
                <a:lnTo>
                  <a:pt x="2704" y="2789"/>
                </a:lnTo>
                <a:lnTo>
                  <a:pt x="2701" y="2781"/>
                </a:lnTo>
                <a:lnTo>
                  <a:pt x="2694" y="2774"/>
                </a:lnTo>
                <a:lnTo>
                  <a:pt x="2684" y="2772"/>
                </a:lnTo>
                <a:lnTo>
                  <a:pt x="2673" y="2774"/>
                </a:lnTo>
                <a:lnTo>
                  <a:pt x="2662" y="2781"/>
                </a:lnTo>
                <a:lnTo>
                  <a:pt x="2653" y="2789"/>
                </a:lnTo>
                <a:lnTo>
                  <a:pt x="2648" y="2800"/>
                </a:lnTo>
                <a:lnTo>
                  <a:pt x="2646" y="2810"/>
                </a:lnTo>
                <a:lnTo>
                  <a:pt x="2649" y="2819"/>
                </a:lnTo>
                <a:lnTo>
                  <a:pt x="2656" y="2824"/>
                </a:lnTo>
                <a:lnTo>
                  <a:pt x="2667" y="2827"/>
                </a:lnTo>
                <a:close/>
                <a:moveTo>
                  <a:pt x="2619" y="2975"/>
                </a:moveTo>
                <a:lnTo>
                  <a:pt x="2631" y="2973"/>
                </a:lnTo>
                <a:lnTo>
                  <a:pt x="2641" y="2967"/>
                </a:lnTo>
                <a:lnTo>
                  <a:pt x="2650" y="2958"/>
                </a:lnTo>
                <a:lnTo>
                  <a:pt x="2655" y="2947"/>
                </a:lnTo>
                <a:lnTo>
                  <a:pt x="2657" y="2936"/>
                </a:lnTo>
                <a:lnTo>
                  <a:pt x="2654" y="2928"/>
                </a:lnTo>
                <a:lnTo>
                  <a:pt x="2647" y="2922"/>
                </a:lnTo>
                <a:lnTo>
                  <a:pt x="2637" y="2920"/>
                </a:lnTo>
                <a:lnTo>
                  <a:pt x="2626" y="2922"/>
                </a:lnTo>
                <a:lnTo>
                  <a:pt x="2614" y="2928"/>
                </a:lnTo>
                <a:lnTo>
                  <a:pt x="2605" y="2936"/>
                </a:lnTo>
                <a:lnTo>
                  <a:pt x="2600" y="2947"/>
                </a:lnTo>
                <a:lnTo>
                  <a:pt x="2599" y="2958"/>
                </a:lnTo>
                <a:lnTo>
                  <a:pt x="2602" y="2967"/>
                </a:lnTo>
                <a:lnTo>
                  <a:pt x="2608" y="2973"/>
                </a:lnTo>
                <a:lnTo>
                  <a:pt x="2619" y="2975"/>
                </a:lnTo>
                <a:close/>
                <a:moveTo>
                  <a:pt x="2590" y="3067"/>
                </a:moveTo>
                <a:lnTo>
                  <a:pt x="2578" y="3069"/>
                </a:lnTo>
                <a:lnTo>
                  <a:pt x="2566" y="3075"/>
                </a:lnTo>
                <a:lnTo>
                  <a:pt x="2558" y="3084"/>
                </a:lnTo>
                <a:lnTo>
                  <a:pt x="2552" y="3094"/>
                </a:lnTo>
                <a:lnTo>
                  <a:pt x="2551" y="3105"/>
                </a:lnTo>
                <a:lnTo>
                  <a:pt x="2554" y="3115"/>
                </a:lnTo>
                <a:lnTo>
                  <a:pt x="2561" y="3121"/>
                </a:lnTo>
                <a:lnTo>
                  <a:pt x="2572" y="3123"/>
                </a:lnTo>
                <a:lnTo>
                  <a:pt x="2583" y="3121"/>
                </a:lnTo>
                <a:lnTo>
                  <a:pt x="2594" y="3115"/>
                </a:lnTo>
                <a:lnTo>
                  <a:pt x="2603" y="3105"/>
                </a:lnTo>
                <a:lnTo>
                  <a:pt x="2608" y="3094"/>
                </a:lnTo>
                <a:lnTo>
                  <a:pt x="2610" y="3084"/>
                </a:lnTo>
                <a:lnTo>
                  <a:pt x="2607" y="3075"/>
                </a:lnTo>
                <a:lnTo>
                  <a:pt x="2600" y="3069"/>
                </a:lnTo>
                <a:lnTo>
                  <a:pt x="2590" y="3067"/>
                </a:lnTo>
                <a:close/>
                <a:moveTo>
                  <a:pt x="2504" y="3242"/>
                </a:moveTo>
                <a:lnTo>
                  <a:pt x="2503" y="3254"/>
                </a:lnTo>
                <a:lnTo>
                  <a:pt x="2506" y="3263"/>
                </a:lnTo>
                <a:lnTo>
                  <a:pt x="2513" y="3269"/>
                </a:lnTo>
                <a:lnTo>
                  <a:pt x="2524" y="3271"/>
                </a:lnTo>
                <a:lnTo>
                  <a:pt x="2536" y="3269"/>
                </a:lnTo>
                <a:lnTo>
                  <a:pt x="2547" y="3263"/>
                </a:lnTo>
                <a:lnTo>
                  <a:pt x="2556" y="3254"/>
                </a:lnTo>
                <a:lnTo>
                  <a:pt x="2561" y="3242"/>
                </a:lnTo>
                <a:lnTo>
                  <a:pt x="2563" y="3231"/>
                </a:lnTo>
                <a:lnTo>
                  <a:pt x="2560" y="3222"/>
                </a:lnTo>
                <a:lnTo>
                  <a:pt x="2553" y="3216"/>
                </a:lnTo>
                <a:lnTo>
                  <a:pt x="2542" y="3214"/>
                </a:lnTo>
                <a:lnTo>
                  <a:pt x="2531" y="3216"/>
                </a:lnTo>
                <a:lnTo>
                  <a:pt x="2519" y="3222"/>
                </a:lnTo>
                <a:lnTo>
                  <a:pt x="2510" y="3231"/>
                </a:lnTo>
                <a:lnTo>
                  <a:pt x="2504" y="3242"/>
                </a:lnTo>
                <a:close/>
                <a:moveTo>
                  <a:pt x="2457" y="3390"/>
                </a:moveTo>
                <a:lnTo>
                  <a:pt x="2455" y="3401"/>
                </a:lnTo>
                <a:lnTo>
                  <a:pt x="2458" y="3410"/>
                </a:lnTo>
                <a:lnTo>
                  <a:pt x="2466" y="3416"/>
                </a:lnTo>
                <a:lnTo>
                  <a:pt x="2477" y="3418"/>
                </a:lnTo>
                <a:lnTo>
                  <a:pt x="2489" y="3416"/>
                </a:lnTo>
                <a:lnTo>
                  <a:pt x="2500" y="3410"/>
                </a:lnTo>
                <a:lnTo>
                  <a:pt x="2509" y="3401"/>
                </a:lnTo>
                <a:lnTo>
                  <a:pt x="2514" y="3390"/>
                </a:lnTo>
                <a:lnTo>
                  <a:pt x="2516" y="3378"/>
                </a:lnTo>
                <a:lnTo>
                  <a:pt x="2513" y="3369"/>
                </a:lnTo>
                <a:lnTo>
                  <a:pt x="2505" y="3363"/>
                </a:lnTo>
                <a:lnTo>
                  <a:pt x="2495" y="3361"/>
                </a:lnTo>
                <a:lnTo>
                  <a:pt x="2483" y="3363"/>
                </a:lnTo>
                <a:lnTo>
                  <a:pt x="2471" y="3369"/>
                </a:lnTo>
                <a:lnTo>
                  <a:pt x="2462" y="3378"/>
                </a:lnTo>
                <a:lnTo>
                  <a:pt x="2457" y="3390"/>
                </a:lnTo>
                <a:close/>
                <a:moveTo>
                  <a:pt x="2409" y="3537"/>
                </a:moveTo>
                <a:lnTo>
                  <a:pt x="2407" y="3549"/>
                </a:lnTo>
                <a:lnTo>
                  <a:pt x="2411" y="3558"/>
                </a:lnTo>
                <a:lnTo>
                  <a:pt x="2418" y="3564"/>
                </a:lnTo>
                <a:lnTo>
                  <a:pt x="2429" y="3566"/>
                </a:lnTo>
                <a:lnTo>
                  <a:pt x="2441" y="3564"/>
                </a:lnTo>
                <a:lnTo>
                  <a:pt x="2452" y="3558"/>
                </a:lnTo>
                <a:lnTo>
                  <a:pt x="2462" y="3549"/>
                </a:lnTo>
                <a:lnTo>
                  <a:pt x="2467" y="3537"/>
                </a:lnTo>
                <a:lnTo>
                  <a:pt x="2469" y="3525"/>
                </a:lnTo>
                <a:lnTo>
                  <a:pt x="2466" y="3516"/>
                </a:lnTo>
                <a:lnTo>
                  <a:pt x="2458" y="3510"/>
                </a:lnTo>
                <a:lnTo>
                  <a:pt x="2448" y="3508"/>
                </a:lnTo>
                <a:lnTo>
                  <a:pt x="2436" y="3510"/>
                </a:lnTo>
                <a:lnTo>
                  <a:pt x="2424" y="3516"/>
                </a:lnTo>
                <a:lnTo>
                  <a:pt x="2415" y="3525"/>
                </a:lnTo>
                <a:lnTo>
                  <a:pt x="2409" y="3537"/>
                </a:lnTo>
                <a:close/>
                <a:moveTo>
                  <a:pt x="2361" y="3685"/>
                </a:moveTo>
                <a:lnTo>
                  <a:pt x="2360" y="3696"/>
                </a:lnTo>
                <a:lnTo>
                  <a:pt x="2363" y="3705"/>
                </a:lnTo>
                <a:lnTo>
                  <a:pt x="2371" y="3711"/>
                </a:lnTo>
                <a:lnTo>
                  <a:pt x="2382" y="3715"/>
                </a:lnTo>
                <a:lnTo>
                  <a:pt x="2394" y="3711"/>
                </a:lnTo>
                <a:lnTo>
                  <a:pt x="2405" y="3705"/>
                </a:lnTo>
                <a:lnTo>
                  <a:pt x="2414" y="3696"/>
                </a:lnTo>
                <a:lnTo>
                  <a:pt x="2420" y="3685"/>
                </a:lnTo>
                <a:lnTo>
                  <a:pt x="2421" y="3674"/>
                </a:lnTo>
                <a:lnTo>
                  <a:pt x="2418" y="3663"/>
                </a:lnTo>
                <a:lnTo>
                  <a:pt x="2411" y="3657"/>
                </a:lnTo>
                <a:lnTo>
                  <a:pt x="2401" y="3655"/>
                </a:lnTo>
                <a:lnTo>
                  <a:pt x="2389" y="3657"/>
                </a:lnTo>
                <a:lnTo>
                  <a:pt x="2376" y="3663"/>
                </a:lnTo>
                <a:lnTo>
                  <a:pt x="2367" y="3674"/>
                </a:lnTo>
                <a:lnTo>
                  <a:pt x="2361" y="3685"/>
                </a:lnTo>
                <a:close/>
                <a:moveTo>
                  <a:pt x="2314" y="3832"/>
                </a:moveTo>
                <a:lnTo>
                  <a:pt x="2312" y="3844"/>
                </a:lnTo>
                <a:lnTo>
                  <a:pt x="2316" y="3853"/>
                </a:lnTo>
                <a:lnTo>
                  <a:pt x="2323" y="3860"/>
                </a:lnTo>
                <a:lnTo>
                  <a:pt x="2335" y="3862"/>
                </a:lnTo>
                <a:lnTo>
                  <a:pt x="2347" y="3860"/>
                </a:lnTo>
                <a:lnTo>
                  <a:pt x="2358" y="3853"/>
                </a:lnTo>
                <a:lnTo>
                  <a:pt x="2367" y="3844"/>
                </a:lnTo>
                <a:lnTo>
                  <a:pt x="2373" y="3832"/>
                </a:lnTo>
                <a:lnTo>
                  <a:pt x="2374" y="3821"/>
                </a:lnTo>
                <a:lnTo>
                  <a:pt x="2371" y="3812"/>
                </a:lnTo>
                <a:lnTo>
                  <a:pt x="2364" y="3804"/>
                </a:lnTo>
                <a:lnTo>
                  <a:pt x="2353" y="3802"/>
                </a:lnTo>
                <a:lnTo>
                  <a:pt x="2341" y="3804"/>
                </a:lnTo>
                <a:lnTo>
                  <a:pt x="2329" y="3812"/>
                </a:lnTo>
                <a:lnTo>
                  <a:pt x="2320" y="3821"/>
                </a:lnTo>
                <a:lnTo>
                  <a:pt x="2314" y="3832"/>
                </a:lnTo>
                <a:close/>
                <a:moveTo>
                  <a:pt x="2266" y="3980"/>
                </a:moveTo>
                <a:lnTo>
                  <a:pt x="2265" y="3991"/>
                </a:lnTo>
                <a:lnTo>
                  <a:pt x="2268" y="4001"/>
                </a:lnTo>
                <a:lnTo>
                  <a:pt x="2275" y="4008"/>
                </a:lnTo>
                <a:lnTo>
                  <a:pt x="2287" y="4010"/>
                </a:lnTo>
                <a:lnTo>
                  <a:pt x="2299" y="4008"/>
                </a:lnTo>
                <a:lnTo>
                  <a:pt x="2311" y="4001"/>
                </a:lnTo>
                <a:lnTo>
                  <a:pt x="2320" y="3991"/>
                </a:lnTo>
                <a:lnTo>
                  <a:pt x="2326" y="3980"/>
                </a:lnTo>
                <a:lnTo>
                  <a:pt x="2328" y="3968"/>
                </a:lnTo>
                <a:lnTo>
                  <a:pt x="2324" y="3959"/>
                </a:lnTo>
                <a:lnTo>
                  <a:pt x="2317" y="3952"/>
                </a:lnTo>
                <a:lnTo>
                  <a:pt x="2306" y="3950"/>
                </a:lnTo>
                <a:lnTo>
                  <a:pt x="2294" y="3952"/>
                </a:lnTo>
                <a:lnTo>
                  <a:pt x="2281" y="3959"/>
                </a:lnTo>
                <a:lnTo>
                  <a:pt x="2272" y="3968"/>
                </a:lnTo>
                <a:lnTo>
                  <a:pt x="2266" y="3980"/>
                </a:lnTo>
                <a:close/>
                <a:moveTo>
                  <a:pt x="2219" y="4127"/>
                </a:moveTo>
                <a:lnTo>
                  <a:pt x="2217" y="4139"/>
                </a:lnTo>
                <a:lnTo>
                  <a:pt x="2220" y="4149"/>
                </a:lnTo>
                <a:lnTo>
                  <a:pt x="2228" y="4155"/>
                </a:lnTo>
                <a:lnTo>
                  <a:pt x="2240" y="4158"/>
                </a:lnTo>
                <a:lnTo>
                  <a:pt x="2252" y="4155"/>
                </a:lnTo>
                <a:lnTo>
                  <a:pt x="2263" y="4149"/>
                </a:lnTo>
                <a:lnTo>
                  <a:pt x="2273" y="4139"/>
                </a:lnTo>
                <a:lnTo>
                  <a:pt x="2279" y="4127"/>
                </a:lnTo>
                <a:lnTo>
                  <a:pt x="2280" y="4115"/>
                </a:lnTo>
                <a:lnTo>
                  <a:pt x="2277" y="4106"/>
                </a:lnTo>
                <a:lnTo>
                  <a:pt x="2269" y="4100"/>
                </a:lnTo>
                <a:lnTo>
                  <a:pt x="2259" y="4097"/>
                </a:lnTo>
                <a:lnTo>
                  <a:pt x="2246" y="4100"/>
                </a:lnTo>
                <a:lnTo>
                  <a:pt x="2234" y="4106"/>
                </a:lnTo>
                <a:lnTo>
                  <a:pt x="2225" y="4115"/>
                </a:lnTo>
                <a:lnTo>
                  <a:pt x="2219" y="4127"/>
                </a:lnTo>
                <a:close/>
                <a:moveTo>
                  <a:pt x="2171" y="4275"/>
                </a:moveTo>
                <a:lnTo>
                  <a:pt x="2170" y="4287"/>
                </a:lnTo>
                <a:lnTo>
                  <a:pt x="2173" y="4296"/>
                </a:lnTo>
                <a:lnTo>
                  <a:pt x="2180" y="4303"/>
                </a:lnTo>
                <a:lnTo>
                  <a:pt x="2192" y="4305"/>
                </a:lnTo>
                <a:lnTo>
                  <a:pt x="2205" y="4303"/>
                </a:lnTo>
                <a:lnTo>
                  <a:pt x="2216" y="4296"/>
                </a:lnTo>
                <a:lnTo>
                  <a:pt x="2225" y="4287"/>
                </a:lnTo>
                <a:lnTo>
                  <a:pt x="2231" y="4275"/>
                </a:lnTo>
                <a:lnTo>
                  <a:pt x="2233" y="4263"/>
                </a:lnTo>
                <a:lnTo>
                  <a:pt x="2229" y="4253"/>
                </a:lnTo>
                <a:lnTo>
                  <a:pt x="2222" y="4247"/>
                </a:lnTo>
                <a:lnTo>
                  <a:pt x="2211" y="4245"/>
                </a:lnTo>
                <a:lnTo>
                  <a:pt x="2199" y="4247"/>
                </a:lnTo>
                <a:lnTo>
                  <a:pt x="2187" y="4253"/>
                </a:lnTo>
                <a:lnTo>
                  <a:pt x="2177" y="4263"/>
                </a:lnTo>
                <a:lnTo>
                  <a:pt x="2171" y="4275"/>
                </a:lnTo>
                <a:close/>
                <a:moveTo>
                  <a:pt x="2123" y="4423"/>
                </a:moveTo>
                <a:lnTo>
                  <a:pt x="2122" y="4434"/>
                </a:lnTo>
                <a:lnTo>
                  <a:pt x="2125" y="4444"/>
                </a:lnTo>
                <a:lnTo>
                  <a:pt x="2133" y="4450"/>
                </a:lnTo>
                <a:lnTo>
                  <a:pt x="2145" y="4453"/>
                </a:lnTo>
                <a:lnTo>
                  <a:pt x="2157" y="4450"/>
                </a:lnTo>
                <a:lnTo>
                  <a:pt x="2169" y="4444"/>
                </a:lnTo>
                <a:lnTo>
                  <a:pt x="2178" y="4434"/>
                </a:lnTo>
                <a:lnTo>
                  <a:pt x="2184" y="4423"/>
                </a:lnTo>
                <a:lnTo>
                  <a:pt x="2186" y="4410"/>
                </a:lnTo>
                <a:lnTo>
                  <a:pt x="2182" y="4400"/>
                </a:lnTo>
                <a:lnTo>
                  <a:pt x="2175" y="4394"/>
                </a:lnTo>
                <a:lnTo>
                  <a:pt x="2164" y="4392"/>
                </a:lnTo>
                <a:lnTo>
                  <a:pt x="2152" y="4394"/>
                </a:lnTo>
                <a:lnTo>
                  <a:pt x="2139" y="4400"/>
                </a:lnTo>
                <a:lnTo>
                  <a:pt x="2129" y="4410"/>
                </a:lnTo>
                <a:lnTo>
                  <a:pt x="2123" y="4423"/>
                </a:lnTo>
                <a:close/>
                <a:moveTo>
                  <a:pt x="2076" y="4570"/>
                </a:moveTo>
                <a:lnTo>
                  <a:pt x="2075" y="4582"/>
                </a:lnTo>
                <a:lnTo>
                  <a:pt x="2078" y="4591"/>
                </a:lnTo>
                <a:lnTo>
                  <a:pt x="2085" y="4598"/>
                </a:lnTo>
                <a:lnTo>
                  <a:pt x="2097" y="4600"/>
                </a:lnTo>
                <a:lnTo>
                  <a:pt x="2110" y="4598"/>
                </a:lnTo>
                <a:lnTo>
                  <a:pt x="2121" y="4591"/>
                </a:lnTo>
                <a:lnTo>
                  <a:pt x="2131" y="4582"/>
                </a:lnTo>
                <a:lnTo>
                  <a:pt x="2137" y="4570"/>
                </a:lnTo>
                <a:lnTo>
                  <a:pt x="2138" y="4558"/>
                </a:lnTo>
                <a:lnTo>
                  <a:pt x="2135" y="4548"/>
                </a:lnTo>
                <a:lnTo>
                  <a:pt x="2128" y="4541"/>
                </a:lnTo>
                <a:lnTo>
                  <a:pt x="2117" y="4539"/>
                </a:lnTo>
                <a:lnTo>
                  <a:pt x="2104" y="4541"/>
                </a:lnTo>
                <a:lnTo>
                  <a:pt x="2092" y="4548"/>
                </a:lnTo>
                <a:lnTo>
                  <a:pt x="2082" y="4558"/>
                </a:lnTo>
                <a:lnTo>
                  <a:pt x="2076" y="4570"/>
                </a:lnTo>
                <a:close/>
                <a:moveTo>
                  <a:pt x="2029" y="4717"/>
                </a:moveTo>
                <a:lnTo>
                  <a:pt x="2027" y="4729"/>
                </a:lnTo>
                <a:lnTo>
                  <a:pt x="2031" y="4739"/>
                </a:lnTo>
                <a:lnTo>
                  <a:pt x="2038" y="4746"/>
                </a:lnTo>
                <a:lnTo>
                  <a:pt x="2050" y="4748"/>
                </a:lnTo>
                <a:lnTo>
                  <a:pt x="2062" y="4746"/>
                </a:lnTo>
                <a:lnTo>
                  <a:pt x="2074" y="4739"/>
                </a:lnTo>
                <a:lnTo>
                  <a:pt x="2084" y="4729"/>
                </a:lnTo>
                <a:lnTo>
                  <a:pt x="2090" y="4717"/>
                </a:lnTo>
                <a:lnTo>
                  <a:pt x="2091" y="4706"/>
                </a:lnTo>
                <a:lnTo>
                  <a:pt x="2088" y="4696"/>
                </a:lnTo>
                <a:lnTo>
                  <a:pt x="2080" y="4689"/>
                </a:lnTo>
                <a:lnTo>
                  <a:pt x="2069" y="4686"/>
                </a:lnTo>
                <a:lnTo>
                  <a:pt x="2057" y="4689"/>
                </a:lnTo>
                <a:lnTo>
                  <a:pt x="2044" y="4696"/>
                </a:lnTo>
                <a:lnTo>
                  <a:pt x="2035" y="4706"/>
                </a:lnTo>
                <a:lnTo>
                  <a:pt x="2029" y="4717"/>
                </a:lnTo>
                <a:close/>
                <a:moveTo>
                  <a:pt x="1981" y="4865"/>
                </a:moveTo>
                <a:lnTo>
                  <a:pt x="1980" y="4876"/>
                </a:lnTo>
                <a:lnTo>
                  <a:pt x="1983" y="4887"/>
                </a:lnTo>
                <a:lnTo>
                  <a:pt x="1991" y="4893"/>
                </a:lnTo>
                <a:lnTo>
                  <a:pt x="2003" y="4896"/>
                </a:lnTo>
                <a:lnTo>
                  <a:pt x="2015" y="4893"/>
                </a:lnTo>
                <a:lnTo>
                  <a:pt x="2027" y="4887"/>
                </a:lnTo>
                <a:lnTo>
                  <a:pt x="2036" y="4876"/>
                </a:lnTo>
                <a:lnTo>
                  <a:pt x="2042" y="4865"/>
                </a:lnTo>
                <a:lnTo>
                  <a:pt x="2044" y="4853"/>
                </a:lnTo>
                <a:lnTo>
                  <a:pt x="2040" y="4844"/>
                </a:lnTo>
                <a:lnTo>
                  <a:pt x="2033" y="4837"/>
                </a:lnTo>
                <a:lnTo>
                  <a:pt x="2022" y="4834"/>
                </a:lnTo>
                <a:lnTo>
                  <a:pt x="2009" y="4837"/>
                </a:lnTo>
                <a:lnTo>
                  <a:pt x="1997" y="4844"/>
                </a:lnTo>
                <a:lnTo>
                  <a:pt x="1987" y="4853"/>
                </a:lnTo>
                <a:lnTo>
                  <a:pt x="1981" y="4865"/>
                </a:lnTo>
                <a:close/>
                <a:moveTo>
                  <a:pt x="1975" y="4982"/>
                </a:moveTo>
                <a:lnTo>
                  <a:pt x="1962" y="4984"/>
                </a:lnTo>
                <a:lnTo>
                  <a:pt x="1950" y="4991"/>
                </a:lnTo>
                <a:lnTo>
                  <a:pt x="1940" y="5000"/>
                </a:lnTo>
                <a:lnTo>
                  <a:pt x="1934" y="5012"/>
                </a:lnTo>
                <a:lnTo>
                  <a:pt x="1933" y="5025"/>
                </a:lnTo>
                <a:lnTo>
                  <a:pt x="1936" y="5034"/>
                </a:lnTo>
                <a:lnTo>
                  <a:pt x="1943" y="5041"/>
                </a:lnTo>
                <a:lnTo>
                  <a:pt x="1955" y="5043"/>
                </a:lnTo>
                <a:lnTo>
                  <a:pt x="1968" y="5041"/>
                </a:lnTo>
                <a:lnTo>
                  <a:pt x="1979" y="5034"/>
                </a:lnTo>
                <a:lnTo>
                  <a:pt x="1989" y="5025"/>
                </a:lnTo>
                <a:lnTo>
                  <a:pt x="1995" y="5012"/>
                </a:lnTo>
                <a:lnTo>
                  <a:pt x="1996" y="5000"/>
                </a:lnTo>
                <a:lnTo>
                  <a:pt x="1993" y="4991"/>
                </a:lnTo>
                <a:lnTo>
                  <a:pt x="1985" y="4984"/>
                </a:lnTo>
                <a:lnTo>
                  <a:pt x="1975" y="4982"/>
                </a:lnTo>
                <a:close/>
                <a:moveTo>
                  <a:pt x="1887" y="5159"/>
                </a:moveTo>
                <a:lnTo>
                  <a:pt x="1886" y="5172"/>
                </a:lnTo>
                <a:lnTo>
                  <a:pt x="1889" y="5181"/>
                </a:lnTo>
                <a:lnTo>
                  <a:pt x="1896" y="5188"/>
                </a:lnTo>
                <a:lnTo>
                  <a:pt x="1908" y="5190"/>
                </a:lnTo>
                <a:lnTo>
                  <a:pt x="1920" y="5188"/>
                </a:lnTo>
                <a:lnTo>
                  <a:pt x="1932" y="5181"/>
                </a:lnTo>
                <a:lnTo>
                  <a:pt x="1941" y="5172"/>
                </a:lnTo>
                <a:lnTo>
                  <a:pt x="1947" y="5159"/>
                </a:lnTo>
                <a:lnTo>
                  <a:pt x="1949" y="5148"/>
                </a:lnTo>
                <a:lnTo>
                  <a:pt x="1945" y="5139"/>
                </a:lnTo>
                <a:lnTo>
                  <a:pt x="1938" y="5132"/>
                </a:lnTo>
                <a:lnTo>
                  <a:pt x="1927" y="5130"/>
                </a:lnTo>
                <a:lnTo>
                  <a:pt x="1915" y="5132"/>
                </a:lnTo>
                <a:lnTo>
                  <a:pt x="1902" y="5139"/>
                </a:lnTo>
                <a:lnTo>
                  <a:pt x="1893" y="5148"/>
                </a:lnTo>
                <a:lnTo>
                  <a:pt x="1887" y="5159"/>
                </a:lnTo>
                <a:close/>
                <a:moveTo>
                  <a:pt x="1840" y="5308"/>
                </a:moveTo>
                <a:lnTo>
                  <a:pt x="1838" y="5319"/>
                </a:lnTo>
                <a:lnTo>
                  <a:pt x="1842" y="5329"/>
                </a:lnTo>
                <a:lnTo>
                  <a:pt x="1849" y="5335"/>
                </a:lnTo>
                <a:lnTo>
                  <a:pt x="1861" y="5337"/>
                </a:lnTo>
                <a:lnTo>
                  <a:pt x="1873" y="5335"/>
                </a:lnTo>
                <a:lnTo>
                  <a:pt x="1884" y="5329"/>
                </a:lnTo>
                <a:lnTo>
                  <a:pt x="1894" y="5319"/>
                </a:lnTo>
                <a:lnTo>
                  <a:pt x="1900" y="5308"/>
                </a:lnTo>
                <a:lnTo>
                  <a:pt x="1901" y="5295"/>
                </a:lnTo>
                <a:lnTo>
                  <a:pt x="1898" y="5286"/>
                </a:lnTo>
                <a:lnTo>
                  <a:pt x="1890" y="5280"/>
                </a:lnTo>
                <a:lnTo>
                  <a:pt x="1880" y="5277"/>
                </a:lnTo>
                <a:lnTo>
                  <a:pt x="1867" y="5280"/>
                </a:lnTo>
                <a:lnTo>
                  <a:pt x="1855" y="5286"/>
                </a:lnTo>
                <a:lnTo>
                  <a:pt x="1846" y="5295"/>
                </a:lnTo>
                <a:lnTo>
                  <a:pt x="1840" y="5308"/>
                </a:lnTo>
                <a:close/>
                <a:moveTo>
                  <a:pt x="1793" y="5455"/>
                </a:moveTo>
                <a:lnTo>
                  <a:pt x="1791" y="5467"/>
                </a:lnTo>
                <a:lnTo>
                  <a:pt x="1795" y="5476"/>
                </a:lnTo>
                <a:lnTo>
                  <a:pt x="1802" y="5482"/>
                </a:lnTo>
                <a:lnTo>
                  <a:pt x="1813" y="5484"/>
                </a:lnTo>
                <a:lnTo>
                  <a:pt x="1826" y="5482"/>
                </a:lnTo>
                <a:lnTo>
                  <a:pt x="1837" y="5476"/>
                </a:lnTo>
                <a:lnTo>
                  <a:pt x="1846" y="5467"/>
                </a:lnTo>
                <a:lnTo>
                  <a:pt x="1852" y="5455"/>
                </a:lnTo>
                <a:lnTo>
                  <a:pt x="1853" y="5444"/>
                </a:lnTo>
                <a:lnTo>
                  <a:pt x="1850" y="5434"/>
                </a:lnTo>
                <a:lnTo>
                  <a:pt x="1843" y="5427"/>
                </a:lnTo>
                <a:lnTo>
                  <a:pt x="1832" y="5425"/>
                </a:lnTo>
                <a:lnTo>
                  <a:pt x="1820" y="5427"/>
                </a:lnTo>
                <a:lnTo>
                  <a:pt x="1809" y="5434"/>
                </a:lnTo>
                <a:lnTo>
                  <a:pt x="1799" y="5444"/>
                </a:lnTo>
                <a:lnTo>
                  <a:pt x="1793" y="5455"/>
                </a:lnTo>
                <a:close/>
                <a:moveTo>
                  <a:pt x="1745" y="5603"/>
                </a:moveTo>
                <a:lnTo>
                  <a:pt x="1744" y="5614"/>
                </a:lnTo>
                <a:lnTo>
                  <a:pt x="1747" y="5623"/>
                </a:lnTo>
                <a:lnTo>
                  <a:pt x="1754" y="5630"/>
                </a:lnTo>
                <a:lnTo>
                  <a:pt x="1766" y="5633"/>
                </a:lnTo>
                <a:lnTo>
                  <a:pt x="1778" y="5630"/>
                </a:lnTo>
                <a:lnTo>
                  <a:pt x="1789" y="5623"/>
                </a:lnTo>
                <a:lnTo>
                  <a:pt x="1799" y="5614"/>
                </a:lnTo>
                <a:lnTo>
                  <a:pt x="1805" y="5603"/>
                </a:lnTo>
                <a:lnTo>
                  <a:pt x="1806" y="5591"/>
                </a:lnTo>
                <a:lnTo>
                  <a:pt x="1803" y="5581"/>
                </a:lnTo>
                <a:lnTo>
                  <a:pt x="1795" y="5575"/>
                </a:lnTo>
                <a:lnTo>
                  <a:pt x="1785" y="5572"/>
                </a:lnTo>
                <a:lnTo>
                  <a:pt x="1773" y="5575"/>
                </a:lnTo>
                <a:lnTo>
                  <a:pt x="1760" y="5581"/>
                </a:lnTo>
                <a:lnTo>
                  <a:pt x="1751" y="5591"/>
                </a:lnTo>
                <a:lnTo>
                  <a:pt x="1745" y="5603"/>
                </a:lnTo>
                <a:close/>
                <a:moveTo>
                  <a:pt x="1698" y="5750"/>
                </a:moveTo>
                <a:lnTo>
                  <a:pt x="1697" y="5761"/>
                </a:lnTo>
                <a:lnTo>
                  <a:pt x="1700" y="5771"/>
                </a:lnTo>
                <a:lnTo>
                  <a:pt x="1707" y="5777"/>
                </a:lnTo>
                <a:lnTo>
                  <a:pt x="1719" y="5780"/>
                </a:lnTo>
                <a:lnTo>
                  <a:pt x="1731" y="5777"/>
                </a:lnTo>
                <a:lnTo>
                  <a:pt x="1742" y="5771"/>
                </a:lnTo>
                <a:lnTo>
                  <a:pt x="1751" y="5761"/>
                </a:lnTo>
                <a:lnTo>
                  <a:pt x="1757" y="5750"/>
                </a:lnTo>
                <a:lnTo>
                  <a:pt x="1758" y="5739"/>
                </a:lnTo>
                <a:lnTo>
                  <a:pt x="1755" y="5730"/>
                </a:lnTo>
                <a:lnTo>
                  <a:pt x="1748" y="5723"/>
                </a:lnTo>
                <a:lnTo>
                  <a:pt x="1737" y="5720"/>
                </a:lnTo>
                <a:lnTo>
                  <a:pt x="1725" y="5723"/>
                </a:lnTo>
                <a:lnTo>
                  <a:pt x="1714" y="5730"/>
                </a:lnTo>
                <a:lnTo>
                  <a:pt x="1704" y="5739"/>
                </a:lnTo>
                <a:lnTo>
                  <a:pt x="1698" y="5750"/>
                </a:lnTo>
                <a:close/>
                <a:moveTo>
                  <a:pt x="1651" y="5897"/>
                </a:moveTo>
                <a:lnTo>
                  <a:pt x="1650" y="5910"/>
                </a:lnTo>
                <a:lnTo>
                  <a:pt x="1653" y="5919"/>
                </a:lnTo>
                <a:lnTo>
                  <a:pt x="1660" y="5925"/>
                </a:lnTo>
                <a:lnTo>
                  <a:pt x="1671" y="5927"/>
                </a:lnTo>
                <a:lnTo>
                  <a:pt x="1683" y="5925"/>
                </a:lnTo>
                <a:lnTo>
                  <a:pt x="1695" y="5919"/>
                </a:lnTo>
                <a:lnTo>
                  <a:pt x="1704" y="5910"/>
                </a:lnTo>
                <a:lnTo>
                  <a:pt x="1710" y="5897"/>
                </a:lnTo>
                <a:lnTo>
                  <a:pt x="1711" y="5886"/>
                </a:lnTo>
                <a:lnTo>
                  <a:pt x="1708" y="5877"/>
                </a:lnTo>
                <a:lnTo>
                  <a:pt x="1700" y="5871"/>
                </a:lnTo>
                <a:lnTo>
                  <a:pt x="1690" y="5868"/>
                </a:lnTo>
                <a:lnTo>
                  <a:pt x="1678" y="5871"/>
                </a:lnTo>
                <a:lnTo>
                  <a:pt x="1667" y="5877"/>
                </a:lnTo>
                <a:lnTo>
                  <a:pt x="1657" y="5886"/>
                </a:lnTo>
                <a:lnTo>
                  <a:pt x="1651" y="5897"/>
                </a:lnTo>
                <a:close/>
                <a:moveTo>
                  <a:pt x="1604" y="6045"/>
                </a:moveTo>
                <a:lnTo>
                  <a:pt x="1603" y="6057"/>
                </a:lnTo>
                <a:lnTo>
                  <a:pt x="1606" y="6066"/>
                </a:lnTo>
                <a:lnTo>
                  <a:pt x="1613" y="6072"/>
                </a:lnTo>
                <a:lnTo>
                  <a:pt x="1624" y="6074"/>
                </a:lnTo>
                <a:lnTo>
                  <a:pt x="1636" y="6072"/>
                </a:lnTo>
                <a:lnTo>
                  <a:pt x="1647" y="6066"/>
                </a:lnTo>
                <a:lnTo>
                  <a:pt x="1656" y="6057"/>
                </a:lnTo>
                <a:lnTo>
                  <a:pt x="1662" y="6045"/>
                </a:lnTo>
                <a:lnTo>
                  <a:pt x="1663" y="6034"/>
                </a:lnTo>
                <a:lnTo>
                  <a:pt x="1660" y="6025"/>
                </a:lnTo>
                <a:lnTo>
                  <a:pt x="1653" y="6018"/>
                </a:lnTo>
                <a:lnTo>
                  <a:pt x="1642" y="6016"/>
                </a:lnTo>
                <a:lnTo>
                  <a:pt x="1631" y="6018"/>
                </a:lnTo>
                <a:lnTo>
                  <a:pt x="1620" y="6025"/>
                </a:lnTo>
                <a:lnTo>
                  <a:pt x="1610" y="6034"/>
                </a:lnTo>
                <a:lnTo>
                  <a:pt x="1604" y="6045"/>
                </a:lnTo>
                <a:close/>
                <a:moveTo>
                  <a:pt x="1557" y="6193"/>
                </a:moveTo>
                <a:lnTo>
                  <a:pt x="1556" y="6204"/>
                </a:lnTo>
                <a:lnTo>
                  <a:pt x="1559" y="6213"/>
                </a:lnTo>
                <a:lnTo>
                  <a:pt x="1566" y="6219"/>
                </a:lnTo>
                <a:lnTo>
                  <a:pt x="1577" y="6221"/>
                </a:lnTo>
                <a:lnTo>
                  <a:pt x="1589" y="6219"/>
                </a:lnTo>
                <a:lnTo>
                  <a:pt x="1599" y="6213"/>
                </a:lnTo>
                <a:lnTo>
                  <a:pt x="1608" y="6204"/>
                </a:lnTo>
                <a:lnTo>
                  <a:pt x="1614" y="6193"/>
                </a:lnTo>
                <a:lnTo>
                  <a:pt x="1615" y="6181"/>
                </a:lnTo>
                <a:lnTo>
                  <a:pt x="1612" y="6172"/>
                </a:lnTo>
                <a:lnTo>
                  <a:pt x="1605" y="6166"/>
                </a:lnTo>
                <a:lnTo>
                  <a:pt x="1595" y="6164"/>
                </a:lnTo>
                <a:lnTo>
                  <a:pt x="1583" y="6166"/>
                </a:lnTo>
                <a:lnTo>
                  <a:pt x="1573" y="6172"/>
                </a:lnTo>
                <a:lnTo>
                  <a:pt x="1563" y="6181"/>
                </a:lnTo>
                <a:lnTo>
                  <a:pt x="1557" y="6193"/>
                </a:lnTo>
                <a:close/>
                <a:moveTo>
                  <a:pt x="1510" y="6340"/>
                </a:moveTo>
                <a:lnTo>
                  <a:pt x="1509" y="6351"/>
                </a:lnTo>
                <a:lnTo>
                  <a:pt x="1512" y="6360"/>
                </a:lnTo>
                <a:lnTo>
                  <a:pt x="1519" y="6366"/>
                </a:lnTo>
                <a:lnTo>
                  <a:pt x="1530" y="6368"/>
                </a:lnTo>
                <a:lnTo>
                  <a:pt x="1541" y="6366"/>
                </a:lnTo>
                <a:lnTo>
                  <a:pt x="1552" y="6360"/>
                </a:lnTo>
                <a:lnTo>
                  <a:pt x="1561" y="6351"/>
                </a:lnTo>
                <a:lnTo>
                  <a:pt x="1566" y="6340"/>
                </a:lnTo>
                <a:lnTo>
                  <a:pt x="1567" y="6330"/>
                </a:lnTo>
                <a:lnTo>
                  <a:pt x="1564" y="6320"/>
                </a:lnTo>
                <a:lnTo>
                  <a:pt x="1558" y="6314"/>
                </a:lnTo>
                <a:lnTo>
                  <a:pt x="1547" y="6312"/>
                </a:lnTo>
                <a:lnTo>
                  <a:pt x="1536" y="6314"/>
                </a:lnTo>
                <a:lnTo>
                  <a:pt x="1525" y="6320"/>
                </a:lnTo>
                <a:lnTo>
                  <a:pt x="1516" y="6330"/>
                </a:lnTo>
                <a:lnTo>
                  <a:pt x="1510" y="6340"/>
                </a:lnTo>
                <a:close/>
                <a:moveTo>
                  <a:pt x="1463" y="6488"/>
                </a:moveTo>
                <a:lnTo>
                  <a:pt x="1462" y="6498"/>
                </a:lnTo>
                <a:lnTo>
                  <a:pt x="1465" y="6507"/>
                </a:lnTo>
                <a:lnTo>
                  <a:pt x="1472" y="6513"/>
                </a:lnTo>
                <a:lnTo>
                  <a:pt x="1482" y="6515"/>
                </a:lnTo>
                <a:lnTo>
                  <a:pt x="1494" y="6513"/>
                </a:lnTo>
                <a:lnTo>
                  <a:pt x="1504" y="6507"/>
                </a:lnTo>
                <a:lnTo>
                  <a:pt x="1513" y="6498"/>
                </a:lnTo>
                <a:lnTo>
                  <a:pt x="1518" y="6488"/>
                </a:lnTo>
                <a:lnTo>
                  <a:pt x="1520" y="6477"/>
                </a:lnTo>
                <a:lnTo>
                  <a:pt x="1517" y="6468"/>
                </a:lnTo>
                <a:lnTo>
                  <a:pt x="1510" y="6462"/>
                </a:lnTo>
                <a:lnTo>
                  <a:pt x="1500" y="6460"/>
                </a:lnTo>
                <a:lnTo>
                  <a:pt x="1489" y="6462"/>
                </a:lnTo>
                <a:lnTo>
                  <a:pt x="1478" y="6468"/>
                </a:lnTo>
                <a:lnTo>
                  <a:pt x="1469" y="6477"/>
                </a:lnTo>
                <a:lnTo>
                  <a:pt x="1463" y="6488"/>
                </a:lnTo>
                <a:close/>
                <a:moveTo>
                  <a:pt x="1416" y="6635"/>
                </a:moveTo>
                <a:lnTo>
                  <a:pt x="1415" y="6646"/>
                </a:lnTo>
                <a:lnTo>
                  <a:pt x="1418" y="6654"/>
                </a:lnTo>
                <a:lnTo>
                  <a:pt x="1424" y="6661"/>
                </a:lnTo>
                <a:lnTo>
                  <a:pt x="1435" y="6663"/>
                </a:lnTo>
                <a:lnTo>
                  <a:pt x="1446" y="6661"/>
                </a:lnTo>
                <a:lnTo>
                  <a:pt x="1457" y="6654"/>
                </a:lnTo>
                <a:lnTo>
                  <a:pt x="1465" y="6646"/>
                </a:lnTo>
                <a:lnTo>
                  <a:pt x="1471" y="6635"/>
                </a:lnTo>
                <a:lnTo>
                  <a:pt x="1472" y="6625"/>
                </a:lnTo>
                <a:lnTo>
                  <a:pt x="1469" y="6616"/>
                </a:lnTo>
                <a:lnTo>
                  <a:pt x="1462" y="6609"/>
                </a:lnTo>
                <a:lnTo>
                  <a:pt x="1452" y="6607"/>
                </a:lnTo>
                <a:lnTo>
                  <a:pt x="1441" y="6609"/>
                </a:lnTo>
                <a:lnTo>
                  <a:pt x="1431" y="6616"/>
                </a:lnTo>
                <a:lnTo>
                  <a:pt x="1421" y="6625"/>
                </a:lnTo>
                <a:lnTo>
                  <a:pt x="1416" y="6635"/>
                </a:lnTo>
                <a:close/>
                <a:moveTo>
                  <a:pt x="1369" y="6782"/>
                </a:moveTo>
                <a:lnTo>
                  <a:pt x="1368" y="6793"/>
                </a:lnTo>
                <a:lnTo>
                  <a:pt x="1371" y="6802"/>
                </a:lnTo>
                <a:lnTo>
                  <a:pt x="1378" y="6807"/>
                </a:lnTo>
                <a:lnTo>
                  <a:pt x="1388" y="6809"/>
                </a:lnTo>
                <a:lnTo>
                  <a:pt x="1399" y="6807"/>
                </a:lnTo>
                <a:lnTo>
                  <a:pt x="1409" y="6802"/>
                </a:lnTo>
                <a:lnTo>
                  <a:pt x="1417" y="6793"/>
                </a:lnTo>
                <a:lnTo>
                  <a:pt x="1422" y="6782"/>
                </a:lnTo>
                <a:lnTo>
                  <a:pt x="1424" y="6772"/>
                </a:lnTo>
                <a:lnTo>
                  <a:pt x="1421" y="6764"/>
                </a:lnTo>
                <a:lnTo>
                  <a:pt x="1414" y="6759"/>
                </a:lnTo>
                <a:lnTo>
                  <a:pt x="1405" y="6756"/>
                </a:lnTo>
                <a:lnTo>
                  <a:pt x="1394" y="6759"/>
                </a:lnTo>
                <a:lnTo>
                  <a:pt x="1384" y="6764"/>
                </a:lnTo>
                <a:lnTo>
                  <a:pt x="1375" y="6772"/>
                </a:lnTo>
                <a:lnTo>
                  <a:pt x="1369" y="6782"/>
                </a:lnTo>
                <a:close/>
                <a:moveTo>
                  <a:pt x="1322" y="6930"/>
                </a:moveTo>
                <a:lnTo>
                  <a:pt x="1321" y="6941"/>
                </a:lnTo>
                <a:lnTo>
                  <a:pt x="1324" y="6949"/>
                </a:lnTo>
                <a:lnTo>
                  <a:pt x="1331" y="6954"/>
                </a:lnTo>
                <a:lnTo>
                  <a:pt x="1341" y="6956"/>
                </a:lnTo>
                <a:lnTo>
                  <a:pt x="1351" y="6954"/>
                </a:lnTo>
                <a:lnTo>
                  <a:pt x="1361" y="6949"/>
                </a:lnTo>
                <a:lnTo>
                  <a:pt x="1369" y="6941"/>
                </a:lnTo>
                <a:lnTo>
                  <a:pt x="1375" y="6930"/>
                </a:lnTo>
                <a:lnTo>
                  <a:pt x="1376" y="6920"/>
                </a:lnTo>
                <a:lnTo>
                  <a:pt x="1373" y="6912"/>
                </a:lnTo>
                <a:lnTo>
                  <a:pt x="1367" y="6906"/>
                </a:lnTo>
                <a:lnTo>
                  <a:pt x="1357" y="6904"/>
                </a:lnTo>
                <a:lnTo>
                  <a:pt x="1347" y="6906"/>
                </a:lnTo>
                <a:lnTo>
                  <a:pt x="1337" y="6912"/>
                </a:lnTo>
                <a:lnTo>
                  <a:pt x="1328" y="6920"/>
                </a:lnTo>
                <a:lnTo>
                  <a:pt x="1322" y="6930"/>
                </a:lnTo>
                <a:close/>
                <a:moveTo>
                  <a:pt x="1276" y="7078"/>
                </a:moveTo>
                <a:lnTo>
                  <a:pt x="1274" y="7088"/>
                </a:lnTo>
                <a:lnTo>
                  <a:pt x="1277" y="7096"/>
                </a:lnTo>
                <a:lnTo>
                  <a:pt x="1283" y="7101"/>
                </a:lnTo>
                <a:lnTo>
                  <a:pt x="1294" y="7103"/>
                </a:lnTo>
                <a:lnTo>
                  <a:pt x="1304" y="7101"/>
                </a:lnTo>
                <a:lnTo>
                  <a:pt x="1314" y="7096"/>
                </a:lnTo>
                <a:lnTo>
                  <a:pt x="1322" y="7088"/>
                </a:lnTo>
                <a:lnTo>
                  <a:pt x="1327" y="7078"/>
                </a:lnTo>
                <a:lnTo>
                  <a:pt x="1328" y="7067"/>
                </a:lnTo>
                <a:lnTo>
                  <a:pt x="1325" y="7059"/>
                </a:lnTo>
                <a:lnTo>
                  <a:pt x="1319" y="7054"/>
                </a:lnTo>
                <a:lnTo>
                  <a:pt x="1310" y="7052"/>
                </a:lnTo>
                <a:lnTo>
                  <a:pt x="1299" y="7054"/>
                </a:lnTo>
                <a:lnTo>
                  <a:pt x="1290" y="7059"/>
                </a:lnTo>
                <a:lnTo>
                  <a:pt x="1281" y="7067"/>
                </a:lnTo>
                <a:lnTo>
                  <a:pt x="1276" y="7078"/>
                </a:lnTo>
                <a:close/>
                <a:moveTo>
                  <a:pt x="1229" y="7226"/>
                </a:moveTo>
                <a:lnTo>
                  <a:pt x="1228" y="7235"/>
                </a:lnTo>
                <a:lnTo>
                  <a:pt x="1231" y="7243"/>
                </a:lnTo>
                <a:lnTo>
                  <a:pt x="1237" y="7248"/>
                </a:lnTo>
                <a:lnTo>
                  <a:pt x="1247" y="7250"/>
                </a:lnTo>
                <a:lnTo>
                  <a:pt x="1257" y="7248"/>
                </a:lnTo>
                <a:lnTo>
                  <a:pt x="1266" y="7243"/>
                </a:lnTo>
                <a:lnTo>
                  <a:pt x="1274" y="7235"/>
                </a:lnTo>
                <a:lnTo>
                  <a:pt x="1279" y="7226"/>
                </a:lnTo>
                <a:lnTo>
                  <a:pt x="1280" y="7215"/>
                </a:lnTo>
                <a:lnTo>
                  <a:pt x="1277" y="7207"/>
                </a:lnTo>
                <a:lnTo>
                  <a:pt x="1271" y="7202"/>
                </a:lnTo>
                <a:lnTo>
                  <a:pt x="1262" y="7200"/>
                </a:lnTo>
                <a:lnTo>
                  <a:pt x="1252" y="7202"/>
                </a:lnTo>
                <a:lnTo>
                  <a:pt x="1243" y="7207"/>
                </a:lnTo>
                <a:lnTo>
                  <a:pt x="1234" y="7215"/>
                </a:lnTo>
                <a:lnTo>
                  <a:pt x="1229" y="7226"/>
                </a:lnTo>
                <a:close/>
                <a:moveTo>
                  <a:pt x="1182" y="7373"/>
                </a:moveTo>
                <a:lnTo>
                  <a:pt x="1181" y="7382"/>
                </a:lnTo>
                <a:lnTo>
                  <a:pt x="1184" y="7390"/>
                </a:lnTo>
                <a:lnTo>
                  <a:pt x="1190" y="7395"/>
                </a:lnTo>
                <a:lnTo>
                  <a:pt x="1199" y="7397"/>
                </a:lnTo>
                <a:lnTo>
                  <a:pt x="1209" y="7395"/>
                </a:lnTo>
                <a:lnTo>
                  <a:pt x="1219" y="7390"/>
                </a:lnTo>
                <a:lnTo>
                  <a:pt x="1226" y="7382"/>
                </a:lnTo>
                <a:lnTo>
                  <a:pt x="1231" y="7373"/>
                </a:lnTo>
                <a:lnTo>
                  <a:pt x="1232" y="7364"/>
                </a:lnTo>
                <a:lnTo>
                  <a:pt x="1229" y="7355"/>
                </a:lnTo>
                <a:lnTo>
                  <a:pt x="1223" y="7350"/>
                </a:lnTo>
                <a:lnTo>
                  <a:pt x="1215" y="7348"/>
                </a:lnTo>
                <a:lnTo>
                  <a:pt x="1205" y="7350"/>
                </a:lnTo>
                <a:lnTo>
                  <a:pt x="1195" y="7355"/>
                </a:lnTo>
                <a:lnTo>
                  <a:pt x="1187" y="7364"/>
                </a:lnTo>
                <a:lnTo>
                  <a:pt x="1182" y="7373"/>
                </a:lnTo>
                <a:close/>
                <a:moveTo>
                  <a:pt x="1135" y="7520"/>
                </a:moveTo>
                <a:lnTo>
                  <a:pt x="1134" y="7529"/>
                </a:lnTo>
                <a:lnTo>
                  <a:pt x="1137" y="7537"/>
                </a:lnTo>
                <a:lnTo>
                  <a:pt x="1144" y="7542"/>
                </a:lnTo>
                <a:lnTo>
                  <a:pt x="1152" y="7545"/>
                </a:lnTo>
                <a:lnTo>
                  <a:pt x="1162" y="7542"/>
                </a:lnTo>
                <a:lnTo>
                  <a:pt x="1171" y="7537"/>
                </a:lnTo>
                <a:lnTo>
                  <a:pt x="1178" y="7529"/>
                </a:lnTo>
                <a:lnTo>
                  <a:pt x="1183" y="7520"/>
                </a:lnTo>
                <a:lnTo>
                  <a:pt x="1184" y="7511"/>
                </a:lnTo>
                <a:lnTo>
                  <a:pt x="1181" y="7504"/>
                </a:lnTo>
                <a:lnTo>
                  <a:pt x="1176" y="7499"/>
                </a:lnTo>
                <a:lnTo>
                  <a:pt x="1167" y="7496"/>
                </a:lnTo>
                <a:lnTo>
                  <a:pt x="1157" y="7499"/>
                </a:lnTo>
                <a:lnTo>
                  <a:pt x="1148" y="7504"/>
                </a:lnTo>
                <a:lnTo>
                  <a:pt x="1140" y="7511"/>
                </a:lnTo>
                <a:lnTo>
                  <a:pt x="1135" y="7520"/>
                </a:lnTo>
                <a:close/>
                <a:moveTo>
                  <a:pt x="1089" y="7668"/>
                </a:moveTo>
                <a:lnTo>
                  <a:pt x="1088" y="7676"/>
                </a:lnTo>
                <a:lnTo>
                  <a:pt x="1090" y="7685"/>
                </a:lnTo>
                <a:lnTo>
                  <a:pt x="1097" y="7689"/>
                </a:lnTo>
                <a:lnTo>
                  <a:pt x="1105" y="7691"/>
                </a:lnTo>
                <a:lnTo>
                  <a:pt x="1114" y="7689"/>
                </a:lnTo>
                <a:lnTo>
                  <a:pt x="1123" y="7685"/>
                </a:lnTo>
                <a:lnTo>
                  <a:pt x="1130" y="7676"/>
                </a:lnTo>
                <a:lnTo>
                  <a:pt x="1135" y="7668"/>
                </a:lnTo>
                <a:lnTo>
                  <a:pt x="1136" y="7659"/>
                </a:lnTo>
                <a:lnTo>
                  <a:pt x="1133" y="7652"/>
                </a:lnTo>
                <a:lnTo>
                  <a:pt x="1128" y="7647"/>
                </a:lnTo>
                <a:lnTo>
                  <a:pt x="1119" y="7645"/>
                </a:lnTo>
                <a:lnTo>
                  <a:pt x="1110" y="7647"/>
                </a:lnTo>
                <a:lnTo>
                  <a:pt x="1101" y="7652"/>
                </a:lnTo>
                <a:lnTo>
                  <a:pt x="1093" y="7659"/>
                </a:lnTo>
                <a:lnTo>
                  <a:pt x="1089" y="7668"/>
                </a:lnTo>
                <a:close/>
                <a:moveTo>
                  <a:pt x="1042" y="7815"/>
                </a:moveTo>
                <a:lnTo>
                  <a:pt x="1041" y="7825"/>
                </a:lnTo>
                <a:lnTo>
                  <a:pt x="1043" y="7832"/>
                </a:lnTo>
                <a:lnTo>
                  <a:pt x="1050" y="7836"/>
                </a:lnTo>
                <a:lnTo>
                  <a:pt x="1058" y="7838"/>
                </a:lnTo>
                <a:lnTo>
                  <a:pt x="1067" y="7836"/>
                </a:lnTo>
                <a:lnTo>
                  <a:pt x="1075" y="7832"/>
                </a:lnTo>
                <a:lnTo>
                  <a:pt x="1082" y="7825"/>
                </a:lnTo>
                <a:lnTo>
                  <a:pt x="1087" y="7815"/>
                </a:lnTo>
                <a:lnTo>
                  <a:pt x="1088" y="7806"/>
                </a:lnTo>
                <a:lnTo>
                  <a:pt x="1085" y="7799"/>
                </a:lnTo>
                <a:lnTo>
                  <a:pt x="1080" y="7795"/>
                </a:lnTo>
                <a:lnTo>
                  <a:pt x="1072" y="7793"/>
                </a:lnTo>
                <a:lnTo>
                  <a:pt x="1063" y="7795"/>
                </a:lnTo>
                <a:lnTo>
                  <a:pt x="1054" y="7799"/>
                </a:lnTo>
                <a:lnTo>
                  <a:pt x="1046" y="7806"/>
                </a:lnTo>
                <a:lnTo>
                  <a:pt x="1042" y="7815"/>
                </a:lnTo>
                <a:close/>
                <a:moveTo>
                  <a:pt x="1024" y="7941"/>
                </a:moveTo>
                <a:lnTo>
                  <a:pt x="1016" y="7943"/>
                </a:lnTo>
                <a:lnTo>
                  <a:pt x="1007" y="7947"/>
                </a:lnTo>
                <a:lnTo>
                  <a:pt x="1000" y="7954"/>
                </a:lnTo>
                <a:lnTo>
                  <a:pt x="995" y="7962"/>
                </a:lnTo>
                <a:lnTo>
                  <a:pt x="994" y="7972"/>
                </a:lnTo>
                <a:lnTo>
                  <a:pt x="997" y="7978"/>
                </a:lnTo>
                <a:lnTo>
                  <a:pt x="1003" y="7983"/>
                </a:lnTo>
                <a:lnTo>
                  <a:pt x="1011" y="7985"/>
                </a:lnTo>
                <a:lnTo>
                  <a:pt x="1019" y="7983"/>
                </a:lnTo>
                <a:lnTo>
                  <a:pt x="1028" y="7978"/>
                </a:lnTo>
                <a:lnTo>
                  <a:pt x="1034" y="7972"/>
                </a:lnTo>
                <a:lnTo>
                  <a:pt x="1039" y="7962"/>
                </a:lnTo>
                <a:lnTo>
                  <a:pt x="1040" y="7954"/>
                </a:lnTo>
                <a:lnTo>
                  <a:pt x="1037" y="7947"/>
                </a:lnTo>
                <a:lnTo>
                  <a:pt x="1032" y="7943"/>
                </a:lnTo>
                <a:lnTo>
                  <a:pt x="1024" y="7941"/>
                </a:lnTo>
                <a:close/>
                <a:moveTo>
                  <a:pt x="977" y="8089"/>
                </a:moveTo>
                <a:lnTo>
                  <a:pt x="968" y="8091"/>
                </a:lnTo>
                <a:lnTo>
                  <a:pt x="960" y="8095"/>
                </a:lnTo>
                <a:lnTo>
                  <a:pt x="954" y="8102"/>
                </a:lnTo>
                <a:lnTo>
                  <a:pt x="949" y="8111"/>
                </a:lnTo>
                <a:lnTo>
                  <a:pt x="948" y="8119"/>
                </a:lnTo>
                <a:lnTo>
                  <a:pt x="950" y="8125"/>
                </a:lnTo>
                <a:lnTo>
                  <a:pt x="956" y="8130"/>
                </a:lnTo>
                <a:lnTo>
                  <a:pt x="964" y="8131"/>
                </a:lnTo>
                <a:lnTo>
                  <a:pt x="972" y="8130"/>
                </a:lnTo>
                <a:lnTo>
                  <a:pt x="980" y="8125"/>
                </a:lnTo>
                <a:lnTo>
                  <a:pt x="986" y="8119"/>
                </a:lnTo>
                <a:lnTo>
                  <a:pt x="991" y="8111"/>
                </a:lnTo>
                <a:lnTo>
                  <a:pt x="991" y="8102"/>
                </a:lnTo>
                <a:lnTo>
                  <a:pt x="989" y="8095"/>
                </a:lnTo>
                <a:lnTo>
                  <a:pt x="984" y="8091"/>
                </a:lnTo>
                <a:lnTo>
                  <a:pt x="977" y="8089"/>
                </a:lnTo>
                <a:close/>
                <a:moveTo>
                  <a:pt x="929" y="8238"/>
                </a:moveTo>
                <a:lnTo>
                  <a:pt x="921" y="8239"/>
                </a:lnTo>
                <a:lnTo>
                  <a:pt x="913" y="8243"/>
                </a:lnTo>
                <a:lnTo>
                  <a:pt x="907" y="8251"/>
                </a:lnTo>
                <a:lnTo>
                  <a:pt x="902" y="8258"/>
                </a:lnTo>
                <a:lnTo>
                  <a:pt x="901" y="8266"/>
                </a:lnTo>
                <a:lnTo>
                  <a:pt x="903" y="8272"/>
                </a:lnTo>
                <a:lnTo>
                  <a:pt x="909" y="8276"/>
                </a:lnTo>
                <a:lnTo>
                  <a:pt x="916" y="8278"/>
                </a:lnTo>
                <a:lnTo>
                  <a:pt x="925" y="8276"/>
                </a:lnTo>
                <a:lnTo>
                  <a:pt x="932" y="8272"/>
                </a:lnTo>
                <a:lnTo>
                  <a:pt x="938" y="8266"/>
                </a:lnTo>
                <a:lnTo>
                  <a:pt x="942" y="8258"/>
                </a:lnTo>
                <a:lnTo>
                  <a:pt x="943" y="8251"/>
                </a:lnTo>
                <a:lnTo>
                  <a:pt x="941" y="8243"/>
                </a:lnTo>
                <a:lnTo>
                  <a:pt x="936" y="8239"/>
                </a:lnTo>
                <a:lnTo>
                  <a:pt x="929" y="8238"/>
                </a:lnTo>
                <a:close/>
                <a:moveTo>
                  <a:pt x="869" y="8424"/>
                </a:moveTo>
                <a:lnTo>
                  <a:pt x="877" y="8423"/>
                </a:lnTo>
                <a:lnTo>
                  <a:pt x="884" y="8419"/>
                </a:lnTo>
                <a:lnTo>
                  <a:pt x="890" y="8413"/>
                </a:lnTo>
                <a:lnTo>
                  <a:pt x="894" y="8405"/>
                </a:lnTo>
                <a:lnTo>
                  <a:pt x="895" y="8398"/>
                </a:lnTo>
                <a:lnTo>
                  <a:pt x="893" y="8392"/>
                </a:lnTo>
                <a:lnTo>
                  <a:pt x="888" y="8388"/>
                </a:lnTo>
                <a:lnTo>
                  <a:pt x="881" y="8387"/>
                </a:lnTo>
                <a:lnTo>
                  <a:pt x="874" y="8388"/>
                </a:lnTo>
                <a:lnTo>
                  <a:pt x="866" y="8392"/>
                </a:lnTo>
                <a:lnTo>
                  <a:pt x="860" y="8398"/>
                </a:lnTo>
                <a:lnTo>
                  <a:pt x="856" y="8405"/>
                </a:lnTo>
                <a:lnTo>
                  <a:pt x="855" y="8413"/>
                </a:lnTo>
                <a:lnTo>
                  <a:pt x="857" y="8419"/>
                </a:lnTo>
                <a:lnTo>
                  <a:pt x="862" y="8423"/>
                </a:lnTo>
                <a:lnTo>
                  <a:pt x="869" y="8424"/>
                </a:lnTo>
                <a:close/>
                <a:moveTo>
                  <a:pt x="822" y="8572"/>
                </a:moveTo>
                <a:lnTo>
                  <a:pt x="830" y="8569"/>
                </a:lnTo>
                <a:lnTo>
                  <a:pt x="837" y="8566"/>
                </a:lnTo>
                <a:lnTo>
                  <a:pt x="842" y="8560"/>
                </a:lnTo>
                <a:lnTo>
                  <a:pt x="846" y="8553"/>
                </a:lnTo>
                <a:lnTo>
                  <a:pt x="847" y="8546"/>
                </a:lnTo>
                <a:lnTo>
                  <a:pt x="845" y="8540"/>
                </a:lnTo>
                <a:lnTo>
                  <a:pt x="840" y="8536"/>
                </a:lnTo>
                <a:lnTo>
                  <a:pt x="834" y="8535"/>
                </a:lnTo>
                <a:lnTo>
                  <a:pt x="826" y="8536"/>
                </a:lnTo>
                <a:lnTo>
                  <a:pt x="819" y="8540"/>
                </a:lnTo>
                <a:lnTo>
                  <a:pt x="814" y="8546"/>
                </a:lnTo>
                <a:lnTo>
                  <a:pt x="809" y="8553"/>
                </a:lnTo>
                <a:lnTo>
                  <a:pt x="808" y="8560"/>
                </a:lnTo>
                <a:lnTo>
                  <a:pt x="810" y="8566"/>
                </a:lnTo>
                <a:lnTo>
                  <a:pt x="816" y="8569"/>
                </a:lnTo>
                <a:lnTo>
                  <a:pt x="822" y="8572"/>
                </a:lnTo>
                <a:close/>
                <a:moveTo>
                  <a:pt x="798" y="8700"/>
                </a:moveTo>
                <a:lnTo>
                  <a:pt x="799" y="8694"/>
                </a:lnTo>
                <a:lnTo>
                  <a:pt x="797" y="8688"/>
                </a:lnTo>
                <a:lnTo>
                  <a:pt x="792" y="8684"/>
                </a:lnTo>
                <a:lnTo>
                  <a:pt x="786" y="8683"/>
                </a:lnTo>
                <a:lnTo>
                  <a:pt x="779" y="8684"/>
                </a:lnTo>
                <a:lnTo>
                  <a:pt x="772" y="8688"/>
                </a:lnTo>
                <a:lnTo>
                  <a:pt x="767" y="8694"/>
                </a:lnTo>
                <a:lnTo>
                  <a:pt x="762" y="8700"/>
                </a:lnTo>
                <a:lnTo>
                  <a:pt x="762" y="8707"/>
                </a:lnTo>
                <a:lnTo>
                  <a:pt x="765" y="8713"/>
                </a:lnTo>
                <a:lnTo>
                  <a:pt x="769" y="8717"/>
                </a:lnTo>
                <a:lnTo>
                  <a:pt x="775" y="8718"/>
                </a:lnTo>
                <a:lnTo>
                  <a:pt x="782" y="8717"/>
                </a:lnTo>
                <a:lnTo>
                  <a:pt x="789" y="8713"/>
                </a:lnTo>
                <a:lnTo>
                  <a:pt x="794" y="8707"/>
                </a:lnTo>
                <a:lnTo>
                  <a:pt x="798" y="8700"/>
                </a:lnTo>
                <a:close/>
                <a:moveTo>
                  <a:pt x="750" y="8848"/>
                </a:moveTo>
                <a:lnTo>
                  <a:pt x="750" y="8841"/>
                </a:lnTo>
                <a:lnTo>
                  <a:pt x="749" y="8836"/>
                </a:lnTo>
                <a:lnTo>
                  <a:pt x="745" y="8832"/>
                </a:lnTo>
                <a:lnTo>
                  <a:pt x="739" y="8831"/>
                </a:lnTo>
                <a:lnTo>
                  <a:pt x="732" y="8832"/>
                </a:lnTo>
                <a:lnTo>
                  <a:pt x="725" y="8836"/>
                </a:lnTo>
                <a:lnTo>
                  <a:pt x="720" y="8841"/>
                </a:lnTo>
                <a:lnTo>
                  <a:pt x="717" y="8848"/>
                </a:lnTo>
                <a:lnTo>
                  <a:pt x="715" y="8855"/>
                </a:lnTo>
                <a:lnTo>
                  <a:pt x="718" y="8860"/>
                </a:lnTo>
                <a:lnTo>
                  <a:pt x="722" y="8864"/>
                </a:lnTo>
                <a:lnTo>
                  <a:pt x="728" y="8865"/>
                </a:lnTo>
                <a:lnTo>
                  <a:pt x="735" y="8864"/>
                </a:lnTo>
                <a:lnTo>
                  <a:pt x="741" y="8860"/>
                </a:lnTo>
                <a:lnTo>
                  <a:pt x="746" y="8855"/>
                </a:lnTo>
                <a:lnTo>
                  <a:pt x="750" y="8848"/>
                </a:lnTo>
                <a:close/>
                <a:moveTo>
                  <a:pt x="702" y="8996"/>
                </a:moveTo>
                <a:lnTo>
                  <a:pt x="702" y="8989"/>
                </a:lnTo>
                <a:lnTo>
                  <a:pt x="700" y="8984"/>
                </a:lnTo>
                <a:lnTo>
                  <a:pt x="697" y="8981"/>
                </a:lnTo>
                <a:lnTo>
                  <a:pt x="691" y="8979"/>
                </a:lnTo>
                <a:lnTo>
                  <a:pt x="684" y="8981"/>
                </a:lnTo>
                <a:lnTo>
                  <a:pt x="678" y="8984"/>
                </a:lnTo>
                <a:lnTo>
                  <a:pt x="673" y="8989"/>
                </a:lnTo>
                <a:lnTo>
                  <a:pt x="670" y="8996"/>
                </a:lnTo>
                <a:lnTo>
                  <a:pt x="670" y="9002"/>
                </a:lnTo>
                <a:lnTo>
                  <a:pt x="671" y="9007"/>
                </a:lnTo>
                <a:lnTo>
                  <a:pt x="675" y="9010"/>
                </a:lnTo>
                <a:lnTo>
                  <a:pt x="681" y="9012"/>
                </a:lnTo>
                <a:lnTo>
                  <a:pt x="687" y="9010"/>
                </a:lnTo>
                <a:lnTo>
                  <a:pt x="693" y="9007"/>
                </a:lnTo>
                <a:lnTo>
                  <a:pt x="698" y="9002"/>
                </a:lnTo>
                <a:lnTo>
                  <a:pt x="702" y="8996"/>
                </a:lnTo>
                <a:close/>
                <a:moveTo>
                  <a:pt x="624" y="9143"/>
                </a:moveTo>
                <a:lnTo>
                  <a:pt x="623" y="9149"/>
                </a:lnTo>
                <a:lnTo>
                  <a:pt x="625" y="9154"/>
                </a:lnTo>
                <a:lnTo>
                  <a:pt x="628" y="9157"/>
                </a:lnTo>
                <a:lnTo>
                  <a:pt x="634" y="9158"/>
                </a:lnTo>
                <a:lnTo>
                  <a:pt x="640" y="9157"/>
                </a:lnTo>
                <a:lnTo>
                  <a:pt x="646" y="9154"/>
                </a:lnTo>
                <a:lnTo>
                  <a:pt x="650" y="9149"/>
                </a:lnTo>
                <a:lnTo>
                  <a:pt x="653" y="9143"/>
                </a:lnTo>
                <a:lnTo>
                  <a:pt x="654" y="9138"/>
                </a:lnTo>
                <a:lnTo>
                  <a:pt x="652" y="9133"/>
                </a:lnTo>
                <a:lnTo>
                  <a:pt x="649" y="9129"/>
                </a:lnTo>
                <a:lnTo>
                  <a:pt x="643" y="9128"/>
                </a:lnTo>
                <a:lnTo>
                  <a:pt x="637" y="9129"/>
                </a:lnTo>
                <a:lnTo>
                  <a:pt x="631" y="9133"/>
                </a:lnTo>
                <a:lnTo>
                  <a:pt x="627" y="9138"/>
                </a:lnTo>
                <a:lnTo>
                  <a:pt x="624" y="9143"/>
                </a:lnTo>
                <a:close/>
                <a:moveTo>
                  <a:pt x="577" y="9291"/>
                </a:moveTo>
                <a:lnTo>
                  <a:pt x="576" y="9296"/>
                </a:lnTo>
                <a:lnTo>
                  <a:pt x="578" y="9301"/>
                </a:lnTo>
                <a:lnTo>
                  <a:pt x="582" y="9304"/>
                </a:lnTo>
                <a:lnTo>
                  <a:pt x="587" y="9305"/>
                </a:lnTo>
                <a:lnTo>
                  <a:pt x="592" y="9304"/>
                </a:lnTo>
                <a:lnTo>
                  <a:pt x="598" y="9301"/>
                </a:lnTo>
                <a:lnTo>
                  <a:pt x="602" y="9296"/>
                </a:lnTo>
                <a:lnTo>
                  <a:pt x="605" y="9291"/>
                </a:lnTo>
                <a:lnTo>
                  <a:pt x="606" y="9285"/>
                </a:lnTo>
                <a:lnTo>
                  <a:pt x="604" y="9281"/>
                </a:lnTo>
                <a:lnTo>
                  <a:pt x="601" y="9278"/>
                </a:lnTo>
                <a:lnTo>
                  <a:pt x="596" y="9277"/>
                </a:lnTo>
                <a:lnTo>
                  <a:pt x="590" y="9278"/>
                </a:lnTo>
                <a:lnTo>
                  <a:pt x="584" y="9281"/>
                </a:lnTo>
                <a:lnTo>
                  <a:pt x="580" y="9285"/>
                </a:lnTo>
                <a:lnTo>
                  <a:pt x="577" y="9291"/>
                </a:lnTo>
                <a:close/>
                <a:moveTo>
                  <a:pt x="531" y="9438"/>
                </a:moveTo>
                <a:lnTo>
                  <a:pt x="530" y="9443"/>
                </a:lnTo>
                <a:lnTo>
                  <a:pt x="532" y="9447"/>
                </a:lnTo>
                <a:lnTo>
                  <a:pt x="535" y="9450"/>
                </a:lnTo>
                <a:lnTo>
                  <a:pt x="540" y="9451"/>
                </a:lnTo>
                <a:lnTo>
                  <a:pt x="545" y="9450"/>
                </a:lnTo>
                <a:lnTo>
                  <a:pt x="550" y="9447"/>
                </a:lnTo>
                <a:lnTo>
                  <a:pt x="554" y="9443"/>
                </a:lnTo>
                <a:lnTo>
                  <a:pt x="557" y="9438"/>
                </a:lnTo>
                <a:lnTo>
                  <a:pt x="557" y="9433"/>
                </a:lnTo>
                <a:lnTo>
                  <a:pt x="556" y="9429"/>
                </a:lnTo>
                <a:lnTo>
                  <a:pt x="553" y="9426"/>
                </a:lnTo>
                <a:lnTo>
                  <a:pt x="548" y="9425"/>
                </a:lnTo>
                <a:lnTo>
                  <a:pt x="543" y="9426"/>
                </a:lnTo>
                <a:lnTo>
                  <a:pt x="538" y="9429"/>
                </a:lnTo>
                <a:lnTo>
                  <a:pt x="534" y="9433"/>
                </a:lnTo>
                <a:lnTo>
                  <a:pt x="531" y="9438"/>
                </a:lnTo>
                <a:close/>
                <a:moveTo>
                  <a:pt x="508" y="9585"/>
                </a:moveTo>
                <a:lnTo>
                  <a:pt x="509" y="9581"/>
                </a:lnTo>
                <a:lnTo>
                  <a:pt x="508" y="9577"/>
                </a:lnTo>
                <a:lnTo>
                  <a:pt x="505" y="9574"/>
                </a:lnTo>
                <a:lnTo>
                  <a:pt x="500" y="9573"/>
                </a:lnTo>
                <a:lnTo>
                  <a:pt x="495" y="9574"/>
                </a:lnTo>
                <a:lnTo>
                  <a:pt x="491" y="9577"/>
                </a:lnTo>
                <a:lnTo>
                  <a:pt x="487" y="9581"/>
                </a:lnTo>
                <a:lnTo>
                  <a:pt x="484" y="9585"/>
                </a:lnTo>
                <a:lnTo>
                  <a:pt x="484" y="9590"/>
                </a:lnTo>
                <a:lnTo>
                  <a:pt x="485" y="9594"/>
                </a:lnTo>
                <a:lnTo>
                  <a:pt x="488" y="9596"/>
                </a:lnTo>
                <a:lnTo>
                  <a:pt x="493" y="9597"/>
                </a:lnTo>
                <a:lnTo>
                  <a:pt x="498" y="9596"/>
                </a:lnTo>
                <a:lnTo>
                  <a:pt x="502" y="9594"/>
                </a:lnTo>
                <a:lnTo>
                  <a:pt x="506" y="9590"/>
                </a:lnTo>
                <a:lnTo>
                  <a:pt x="508" y="9585"/>
                </a:lnTo>
                <a:close/>
                <a:moveTo>
                  <a:pt x="460" y="9733"/>
                </a:moveTo>
                <a:lnTo>
                  <a:pt x="461" y="9728"/>
                </a:lnTo>
                <a:lnTo>
                  <a:pt x="460" y="9725"/>
                </a:lnTo>
                <a:lnTo>
                  <a:pt x="457" y="9722"/>
                </a:lnTo>
                <a:lnTo>
                  <a:pt x="453" y="9722"/>
                </a:lnTo>
                <a:lnTo>
                  <a:pt x="448" y="9722"/>
                </a:lnTo>
                <a:lnTo>
                  <a:pt x="444" y="9725"/>
                </a:lnTo>
                <a:lnTo>
                  <a:pt x="440" y="9728"/>
                </a:lnTo>
                <a:lnTo>
                  <a:pt x="438" y="9733"/>
                </a:lnTo>
                <a:lnTo>
                  <a:pt x="437" y="9737"/>
                </a:lnTo>
                <a:lnTo>
                  <a:pt x="439" y="9742"/>
                </a:lnTo>
                <a:lnTo>
                  <a:pt x="441" y="9744"/>
                </a:lnTo>
                <a:lnTo>
                  <a:pt x="445" y="9745"/>
                </a:lnTo>
                <a:lnTo>
                  <a:pt x="450" y="9744"/>
                </a:lnTo>
                <a:lnTo>
                  <a:pt x="454" y="9742"/>
                </a:lnTo>
                <a:lnTo>
                  <a:pt x="458" y="9737"/>
                </a:lnTo>
                <a:lnTo>
                  <a:pt x="460" y="9733"/>
                </a:lnTo>
                <a:close/>
                <a:moveTo>
                  <a:pt x="3377" y="154"/>
                </a:moveTo>
                <a:lnTo>
                  <a:pt x="3382" y="154"/>
                </a:lnTo>
                <a:lnTo>
                  <a:pt x="3386" y="151"/>
                </a:lnTo>
                <a:lnTo>
                  <a:pt x="3389" y="148"/>
                </a:lnTo>
                <a:lnTo>
                  <a:pt x="3391" y="144"/>
                </a:lnTo>
                <a:lnTo>
                  <a:pt x="3392" y="140"/>
                </a:lnTo>
                <a:lnTo>
                  <a:pt x="3391" y="137"/>
                </a:lnTo>
                <a:lnTo>
                  <a:pt x="3388" y="134"/>
                </a:lnTo>
                <a:lnTo>
                  <a:pt x="3384" y="134"/>
                </a:lnTo>
                <a:lnTo>
                  <a:pt x="3380" y="134"/>
                </a:lnTo>
                <a:lnTo>
                  <a:pt x="3375" y="137"/>
                </a:lnTo>
                <a:lnTo>
                  <a:pt x="3372" y="140"/>
                </a:lnTo>
                <a:lnTo>
                  <a:pt x="3369" y="144"/>
                </a:lnTo>
                <a:lnTo>
                  <a:pt x="3369" y="148"/>
                </a:lnTo>
                <a:lnTo>
                  <a:pt x="3370" y="151"/>
                </a:lnTo>
                <a:lnTo>
                  <a:pt x="3373" y="154"/>
                </a:lnTo>
                <a:lnTo>
                  <a:pt x="3377" y="154"/>
                </a:lnTo>
                <a:close/>
                <a:moveTo>
                  <a:pt x="3330" y="303"/>
                </a:moveTo>
                <a:lnTo>
                  <a:pt x="3334" y="302"/>
                </a:lnTo>
                <a:lnTo>
                  <a:pt x="3339" y="299"/>
                </a:lnTo>
                <a:lnTo>
                  <a:pt x="3342" y="296"/>
                </a:lnTo>
                <a:lnTo>
                  <a:pt x="3345" y="291"/>
                </a:lnTo>
                <a:lnTo>
                  <a:pt x="3345" y="287"/>
                </a:lnTo>
                <a:lnTo>
                  <a:pt x="3344" y="283"/>
                </a:lnTo>
                <a:lnTo>
                  <a:pt x="3341" y="281"/>
                </a:lnTo>
                <a:lnTo>
                  <a:pt x="3337" y="280"/>
                </a:lnTo>
                <a:lnTo>
                  <a:pt x="3332" y="281"/>
                </a:lnTo>
                <a:lnTo>
                  <a:pt x="3327" y="283"/>
                </a:lnTo>
                <a:lnTo>
                  <a:pt x="3324" y="287"/>
                </a:lnTo>
                <a:lnTo>
                  <a:pt x="3321" y="291"/>
                </a:lnTo>
                <a:lnTo>
                  <a:pt x="3321" y="296"/>
                </a:lnTo>
                <a:lnTo>
                  <a:pt x="3322" y="299"/>
                </a:lnTo>
                <a:lnTo>
                  <a:pt x="3325" y="302"/>
                </a:lnTo>
                <a:lnTo>
                  <a:pt x="3330" y="303"/>
                </a:lnTo>
                <a:close/>
                <a:moveTo>
                  <a:pt x="3282" y="452"/>
                </a:moveTo>
                <a:lnTo>
                  <a:pt x="3287" y="451"/>
                </a:lnTo>
                <a:lnTo>
                  <a:pt x="3292" y="448"/>
                </a:lnTo>
                <a:lnTo>
                  <a:pt x="3296" y="443"/>
                </a:lnTo>
                <a:lnTo>
                  <a:pt x="3298" y="439"/>
                </a:lnTo>
                <a:lnTo>
                  <a:pt x="3299" y="434"/>
                </a:lnTo>
                <a:lnTo>
                  <a:pt x="3297" y="430"/>
                </a:lnTo>
                <a:lnTo>
                  <a:pt x="3294" y="428"/>
                </a:lnTo>
                <a:lnTo>
                  <a:pt x="3290" y="427"/>
                </a:lnTo>
                <a:lnTo>
                  <a:pt x="3285" y="428"/>
                </a:lnTo>
                <a:lnTo>
                  <a:pt x="3279" y="430"/>
                </a:lnTo>
                <a:lnTo>
                  <a:pt x="3276" y="434"/>
                </a:lnTo>
                <a:lnTo>
                  <a:pt x="3273" y="439"/>
                </a:lnTo>
                <a:lnTo>
                  <a:pt x="3273" y="443"/>
                </a:lnTo>
                <a:lnTo>
                  <a:pt x="3274" y="448"/>
                </a:lnTo>
                <a:lnTo>
                  <a:pt x="3277" y="451"/>
                </a:lnTo>
                <a:lnTo>
                  <a:pt x="3282" y="452"/>
                </a:lnTo>
                <a:close/>
                <a:moveTo>
                  <a:pt x="3235" y="600"/>
                </a:moveTo>
                <a:lnTo>
                  <a:pt x="3240" y="599"/>
                </a:lnTo>
                <a:lnTo>
                  <a:pt x="3245" y="596"/>
                </a:lnTo>
                <a:lnTo>
                  <a:pt x="3249" y="592"/>
                </a:lnTo>
                <a:lnTo>
                  <a:pt x="3252" y="587"/>
                </a:lnTo>
                <a:lnTo>
                  <a:pt x="3252" y="581"/>
                </a:lnTo>
                <a:lnTo>
                  <a:pt x="3251" y="577"/>
                </a:lnTo>
                <a:lnTo>
                  <a:pt x="3247" y="574"/>
                </a:lnTo>
                <a:lnTo>
                  <a:pt x="3243" y="573"/>
                </a:lnTo>
                <a:lnTo>
                  <a:pt x="3237" y="574"/>
                </a:lnTo>
                <a:lnTo>
                  <a:pt x="3232" y="577"/>
                </a:lnTo>
                <a:lnTo>
                  <a:pt x="3227" y="581"/>
                </a:lnTo>
                <a:lnTo>
                  <a:pt x="3225" y="587"/>
                </a:lnTo>
                <a:lnTo>
                  <a:pt x="3224" y="592"/>
                </a:lnTo>
                <a:lnTo>
                  <a:pt x="3226" y="596"/>
                </a:lnTo>
                <a:lnTo>
                  <a:pt x="3229" y="599"/>
                </a:lnTo>
                <a:lnTo>
                  <a:pt x="3235" y="600"/>
                </a:lnTo>
                <a:close/>
                <a:moveTo>
                  <a:pt x="3187" y="748"/>
                </a:moveTo>
                <a:lnTo>
                  <a:pt x="3193" y="747"/>
                </a:lnTo>
                <a:lnTo>
                  <a:pt x="3198" y="744"/>
                </a:lnTo>
                <a:lnTo>
                  <a:pt x="3202" y="740"/>
                </a:lnTo>
                <a:lnTo>
                  <a:pt x="3205" y="735"/>
                </a:lnTo>
                <a:lnTo>
                  <a:pt x="3206" y="729"/>
                </a:lnTo>
                <a:lnTo>
                  <a:pt x="3204" y="725"/>
                </a:lnTo>
                <a:lnTo>
                  <a:pt x="3201" y="721"/>
                </a:lnTo>
                <a:lnTo>
                  <a:pt x="3196" y="720"/>
                </a:lnTo>
                <a:lnTo>
                  <a:pt x="3190" y="721"/>
                </a:lnTo>
                <a:lnTo>
                  <a:pt x="3184" y="725"/>
                </a:lnTo>
                <a:lnTo>
                  <a:pt x="3179" y="729"/>
                </a:lnTo>
                <a:lnTo>
                  <a:pt x="3177" y="735"/>
                </a:lnTo>
                <a:lnTo>
                  <a:pt x="3176" y="740"/>
                </a:lnTo>
                <a:lnTo>
                  <a:pt x="3178" y="744"/>
                </a:lnTo>
                <a:lnTo>
                  <a:pt x="3181" y="747"/>
                </a:lnTo>
                <a:lnTo>
                  <a:pt x="3187" y="748"/>
                </a:lnTo>
                <a:close/>
                <a:moveTo>
                  <a:pt x="3138" y="896"/>
                </a:moveTo>
                <a:lnTo>
                  <a:pt x="3145" y="895"/>
                </a:lnTo>
                <a:lnTo>
                  <a:pt x="3151" y="892"/>
                </a:lnTo>
                <a:lnTo>
                  <a:pt x="3155" y="887"/>
                </a:lnTo>
                <a:lnTo>
                  <a:pt x="3158" y="882"/>
                </a:lnTo>
                <a:lnTo>
                  <a:pt x="3159" y="876"/>
                </a:lnTo>
                <a:lnTo>
                  <a:pt x="3157" y="872"/>
                </a:lnTo>
                <a:lnTo>
                  <a:pt x="3154" y="869"/>
                </a:lnTo>
                <a:lnTo>
                  <a:pt x="3149" y="867"/>
                </a:lnTo>
                <a:lnTo>
                  <a:pt x="3143" y="869"/>
                </a:lnTo>
                <a:lnTo>
                  <a:pt x="3136" y="872"/>
                </a:lnTo>
                <a:lnTo>
                  <a:pt x="3131" y="876"/>
                </a:lnTo>
                <a:lnTo>
                  <a:pt x="3129" y="882"/>
                </a:lnTo>
                <a:lnTo>
                  <a:pt x="3128" y="887"/>
                </a:lnTo>
                <a:lnTo>
                  <a:pt x="3129" y="892"/>
                </a:lnTo>
                <a:lnTo>
                  <a:pt x="3133" y="895"/>
                </a:lnTo>
                <a:lnTo>
                  <a:pt x="3138" y="896"/>
                </a:lnTo>
                <a:close/>
                <a:moveTo>
                  <a:pt x="3092" y="1044"/>
                </a:moveTo>
                <a:lnTo>
                  <a:pt x="3098" y="1043"/>
                </a:lnTo>
                <a:lnTo>
                  <a:pt x="3104" y="1040"/>
                </a:lnTo>
                <a:lnTo>
                  <a:pt x="3109" y="1035"/>
                </a:lnTo>
                <a:lnTo>
                  <a:pt x="3112" y="1029"/>
                </a:lnTo>
                <a:lnTo>
                  <a:pt x="3112" y="1023"/>
                </a:lnTo>
                <a:lnTo>
                  <a:pt x="3111" y="1018"/>
                </a:lnTo>
                <a:lnTo>
                  <a:pt x="3107" y="1015"/>
                </a:lnTo>
                <a:lnTo>
                  <a:pt x="3101" y="1014"/>
                </a:lnTo>
                <a:lnTo>
                  <a:pt x="3095" y="1015"/>
                </a:lnTo>
                <a:lnTo>
                  <a:pt x="3088" y="1018"/>
                </a:lnTo>
                <a:lnTo>
                  <a:pt x="3083" y="1023"/>
                </a:lnTo>
                <a:lnTo>
                  <a:pt x="3080" y="1029"/>
                </a:lnTo>
                <a:lnTo>
                  <a:pt x="3080" y="1035"/>
                </a:lnTo>
                <a:lnTo>
                  <a:pt x="3081" y="1040"/>
                </a:lnTo>
                <a:lnTo>
                  <a:pt x="3085" y="1043"/>
                </a:lnTo>
                <a:lnTo>
                  <a:pt x="3092" y="1044"/>
                </a:lnTo>
                <a:close/>
                <a:moveTo>
                  <a:pt x="3043" y="1194"/>
                </a:moveTo>
                <a:lnTo>
                  <a:pt x="3051" y="1192"/>
                </a:lnTo>
                <a:lnTo>
                  <a:pt x="3057" y="1188"/>
                </a:lnTo>
                <a:lnTo>
                  <a:pt x="3062" y="1183"/>
                </a:lnTo>
                <a:lnTo>
                  <a:pt x="3065" y="1177"/>
                </a:lnTo>
                <a:lnTo>
                  <a:pt x="3066" y="1170"/>
                </a:lnTo>
                <a:lnTo>
                  <a:pt x="3064" y="1165"/>
                </a:lnTo>
                <a:lnTo>
                  <a:pt x="3060" y="1162"/>
                </a:lnTo>
                <a:lnTo>
                  <a:pt x="3054" y="1161"/>
                </a:lnTo>
                <a:lnTo>
                  <a:pt x="3048" y="1162"/>
                </a:lnTo>
                <a:lnTo>
                  <a:pt x="3041" y="1165"/>
                </a:lnTo>
                <a:lnTo>
                  <a:pt x="3035" y="1170"/>
                </a:lnTo>
                <a:lnTo>
                  <a:pt x="3032" y="1177"/>
                </a:lnTo>
                <a:lnTo>
                  <a:pt x="3031" y="1183"/>
                </a:lnTo>
                <a:lnTo>
                  <a:pt x="3033" y="1188"/>
                </a:lnTo>
                <a:lnTo>
                  <a:pt x="3037" y="1192"/>
                </a:lnTo>
                <a:lnTo>
                  <a:pt x="3043" y="1194"/>
                </a:lnTo>
                <a:close/>
                <a:moveTo>
                  <a:pt x="2995" y="1342"/>
                </a:moveTo>
                <a:lnTo>
                  <a:pt x="3003" y="1340"/>
                </a:lnTo>
                <a:lnTo>
                  <a:pt x="3010" y="1337"/>
                </a:lnTo>
                <a:lnTo>
                  <a:pt x="3015" y="1332"/>
                </a:lnTo>
                <a:lnTo>
                  <a:pt x="3019" y="1324"/>
                </a:lnTo>
                <a:lnTo>
                  <a:pt x="3019" y="1317"/>
                </a:lnTo>
                <a:lnTo>
                  <a:pt x="3018" y="1312"/>
                </a:lnTo>
                <a:lnTo>
                  <a:pt x="3013" y="1308"/>
                </a:lnTo>
                <a:lnTo>
                  <a:pt x="3007" y="1307"/>
                </a:lnTo>
                <a:lnTo>
                  <a:pt x="3000" y="1308"/>
                </a:lnTo>
                <a:lnTo>
                  <a:pt x="2993" y="1312"/>
                </a:lnTo>
                <a:lnTo>
                  <a:pt x="2987" y="1317"/>
                </a:lnTo>
                <a:lnTo>
                  <a:pt x="2984" y="1324"/>
                </a:lnTo>
                <a:lnTo>
                  <a:pt x="2983" y="1332"/>
                </a:lnTo>
                <a:lnTo>
                  <a:pt x="2985" y="1337"/>
                </a:lnTo>
                <a:lnTo>
                  <a:pt x="2989" y="1340"/>
                </a:lnTo>
                <a:lnTo>
                  <a:pt x="2995" y="1342"/>
                </a:lnTo>
                <a:close/>
                <a:moveTo>
                  <a:pt x="2948" y="1490"/>
                </a:moveTo>
                <a:lnTo>
                  <a:pt x="2956" y="1488"/>
                </a:lnTo>
                <a:lnTo>
                  <a:pt x="2963" y="1485"/>
                </a:lnTo>
                <a:lnTo>
                  <a:pt x="2968" y="1479"/>
                </a:lnTo>
                <a:lnTo>
                  <a:pt x="2972" y="1472"/>
                </a:lnTo>
                <a:lnTo>
                  <a:pt x="2972" y="1465"/>
                </a:lnTo>
                <a:lnTo>
                  <a:pt x="2971" y="1459"/>
                </a:lnTo>
                <a:lnTo>
                  <a:pt x="2966" y="1455"/>
                </a:lnTo>
                <a:lnTo>
                  <a:pt x="2960" y="1454"/>
                </a:lnTo>
                <a:lnTo>
                  <a:pt x="2953" y="1455"/>
                </a:lnTo>
                <a:lnTo>
                  <a:pt x="2945" y="1459"/>
                </a:lnTo>
                <a:lnTo>
                  <a:pt x="2940" y="1465"/>
                </a:lnTo>
                <a:lnTo>
                  <a:pt x="2936" y="1472"/>
                </a:lnTo>
                <a:lnTo>
                  <a:pt x="2935" y="1479"/>
                </a:lnTo>
                <a:lnTo>
                  <a:pt x="2937" y="1485"/>
                </a:lnTo>
                <a:lnTo>
                  <a:pt x="2942" y="1488"/>
                </a:lnTo>
                <a:lnTo>
                  <a:pt x="2948" y="1490"/>
                </a:lnTo>
                <a:close/>
                <a:moveTo>
                  <a:pt x="2900" y="1638"/>
                </a:moveTo>
                <a:lnTo>
                  <a:pt x="2909" y="1636"/>
                </a:lnTo>
                <a:lnTo>
                  <a:pt x="2916" y="1632"/>
                </a:lnTo>
                <a:lnTo>
                  <a:pt x="2921" y="1627"/>
                </a:lnTo>
                <a:lnTo>
                  <a:pt x="2925" y="1620"/>
                </a:lnTo>
                <a:lnTo>
                  <a:pt x="2926" y="1613"/>
                </a:lnTo>
                <a:lnTo>
                  <a:pt x="2924" y="1606"/>
                </a:lnTo>
                <a:lnTo>
                  <a:pt x="2919" y="1602"/>
                </a:lnTo>
                <a:lnTo>
                  <a:pt x="2913" y="1601"/>
                </a:lnTo>
                <a:lnTo>
                  <a:pt x="2905" y="1602"/>
                </a:lnTo>
                <a:lnTo>
                  <a:pt x="2897" y="1606"/>
                </a:lnTo>
                <a:lnTo>
                  <a:pt x="2892" y="1613"/>
                </a:lnTo>
                <a:lnTo>
                  <a:pt x="2888" y="1620"/>
                </a:lnTo>
                <a:lnTo>
                  <a:pt x="2887" y="1627"/>
                </a:lnTo>
                <a:lnTo>
                  <a:pt x="2889" y="1632"/>
                </a:lnTo>
                <a:lnTo>
                  <a:pt x="2894" y="1636"/>
                </a:lnTo>
                <a:lnTo>
                  <a:pt x="2900" y="1638"/>
                </a:lnTo>
                <a:close/>
                <a:moveTo>
                  <a:pt x="2853" y="1785"/>
                </a:moveTo>
                <a:lnTo>
                  <a:pt x="2861" y="1784"/>
                </a:lnTo>
                <a:lnTo>
                  <a:pt x="2869" y="1780"/>
                </a:lnTo>
                <a:lnTo>
                  <a:pt x="2874" y="1774"/>
                </a:lnTo>
                <a:lnTo>
                  <a:pt x="2878" y="1767"/>
                </a:lnTo>
                <a:lnTo>
                  <a:pt x="2879" y="1760"/>
                </a:lnTo>
                <a:lnTo>
                  <a:pt x="2877" y="1754"/>
                </a:lnTo>
                <a:lnTo>
                  <a:pt x="2872" y="1749"/>
                </a:lnTo>
                <a:lnTo>
                  <a:pt x="2866" y="1748"/>
                </a:lnTo>
                <a:lnTo>
                  <a:pt x="2858" y="1749"/>
                </a:lnTo>
                <a:lnTo>
                  <a:pt x="2850" y="1754"/>
                </a:lnTo>
                <a:lnTo>
                  <a:pt x="2844" y="1760"/>
                </a:lnTo>
                <a:lnTo>
                  <a:pt x="2840" y="1767"/>
                </a:lnTo>
                <a:lnTo>
                  <a:pt x="2839" y="1774"/>
                </a:lnTo>
                <a:lnTo>
                  <a:pt x="2842" y="1780"/>
                </a:lnTo>
                <a:lnTo>
                  <a:pt x="2846" y="1784"/>
                </a:lnTo>
                <a:lnTo>
                  <a:pt x="2853" y="1785"/>
                </a:lnTo>
                <a:close/>
                <a:moveTo>
                  <a:pt x="2805" y="1934"/>
                </a:moveTo>
                <a:lnTo>
                  <a:pt x="2814" y="1932"/>
                </a:lnTo>
                <a:lnTo>
                  <a:pt x="2822" y="1928"/>
                </a:lnTo>
                <a:lnTo>
                  <a:pt x="2828" y="1922"/>
                </a:lnTo>
                <a:lnTo>
                  <a:pt x="2832" y="1914"/>
                </a:lnTo>
                <a:lnTo>
                  <a:pt x="2832" y="1907"/>
                </a:lnTo>
                <a:lnTo>
                  <a:pt x="2830" y="1901"/>
                </a:lnTo>
                <a:lnTo>
                  <a:pt x="2826" y="1897"/>
                </a:lnTo>
                <a:lnTo>
                  <a:pt x="2819" y="1895"/>
                </a:lnTo>
                <a:lnTo>
                  <a:pt x="2811" y="1897"/>
                </a:lnTo>
                <a:lnTo>
                  <a:pt x="2802" y="1901"/>
                </a:lnTo>
                <a:lnTo>
                  <a:pt x="2796" y="1907"/>
                </a:lnTo>
                <a:lnTo>
                  <a:pt x="2792" y="1914"/>
                </a:lnTo>
                <a:lnTo>
                  <a:pt x="2791" y="1922"/>
                </a:lnTo>
                <a:lnTo>
                  <a:pt x="2793" y="1928"/>
                </a:lnTo>
                <a:lnTo>
                  <a:pt x="2798" y="1932"/>
                </a:lnTo>
                <a:lnTo>
                  <a:pt x="2805" y="1934"/>
                </a:lnTo>
                <a:close/>
                <a:moveTo>
                  <a:pt x="2758" y="2082"/>
                </a:moveTo>
                <a:lnTo>
                  <a:pt x="2767" y="2081"/>
                </a:lnTo>
                <a:lnTo>
                  <a:pt x="2774" y="2076"/>
                </a:lnTo>
                <a:lnTo>
                  <a:pt x="2781" y="2069"/>
                </a:lnTo>
                <a:lnTo>
                  <a:pt x="2785" y="2062"/>
                </a:lnTo>
                <a:lnTo>
                  <a:pt x="2786" y="2054"/>
                </a:lnTo>
                <a:lnTo>
                  <a:pt x="2783" y="2048"/>
                </a:lnTo>
                <a:lnTo>
                  <a:pt x="2778" y="2044"/>
                </a:lnTo>
                <a:lnTo>
                  <a:pt x="2771" y="2042"/>
                </a:lnTo>
                <a:lnTo>
                  <a:pt x="2763" y="2044"/>
                </a:lnTo>
                <a:lnTo>
                  <a:pt x="2755" y="2048"/>
                </a:lnTo>
                <a:lnTo>
                  <a:pt x="2748" y="2054"/>
                </a:lnTo>
                <a:lnTo>
                  <a:pt x="2744" y="2062"/>
                </a:lnTo>
                <a:lnTo>
                  <a:pt x="2743" y="2069"/>
                </a:lnTo>
                <a:lnTo>
                  <a:pt x="2746" y="2076"/>
                </a:lnTo>
                <a:lnTo>
                  <a:pt x="2751" y="2081"/>
                </a:lnTo>
                <a:lnTo>
                  <a:pt x="2758" y="2082"/>
                </a:lnTo>
                <a:close/>
                <a:moveTo>
                  <a:pt x="2710" y="2231"/>
                </a:moveTo>
                <a:lnTo>
                  <a:pt x="2720" y="2229"/>
                </a:lnTo>
                <a:lnTo>
                  <a:pt x="2727" y="2225"/>
                </a:lnTo>
                <a:lnTo>
                  <a:pt x="2734" y="2217"/>
                </a:lnTo>
                <a:lnTo>
                  <a:pt x="2738" y="2209"/>
                </a:lnTo>
                <a:lnTo>
                  <a:pt x="2739" y="2201"/>
                </a:lnTo>
                <a:lnTo>
                  <a:pt x="2737" y="2195"/>
                </a:lnTo>
                <a:lnTo>
                  <a:pt x="2732" y="2190"/>
                </a:lnTo>
                <a:lnTo>
                  <a:pt x="2724" y="2189"/>
                </a:lnTo>
                <a:lnTo>
                  <a:pt x="2716" y="2190"/>
                </a:lnTo>
                <a:lnTo>
                  <a:pt x="2707" y="2195"/>
                </a:lnTo>
                <a:lnTo>
                  <a:pt x="2700" y="2201"/>
                </a:lnTo>
                <a:lnTo>
                  <a:pt x="2696" y="2209"/>
                </a:lnTo>
                <a:lnTo>
                  <a:pt x="2695" y="2217"/>
                </a:lnTo>
                <a:lnTo>
                  <a:pt x="2698" y="2225"/>
                </a:lnTo>
                <a:lnTo>
                  <a:pt x="2703" y="2229"/>
                </a:lnTo>
                <a:lnTo>
                  <a:pt x="2710" y="2231"/>
                </a:lnTo>
                <a:close/>
                <a:moveTo>
                  <a:pt x="2663" y="2378"/>
                </a:moveTo>
                <a:lnTo>
                  <a:pt x="2672" y="2377"/>
                </a:lnTo>
                <a:lnTo>
                  <a:pt x="2680" y="2372"/>
                </a:lnTo>
                <a:lnTo>
                  <a:pt x="2687" y="2366"/>
                </a:lnTo>
                <a:lnTo>
                  <a:pt x="2691" y="2357"/>
                </a:lnTo>
                <a:lnTo>
                  <a:pt x="2692" y="2348"/>
                </a:lnTo>
                <a:lnTo>
                  <a:pt x="2690" y="2342"/>
                </a:lnTo>
                <a:lnTo>
                  <a:pt x="2685" y="2337"/>
                </a:lnTo>
                <a:lnTo>
                  <a:pt x="2677" y="2336"/>
                </a:lnTo>
                <a:lnTo>
                  <a:pt x="2668" y="2337"/>
                </a:lnTo>
                <a:lnTo>
                  <a:pt x="2659" y="2342"/>
                </a:lnTo>
                <a:lnTo>
                  <a:pt x="2653" y="2348"/>
                </a:lnTo>
                <a:lnTo>
                  <a:pt x="2648" y="2357"/>
                </a:lnTo>
                <a:lnTo>
                  <a:pt x="2647" y="2366"/>
                </a:lnTo>
                <a:lnTo>
                  <a:pt x="2650" y="2372"/>
                </a:lnTo>
                <a:lnTo>
                  <a:pt x="2655" y="2377"/>
                </a:lnTo>
                <a:lnTo>
                  <a:pt x="2663" y="2378"/>
                </a:lnTo>
                <a:close/>
                <a:moveTo>
                  <a:pt x="2615" y="2526"/>
                </a:moveTo>
                <a:lnTo>
                  <a:pt x="2625" y="2524"/>
                </a:lnTo>
                <a:lnTo>
                  <a:pt x="2633" y="2520"/>
                </a:lnTo>
                <a:lnTo>
                  <a:pt x="2640" y="2513"/>
                </a:lnTo>
                <a:lnTo>
                  <a:pt x="2644" y="2505"/>
                </a:lnTo>
                <a:lnTo>
                  <a:pt x="2645" y="2496"/>
                </a:lnTo>
                <a:lnTo>
                  <a:pt x="2643" y="2489"/>
                </a:lnTo>
                <a:lnTo>
                  <a:pt x="2637" y="2484"/>
                </a:lnTo>
                <a:lnTo>
                  <a:pt x="2630" y="2483"/>
                </a:lnTo>
                <a:lnTo>
                  <a:pt x="2621" y="2484"/>
                </a:lnTo>
                <a:lnTo>
                  <a:pt x="2612" y="2489"/>
                </a:lnTo>
                <a:lnTo>
                  <a:pt x="2605" y="2496"/>
                </a:lnTo>
                <a:lnTo>
                  <a:pt x="2601" y="2505"/>
                </a:lnTo>
                <a:lnTo>
                  <a:pt x="2600" y="2513"/>
                </a:lnTo>
                <a:lnTo>
                  <a:pt x="2602" y="2520"/>
                </a:lnTo>
                <a:lnTo>
                  <a:pt x="2607" y="2524"/>
                </a:lnTo>
                <a:lnTo>
                  <a:pt x="2615" y="2526"/>
                </a:lnTo>
                <a:close/>
                <a:moveTo>
                  <a:pt x="2567" y="2674"/>
                </a:moveTo>
                <a:lnTo>
                  <a:pt x="2578" y="2673"/>
                </a:lnTo>
                <a:lnTo>
                  <a:pt x="2586" y="2668"/>
                </a:lnTo>
                <a:lnTo>
                  <a:pt x="2593" y="2661"/>
                </a:lnTo>
                <a:lnTo>
                  <a:pt x="2598" y="2652"/>
                </a:lnTo>
                <a:lnTo>
                  <a:pt x="2599" y="2644"/>
                </a:lnTo>
                <a:lnTo>
                  <a:pt x="2596" y="2636"/>
                </a:lnTo>
                <a:lnTo>
                  <a:pt x="2591" y="2631"/>
                </a:lnTo>
                <a:lnTo>
                  <a:pt x="2583" y="2629"/>
                </a:lnTo>
                <a:lnTo>
                  <a:pt x="2573" y="2631"/>
                </a:lnTo>
                <a:lnTo>
                  <a:pt x="2564" y="2636"/>
                </a:lnTo>
                <a:lnTo>
                  <a:pt x="2557" y="2644"/>
                </a:lnTo>
                <a:lnTo>
                  <a:pt x="2552" y="2652"/>
                </a:lnTo>
                <a:lnTo>
                  <a:pt x="2551" y="2661"/>
                </a:lnTo>
                <a:lnTo>
                  <a:pt x="2554" y="2668"/>
                </a:lnTo>
                <a:lnTo>
                  <a:pt x="2559" y="2673"/>
                </a:lnTo>
                <a:lnTo>
                  <a:pt x="2567" y="2674"/>
                </a:lnTo>
                <a:close/>
                <a:moveTo>
                  <a:pt x="2520" y="2822"/>
                </a:moveTo>
                <a:lnTo>
                  <a:pt x="2530" y="2820"/>
                </a:lnTo>
                <a:lnTo>
                  <a:pt x="2539" y="2815"/>
                </a:lnTo>
                <a:lnTo>
                  <a:pt x="2546" y="2808"/>
                </a:lnTo>
                <a:lnTo>
                  <a:pt x="2551" y="2800"/>
                </a:lnTo>
                <a:lnTo>
                  <a:pt x="2552" y="2791"/>
                </a:lnTo>
                <a:lnTo>
                  <a:pt x="2549" y="2784"/>
                </a:lnTo>
                <a:lnTo>
                  <a:pt x="2543" y="2778"/>
                </a:lnTo>
                <a:lnTo>
                  <a:pt x="2535" y="2776"/>
                </a:lnTo>
                <a:lnTo>
                  <a:pt x="2526" y="2778"/>
                </a:lnTo>
                <a:lnTo>
                  <a:pt x="2516" y="2784"/>
                </a:lnTo>
                <a:lnTo>
                  <a:pt x="2509" y="2791"/>
                </a:lnTo>
                <a:lnTo>
                  <a:pt x="2505" y="2800"/>
                </a:lnTo>
                <a:lnTo>
                  <a:pt x="2504" y="2808"/>
                </a:lnTo>
                <a:lnTo>
                  <a:pt x="2506" y="2815"/>
                </a:lnTo>
                <a:lnTo>
                  <a:pt x="2512" y="2820"/>
                </a:lnTo>
                <a:lnTo>
                  <a:pt x="2520" y="2822"/>
                </a:lnTo>
                <a:close/>
                <a:moveTo>
                  <a:pt x="2472" y="2971"/>
                </a:moveTo>
                <a:lnTo>
                  <a:pt x="2483" y="2969"/>
                </a:lnTo>
                <a:lnTo>
                  <a:pt x="2492" y="2963"/>
                </a:lnTo>
                <a:lnTo>
                  <a:pt x="2499" y="2956"/>
                </a:lnTo>
                <a:lnTo>
                  <a:pt x="2504" y="2947"/>
                </a:lnTo>
                <a:lnTo>
                  <a:pt x="2505" y="2938"/>
                </a:lnTo>
                <a:lnTo>
                  <a:pt x="2502" y="2931"/>
                </a:lnTo>
                <a:lnTo>
                  <a:pt x="2496" y="2926"/>
                </a:lnTo>
                <a:lnTo>
                  <a:pt x="2488" y="2924"/>
                </a:lnTo>
                <a:lnTo>
                  <a:pt x="2479" y="2926"/>
                </a:lnTo>
                <a:lnTo>
                  <a:pt x="2469" y="2931"/>
                </a:lnTo>
                <a:lnTo>
                  <a:pt x="2462" y="2938"/>
                </a:lnTo>
                <a:lnTo>
                  <a:pt x="2457" y="2947"/>
                </a:lnTo>
                <a:lnTo>
                  <a:pt x="2456" y="2956"/>
                </a:lnTo>
                <a:lnTo>
                  <a:pt x="2458" y="2963"/>
                </a:lnTo>
                <a:lnTo>
                  <a:pt x="2464" y="2969"/>
                </a:lnTo>
                <a:lnTo>
                  <a:pt x="2472" y="2971"/>
                </a:lnTo>
                <a:close/>
                <a:moveTo>
                  <a:pt x="2425" y="3119"/>
                </a:moveTo>
                <a:lnTo>
                  <a:pt x="2436" y="3117"/>
                </a:lnTo>
                <a:lnTo>
                  <a:pt x="2445" y="3112"/>
                </a:lnTo>
                <a:lnTo>
                  <a:pt x="2452" y="3103"/>
                </a:lnTo>
                <a:lnTo>
                  <a:pt x="2457" y="3094"/>
                </a:lnTo>
                <a:lnTo>
                  <a:pt x="2458" y="3085"/>
                </a:lnTo>
                <a:lnTo>
                  <a:pt x="2455" y="3078"/>
                </a:lnTo>
                <a:lnTo>
                  <a:pt x="2449" y="3073"/>
                </a:lnTo>
                <a:lnTo>
                  <a:pt x="2441" y="3071"/>
                </a:lnTo>
                <a:lnTo>
                  <a:pt x="2431" y="3073"/>
                </a:lnTo>
                <a:lnTo>
                  <a:pt x="2421" y="3078"/>
                </a:lnTo>
                <a:lnTo>
                  <a:pt x="2414" y="3085"/>
                </a:lnTo>
                <a:lnTo>
                  <a:pt x="2409" y="3094"/>
                </a:lnTo>
                <a:lnTo>
                  <a:pt x="2408" y="3103"/>
                </a:lnTo>
                <a:lnTo>
                  <a:pt x="2411" y="3112"/>
                </a:lnTo>
                <a:lnTo>
                  <a:pt x="2416" y="3117"/>
                </a:lnTo>
                <a:lnTo>
                  <a:pt x="2425" y="3119"/>
                </a:lnTo>
                <a:close/>
                <a:moveTo>
                  <a:pt x="2377" y="3266"/>
                </a:moveTo>
                <a:lnTo>
                  <a:pt x="2388" y="3264"/>
                </a:lnTo>
                <a:lnTo>
                  <a:pt x="2397" y="3259"/>
                </a:lnTo>
                <a:lnTo>
                  <a:pt x="2405" y="3252"/>
                </a:lnTo>
                <a:lnTo>
                  <a:pt x="2410" y="3242"/>
                </a:lnTo>
                <a:lnTo>
                  <a:pt x="2411" y="3233"/>
                </a:lnTo>
                <a:lnTo>
                  <a:pt x="2408" y="3225"/>
                </a:lnTo>
                <a:lnTo>
                  <a:pt x="2402" y="3220"/>
                </a:lnTo>
                <a:lnTo>
                  <a:pt x="2394" y="3218"/>
                </a:lnTo>
                <a:lnTo>
                  <a:pt x="2384" y="3220"/>
                </a:lnTo>
                <a:lnTo>
                  <a:pt x="2374" y="3225"/>
                </a:lnTo>
                <a:lnTo>
                  <a:pt x="2366" y="3233"/>
                </a:lnTo>
                <a:lnTo>
                  <a:pt x="2361" y="3242"/>
                </a:lnTo>
                <a:lnTo>
                  <a:pt x="2360" y="3252"/>
                </a:lnTo>
                <a:lnTo>
                  <a:pt x="2363" y="3259"/>
                </a:lnTo>
                <a:lnTo>
                  <a:pt x="2369" y="3264"/>
                </a:lnTo>
                <a:lnTo>
                  <a:pt x="2377" y="3266"/>
                </a:lnTo>
                <a:close/>
                <a:moveTo>
                  <a:pt x="2330" y="3414"/>
                </a:moveTo>
                <a:lnTo>
                  <a:pt x="2341" y="3412"/>
                </a:lnTo>
                <a:lnTo>
                  <a:pt x="2350" y="3407"/>
                </a:lnTo>
                <a:lnTo>
                  <a:pt x="2357" y="3399"/>
                </a:lnTo>
                <a:lnTo>
                  <a:pt x="2362" y="3390"/>
                </a:lnTo>
                <a:lnTo>
                  <a:pt x="2363" y="3380"/>
                </a:lnTo>
                <a:lnTo>
                  <a:pt x="2361" y="3372"/>
                </a:lnTo>
                <a:lnTo>
                  <a:pt x="2355" y="3367"/>
                </a:lnTo>
                <a:lnTo>
                  <a:pt x="2346" y="3365"/>
                </a:lnTo>
                <a:lnTo>
                  <a:pt x="2336" y="3367"/>
                </a:lnTo>
                <a:lnTo>
                  <a:pt x="2326" y="3372"/>
                </a:lnTo>
                <a:lnTo>
                  <a:pt x="2319" y="3380"/>
                </a:lnTo>
                <a:lnTo>
                  <a:pt x="2314" y="3390"/>
                </a:lnTo>
                <a:lnTo>
                  <a:pt x="2313" y="3399"/>
                </a:lnTo>
                <a:lnTo>
                  <a:pt x="2316" y="3407"/>
                </a:lnTo>
                <a:lnTo>
                  <a:pt x="2321" y="3412"/>
                </a:lnTo>
                <a:lnTo>
                  <a:pt x="2330" y="3414"/>
                </a:lnTo>
                <a:close/>
                <a:moveTo>
                  <a:pt x="2283" y="3561"/>
                </a:moveTo>
                <a:lnTo>
                  <a:pt x="2294" y="3560"/>
                </a:lnTo>
                <a:lnTo>
                  <a:pt x="2303" y="3554"/>
                </a:lnTo>
                <a:lnTo>
                  <a:pt x="2310" y="3547"/>
                </a:lnTo>
                <a:lnTo>
                  <a:pt x="2315" y="3537"/>
                </a:lnTo>
                <a:lnTo>
                  <a:pt x="2316" y="3528"/>
                </a:lnTo>
                <a:lnTo>
                  <a:pt x="2314" y="3519"/>
                </a:lnTo>
                <a:lnTo>
                  <a:pt x="2308" y="3514"/>
                </a:lnTo>
                <a:lnTo>
                  <a:pt x="2299" y="3512"/>
                </a:lnTo>
                <a:lnTo>
                  <a:pt x="2289" y="3514"/>
                </a:lnTo>
                <a:lnTo>
                  <a:pt x="2279" y="3519"/>
                </a:lnTo>
                <a:lnTo>
                  <a:pt x="2271" y="3528"/>
                </a:lnTo>
                <a:lnTo>
                  <a:pt x="2266" y="3537"/>
                </a:lnTo>
                <a:lnTo>
                  <a:pt x="2265" y="3547"/>
                </a:lnTo>
                <a:lnTo>
                  <a:pt x="2268" y="3554"/>
                </a:lnTo>
                <a:lnTo>
                  <a:pt x="2274" y="3560"/>
                </a:lnTo>
                <a:lnTo>
                  <a:pt x="2283" y="3561"/>
                </a:lnTo>
                <a:close/>
                <a:moveTo>
                  <a:pt x="2235" y="3709"/>
                </a:moveTo>
                <a:lnTo>
                  <a:pt x="2246" y="3707"/>
                </a:lnTo>
                <a:lnTo>
                  <a:pt x="2256" y="3702"/>
                </a:lnTo>
                <a:lnTo>
                  <a:pt x="2263" y="3694"/>
                </a:lnTo>
                <a:lnTo>
                  <a:pt x="2268" y="3685"/>
                </a:lnTo>
                <a:lnTo>
                  <a:pt x="2269" y="3675"/>
                </a:lnTo>
                <a:lnTo>
                  <a:pt x="2267" y="3668"/>
                </a:lnTo>
                <a:lnTo>
                  <a:pt x="2261" y="3661"/>
                </a:lnTo>
                <a:lnTo>
                  <a:pt x="2252" y="3659"/>
                </a:lnTo>
                <a:lnTo>
                  <a:pt x="2242" y="3661"/>
                </a:lnTo>
                <a:lnTo>
                  <a:pt x="2231" y="3668"/>
                </a:lnTo>
                <a:lnTo>
                  <a:pt x="2223" y="3675"/>
                </a:lnTo>
                <a:lnTo>
                  <a:pt x="2218" y="3685"/>
                </a:lnTo>
                <a:lnTo>
                  <a:pt x="2217" y="3694"/>
                </a:lnTo>
                <a:lnTo>
                  <a:pt x="2220" y="3702"/>
                </a:lnTo>
                <a:lnTo>
                  <a:pt x="2226" y="3707"/>
                </a:lnTo>
                <a:lnTo>
                  <a:pt x="2235" y="3709"/>
                </a:lnTo>
                <a:close/>
                <a:moveTo>
                  <a:pt x="2188" y="3858"/>
                </a:moveTo>
                <a:lnTo>
                  <a:pt x="2199" y="3856"/>
                </a:lnTo>
                <a:lnTo>
                  <a:pt x="2208" y="3849"/>
                </a:lnTo>
                <a:lnTo>
                  <a:pt x="2216" y="3842"/>
                </a:lnTo>
                <a:lnTo>
                  <a:pt x="2221" y="3832"/>
                </a:lnTo>
                <a:lnTo>
                  <a:pt x="2222" y="3823"/>
                </a:lnTo>
                <a:lnTo>
                  <a:pt x="2219" y="3815"/>
                </a:lnTo>
                <a:lnTo>
                  <a:pt x="2213" y="3810"/>
                </a:lnTo>
                <a:lnTo>
                  <a:pt x="2204" y="3808"/>
                </a:lnTo>
                <a:lnTo>
                  <a:pt x="2194" y="3810"/>
                </a:lnTo>
                <a:lnTo>
                  <a:pt x="2184" y="3815"/>
                </a:lnTo>
                <a:lnTo>
                  <a:pt x="2176" y="3823"/>
                </a:lnTo>
                <a:lnTo>
                  <a:pt x="2171" y="3832"/>
                </a:lnTo>
                <a:lnTo>
                  <a:pt x="2170" y="3842"/>
                </a:lnTo>
                <a:lnTo>
                  <a:pt x="2173" y="3849"/>
                </a:lnTo>
                <a:lnTo>
                  <a:pt x="2179" y="3856"/>
                </a:lnTo>
                <a:lnTo>
                  <a:pt x="2188" y="3858"/>
                </a:lnTo>
                <a:close/>
                <a:moveTo>
                  <a:pt x="2140" y="4005"/>
                </a:moveTo>
                <a:lnTo>
                  <a:pt x="2151" y="4003"/>
                </a:lnTo>
                <a:lnTo>
                  <a:pt x="2161" y="3998"/>
                </a:lnTo>
                <a:lnTo>
                  <a:pt x="2169" y="3989"/>
                </a:lnTo>
                <a:lnTo>
                  <a:pt x="2174" y="3980"/>
                </a:lnTo>
                <a:lnTo>
                  <a:pt x="2175" y="3970"/>
                </a:lnTo>
                <a:lnTo>
                  <a:pt x="2172" y="3962"/>
                </a:lnTo>
                <a:lnTo>
                  <a:pt x="2166" y="3957"/>
                </a:lnTo>
                <a:lnTo>
                  <a:pt x="2157" y="3955"/>
                </a:lnTo>
                <a:lnTo>
                  <a:pt x="2147" y="3957"/>
                </a:lnTo>
                <a:lnTo>
                  <a:pt x="2136" y="3962"/>
                </a:lnTo>
                <a:lnTo>
                  <a:pt x="2128" y="3970"/>
                </a:lnTo>
                <a:lnTo>
                  <a:pt x="2123" y="3980"/>
                </a:lnTo>
                <a:lnTo>
                  <a:pt x="2122" y="3989"/>
                </a:lnTo>
                <a:lnTo>
                  <a:pt x="2125" y="3998"/>
                </a:lnTo>
                <a:lnTo>
                  <a:pt x="2131" y="4003"/>
                </a:lnTo>
                <a:lnTo>
                  <a:pt x="2140" y="4005"/>
                </a:lnTo>
                <a:close/>
                <a:moveTo>
                  <a:pt x="2093" y="4153"/>
                </a:moveTo>
                <a:lnTo>
                  <a:pt x="2104" y="4151"/>
                </a:lnTo>
                <a:lnTo>
                  <a:pt x="2114" y="4145"/>
                </a:lnTo>
                <a:lnTo>
                  <a:pt x="2122" y="4138"/>
                </a:lnTo>
                <a:lnTo>
                  <a:pt x="2127" y="4127"/>
                </a:lnTo>
                <a:lnTo>
                  <a:pt x="2128" y="4117"/>
                </a:lnTo>
                <a:lnTo>
                  <a:pt x="2125" y="4109"/>
                </a:lnTo>
                <a:lnTo>
                  <a:pt x="2119" y="4104"/>
                </a:lnTo>
                <a:lnTo>
                  <a:pt x="2110" y="4102"/>
                </a:lnTo>
                <a:lnTo>
                  <a:pt x="2099" y="4104"/>
                </a:lnTo>
                <a:lnTo>
                  <a:pt x="2089" y="4109"/>
                </a:lnTo>
                <a:lnTo>
                  <a:pt x="2081" y="4117"/>
                </a:lnTo>
                <a:lnTo>
                  <a:pt x="2076" y="4127"/>
                </a:lnTo>
                <a:lnTo>
                  <a:pt x="2075" y="4138"/>
                </a:lnTo>
                <a:lnTo>
                  <a:pt x="2078" y="4145"/>
                </a:lnTo>
                <a:lnTo>
                  <a:pt x="2084" y="4151"/>
                </a:lnTo>
                <a:lnTo>
                  <a:pt x="2093" y="4153"/>
                </a:lnTo>
                <a:close/>
                <a:moveTo>
                  <a:pt x="2045" y="4300"/>
                </a:moveTo>
                <a:lnTo>
                  <a:pt x="2057" y="4299"/>
                </a:lnTo>
                <a:lnTo>
                  <a:pt x="2067" y="4293"/>
                </a:lnTo>
                <a:lnTo>
                  <a:pt x="2074" y="4285"/>
                </a:lnTo>
                <a:lnTo>
                  <a:pt x="2080" y="4275"/>
                </a:lnTo>
                <a:lnTo>
                  <a:pt x="2081" y="4264"/>
                </a:lnTo>
                <a:lnTo>
                  <a:pt x="2078" y="4256"/>
                </a:lnTo>
                <a:lnTo>
                  <a:pt x="2072" y="4251"/>
                </a:lnTo>
                <a:lnTo>
                  <a:pt x="2063" y="4249"/>
                </a:lnTo>
                <a:lnTo>
                  <a:pt x="2052" y="4251"/>
                </a:lnTo>
                <a:lnTo>
                  <a:pt x="2041" y="4256"/>
                </a:lnTo>
                <a:lnTo>
                  <a:pt x="2033" y="4264"/>
                </a:lnTo>
                <a:lnTo>
                  <a:pt x="2028" y="4275"/>
                </a:lnTo>
                <a:lnTo>
                  <a:pt x="2027" y="4285"/>
                </a:lnTo>
                <a:lnTo>
                  <a:pt x="2030" y="4293"/>
                </a:lnTo>
                <a:lnTo>
                  <a:pt x="2036" y="4299"/>
                </a:lnTo>
                <a:lnTo>
                  <a:pt x="2045" y="4300"/>
                </a:lnTo>
                <a:close/>
                <a:moveTo>
                  <a:pt x="1998" y="4448"/>
                </a:moveTo>
                <a:lnTo>
                  <a:pt x="2009" y="4446"/>
                </a:lnTo>
                <a:lnTo>
                  <a:pt x="2019" y="4440"/>
                </a:lnTo>
                <a:lnTo>
                  <a:pt x="2027" y="4432"/>
                </a:lnTo>
                <a:lnTo>
                  <a:pt x="2032" y="4423"/>
                </a:lnTo>
                <a:lnTo>
                  <a:pt x="2033" y="4412"/>
                </a:lnTo>
                <a:lnTo>
                  <a:pt x="2031" y="4404"/>
                </a:lnTo>
                <a:lnTo>
                  <a:pt x="2024" y="4398"/>
                </a:lnTo>
                <a:lnTo>
                  <a:pt x="2015" y="4396"/>
                </a:lnTo>
                <a:lnTo>
                  <a:pt x="2005" y="4398"/>
                </a:lnTo>
                <a:lnTo>
                  <a:pt x="1994" y="4404"/>
                </a:lnTo>
                <a:lnTo>
                  <a:pt x="1986" y="4412"/>
                </a:lnTo>
                <a:lnTo>
                  <a:pt x="1981" y="4423"/>
                </a:lnTo>
                <a:lnTo>
                  <a:pt x="1980" y="4432"/>
                </a:lnTo>
                <a:lnTo>
                  <a:pt x="1982" y="4440"/>
                </a:lnTo>
                <a:lnTo>
                  <a:pt x="1989" y="4446"/>
                </a:lnTo>
                <a:lnTo>
                  <a:pt x="1998" y="4448"/>
                </a:lnTo>
                <a:close/>
                <a:moveTo>
                  <a:pt x="1968" y="4544"/>
                </a:moveTo>
                <a:lnTo>
                  <a:pt x="1957" y="4546"/>
                </a:lnTo>
                <a:lnTo>
                  <a:pt x="1947" y="4551"/>
                </a:lnTo>
                <a:lnTo>
                  <a:pt x="1939" y="4560"/>
                </a:lnTo>
                <a:lnTo>
                  <a:pt x="1933" y="4570"/>
                </a:lnTo>
                <a:lnTo>
                  <a:pt x="1932" y="4580"/>
                </a:lnTo>
                <a:lnTo>
                  <a:pt x="1935" y="4588"/>
                </a:lnTo>
                <a:lnTo>
                  <a:pt x="1941" y="4593"/>
                </a:lnTo>
                <a:lnTo>
                  <a:pt x="1952" y="4595"/>
                </a:lnTo>
                <a:lnTo>
                  <a:pt x="1962" y="4593"/>
                </a:lnTo>
                <a:lnTo>
                  <a:pt x="1972" y="4588"/>
                </a:lnTo>
                <a:lnTo>
                  <a:pt x="1980" y="4580"/>
                </a:lnTo>
                <a:lnTo>
                  <a:pt x="1985" y="4570"/>
                </a:lnTo>
                <a:lnTo>
                  <a:pt x="1986" y="4560"/>
                </a:lnTo>
                <a:lnTo>
                  <a:pt x="1983" y="4551"/>
                </a:lnTo>
                <a:lnTo>
                  <a:pt x="1977" y="4546"/>
                </a:lnTo>
                <a:lnTo>
                  <a:pt x="1968" y="4544"/>
                </a:lnTo>
                <a:close/>
                <a:moveTo>
                  <a:pt x="1886" y="4717"/>
                </a:moveTo>
                <a:lnTo>
                  <a:pt x="1885" y="4727"/>
                </a:lnTo>
                <a:lnTo>
                  <a:pt x="1888" y="4735"/>
                </a:lnTo>
                <a:lnTo>
                  <a:pt x="1894" y="4742"/>
                </a:lnTo>
                <a:lnTo>
                  <a:pt x="1904" y="4744"/>
                </a:lnTo>
                <a:lnTo>
                  <a:pt x="1915" y="4742"/>
                </a:lnTo>
                <a:lnTo>
                  <a:pt x="1924" y="4735"/>
                </a:lnTo>
                <a:lnTo>
                  <a:pt x="1932" y="4727"/>
                </a:lnTo>
                <a:lnTo>
                  <a:pt x="1938" y="4717"/>
                </a:lnTo>
                <a:lnTo>
                  <a:pt x="1939" y="4708"/>
                </a:lnTo>
                <a:lnTo>
                  <a:pt x="1936" y="4700"/>
                </a:lnTo>
                <a:lnTo>
                  <a:pt x="1930" y="4693"/>
                </a:lnTo>
                <a:lnTo>
                  <a:pt x="1920" y="4691"/>
                </a:lnTo>
                <a:lnTo>
                  <a:pt x="1910" y="4693"/>
                </a:lnTo>
                <a:lnTo>
                  <a:pt x="1899" y="4700"/>
                </a:lnTo>
                <a:lnTo>
                  <a:pt x="1891" y="4708"/>
                </a:lnTo>
                <a:lnTo>
                  <a:pt x="1886" y="4717"/>
                </a:lnTo>
                <a:close/>
                <a:moveTo>
                  <a:pt x="1839" y="4865"/>
                </a:moveTo>
                <a:lnTo>
                  <a:pt x="1838" y="4875"/>
                </a:lnTo>
                <a:lnTo>
                  <a:pt x="1840" y="4884"/>
                </a:lnTo>
                <a:lnTo>
                  <a:pt x="1847" y="4889"/>
                </a:lnTo>
                <a:lnTo>
                  <a:pt x="1857" y="4891"/>
                </a:lnTo>
                <a:lnTo>
                  <a:pt x="1867" y="4889"/>
                </a:lnTo>
                <a:lnTo>
                  <a:pt x="1877" y="4884"/>
                </a:lnTo>
                <a:lnTo>
                  <a:pt x="1885" y="4875"/>
                </a:lnTo>
                <a:lnTo>
                  <a:pt x="1890" y="4865"/>
                </a:lnTo>
                <a:lnTo>
                  <a:pt x="1891" y="4855"/>
                </a:lnTo>
                <a:lnTo>
                  <a:pt x="1888" y="4847"/>
                </a:lnTo>
                <a:lnTo>
                  <a:pt x="1882" y="4841"/>
                </a:lnTo>
                <a:lnTo>
                  <a:pt x="1873" y="4840"/>
                </a:lnTo>
                <a:lnTo>
                  <a:pt x="1863" y="4841"/>
                </a:lnTo>
                <a:lnTo>
                  <a:pt x="1852" y="4847"/>
                </a:lnTo>
                <a:lnTo>
                  <a:pt x="1844" y="4855"/>
                </a:lnTo>
                <a:lnTo>
                  <a:pt x="1839" y="4865"/>
                </a:lnTo>
                <a:close/>
                <a:moveTo>
                  <a:pt x="1791" y="5012"/>
                </a:moveTo>
                <a:lnTo>
                  <a:pt x="1790" y="5023"/>
                </a:lnTo>
                <a:lnTo>
                  <a:pt x="1793" y="5031"/>
                </a:lnTo>
                <a:lnTo>
                  <a:pt x="1799" y="5036"/>
                </a:lnTo>
                <a:lnTo>
                  <a:pt x="1809" y="5038"/>
                </a:lnTo>
                <a:lnTo>
                  <a:pt x="1820" y="5036"/>
                </a:lnTo>
                <a:lnTo>
                  <a:pt x="1830" y="5031"/>
                </a:lnTo>
                <a:lnTo>
                  <a:pt x="1838" y="5023"/>
                </a:lnTo>
                <a:lnTo>
                  <a:pt x="1843" y="5012"/>
                </a:lnTo>
                <a:lnTo>
                  <a:pt x="1844" y="5002"/>
                </a:lnTo>
                <a:lnTo>
                  <a:pt x="1841" y="4994"/>
                </a:lnTo>
                <a:lnTo>
                  <a:pt x="1835" y="4989"/>
                </a:lnTo>
                <a:lnTo>
                  <a:pt x="1826" y="4987"/>
                </a:lnTo>
                <a:lnTo>
                  <a:pt x="1815" y="4989"/>
                </a:lnTo>
                <a:lnTo>
                  <a:pt x="1804" y="4994"/>
                </a:lnTo>
                <a:lnTo>
                  <a:pt x="1796" y="5002"/>
                </a:lnTo>
                <a:lnTo>
                  <a:pt x="1791" y="5012"/>
                </a:lnTo>
                <a:close/>
                <a:moveTo>
                  <a:pt x="1744" y="5159"/>
                </a:moveTo>
                <a:lnTo>
                  <a:pt x="1743" y="5170"/>
                </a:lnTo>
                <a:lnTo>
                  <a:pt x="1746" y="5178"/>
                </a:lnTo>
                <a:lnTo>
                  <a:pt x="1752" y="5184"/>
                </a:lnTo>
                <a:lnTo>
                  <a:pt x="1762" y="5186"/>
                </a:lnTo>
                <a:lnTo>
                  <a:pt x="1773" y="5184"/>
                </a:lnTo>
                <a:lnTo>
                  <a:pt x="1782" y="5178"/>
                </a:lnTo>
                <a:lnTo>
                  <a:pt x="1790" y="5170"/>
                </a:lnTo>
                <a:lnTo>
                  <a:pt x="1795" y="5159"/>
                </a:lnTo>
                <a:lnTo>
                  <a:pt x="1797" y="5150"/>
                </a:lnTo>
                <a:lnTo>
                  <a:pt x="1794" y="5142"/>
                </a:lnTo>
                <a:lnTo>
                  <a:pt x="1787" y="5136"/>
                </a:lnTo>
                <a:lnTo>
                  <a:pt x="1778" y="5134"/>
                </a:lnTo>
                <a:lnTo>
                  <a:pt x="1768" y="5136"/>
                </a:lnTo>
                <a:lnTo>
                  <a:pt x="1757" y="5142"/>
                </a:lnTo>
                <a:lnTo>
                  <a:pt x="1749" y="5150"/>
                </a:lnTo>
                <a:lnTo>
                  <a:pt x="1744" y="5159"/>
                </a:lnTo>
                <a:close/>
                <a:moveTo>
                  <a:pt x="1697" y="5308"/>
                </a:moveTo>
                <a:lnTo>
                  <a:pt x="1696" y="5317"/>
                </a:lnTo>
                <a:lnTo>
                  <a:pt x="1699" y="5325"/>
                </a:lnTo>
                <a:lnTo>
                  <a:pt x="1705" y="5331"/>
                </a:lnTo>
                <a:lnTo>
                  <a:pt x="1715" y="5333"/>
                </a:lnTo>
                <a:lnTo>
                  <a:pt x="1725" y="5331"/>
                </a:lnTo>
                <a:lnTo>
                  <a:pt x="1735" y="5325"/>
                </a:lnTo>
                <a:lnTo>
                  <a:pt x="1743" y="5317"/>
                </a:lnTo>
                <a:lnTo>
                  <a:pt x="1748" y="5308"/>
                </a:lnTo>
                <a:lnTo>
                  <a:pt x="1749" y="5297"/>
                </a:lnTo>
                <a:lnTo>
                  <a:pt x="1746" y="5289"/>
                </a:lnTo>
                <a:lnTo>
                  <a:pt x="1740" y="5284"/>
                </a:lnTo>
                <a:lnTo>
                  <a:pt x="1731" y="5282"/>
                </a:lnTo>
                <a:lnTo>
                  <a:pt x="1721" y="5284"/>
                </a:lnTo>
                <a:lnTo>
                  <a:pt x="1710" y="5289"/>
                </a:lnTo>
                <a:lnTo>
                  <a:pt x="1702" y="5297"/>
                </a:lnTo>
                <a:lnTo>
                  <a:pt x="1697" y="5308"/>
                </a:lnTo>
                <a:close/>
                <a:moveTo>
                  <a:pt x="1650" y="5455"/>
                </a:moveTo>
                <a:lnTo>
                  <a:pt x="1648" y="5465"/>
                </a:lnTo>
                <a:lnTo>
                  <a:pt x="1651" y="5473"/>
                </a:lnTo>
                <a:lnTo>
                  <a:pt x="1657" y="5478"/>
                </a:lnTo>
                <a:lnTo>
                  <a:pt x="1667" y="5480"/>
                </a:lnTo>
                <a:lnTo>
                  <a:pt x="1678" y="5478"/>
                </a:lnTo>
                <a:lnTo>
                  <a:pt x="1687" y="5473"/>
                </a:lnTo>
                <a:lnTo>
                  <a:pt x="1695" y="5465"/>
                </a:lnTo>
                <a:lnTo>
                  <a:pt x="1700" y="5455"/>
                </a:lnTo>
                <a:lnTo>
                  <a:pt x="1701" y="5446"/>
                </a:lnTo>
                <a:lnTo>
                  <a:pt x="1699" y="5437"/>
                </a:lnTo>
                <a:lnTo>
                  <a:pt x="1692" y="5431"/>
                </a:lnTo>
                <a:lnTo>
                  <a:pt x="1683" y="5429"/>
                </a:lnTo>
                <a:lnTo>
                  <a:pt x="1673" y="5431"/>
                </a:lnTo>
                <a:lnTo>
                  <a:pt x="1663" y="5437"/>
                </a:lnTo>
                <a:lnTo>
                  <a:pt x="1655" y="5446"/>
                </a:lnTo>
                <a:lnTo>
                  <a:pt x="1650" y="5455"/>
                </a:lnTo>
                <a:close/>
                <a:moveTo>
                  <a:pt x="1603" y="5603"/>
                </a:moveTo>
                <a:lnTo>
                  <a:pt x="1602" y="5612"/>
                </a:lnTo>
                <a:lnTo>
                  <a:pt x="1604" y="5620"/>
                </a:lnTo>
                <a:lnTo>
                  <a:pt x="1610" y="5625"/>
                </a:lnTo>
                <a:lnTo>
                  <a:pt x="1620" y="5627"/>
                </a:lnTo>
                <a:lnTo>
                  <a:pt x="1630" y="5625"/>
                </a:lnTo>
                <a:lnTo>
                  <a:pt x="1640" y="5620"/>
                </a:lnTo>
                <a:lnTo>
                  <a:pt x="1648" y="5612"/>
                </a:lnTo>
                <a:lnTo>
                  <a:pt x="1653" y="5603"/>
                </a:lnTo>
                <a:lnTo>
                  <a:pt x="1654" y="5593"/>
                </a:lnTo>
                <a:lnTo>
                  <a:pt x="1651" y="5585"/>
                </a:lnTo>
                <a:lnTo>
                  <a:pt x="1645" y="5579"/>
                </a:lnTo>
                <a:lnTo>
                  <a:pt x="1636" y="5577"/>
                </a:lnTo>
                <a:lnTo>
                  <a:pt x="1626" y="5579"/>
                </a:lnTo>
                <a:lnTo>
                  <a:pt x="1615" y="5585"/>
                </a:lnTo>
                <a:lnTo>
                  <a:pt x="1608" y="5593"/>
                </a:lnTo>
                <a:lnTo>
                  <a:pt x="1603" y="5603"/>
                </a:lnTo>
                <a:close/>
                <a:moveTo>
                  <a:pt x="1555" y="5750"/>
                </a:moveTo>
                <a:lnTo>
                  <a:pt x="1554" y="5759"/>
                </a:lnTo>
                <a:lnTo>
                  <a:pt x="1557" y="5767"/>
                </a:lnTo>
                <a:lnTo>
                  <a:pt x="1563" y="5773"/>
                </a:lnTo>
                <a:lnTo>
                  <a:pt x="1573" y="5775"/>
                </a:lnTo>
                <a:lnTo>
                  <a:pt x="1583" y="5773"/>
                </a:lnTo>
                <a:lnTo>
                  <a:pt x="1592" y="5767"/>
                </a:lnTo>
                <a:lnTo>
                  <a:pt x="1600" y="5759"/>
                </a:lnTo>
                <a:lnTo>
                  <a:pt x="1605" y="5750"/>
                </a:lnTo>
                <a:lnTo>
                  <a:pt x="1606" y="5740"/>
                </a:lnTo>
                <a:lnTo>
                  <a:pt x="1604" y="5733"/>
                </a:lnTo>
                <a:lnTo>
                  <a:pt x="1597" y="5727"/>
                </a:lnTo>
                <a:lnTo>
                  <a:pt x="1589" y="5726"/>
                </a:lnTo>
                <a:lnTo>
                  <a:pt x="1578" y="5727"/>
                </a:lnTo>
                <a:lnTo>
                  <a:pt x="1568" y="5733"/>
                </a:lnTo>
                <a:lnTo>
                  <a:pt x="1560" y="5740"/>
                </a:lnTo>
                <a:lnTo>
                  <a:pt x="1555" y="5750"/>
                </a:lnTo>
                <a:close/>
                <a:moveTo>
                  <a:pt x="1508" y="5897"/>
                </a:moveTo>
                <a:lnTo>
                  <a:pt x="1507" y="5907"/>
                </a:lnTo>
                <a:lnTo>
                  <a:pt x="1510" y="5915"/>
                </a:lnTo>
                <a:lnTo>
                  <a:pt x="1516" y="5920"/>
                </a:lnTo>
                <a:lnTo>
                  <a:pt x="1526" y="5922"/>
                </a:lnTo>
                <a:lnTo>
                  <a:pt x="1536" y="5920"/>
                </a:lnTo>
                <a:lnTo>
                  <a:pt x="1545" y="5915"/>
                </a:lnTo>
                <a:lnTo>
                  <a:pt x="1552" y="5907"/>
                </a:lnTo>
                <a:lnTo>
                  <a:pt x="1557" y="5897"/>
                </a:lnTo>
                <a:lnTo>
                  <a:pt x="1558" y="5888"/>
                </a:lnTo>
                <a:lnTo>
                  <a:pt x="1556" y="5880"/>
                </a:lnTo>
                <a:lnTo>
                  <a:pt x="1550" y="5875"/>
                </a:lnTo>
                <a:lnTo>
                  <a:pt x="1541" y="5873"/>
                </a:lnTo>
                <a:lnTo>
                  <a:pt x="1531" y="5875"/>
                </a:lnTo>
                <a:lnTo>
                  <a:pt x="1521" y="5880"/>
                </a:lnTo>
                <a:lnTo>
                  <a:pt x="1513" y="5888"/>
                </a:lnTo>
                <a:lnTo>
                  <a:pt x="1508" y="5897"/>
                </a:lnTo>
                <a:close/>
                <a:moveTo>
                  <a:pt x="1461" y="6045"/>
                </a:moveTo>
                <a:lnTo>
                  <a:pt x="1460" y="6055"/>
                </a:lnTo>
                <a:lnTo>
                  <a:pt x="1463" y="6062"/>
                </a:lnTo>
                <a:lnTo>
                  <a:pt x="1469" y="6067"/>
                </a:lnTo>
                <a:lnTo>
                  <a:pt x="1478" y="6069"/>
                </a:lnTo>
                <a:lnTo>
                  <a:pt x="1488" y="6067"/>
                </a:lnTo>
                <a:lnTo>
                  <a:pt x="1497" y="6062"/>
                </a:lnTo>
                <a:lnTo>
                  <a:pt x="1505" y="6055"/>
                </a:lnTo>
                <a:lnTo>
                  <a:pt x="1510" y="6045"/>
                </a:lnTo>
                <a:lnTo>
                  <a:pt x="1511" y="6035"/>
                </a:lnTo>
                <a:lnTo>
                  <a:pt x="1508" y="6028"/>
                </a:lnTo>
                <a:lnTo>
                  <a:pt x="1502" y="6023"/>
                </a:lnTo>
                <a:lnTo>
                  <a:pt x="1494" y="6021"/>
                </a:lnTo>
                <a:lnTo>
                  <a:pt x="1484" y="6023"/>
                </a:lnTo>
                <a:lnTo>
                  <a:pt x="1474" y="6028"/>
                </a:lnTo>
                <a:lnTo>
                  <a:pt x="1466" y="6035"/>
                </a:lnTo>
                <a:lnTo>
                  <a:pt x="1461" y="6045"/>
                </a:lnTo>
                <a:close/>
                <a:moveTo>
                  <a:pt x="1414" y="6193"/>
                </a:moveTo>
                <a:lnTo>
                  <a:pt x="1413" y="6202"/>
                </a:lnTo>
                <a:lnTo>
                  <a:pt x="1416" y="6210"/>
                </a:lnTo>
                <a:lnTo>
                  <a:pt x="1421" y="6215"/>
                </a:lnTo>
                <a:lnTo>
                  <a:pt x="1431" y="6217"/>
                </a:lnTo>
                <a:lnTo>
                  <a:pt x="1441" y="6215"/>
                </a:lnTo>
                <a:lnTo>
                  <a:pt x="1450" y="6210"/>
                </a:lnTo>
                <a:lnTo>
                  <a:pt x="1457" y="6202"/>
                </a:lnTo>
                <a:lnTo>
                  <a:pt x="1462" y="6193"/>
                </a:lnTo>
                <a:lnTo>
                  <a:pt x="1463" y="6183"/>
                </a:lnTo>
                <a:lnTo>
                  <a:pt x="1461" y="6175"/>
                </a:lnTo>
                <a:lnTo>
                  <a:pt x="1455" y="6170"/>
                </a:lnTo>
                <a:lnTo>
                  <a:pt x="1446" y="6168"/>
                </a:lnTo>
                <a:lnTo>
                  <a:pt x="1436" y="6170"/>
                </a:lnTo>
                <a:lnTo>
                  <a:pt x="1426" y="6175"/>
                </a:lnTo>
                <a:lnTo>
                  <a:pt x="1419" y="6183"/>
                </a:lnTo>
                <a:lnTo>
                  <a:pt x="1414" y="6193"/>
                </a:lnTo>
                <a:close/>
                <a:moveTo>
                  <a:pt x="1367" y="6340"/>
                </a:moveTo>
                <a:lnTo>
                  <a:pt x="1366" y="6349"/>
                </a:lnTo>
                <a:lnTo>
                  <a:pt x="1369" y="6357"/>
                </a:lnTo>
                <a:lnTo>
                  <a:pt x="1374" y="6362"/>
                </a:lnTo>
                <a:lnTo>
                  <a:pt x="1384" y="6364"/>
                </a:lnTo>
                <a:lnTo>
                  <a:pt x="1393" y="6362"/>
                </a:lnTo>
                <a:lnTo>
                  <a:pt x="1402" y="6357"/>
                </a:lnTo>
                <a:lnTo>
                  <a:pt x="1410" y="6349"/>
                </a:lnTo>
                <a:lnTo>
                  <a:pt x="1414" y="6340"/>
                </a:lnTo>
                <a:lnTo>
                  <a:pt x="1416" y="6331"/>
                </a:lnTo>
                <a:lnTo>
                  <a:pt x="1413" y="6323"/>
                </a:lnTo>
                <a:lnTo>
                  <a:pt x="1407" y="6318"/>
                </a:lnTo>
                <a:lnTo>
                  <a:pt x="1399" y="6316"/>
                </a:lnTo>
                <a:lnTo>
                  <a:pt x="1389" y="6318"/>
                </a:lnTo>
                <a:lnTo>
                  <a:pt x="1379" y="6323"/>
                </a:lnTo>
                <a:lnTo>
                  <a:pt x="1372" y="6331"/>
                </a:lnTo>
                <a:lnTo>
                  <a:pt x="1367" y="6340"/>
                </a:lnTo>
                <a:close/>
                <a:moveTo>
                  <a:pt x="1351" y="6464"/>
                </a:moveTo>
                <a:lnTo>
                  <a:pt x="1342" y="6466"/>
                </a:lnTo>
                <a:lnTo>
                  <a:pt x="1332" y="6472"/>
                </a:lnTo>
                <a:lnTo>
                  <a:pt x="1325" y="6479"/>
                </a:lnTo>
                <a:lnTo>
                  <a:pt x="1320" y="6488"/>
                </a:lnTo>
                <a:lnTo>
                  <a:pt x="1319" y="6497"/>
                </a:lnTo>
                <a:lnTo>
                  <a:pt x="1322" y="6504"/>
                </a:lnTo>
                <a:lnTo>
                  <a:pt x="1327" y="6509"/>
                </a:lnTo>
                <a:lnTo>
                  <a:pt x="1337" y="6511"/>
                </a:lnTo>
                <a:lnTo>
                  <a:pt x="1346" y="6509"/>
                </a:lnTo>
                <a:lnTo>
                  <a:pt x="1355" y="6504"/>
                </a:lnTo>
                <a:lnTo>
                  <a:pt x="1362" y="6497"/>
                </a:lnTo>
                <a:lnTo>
                  <a:pt x="1367" y="6488"/>
                </a:lnTo>
                <a:lnTo>
                  <a:pt x="1368" y="6479"/>
                </a:lnTo>
                <a:lnTo>
                  <a:pt x="1365" y="6472"/>
                </a:lnTo>
                <a:lnTo>
                  <a:pt x="1359" y="6466"/>
                </a:lnTo>
                <a:lnTo>
                  <a:pt x="1351" y="6464"/>
                </a:lnTo>
                <a:close/>
                <a:moveTo>
                  <a:pt x="1304" y="6613"/>
                </a:moveTo>
                <a:lnTo>
                  <a:pt x="1294" y="6614"/>
                </a:lnTo>
                <a:lnTo>
                  <a:pt x="1285" y="6619"/>
                </a:lnTo>
                <a:lnTo>
                  <a:pt x="1278" y="6626"/>
                </a:lnTo>
                <a:lnTo>
                  <a:pt x="1273" y="6635"/>
                </a:lnTo>
                <a:lnTo>
                  <a:pt x="1272" y="6644"/>
                </a:lnTo>
                <a:lnTo>
                  <a:pt x="1275" y="6651"/>
                </a:lnTo>
                <a:lnTo>
                  <a:pt x="1280" y="6657"/>
                </a:lnTo>
                <a:lnTo>
                  <a:pt x="1289" y="6659"/>
                </a:lnTo>
                <a:lnTo>
                  <a:pt x="1299" y="6657"/>
                </a:lnTo>
                <a:lnTo>
                  <a:pt x="1307" y="6651"/>
                </a:lnTo>
                <a:lnTo>
                  <a:pt x="1314" y="6644"/>
                </a:lnTo>
                <a:lnTo>
                  <a:pt x="1319" y="6635"/>
                </a:lnTo>
                <a:lnTo>
                  <a:pt x="1320" y="6626"/>
                </a:lnTo>
                <a:lnTo>
                  <a:pt x="1317" y="6619"/>
                </a:lnTo>
                <a:lnTo>
                  <a:pt x="1312" y="6614"/>
                </a:lnTo>
                <a:lnTo>
                  <a:pt x="1304" y="6613"/>
                </a:lnTo>
                <a:close/>
                <a:moveTo>
                  <a:pt x="1256" y="6761"/>
                </a:moveTo>
                <a:lnTo>
                  <a:pt x="1247" y="6763"/>
                </a:lnTo>
                <a:lnTo>
                  <a:pt x="1239" y="6767"/>
                </a:lnTo>
                <a:lnTo>
                  <a:pt x="1231" y="6774"/>
                </a:lnTo>
                <a:lnTo>
                  <a:pt x="1226" y="6782"/>
                </a:lnTo>
                <a:lnTo>
                  <a:pt x="1225" y="6791"/>
                </a:lnTo>
                <a:lnTo>
                  <a:pt x="1228" y="6799"/>
                </a:lnTo>
                <a:lnTo>
                  <a:pt x="1233" y="6803"/>
                </a:lnTo>
                <a:lnTo>
                  <a:pt x="1242" y="6805"/>
                </a:lnTo>
                <a:lnTo>
                  <a:pt x="1251" y="6803"/>
                </a:lnTo>
                <a:lnTo>
                  <a:pt x="1259" y="6799"/>
                </a:lnTo>
                <a:lnTo>
                  <a:pt x="1266" y="6791"/>
                </a:lnTo>
                <a:lnTo>
                  <a:pt x="1271" y="6782"/>
                </a:lnTo>
                <a:lnTo>
                  <a:pt x="1272" y="6774"/>
                </a:lnTo>
                <a:lnTo>
                  <a:pt x="1269" y="6767"/>
                </a:lnTo>
                <a:lnTo>
                  <a:pt x="1264" y="6763"/>
                </a:lnTo>
                <a:lnTo>
                  <a:pt x="1256" y="6761"/>
                </a:lnTo>
                <a:close/>
                <a:moveTo>
                  <a:pt x="1209" y="6909"/>
                </a:moveTo>
                <a:lnTo>
                  <a:pt x="1200" y="6910"/>
                </a:lnTo>
                <a:lnTo>
                  <a:pt x="1192" y="6915"/>
                </a:lnTo>
                <a:lnTo>
                  <a:pt x="1184" y="6922"/>
                </a:lnTo>
                <a:lnTo>
                  <a:pt x="1180" y="6930"/>
                </a:lnTo>
                <a:lnTo>
                  <a:pt x="1179" y="6939"/>
                </a:lnTo>
                <a:lnTo>
                  <a:pt x="1181" y="6946"/>
                </a:lnTo>
                <a:lnTo>
                  <a:pt x="1186" y="6950"/>
                </a:lnTo>
                <a:lnTo>
                  <a:pt x="1195" y="6952"/>
                </a:lnTo>
                <a:lnTo>
                  <a:pt x="1204" y="6950"/>
                </a:lnTo>
                <a:lnTo>
                  <a:pt x="1212" y="6946"/>
                </a:lnTo>
                <a:lnTo>
                  <a:pt x="1219" y="6939"/>
                </a:lnTo>
                <a:lnTo>
                  <a:pt x="1223" y="6930"/>
                </a:lnTo>
                <a:lnTo>
                  <a:pt x="1224" y="6922"/>
                </a:lnTo>
                <a:lnTo>
                  <a:pt x="1222" y="6915"/>
                </a:lnTo>
                <a:lnTo>
                  <a:pt x="1216" y="6910"/>
                </a:lnTo>
                <a:lnTo>
                  <a:pt x="1209" y="6909"/>
                </a:lnTo>
                <a:close/>
                <a:moveTo>
                  <a:pt x="1161" y="7056"/>
                </a:moveTo>
                <a:lnTo>
                  <a:pt x="1152" y="7058"/>
                </a:lnTo>
                <a:lnTo>
                  <a:pt x="1144" y="7062"/>
                </a:lnTo>
                <a:lnTo>
                  <a:pt x="1137" y="7069"/>
                </a:lnTo>
                <a:lnTo>
                  <a:pt x="1133" y="7078"/>
                </a:lnTo>
                <a:lnTo>
                  <a:pt x="1132" y="7086"/>
                </a:lnTo>
                <a:lnTo>
                  <a:pt x="1134" y="7093"/>
                </a:lnTo>
                <a:lnTo>
                  <a:pt x="1139" y="7097"/>
                </a:lnTo>
                <a:lnTo>
                  <a:pt x="1148" y="7099"/>
                </a:lnTo>
                <a:lnTo>
                  <a:pt x="1156" y="7097"/>
                </a:lnTo>
                <a:lnTo>
                  <a:pt x="1164" y="7093"/>
                </a:lnTo>
                <a:lnTo>
                  <a:pt x="1171" y="7086"/>
                </a:lnTo>
                <a:lnTo>
                  <a:pt x="1175" y="7078"/>
                </a:lnTo>
                <a:lnTo>
                  <a:pt x="1176" y="7069"/>
                </a:lnTo>
                <a:lnTo>
                  <a:pt x="1174" y="7062"/>
                </a:lnTo>
                <a:lnTo>
                  <a:pt x="1169" y="7058"/>
                </a:lnTo>
                <a:lnTo>
                  <a:pt x="1161" y="7056"/>
                </a:lnTo>
                <a:close/>
                <a:moveTo>
                  <a:pt x="1114" y="7204"/>
                </a:moveTo>
                <a:lnTo>
                  <a:pt x="1105" y="7206"/>
                </a:lnTo>
                <a:lnTo>
                  <a:pt x="1097" y="7210"/>
                </a:lnTo>
                <a:lnTo>
                  <a:pt x="1090" y="7218"/>
                </a:lnTo>
                <a:lnTo>
                  <a:pt x="1086" y="7226"/>
                </a:lnTo>
                <a:lnTo>
                  <a:pt x="1085" y="7234"/>
                </a:lnTo>
                <a:lnTo>
                  <a:pt x="1087" y="7240"/>
                </a:lnTo>
                <a:lnTo>
                  <a:pt x="1092" y="7244"/>
                </a:lnTo>
                <a:lnTo>
                  <a:pt x="1100" y="7246"/>
                </a:lnTo>
                <a:lnTo>
                  <a:pt x="1109" y="7244"/>
                </a:lnTo>
                <a:lnTo>
                  <a:pt x="1117" y="7240"/>
                </a:lnTo>
                <a:lnTo>
                  <a:pt x="1123" y="7234"/>
                </a:lnTo>
                <a:lnTo>
                  <a:pt x="1127" y="7226"/>
                </a:lnTo>
                <a:lnTo>
                  <a:pt x="1128" y="7218"/>
                </a:lnTo>
                <a:lnTo>
                  <a:pt x="1126" y="7210"/>
                </a:lnTo>
                <a:lnTo>
                  <a:pt x="1121" y="7206"/>
                </a:lnTo>
                <a:lnTo>
                  <a:pt x="1114" y="7204"/>
                </a:lnTo>
                <a:close/>
                <a:moveTo>
                  <a:pt x="1039" y="7373"/>
                </a:moveTo>
                <a:lnTo>
                  <a:pt x="1038" y="7381"/>
                </a:lnTo>
                <a:lnTo>
                  <a:pt x="1040" y="7387"/>
                </a:lnTo>
                <a:lnTo>
                  <a:pt x="1045" y="7391"/>
                </a:lnTo>
                <a:lnTo>
                  <a:pt x="1053" y="7393"/>
                </a:lnTo>
                <a:lnTo>
                  <a:pt x="1061" y="7391"/>
                </a:lnTo>
                <a:lnTo>
                  <a:pt x="1069" y="7387"/>
                </a:lnTo>
                <a:lnTo>
                  <a:pt x="1075" y="7381"/>
                </a:lnTo>
                <a:lnTo>
                  <a:pt x="1079" y="7373"/>
                </a:lnTo>
                <a:lnTo>
                  <a:pt x="1080" y="7365"/>
                </a:lnTo>
                <a:lnTo>
                  <a:pt x="1078" y="7359"/>
                </a:lnTo>
                <a:lnTo>
                  <a:pt x="1073" y="7354"/>
                </a:lnTo>
                <a:lnTo>
                  <a:pt x="1066" y="7352"/>
                </a:lnTo>
                <a:lnTo>
                  <a:pt x="1058" y="7354"/>
                </a:lnTo>
                <a:lnTo>
                  <a:pt x="1050" y="7359"/>
                </a:lnTo>
                <a:lnTo>
                  <a:pt x="1043" y="7365"/>
                </a:lnTo>
                <a:lnTo>
                  <a:pt x="1039" y="7373"/>
                </a:lnTo>
                <a:close/>
                <a:moveTo>
                  <a:pt x="992" y="7520"/>
                </a:moveTo>
                <a:lnTo>
                  <a:pt x="991" y="7528"/>
                </a:lnTo>
                <a:lnTo>
                  <a:pt x="993" y="7534"/>
                </a:lnTo>
                <a:lnTo>
                  <a:pt x="998" y="7538"/>
                </a:lnTo>
                <a:lnTo>
                  <a:pt x="1006" y="7540"/>
                </a:lnTo>
                <a:lnTo>
                  <a:pt x="1014" y="7538"/>
                </a:lnTo>
                <a:lnTo>
                  <a:pt x="1021" y="7534"/>
                </a:lnTo>
                <a:lnTo>
                  <a:pt x="1028" y="7528"/>
                </a:lnTo>
                <a:lnTo>
                  <a:pt x="1031" y="7520"/>
                </a:lnTo>
                <a:lnTo>
                  <a:pt x="1032" y="7513"/>
                </a:lnTo>
                <a:lnTo>
                  <a:pt x="1030" y="7507"/>
                </a:lnTo>
                <a:lnTo>
                  <a:pt x="1025" y="7503"/>
                </a:lnTo>
                <a:lnTo>
                  <a:pt x="1018" y="7501"/>
                </a:lnTo>
                <a:lnTo>
                  <a:pt x="1010" y="7503"/>
                </a:lnTo>
                <a:lnTo>
                  <a:pt x="1003" y="7507"/>
                </a:lnTo>
                <a:lnTo>
                  <a:pt x="996" y="7513"/>
                </a:lnTo>
                <a:lnTo>
                  <a:pt x="992" y="7520"/>
                </a:lnTo>
                <a:close/>
                <a:moveTo>
                  <a:pt x="945" y="7668"/>
                </a:moveTo>
                <a:lnTo>
                  <a:pt x="945" y="7675"/>
                </a:lnTo>
                <a:lnTo>
                  <a:pt x="947" y="7681"/>
                </a:lnTo>
                <a:lnTo>
                  <a:pt x="951" y="7686"/>
                </a:lnTo>
                <a:lnTo>
                  <a:pt x="959" y="7687"/>
                </a:lnTo>
                <a:lnTo>
                  <a:pt x="967" y="7686"/>
                </a:lnTo>
                <a:lnTo>
                  <a:pt x="974" y="7681"/>
                </a:lnTo>
                <a:lnTo>
                  <a:pt x="980" y="7675"/>
                </a:lnTo>
                <a:lnTo>
                  <a:pt x="983" y="7668"/>
                </a:lnTo>
                <a:lnTo>
                  <a:pt x="984" y="7660"/>
                </a:lnTo>
                <a:lnTo>
                  <a:pt x="982" y="7655"/>
                </a:lnTo>
                <a:lnTo>
                  <a:pt x="977" y="7651"/>
                </a:lnTo>
                <a:lnTo>
                  <a:pt x="971" y="7649"/>
                </a:lnTo>
                <a:lnTo>
                  <a:pt x="963" y="7651"/>
                </a:lnTo>
                <a:lnTo>
                  <a:pt x="956" y="7655"/>
                </a:lnTo>
                <a:lnTo>
                  <a:pt x="949" y="7661"/>
                </a:lnTo>
                <a:lnTo>
                  <a:pt x="945" y="7668"/>
                </a:lnTo>
                <a:close/>
                <a:moveTo>
                  <a:pt x="899" y="7815"/>
                </a:moveTo>
                <a:lnTo>
                  <a:pt x="898" y="7822"/>
                </a:lnTo>
                <a:lnTo>
                  <a:pt x="900" y="7829"/>
                </a:lnTo>
                <a:lnTo>
                  <a:pt x="904" y="7833"/>
                </a:lnTo>
                <a:lnTo>
                  <a:pt x="912" y="7834"/>
                </a:lnTo>
                <a:lnTo>
                  <a:pt x="919" y="7833"/>
                </a:lnTo>
                <a:lnTo>
                  <a:pt x="926" y="7829"/>
                </a:lnTo>
                <a:lnTo>
                  <a:pt x="932" y="7822"/>
                </a:lnTo>
                <a:lnTo>
                  <a:pt x="936" y="7815"/>
                </a:lnTo>
                <a:lnTo>
                  <a:pt x="936" y="7808"/>
                </a:lnTo>
                <a:lnTo>
                  <a:pt x="934" y="7802"/>
                </a:lnTo>
                <a:lnTo>
                  <a:pt x="930" y="7798"/>
                </a:lnTo>
                <a:lnTo>
                  <a:pt x="923" y="7797"/>
                </a:lnTo>
                <a:lnTo>
                  <a:pt x="916" y="7798"/>
                </a:lnTo>
                <a:lnTo>
                  <a:pt x="909" y="7802"/>
                </a:lnTo>
                <a:lnTo>
                  <a:pt x="902" y="7808"/>
                </a:lnTo>
                <a:lnTo>
                  <a:pt x="899" y="7815"/>
                </a:lnTo>
                <a:close/>
                <a:moveTo>
                  <a:pt x="852" y="7962"/>
                </a:moveTo>
                <a:lnTo>
                  <a:pt x="851" y="7970"/>
                </a:lnTo>
                <a:lnTo>
                  <a:pt x="853" y="7976"/>
                </a:lnTo>
                <a:lnTo>
                  <a:pt x="857" y="7979"/>
                </a:lnTo>
                <a:lnTo>
                  <a:pt x="865" y="7981"/>
                </a:lnTo>
                <a:lnTo>
                  <a:pt x="872" y="7979"/>
                </a:lnTo>
                <a:lnTo>
                  <a:pt x="878" y="7976"/>
                </a:lnTo>
                <a:lnTo>
                  <a:pt x="884" y="7970"/>
                </a:lnTo>
                <a:lnTo>
                  <a:pt x="887" y="7962"/>
                </a:lnTo>
                <a:lnTo>
                  <a:pt x="888" y="7956"/>
                </a:lnTo>
                <a:lnTo>
                  <a:pt x="886" y="7950"/>
                </a:lnTo>
                <a:lnTo>
                  <a:pt x="882" y="7947"/>
                </a:lnTo>
                <a:lnTo>
                  <a:pt x="876" y="7945"/>
                </a:lnTo>
                <a:lnTo>
                  <a:pt x="869" y="7947"/>
                </a:lnTo>
                <a:lnTo>
                  <a:pt x="862" y="7950"/>
                </a:lnTo>
                <a:lnTo>
                  <a:pt x="855" y="7956"/>
                </a:lnTo>
                <a:lnTo>
                  <a:pt x="852" y="7962"/>
                </a:lnTo>
                <a:close/>
                <a:moveTo>
                  <a:pt x="805" y="8111"/>
                </a:moveTo>
                <a:lnTo>
                  <a:pt x="805" y="8117"/>
                </a:lnTo>
                <a:lnTo>
                  <a:pt x="806" y="8122"/>
                </a:lnTo>
                <a:lnTo>
                  <a:pt x="812" y="8126"/>
                </a:lnTo>
                <a:lnTo>
                  <a:pt x="818" y="8127"/>
                </a:lnTo>
                <a:lnTo>
                  <a:pt x="824" y="8126"/>
                </a:lnTo>
                <a:lnTo>
                  <a:pt x="831" y="8122"/>
                </a:lnTo>
                <a:lnTo>
                  <a:pt x="836" y="8117"/>
                </a:lnTo>
                <a:lnTo>
                  <a:pt x="839" y="8111"/>
                </a:lnTo>
                <a:lnTo>
                  <a:pt x="840" y="8103"/>
                </a:lnTo>
                <a:lnTo>
                  <a:pt x="838" y="8098"/>
                </a:lnTo>
                <a:lnTo>
                  <a:pt x="834" y="8095"/>
                </a:lnTo>
                <a:lnTo>
                  <a:pt x="828" y="8093"/>
                </a:lnTo>
                <a:lnTo>
                  <a:pt x="821" y="8095"/>
                </a:lnTo>
                <a:lnTo>
                  <a:pt x="815" y="8098"/>
                </a:lnTo>
                <a:lnTo>
                  <a:pt x="809" y="8103"/>
                </a:lnTo>
                <a:lnTo>
                  <a:pt x="805" y="8111"/>
                </a:lnTo>
                <a:close/>
                <a:moveTo>
                  <a:pt x="758" y="8258"/>
                </a:moveTo>
                <a:lnTo>
                  <a:pt x="758" y="8264"/>
                </a:lnTo>
                <a:lnTo>
                  <a:pt x="759" y="8269"/>
                </a:lnTo>
                <a:lnTo>
                  <a:pt x="764" y="8273"/>
                </a:lnTo>
                <a:lnTo>
                  <a:pt x="770" y="8274"/>
                </a:lnTo>
                <a:lnTo>
                  <a:pt x="777" y="8273"/>
                </a:lnTo>
                <a:lnTo>
                  <a:pt x="783" y="8269"/>
                </a:lnTo>
                <a:lnTo>
                  <a:pt x="788" y="8264"/>
                </a:lnTo>
                <a:lnTo>
                  <a:pt x="791" y="8258"/>
                </a:lnTo>
                <a:lnTo>
                  <a:pt x="792" y="8252"/>
                </a:lnTo>
                <a:lnTo>
                  <a:pt x="790" y="8247"/>
                </a:lnTo>
                <a:lnTo>
                  <a:pt x="786" y="8242"/>
                </a:lnTo>
                <a:lnTo>
                  <a:pt x="781" y="8241"/>
                </a:lnTo>
                <a:lnTo>
                  <a:pt x="774" y="8242"/>
                </a:lnTo>
                <a:lnTo>
                  <a:pt x="768" y="8247"/>
                </a:lnTo>
                <a:lnTo>
                  <a:pt x="762" y="8252"/>
                </a:lnTo>
                <a:lnTo>
                  <a:pt x="758" y="8258"/>
                </a:lnTo>
                <a:close/>
                <a:moveTo>
                  <a:pt x="712" y="8405"/>
                </a:moveTo>
                <a:lnTo>
                  <a:pt x="711" y="8411"/>
                </a:lnTo>
                <a:lnTo>
                  <a:pt x="713" y="8416"/>
                </a:lnTo>
                <a:lnTo>
                  <a:pt x="718" y="8420"/>
                </a:lnTo>
                <a:lnTo>
                  <a:pt x="723" y="8421"/>
                </a:lnTo>
                <a:lnTo>
                  <a:pt x="729" y="8420"/>
                </a:lnTo>
                <a:lnTo>
                  <a:pt x="735" y="8416"/>
                </a:lnTo>
                <a:lnTo>
                  <a:pt x="740" y="8411"/>
                </a:lnTo>
                <a:lnTo>
                  <a:pt x="743" y="8405"/>
                </a:lnTo>
                <a:lnTo>
                  <a:pt x="744" y="8400"/>
                </a:lnTo>
                <a:lnTo>
                  <a:pt x="742" y="8395"/>
                </a:lnTo>
                <a:lnTo>
                  <a:pt x="738" y="8391"/>
                </a:lnTo>
                <a:lnTo>
                  <a:pt x="733" y="8390"/>
                </a:lnTo>
                <a:lnTo>
                  <a:pt x="727" y="8391"/>
                </a:lnTo>
                <a:lnTo>
                  <a:pt x="721" y="8395"/>
                </a:lnTo>
                <a:lnTo>
                  <a:pt x="715" y="8400"/>
                </a:lnTo>
                <a:lnTo>
                  <a:pt x="712" y="8405"/>
                </a:lnTo>
                <a:close/>
                <a:moveTo>
                  <a:pt x="665" y="8553"/>
                </a:moveTo>
                <a:lnTo>
                  <a:pt x="665" y="8558"/>
                </a:lnTo>
                <a:lnTo>
                  <a:pt x="666" y="8563"/>
                </a:lnTo>
                <a:lnTo>
                  <a:pt x="671" y="8566"/>
                </a:lnTo>
                <a:lnTo>
                  <a:pt x="676" y="8567"/>
                </a:lnTo>
                <a:lnTo>
                  <a:pt x="682" y="8566"/>
                </a:lnTo>
                <a:lnTo>
                  <a:pt x="688" y="8563"/>
                </a:lnTo>
                <a:lnTo>
                  <a:pt x="692" y="8558"/>
                </a:lnTo>
                <a:lnTo>
                  <a:pt x="695" y="8553"/>
                </a:lnTo>
                <a:lnTo>
                  <a:pt x="696" y="8547"/>
                </a:lnTo>
                <a:lnTo>
                  <a:pt x="694" y="8543"/>
                </a:lnTo>
                <a:lnTo>
                  <a:pt x="691" y="8540"/>
                </a:lnTo>
                <a:lnTo>
                  <a:pt x="685" y="8538"/>
                </a:lnTo>
                <a:lnTo>
                  <a:pt x="679" y="8540"/>
                </a:lnTo>
                <a:lnTo>
                  <a:pt x="674" y="8543"/>
                </a:lnTo>
                <a:lnTo>
                  <a:pt x="669" y="8547"/>
                </a:lnTo>
                <a:lnTo>
                  <a:pt x="665" y="8553"/>
                </a:lnTo>
                <a:close/>
                <a:moveTo>
                  <a:pt x="619" y="8700"/>
                </a:moveTo>
                <a:lnTo>
                  <a:pt x="618" y="8706"/>
                </a:lnTo>
                <a:lnTo>
                  <a:pt x="620" y="8710"/>
                </a:lnTo>
                <a:lnTo>
                  <a:pt x="624" y="8714"/>
                </a:lnTo>
                <a:lnTo>
                  <a:pt x="629" y="8715"/>
                </a:lnTo>
                <a:lnTo>
                  <a:pt x="635" y="8714"/>
                </a:lnTo>
                <a:lnTo>
                  <a:pt x="640" y="8710"/>
                </a:lnTo>
                <a:lnTo>
                  <a:pt x="644" y="8706"/>
                </a:lnTo>
                <a:lnTo>
                  <a:pt x="647" y="8700"/>
                </a:lnTo>
                <a:lnTo>
                  <a:pt x="648" y="8695"/>
                </a:lnTo>
                <a:lnTo>
                  <a:pt x="646" y="8691"/>
                </a:lnTo>
                <a:lnTo>
                  <a:pt x="643" y="8688"/>
                </a:lnTo>
                <a:lnTo>
                  <a:pt x="638" y="8687"/>
                </a:lnTo>
                <a:lnTo>
                  <a:pt x="632" y="8688"/>
                </a:lnTo>
                <a:lnTo>
                  <a:pt x="627" y="8691"/>
                </a:lnTo>
                <a:lnTo>
                  <a:pt x="622" y="8695"/>
                </a:lnTo>
                <a:lnTo>
                  <a:pt x="619" y="8700"/>
                </a:lnTo>
                <a:close/>
                <a:moveTo>
                  <a:pt x="572" y="8848"/>
                </a:moveTo>
                <a:lnTo>
                  <a:pt x="571" y="8854"/>
                </a:lnTo>
                <a:lnTo>
                  <a:pt x="574" y="8858"/>
                </a:lnTo>
                <a:lnTo>
                  <a:pt x="577" y="8860"/>
                </a:lnTo>
                <a:lnTo>
                  <a:pt x="582" y="8861"/>
                </a:lnTo>
                <a:lnTo>
                  <a:pt x="587" y="8860"/>
                </a:lnTo>
                <a:lnTo>
                  <a:pt x="592" y="8858"/>
                </a:lnTo>
                <a:lnTo>
                  <a:pt x="596" y="8854"/>
                </a:lnTo>
                <a:lnTo>
                  <a:pt x="599" y="8848"/>
                </a:lnTo>
                <a:lnTo>
                  <a:pt x="599" y="8843"/>
                </a:lnTo>
                <a:lnTo>
                  <a:pt x="598" y="8839"/>
                </a:lnTo>
                <a:lnTo>
                  <a:pt x="595" y="8836"/>
                </a:lnTo>
                <a:lnTo>
                  <a:pt x="590" y="8835"/>
                </a:lnTo>
                <a:lnTo>
                  <a:pt x="585" y="8836"/>
                </a:lnTo>
                <a:lnTo>
                  <a:pt x="580" y="8839"/>
                </a:lnTo>
                <a:lnTo>
                  <a:pt x="576" y="8843"/>
                </a:lnTo>
                <a:lnTo>
                  <a:pt x="572" y="8848"/>
                </a:lnTo>
                <a:close/>
                <a:moveTo>
                  <a:pt x="527" y="8996"/>
                </a:moveTo>
                <a:lnTo>
                  <a:pt x="525" y="9001"/>
                </a:lnTo>
                <a:lnTo>
                  <a:pt x="527" y="9004"/>
                </a:lnTo>
                <a:lnTo>
                  <a:pt x="530" y="9007"/>
                </a:lnTo>
                <a:lnTo>
                  <a:pt x="535" y="9008"/>
                </a:lnTo>
                <a:lnTo>
                  <a:pt x="540" y="9007"/>
                </a:lnTo>
                <a:lnTo>
                  <a:pt x="544" y="9004"/>
                </a:lnTo>
                <a:lnTo>
                  <a:pt x="548" y="9001"/>
                </a:lnTo>
                <a:lnTo>
                  <a:pt x="551" y="8996"/>
                </a:lnTo>
                <a:lnTo>
                  <a:pt x="551" y="8990"/>
                </a:lnTo>
                <a:lnTo>
                  <a:pt x="550" y="8986"/>
                </a:lnTo>
                <a:lnTo>
                  <a:pt x="547" y="8984"/>
                </a:lnTo>
                <a:lnTo>
                  <a:pt x="542" y="8983"/>
                </a:lnTo>
                <a:lnTo>
                  <a:pt x="537" y="8984"/>
                </a:lnTo>
                <a:lnTo>
                  <a:pt x="533" y="8986"/>
                </a:lnTo>
                <a:lnTo>
                  <a:pt x="529" y="8990"/>
                </a:lnTo>
                <a:lnTo>
                  <a:pt x="527" y="8996"/>
                </a:lnTo>
                <a:close/>
                <a:moveTo>
                  <a:pt x="480" y="9143"/>
                </a:moveTo>
                <a:lnTo>
                  <a:pt x="479" y="9148"/>
                </a:lnTo>
                <a:lnTo>
                  <a:pt x="481" y="9151"/>
                </a:lnTo>
                <a:lnTo>
                  <a:pt x="483" y="9154"/>
                </a:lnTo>
                <a:lnTo>
                  <a:pt x="488" y="9155"/>
                </a:lnTo>
                <a:lnTo>
                  <a:pt x="492" y="9154"/>
                </a:lnTo>
                <a:lnTo>
                  <a:pt x="497" y="9151"/>
                </a:lnTo>
                <a:lnTo>
                  <a:pt x="500" y="9148"/>
                </a:lnTo>
                <a:lnTo>
                  <a:pt x="502" y="9143"/>
                </a:lnTo>
                <a:lnTo>
                  <a:pt x="503" y="9139"/>
                </a:lnTo>
                <a:lnTo>
                  <a:pt x="502" y="9135"/>
                </a:lnTo>
                <a:lnTo>
                  <a:pt x="499" y="9133"/>
                </a:lnTo>
                <a:lnTo>
                  <a:pt x="495" y="9131"/>
                </a:lnTo>
                <a:lnTo>
                  <a:pt x="490" y="9133"/>
                </a:lnTo>
                <a:lnTo>
                  <a:pt x="486" y="9135"/>
                </a:lnTo>
                <a:lnTo>
                  <a:pt x="482" y="9139"/>
                </a:lnTo>
                <a:lnTo>
                  <a:pt x="480" y="9143"/>
                </a:lnTo>
                <a:close/>
                <a:moveTo>
                  <a:pt x="433" y="9291"/>
                </a:moveTo>
                <a:lnTo>
                  <a:pt x="433" y="9295"/>
                </a:lnTo>
                <a:lnTo>
                  <a:pt x="434" y="9298"/>
                </a:lnTo>
                <a:lnTo>
                  <a:pt x="437" y="9300"/>
                </a:lnTo>
                <a:lnTo>
                  <a:pt x="440" y="9301"/>
                </a:lnTo>
                <a:lnTo>
                  <a:pt x="445" y="9300"/>
                </a:lnTo>
                <a:lnTo>
                  <a:pt x="449" y="9298"/>
                </a:lnTo>
                <a:lnTo>
                  <a:pt x="452" y="9295"/>
                </a:lnTo>
                <a:lnTo>
                  <a:pt x="454" y="9291"/>
                </a:lnTo>
                <a:lnTo>
                  <a:pt x="455" y="9287"/>
                </a:lnTo>
                <a:lnTo>
                  <a:pt x="454" y="9283"/>
                </a:lnTo>
                <a:lnTo>
                  <a:pt x="451" y="9281"/>
                </a:lnTo>
                <a:lnTo>
                  <a:pt x="447" y="9280"/>
                </a:lnTo>
                <a:lnTo>
                  <a:pt x="443" y="9281"/>
                </a:lnTo>
                <a:lnTo>
                  <a:pt x="439" y="9283"/>
                </a:lnTo>
                <a:lnTo>
                  <a:pt x="436" y="9287"/>
                </a:lnTo>
                <a:lnTo>
                  <a:pt x="433" y="9291"/>
                </a:lnTo>
                <a:close/>
                <a:moveTo>
                  <a:pt x="406" y="9438"/>
                </a:moveTo>
                <a:lnTo>
                  <a:pt x="406" y="9434"/>
                </a:lnTo>
                <a:lnTo>
                  <a:pt x="405" y="9431"/>
                </a:lnTo>
                <a:lnTo>
                  <a:pt x="403" y="9429"/>
                </a:lnTo>
                <a:lnTo>
                  <a:pt x="400" y="9428"/>
                </a:lnTo>
                <a:lnTo>
                  <a:pt x="396" y="9429"/>
                </a:lnTo>
                <a:lnTo>
                  <a:pt x="392" y="9431"/>
                </a:lnTo>
                <a:lnTo>
                  <a:pt x="389" y="9434"/>
                </a:lnTo>
                <a:lnTo>
                  <a:pt x="387" y="9438"/>
                </a:lnTo>
                <a:lnTo>
                  <a:pt x="386" y="9442"/>
                </a:lnTo>
                <a:lnTo>
                  <a:pt x="387" y="9445"/>
                </a:lnTo>
                <a:lnTo>
                  <a:pt x="390" y="9447"/>
                </a:lnTo>
                <a:lnTo>
                  <a:pt x="393" y="9448"/>
                </a:lnTo>
                <a:lnTo>
                  <a:pt x="397" y="9447"/>
                </a:lnTo>
                <a:lnTo>
                  <a:pt x="401" y="9445"/>
                </a:lnTo>
                <a:lnTo>
                  <a:pt x="404" y="9442"/>
                </a:lnTo>
                <a:lnTo>
                  <a:pt x="406" y="9438"/>
                </a:lnTo>
                <a:close/>
                <a:moveTo>
                  <a:pt x="358" y="9585"/>
                </a:moveTo>
                <a:lnTo>
                  <a:pt x="358" y="9582"/>
                </a:lnTo>
                <a:lnTo>
                  <a:pt x="357" y="9579"/>
                </a:lnTo>
                <a:lnTo>
                  <a:pt x="355" y="9577"/>
                </a:lnTo>
                <a:lnTo>
                  <a:pt x="352" y="9577"/>
                </a:lnTo>
                <a:lnTo>
                  <a:pt x="348" y="9577"/>
                </a:lnTo>
                <a:lnTo>
                  <a:pt x="345" y="9579"/>
                </a:lnTo>
                <a:lnTo>
                  <a:pt x="342" y="9582"/>
                </a:lnTo>
                <a:lnTo>
                  <a:pt x="340" y="9585"/>
                </a:lnTo>
                <a:lnTo>
                  <a:pt x="340" y="9589"/>
                </a:lnTo>
                <a:lnTo>
                  <a:pt x="341" y="9592"/>
                </a:lnTo>
                <a:lnTo>
                  <a:pt x="343" y="9594"/>
                </a:lnTo>
                <a:lnTo>
                  <a:pt x="346" y="9594"/>
                </a:lnTo>
                <a:lnTo>
                  <a:pt x="350" y="9594"/>
                </a:lnTo>
                <a:lnTo>
                  <a:pt x="353" y="9592"/>
                </a:lnTo>
                <a:lnTo>
                  <a:pt x="356" y="9589"/>
                </a:lnTo>
                <a:lnTo>
                  <a:pt x="358" y="9585"/>
                </a:lnTo>
                <a:close/>
                <a:moveTo>
                  <a:pt x="310" y="9733"/>
                </a:moveTo>
                <a:lnTo>
                  <a:pt x="310" y="9730"/>
                </a:lnTo>
                <a:lnTo>
                  <a:pt x="309" y="9727"/>
                </a:lnTo>
                <a:lnTo>
                  <a:pt x="307" y="9725"/>
                </a:lnTo>
                <a:lnTo>
                  <a:pt x="304" y="9725"/>
                </a:lnTo>
                <a:lnTo>
                  <a:pt x="301" y="9725"/>
                </a:lnTo>
                <a:lnTo>
                  <a:pt x="298" y="9727"/>
                </a:lnTo>
                <a:lnTo>
                  <a:pt x="295" y="9730"/>
                </a:lnTo>
                <a:lnTo>
                  <a:pt x="294" y="9733"/>
                </a:lnTo>
                <a:lnTo>
                  <a:pt x="293" y="9736"/>
                </a:lnTo>
                <a:lnTo>
                  <a:pt x="294" y="9738"/>
                </a:lnTo>
                <a:lnTo>
                  <a:pt x="296" y="9741"/>
                </a:lnTo>
                <a:lnTo>
                  <a:pt x="299" y="9742"/>
                </a:lnTo>
                <a:lnTo>
                  <a:pt x="302" y="9741"/>
                </a:lnTo>
                <a:lnTo>
                  <a:pt x="306" y="9738"/>
                </a:lnTo>
                <a:lnTo>
                  <a:pt x="308" y="9736"/>
                </a:lnTo>
                <a:lnTo>
                  <a:pt x="310" y="9733"/>
                </a:lnTo>
                <a:close/>
                <a:moveTo>
                  <a:pt x="3230" y="151"/>
                </a:moveTo>
                <a:lnTo>
                  <a:pt x="3233" y="150"/>
                </a:lnTo>
                <a:lnTo>
                  <a:pt x="3237" y="149"/>
                </a:lnTo>
                <a:lnTo>
                  <a:pt x="3239" y="147"/>
                </a:lnTo>
                <a:lnTo>
                  <a:pt x="3240" y="144"/>
                </a:lnTo>
                <a:lnTo>
                  <a:pt x="3241" y="141"/>
                </a:lnTo>
                <a:lnTo>
                  <a:pt x="3240" y="139"/>
                </a:lnTo>
                <a:lnTo>
                  <a:pt x="3238" y="138"/>
                </a:lnTo>
                <a:lnTo>
                  <a:pt x="3236" y="137"/>
                </a:lnTo>
                <a:lnTo>
                  <a:pt x="3232" y="138"/>
                </a:lnTo>
                <a:lnTo>
                  <a:pt x="3229" y="139"/>
                </a:lnTo>
                <a:lnTo>
                  <a:pt x="3227" y="141"/>
                </a:lnTo>
                <a:lnTo>
                  <a:pt x="3226" y="144"/>
                </a:lnTo>
                <a:lnTo>
                  <a:pt x="3225" y="147"/>
                </a:lnTo>
                <a:lnTo>
                  <a:pt x="3226" y="149"/>
                </a:lnTo>
                <a:lnTo>
                  <a:pt x="3228" y="150"/>
                </a:lnTo>
                <a:lnTo>
                  <a:pt x="3230" y="151"/>
                </a:lnTo>
                <a:close/>
                <a:moveTo>
                  <a:pt x="3183" y="299"/>
                </a:moveTo>
                <a:lnTo>
                  <a:pt x="3187" y="298"/>
                </a:lnTo>
                <a:lnTo>
                  <a:pt x="3190" y="297"/>
                </a:lnTo>
                <a:lnTo>
                  <a:pt x="3192" y="294"/>
                </a:lnTo>
                <a:lnTo>
                  <a:pt x="3194" y="291"/>
                </a:lnTo>
                <a:lnTo>
                  <a:pt x="3194" y="288"/>
                </a:lnTo>
                <a:lnTo>
                  <a:pt x="3193" y="286"/>
                </a:lnTo>
                <a:lnTo>
                  <a:pt x="3191" y="284"/>
                </a:lnTo>
                <a:lnTo>
                  <a:pt x="3189" y="284"/>
                </a:lnTo>
                <a:lnTo>
                  <a:pt x="3184" y="284"/>
                </a:lnTo>
                <a:lnTo>
                  <a:pt x="3181" y="286"/>
                </a:lnTo>
                <a:lnTo>
                  <a:pt x="3179" y="288"/>
                </a:lnTo>
                <a:lnTo>
                  <a:pt x="3177" y="291"/>
                </a:lnTo>
                <a:lnTo>
                  <a:pt x="3177" y="294"/>
                </a:lnTo>
                <a:lnTo>
                  <a:pt x="3178" y="297"/>
                </a:lnTo>
                <a:lnTo>
                  <a:pt x="3180" y="298"/>
                </a:lnTo>
                <a:lnTo>
                  <a:pt x="3183" y="299"/>
                </a:lnTo>
                <a:close/>
                <a:moveTo>
                  <a:pt x="3135" y="448"/>
                </a:moveTo>
                <a:lnTo>
                  <a:pt x="3138" y="448"/>
                </a:lnTo>
                <a:lnTo>
                  <a:pt x="3143" y="446"/>
                </a:lnTo>
                <a:lnTo>
                  <a:pt x="3145" y="442"/>
                </a:lnTo>
                <a:lnTo>
                  <a:pt x="3147" y="439"/>
                </a:lnTo>
                <a:lnTo>
                  <a:pt x="3147" y="436"/>
                </a:lnTo>
                <a:lnTo>
                  <a:pt x="3147" y="433"/>
                </a:lnTo>
                <a:lnTo>
                  <a:pt x="3144" y="431"/>
                </a:lnTo>
                <a:lnTo>
                  <a:pt x="3141" y="430"/>
                </a:lnTo>
                <a:lnTo>
                  <a:pt x="3137" y="431"/>
                </a:lnTo>
                <a:lnTo>
                  <a:pt x="3134" y="433"/>
                </a:lnTo>
                <a:lnTo>
                  <a:pt x="3131" y="436"/>
                </a:lnTo>
                <a:lnTo>
                  <a:pt x="3129" y="439"/>
                </a:lnTo>
                <a:lnTo>
                  <a:pt x="3129" y="442"/>
                </a:lnTo>
                <a:lnTo>
                  <a:pt x="3130" y="446"/>
                </a:lnTo>
                <a:lnTo>
                  <a:pt x="3132" y="448"/>
                </a:lnTo>
                <a:lnTo>
                  <a:pt x="3135" y="448"/>
                </a:lnTo>
                <a:close/>
                <a:moveTo>
                  <a:pt x="3087" y="596"/>
                </a:moveTo>
                <a:lnTo>
                  <a:pt x="3092" y="596"/>
                </a:lnTo>
                <a:lnTo>
                  <a:pt x="3096" y="594"/>
                </a:lnTo>
                <a:lnTo>
                  <a:pt x="3099" y="591"/>
                </a:lnTo>
                <a:lnTo>
                  <a:pt x="3101" y="587"/>
                </a:lnTo>
                <a:lnTo>
                  <a:pt x="3101" y="583"/>
                </a:lnTo>
                <a:lnTo>
                  <a:pt x="3100" y="580"/>
                </a:lnTo>
                <a:lnTo>
                  <a:pt x="3098" y="578"/>
                </a:lnTo>
                <a:lnTo>
                  <a:pt x="3094" y="577"/>
                </a:lnTo>
                <a:lnTo>
                  <a:pt x="3089" y="578"/>
                </a:lnTo>
                <a:lnTo>
                  <a:pt x="3086" y="580"/>
                </a:lnTo>
                <a:lnTo>
                  <a:pt x="3083" y="583"/>
                </a:lnTo>
                <a:lnTo>
                  <a:pt x="3081" y="587"/>
                </a:lnTo>
                <a:lnTo>
                  <a:pt x="3081" y="591"/>
                </a:lnTo>
                <a:lnTo>
                  <a:pt x="3082" y="594"/>
                </a:lnTo>
                <a:lnTo>
                  <a:pt x="3084" y="596"/>
                </a:lnTo>
                <a:lnTo>
                  <a:pt x="3087" y="596"/>
                </a:lnTo>
                <a:close/>
                <a:moveTo>
                  <a:pt x="3040" y="745"/>
                </a:moveTo>
                <a:lnTo>
                  <a:pt x="3045" y="744"/>
                </a:lnTo>
                <a:lnTo>
                  <a:pt x="3049" y="742"/>
                </a:lnTo>
                <a:lnTo>
                  <a:pt x="3052" y="738"/>
                </a:lnTo>
                <a:lnTo>
                  <a:pt x="3054" y="735"/>
                </a:lnTo>
                <a:lnTo>
                  <a:pt x="3054" y="731"/>
                </a:lnTo>
                <a:lnTo>
                  <a:pt x="3053" y="727"/>
                </a:lnTo>
                <a:lnTo>
                  <a:pt x="3051" y="725"/>
                </a:lnTo>
                <a:lnTo>
                  <a:pt x="3047" y="723"/>
                </a:lnTo>
                <a:lnTo>
                  <a:pt x="3042" y="725"/>
                </a:lnTo>
                <a:lnTo>
                  <a:pt x="3038" y="727"/>
                </a:lnTo>
                <a:lnTo>
                  <a:pt x="3035" y="731"/>
                </a:lnTo>
                <a:lnTo>
                  <a:pt x="3033" y="735"/>
                </a:lnTo>
                <a:lnTo>
                  <a:pt x="3032" y="738"/>
                </a:lnTo>
                <a:lnTo>
                  <a:pt x="3034" y="742"/>
                </a:lnTo>
                <a:lnTo>
                  <a:pt x="3036" y="744"/>
                </a:lnTo>
                <a:lnTo>
                  <a:pt x="3040" y="745"/>
                </a:lnTo>
                <a:close/>
                <a:moveTo>
                  <a:pt x="2992" y="893"/>
                </a:moveTo>
                <a:lnTo>
                  <a:pt x="2998" y="892"/>
                </a:lnTo>
                <a:lnTo>
                  <a:pt x="3002" y="890"/>
                </a:lnTo>
                <a:lnTo>
                  <a:pt x="3005" y="886"/>
                </a:lnTo>
                <a:lnTo>
                  <a:pt x="3007" y="882"/>
                </a:lnTo>
                <a:lnTo>
                  <a:pt x="3008" y="878"/>
                </a:lnTo>
                <a:lnTo>
                  <a:pt x="3007" y="874"/>
                </a:lnTo>
                <a:lnTo>
                  <a:pt x="3004" y="872"/>
                </a:lnTo>
                <a:lnTo>
                  <a:pt x="3000" y="871"/>
                </a:lnTo>
                <a:lnTo>
                  <a:pt x="2995" y="872"/>
                </a:lnTo>
                <a:lnTo>
                  <a:pt x="2990" y="874"/>
                </a:lnTo>
                <a:lnTo>
                  <a:pt x="2987" y="878"/>
                </a:lnTo>
                <a:lnTo>
                  <a:pt x="2985" y="882"/>
                </a:lnTo>
                <a:lnTo>
                  <a:pt x="2984" y="886"/>
                </a:lnTo>
                <a:lnTo>
                  <a:pt x="2985" y="890"/>
                </a:lnTo>
                <a:lnTo>
                  <a:pt x="2988" y="892"/>
                </a:lnTo>
                <a:lnTo>
                  <a:pt x="2992" y="893"/>
                </a:lnTo>
                <a:close/>
                <a:moveTo>
                  <a:pt x="2945" y="1040"/>
                </a:moveTo>
                <a:lnTo>
                  <a:pt x="2950" y="1040"/>
                </a:lnTo>
                <a:lnTo>
                  <a:pt x="2955" y="1037"/>
                </a:lnTo>
                <a:lnTo>
                  <a:pt x="2958" y="1034"/>
                </a:lnTo>
                <a:lnTo>
                  <a:pt x="2960" y="1029"/>
                </a:lnTo>
                <a:lnTo>
                  <a:pt x="2961" y="1025"/>
                </a:lnTo>
                <a:lnTo>
                  <a:pt x="2960" y="1021"/>
                </a:lnTo>
                <a:lnTo>
                  <a:pt x="2957" y="1019"/>
                </a:lnTo>
                <a:lnTo>
                  <a:pt x="2953" y="1018"/>
                </a:lnTo>
                <a:lnTo>
                  <a:pt x="2947" y="1019"/>
                </a:lnTo>
                <a:lnTo>
                  <a:pt x="2943" y="1021"/>
                </a:lnTo>
                <a:lnTo>
                  <a:pt x="2939" y="1025"/>
                </a:lnTo>
                <a:lnTo>
                  <a:pt x="2937" y="1029"/>
                </a:lnTo>
                <a:lnTo>
                  <a:pt x="2936" y="1034"/>
                </a:lnTo>
                <a:lnTo>
                  <a:pt x="2938" y="1037"/>
                </a:lnTo>
                <a:lnTo>
                  <a:pt x="2941" y="1040"/>
                </a:lnTo>
                <a:lnTo>
                  <a:pt x="2945" y="1040"/>
                </a:lnTo>
                <a:close/>
                <a:moveTo>
                  <a:pt x="2897" y="1189"/>
                </a:moveTo>
                <a:lnTo>
                  <a:pt x="2903" y="1188"/>
                </a:lnTo>
                <a:lnTo>
                  <a:pt x="2908" y="1185"/>
                </a:lnTo>
                <a:lnTo>
                  <a:pt x="2911" y="1181"/>
                </a:lnTo>
                <a:lnTo>
                  <a:pt x="2914" y="1177"/>
                </a:lnTo>
                <a:lnTo>
                  <a:pt x="2914" y="1172"/>
                </a:lnTo>
                <a:lnTo>
                  <a:pt x="2913" y="1168"/>
                </a:lnTo>
                <a:lnTo>
                  <a:pt x="2910" y="1166"/>
                </a:lnTo>
                <a:lnTo>
                  <a:pt x="2906" y="1165"/>
                </a:lnTo>
                <a:lnTo>
                  <a:pt x="2900" y="1166"/>
                </a:lnTo>
                <a:lnTo>
                  <a:pt x="2895" y="1168"/>
                </a:lnTo>
                <a:lnTo>
                  <a:pt x="2891" y="1172"/>
                </a:lnTo>
                <a:lnTo>
                  <a:pt x="2889" y="1177"/>
                </a:lnTo>
                <a:lnTo>
                  <a:pt x="2888" y="1181"/>
                </a:lnTo>
                <a:lnTo>
                  <a:pt x="2890" y="1185"/>
                </a:lnTo>
                <a:lnTo>
                  <a:pt x="2893" y="1188"/>
                </a:lnTo>
                <a:lnTo>
                  <a:pt x="2897" y="1189"/>
                </a:lnTo>
                <a:close/>
                <a:moveTo>
                  <a:pt x="2849" y="1338"/>
                </a:moveTo>
                <a:lnTo>
                  <a:pt x="2856" y="1337"/>
                </a:lnTo>
                <a:lnTo>
                  <a:pt x="2861" y="1334"/>
                </a:lnTo>
                <a:lnTo>
                  <a:pt x="2865" y="1329"/>
                </a:lnTo>
                <a:lnTo>
                  <a:pt x="2867" y="1324"/>
                </a:lnTo>
                <a:lnTo>
                  <a:pt x="2868" y="1319"/>
                </a:lnTo>
                <a:lnTo>
                  <a:pt x="2866" y="1315"/>
                </a:lnTo>
                <a:lnTo>
                  <a:pt x="2863" y="1312"/>
                </a:lnTo>
                <a:lnTo>
                  <a:pt x="2859" y="1311"/>
                </a:lnTo>
                <a:lnTo>
                  <a:pt x="2852" y="1312"/>
                </a:lnTo>
                <a:lnTo>
                  <a:pt x="2847" y="1315"/>
                </a:lnTo>
                <a:lnTo>
                  <a:pt x="2843" y="1319"/>
                </a:lnTo>
                <a:lnTo>
                  <a:pt x="2841" y="1324"/>
                </a:lnTo>
                <a:lnTo>
                  <a:pt x="2840" y="1329"/>
                </a:lnTo>
                <a:lnTo>
                  <a:pt x="2842" y="1334"/>
                </a:lnTo>
                <a:lnTo>
                  <a:pt x="2845" y="1337"/>
                </a:lnTo>
                <a:lnTo>
                  <a:pt x="2849" y="1338"/>
                </a:lnTo>
                <a:close/>
                <a:moveTo>
                  <a:pt x="2802" y="1486"/>
                </a:moveTo>
                <a:lnTo>
                  <a:pt x="2808" y="1485"/>
                </a:lnTo>
                <a:lnTo>
                  <a:pt x="2813" y="1482"/>
                </a:lnTo>
                <a:lnTo>
                  <a:pt x="2818" y="1477"/>
                </a:lnTo>
                <a:lnTo>
                  <a:pt x="2820" y="1472"/>
                </a:lnTo>
                <a:lnTo>
                  <a:pt x="2821" y="1466"/>
                </a:lnTo>
                <a:lnTo>
                  <a:pt x="2819" y="1462"/>
                </a:lnTo>
                <a:lnTo>
                  <a:pt x="2816" y="1459"/>
                </a:lnTo>
                <a:lnTo>
                  <a:pt x="2811" y="1458"/>
                </a:lnTo>
                <a:lnTo>
                  <a:pt x="2805" y="1459"/>
                </a:lnTo>
                <a:lnTo>
                  <a:pt x="2800" y="1462"/>
                </a:lnTo>
                <a:lnTo>
                  <a:pt x="2796" y="1466"/>
                </a:lnTo>
                <a:lnTo>
                  <a:pt x="2793" y="1472"/>
                </a:lnTo>
                <a:lnTo>
                  <a:pt x="2792" y="1477"/>
                </a:lnTo>
                <a:lnTo>
                  <a:pt x="2794" y="1482"/>
                </a:lnTo>
                <a:lnTo>
                  <a:pt x="2797" y="1485"/>
                </a:lnTo>
                <a:lnTo>
                  <a:pt x="2802" y="1486"/>
                </a:lnTo>
                <a:close/>
                <a:moveTo>
                  <a:pt x="2754" y="1634"/>
                </a:moveTo>
                <a:lnTo>
                  <a:pt x="2761" y="1633"/>
                </a:lnTo>
                <a:lnTo>
                  <a:pt x="2766" y="1630"/>
                </a:lnTo>
                <a:lnTo>
                  <a:pt x="2771" y="1625"/>
                </a:lnTo>
                <a:lnTo>
                  <a:pt x="2774" y="1620"/>
                </a:lnTo>
                <a:lnTo>
                  <a:pt x="2774" y="1614"/>
                </a:lnTo>
                <a:lnTo>
                  <a:pt x="2773" y="1609"/>
                </a:lnTo>
                <a:lnTo>
                  <a:pt x="2769" y="1606"/>
                </a:lnTo>
                <a:lnTo>
                  <a:pt x="2764" y="1605"/>
                </a:lnTo>
                <a:lnTo>
                  <a:pt x="2757" y="1606"/>
                </a:lnTo>
                <a:lnTo>
                  <a:pt x="2752" y="1609"/>
                </a:lnTo>
                <a:lnTo>
                  <a:pt x="2748" y="1614"/>
                </a:lnTo>
                <a:lnTo>
                  <a:pt x="2745" y="1620"/>
                </a:lnTo>
                <a:lnTo>
                  <a:pt x="2744" y="1625"/>
                </a:lnTo>
                <a:lnTo>
                  <a:pt x="2746" y="1630"/>
                </a:lnTo>
                <a:lnTo>
                  <a:pt x="2749" y="1633"/>
                </a:lnTo>
                <a:lnTo>
                  <a:pt x="2754" y="1634"/>
                </a:lnTo>
                <a:close/>
                <a:moveTo>
                  <a:pt x="2707" y="1781"/>
                </a:moveTo>
                <a:lnTo>
                  <a:pt x="2714" y="1780"/>
                </a:lnTo>
                <a:lnTo>
                  <a:pt x="2719" y="1777"/>
                </a:lnTo>
                <a:lnTo>
                  <a:pt x="2724" y="1773"/>
                </a:lnTo>
                <a:lnTo>
                  <a:pt x="2727" y="1767"/>
                </a:lnTo>
                <a:lnTo>
                  <a:pt x="2727" y="1761"/>
                </a:lnTo>
                <a:lnTo>
                  <a:pt x="2726" y="1757"/>
                </a:lnTo>
                <a:lnTo>
                  <a:pt x="2722" y="1754"/>
                </a:lnTo>
                <a:lnTo>
                  <a:pt x="2717" y="1753"/>
                </a:lnTo>
                <a:lnTo>
                  <a:pt x="2710" y="1754"/>
                </a:lnTo>
                <a:lnTo>
                  <a:pt x="2704" y="1757"/>
                </a:lnTo>
                <a:lnTo>
                  <a:pt x="2700" y="1761"/>
                </a:lnTo>
                <a:lnTo>
                  <a:pt x="2697" y="1767"/>
                </a:lnTo>
                <a:lnTo>
                  <a:pt x="2696" y="1773"/>
                </a:lnTo>
                <a:lnTo>
                  <a:pt x="2698" y="1777"/>
                </a:lnTo>
                <a:lnTo>
                  <a:pt x="2701" y="1780"/>
                </a:lnTo>
                <a:lnTo>
                  <a:pt x="2707" y="1781"/>
                </a:lnTo>
                <a:close/>
                <a:moveTo>
                  <a:pt x="2659" y="1929"/>
                </a:moveTo>
                <a:lnTo>
                  <a:pt x="2666" y="1928"/>
                </a:lnTo>
                <a:lnTo>
                  <a:pt x="2672" y="1925"/>
                </a:lnTo>
                <a:lnTo>
                  <a:pt x="2677" y="1920"/>
                </a:lnTo>
                <a:lnTo>
                  <a:pt x="2680" y="1914"/>
                </a:lnTo>
                <a:lnTo>
                  <a:pt x="2680" y="1909"/>
                </a:lnTo>
                <a:lnTo>
                  <a:pt x="2679" y="1904"/>
                </a:lnTo>
                <a:lnTo>
                  <a:pt x="2675" y="1901"/>
                </a:lnTo>
                <a:lnTo>
                  <a:pt x="2670" y="1900"/>
                </a:lnTo>
                <a:lnTo>
                  <a:pt x="2663" y="1901"/>
                </a:lnTo>
                <a:lnTo>
                  <a:pt x="2657" y="1904"/>
                </a:lnTo>
                <a:lnTo>
                  <a:pt x="2652" y="1909"/>
                </a:lnTo>
                <a:lnTo>
                  <a:pt x="2649" y="1914"/>
                </a:lnTo>
                <a:lnTo>
                  <a:pt x="2648" y="1920"/>
                </a:lnTo>
                <a:lnTo>
                  <a:pt x="2650" y="1925"/>
                </a:lnTo>
                <a:lnTo>
                  <a:pt x="2654" y="1928"/>
                </a:lnTo>
                <a:lnTo>
                  <a:pt x="2659" y="1929"/>
                </a:lnTo>
                <a:close/>
                <a:moveTo>
                  <a:pt x="2612" y="2077"/>
                </a:moveTo>
                <a:lnTo>
                  <a:pt x="2619" y="2076"/>
                </a:lnTo>
                <a:lnTo>
                  <a:pt x="2625" y="2073"/>
                </a:lnTo>
                <a:lnTo>
                  <a:pt x="2630" y="2068"/>
                </a:lnTo>
                <a:lnTo>
                  <a:pt x="2633" y="2062"/>
                </a:lnTo>
                <a:lnTo>
                  <a:pt x="2634" y="2056"/>
                </a:lnTo>
                <a:lnTo>
                  <a:pt x="2632" y="2051"/>
                </a:lnTo>
                <a:lnTo>
                  <a:pt x="2628" y="2047"/>
                </a:lnTo>
                <a:lnTo>
                  <a:pt x="2623" y="2046"/>
                </a:lnTo>
                <a:lnTo>
                  <a:pt x="2615" y="2047"/>
                </a:lnTo>
                <a:lnTo>
                  <a:pt x="2609" y="2051"/>
                </a:lnTo>
                <a:lnTo>
                  <a:pt x="2604" y="2056"/>
                </a:lnTo>
                <a:lnTo>
                  <a:pt x="2601" y="2062"/>
                </a:lnTo>
                <a:lnTo>
                  <a:pt x="2600" y="2068"/>
                </a:lnTo>
                <a:lnTo>
                  <a:pt x="2602" y="2073"/>
                </a:lnTo>
                <a:lnTo>
                  <a:pt x="2606" y="2076"/>
                </a:lnTo>
                <a:lnTo>
                  <a:pt x="2612" y="2077"/>
                </a:lnTo>
                <a:close/>
                <a:moveTo>
                  <a:pt x="2564" y="2226"/>
                </a:moveTo>
                <a:lnTo>
                  <a:pt x="2572" y="2225"/>
                </a:lnTo>
                <a:lnTo>
                  <a:pt x="2578" y="2221"/>
                </a:lnTo>
                <a:lnTo>
                  <a:pt x="2583" y="2215"/>
                </a:lnTo>
                <a:lnTo>
                  <a:pt x="2586" y="2209"/>
                </a:lnTo>
                <a:lnTo>
                  <a:pt x="2587" y="2203"/>
                </a:lnTo>
                <a:lnTo>
                  <a:pt x="2585" y="2198"/>
                </a:lnTo>
                <a:lnTo>
                  <a:pt x="2581" y="2194"/>
                </a:lnTo>
                <a:lnTo>
                  <a:pt x="2575" y="2193"/>
                </a:lnTo>
                <a:lnTo>
                  <a:pt x="2568" y="2194"/>
                </a:lnTo>
                <a:lnTo>
                  <a:pt x="2562" y="2198"/>
                </a:lnTo>
                <a:lnTo>
                  <a:pt x="2556" y="2203"/>
                </a:lnTo>
                <a:lnTo>
                  <a:pt x="2553" y="2209"/>
                </a:lnTo>
                <a:lnTo>
                  <a:pt x="2552" y="2215"/>
                </a:lnTo>
                <a:lnTo>
                  <a:pt x="2554" y="2221"/>
                </a:lnTo>
                <a:lnTo>
                  <a:pt x="2558" y="2225"/>
                </a:lnTo>
                <a:lnTo>
                  <a:pt x="2564" y="2226"/>
                </a:lnTo>
                <a:close/>
                <a:moveTo>
                  <a:pt x="2517" y="2374"/>
                </a:moveTo>
                <a:lnTo>
                  <a:pt x="2524" y="2373"/>
                </a:lnTo>
                <a:lnTo>
                  <a:pt x="2531" y="2369"/>
                </a:lnTo>
                <a:lnTo>
                  <a:pt x="2536" y="2364"/>
                </a:lnTo>
                <a:lnTo>
                  <a:pt x="2539" y="2357"/>
                </a:lnTo>
                <a:lnTo>
                  <a:pt x="2540" y="2350"/>
                </a:lnTo>
                <a:lnTo>
                  <a:pt x="2538" y="2345"/>
                </a:lnTo>
                <a:lnTo>
                  <a:pt x="2534" y="2341"/>
                </a:lnTo>
                <a:lnTo>
                  <a:pt x="2528" y="2340"/>
                </a:lnTo>
                <a:lnTo>
                  <a:pt x="2520" y="2341"/>
                </a:lnTo>
                <a:lnTo>
                  <a:pt x="2514" y="2345"/>
                </a:lnTo>
                <a:lnTo>
                  <a:pt x="2509" y="2350"/>
                </a:lnTo>
                <a:lnTo>
                  <a:pt x="2505" y="2357"/>
                </a:lnTo>
                <a:lnTo>
                  <a:pt x="2505" y="2364"/>
                </a:lnTo>
                <a:lnTo>
                  <a:pt x="2507" y="2369"/>
                </a:lnTo>
                <a:lnTo>
                  <a:pt x="2511" y="2373"/>
                </a:lnTo>
                <a:lnTo>
                  <a:pt x="2517" y="2374"/>
                </a:lnTo>
                <a:close/>
                <a:moveTo>
                  <a:pt x="2469" y="2522"/>
                </a:moveTo>
                <a:lnTo>
                  <a:pt x="2477" y="2520"/>
                </a:lnTo>
                <a:lnTo>
                  <a:pt x="2484" y="2517"/>
                </a:lnTo>
                <a:lnTo>
                  <a:pt x="2489" y="2511"/>
                </a:lnTo>
                <a:lnTo>
                  <a:pt x="2492" y="2505"/>
                </a:lnTo>
                <a:lnTo>
                  <a:pt x="2493" y="2497"/>
                </a:lnTo>
                <a:lnTo>
                  <a:pt x="2491" y="2492"/>
                </a:lnTo>
                <a:lnTo>
                  <a:pt x="2487" y="2488"/>
                </a:lnTo>
                <a:lnTo>
                  <a:pt x="2481" y="2487"/>
                </a:lnTo>
                <a:lnTo>
                  <a:pt x="2473" y="2488"/>
                </a:lnTo>
                <a:lnTo>
                  <a:pt x="2466" y="2492"/>
                </a:lnTo>
                <a:lnTo>
                  <a:pt x="2461" y="2497"/>
                </a:lnTo>
                <a:lnTo>
                  <a:pt x="2458" y="2505"/>
                </a:lnTo>
                <a:lnTo>
                  <a:pt x="2457" y="2511"/>
                </a:lnTo>
                <a:lnTo>
                  <a:pt x="2459" y="2517"/>
                </a:lnTo>
                <a:lnTo>
                  <a:pt x="2463" y="2520"/>
                </a:lnTo>
                <a:lnTo>
                  <a:pt x="2469" y="2522"/>
                </a:lnTo>
                <a:close/>
                <a:moveTo>
                  <a:pt x="2421" y="2670"/>
                </a:moveTo>
                <a:lnTo>
                  <a:pt x="2430" y="2668"/>
                </a:lnTo>
                <a:lnTo>
                  <a:pt x="2437" y="2665"/>
                </a:lnTo>
                <a:lnTo>
                  <a:pt x="2442" y="2659"/>
                </a:lnTo>
                <a:lnTo>
                  <a:pt x="2446" y="2652"/>
                </a:lnTo>
                <a:lnTo>
                  <a:pt x="2447" y="2645"/>
                </a:lnTo>
                <a:lnTo>
                  <a:pt x="2445" y="2640"/>
                </a:lnTo>
                <a:lnTo>
                  <a:pt x="2440" y="2635"/>
                </a:lnTo>
                <a:lnTo>
                  <a:pt x="2434" y="2634"/>
                </a:lnTo>
                <a:lnTo>
                  <a:pt x="2425" y="2635"/>
                </a:lnTo>
                <a:lnTo>
                  <a:pt x="2419" y="2640"/>
                </a:lnTo>
                <a:lnTo>
                  <a:pt x="2413" y="2645"/>
                </a:lnTo>
                <a:lnTo>
                  <a:pt x="2410" y="2652"/>
                </a:lnTo>
                <a:lnTo>
                  <a:pt x="2409" y="2659"/>
                </a:lnTo>
                <a:lnTo>
                  <a:pt x="2411" y="2665"/>
                </a:lnTo>
                <a:lnTo>
                  <a:pt x="2415" y="2669"/>
                </a:lnTo>
                <a:lnTo>
                  <a:pt x="2421" y="2670"/>
                </a:lnTo>
                <a:close/>
                <a:moveTo>
                  <a:pt x="2374" y="2818"/>
                </a:moveTo>
                <a:lnTo>
                  <a:pt x="2382" y="2816"/>
                </a:lnTo>
                <a:lnTo>
                  <a:pt x="2389" y="2812"/>
                </a:lnTo>
                <a:lnTo>
                  <a:pt x="2395" y="2807"/>
                </a:lnTo>
                <a:lnTo>
                  <a:pt x="2399" y="2800"/>
                </a:lnTo>
                <a:lnTo>
                  <a:pt x="2400" y="2793"/>
                </a:lnTo>
                <a:lnTo>
                  <a:pt x="2398" y="2787"/>
                </a:lnTo>
                <a:lnTo>
                  <a:pt x="2393" y="2783"/>
                </a:lnTo>
                <a:lnTo>
                  <a:pt x="2387" y="2782"/>
                </a:lnTo>
                <a:lnTo>
                  <a:pt x="2378" y="2783"/>
                </a:lnTo>
                <a:lnTo>
                  <a:pt x="2371" y="2787"/>
                </a:lnTo>
                <a:lnTo>
                  <a:pt x="2365" y="2793"/>
                </a:lnTo>
                <a:lnTo>
                  <a:pt x="2362" y="2800"/>
                </a:lnTo>
                <a:lnTo>
                  <a:pt x="2361" y="2807"/>
                </a:lnTo>
                <a:lnTo>
                  <a:pt x="2363" y="2812"/>
                </a:lnTo>
                <a:lnTo>
                  <a:pt x="2367" y="2816"/>
                </a:lnTo>
                <a:lnTo>
                  <a:pt x="2374" y="2818"/>
                </a:lnTo>
                <a:close/>
                <a:moveTo>
                  <a:pt x="2326" y="2965"/>
                </a:moveTo>
                <a:lnTo>
                  <a:pt x="2335" y="2964"/>
                </a:lnTo>
                <a:lnTo>
                  <a:pt x="2342" y="2960"/>
                </a:lnTo>
                <a:lnTo>
                  <a:pt x="2348" y="2954"/>
                </a:lnTo>
                <a:lnTo>
                  <a:pt x="2352" y="2947"/>
                </a:lnTo>
                <a:lnTo>
                  <a:pt x="2353" y="2940"/>
                </a:lnTo>
                <a:lnTo>
                  <a:pt x="2351" y="2934"/>
                </a:lnTo>
                <a:lnTo>
                  <a:pt x="2346" y="2930"/>
                </a:lnTo>
                <a:lnTo>
                  <a:pt x="2339" y="2929"/>
                </a:lnTo>
                <a:lnTo>
                  <a:pt x="2332" y="2930"/>
                </a:lnTo>
                <a:lnTo>
                  <a:pt x="2324" y="2934"/>
                </a:lnTo>
                <a:lnTo>
                  <a:pt x="2318" y="2940"/>
                </a:lnTo>
                <a:lnTo>
                  <a:pt x="2314" y="2947"/>
                </a:lnTo>
                <a:lnTo>
                  <a:pt x="2313" y="2954"/>
                </a:lnTo>
                <a:lnTo>
                  <a:pt x="2315" y="2960"/>
                </a:lnTo>
                <a:lnTo>
                  <a:pt x="2320" y="2964"/>
                </a:lnTo>
                <a:lnTo>
                  <a:pt x="2326" y="2965"/>
                </a:lnTo>
                <a:close/>
                <a:moveTo>
                  <a:pt x="2279" y="3114"/>
                </a:moveTo>
                <a:lnTo>
                  <a:pt x="2288" y="3112"/>
                </a:lnTo>
                <a:lnTo>
                  <a:pt x="2295" y="3108"/>
                </a:lnTo>
                <a:lnTo>
                  <a:pt x="2301" y="3102"/>
                </a:lnTo>
                <a:lnTo>
                  <a:pt x="2304" y="3094"/>
                </a:lnTo>
                <a:lnTo>
                  <a:pt x="2305" y="3087"/>
                </a:lnTo>
                <a:lnTo>
                  <a:pt x="2303" y="3081"/>
                </a:lnTo>
                <a:lnTo>
                  <a:pt x="2299" y="3077"/>
                </a:lnTo>
                <a:lnTo>
                  <a:pt x="2292" y="3076"/>
                </a:lnTo>
                <a:lnTo>
                  <a:pt x="2283" y="3077"/>
                </a:lnTo>
                <a:lnTo>
                  <a:pt x="2276" y="3081"/>
                </a:lnTo>
                <a:lnTo>
                  <a:pt x="2270" y="3087"/>
                </a:lnTo>
                <a:lnTo>
                  <a:pt x="2267" y="3094"/>
                </a:lnTo>
                <a:lnTo>
                  <a:pt x="2266" y="3102"/>
                </a:lnTo>
                <a:lnTo>
                  <a:pt x="2268" y="3108"/>
                </a:lnTo>
                <a:lnTo>
                  <a:pt x="2272" y="3112"/>
                </a:lnTo>
                <a:lnTo>
                  <a:pt x="2279" y="3114"/>
                </a:lnTo>
                <a:close/>
                <a:moveTo>
                  <a:pt x="2232" y="3262"/>
                </a:moveTo>
                <a:lnTo>
                  <a:pt x="2240" y="3260"/>
                </a:lnTo>
                <a:lnTo>
                  <a:pt x="2248" y="3256"/>
                </a:lnTo>
                <a:lnTo>
                  <a:pt x="2254" y="3250"/>
                </a:lnTo>
                <a:lnTo>
                  <a:pt x="2257" y="3242"/>
                </a:lnTo>
                <a:lnTo>
                  <a:pt x="2258" y="3234"/>
                </a:lnTo>
                <a:lnTo>
                  <a:pt x="2256" y="3228"/>
                </a:lnTo>
                <a:lnTo>
                  <a:pt x="2252" y="3224"/>
                </a:lnTo>
                <a:lnTo>
                  <a:pt x="2245" y="3223"/>
                </a:lnTo>
                <a:lnTo>
                  <a:pt x="2237" y="3224"/>
                </a:lnTo>
                <a:lnTo>
                  <a:pt x="2229" y="3228"/>
                </a:lnTo>
                <a:lnTo>
                  <a:pt x="2223" y="3234"/>
                </a:lnTo>
                <a:lnTo>
                  <a:pt x="2219" y="3242"/>
                </a:lnTo>
                <a:lnTo>
                  <a:pt x="2218" y="3250"/>
                </a:lnTo>
                <a:lnTo>
                  <a:pt x="2220" y="3256"/>
                </a:lnTo>
                <a:lnTo>
                  <a:pt x="2225" y="3260"/>
                </a:lnTo>
                <a:lnTo>
                  <a:pt x="2232" y="3262"/>
                </a:lnTo>
                <a:close/>
                <a:moveTo>
                  <a:pt x="2184" y="3409"/>
                </a:moveTo>
                <a:lnTo>
                  <a:pt x="2193" y="3408"/>
                </a:lnTo>
                <a:lnTo>
                  <a:pt x="2200" y="3404"/>
                </a:lnTo>
                <a:lnTo>
                  <a:pt x="2207" y="3398"/>
                </a:lnTo>
                <a:lnTo>
                  <a:pt x="2211" y="3390"/>
                </a:lnTo>
                <a:lnTo>
                  <a:pt x="2211" y="3382"/>
                </a:lnTo>
                <a:lnTo>
                  <a:pt x="2209" y="3375"/>
                </a:lnTo>
                <a:lnTo>
                  <a:pt x="2204" y="3371"/>
                </a:lnTo>
                <a:lnTo>
                  <a:pt x="2197" y="3370"/>
                </a:lnTo>
                <a:lnTo>
                  <a:pt x="2188" y="3371"/>
                </a:lnTo>
                <a:lnTo>
                  <a:pt x="2181" y="3375"/>
                </a:lnTo>
                <a:lnTo>
                  <a:pt x="2175" y="3382"/>
                </a:lnTo>
                <a:lnTo>
                  <a:pt x="2171" y="3390"/>
                </a:lnTo>
                <a:lnTo>
                  <a:pt x="2170" y="3398"/>
                </a:lnTo>
                <a:lnTo>
                  <a:pt x="2172" y="3404"/>
                </a:lnTo>
                <a:lnTo>
                  <a:pt x="2177" y="3408"/>
                </a:lnTo>
                <a:lnTo>
                  <a:pt x="2184" y="3409"/>
                </a:lnTo>
                <a:close/>
                <a:moveTo>
                  <a:pt x="2137" y="3557"/>
                </a:moveTo>
                <a:lnTo>
                  <a:pt x="2146" y="3556"/>
                </a:lnTo>
                <a:lnTo>
                  <a:pt x="2153" y="3551"/>
                </a:lnTo>
                <a:lnTo>
                  <a:pt x="2160" y="3545"/>
                </a:lnTo>
                <a:lnTo>
                  <a:pt x="2164" y="3537"/>
                </a:lnTo>
                <a:lnTo>
                  <a:pt x="2164" y="3530"/>
                </a:lnTo>
                <a:lnTo>
                  <a:pt x="2162" y="3523"/>
                </a:lnTo>
                <a:lnTo>
                  <a:pt x="2157" y="3518"/>
                </a:lnTo>
                <a:lnTo>
                  <a:pt x="2150" y="3517"/>
                </a:lnTo>
                <a:lnTo>
                  <a:pt x="2142" y="3518"/>
                </a:lnTo>
                <a:lnTo>
                  <a:pt x="2133" y="3523"/>
                </a:lnTo>
                <a:lnTo>
                  <a:pt x="2127" y="3530"/>
                </a:lnTo>
                <a:lnTo>
                  <a:pt x="2123" y="3537"/>
                </a:lnTo>
                <a:lnTo>
                  <a:pt x="2122" y="3545"/>
                </a:lnTo>
                <a:lnTo>
                  <a:pt x="2125" y="3551"/>
                </a:lnTo>
                <a:lnTo>
                  <a:pt x="2129" y="3556"/>
                </a:lnTo>
                <a:lnTo>
                  <a:pt x="2137" y="3557"/>
                </a:lnTo>
                <a:close/>
                <a:moveTo>
                  <a:pt x="2089" y="3704"/>
                </a:moveTo>
                <a:lnTo>
                  <a:pt x="2098" y="3703"/>
                </a:lnTo>
                <a:lnTo>
                  <a:pt x="2106" y="3699"/>
                </a:lnTo>
                <a:lnTo>
                  <a:pt x="2112" y="3692"/>
                </a:lnTo>
                <a:lnTo>
                  <a:pt x="2116" y="3685"/>
                </a:lnTo>
                <a:lnTo>
                  <a:pt x="2117" y="3677"/>
                </a:lnTo>
                <a:lnTo>
                  <a:pt x="2115" y="3671"/>
                </a:lnTo>
                <a:lnTo>
                  <a:pt x="2110" y="3666"/>
                </a:lnTo>
                <a:lnTo>
                  <a:pt x="2103" y="3664"/>
                </a:lnTo>
                <a:lnTo>
                  <a:pt x="2095" y="3666"/>
                </a:lnTo>
                <a:lnTo>
                  <a:pt x="2086" y="3671"/>
                </a:lnTo>
                <a:lnTo>
                  <a:pt x="2080" y="3677"/>
                </a:lnTo>
                <a:lnTo>
                  <a:pt x="2076" y="3685"/>
                </a:lnTo>
                <a:lnTo>
                  <a:pt x="2075" y="3692"/>
                </a:lnTo>
                <a:lnTo>
                  <a:pt x="2077" y="3699"/>
                </a:lnTo>
                <a:lnTo>
                  <a:pt x="2082" y="3703"/>
                </a:lnTo>
                <a:lnTo>
                  <a:pt x="2089" y="3704"/>
                </a:lnTo>
                <a:close/>
                <a:moveTo>
                  <a:pt x="2042" y="3852"/>
                </a:moveTo>
                <a:lnTo>
                  <a:pt x="2051" y="3851"/>
                </a:lnTo>
                <a:lnTo>
                  <a:pt x="2059" y="3846"/>
                </a:lnTo>
                <a:lnTo>
                  <a:pt x="2065" y="3840"/>
                </a:lnTo>
                <a:lnTo>
                  <a:pt x="2069" y="3832"/>
                </a:lnTo>
                <a:lnTo>
                  <a:pt x="2070" y="3824"/>
                </a:lnTo>
                <a:lnTo>
                  <a:pt x="2068" y="3818"/>
                </a:lnTo>
                <a:lnTo>
                  <a:pt x="2063" y="3814"/>
                </a:lnTo>
                <a:lnTo>
                  <a:pt x="2056" y="3812"/>
                </a:lnTo>
                <a:lnTo>
                  <a:pt x="2047" y="3814"/>
                </a:lnTo>
                <a:lnTo>
                  <a:pt x="2039" y="3818"/>
                </a:lnTo>
                <a:lnTo>
                  <a:pt x="2032" y="3824"/>
                </a:lnTo>
                <a:lnTo>
                  <a:pt x="2028" y="3832"/>
                </a:lnTo>
                <a:lnTo>
                  <a:pt x="2027" y="3840"/>
                </a:lnTo>
                <a:lnTo>
                  <a:pt x="2029" y="3846"/>
                </a:lnTo>
                <a:lnTo>
                  <a:pt x="2034" y="3851"/>
                </a:lnTo>
                <a:lnTo>
                  <a:pt x="2042" y="3852"/>
                </a:lnTo>
                <a:close/>
                <a:moveTo>
                  <a:pt x="1994" y="4001"/>
                </a:moveTo>
                <a:lnTo>
                  <a:pt x="2004" y="3999"/>
                </a:lnTo>
                <a:lnTo>
                  <a:pt x="2011" y="3995"/>
                </a:lnTo>
                <a:lnTo>
                  <a:pt x="2018" y="3987"/>
                </a:lnTo>
                <a:lnTo>
                  <a:pt x="2022" y="3980"/>
                </a:lnTo>
                <a:lnTo>
                  <a:pt x="2023" y="3972"/>
                </a:lnTo>
                <a:lnTo>
                  <a:pt x="2020" y="3965"/>
                </a:lnTo>
                <a:lnTo>
                  <a:pt x="2016" y="3961"/>
                </a:lnTo>
                <a:lnTo>
                  <a:pt x="2008" y="3960"/>
                </a:lnTo>
                <a:lnTo>
                  <a:pt x="2000" y="3961"/>
                </a:lnTo>
                <a:lnTo>
                  <a:pt x="1991" y="3965"/>
                </a:lnTo>
                <a:lnTo>
                  <a:pt x="1985" y="3972"/>
                </a:lnTo>
                <a:lnTo>
                  <a:pt x="1981" y="3980"/>
                </a:lnTo>
                <a:lnTo>
                  <a:pt x="1980" y="3987"/>
                </a:lnTo>
                <a:lnTo>
                  <a:pt x="1982" y="3995"/>
                </a:lnTo>
                <a:lnTo>
                  <a:pt x="1987" y="3999"/>
                </a:lnTo>
                <a:lnTo>
                  <a:pt x="1994" y="4001"/>
                </a:lnTo>
                <a:close/>
                <a:moveTo>
                  <a:pt x="1947" y="4148"/>
                </a:moveTo>
                <a:lnTo>
                  <a:pt x="1956" y="4147"/>
                </a:lnTo>
                <a:lnTo>
                  <a:pt x="1964" y="4142"/>
                </a:lnTo>
                <a:lnTo>
                  <a:pt x="1971" y="4136"/>
                </a:lnTo>
                <a:lnTo>
                  <a:pt x="1975" y="4127"/>
                </a:lnTo>
                <a:lnTo>
                  <a:pt x="1976" y="4119"/>
                </a:lnTo>
                <a:lnTo>
                  <a:pt x="1974" y="4112"/>
                </a:lnTo>
                <a:lnTo>
                  <a:pt x="1968" y="4108"/>
                </a:lnTo>
                <a:lnTo>
                  <a:pt x="1961" y="4106"/>
                </a:lnTo>
                <a:lnTo>
                  <a:pt x="1953" y="4108"/>
                </a:lnTo>
                <a:lnTo>
                  <a:pt x="1944" y="4112"/>
                </a:lnTo>
                <a:lnTo>
                  <a:pt x="1937" y="4119"/>
                </a:lnTo>
                <a:lnTo>
                  <a:pt x="1933" y="4127"/>
                </a:lnTo>
                <a:lnTo>
                  <a:pt x="1932" y="4136"/>
                </a:lnTo>
                <a:lnTo>
                  <a:pt x="1934" y="4142"/>
                </a:lnTo>
                <a:lnTo>
                  <a:pt x="1939" y="4147"/>
                </a:lnTo>
                <a:lnTo>
                  <a:pt x="1947" y="4148"/>
                </a:lnTo>
                <a:close/>
                <a:moveTo>
                  <a:pt x="1886" y="4275"/>
                </a:moveTo>
                <a:lnTo>
                  <a:pt x="1885" y="4283"/>
                </a:lnTo>
                <a:lnTo>
                  <a:pt x="1887" y="4290"/>
                </a:lnTo>
                <a:lnTo>
                  <a:pt x="1892" y="4294"/>
                </a:lnTo>
                <a:lnTo>
                  <a:pt x="1899" y="4296"/>
                </a:lnTo>
                <a:lnTo>
                  <a:pt x="1909" y="4294"/>
                </a:lnTo>
                <a:lnTo>
                  <a:pt x="1917" y="4290"/>
                </a:lnTo>
                <a:lnTo>
                  <a:pt x="1923" y="4283"/>
                </a:lnTo>
                <a:lnTo>
                  <a:pt x="1927" y="4275"/>
                </a:lnTo>
                <a:lnTo>
                  <a:pt x="1928" y="4266"/>
                </a:lnTo>
                <a:lnTo>
                  <a:pt x="1926" y="4260"/>
                </a:lnTo>
                <a:lnTo>
                  <a:pt x="1921" y="4255"/>
                </a:lnTo>
                <a:lnTo>
                  <a:pt x="1914" y="4254"/>
                </a:lnTo>
                <a:lnTo>
                  <a:pt x="1905" y="4255"/>
                </a:lnTo>
                <a:lnTo>
                  <a:pt x="1896" y="4260"/>
                </a:lnTo>
                <a:lnTo>
                  <a:pt x="1890" y="4266"/>
                </a:lnTo>
                <a:lnTo>
                  <a:pt x="1886" y="4275"/>
                </a:lnTo>
                <a:close/>
                <a:moveTo>
                  <a:pt x="1838" y="4423"/>
                </a:moveTo>
                <a:lnTo>
                  <a:pt x="1837" y="4431"/>
                </a:lnTo>
                <a:lnTo>
                  <a:pt x="1840" y="4437"/>
                </a:lnTo>
                <a:lnTo>
                  <a:pt x="1845" y="4441"/>
                </a:lnTo>
                <a:lnTo>
                  <a:pt x="1852" y="4443"/>
                </a:lnTo>
                <a:lnTo>
                  <a:pt x="1862" y="4441"/>
                </a:lnTo>
                <a:lnTo>
                  <a:pt x="1869" y="4437"/>
                </a:lnTo>
                <a:lnTo>
                  <a:pt x="1876" y="4431"/>
                </a:lnTo>
                <a:lnTo>
                  <a:pt x="1880" y="4423"/>
                </a:lnTo>
                <a:lnTo>
                  <a:pt x="1881" y="4415"/>
                </a:lnTo>
                <a:lnTo>
                  <a:pt x="1879" y="4407"/>
                </a:lnTo>
                <a:lnTo>
                  <a:pt x="1874" y="4403"/>
                </a:lnTo>
                <a:lnTo>
                  <a:pt x="1866" y="4401"/>
                </a:lnTo>
                <a:lnTo>
                  <a:pt x="1858" y="4403"/>
                </a:lnTo>
                <a:lnTo>
                  <a:pt x="1849" y="4407"/>
                </a:lnTo>
                <a:lnTo>
                  <a:pt x="1842" y="4415"/>
                </a:lnTo>
                <a:lnTo>
                  <a:pt x="1838" y="4423"/>
                </a:lnTo>
                <a:close/>
                <a:moveTo>
                  <a:pt x="1791" y="4570"/>
                </a:moveTo>
                <a:lnTo>
                  <a:pt x="1790" y="4578"/>
                </a:lnTo>
                <a:lnTo>
                  <a:pt x="1792" y="4584"/>
                </a:lnTo>
                <a:lnTo>
                  <a:pt x="1797" y="4589"/>
                </a:lnTo>
                <a:lnTo>
                  <a:pt x="1805" y="4590"/>
                </a:lnTo>
                <a:lnTo>
                  <a:pt x="1814" y="4589"/>
                </a:lnTo>
                <a:lnTo>
                  <a:pt x="1822" y="4584"/>
                </a:lnTo>
                <a:lnTo>
                  <a:pt x="1829" y="4578"/>
                </a:lnTo>
                <a:lnTo>
                  <a:pt x="1833" y="4570"/>
                </a:lnTo>
                <a:lnTo>
                  <a:pt x="1834" y="4562"/>
                </a:lnTo>
                <a:lnTo>
                  <a:pt x="1831" y="4556"/>
                </a:lnTo>
                <a:lnTo>
                  <a:pt x="1826" y="4550"/>
                </a:lnTo>
                <a:lnTo>
                  <a:pt x="1819" y="4549"/>
                </a:lnTo>
                <a:lnTo>
                  <a:pt x="1810" y="4550"/>
                </a:lnTo>
                <a:lnTo>
                  <a:pt x="1802" y="4556"/>
                </a:lnTo>
                <a:lnTo>
                  <a:pt x="1795" y="4562"/>
                </a:lnTo>
                <a:lnTo>
                  <a:pt x="1791" y="4570"/>
                </a:lnTo>
                <a:close/>
                <a:moveTo>
                  <a:pt x="1744" y="4717"/>
                </a:moveTo>
                <a:lnTo>
                  <a:pt x="1743" y="4725"/>
                </a:lnTo>
                <a:lnTo>
                  <a:pt x="1745" y="4732"/>
                </a:lnTo>
                <a:lnTo>
                  <a:pt x="1750" y="4736"/>
                </a:lnTo>
                <a:lnTo>
                  <a:pt x="1757" y="4738"/>
                </a:lnTo>
                <a:lnTo>
                  <a:pt x="1767" y="4736"/>
                </a:lnTo>
                <a:lnTo>
                  <a:pt x="1775" y="4732"/>
                </a:lnTo>
                <a:lnTo>
                  <a:pt x="1781" y="4725"/>
                </a:lnTo>
                <a:lnTo>
                  <a:pt x="1785" y="4717"/>
                </a:lnTo>
                <a:lnTo>
                  <a:pt x="1786" y="4709"/>
                </a:lnTo>
                <a:lnTo>
                  <a:pt x="1784" y="4703"/>
                </a:lnTo>
                <a:lnTo>
                  <a:pt x="1779" y="4699"/>
                </a:lnTo>
                <a:lnTo>
                  <a:pt x="1772" y="4697"/>
                </a:lnTo>
                <a:lnTo>
                  <a:pt x="1763" y="4699"/>
                </a:lnTo>
                <a:lnTo>
                  <a:pt x="1754" y="4703"/>
                </a:lnTo>
                <a:lnTo>
                  <a:pt x="1748" y="4709"/>
                </a:lnTo>
                <a:lnTo>
                  <a:pt x="1744" y="4717"/>
                </a:lnTo>
                <a:close/>
                <a:moveTo>
                  <a:pt x="1696" y="4865"/>
                </a:moveTo>
                <a:lnTo>
                  <a:pt x="1695" y="4873"/>
                </a:lnTo>
                <a:lnTo>
                  <a:pt x="1697" y="4879"/>
                </a:lnTo>
                <a:lnTo>
                  <a:pt x="1703" y="4885"/>
                </a:lnTo>
                <a:lnTo>
                  <a:pt x="1710" y="4886"/>
                </a:lnTo>
                <a:lnTo>
                  <a:pt x="1719" y="4885"/>
                </a:lnTo>
                <a:lnTo>
                  <a:pt x="1727" y="4879"/>
                </a:lnTo>
                <a:lnTo>
                  <a:pt x="1734" y="4873"/>
                </a:lnTo>
                <a:lnTo>
                  <a:pt x="1738" y="4865"/>
                </a:lnTo>
                <a:lnTo>
                  <a:pt x="1739" y="4857"/>
                </a:lnTo>
                <a:lnTo>
                  <a:pt x="1737" y="4850"/>
                </a:lnTo>
                <a:lnTo>
                  <a:pt x="1732" y="4846"/>
                </a:lnTo>
                <a:lnTo>
                  <a:pt x="1724" y="4844"/>
                </a:lnTo>
                <a:lnTo>
                  <a:pt x="1716" y="4846"/>
                </a:lnTo>
                <a:lnTo>
                  <a:pt x="1707" y="4850"/>
                </a:lnTo>
                <a:lnTo>
                  <a:pt x="1700" y="4857"/>
                </a:lnTo>
                <a:lnTo>
                  <a:pt x="1696" y="4865"/>
                </a:lnTo>
                <a:close/>
                <a:moveTo>
                  <a:pt x="1649" y="5012"/>
                </a:moveTo>
                <a:lnTo>
                  <a:pt x="1648" y="5020"/>
                </a:lnTo>
                <a:lnTo>
                  <a:pt x="1650" y="5028"/>
                </a:lnTo>
                <a:lnTo>
                  <a:pt x="1655" y="5032"/>
                </a:lnTo>
                <a:lnTo>
                  <a:pt x="1663" y="5034"/>
                </a:lnTo>
                <a:lnTo>
                  <a:pt x="1672" y="5032"/>
                </a:lnTo>
                <a:lnTo>
                  <a:pt x="1680" y="5028"/>
                </a:lnTo>
                <a:lnTo>
                  <a:pt x="1686" y="5020"/>
                </a:lnTo>
                <a:lnTo>
                  <a:pt x="1691" y="5012"/>
                </a:lnTo>
                <a:lnTo>
                  <a:pt x="1692" y="5004"/>
                </a:lnTo>
                <a:lnTo>
                  <a:pt x="1689" y="4998"/>
                </a:lnTo>
                <a:lnTo>
                  <a:pt x="1684" y="4993"/>
                </a:lnTo>
                <a:lnTo>
                  <a:pt x="1677" y="4992"/>
                </a:lnTo>
                <a:lnTo>
                  <a:pt x="1668" y="4993"/>
                </a:lnTo>
                <a:lnTo>
                  <a:pt x="1659" y="4998"/>
                </a:lnTo>
                <a:lnTo>
                  <a:pt x="1653" y="5004"/>
                </a:lnTo>
                <a:lnTo>
                  <a:pt x="1649" y="5012"/>
                </a:lnTo>
                <a:close/>
                <a:moveTo>
                  <a:pt x="1601" y="5159"/>
                </a:moveTo>
                <a:lnTo>
                  <a:pt x="1600" y="5168"/>
                </a:lnTo>
                <a:lnTo>
                  <a:pt x="1603" y="5175"/>
                </a:lnTo>
                <a:lnTo>
                  <a:pt x="1608" y="5179"/>
                </a:lnTo>
                <a:lnTo>
                  <a:pt x="1615" y="5181"/>
                </a:lnTo>
                <a:lnTo>
                  <a:pt x="1625" y="5179"/>
                </a:lnTo>
                <a:lnTo>
                  <a:pt x="1633" y="5175"/>
                </a:lnTo>
                <a:lnTo>
                  <a:pt x="1639" y="5168"/>
                </a:lnTo>
                <a:lnTo>
                  <a:pt x="1643" y="5159"/>
                </a:lnTo>
                <a:lnTo>
                  <a:pt x="1644" y="5152"/>
                </a:lnTo>
                <a:lnTo>
                  <a:pt x="1642" y="5145"/>
                </a:lnTo>
                <a:lnTo>
                  <a:pt x="1637" y="5141"/>
                </a:lnTo>
                <a:lnTo>
                  <a:pt x="1629" y="5139"/>
                </a:lnTo>
                <a:lnTo>
                  <a:pt x="1621" y="5141"/>
                </a:lnTo>
                <a:lnTo>
                  <a:pt x="1612" y="5145"/>
                </a:lnTo>
                <a:lnTo>
                  <a:pt x="1606" y="5152"/>
                </a:lnTo>
                <a:lnTo>
                  <a:pt x="1601" y="5159"/>
                </a:lnTo>
                <a:close/>
                <a:moveTo>
                  <a:pt x="1554" y="5308"/>
                </a:moveTo>
                <a:lnTo>
                  <a:pt x="1554" y="5316"/>
                </a:lnTo>
                <a:lnTo>
                  <a:pt x="1556" y="5322"/>
                </a:lnTo>
                <a:lnTo>
                  <a:pt x="1561" y="5326"/>
                </a:lnTo>
                <a:lnTo>
                  <a:pt x="1568" y="5328"/>
                </a:lnTo>
                <a:lnTo>
                  <a:pt x="1577" y="5326"/>
                </a:lnTo>
                <a:lnTo>
                  <a:pt x="1585" y="5322"/>
                </a:lnTo>
                <a:lnTo>
                  <a:pt x="1591" y="5316"/>
                </a:lnTo>
                <a:lnTo>
                  <a:pt x="1595" y="5308"/>
                </a:lnTo>
                <a:lnTo>
                  <a:pt x="1596" y="5299"/>
                </a:lnTo>
                <a:lnTo>
                  <a:pt x="1594" y="5293"/>
                </a:lnTo>
                <a:lnTo>
                  <a:pt x="1589" y="5288"/>
                </a:lnTo>
                <a:lnTo>
                  <a:pt x="1582" y="5287"/>
                </a:lnTo>
                <a:lnTo>
                  <a:pt x="1574" y="5288"/>
                </a:lnTo>
                <a:lnTo>
                  <a:pt x="1565" y="5293"/>
                </a:lnTo>
                <a:lnTo>
                  <a:pt x="1559" y="5299"/>
                </a:lnTo>
                <a:lnTo>
                  <a:pt x="1554" y="5308"/>
                </a:lnTo>
                <a:close/>
                <a:moveTo>
                  <a:pt x="1507" y="5455"/>
                </a:moveTo>
                <a:lnTo>
                  <a:pt x="1506" y="5463"/>
                </a:lnTo>
                <a:lnTo>
                  <a:pt x="1508" y="5469"/>
                </a:lnTo>
                <a:lnTo>
                  <a:pt x="1513" y="5474"/>
                </a:lnTo>
                <a:lnTo>
                  <a:pt x="1521" y="5475"/>
                </a:lnTo>
                <a:lnTo>
                  <a:pt x="1530" y="5474"/>
                </a:lnTo>
                <a:lnTo>
                  <a:pt x="1538" y="5469"/>
                </a:lnTo>
                <a:lnTo>
                  <a:pt x="1544" y="5463"/>
                </a:lnTo>
                <a:lnTo>
                  <a:pt x="1548" y="5455"/>
                </a:lnTo>
                <a:lnTo>
                  <a:pt x="1549" y="5447"/>
                </a:lnTo>
                <a:lnTo>
                  <a:pt x="1547" y="5440"/>
                </a:lnTo>
                <a:lnTo>
                  <a:pt x="1542" y="5436"/>
                </a:lnTo>
                <a:lnTo>
                  <a:pt x="1535" y="5434"/>
                </a:lnTo>
                <a:lnTo>
                  <a:pt x="1526" y="5436"/>
                </a:lnTo>
                <a:lnTo>
                  <a:pt x="1517" y="5440"/>
                </a:lnTo>
                <a:lnTo>
                  <a:pt x="1511" y="5447"/>
                </a:lnTo>
                <a:lnTo>
                  <a:pt x="1507" y="5455"/>
                </a:lnTo>
                <a:close/>
                <a:moveTo>
                  <a:pt x="1460" y="5603"/>
                </a:moveTo>
                <a:lnTo>
                  <a:pt x="1459" y="5610"/>
                </a:lnTo>
                <a:lnTo>
                  <a:pt x="1461" y="5617"/>
                </a:lnTo>
                <a:lnTo>
                  <a:pt x="1466" y="5621"/>
                </a:lnTo>
                <a:lnTo>
                  <a:pt x="1473" y="5623"/>
                </a:lnTo>
                <a:lnTo>
                  <a:pt x="1483" y="5621"/>
                </a:lnTo>
                <a:lnTo>
                  <a:pt x="1490" y="5617"/>
                </a:lnTo>
                <a:lnTo>
                  <a:pt x="1497" y="5610"/>
                </a:lnTo>
                <a:lnTo>
                  <a:pt x="1501" y="5603"/>
                </a:lnTo>
                <a:lnTo>
                  <a:pt x="1502" y="5595"/>
                </a:lnTo>
                <a:lnTo>
                  <a:pt x="1499" y="5588"/>
                </a:lnTo>
                <a:lnTo>
                  <a:pt x="1494" y="5584"/>
                </a:lnTo>
                <a:lnTo>
                  <a:pt x="1487" y="5583"/>
                </a:lnTo>
                <a:lnTo>
                  <a:pt x="1479" y="5584"/>
                </a:lnTo>
                <a:lnTo>
                  <a:pt x="1470" y="5588"/>
                </a:lnTo>
                <a:lnTo>
                  <a:pt x="1464" y="5595"/>
                </a:lnTo>
                <a:lnTo>
                  <a:pt x="1460" y="5603"/>
                </a:lnTo>
                <a:close/>
                <a:moveTo>
                  <a:pt x="1413" y="5750"/>
                </a:moveTo>
                <a:lnTo>
                  <a:pt x="1412" y="5758"/>
                </a:lnTo>
                <a:lnTo>
                  <a:pt x="1414" y="5764"/>
                </a:lnTo>
                <a:lnTo>
                  <a:pt x="1419" y="5768"/>
                </a:lnTo>
                <a:lnTo>
                  <a:pt x="1426" y="5771"/>
                </a:lnTo>
                <a:lnTo>
                  <a:pt x="1435" y="5768"/>
                </a:lnTo>
                <a:lnTo>
                  <a:pt x="1443" y="5764"/>
                </a:lnTo>
                <a:lnTo>
                  <a:pt x="1449" y="5758"/>
                </a:lnTo>
                <a:lnTo>
                  <a:pt x="1453" y="5750"/>
                </a:lnTo>
                <a:lnTo>
                  <a:pt x="1454" y="5742"/>
                </a:lnTo>
                <a:lnTo>
                  <a:pt x="1452" y="5736"/>
                </a:lnTo>
                <a:lnTo>
                  <a:pt x="1447" y="5732"/>
                </a:lnTo>
                <a:lnTo>
                  <a:pt x="1440" y="5730"/>
                </a:lnTo>
                <a:lnTo>
                  <a:pt x="1432" y="5732"/>
                </a:lnTo>
                <a:lnTo>
                  <a:pt x="1423" y="5736"/>
                </a:lnTo>
                <a:lnTo>
                  <a:pt x="1417" y="5742"/>
                </a:lnTo>
                <a:lnTo>
                  <a:pt x="1413" y="5750"/>
                </a:lnTo>
                <a:close/>
                <a:moveTo>
                  <a:pt x="1365" y="5897"/>
                </a:moveTo>
                <a:lnTo>
                  <a:pt x="1364" y="5905"/>
                </a:lnTo>
                <a:lnTo>
                  <a:pt x="1367" y="5912"/>
                </a:lnTo>
                <a:lnTo>
                  <a:pt x="1372" y="5916"/>
                </a:lnTo>
                <a:lnTo>
                  <a:pt x="1379" y="5918"/>
                </a:lnTo>
                <a:lnTo>
                  <a:pt x="1388" y="5916"/>
                </a:lnTo>
                <a:lnTo>
                  <a:pt x="1395" y="5912"/>
                </a:lnTo>
                <a:lnTo>
                  <a:pt x="1402" y="5905"/>
                </a:lnTo>
                <a:lnTo>
                  <a:pt x="1406" y="5897"/>
                </a:lnTo>
                <a:lnTo>
                  <a:pt x="1406" y="5890"/>
                </a:lnTo>
                <a:lnTo>
                  <a:pt x="1404" y="5883"/>
                </a:lnTo>
                <a:lnTo>
                  <a:pt x="1399" y="5879"/>
                </a:lnTo>
                <a:lnTo>
                  <a:pt x="1392" y="5878"/>
                </a:lnTo>
                <a:lnTo>
                  <a:pt x="1384" y="5879"/>
                </a:lnTo>
                <a:lnTo>
                  <a:pt x="1376" y="5883"/>
                </a:lnTo>
                <a:lnTo>
                  <a:pt x="1369" y="5890"/>
                </a:lnTo>
                <a:lnTo>
                  <a:pt x="1365" y="5897"/>
                </a:lnTo>
                <a:close/>
                <a:moveTo>
                  <a:pt x="1318" y="6045"/>
                </a:moveTo>
                <a:lnTo>
                  <a:pt x="1317" y="6053"/>
                </a:lnTo>
                <a:lnTo>
                  <a:pt x="1320" y="6059"/>
                </a:lnTo>
                <a:lnTo>
                  <a:pt x="1324" y="6063"/>
                </a:lnTo>
                <a:lnTo>
                  <a:pt x="1331" y="6065"/>
                </a:lnTo>
                <a:lnTo>
                  <a:pt x="1340" y="6063"/>
                </a:lnTo>
                <a:lnTo>
                  <a:pt x="1348" y="6059"/>
                </a:lnTo>
                <a:lnTo>
                  <a:pt x="1354" y="6053"/>
                </a:lnTo>
                <a:lnTo>
                  <a:pt x="1358" y="6045"/>
                </a:lnTo>
                <a:lnTo>
                  <a:pt x="1359" y="6037"/>
                </a:lnTo>
                <a:lnTo>
                  <a:pt x="1357" y="6031"/>
                </a:lnTo>
                <a:lnTo>
                  <a:pt x="1352" y="6027"/>
                </a:lnTo>
                <a:lnTo>
                  <a:pt x="1345" y="6025"/>
                </a:lnTo>
                <a:lnTo>
                  <a:pt x="1337" y="6027"/>
                </a:lnTo>
                <a:lnTo>
                  <a:pt x="1328" y="6031"/>
                </a:lnTo>
                <a:lnTo>
                  <a:pt x="1322" y="6037"/>
                </a:lnTo>
                <a:lnTo>
                  <a:pt x="1318" y="6045"/>
                </a:lnTo>
                <a:close/>
                <a:moveTo>
                  <a:pt x="1271" y="6193"/>
                </a:moveTo>
                <a:lnTo>
                  <a:pt x="1271" y="6200"/>
                </a:lnTo>
                <a:lnTo>
                  <a:pt x="1273" y="6206"/>
                </a:lnTo>
                <a:lnTo>
                  <a:pt x="1277" y="6210"/>
                </a:lnTo>
                <a:lnTo>
                  <a:pt x="1284" y="6212"/>
                </a:lnTo>
                <a:lnTo>
                  <a:pt x="1293" y="6210"/>
                </a:lnTo>
                <a:lnTo>
                  <a:pt x="1300" y="6206"/>
                </a:lnTo>
                <a:lnTo>
                  <a:pt x="1306" y="6200"/>
                </a:lnTo>
                <a:lnTo>
                  <a:pt x="1310" y="6193"/>
                </a:lnTo>
                <a:lnTo>
                  <a:pt x="1311" y="6185"/>
                </a:lnTo>
                <a:lnTo>
                  <a:pt x="1309" y="6179"/>
                </a:lnTo>
                <a:lnTo>
                  <a:pt x="1304" y="6175"/>
                </a:lnTo>
                <a:lnTo>
                  <a:pt x="1297" y="6173"/>
                </a:lnTo>
                <a:lnTo>
                  <a:pt x="1289" y="6175"/>
                </a:lnTo>
                <a:lnTo>
                  <a:pt x="1281" y="6179"/>
                </a:lnTo>
                <a:lnTo>
                  <a:pt x="1275" y="6185"/>
                </a:lnTo>
                <a:lnTo>
                  <a:pt x="1271" y="6193"/>
                </a:lnTo>
                <a:close/>
                <a:moveTo>
                  <a:pt x="1224" y="6340"/>
                </a:moveTo>
                <a:lnTo>
                  <a:pt x="1224" y="6348"/>
                </a:lnTo>
                <a:lnTo>
                  <a:pt x="1226" y="6353"/>
                </a:lnTo>
                <a:lnTo>
                  <a:pt x="1230" y="6357"/>
                </a:lnTo>
                <a:lnTo>
                  <a:pt x="1237" y="6359"/>
                </a:lnTo>
                <a:lnTo>
                  <a:pt x="1246" y="6357"/>
                </a:lnTo>
                <a:lnTo>
                  <a:pt x="1253" y="6353"/>
                </a:lnTo>
                <a:lnTo>
                  <a:pt x="1259" y="6348"/>
                </a:lnTo>
                <a:lnTo>
                  <a:pt x="1262" y="6340"/>
                </a:lnTo>
                <a:lnTo>
                  <a:pt x="1263" y="6333"/>
                </a:lnTo>
                <a:lnTo>
                  <a:pt x="1261" y="6326"/>
                </a:lnTo>
                <a:lnTo>
                  <a:pt x="1256" y="6322"/>
                </a:lnTo>
                <a:lnTo>
                  <a:pt x="1250" y="6321"/>
                </a:lnTo>
                <a:lnTo>
                  <a:pt x="1242" y="6322"/>
                </a:lnTo>
                <a:lnTo>
                  <a:pt x="1234" y="6326"/>
                </a:lnTo>
                <a:lnTo>
                  <a:pt x="1228" y="6333"/>
                </a:lnTo>
                <a:lnTo>
                  <a:pt x="1224" y="6340"/>
                </a:lnTo>
                <a:close/>
                <a:moveTo>
                  <a:pt x="1177" y="6488"/>
                </a:moveTo>
                <a:lnTo>
                  <a:pt x="1177" y="6495"/>
                </a:lnTo>
                <a:lnTo>
                  <a:pt x="1179" y="6500"/>
                </a:lnTo>
                <a:lnTo>
                  <a:pt x="1183" y="6504"/>
                </a:lnTo>
                <a:lnTo>
                  <a:pt x="1190" y="6506"/>
                </a:lnTo>
                <a:lnTo>
                  <a:pt x="1198" y="6504"/>
                </a:lnTo>
                <a:lnTo>
                  <a:pt x="1205" y="6500"/>
                </a:lnTo>
                <a:lnTo>
                  <a:pt x="1211" y="6495"/>
                </a:lnTo>
                <a:lnTo>
                  <a:pt x="1215" y="6488"/>
                </a:lnTo>
                <a:lnTo>
                  <a:pt x="1215" y="6481"/>
                </a:lnTo>
                <a:lnTo>
                  <a:pt x="1213" y="6475"/>
                </a:lnTo>
                <a:lnTo>
                  <a:pt x="1209" y="6471"/>
                </a:lnTo>
                <a:lnTo>
                  <a:pt x="1202" y="6470"/>
                </a:lnTo>
                <a:lnTo>
                  <a:pt x="1195" y="6471"/>
                </a:lnTo>
                <a:lnTo>
                  <a:pt x="1187" y="6475"/>
                </a:lnTo>
                <a:lnTo>
                  <a:pt x="1181" y="6481"/>
                </a:lnTo>
                <a:lnTo>
                  <a:pt x="1177" y="6488"/>
                </a:lnTo>
                <a:close/>
                <a:moveTo>
                  <a:pt x="1131" y="6635"/>
                </a:moveTo>
                <a:lnTo>
                  <a:pt x="1130" y="6642"/>
                </a:lnTo>
                <a:lnTo>
                  <a:pt x="1132" y="6648"/>
                </a:lnTo>
                <a:lnTo>
                  <a:pt x="1136" y="6651"/>
                </a:lnTo>
                <a:lnTo>
                  <a:pt x="1142" y="6653"/>
                </a:lnTo>
                <a:lnTo>
                  <a:pt x="1151" y="6651"/>
                </a:lnTo>
                <a:lnTo>
                  <a:pt x="1158" y="6648"/>
                </a:lnTo>
                <a:lnTo>
                  <a:pt x="1163" y="6642"/>
                </a:lnTo>
                <a:lnTo>
                  <a:pt x="1167" y="6635"/>
                </a:lnTo>
                <a:lnTo>
                  <a:pt x="1168" y="6628"/>
                </a:lnTo>
                <a:lnTo>
                  <a:pt x="1166" y="6623"/>
                </a:lnTo>
                <a:lnTo>
                  <a:pt x="1161" y="6619"/>
                </a:lnTo>
                <a:lnTo>
                  <a:pt x="1155" y="6618"/>
                </a:lnTo>
                <a:lnTo>
                  <a:pt x="1147" y="6619"/>
                </a:lnTo>
                <a:lnTo>
                  <a:pt x="1140" y="6623"/>
                </a:lnTo>
                <a:lnTo>
                  <a:pt x="1134" y="6628"/>
                </a:lnTo>
                <a:lnTo>
                  <a:pt x="1131" y="6635"/>
                </a:lnTo>
                <a:close/>
                <a:moveTo>
                  <a:pt x="1084" y="6782"/>
                </a:moveTo>
                <a:lnTo>
                  <a:pt x="1083" y="6789"/>
                </a:lnTo>
                <a:lnTo>
                  <a:pt x="1085" y="6795"/>
                </a:lnTo>
                <a:lnTo>
                  <a:pt x="1089" y="6799"/>
                </a:lnTo>
                <a:lnTo>
                  <a:pt x="1095" y="6801"/>
                </a:lnTo>
                <a:lnTo>
                  <a:pt x="1103" y="6799"/>
                </a:lnTo>
                <a:lnTo>
                  <a:pt x="1110" y="6795"/>
                </a:lnTo>
                <a:lnTo>
                  <a:pt x="1115" y="6789"/>
                </a:lnTo>
                <a:lnTo>
                  <a:pt x="1119" y="6782"/>
                </a:lnTo>
                <a:lnTo>
                  <a:pt x="1120" y="6776"/>
                </a:lnTo>
                <a:lnTo>
                  <a:pt x="1118" y="6770"/>
                </a:lnTo>
                <a:lnTo>
                  <a:pt x="1114" y="6767"/>
                </a:lnTo>
                <a:lnTo>
                  <a:pt x="1107" y="6765"/>
                </a:lnTo>
                <a:lnTo>
                  <a:pt x="1100" y="6767"/>
                </a:lnTo>
                <a:lnTo>
                  <a:pt x="1092" y="6770"/>
                </a:lnTo>
                <a:lnTo>
                  <a:pt x="1087" y="6776"/>
                </a:lnTo>
                <a:lnTo>
                  <a:pt x="1084" y="6782"/>
                </a:lnTo>
                <a:close/>
                <a:moveTo>
                  <a:pt x="1037" y="6930"/>
                </a:moveTo>
                <a:lnTo>
                  <a:pt x="1036" y="6936"/>
                </a:lnTo>
                <a:lnTo>
                  <a:pt x="1038" y="6943"/>
                </a:lnTo>
                <a:lnTo>
                  <a:pt x="1042" y="6946"/>
                </a:lnTo>
                <a:lnTo>
                  <a:pt x="1049" y="6948"/>
                </a:lnTo>
                <a:lnTo>
                  <a:pt x="1056" y="6946"/>
                </a:lnTo>
                <a:lnTo>
                  <a:pt x="1062" y="6943"/>
                </a:lnTo>
                <a:lnTo>
                  <a:pt x="1068" y="6936"/>
                </a:lnTo>
                <a:lnTo>
                  <a:pt x="1071" y="6930"/>
                </a:lnTo>
                <a:lnTo>
                  <a:pt x="1072" y="6923"/>
                </a:lnTo>
                <a:lnTo>
                  <a:pt x="1070" y="6918"/>
                </a:lnTo>
                <a:lnTo>
                  <a:pt x="1066" y="6914"/>
                </a:lnTo>
                <a:lnTo>
                  <a:pt x="1060" y="6913"/>
                </a:lnTo>
                <a:lnTo>
                  <a:pt x="1053" y="6914"/>
                </a:lnTo>
                <a:lnTo>
                  <a:pt x="1045" y="6918"/>
                </a:lnTo>
                <a:lnTo>
                  <a:pt x="1040" y="6923"/>
                </a:lnTo>
                <a:lnTo>
                  <a:pt x="1037" y="6930"/>
                </a:lnTo>
                <a:close/>
                <a:moveTo>
                  <a:pt x="990" y="7078"/>
                </a:moveTo>
                <a:lnTo>
                  <a:pt x="989" y="7085"/>
                </a:lnTo>
                <a:lnTo>
                  <a:pt x="991" y="7090"/>
                </a:lnTo>
                <a:lnTo>
                  <a:pt x="995" y="7093"/>
                </a:lnTo>
                <a:lnTo>
                  <a:pt x="1002" y="7095"/>
                </a:lnTo>
                <a:lnTo>
                  <a:pt x="1009" y="7093"/>
                </a:lnTo>
                <a:lnTo>
                  <a:pt x="1015" y="7090"/>
                </a:lnTo>
                <a:lnTo>
                  <a:pt x="1020" y="7085"/>
                </a:lnTo>
                <a:lnTo>
                  <a:pt x="1023" y="7078"/>
                </a:lnTo>
                <a:lnTo>
                  <a:pt x="1024" y="7071"/>
                </a:lnTo>
                <a:lnTo>
                  <a:pt x="1022" y="7066"/>
                </a:lnTo>
                <a:lnTo>
                  <a:pt x="1018" y="7062"/>
                </a:lnTo>
                <a:lnTo>
                  <a:pt x="1012" y="7061"/>
                </a:lnTo>
                <a:lnTo>
                  <a:pt x="1005" y="7062"/>
                </a:lnTo>
                <a:lnTo>
                  <a:pt x="998" y="7066"/>
                </a:lnTo>
                <a:lnTo>
                  <a:pt x="993" y="7071"/>
                </a:lnTo>
                <a:lnTo>
                  <a:pt x="990" y="7078"/>
                </a:lnTo>
                <a:close/>
                <a:moveTo>
                  <a:pt x="943" y="7226"/>
                </a:moveTo>
                <a:lnTo>
                  <a:pt x="942" y="7232"/>
                </a:lnTo>
                <a:lnTo>
                  <a:pt x="944" y="7237"/>
                </a:lnTo>
                <a:lnTo>
                  <a:pt x="948" y="7240"/>
                </a:lnTo>
                <a:lnTo>
                  <a:pt x="954" y="7242"/>
                </a:lnTo>
                <a:lnTo>
                  <a:pt x="961" y="7240"/>
                </a:lnTo>
                <a:lnTo>
                  <a:pt x="967" y="7237"/>
                </a:lnTo>
                <a:lnTo>
                  <a:pt x="972" y="7232"/>
                </a:lnTo>
                <a:lnTo>
                  <a:pt x="976" y="7226"/>
                </a:lnTo>
                <a:lnTo>
                  <a:pt x="976" y="7219"/>
                </a:lnTo>
                <a:lnTo>
                  <a:pt x="975" y="7213"/>
                </a:lnTo>
                <a:lnTo>
                  <a:pt x="971" y="7210"/>
                </a:lnTo>
                <a:lnTo>
                  <a:pt x="965" y="7209"/>
                </a:lnTo>
                <a:lnTo>
                  <a:pt x="958" y="7210"/>
                </a:lnTo>
                <a:lnTo>
                  <a:pt x="951" y="7213"/>
                </a:lnTo>
                <a:lnTo>
                  <a:pt x="946" y="7219"/>
                </a:lnTo>
                <a:lnTo>
                  <a:pt x="943" y="7226"/>
                </a:lnTo>
                <a:close/>
                <a:moveTo>
                  <a:pt x="896" y="7373"/>
                </a:moveTo>
                <a:lnTo>
                  <a:pt x="895" y="7379"/>
                </a:lnTo>
                <a:lnTo>
                  <a:pt x="897" y="7384"/>
                </a:lnTo>
                <a:lnTo>
                  <a:pt x="901" y="7387"/>
                </a:lnTo>
                <a:lnTo>
                  <a:pt x="907" y="7389"/>
                </a:lnTo>
                <a:lnTo>
                  <a:pt x="914" y="7387"/>
                </a:lnTo>
                <a:lnTo>
                  <a:pt x="920" y="7384"/>
                </a:lnTo>
                <a:lnTo>
                  <a:pt x="925" y="7379"/>
                </a:lnTo>
                <a:lnTo>
                  <a:pt x="928" y="7373"/>
                </a:lnTo>
                <a:lnTo>
                  <a:pt x="929" y="7367"/>
                </a:lnTo>
                <a:lnTo>
                  <a:pt x="927" y="7362"/>
                </a:lnTo>
                <a:lnTo>
                  <a:pt x="923" y="7359"/>
                </a:lnTo>
                <a:lnTo>
                  <a:pt x="917" y="7356"/>
                </a:lnTo>
                <a:lnTo>
                  <a:pt x="911" y="7359"/>
                </a:lnTo>
                <a:lnTo>
                  <a:pt x="904" y="7362"/>
                </a:lnTo>
                <a:lnTo>
                  <a:pt x="899" y="7367"/>
                </a:lnTo>
                <a:lnTo>
                  <a:pt x="896" y="7373"/>
                </a:lnTo>
                <a:close/>
                <a:moveTo>
                  <a:pt x="849" y="7520"/>
                </a:moveTo>
                <a:lnTo>
                  <a:pt x="848" y="7526"/>
                </a:lnTo>
                <a:lnTo>
                  <a:pt x="850" y="7531"/>
                </a:lnTo>
                <a:lnTo>
                  <a:pt x="854" y="7534"/>
                </a:lnTo>
                <a:lnTo>
                  <a:pt x="860" y="7535"/>
                </a:lnTo>
                <a:lnTo>
                  <a:pt x="866" y="7534"/>
                </a:lnTo>
                <a:lnTo>
                  <a:pt x="872" y="7531"/>
                </a:lnTo>
                <a:lnTo>
                  <a:pt x="877" y="7526"/>
                </a:lnTo>
                <a:lnTo>
                  <a:pt x="880" y="7520"/>
                </a:lnTo>
                <a:lnTo>
                  <a:pt x="880" y="7515"/>
                </a:lnTo>
                <a:lnTo>
                  <a:pt x="879" y="7510"/>
                </a:lnTo>
                <a:lnTo>
                  <a:pt x="875" y="7507"/>
                </a:lnTo>
                <a:lnTo>
                  <a:pt x="870" y="7506"/>
                </a:lnTo>
                <a:lnTo>
                  <a:pt x="863" y="7507"/>
                </a:lnTo>
                <a:lnTo>
                  <a:pt x="857" y="7510"/>
                </a:lnTo>
                <a:lnTo>
                  <a:pt x="852" y="7515"/>
                </a:lnTo>
                <a:lnTo>
                  <a:pt x="849" y="7520"/>
                </a:lnTo>
                <a:close/>
                <a:moveTo>
                  <a:pt x="802" y="7668"/>
                </a:moveTo>
                <a:lnTo>
                  <a:pt x="801" y="7673"/>
                </a:lnTo>
                <a:lnTo>
                  <a:pt x="803" y="7678"/>
                </a:lnTo>
                <a:lnTo>
                  <a:pt x="807" y="7681"/>
                </a:lnTo>
                <a:lnTo>
                  <a:pt x="813" y="7682"/>
                </a:lnTo>
                <a:lnTo>
                  <a:pt x="819" y="7681"/>
                </a:lnTo>
                <a:lnTo>
                  <a:pt x="824" y="7678"/>
                </a:lnTo>
                <a:lnTo>
                  <a:pt x="829" y="7673"/>
                </a:lnTo>
                <a:lnTo>
                  <a:pt x="832" y="7668"/>
                </a:lnTo>
                <a:lnTo>
                  <a:pt x="833" y="7662"/>
                </a:lnTo>
                <a:lnTo>
                  <a:pt x="831" y="7657"/>
                </a:lnTo>
                <a:lnTo>
                  <a:pt x="827" y="7654"/>
                </a:lnTo>
                <a:lnTo>
                  <a:pt x="822" y="7653"/>
                </a:lnTo>
                <a:lnTo>
                  <a:pt x="816" y="7654"/>
                </a:lnTo>
                <a:lnTo>
                  <a:pt x="810" y="7657"/>
                </a:lnTo>
                <a:lnTo>
                  <a:pt x="805" y="7662"/>
                </a:lnTo>
                <a:lnTo>
                  <a:pt x="802" y="7668"/>
                </a:lnTo>
                <a:close/>
                <a:moveTo>
                  <a:pt x="756" y="7815"/>
                </a:moveTo>
                <a:lnTo>
                  <a:pt x="755" y="7820"/>
                </a:lnTo>
                <a:lnTo>
                  <a:pt x="756" y="7826"/>
                </a:lnTo>
                <a:lnTo>
                  <a:pt x="760" y="7829"/>
                </a:lnTo>
                <a:lnTo>
                  <a:pt x="766" y="7830"/>
                </a:lnTo>
                <a:lnTo>
                  <a:pt x="771" y="7829"/>
                </a:lnTo>
                <a:lnTo>
                  <a:pt x="777" y="7826"/>
                </a:lnTo>
                <a:lnTo>
                  <a:pt x="781" y="7820"/>
                </a:lnTo>
                <a:lnTo>
                  <a:pt x="784" y="7815"/>
                </a:lnTo>
                <a:lnTo>
                  <a:pt x="784" y="7810"/>
                </a:lnTo>
                <a:lnTo>
                  <a:pt x="783" y="7805"/>
                </a:lnTo>
                <a:lnTo>
                  <a:pt x="779" y="7802"/>
                </a:lnTo>
                <a:lnTo>
                  <a:pt x="775" y="7801"/>
                </a:lnTo>
                <a:lnTo>
                  <a:pt x="769" y="7802"/>
                </a:lnTo>
                <a:lnTo>
                  <a:pt x="764" y="7805"/>
                </a:lnTo>
                <a:lnTo>
                  <a:pt x="758" y="7810"/>
                </a:lnTo>
                <a:lnTo>
                  <a:pt x="756" y="7815"/>
                </a:lnTo>
                <a:close/>
                <a:moveTo>
                  <a:pt x="709" y="7962"/>
                </a:moveTo>
                <a:lnTo>
                  <a:pt x="708" y="7969"/>
                </a:lnTo>
                <a:lnTo>
                  <a:pt x="709" y="7973"/>
                </a:lnTo>
                <a:lnTo>
                  <a:pt x="713" y="7976"/>
                </a:lnTo>
                <a:lnTo>
                  <a:pt x="719" y="7977"/>
                </a:lnTo>
                <a:lnTo>
                  <a:pt x="724" y="7976"/>
                </a:lnTo>
                <a:lnTo>
                  <a:pt x="729" y="7973"/>
                </a:lnTo>
                <a:lnTo>
                  <a:pt x="733" y="7969"/>
                </a:lnTo>
                <a:lnTo>
                  <a:pt x="736" y="7962"/>
                </a:lnTo>
                <a:lnTo>
                  <a:pt x="737" y="7957"/>
                </a:lnTo>
                <a:lnTo>
                  <a:pt x="735" y="7953"/>
                </a:lnTo>
                <a:lnTo>
                  <a:pt x="732" y="7950"/>
                </a:lnTo>
                <a:lnTo>
                  <a:pt x="727" y="7949"/>
                </a:lnTo>
                <a:lnTo>
                  <a:pt x="722" y="7950"/>
                </a:lnTo>
                <a:lnTo>
                  <a:pt x="715" y="7953"/>
                </a:lnTo>
                <a:lnTo>
                  <a:pt x="711" y="7957"/>
                </a:lnTo>
                <a:lnTo>
                  <a:pt x="709" y="7962"/>
                </a:lnTo>
                <a:close/>
                <a:moveTo>
                  <a:pt x="662" y="8111"/>
                </a:moveTo>
                <a:lnTo>
                  <a:pt x="661" y="8116"/>
                </a:lnTo>
                <a:lnTo>
                  <a:pt x="663" y="8120"/>
                </a:lnTo>
                <a:lnTo>
                  <a:pt x="666" y="8122"/>
                </a:lnTo>
                <a:lnTo>
                  <a:pt x="671" y="8123"/>
                </a:lnTo>
                <a:lnTo>
                  <a:pt x="677" y="8122"/>
                </a:lnTo>
                <a:lnTo>
                  <a:pt x="681" y="8120"/>
                </a:lnTo>
                <a:lnTo>
                  <a:pt x="685" y="8116"/>
                </a:lnTo>
                <a:lnTo>
                  <a:pt x="688" y="8111"/>
                </a:lnTo>
                <a:lnTo>
                  <a:pt x="688" y="8106"/>
                </a:lnTo>
                <a:lnTo>
                  <a:pt x="687" y="8101"/>
                </a:lnTo>
                <a:lnTo>
                  <a:pt x="684" y="8098"/>
                </a:lnTo>
                <a:lnTo>
                  <a:pt x="679" y="8097"/>
                </a:lnTo>
                <a:lnTo>
                  <a:pt x="674" y="8098"/>
                </a:lnTo>
                <a:lnTo>
                  <a:pt x="669" y="8101"/>
                </a:lnTo>
                <a:lnTo>
                  <a:pt x="665" y="8106"/>
                </a:lnTo>
                <a:lnTo>
                  <a:pt x="662" y="8111"/>
                </a:lnTo>
                <a:close/>
                <a:moveTo>
                  <a:pt x="615" y="8258"/>
                </a:moveTo>
                <a:lnTo>
                  <a:pt x="614" y="8263"/>
                </a:lnTo>
                <a:lnTo>
                  <a:pt x="616" y="8267"/>
                </a:lnTo>
                <a:lnTo>
                  <a:pt x="619" y="8269"/>
                </a:lnTo>
                <a:lnTo>
                  <a:pt x="624" y="8270"/>
                </a:lnTo>
                <a:lnTo>
                  <a:pt x="629" y="8269"/>
                </a:lnTo>
                <a:lnTo>
                  <a:pt x="634" y="8267"/>
                </a:lnTo>
                <a:lnTo>
                  <a:pt x="638" y="8263"/>
                </a:lnTo>
                <a:lnTo>
                  <a:pt x="640" y="8258"/>
                </a:lnTo>
                <a:lnTo>
                  <a:pt x="641" y="8253"/>
                </a:lnTo>
                <a:lnTo>
                  <a:pt x="639" y="8250"/>
                </a:lnTo>
                <a:lnTo>
                  <a:pt x="636" y="8247"/>
                </a:lnTo>
                <a:lnTo>
                  <a:pt x="632" y="8246"/>
                </a:lnTo>
                <a:lnTo>
                  <a:pt x="627" y="8247"/>
                </a:lnTo>
                <a:lnTo>
                  <a:pt x="622" y="8250"/>
                </a:lnTo>
                <a:lnTo>
                  <a:pt x="617" y="8253"/>
                </a:lnTo>
                <a:lnTo>
                  <a:pt x="615" y="8258"/>
                </a:lnTo>
                <a:close/>
                <a:moveTo>
                  <a:pt x="568" y="8405"/>
                </a:moveTo>
                <a:lnTo>
                  <a:pt x="568" y="8410"/>
                </a:lnTo>
                <a:lnTo>
                  <a:pt x="569" y="8413"/>
                </a:lnTo>
                <a:lnTo>
                  <a:pt x="572" y="8416"/>
                </a:lnTo>
                <a:lnTo>
                  <a:pt x="577" y="8417"/>
                </a:lnTo>
                <a:lnTo>
                  <a:pt x="582" y="8416"/>
                </a:lnTo>
                <a:lnTo>
                  <a:pt x="586" y="8413"/>
                </a:lnTo>
                <a:lnTo>
                  <a:pt x="590" y="8410"/>
                </a:lnTo>
                <a:lnTo>
                  <a:pt x="592" y="8405"/>
                </a:lnTo>
                <a:lnTo>
                  <a:pt x="592" y="8401"/>
                </a:lnTo>
                <a:lnTo>
                  <a:pt x="591" y="8398"/>
                </a:lnTo>
                <a:lnTo>
                  <a:pt x="588" y="8395"/>
                </a:lnTo>
                <a:lnTo>
                  <a:pt x="584" y="8394"/>
                </a:lnTo>
                <a:lnTo>
                  <a:pt x="580" y="8395"/>
                </a:lnTo>
                <a:lnTo>
                  <a:pt x="575" y="8398"/>
                </a:lnTo>
                <a:lnTo>
                  <a:pt x="571" y="8401"/>
                </a:lnTo>
                <a:lnTo>
                  <a:pt x="568" y="8405"/>
                </a:lnTo>
                <a:close/>
                <a:moveTo>
                  <a:pt x="522" y="8553"/>
                </a:moveTo>
                <a:lnTo>
                  <a:pt x="521" y="8557"/>
                </a:lnTo>
                <a:lnTo>
                  <a:pt x="523" y="8560"/>
                </a:lnTo>
                <a:lnTo>
                  <a:pt x="525" y="8562"/>
                </a:lnTo>
                <a:lnTo>
                  <a:pt x="530" y="8563"/>
                </a:lnTo>
                <a:lnTo>
                  <a:pt x="534" y="8562"/>
                </a:lnTo>
                <a:lnTo>
                  <a:pt x="538" y="8560"/>
                </a:lnTo>
                <a:lnTo>
                  <a:pt x="542" y="8557"/>
                </a:lnTo>
                <a:lnTo>
                  <a:pt x="544" y="8553"/>
                </a:lnTo>
                <a:lnTo>
                  <a:pt x="544" y="8549"/>
                </a:lnTo>
                <a:lnTo>
                  <a:pt x="543" y="8546"/>
                </a:lnTo>
                <a:lnTo>
                  <a:pt x="540" y="8543"/>
                </a:lnTo>
                <a:lnTo>
                  <a:pt x="537" y="8542"/>
                </a:lnTo>
                <a:lnTo>
                  <a:pt x="532" y="8543"/>
                </a:lnTo>
                <a:lnTo>
                  <a:pt x="528" y="8546"/>
                </a:lnTo>
                <a:lnTo>
                  <a:pt x="524" y="8549"/>
                </a:lnTo>
                <a:lnTo>
                  <a:pt x="522" y="8553"/>
                </a:lnTo>
                <a:close/>
                <a:moveTo>
                  <a:pt x="475" y="8700"/>
                </a:moveTo>
                <a:lnTo>
                  <a:pt x="474" y="8704"/>
                </a:lnTo>
                <a:lnTo>
                  <a:pt x="476" y="8707"/>
                </a:lnTo>
                <a:lnTo>
                  <a:pt x="479" y="8709"/>
                </a:lnTo>
                <a:lnTo>
                  <a:pt x="483" y="8710"/>
                </a:lnTo>
                <a:lnTo>
                  <a:pt x="487" y="8709"/>
                </a:lnTo>
                <a:lnTo>
                  <a:pt x="491" y="8707"/>
                </a:lnTo>
                <a:lnTo>
                  <a:pt x="494" y="8704"/>
                </a:lnTo>
                <a:lnTo>
                  <a:pt x="496" y="8700"/>
                </a:lnTo>
                <a:lnTo>
                  <a:pt x="496" y="8696"/>
                </a:lnTo>
                <a:lnTo>
                  <a:pt x="495" y="8693"/>
                </a:lnTo>
                <a:lnTo>
                  <a:pt x="493" y="8691"/>
                </a:lnTo>
                <a:lnTo>
                  <a:pt x="489" y="8690"/>
                </a:lnTo>
                <a:lnTo>
                  <a:pt x="485" y="8691"/>
                </a:lnTo>
                <a:lnTo>
                  <a:pt x="481" y="8693"/>
                </a:lnTo>
                <a:lnTo>
                  <a:pt x="477" y="8696"/>
                </a:lnTo>
                <a:lnTo>
                  <a:pt x="475" y="8700"/>
                </a:lnTo>
                <a:close/>
                <a:moveTo>
                  <a:pt x="428" y="8848"/>
                </a:moveTo>
                <a:lnTo>
                  <a:pt x="428" y="8851"/>
                </a:lnTo>
                <a:lnTo>
                  <a:pt x="429" y="8855"/>
                </a:lnTo>
                <a:lnTo>
                  <a:pt x="432" y="8857"/>
                </a:lnTo>
                <a:lnTo>
                  <a:pt x="436" y="8858"/>
                </a:lnTo>
                <a:lnTo>
                  <a:pt x="439" y="8857"/>
                </a:lnTo>
                <a:lnTo>
                  <a:pt x="443" y="8855"/>
                </a:lnTo>
                <a:lnTo>
                  <a:pt x="446" y="8851"/>
                </a:lnTo>
                <a:lnTo>
                  <a:pt x="448" y="8848"/>
                </a:lnTo>
                <a:lnTo>
                  <a:pt x="448" y="8844"/>
                </a:lnTo>
                <a:lnTo>
                  <a:pt x="447" y="8841"/>
                </a:lnTo>
                <a:lnTo>
                  <a:pt x="445" y="8839"/>
                </a:lnTo>
                <a:lnTo>
                  <a:pt x="442" y="8838"/>
                </a:lnTo>
                <a:lnTo>
                  <a:pt x="438" y="8839"/>
                </a:lnTo>
                <a:lnTo>
                  <a:pt x="434" y="8841"/>
                </a:lnTo>
                <a:lnTo>
                  <a:pt x="430" y="8844"/>
                </a:lnTo>
                <a:lnTo>
                  <a:pt x="428" y="8848"/>
                </a:lnTo>
                <a:close/>
                <a:moveTo>
                  <a:pt x="382" y="8996"/>
                </a:moveTo>
                <a:lnTo>
                  <a:pt x="381" y="8999"/>
                </a:lnTo>
                <a:lnTo>
                  <a:pt x="382" y="9002"/>
                </a:lnTo>
                <a:lnTo>
                  <a:pt x="385" y="9004"/>
                </a:lnTo>
                <a:lnTo>
                  <a:pt x="388" y="9004"/>
                </a:lnTo>
                <a:lnTo>
                  <a:pt x="392" y="9004"/>
                </a:lnTo>
                <a:lnTo>
                  <a:pt x="395" y="9002"/>
                </a:lnTo>
                <a:lnTo>
                  <a:pt x="398" y="8999"/>
                </a:lnTo>
                <a:lnTo>
                  <a:pt x="400" y="8996"/>
                </a:lnTo>
                <a:lnTo>
                  <a:pt x="400" y="8993"/>
                </a:lnTo>
                <a:lnTo>
                  <a:pt x="399" y="8989"/>
                </a:lnTo>
                <a:lnTo>
                  <a:pt x="397" y="8987"/>
                </a:lnTo>
                <a:lnTo>
                  <a:pt x="394" y="8987"/>
                </a:lnTo>
                <a:lnTo>
                  <a:pt x="390" y="8987"/>
                </a:lnTo>
                <a:lnTo>
                  <a:pt x="387" y="8989"/>
                </a:lnTo>
                <a:lnTo>
                  <a:pt x="384" y="8993"/>
                </a:lnTo>
                <a:lnTo>
                  <a:pt x="382" y="8996"/>
                </a:lnTo>
                <a:close/>
                <a:moveTo>
                  <a:pt x="351" y="9143"/>
                </a:moveTo>
                <a:lnTo>
                  <a:pt x="352" y="9140"/>
                </a:lnTo>
                <a:lnTo>
                  <a:pt x="351" y="9138"/>
                </a:lnTo>
                <a:lnTo>
                  <a:pt x="349" y="9136"/>
                </a:lnTo>
                <a:lnTo>
                  <a:pt x="346" y="9136"/>
                </a:lnTo>
                <a:lnTo>
                  <a:pt x="343" y="9136"/>
                </a:lnTo>
                <a:lnTo>
                  <a:pt x="340" y="9138"/>
                </a:lnTo>
                <a:lnTo>
                  <a:pt x="338" y="9140"/>
                </a:lnTo>
                <a:lnTo>
                  <a:pt x="335" y="9143"/>
                </a:lnTo>
                <a:lnTo>
                  <a:pt x="335" y="9146"/>
                </a:lnTo>
                <a:lnTo>
                  <a:pt x="337" y="9149"/>
                </a:lnTo>
                <a:lnTo>
                  <a:pt x="339" y="9150"/>
                </a:lnTo>
                <a:lnTo>
                  <a:pt x="341" y="9151"/>
                </a:lnTo>
                <a:lnTo>
                  <a:pt x="345" y="9150"/>
                </a:lnTo>
                <a:lnTo>
                  <a:pt x="347" y="9149"/>
                </a:lnTo>
                <a:lnTo>
                  <a:pt x="350" y="9146"/>
                </a:lnTo>
                <a:lnTo>
                  <a:pt x="351" y="9143"/>
                </a:lnTo>
                <a:close/>
                <a:moveTo>
                  <a:pt x="303" y="9291"/>
                </a:moveTo>
                <a:lnTo>
                  <a:pt x="304" y="9288"/>
                </a:lnTo>
                <a:lnTo>
                  <a:pt x="303" y="9286"/>
                </a:lnTo>
                <a:lnTo>
                  <a:pt x="301" y="9284"/>
                </a:lnTo>
                <a:lnTo>
                  <a:pt x="299" y="9284"/>
                </a:lnTo>
                <a:lnTo>
                  <a:pt x="296" y="9284"/>
                </a:lnTo>
                <a:lnTo>
                  <a:pt x="293" y="9286"/>
                </a:lnTo>
                <a:lnTo>
                  <a:pt x="291" y="9288"/>
                </a:lnTo>
                <a:lnTo>
                  <a:pt x="290" y="9291"/>
                </a:lnTo>
                <a:lnTo>
                  <a:pt x="289" y="9293"/>
                </a:lnTo>
                <a:lnTo>
                  <a:pt x="290" y="9296"/>
                </a:lnTo>
                <a:lnTo>
                  <a:pt x="292" y="9297"/>
                </a:lnTo>
                <a:lnTo>
                  <a:pt x="294" y="9297"/>
                </a:lnTo>
                <a:lnTo>
                  <a:pt x="297" y="9297"/>
                </a:lnTo>
                <a:lnTo>
                  <a:pt x="300" y="9296"/>
                </a:lnTo>
                <a:lnTo>
                  <a:pt x="302" y="9293"/>
                </a:lnTo>
                <a:lnTo>
                  <a:pt x="303" y="9291"/>
                </a:lnTo>
                <a:close/>
                <a:moveTo>
                  <a:pt x="255" y="9438"/>
                </a:moveTo>
                <a:lnTo>
                  <a:pt x="255" y="9436"/>
                </a:lnTo>
                <a:lnTo>
                  <a:pt x="255" y="9434"/>
                </a:lnTo>
                <a:lnTo>
                  <a:pt x="253" y="9433"/>
                </a:lnTo>
                <a:lnTo>
                  <a:pt x="251" y="9432"/>
                </a:lnTo>
                <a:lnTo>
                  <a:pt x="249" y="9433"/>
                </a:lnTo>
                <a:lnTo>
                  <a:pt x="246" y="9434"/>
                </a:lnTo>
                <a:lnTo>
                  <a:pt x="244" y="9436"/>
                </a:lnTo>
                <a:lnTo>
                  <a:pt x="243" y="9438"/>
                </a:lnTo>
                <a:lnTo>
                  <a:pt x="243" y="9440"/>
                </a:lnTo>
                <a:lnTo>
                  <a:pt x="243" y="9442"/>
                </a:lnTo>
                <a:lnTo>
                  <a:pt x="245" y="9444"/>
                </a:lnTo>
                <a:lnTo>
                  <a:pt x="247" y="9444"/>
                </a:lnTo>
                <a:lnTo>
                  <a:pt x="250" y="9444"/>
                </a:lnTo>
                <a:lnTo>
                  <a:pt x="252" y="9442"/>
                </a:lnTo>
                <a:lnTo>
                  <a:pt x="254" y="9440"/>
                </a:lnTo>
                <a:lnTo>
                  <a:pt x="255" y="9438"/>
                </a:lnTo>
                <a:close/>
                <a:moveTo>
                  <a:pt x="207" y="9585"/>
                </a:moveTo>
                <a:lnTo>
                  <a:pt x="207" y="9583"/>
                </a:lnTo>
                <a:lnTo>
                  <a:pt x="207" y="9582"/>
                </a:lnTo>
                <a:lnTo>
                  <a:pt x="205" y="9581"/>
                </a:lnTo>
                <a:lnTo>
                  <a:pt x="203" y="9580"/>
                </a:lnTo>
                <a:lnTo>
                  <a:pt x="201" y="9581"/>
                </a:lnTo>
                <a:lnTo>
                  <a:pt x="199" y="9582"/>
                </a:lnTo>
                <a:lnTo>
                  <a:pt x="198" y="9583"/>
                </a:lnTo>
                <a:lnTo>
                  <a:pt x="196" y="9585"/>
                </a:lnTo>
                <a:lnTo>
                  <a:pt x="196" y="9587"/>
                </a:lnTo>
                <a:lnTo>
                  <a:pt x="197" y="9589"/>
                </a:lnTo>
                <a:lnTo>
                  <a:pt x="198" y="9590"/>
                </a:lnTo>
                <a:lnTo>
                  <a:pt x="200" y="9591"/>
                </a:lnTo>
                <a:lnTo>
                  <a:pt x="202" y="9590"/>
                </a:lnTo>
                <a:lnTo>
                  <a:pt x="204" y="9589"/>
                </a:lnTo>
                <a:lnTo>
                  <a:pt x="206" y="9587"/>
                </a:lnTo>
                <a:lnTo>
                  <a:pt x="207" y="9585"/>
                </a:lnTo>
                <a:close/>
                <a:moveTo>
                  <a:pt x="159" y="9733"/>
                </a:moveTo>
                <a:lnTo>
                  <a:pt x="159" y="9731"/>
                </a:lnTo>
                <a:lnTo>
                  <a:pt x="158" y="9730"/>
                </a:lnTo>
                <a:lnTo>
                  <a:pt x="157" y="9729"/>
                </a:lnTo>
                <a:lnTo>
                  <a:pt x="156" y="9728"/>
                </a:lnTo>
                <a:lnTo>
                  <a:pt x="154" y="9729"/>
                </a:lnTo>
                <a:lnTo>
                  <a:pt x="152" y="9730"/>
                </a:lnTo>
                <a:lnTo>
                  <a:pt x="151" y="9731"/>
                </a:lnTo>
                <a:lnTo>
                  <a:pt x="150" y="9733"/>
                </a:lnTo>
                <a:lnTo>
                  <a:pt x="150" y="9735"/>
                </a:lnTo>
                <a:lnTo>
                  <a:pt x="150" y="9736"/>
                </a:lnTo>
                <a:lnTo>
                  <a:pt x="151" y="9737"/>
                </a:lnTo>
                <a:lnTo>
                  <a:pt x="153" y="9737"/>
                </a:lnTo>
                <a:lnTo>
                  <a:pt x="155" y="9737"/>
                </a:lnTo>
                <a:lnTo>
                  <a:pt x="156" y="9736"/>
                </a:lnTo>
                <a:lnTo>
                  <a:pt x="158" y="9735"/>
                </a:lnTo>
                <a:lnTo>
                  <a:pt x="159" y="9733"/>
                </a:lnTo>
                <a:close/>
                <a:moveTo>
                  <a:pt x="3084" y="147"/>
                </a:moveTo>
                <a:lnTo>
                  <a:pt x="3087" y="146"/>
                </a:lnTo>
                <a:lnTo>
                  <a:pt x="3088" y="144"/>
                </a:lnTo>
                <a:lnTo>
                  <a:pt x="3088" y="143"/>
                </a:lnTo>
                <a:lnTo>
                  <a:pt x="3088" y="142"/>
                </a:lnTo>
                <a:lnTo>
                  <a:pt x="3087" y="141"/>
                </a:lnTo>
                <a:lnTo>
                  <a:pt x="3086" y="141"/>
                </a:lnTo>
                <a:lnTo>
                  <a:pt x="3084" y="142"/>
                </a:lnTo>
                <a:lnTo>
                  <a:pt x="3082" y="144"/>
                </a:lnTo>
                <a:lnTo>
                  <a:pt x="3082" y="145"/>
                </a:lnTo>
                <a:lnTo>
                  <a:pt x="3082" y="146"/>
                </a:lnTo>
                <a:lnTo>
                  <a:pt x="3083" y="147"/>
                </a:lnTo>
                <a:lnTo>
                  <a:pt x="3084" y="147"/>
                </a:lnTo>
                <a:close/>
                <a:moveTo>
                  <a:pt x="3036" y="295"/>
                </a:moveTo>
                <a:lnTo>
                  <a:pt x="3040" y="294"/>
                </a:lnTo>
                <a:lnTo>
                  <a:pt x="3042" y="291"/>
                </a:lnTo>
                <a:lnTo>
                  <a:pt x="3042" y="290"/>
                </a:lnTo>
                <a:lnTo>
                  <a:pt x="3041" y="289"/>
                </a:lnTo>
                <a:lnTo>
                  <a:pt x="3040" y="288"/>
                </a:lnTo>
                <a:lnTo>
                  <a:pt x="3039" y="287"/>
                </a:lnTo>
                <a:lnTo>
                  <a:pt x="3036" y="289"/>
                </a:lnTo>
                <a:lnTo>
                  <a:pt x="3034" y="291"/>
                </a:lnTo>
                <a:lnTo>
                  <a:pt x="3034" y="293"/>
                </a:lnTo>
                <a:lnTo>
                  <a:pt x="3034" y="294"/>
                </a:lnTo>
                <a:lnTo>
                  <a:pt x="3035" y="295"/>
                </a:lnTo>
                <a:lnTo>
                  <a:pt x="3036" y="295"/>
                </a:lnTo>
                <a:close/>
                <a:moveTo>
                  <a:pt x="2989" y="445"/>
                </a:moveTo>
                <a:lnTo>
                  <a:pt x="2991" y="443"/>
                </a:lnTo>
                <a:lnTo>
                  <a:pt x="2993" y="442"/>
                </a:lnTo>
                <a:lnTo>
                  <a:pt x="2994" y="441"/>
                </a:lnTo>
                <a:lnTo>
                  <a:pt x="2995" y="439"/>
                </a:lnTo>
                <a:lnTo>
                  <a:pt x="2995" y="437"/>
                </a:lnTo>
                <a:lnTo>
                  <a:pt x="2995" y="435"/>
                </a:lnTo>
                <a:lnTo>
                  <a:pt x="2994" y="434"/>
                </a:lnTo>
                <a:lnTo>
                  <a:pt x="2992" y="434"/>
                </a:lnTo>
                <a:lnTo>
                  <a:pt x="2990" y="434"/>
                </a:lnTo>
                <a:lnTo>
                  <a:pt x="2988" y="435"/>
                </a:lnTo>
                <a:lnTo>
                  <a:pt x="2987" y="437"/>
                </a:lnTo>
                <a:lnTo>
                  <a:pt x="2986" y="439"/>
                </a:lnTo>
                <a:lnTo>
                  <a:pt x="2985" y="441"/>
                </a:lnTo>
                <a:lnTo>
                  <a:pt x="2986" y="442"/>
                </a:lnTo>
                <a:lnTo>
                  <a:pt x="2987" y="443"/>
                </a:lnTo>
                <a:lnTo>
                  <a:pt x="2989" y="445"/>
                </a:lnTo>
                <a:close/>
                <a:moveTo>
                  <a:pt x="2941" y="592"/>
                </a:moveTo>
                <a:lnTo>
                  <a:pt x="2943" y="592"/>
                </a:lnTo>
                <a:lnTo>
                  <a:pt x="2945" y="591"/>
                </a:lnTo>
                <a:lnTo>
                  <a:pt x="2947" y="589"/>
                </a:lnTo>
                <a:lnTo>
                  <a:pt x="2948" y="587"/>
                </a:lnTo>
                <a:lnTo>
                  <a:pt x="2948" y="585"/>
                </a:lnTo>
                <a:lnTo>
                  <a:pt x="2948" y="582"/>
                </a:lnTo>
                <a:lnTo>
                  <a:pt x="2947" y="581"/>
                </a:lnTo>
                <a:lnTo>
                  <a:pt x="2945" y="581"/>
                </a:lnTo>
                <a:lnTo>
                  <a:pt x="2942" y="581"/>
                </a:lnTo>
                <a:lnTo>
                  <a:pt x="2940" y="582"/>
                </a:lnTo>
                <a:lnTo>
                  <a:pt x="2939" y="585"/>
                </a:lnTo>
                <a:lnTo>
                  <a:pt x="2938" y="587"/>
                </a:lnTo>
                <a:lnTo>
                  <a:pt x="2938" y="589"/>
                </a:lnTo>
                <a:lnTo>
                  <a:pt x="2938" y="591"/>
                </a:lnTo>
                <a:lnTo>
                  <a:pt x="2939" y="592"/>
                </a:lnTo>
                <a:lnTo>
                  <a:pt x="2941" y="592"/>
                </a:lnTo>
                <a:close/>
                <a:moveTo>
                  <a:pt x="2894" y="741"/>
                </a:moveTo>
                <a:lnTo>
                  <a:pt x="2896" y="740"/>
                </a:lnTo>
                <a:lnTo>
                  <a:pt x="2898" y="739"/>
                </a:lnTo>
                <a:lnTo>
                  <a:pt x="2900" y="737"/>
                </a:lnTo>
                <a:lnTo>
                  <a:pt x="2903" y="735"/>
                </a:lnTo>
                <a:lnTo>
                  <a:pt x="2903" y="732"/>
                </a:lnTo>
                <a:lnTo>
                  <a:pt x="2902" y="730"/>
                </a:lnTo>
                <a:lnTo>
                  <a:pt x="2900" y="729"/>
                </a:lnTo>
                <a:lnTo>
                  <a:pt x="2898" y="728"/>
                </a:lnTo>
                <a:lnTo>
                  <a:pt x="2895" y="729"/>
                </a:lnTo>
                <a:lnTo>
                  <a:pt x="2893" y="730"/>
                </a:lnTo>
                <a:lnTo>
                  <a:pt x="2891" y="732"/>
                </a:lnTo>
                <a:lnTo>
                  <a:pt x="2890" y="735"/>
                </a:lnTo>
                <a:lnTo>
                  <a:pt x="2889" y="737"/>
                </a:lnTo>
                <a:lnTo>
                  <a:pt x="2890" y="739"/>
                </a:lnTo>
                <a:lnTo>
                  <a:pt x="2891" y="740"/>
                </a:lnTo>
                <a:lnTo>
                  <a:pt x="2894" y="741"/>
                </a:lnTo>
                <a:close/>
                <a:moveTo>
                  <a:pt x="2846" y="889"/>
                </a:moveTo>
                <a:lnTo>
                  <a:pt x="2849" y="888"/>
                </a:lnTo>
                <a:lnTo>
                  <a:pt x="2851" y="887"/>
                </a:lnTo>
                <a:lnTo>
                  <a:pt x="2855" y="885"/>
                </a:lnTo>
                <a:lnTo>
                  <a:pt x="2856" y="882"/>
                </a:lnTo>
                <a:lnTo>
                  <a:pt x="2856" y="879"/>
                </a:lnTo>
                <a:lnTo>
                  <a:pt x="2856" y="877"/>
                </a:lnTo>
                <a:lnTo>
                  <a:pt x="2853" y="876"/>
                </a:lnTo>
                <a:lnTo>
                  <a:pt x="2850" y="875"/>
                </a:lnTo>
                <a:lnTo>
                  <a:pt x="2848" y="876"/>
                </a:lnTo>
                <a:lnTo>
                  <a:pt x="2845" y="877"/>
                </a:lnTo>
                <a:lnTo>
                  <a:pt x="2843" y="879"/>
                </a:lnTo>
                <a:lnTo>
                  <a:pt x="2841" y="882"/>
                </a:lnTo>
                <a:lnTo>
                  <a:pt x="2841" y="885"/>
                </a:lnTo>
                <a:lnTo>
                  <a:pt x="2842" y="887"/>
                </a:lnTo>
                <a:lnTo>
                  <a:pt x="2844" y="888"/>
                </a:lnTo>
                <a:lnTo>
                  <a:pt x="2846" y="889"/>
                </a:lnTo>
                <a:close/>
                <a:moveTo>
                  <a:pt x="2799" y="1036"/>
                </a:moveTo>
                <a:lnTo>
                  <a:pt x="2802" y="1036"/>
                </a:lnTo>
                <a:lnTo>
                  <a:pt x="2804" y="1034"/>
                </a:lnTo>
                <a:lnTo>
                  <a:pt x="2808" y="1032"/>
                </a:lnTo>
                <a:lnTo>
                  <a:pt x="2809" y="1029"/>
                </a:lnTo>
                <a:lnTo>
                  <a:pt x="2809" y="1026"/>
                </a:lnTo>
                <a:lnTo>
                  <a:pt x="2809" y="1024"/>
                </a:lnTo>
                <a:lnTo>
                  <a:pt x="2807" y="1023"/>
                </a:lnTo>
                <a:lnTo>
                  <a:pt x="2803" y="1022"/>
                </a:lnTo>
                <a:lnTo>
                  <a:pt x="2800" y="1023"/>
                </a:lnTo>
                <a:lnTo>
                  <a:pt x="2797" y="1024"/>
                </a:lnTo>
                <a:lnTo>
                  <a:pt x="2795" y="1026"/>
                </a:lnTo>
                <a:lnTo>
                  <a:pt x="2794" y="1029"/>
                </a:lnTo>
                <a:lnTo>
                  <a:pt x="2793" y="1032"/>
                </a:lnTo>
                <a:lnTo>
                  <a:pt x="2794" y="1034"/>
                </a:lnTo>
                <a:lnTo>
                  <a:pt x="2796" y="1036"/>
                </a:lnTo>
                <a:lnTo>
                  <a:pt x="2799" y="1036"/>
                </a:lnTo>
                <a:close/>
                <a:moveTo>
                  <a:pt x="2751" y="1185"/>
                </a:moveTo>
                <a:lnTo>
                  <a:pt x="2754" y="1184"/>
                </a:lnTo>
                <a:lnTo>
                  <a:pt x="2757" y="1182"/>
                </a:lnTo>
                <a:lnTo>
                  <a:pt x="2761" y="1180"/>
                </a:lnTo>
                <a:lnTo>
                  <a:pt x="2763" y="1177"/>
                </a:lnTo>
                <a:lnTo>
                  <a:pt x="2763" y="1173"/>
                </a:lnTo>
                <a:lnTo>
                  <a:pt x="2762" y="1171"/>
                </a:lnTo>
                <a:lnTo>
                  <a:pt x="2760" y="1169"/>
                </a:lnTo>
                <a:lnTo>
                  <a:pt x="2756" y="1169"/>
                </a:lnTo>
                <a:lnTo>
                  <a:pt x="2753" y="1169"/>
                </a:lnTo>
                <a:lnTo>
                  <a:pt x="2750" y="1171"/>
                </a:lnTo>
                <a:lnTo>
                  <a:pt x="2747" y="1173"/>
                </a:lnTo>
                <a:lnTo>
                  <a:pt x="2745" y="1177"/>
                </a:lnTo>
                <a:lnTo>
                  <a:pt x="2745" y="1180"/>
                </a:lnTo>
                <a:lnTo>
                  <a:pt x="2746" y="1182"/>
                </a:lnTo>
                <a:lnTo>
                  <a:pt x="2748" y="1184"/>
                </a:lnTo>
                <a:lnTo>
                  <a:pt x="2751" y="1185"/>
                </a:lnTo>
                <a:close/>
                <a:moveTo>
                  <a:pt x="2703" y="1333"/>
                </a:moveTo>
                <a:lnTo>
                  <a:pt x="2707" y="1333"/>
                </a:lnTo>
                <a:lnTo>
                  <a:pt x="2710" y="1330"/>
                </a:lnTo>
                <a:lnTo>
                  <a:pt x="2714" y="1327"/>
                </a:lnTo>
                <a:lnTo>
                  <a:pt x="2716" y="1324"/>
                </a:lnTo>
                <a:lnTo>
                  <a:pt x="2716" y="1321"/>
                </a:lnTo>
                <a:lnTo>
                  <a:pt x="2715" y="1318"/>
                </a:lnTo>
                <a:lnTo>
                  <a:pt x="2713" y="1316"/>
                </a:lnTo>
                <a:lnTo>
                  <a:pt x="2709" y="1316"/>
                </a:lnTo>
                <a:lnTo>
                  <a:pt x="2705" y="1316"/>
                </a:lnTo>
                <a:lnTo>
                  <a:pt x="2702" y="1318"/>
                </a:lnTo>
                <a:lnTo>
                  <a:pt x="2699" y="1321"/>
                </a:lnTo>
                <a:lnTo>
                  <a:pt x="2698" y="1324"/>
                </a:lnTo>
                <a:lnTo>
                  <a:pt x="2697" y="1327"/>
                </a:lnTo>
                <a:lnTo>
                  <a:pt x="2698" y="1330"/>
                </a:lnTo>
                <a:lnTo>
                  <a:pt x="2700" y="1333"/>
                </a:lnTo>
                <a:lnTo>
                  <a:pt x="2703" y="1333"/>
                </a:lnTo>
                <a:close/>
                <a:moveTo>
                  <a:pt x="2656" y="1482"/>
                </a:moveTo>
                <a:lnTo>
                  <a:pt x="2660" y="1481"/>
                </a:lnTo>
                <a:lnTo>
                  <a:pt x="2663" y="1479"/>
                </a:lnTo>
                <a:lnTo>
                  <a:pt x="2667" y="1476"/>
                </a:lnTo>
                <a:lnTo>
                  <a:pt x="2669" y="1472"/>
                </a:lnTo>
                <a:lnTo>
                  <a:pt x="2669" y="1468"/>
                </a:lnTo>
                <a:lnTo>
                  <a:pt x="2668" y="1465"/>
                </a:lnTo>
                <a:lnTo>
                  <a:pt x="2666" y="1463"/>
                </a:lnTo>
                <a:lnTo>
                  <a:pt x="2662" y="1462"/>
                </a:lnTo>
                <a:lnTo>
                  <a:pt x="2658" y="1463"/>
                </a:lnTo>
                <a:lnTo>
                  <a:pt x="2654" y="1465"/>
                </a:lnTo>
                <a:lnTo>
                  <a:pt x="2651" y="1468"/>
                </a:lnTo>
                <a:lnTo>
                  <a:pt x="2650" y="1472"/>
                </a:lnTo>
                <a:lnTo>
                  <a:pt x="2649" y="1476"/>
                </a:lnTo>
                <a:lnTo>
                  <a:pt x="2650" y="1479"/>
                </a:lnTo>
                <a:lnTo>
                  <a:pt x="2652" y="1481"/>
                </a:lnTo>
                <a:lnTo>
                  <a:pt x="2656" y="1482"/>
                </a:lnTo>
                <a:close/>
                <a:moveTo>
                  <a:pt x="2608" y="1629"/>
                </a:moveTo>
                <a:lnTo>
                  <a:pt x="2612" y="1629"/>
                </a:lnTo>
                <a:lnTo>
                  <a:pt x="2617" y="1626"/>
                </a:lnTo>
                <a:lnTo>
                  <a:pt x="2620" y="1623"/>
                </a:lnTo>
                <a:lnTo>
                  <a:pt x="2622" y="1620"/>
                </a:lnTo>
                <a:lnTo>
                  <a:pt x="2622" y="1616"/>
                </a:lnTo>
                <a:lnTo>
                  <a:pt x="2621" y="1613"/>
                </a:lnTo>
                <a:lnTo>
                  <a:pt x="2619" y="1610"/>
                </a:lnTo>
                <a:lnTo>
                  <a:pt x="2614" y="1609"/>
                </a:lnTo>
                <a:lnTo>
                  <a:pt x="2610" y="1610"/>
                </a:lnTo>
                <a:lnTo>
                  <a:pt x="2607" y="1613"/>
                </a:lnTo>
                <a:lnTo>
                  <a:pt x="2604" y="1616"/>
                </a:lnTo>
                <a:lnTo>
                  <a:pt x="2602" y="1620"/>
                </a:lnTo>
                <a:lnTo>
                  <a:pt x="2601" y="1623"/>
                </a:lnTo>
                <a:lnTo>
                  <a:pt x="2602" y="1626"/>
                </a:lnTo>
                <a:lnTo>
                  <a:pt x="2605" y="1629"/>
                </a:lnTo>
                <a:lnTo>
                  <a:pt x="2608" y="1629"/>
                </a:lnTo>
                <a:close/>
                <a:moveTo>
                  <a:pt x="2561" y="1777"/>
                </a:moveTo>
                <a:lnTo>
                  <a:pt x="2565" y="1777"/>
                </a:lnTo>
                <a:lnTo>
                  <a:pt x="2570" y="1774"/>
                </a:lnTo>
                <a:lnTo>
                  <a:pt x="2573" y="1771"/>
                </a:lnTo>
                <a:lnTo>
                  <a:pt x="2575" y="1767"/>
                </a:lnTo>
                <a:lnTo>
                  <a:pt x="2576" y="1763"/>
                </a:lnTo>
                <a:lnTo>
                  <a:pt x="2575" y="1760"/>
                </a:lnTo>
                <a:lnTo>
                  <a:pt x="2572" y="1757"/>
                </a:lnTo>
                <a:lnTo>
                  <a:pt x="2567" y="1757"/>
                </a:lnTo>
                <a:lnTo>
                  <a:pt x="2563" y="1757"/>
                </a:lnTo>
                <a:lnTo>
                  <a:pt x="2559" y="1760"/>
                </a:lnTo>
                <a:lnTo>
                  <a:pt x="2556" y="1763"/>
                </a:lnTo>
                <a:lnTo>
                  <a:pt x="2554" y="1767"/>
                </a:lnTo>
                <a:lnTo>
                  <a:pt x="2553" y="1771"/>
                </a:lnTo>
                <a:lnTo>
                  <a:pt x="2554" y="1774"/>
                </a:lnTo>
                <a:lnTo>
                  <a:pt x="2557" y="1777"/>
                </a:lnTo>
                <a:lnTo>
                  <a:pt x="2561" y="1777"/>
                </a:lnTo>
                <a:close/>
                <a:moveTo>
                  <a:pt x="2513" y="1925"/>
                </a:moveTo>
                <a:lnTo>
                  <a:pt x="2518" y="1924"/>
                </a:lnTo>
                <a:lnTo>
                  <a:pt x="2523" y="1922"/>
                </a:lnTo>
                <a:lnTo>
                  <a:pt x="2526" y="1919"/>
                </a:lnTo>
                <a:lnTo>
                  <a:pt x="2528" y="1914"/>
                </a:lnTo>
                <a:lnTo>
                  <a:pt x="2529" y="1910"/>
                </a:lnTo>
                <a:lnTo>
                  <a:pt x="2528" y="1907"/>
                </a:lnTo>
                <a:lnTo>
                  <a:pt x="2525" y="1904"/>
                </a:lnTo>
                <a:lnTo>
                  <a:pt x="2520" y="1904"/>
                </a:lnTo>
                <a:lnTo>
                  <a:pt x="2516" y="1904"/>
                </a:lnTo>
                <a:lnTo>
                  <a:pt x="2511" y="1907"/>
                </a:lnTo>
                <a:lnTo>
                  <a:pt x="2508" y="1910"/>
                </a:lnTo>
                <a:lnTo>
                  <a:pt x="2506" y="1914"/>
                </a:lnTo>
                <a:lnTo>
                  <a:pt x="2505" y="1919"/>
                </a:lnTo>
                <a:lnTo>
                  <a:pt x="2507" y="1922"/>
                </a:lnTo>
                <a:lnTo>
                  <a:pt x="2509" y="1924"/>
                </a:lnTo>
                <a:lnTo>
                  <a:pt x="2513" y="1925"/>
                </a:lnTo>
                <a:close/>
                <a:moveTo>
                  <a:pt x="2466" y="2073"/>
                </a:moveTo>
                <a:lnTo>
                  <a:pt x="2470" y="2072"/>
                </a:lnTo>
                <a:lnTo>
                  <a:pt x="2476" y="2070"/>
                </a:lnTo>
                <a:lnTo>
                  <a:pt x="2479" y="2066"/>
                </a:lnTo>
                <a:lnTo>
                  <a:pt x="2481" y="2062"/>
                </a:lnTo>
                <a:lnTo>
                  <a:pt x="2482" y="2057"/>
                </a:lnTo>
                <a:lnTo>
                  <a:pt x="2481" y="2054"/>
                </a:lnTo>
                <a:lnTo>
                  <a:pt x="2478" y="2051"/>
                </a:lnTo>
                <a:lnTo>
                  <a:pt x="2473" y="2051"/>
                </a:lnTo>
                <a:lnTo>
                  <a:pt x="2468" y="2051"/>
                </a:lnTo>
                <a:lnTo>
                  <a:pt x="2464" y="2054"/>
                </a:lnTo>
                <a:lnTo>
                  <a:pt x="2460" y="2057"/>
                </a:lnTo>
                <a:lnTo>
                  <a:pt x="2458" y="2062"/>
                </a:lnTo>
                <a:lnTo>
                  <a:pt x="2458" y="2066"/>
                </a:lnTo>
                <a:lnTo>
                  <a:pt x="2459" y="2070"/>
                </a:lnTo>
                <a:lnTo>
                  <a:pt x="2462" y="2072"/>
                </a:lnTo>
                <a:lnTo>
                  <a:pt x="2466" y="2073"/>
                </a:lnTo>
                <a:close/>
                <a:moveTo>
                  <a:pt x="2418" y="2222"/>
                </a:moveTo>
                <a:lnTo>
                  <a:pt x="2423" y="2221"/>
                </a:lnTo>
                <a:lnTo>
                  <a:pt x="2428" y="2217"/>
                </a:lnTo>
                <a:lnTo>
                  <a:pt x="2432" y="2214"/>
                </a:lnTo>
                <a:lnTo>
                  <a:pt x="2435" y="2209"/>
                </a:lnTo>
                <a:lnTo>
                  <a:pt x="2435" y="2205"/>
                </a:lnTo>
                <a:lnTo>
                  <a:pt x="2434" y="2201"/>
                </a:lnTo>
                <a:lnTo>
                  <a:pt x="2431" y="2198"/>
                </a:lnTo>
                <a:lnTo>
                  <a:pt x="2427" y="2198"/>
                </a:lnTo>
                <a:lnTo>
                  <a:pt x="2421" y="2198"/>
                </a:lnTo>
                <a:lnTo>
                  <a:pt x="2416" y="2201"/>
                </a:lnTo>
                <a:lnTo>
                  <a:pt x="2413" y="2205"/>
                </a:lnTo>
                <a:lnTo>
                  <a:pt x="2410" y="2209"/>
                </a:lnTo>
                <a:lnTo>
                  <a:pt x="2410" y="2214"/>
                </a:lnTo>
                <a:lnTo>
                  <a:pt x="2411" y="2217"/>
                </a:lnTo>
                <a:lnTo>
                  <a:pt x="2414" y="2221"/>
                </a:lnTo>
                <a:lnTo>
                  <a:pt x="2418" y="2222"/>
                </a:lnTo>
                <a:close/>
                <a:moveTo>
                  <a:pt x="2371" y="2370"/>
                </a:moveTo>
                <a:lnTo>
                  <a:pt x="2376" y="2369"/>
                </a:lnTo>
                <a:lnTo>
                  <a:pt x="2381" y="2366"/>
                </a:lnTo>
                <a:lnTo>
                  <a:pt x="2385" y="2362"/>
                </a:lnTo>
                <a:lnTo>
                  <a:pt x="2388" y="2357"/>
                </a:lnTo>
                <a:lnTo>
                  <a:pt x="2388" y="2352"/>
                </a:lnTo>
                <a:lnTo>
                  <a:pt x="2387" y="2348"/>
                </a:lnTo>
                <a:lnTo>
                  <a:pt x="2384" y="2345"/>
                </a:lnTo>
                <a:lnTo>
                  <a:pt x="2378" y="2345"/>
                </a:lnTo>
                <a:lnTo>
                  <a:pt x="2373" y="2345"/>
                </a:lnTo>
                <a:lnTo>
                  <a:pt x="2369" y="2348"/>
                </a:lnTo>
                <a:lnTo>
                  <a:pt x="2365" y="2352"/>
                </a:lnTo>
                <a:lnTo>
                  <a:pt x="2363" y="2357"/>
                </a:lnTo>
                <a:lnTo>
                  <a:pt x="2362" y="2362"/>
                </a:lnTo>
                <a:lnTo>
                  <a:pt x="2363" y="2366"/>
                </a:lnTo>
                <a:lnTo>
                  <a:pt x="2366" y="2369"/>
                </a:lnTo>
                <a:lnTo>
                  <a:pt x="2371" y="2370"/>
                </a:lnTo>
                <a:close/>
                <a:moveTo>
                  <a:pt x="2323" y="2517"/>
                </a:moveTo>
                <a:lnTo>
                  <a:pt x="2328" y="2516"/>
                </a:lnTo>
                <a:lnTo>
                  <a:pt x="2334" y="2514"/>
                </a:lnTo>
                <a:lnTo>
                  <a:pt x="2338" y="2510"/>
                </a:lnTo>
                <a:lnTo>
                  <a:pt x="2341" y="2505"/>
                </a:lnTo>
                <a:lnTo>
                  <a:pt x="2341" y="2500"/>
                </a:lnTo>
                <a:lnTo>
                  <a:pt x="2340" y="2495"/>
                </a:lnTo>
                <a:lnTo>
                  <a:pt x="2337" y="2492"/>
                </a:lnTo>
                <a:lnTo>
                  <a:pt x="2332" y="2491"/>
                </a:lnTo>
                <a:lnTo>
                  <a:pt x="2326" y="2492"/>
                </a:lnTo>
                <a:lnTo>
                  <a:pt x="2321" y="2495"/>
                </a:lnTo>
                <a:lnTo>
                  <a:pt x="2317" y="2500"/>
                </a:lnTo>
                <a:lnTo>
                  <a:pt x="2315" y="2505"/>
                </a:lnTo>
                <a:lnTo>
                  <a:pt x="2314" y="2510"/>
                </a:lnTo>
                <a:lnTo>
                  <a:pt x="2316" y="2514"/>
                </a:lnTo>
                <a:lnTo>
                  <a:pt x="2319" y="2516"/>
                </a:lnTo>
                <a:lnTo>
                  <a:pt x="2323" y="2517"/>
                </a:lnTo>
                <a:close/>
                <a:moveTo>
                  <a:pt x="2276" y="2665"/>
                </a:moveTo>
                <a:lnTo>
                  <a:pt x="2281" y="2664"/>
                </a:lnTo>
                <a:lnTo>
                  <a:pt x="2287" y="2661"/>
                </a:lnTo>
                <a:lnTo>
                  <a:pt x="2291" y="2657"/>
                </a:lnTo>
                <a:lnTo>
                  <a:pt x="2294" y="2652"/>
                </a:lnTo>
                <a:lnTo>
                  <a:pt x="2294" y="2647"/>
                </a:lnTo>
                <a:lnTo>
                  <a:pt x="2293" y="2643"/>
                </a:lnTo>
                <a:lnTo>
                  <a:pt x="2290" y="2640"/>
                </a:lnTo>
                <a:lnTo>
                  <a:pt x="2285" y="2638"/>
                </a:lnTo>
                <a:lnTo>
                  <a:pt x="2279" y="2640"/>
                </a:lnTo>
                <a:lnTo>
                  <a:pt x="2274" y="2643"/>
                </a:lnTo>
                <a:lnTo>
                  <a:pt x="2270" y="2647"/>
                </a:lnTo>
                <a:lnTo>
                  <a:pt x="2267" y="2652"/>
                </a:lnTo>
                <a:lnTo>
                  <a:pt x="2266" y="2657"/>
                </a:lnTo>
                <a:lnTo>
                  <a:pt x="2268" y="2661"/>
                </a:lnTo>
                <a:lnTo>
                  <a:pt x="2271" y="2664"/>
                </a:lnTo>
                <a:lnTo>
                  <a:pt x="2276" y="2665"/>
                </a:lnTo>
                <a:close/>
                <a:moveTo>
                  <a:pt x="2228" y="2813"/>
                </a:moveTo>
                <a:lnTo>
                  <a:pt x="2234" y="2812"/>
                </a:lnTo>
                <a:lnTo>
                  <a:pt x="2240" y="2809"/>
                </a:lnTo>
                <a:lnTo>
                  <a:pt x="2244" y="2805"/>
                </a:lnTo>
                <a:lnTo>
                  <a:pt x="2247" y="2800"/>
                </a:lnTo>
                <a:lnTo>
                  <a:pt x="2247" y="2794"/>
                </a:lnTo>
                <a:lnTo>
                  <a:pt x="2246" y="2790"/>
                </a:lnTo>
                <a:lnTo>
                  <a:pt x="2242" y="2787"/>
                </a:lnTo>
                <a:lnTo>
                  <a:pt x="2238" y="2786"/>
                </a:lnTo>
                <a:lnTo>
                  <a:pt x="2231" y="2787"/>
                </a:lnTo>
                <a:lnTo>
                  <a:pt x="2226" y="2790"/>
                </a:lnTo>
                <a:lnTo>
                  <a:pt x="2222" y="2794"/>
                </a:lnTo>
                <a:lnTo>
                  <a:pt x="2219" y="2800"/>
                </a:lnTo>
                <a:lnTo>
                  <a:pt x="2219" y="2805"/>
                </a:lnTo>
                <a:lnTo>
                  <a:pt x="2220" y="2809"/>
                </a:lnTo>
                <a:lnTo>
                  <a:pt x="2223" y="2812"/>
                </a:lnTo>
                <a:lnTo>
                  <a:pt x="2228" y="2813"/>
                </a:lnTo>
                <a:close/>
                <a:moveTo>
                  <a:pt x="2181" y="2961"/>
                </a:moveTo>
                <a:lnTo>
                  <a:pt x="2186" y="2960"/>
                </a:lnTo>
                <a:lnTo>
                  <a:pt x="2193" y="2957"/>
                </a:lnTo>
                <a:lnTo>
                  <a:pt x="2197" y="2952"/>
                </a:lnTo>
                <a:lnTo>
                  <a:pt x="2200" y="2947"/>
                </a:lnTo>
                <a:lnTo>
                  <a:pt x="2200" y="2942"/>
                </a:lnTo>
                <a:lnTo>
                  <a:pt x="2199" y="2937"/>
                </a:lnTo>
                <a:lnTo>
                  <a:pt x="2195" y="2934"/>
                </a:lnTo>
                <a:lnTo>
                  <a:pt x="2190" y="2933"/>
                </a:lnTo>
                <a:lnTo>
                  <a:pt x="2184" y="2934"/>
                </a:lnTo>
                <a:lnTo>
                  <a:pt x="2178" y="2937"/>
                </a:lnTo>
                <a:lnTo>
                  <a:pt x="2174" y="2942"/>
                </a:lnTo>
                <a:lnTo>
                  <a:pt x="2171" y="2947"/>
                </a:lnTo>
                <a:lnTo>
                  <a:pt x="2171" y="2952"/>
                </a:lnTo>
                <a:lnTo>
                  <a:pt x="2172" y="2957"/>
                </a:lnTo>
                <a:lnTo>
                  <a:pt x="2176" y="2960"/>
                </a:lnTo>
                <a:lnTo>
                  <a:pt x="2181" y="2961"/>
                </a:lnTo>
                <a:close/>
                <a:moveTo>
                  <a:pt x="2133" y="3109"/>
                </a:moveTo>
                <a:lnTo>
                  <a:pt x="2139" y="3108"/>
                </a:lnTo>
                <a:lnTo>
                  <a:pt x="2145" y="3104"/>
                </a:lnTo>
                <a:lnTo>
                  <a:pt x="2150" y="3100"/>
                </a:lnTo>
                <a:lnTo>
                  <a:pt x="2153" y="3094"/>
                </a:lnTo>
                <a:lnTo>
                  <a:pt x="2153" y="3089"/>
                </a:lnTo>
                <a:lnTo>
                  <a:pt x="2152" y="3084"/>
                </a:lnTo>
                <a:lnTo>
                  <a:pt x="2148" y="3081"/>
                </a:lnTo>
                <a:lnTo>
                  <a:pt x="2143" y="3080"/>
                </a:lnTo>
                <a:lnTo>
                  <a:pt x="2136" y="3081"/>
                </a:lnTo>
                <a:lnTo>
                  <a:pt x="2131" y="3084"/>
                </a:lnTo>
                <a:lnTo>
                  <a:pt x="2126" y="3089"/>
                </a:lnTo>
                <a:lnTo>
                  <a:pt x="2124" y="3094"/>
                </a:lnTo>
                <a:lnTo>
                  <a:pt x="2123" y="3100"/>
                </a:lnTo>
                <a:lnTo>
                  <a:pt x="2125" y="3104"/>
                </a:lnTo>
                <a:lnTo>
                  <a:pt x="2128" y="3108"/>
                </a:lnTo>
                <a:lnTo>
                  <a:pt x="2133" y="3109"/>
                </a:lnTo>
                <a:close/>
                <a:moveTo>
                  <a:pt x="2086" y="3257"/>
                </a:moveTo>
                <a:lnTo>
                  <a:pt x="2092" y="3256"/>
                </a:lnTo>
                <a:lnTo>
                  <a:pt x="2098" y="3253"/>
                </a:lnTo>
                <a:lnTo>
                  <a:pt x="2103" y="3248"/>
                </a:lnTo>
                <a:lnTo>
                  <a:pt x="2106" y="3242"/>
                </a:lnTo>
                <a:lnTo>
                  <a:pt x="2106" y="3236"/>
                </a:lnTo>
                <a:lnTo>
                  <a:pt x="2105" y="3232"/>
                </a:lnTo>
                <a:lnTo>
                  <a:pt x="2101" y="3228"/>
                </a:lnTo>
                <a:lnTo>
                  <a:pt x="2096" y="3227"/>
                </a:lnTo>
                <a:lnTo>
                  <a:pt x="2089" y="3228"/>
                </a:lnTo>
                <a:lnTo>
                  <a:pt x="2083" y="3232"/>
                </a:lnTo>
                <a:lnTo>
                  <a:pt x="2079" y="3236"/>
                </a:lnTo>
                <a:lnTo>
                  <a:pt x="2076" y="3242"/>
                </a:lnTo>
                <a:lnTo>
                  <a:pt x="2075" y="3248"/>
                </a:lnTo>
                <a:lnTo>
                  <a:pt x="2077" y="3253"/>
                </a:lnTo>
                <a:lnTo>
                  <a:pt x="2080" y="3256"/>
                </a:lnTo>
                <a:lnTo>
                  <a:pt x="2086" y="3257"/>
                </a:lnTo>
                <a:close/>
                <a:moveTo>
                  <a:pt x="2038" y="3404"/>
                </a:moveTo>
                <a:lnTo>
                  <a:pt x="2044" y="3403"/>
                </a:lnTo>
                <a:lnTo>
                  <a:pt x="2051" y="3400"/>
                </a:lnTo>
                <a:lnTo>
                  <a:pt x="2055" y="3396"/>
                </a:lnTo>
                <a:lnTo>
                  <a:pt x="2058" y="3390"/>
                </a:lnTo>
                <a:lnTo>
                  <a:pt x="2059" y="3383"/>
                </a:lnTo>
                <a:lnTo>
                  <a:pt x="2057" y="3379"/>
                </a:lnTo>
                <a:lnTo>
                  <a:pt x="2054" y="3376"/>
                </a:lnTo>
                <a:lnTo>
                  <a:pt x="2049" y="3375"/>
                </a:lnTo>
                <a:lnTo>
                  <a:pt x="2042" y="3376"/>
                </a:lnTo>
                <a:lnTo>
                  <a:pt x="2036" y="3379"/>
                </a:lnTo>
                <a:lnTo>
                  <a:pt x="2031" y="3383"/>
                </a:lnTo>
                <a:lnTo>
                  <a:pt x="2029" y="3390"/>
                </a:lnTo>
                <a:lnTo>
                  <a:pt x="2028" y="3396"/>
                </a:lnTo>
                <a:lnTo>
                  <a:pt x="2029" y="3400"/>
                </a:lnTo>
                <a:lnTo>
                  <a:pt x="2033" y="3403"/>
                </a:lnTo>
                <a:lnTo>
                  <a:pt x="2038" y="3404"/>
                </a:lnTo>
                <a:close/>
                <a:moveTo>
                  <a:pt x="1991" y="3552"/>
                </a:moveTo>
                <a:lnTo>
                  <a:pt x="1997" y="3551"/>
                </a:lnTo>
                <a:lnTo>
                  <a:pt x="2004" y="3548"/>
                </a:lnTo>
                <a:lnTo>
                  <a:pt x="2008" y="3543"/>
                </a:lnTo>
                <a:lnTo>
                  <a:pt x="2011" y="3537"/>
                </a:lnTo>
                <a:lnTo>
                  <a:pt x="2012" y="3532"/>
                </a:lnTo>
                <a:lnTo>
                  <a:pt x="2010" y="3526"/>
                </a:lnTo>
                <a:lnTo>
                  <a:pt x="2007" y="3523"/>
                </a:lnTo>
                <a:lnTo>
                  <a:pt x="2001" y="3522"/>
                </a:lnTo>
                <a:lnTo>
                  <a:pt x="1994" y="3523"/>
                </a:lnTo>
                <a:lnTo>
                  <a:pt x="1988" y="3526"/>
                </a:lnTo>
                <a:lnTo>
                  <a:pt x="1984" y="3532"/>
                </a:lnTo>
                <a:lnTo>
                  <a:pt x="1981" y="3537"/>
                </a:lnTo>
                <a:lnTo>
                  <a:pt x="1980" y="3543"/>
                </a:lnTo>
                <a:lnTo>
                  <a:pt x="1982" y="3548"/>
                </a:lnTo>
                <a:lnTo>
                  <a:pt x="1985" y="3551"/>
                </a:lnTo>
                <a:lnTo>
                  <a:pt x="1991" y="3552"/>
                </a:lnTo>
                <a:close/>
                <a:moveTo>
                  <a:pt x="1943" y="3700"/>
                </a:moveTo>
                <a:lnTo>
                  <a:pt x="1950" y="3699"/>
                </a:lnTo>
                <a:lnTo>
                  <a:pt x="1956" y="3696"/>
                </a:lnTo>
                <a:lnTo>
                  <a:pt x="1961" y="3691"/>
                </a:lnTo>
                <a:lnTo>
                  <a:pt x="1964" y="3685"/>
                </a:lnTo>
                <a:lnTo>
                  <a:pt x="1965" y="3679"/>
                </a:lnTo>
                <a:lnTo>
                  <a:pt x="1963" y="3674"/>
                </a:lnTo>
                <a:lnTo>
                  <a:pt x="1960" y="3671"/>
                </a:lnTo>
                <a:lnTo>
                  <a:pt x="1954" y="3670"/>
                </a:lnTo>
                <a:lnTo>
                  <a:pt x="1947" y="3671"/>
                </a:lnTo>
                <a:lnTo>
                  <a:pt x="1941" y="3674"/>
                </a:lnTo>
                <a:lnTo>
                  <a:pt x="1936" y="3679"/>
                </a:lnTo>
                <a:lnTo>
                  <a:pt x="1933" y="3685"/>
                </a:lnTo>
                <a:lnTo>
                  <a:pt x="1932" y="3691"/>
                </a:lnTo>
                <a:lnTo>
                  <a:pt x="1934" y="3696"/>
                </a:lnTo>
                <a:lnTo>
                  <a:pt x="1938" y="3699"/>
                </a:lnTo>
                <a:lnTo>
                  <a:pt x="1943" y="3700"/>
                </a:lnTo>
                <a:close/>
                <a:moveTo>
                  <a:pt x="1886" y="3832"/>
                </a:moveTo>
                <a:lnTo>
                  <a:pt x="1885" y="3838"/>
                </a:lnTo>
                <a:lnTo>
                  <a:pt x="1887" y="3843"/>
                </a:lnTo>
                <a:lnTo>
                  <a:pt x="1890" y="3846"/>
                </a:lnTo>
                <a:lnTo>
                  <a:pt x="1896" y="3847"/>
                </a:lnTo>
                <a:lnTo>
                  <a:pt x="1902" y="3846"/>
                </a:lnTo>
                <a:lnTo>
                  <a:pt x="1909" y="3843"/>
                </a:lnTo>
                <a:lnTo>
                  <a:pt x="1914" y="3838"/>
                </a:lnTo>
                <a:lnTo>
                  <a:pt x="1917" y="3832"/>
                </a:lnTo>
                <a:lnTo>
                  <a:pt x="1918" y="3826"/>
                </a:lnTo>
                <a:lnTo>
                  <a:pt x="1916" y="3821"/>
                </a:lnTo>
                <a:lnTo>
                  <a:pt x="1912" y="3818"/>
                </a:lnTo>
                <a:lnTo>
                  <a:pt x="1907" y="3817"/>
                </a:lnTo>
                <a:lnTo>
                  <a:pt x="1899" y="3818"/>
                </a:lnTo>
                <a:lnTo>
                  <a:pt x="1894" y="3821"/>
                </a:lnTo>
                <a:lnTo>
                  <a:pt x="1889" y="3826"/>
                </a:lnTo>
                <a:lnTo>
                  <a:pt x="1886" y="3832"/>
                </a:lnTo>
                <a:close/>
                <a:moveTo>
                  <a:pt x="1838" y="3980"/>
                </a:moveTo>
                <a:lnTo>
                  <a:pt x="1838" y="3985"/>
                </a:lnTo>
                <a:lnTo>
                  <a:pt x="1839" y="3990"/>
                </a:lnTo>
                <a:lnTo>
                  <a:pt x="1843" y="3995"/>
                </a:lnTo>
                <a:lnTo>
                  <a:pt x="1849" y="3996"/>
                </a:lnTo>
                <a:lnTo>
                  <a:pt x="1855" y="3995"/>
                </a:lnTo>
                <a:lnTo>
                  <a:pt x="1862" y="3990"/>
                </a:lnTo>
                <a:lnTo>
                  <a:pt x="1867" y="3985"/>
                </a:lnTo>
                <a:lnTo>
                  <a:pt x="1870" y="3980"/>
                </a:lnTo>
                <a:lnTo>
                  <a:pt x="1870" y="3974"/>
                </a:lnTo>
                <a:lnTo>
                  <a:pt x="1869" y="3969"/>
                </a:lnTo>
                <a:lnTo>
                  <a:pt x="1865" y="3966"/>
                </a:lnTo>
                <a:lnTo>
                  <a:pt x="1859" y="3964"/>
                </a:lnTo>
                <a:lnTo>
                  <a:pt x="1852" y="3966"/>
                </a:lnTo>
                <a:lnTo>
                  <a:pt x="1846" y="3969"/>
                </a:lnTo>
                <a:lnTo>
                  <a:pt x="1841" y="3974"/>
                </a:lnTo>
                <a:lnTo>
                  <a:pt x="1838" y="3980"/>
                </a:lnTo>
                <a:close/>
                <a:moveTo>
                  <a:pt x="1801" y="4144"/>
                </a:moveTo>
                <a:lnTo>
                  <a:pt x="1809" y="4142"/>
                </a:lnTo>
                <a:lnTo>
                  <a:pt x="1815" y="4139"/>
                </a:lnTo>
                <a:lnTo>
                  <a:pt x="1819" y="4133"/>
                </a:lnTo>
                <a:lnTo>
                  <a:pt x="1823" y="4127"/>
                </a:lnTo>
                <a:lnTo>
                  <a:pt x="1823" y="4121"/>
                </a:lnTo>
                <a:lnTo>
                  <a:pt x="1822" y="4116"/>
                </a:lnTo>
                <a:lnTo>
                  <a:pt x="1818" y="4113"/>
                </a:lnTo>
                <a:lnTo>
                  <a:pt x="1812" y="4111"/>
                </a:lnTo>
                <a:lnTo>
                  <a:pt x="1805" y="4113"/>
                </a:lnTo>
                <a:lnTo>
                  <a:pt x="1799" y="4116"/>
                </a:lnTo>
                <a:lnTo>
                  <a:pt x="1794" y="4121"/>
                </a:lnTo>
                <a:lnTo>
                  <a:pt x="1790" y="4127"/>
                </a:lnTo>
                <a:lnTo>
                  <a:pt x="1790" y="4133"/>
                </a:lnTo>
                <a:lnTo>
                  <a:pt x="1791" y="4139"/>
                </a:lnTo>
                <a:lnTo>
                  <a:pt x="1795" y="4142"/>
                </a:lnTo>
                <a:lnTo>
                  <a:pt x="1801" y="4144"/>
                </a:lnTo>
                <a:close/>
                <a:moveTo>
                  <a:pt x="1754" y="4291"/>
                </a:moveTo>
                <a:lnTo>
                  <a:pt x="1760" y="4290"/>
                </a:lnTo>
                <a:lnTo>
                  <a:pt x="1767" y="4286"/>
                </a:lnTo>
                <a:lnTo>
                  <a:pt x="1772" y="4281"/>
                </a:lnTo>
                <a:lnTo>
                  <a:pt x="1775" y="4275"/>
                </a:lnTo>
                <a:lnTo>
                  <a:pt x="1776" y="4268"/>
                </a:lnTo>
                <a:lnTo>
                  <a:pt x="1774" y="4263"/>
                </a:lnTo>
                <a:lnTo>
                  <a:pt x="1770" y="4260"/>
                </a:lnTo>
                <a:lnTo>
                  <a:pt x="1765" y="4259"/>
                </a:lnTo>
                <a:lnTo>
                  <a:pt x="1757" y="4260"/>
                </a:lnTo>
                <a:lnTo>
                  <a:pt x="1751" y="4263"/>
                </a:lnTo>
                <a:lnTo>
                  <a:pt x="1746" y="4268"/>
                </a:lnTo>
                <a:lnTo>
                  <a:pt x="1743" y="4275"/>
                </a:lnTo>
                <a:lnTo>
                  <a:pt x="1742" y="4281"/>
                </a:lnTo>
                <a:lnTo>
                  <a:pt x="1744" y="4286"/>
                </a:lnTo>
                <a:lnTo>
                  <a:pt x="1748" y="4290"/>
                </a:lnTo>
                <a:lnTo>
                  <a:pt x="1754" y="4291"/>
                </a:lnTo>
                <a:close/>
                <a:moveTo>
                  <a:pt x="1696" y="4423"/>
                </a:moveTo>
                <a:lnTo>
                  <a:pt x="1695" y="4429"/>
                </a:lnTo>
                <a:lnTo>
                  <a:pt x="1697" y="4434"/>
                </a:lnTo>
                <a:lnTo>
                  <a:pt x="1701" y="4437"/>
                </a:lnTo>
                <a:lnTo>
                  <a:pt x="1706" y="4438"/>
                </a:lnTo>
                <a:lnTo>
                  <a:pt x="1714" y="4437"/>
                </a:lnTo>
                <a:lnTo>
                  <a:pt x="1720" y="4434"/>
                </a:lnTo>
                <a:lnTo>
                  <a:pt x="1725" y="4429"/>
                </a:lnTo>
                <a:lnTo>
                  <a:pt x="1728" y="4423"/>
                </a:lnTo>
                <a:lnTo>
                  <a:pt x="1729" y="4417"/>
                </a:lnTo>
                <a:lnTo>
                  <a:pt x="1727" y="4411"/>
                </a:lnTo>
                <a:lnTo>
                  <a:pt x="1723" y="4407"/>
                </a:lnTo>
                <a:lnTo>
                  <a:pt x="1717" y="4406"/>
                </a:lnTo>
                <a:lnTo>
                  <a:pt x="1710" y="4407"/>
                </a:lnTo>
                <a:lnTo>
                  <a:pt x="1704" y="4411"/>
                </a:lnTo>
                <a:lnTo>
                  <a:pt x="1699" y="4417"/>
                </a:lnTo>
                <a:lnTo>
                  <a:pt x="1696" y="4423"/>
                </a:lnTo>
                <a:close/>
                <a:moveTo>
                  <a:pt x="1648" y="4570"/>
                </a:moveTo>
                <a:lnTo>
                  <a:pt x="1648" y="4576"/>
                </a:lnTo>
                <a:lnTo>
                  <a:pt x="1649" y="4581"/>
                </a:lnTo>
                <a:lnTo>
                  <a:pt x="1653" y="4584"/>
                </a:lnTo>
                <a:lnTo>
                  <a:pt x="1659" y="4586"/>
                </a:lnTo>
                <a:lnTo>
                  <a:pt x="1665" y="4584"/>
                </a:lnTo>
                <a:lnTo>
                  <a:pt x="1672" y="4581"/>
                </a:lnTo>
                <a:lnTo>
                  <a:pt x="1677" y="4576"/>
                </a:lnTo>
                <a:lnTo>
                  <a:pt x="1681" y="4570"/>
                </a:lnTo>
                <a:lnTo>
                  <a:pt x="1681" y="4564"/>
                </a:lnTo>
                <a:lnTo>
                  <a:pt x="1680" y="4559"/>
                </a:lnTo>
                <a:lnTo>
                  <a:pt x="1676" y="4556"/>
                </a:lnTo>
                <a:lnTo>
                  <a:pt x="1670" y="4553"/>
                </a:lnTo>
                <a:lnTo>
                  <a:pt x="1662" y="4556"/>
                </a:lnTo>
                <a:lnTo>
                  <a:pt x="1656" y="4559"/>
                </a:lnTo>
                <a:lnTo>
                  <a:pt x="1652" y="4564"/>
                </a:lnTo>
                <a:lnTo>
                  <a:pt x="1648" y="4570"/>
                </a:lnTo>
                <a:close/>
                <a:moveTo>
                  <a:pt x="1601" y="4717"/>
                </a:moveTo>
                <a:lnTo>
                  <a:pt x="1600" y="4723"/>
                </a:lnTo>
                <a:lnTo>
                  <a:pt x="1602" y="4728"/>
                </a:lnTo>
                <a:lnTo>
                  <a:pt x="1606" y="4732"/>
                </a:lnTo>
                <a:lnTo>
                  <a:pt x="1612" y="4733"/>
                </a:lnTo>
                <a:lnTo>
                  <a:pt x="1619" y="4732"/>
                </a:lnTo>
                <a:lnTo>
                  <a:pt x="1625" y="4728"/>
                </a:lnTo>
                <a:lnTo>
                  <a:pt x="1630" y="4723"/>
                </a:lnTo>
                <a:lnTo>
                  <a:pt x="1633" y="4717"/>
                </a:lnTo>
                <a:lnTo>
                  <a:pt x="1634" y="4711"/>
                </a:lnTo>
                <a:lnTo>
                  <a:pt x="1632" y="4706"/>
                </a:lnTo>
                <a:lnTo>
                  <a:pt x="1628" y="4703"/>
                </a:lnTo>
                <a:lnTo>
                  <a:pt x="1623" y="4702"/>
                </a:lnTo>
                <a:lnTo>
                  <a:pt x="1615" y="4703"/>
                </a:lnTo>
                <a:lnTo>
                  <a:pt x="1609" y="4706"/>
                </a:lnTo>
                <a:lnTo>
                  <a:pt x="1604" y="4711"/>
                </a:lnTo>
                <a:lnTo>
                  <a:pt x="1601" y="4717"/>
                </a:lnTo>
                <a:close/>
                <a:moveTo>
                  <a:pt x="1554" y="4865"/>
                </a:moveTo>
                <a:lnTo>
                  <a:pt x="1553" y="4871"/>
                </a:lnTo>
                <a:lnTo>
                  <a:pt x="1555" y="4876"/>
                </a:lnTo>
                <a:lnTo>
                  <a:pt x="1559" y="4879"/>
                </a:lnTo>
                <a:lnTo>
                  <a:pt x="1564" y="4880"/>
                </a:lnTo>
                <a:lnTo>
                  <a:pt x="1572" y="4879"/>
                </a:lnTo>
                <a:lnTo>
                  <a:pt x="1578" y="4876"/>
                </a:lnTo>
                <a:lnTo>
                  <a:pt x="1583" y="4871"/>
                </a:lnTo>
                <a:lnTo>
                  <a:pt x="1586" y="4865"/>
                </a:lnTo>
                <a:lnTo>
                  <a:pt x="1587" y="4859"/>
                </a:lnTo>
                <a:lnTo>
                  <a:pt x="1585" y="4854"/>
                </a:lnTo>
                <a:lnTo>
                  <a:pt x="1581" y="4850"/>
                </a:lnTo>
                <a:lnTo>
                  <a:pt x="1575" y="4849"/>
                </a:lnTo>
                <a:lnTo>
                  <a:pt x="1568" y="4850"/>
                </a:lnTo>
                <a:lnTo>
                  <a:pt x="1562" y="4854"/>
                </a:lnTo>
                <a:lnTo>
                  <a:pt x="1557" y="4859"/>
                </a:lnTo>
                <a:lnTo>
                  <a:pt x="1554" y="4865"/>
                </a:lnTo>
                <a:close/>
                <a:moveTo>
                  <a:pt x="1506" y="5012"/>
                </a:moveTo>
                <a:lnTo>
                  <a:pt x="1505" y="5018"/>
                </a:lnTo>
                <a:lnTo>
                  <a:pt x="1507" y="5024"/>
                </a:lnTo>
                <a:lnTo>
                  <a:pt x="1511" y="5027"/>
                </a:lnTo>
                <a:lnTo>
                  <a:pt x="1517" y="5029"/>
                </a:lnTo>
                <a:lnTo>
                  <a:pt x="1524" y="5027"/>
                </a:lnTo>
                <a:lnTo>
                  <a:pt x="1530" y="5024"/>
                </a:lnTo>
                <a:lnTo>
                  <a:pt x="1535" y="5018"/>
                </a:lnTo>
                <a:lnTo>
                  <a:pt x="1538" y="5012"/>
                </a:lnTo>
                <a:lnTo>
                  <a:pt x="1539" y="5006"/>
                </a:lnTo>
                <a:lnTo>
                  <a:pt x="1537" y="5001"/>
                </a:lnTo>
                <a:lnTo>
                  <a:pt x="1534" y="4998"/>
                </a:lnTo>
                <a:lnTo>
                  <a:pt x="1528" y="4996"/>
                </a:lnTo>
                <a:lnTo>
                  <a:pt x="1520" y="4998"/>
                </a:lnTo>
                <a:lnTo>
                  <a:pt x="1514" y="5001"/>
                </a:lnTo>
                <a:lnTo>
                  <a:pt x="1509" y="5006"/>
                </a:lnTo>
                <a:lnTo>
                  <a:pt x="1506" y="5012"/>
                </a:lnTo>
                <a:close/>
                <a:moveTo>
                  <a:pt x="1459" y="5159"/>
                </a:moveTo>
                <a:lnTo>
                  <a:pt x="1458" y="5167"/>
                </a:lnTo>
                <a:lnTo>
                  <a:pt x="1460" y="5172"/>
                </a:lnTo>
                <a:lnTo>
                  <a:pt x="1464" y="5175"/>
                </a:lnTo>
                <a:lnTo>
                  <a:pt x="1469" y="5176"/>
                </a:lnTo>
                <a:lnTo>
                  <a:pt x="1477" y="5175"/>
                </a:lnTo>
                <a:lnTo>
                  <a:pt x="1483" y="5172"/>
                </a:lnTo>
                <a:lnTo>
                  <a:pt x="1488" y="5167"/>
                </a:lnTo>
                <a:lnTo>
                  <a:pt x="1491" y="5159"/>
                </a:lnTo>
                <a:lnTo>
                  <a:pt x="1492" y="5153"/>
                </a:lnTo>
                <a:lnTo>
                  <a:pt x="1490" y="5148"/>
                </a:lnTo>
                <a:lnTo>
                  <a:pt x="1486" y="5145"/>
                </a:lnTo>
                <a:lnTo>
                  <a:pt x="1480" y="5144"/>
                </a:lnTo>
                <a:lnTo>
                  <a:pt x="1473" y="5145"/>
                </a:lnTo>
                <a:lnTo>
                  <a:pt x="1467" y="5148"/>
                </a:lnTo>
                <a:lnTo>
                  <a:pt x="1462" y="5153"/>
                </a:lnTo>
                <a:lnTo>
                  <a:pt x="1459" y="5159"/>
                </a:lnTo>
                <a:close/>
                <a:moveTo>
                  <a:pt x="1411" y="5308"/>
                </a:moveTo>
                <a:lnTo>
                  <a:pt x="1411" y="5314"/>
                </a:lnTo>
                <a:lnTo>
                  <a:pt x="1413" y="5319"/>
                </a:lnTo>
                <a:lnTo>
                  <a:pt x="1416" y="5322"/>
                </a:lnTo>
                <a:lnTo>
                  <a:pt x="1422" y="5323"/>
                </a:lnTo>
                <a:lnTo>
                  <a:pt x="1430" y="5322"/>
                </a:lnTo>
                <a:lnTo>
                  <a:pt x="1436" y="5319"/>
                </a:lnTo>
                <a:lnTo>
                  <a:pt x="1441" y="5314"/>
                </a:lnTo>
                <a:lnTo>
                  <a:pt x="1444" y="5308"/>
                </a:lnTo>
                <a:lnTo>
                  <a:pt x="1444" y="5301"/>
                </a:lnTo>
                <a:lnTo>
                  <a:pt x="1443" y="5296"/>
                </a:lnTo>
                <a:lnTo>
                  <a:pt x="1439" y="5292"/>
                </a:lnTo>
                <a:lnTo>
                  <a:pt x="1433" y="5291"/>
                </a:lnTo>
                <a:lnTo>
                  <a:pt x="1426" y="5292"/>
                </a:lnTo>
                <a:lnTo>
                  <a:pt x="1420" y="5296"/>
                </a:lnTo>
                <a:lnTo>
                  <a:pt x="1415" y="5301"/>
                </a:lnTo>
                <a:lnTo>
                  <a:pt x="1411" y="5308"/>
                </a:lnTo>
                <a:close/>
                <a:moveTo>
                  <a:pt x="1365" y="5455"/>
                </a:moveTo>
                <a:lnTo>
                  <a:pt x="1364" y="5461"/>
                </a:lnTo>
                <a:lnTo>
                  <a:pt x="1366" y="5466"/>
                </a:lnTo>
                <a:lnTo>
                  <a:pt x="1369" y="5469"/>
                </a:lnTo>
                <a:lnTo>
                  <a:pt x="1375" y="5470"/>
                </a:lnTo>
                <a:lnTo>
                  <a:pt x="1382" y="5469"/>
                </a:lnTo>
                <a:lnTo>
                  <a:pt x="1388" y="5466"/>
                </a:lnTo>
                <a:lnTo>
                  <a:pt x="1393" y="5461"/>
                </a:lnTo>
                <a:lnTo>
                  <a:pt x="1396" y="5455"/>
                </a:lnTo>
                <a:lnTo>
                  <a:pt x="1397" y="5449"/>
                </a:lnTo>
                <a:lnTo>
                  <a:pt x="1395" y="5444"/>
                </a:lnTo>
                <a:lnTo>
                  <a:pt x="1391" y="5440"/>
                </a:lnTo>
                <a:lnTo>
                  <a:pt x="1386" y="5439"/>
                </a:lnTo>
                <a:lnTo>
                  <a:pt x="1378" y="5440"/>
                </a:lnTo>
                <a:lnTo>
                  <a:pt x="1372" y="5444"/>
                </a:lnTo>
                <a:lnTo>
                  <a:pt x="1368" y="5449"/>
                </a:lnTo>
                <a:lnTo>
                  <a:pt x="1365" y="5455"/>
                </a:lnTo>
                <a:close/>
                <a:moveTo>
                  <a:pt x="1317" y="5603"/>
                </a:moveTo>
                <a:lnTo>
                  <a:pt x="1316" y="5608"/>
                </a:lnTo>
                <a:lnTo>
                  <a:pt x="1318" y="5613"/>
                </a:lnTo>
                <a:lnTo>
                  <a:pt x="1322" y="5617"/>
                </a:lnTo>
                <a:lnTo>
                  <a:pt x="1327" y="5618"/>
                </a:lnTo>
                <a:lnTo>
                  <a:pt x="1335" y="5617"/>
                </a:lnTo>
                <a:lnTo>
                  <a:pt x="1341" y="5613"/>
                </a:lnTo>
                <a:lnTo>
                  <a:pt x="1345" y="5608"/>
                </a:lnTo>
                <a:lnTo>
                  <a:pt x="1349" y="5603"/>
                </a:lnTo>
                <a:lnTo>
                  <a:pt x="1349" y="5597"/>
                </a:lnTo>
                <a:lnTo>
                  <a:pt x="1348" y="5592"/>
                </a:lnTo>
                <a:lnTo>
                  <a:pt x="1344" y="5589"/>
                </a:lnTo>
                <a:lnTo>
                  <a:pt x="1338" y="5587"/>
                </a:lnTo>
                <a:lnTo>
                  <a:pt x="1331" y="5589"/>
                </a:lnTo>
                <a:lnTo>
                  <a:pt x="1325" y="5592"/>
                </a:lnTo>
                <a:lnTo>
                  <a:pt x="1320" y="5597"/>
                </a:lnTo>
                <a:lnTo>
                  <a:pt x="1317" y="5603"/>
                </a:lnTo>
                <a:close/>
                <a:moveTo>
                  <a:pt x="1270" y="5750"/>
                </a:moveTo>
                <a:lnTo>
                  <a:pt x="1269" y="5756"/>
                </a:lnTo>
                <a:lnTo>
                  <a:pt x="1271" y="5761"/>
                </a:lnTo>
                <a:lnTo>
                  <a:pt x="1275" y="5764"/>
                </a:lnTo>
                <a:lnTo>
                  <a:pt x="1280" y="5765"/>
                </a:lnTo>
                <a:lnTo>
                  <a:pt x="1287" y="5764"/>
                </a:lnTo>
                <a:lnTo>
                  <a:pt x="1293" y="5761"/>
                </a:lnTo>
                <a:lnTo>
                  <a:pt x="1298" y="5756"/>
                </a:lnTo>
                <a:lnTo>
                  <a:pt x="1301" y="5750"/>
                </a:lnTo>
                <a:lnTo>
                  <a:pt x="1302" y="5744"/>
                </a:lnTo>
                <a:lnTo>
                  <a:pt x="1300" y="5739"/>
                </a:lnTo>
                <a:lnTo>
                  <a:pt x="1296" y="5736"/>
                </a:lnTo>
                <a:lnTo>
                  <a:pt x="1291" y="5735"/>
                </a:lnTo>
                <a:lnTo>
                  <a:pt x="1284" y="5736"/>
                </a:lnTo>
                <a:lnTo>
                  <a:pt x="1278" y="5739"/>
                </a:lnTo>
                <a:lnTo>
                  <a:pt x="1273" y="5744"/>
                </a:lnTo>
                <a:lnTo>
                  <a:pt x="1270" y="5750"/>
                </a:lnTo>
                <a:close/>
                <a:moveTo>
                  <a:pt x="1223" y="5897"/>
                </a:moveTo>
                <a:lnTo>
                  <a:pt x="1222" y="5903"/>
                </a:lnTo>
                <a:lnTo>
                  <a:pt x="1224" y="5908"/>
                </a:lnTo>
                <a:lnTo>
                  <a:pt x="1227" y="5912"/>
                </a:lnTo>
                <a:lnTo>
                  <a:pt x="1233" y="5913"/>
                </a:lnTo>
                <a:lnTo>
                  <a:pt x="1240" y="5912"/>
                </a:lnTo>
                <a:lnTo>
                  <a:pt x="1246" y="5908"/>
                </a:lnTo>
                <a:lnTo>
                  <a:pt x="1250" y="5903"/>
                </a:lnTo>
                <a:lnTo>
                  <a:pt x="1253" y="5897"/>
                </a:lnTo>
                <a:lnTo>
                  <a:pt x="1254" y="5892"/>
                </a:lnTo>
                <a:lnTo>
                  <a:pt x="1252" y="5887"/>
                </a:lnTo>
                <a:lnTo>
                  <a:pt x="1249" y="5884"/>
                </a:lnTo>
                <a:lnTo>
                  <a:pt x="1243" y="5882"/>
                </a:lnTo>
                <a:lnTo>
                  <a:pt x="1236" y="5884"/>
                </a:lnTo>
                <a:lnTo>
                  <a:pt x="1231" y="5887"/>
                </a:lnTo>
                <a:lnTo>
                  <a:pt x="1226" y="5892"/>
                </a:lnTo>
                <a:lnTo>
                  <a:pt x="1223" y="5897"/>
                </a:lnTo>
                <a:close/>
                <a:moveTo>
                  <a:pt x="1176" y="6045"/>
                </a:moveTo>
                <a:lnTo>
                  <a:pt x="1175" y="6051"/>
                </a:lnTo>
                <a:lnTo>
                  <a:pt x="1177" y="6056"/>
                </a:lnTo>
                <a:lnTo>
                  <a:pt x="1180" y="6059"/>
                </a:lnTo>
                <a:lnTo>
                  <a:pt x="1186" y="6060"/>
                </a:lnTo>
                <a:lnTo>
                  <a:pt x="1193" y="6059"/>
                </a:lnTo>
                <a:lnTo>
                  <a:pt x="1198" y="6056"/>
                </a:lnTo>
                <a:lnTo>
                  <a:pt x="1203" y="6051"/>
                </a:lnTo>
                <a:lnTo>
                  <a:pt x="1206" y="6045"/>
                </a:lnTo>
                <a:lnTo>
                  <a:pt x="1206" y="6039"/>
                </a:lnTo>
                <a:lnTo>
                  <a:pt x="1205" y="6034"/>
                </a:lnTo>
                <a:lnTo>
                  <a:pt x="1201" y="6031"/>
                </a:lnTo>
                <a:lnTo>
                  <a:pt x="1196" y="6030"/>
                </a:lnTo>
                <a:lnTo>
                  <a:pt x="1189" y="6031"/>
                </a:lnTo>
                <a:lnTo>
                  <a:pt x="1183" y="6034"/>
                </a:lnTo>
                <a:lnTo>
                  <a:pt x="1179" y="6039"/>
                </a:lnTo>
                <a:lnTo>
                  <a:pt x="1176" y="6045"/>
                </a:lnTo>
                <a:close/>
                <a:moveTo>
                  <a:pt x="1128" y="6193"/>
                </a:moveTo>
                <a:lnTo>
                  <a:pt x="1128" y="6199"/>
                </a:lnTo>
                <a:lnTo>
                  <a:pt x="1129" y="6203"/>
                </a:lnTo>
                <a:lnTo>
                  <a:pt x="1133" y="6206"/>
                </a:lnTo>
                <a:lnTo>
                  <a:pt x="1138" y="6207"/>
                </a:lnTo>
                <a:lnTo>
                  <a:pt x="1145" y="6206"/>
                </a:lnTo>
                <a:lnTo>
                  <a:pt x="1151" y="6203"/>
                </a:lnTo>
                <a:lnTo>
                  <a:pt x="1155" y="6199"/>
                </a:lnTo>
                <a:lnTo>
                  <a:pt x="1158" y="6193"/>
                </a:lnTo>
                <a:lnTo>
                  <a:pt x="1159" y="6186"/>
                </a:lnTo>
                <a:lnTo>
                  <a:pt x="1157" y="6182"/>
                </a:lnTo>
                <a:lnTo>
                  <a:pt x="1154" y="6179"/>
                </a:lnTo>
                <a:lnTo>
                  <a:pt x="1148" y="6178"/>
                </a:lnTo>
                <a:lnTo>
                  <a:pt x="1142" y="6179"/>
                </a:lnTo>
                <a:lnTo>
                  <a:pt x="1136" y="6182"/>
                </a:lnTo>
                <a:lnTo>
                  <a:pt x="1131" y="6186"/>
                </a:lnTo>
                <a:lnTo>
                  <a:pt x="1128" y="6193"/>
                </a:lnTo>
                <a:close/>
                <a:moveTo>
                  <a:pt x="1081" y="6340"/>
                </a:moveTo>
                <a:lnTo>
                  <a:pt x="1081" y="6346"/>
                </a:lnTo>
                <a:lnTo>
                  <a:pt x="1082" y="6350"/>
                </a:lnTo>
                <a:lnTo>
                  <a:pt x="1086" y="6353"/>
                </a:lnTo>
                <a:lnTo>
                  <a:pt x="1091" y="6354"/>
                </a:lnTo>
                <a:lnTo>
                  <a:pt x="1098" y="6353"/>
                </a:lnTo>
                <a:lnTo>
                  <a:pt x="1103" y="6350"/>
                </a:lnTo>
                <a:lnTo>
                  <a:pt x="1108" y="6346"/>
                </a:lnTo>
                <a:lnTo>
                  <a:pt x="1111" y="6340"/>
                </a:lnTo>
                <a:lnTo>
                  <a:pt x="1111" y="6335"/>
                </a:lnTo>
                <a:lnTo>
                  <a:pt x="1110" y="6330"/>
                </a:lnTo>
                <a:lnTo>
                  <a:pt x="1106" y="6326"/>
                </a:lnTo>
                <a:lnTo>
                  <a:pt x="1101" y="6325"/>
                </a:lnTo>
                <a:lnTo>
                  <a:pt x="1094" y="6326"/>
                </a:lnTo>
                <a:lnTo>
                  <a:pt x="1089" y="6330"/>
                </a:lnTo>
                <a:lnTo>
                  <a:pt x="1084" y="6335"/>
                </a:lnTo>
                <a:lnTo>
                  <a:pt x="1081" y="6340"/>
                </a:lnTo>
                <a:close/>
                <a:moveTo>
                  <a:pt x="1035" y="6488"/>
                </a:moveTo>
                <a:lnTo>
                  <a:pt x="1034" y="6493"/>
                </a:lnTo>
                <a:lnTo>
                  <a:pt x="1035" y="6497"/>
                </a:lnTo>
                <a:lnTo>
                  <a:pt x="1039" y="6500"/>
                </a:lnTo>
                <a:lnTo>
                  <a:pt x="1044" y="6501"/>
                </a:lnTo>
                <a:lnTo>
                  <a:pt x="1050" y="6500"/>
                </a:lnTo>
                <a:lnTo>
                  <a:pt x="1056" y="6497"/>
                </a:lnTo>
                <a:lnTo>
                  <a:pt x="1060" y="6493"/>
                </a:lnTo>
                <a:lnTo>
                  <a:pt x="1063" y="6488"/>
                </a:lnTo>
                <a:lnTo>
                  <a:pt x="1063" y="6482"/>
                </a:lnTo>
                <a:lnTo>
                  <a:pt x="1062" y="6478"/>
                </a:lnTo>
                <a:lnTo>
                  <a:pt x="1058" y="6475"/>
                </a:lnTo>
                <a:lnTo>
                  <a:pt x="1054" y="6474"/>
                </a:lnTo>
                <a:lnTo>
                  <a:pt x="1047" y="6475"/>
                </a:lnTo>
                <a:lnTo>
                  <a:pt x="1042" y="6478"/>
                </a:lnTo>
                <a:lnTo>
                  <a:pt x="1037" y="6482"/>
                </a:lnTo>
                <a:lnTo>
                  <a:pt x="1035" y="6488"/>
                </a:lnTo>
                <a:close/>
                <a:moveTo>
                  <a:pt x="988" y="6635"/>
                </a:moveTo>
                <a:lnTo>
                  <a:pt x="987" y="6640"/>
                </a:lnTo>
                <a:lnTo>
                  <a:pt x="988" y="6644"/>
                </a:lnTo>
                <a:lnTo>
                  <a:pt x="992" y="6647"/>
                </a:lnTo>
                <a:lnTo>
                  <a:pt x="997" y="6648"/>
                </a:lnTo>
                <a:lnTo>
                  <a:pt x="1003" y="6647"/>
                </a:lnTo>
                <a:lnTo>
                  <a:pt x="1008" y="6644"/>
                </a:lnTo>
                <a:lnTo>
                  <a:pt x="1012" y="6640"/>
                </a:lnTo>
                <a:lnTo>
                  <a:pt x="1015" y="6635"/>
                </a:lnTo>
                <a:lnTo>
                  <a:pt x="1016" y="6630"/>
                </a:lnTo>
                <a:lnTo>
                  <a:pt x="1014" y="6626"/>
                </a:lnTo>
                <a:lnTo>
                  <a:pt x="1011" y="6623"/>
                </a:lnTo>
                <a:lnTo>
                  <a:pt x="1006" y="6622"/>
                </a:lnTo>
                <a:lnTo>
                  <a:pt x="1000" y="6623"/>
                </a:lnTo>
                <a:lnTo>
                  <a:pt x="994" y="6626"/>
                </a:lnTo>
                <a:lnTo>
                  <a:pt x="990" y="6630"/>
                </a:lnTo>
                <a:lnTo>
                  <a:pt x="988" y="6635"/>
                </a:lnTo>
                <a:close/>
                <a:moveTo>
                  <a:pt x="941" y="6782"/>
                </a:moveTo>
                <a:lnTo>
                  <a:pt x="940" y="6787"/>
                </a:lnTo>
                <a:lnTo>
                  <a:pt x="941" y="6792"/>
                </a:lnTo>
                <a:lnTo>
                  <a:pt x="945" y="6794"/>
                </a:lnTo>
                <a:lnTo>
                  <a:pt x="949" y="6795"/>
                </a:lnTo>
                <a:lnTo>
                  <a:pt x="956" y="6794"/>
                </a:lnTo>
                <a:lnTo>
                  <a:pt x="961" y="6792"/>
                </a:lnTo>
                <a:lnTo>
                  <a:pt x="965" y="6787"/>
                </a:lnTo>
                <a:lnTo>
                  <a:pt x="967" y="6782"/>
                </a:lnTo>
                <a:lnTo>
                  <a:pt x="968" y="6777"/>
                </a:lnTo>
                <a:lnTo>
                  <a:pt x="966" y="6773"/>
                </a:lnTo>
                <a:lnTo>
                  <a:pt x="963" y="6771"/>
                </a:lnTo>
                <a:lnTo>
                  <a:pt x="959" y="6770"/>
                </a:lnTo>
                <a:lnTo>
                  <a:pt x="952" y="6771"/>
                </a:lnTo>
                <a:lnTo>
                  <a:pt x="947" y="6773"/>
                </a:lnTo>
                <a:lnTo>
                  <a:pt x="943" y="6777"/>
                </a:lnTo>
                <a:lnTo>
                  <a:pt x="941" y="6782"/>
                </a:lnTo>
                <a:close/>
                <a:moveTo>
                  <a:pt x="894" y="6930"/>
                </a:moveTo>
                <a:lnTo>
                  <a:pt x="893" y="6935"/>
                </a:lnTo>
                <a:lnTo>
                  <a:pt x="894" y="6940"/>
                </a:lnTo>
                <a:lnTo>
                  <a:pt x="898" y="6942"/>
                </a:lnTo>
                <a:lnTo>
                  <a:pt x="902" y="6943"/>
                </a:lnTo>
                <a:lnTo>
                  <a:pt x="908" y="6942"/>
                </a:lnTo>
                <a:lnTo>
                  <a:pt x="913" y="6940"/>
                </a:lnTo>
                <a:lnTo>
                  <a:pt x="917" y="6935"/>
                </a:lnTo>
                <a:lnTo>
                  <a:pt x="919" y="6930"/>
                </a:lnTo>
                <a:lnTo>
                  <a:pt x="920" y="6925"/>
                </a:lnTo>
                <a:lnTo>
                  <a:pt x="919" y="6921"/>
                </a:lnTo>
                <a:lnTo>
                  <a:pt x="916" y="6918"/>
                </a:lnTo>
                <a:lnTo>
                  <a:pt x="911" y="6917"/>
                </a:lnTo>
                <a:lnTo>
                  <a:pt x="905" y="6918"/>
                </a:lnTo>
                <a:lnTo>
                  <a:pt x="900" y="6921"/>
                </a:lnTo>
                <a:lnTo>
                  <a:pt x="896" y="6925"/>
                </a:lnTo>
                <a:lnTo>
                  <a:pt x="894" y="6930"/>
                </a:lnTo>
                <a:close/>
                <a:moveTo>
                  <a:pt x="847" y="7078"/>
                </a:moveTo>
                <a:lnTo>
                  <a:pt x="846" y="7083"/>
                </a:lnTo>
                <a:lnTo>
                  <a:pt x="847" y="7087"/>
                </a:lnTo>
                <a:lnTo>
                  <a:pt x="850" y="7089"/>
                </a:lnTo>
                <a:lnTo>
                  <a:pt x="855" y="7090"/>
                </a:lnTo>
                <a:lnTo>
                  <a:pt x="861" y="7089"/>
                </a:lnTo>
                <a:lnTo>
                  <a:pt x="865" y="7087"/>
                </a:lnTo>
                <a:lnTo>
                  <a:pt x="869" y="7083"/>
                </a:lnTo>
                <a:lnTo>
                  <a:pt x="872" y="7078"/>
                </a:lnTo>
                <a:lnTo>
                  <a:pt x="872" y="7073"/>
                </a:lnTo>
                <a:lnTo>
                  <a:pt x="871" y="7069"/>
                </a:lnTo>
                <a:lnTo>
                  <a:pt x="868" y="7066"/>
                </a:lnTo>
                <a:lnTo>
                  <a:pt x="863" y="7065"/>
                </a:lnTo>
                <a:lnTo>
                  <a:pt x="859" y="7066"/>
                </a:lnTo>
                <a:lnTo>
                  <a:pt x="853" y="7069"/>
                </a:lnTo>
                <a:lnTo>
                  <a:pt x="849" y="7073"/>
                </a:lnTo>
                <a:lnTo>
                  <a:pt x="847" y="7078"/>
                </a:lnTo>
                <a:close/>
                <a:moveTo>
                  <a:pt x="800" y="7226"/>
                </a:moveTo>
                <a:lnTo>
                  <a:pt x="799" y="7230"/>
                </a:lnTo>
                <a:lnTo>
                  <a:pt x="800" y="7234"/>
                </a:lnTo>
                <a:lnTo>
                  <a:pt x="803" y="7236"/>
                </a:lnTo>
                <a:lnTo>
                  <a:pt x="808" y="7237"/>
                </a:lnTo>
                <a:lnTo>
                  <a:pt x="813" y="7236"/>
                </a:lnTo>
                <a:lnTo>
                  <a:pt x="818" y="7234"/>
                </a:lnTo>
                <a:lnTo>
                  <a:pt x="822" y="7230"/>
                </a:lnTo>
                <a:lnTo>
                  <a:pt x="824" y="7226"/>
                </a:lnTo>
                <a:lnTo>
                  <a:pt x="824" y="7221"/>
                </a:lnTo>
                <a:lnTo>
                  <a:pt x="823" y="7216"/>
                </a:lnTo>
                <a:lnTo>
                  <a:pt x="820" y="7214"/>
                </a:lnTo>
                <a:lnTo>
                  <a:pt x="816" y="7213"/>
                </a:lnTo>
                <a:lnTo>
                  <a:pt x="810" y="7214"/>
                </a:lnTo>
                <a:lnTo>
                  <a:pt x="806" y="7216"/>
                </a:lnTo>
                <a:lnTo>
                  <a:pt x="802" y="7221"/>
                </a:lnTo>
                <a:lnTo>
                  <a:pt x="800" y="7226"/>
                </a:lnTo>
                <a:close/>
                <a:moveTo>
                  <a:pt x="753" y="7373"/>
                </a:moveTo>
                <a:lnTo>
                  <a:pt x="752" y="7377"/>
                </a:lnTo>
                <a:lnTo>
                  <a:pt x="753" y="7381"/>
                </a:lnTo>
                <a:lnTo>
                  <a:pt x="756" y="7383"/>
                </a:lnTo>
                <a:lnTo>
                  <a:pt x="760" y="7384"/>
                </a:lnTo>
                <a:lnTo>
                  <a:pt x="766" y="7383"/>
                </a:lnTo>
                <a:lnTo>
                  <a:pt x="770" y="7381"/>
                </a:lnTo>
                <a:lnTo>
                  <a:pt x="774" y="7377"/>
                </a:lnTo>
                <a:lnTo>
                  <a:pt x="776" y="7373"/>
                </a:lnTo>
                <a:lnTo>
                  <a:pt x="777" y="7369"/>
                </a:lnTo>
                <a:lnTo>
                  <a:pt x="775" y="7365"/>
                </a:lnTo>
                <a:lnTo>
                  <a:pt x="773" y="7363"/>
                </a:lnTo>
                <a:lnTo>
                  <a:pt x="768" y="7362"/>
                </a:lnTo>
                <a:lnTo>
                  <a:pt x="764" y="7363"/>
                </a:lnTo>
                <a:lnTo>
                  <a:pt x="759" y="7365"/>
                </a:lnTo>
                <a:lnTo>
                  <a:pt x="755" y="7369"/>
                </a:lnTo>
                <a:lnTo>
                  <a:pt x="753" y="7373"/>
                </a:lnTo>
                <a:close/>
                <a:moveTo>
                  <a:pt x="706" y="7520"/>
                </a:moveTo>
                <a:lnTo>
                  <a:pt x="705" y="7525"/>
                </a:lnTo>
                <a:lnTo>
                  <a:pt x="706" y="7528"/>
                </a:lnTo>
                <a:lnTo>
                  <a:pt x="709" y="7530"/>
                </a:lnTo>
                <a:lnTo>
                  <a:pt x="713" y="7531"/>
                </a:lnTo>
                <a:lnTo>
                  <a:pt x="719" y="7530"/>
                </a:lnTo>
                <a:lnTo>
                  <a:pt x="723" y="7528"/>
                </a:lnTo>
                <a:lnTo>
                  <a:pt x="726" y="7525"/>
                </a:lnTo>
                <a:lnTo>
                  <a:pt x="728" y="7520"/>
                </a:lnTo>
                <a:lnTo>
                  <a:pt x="729" y="7516"/>
                </a:lnTo>
                <a:lnTo>
                  <a:pt x="728" y="7513"/>
                </a:lnTo>
                <a:lnTo>
                  <a:pt x="725" y="7510"/>
                </a:lnTo>
                <a:lnTo>
                  <a:pt x="721" y="7509"/>
                </a:lnTo>
                <a:lnTo>
                  <a:pt x="717" y="7510"/>
                </a:lnTo>
                <a:lnTo>
                  <a:pt x="711" y="7513"/>
                </a:lnTo>
                <a:lnTo>
                  <a:pt x="708" y="7516"/>
                </a:lnTo>
                <a:lnTo>
                  <a:pt x="706" y="7520"/>
                </a:lnTo>
                <a:close/>
                <a:moveTo>
                  <a:pt x="659" y="7668"/>
                </a:moveTo>
                <a:lnTo>
                  <a:pt x="659" y="7672"/>
                </a:lnTo>
                <a:lnTo>
                  <a:pt x="660" y="7675"/>
                </a:lnTo>
                <a:lnTo>
                  <a:pt x="662" y="7677"/>
                </a:lnTo>
                <a:lnTo>
                  <a:pt x="666" y="7678"/>
                </a:lnTo>
                <a:lnTo>
                  <a:pt x="671" y="7677"/>
                </a:lnTo>
                <a:lnTo>
                  <a:pt x="675" y="7675"/>
                </a:lnTo>
                <a:lnTo>
                  <a:pt x="678" y="7672"/>
                </a:lnTo>
                <a:lnTo>
                  <a:pt x="680" y="7668"/>
                </a:lnTo>
                <a:lnTo>
                  <a:pt x="681" y="7664"/>
                </a:lnTo>
                <a:lnTo>
                  <a:pt x="680" y="7661"/>
                </a:lnTo>
                <a:lnTo>
                  <a:pt x="677" y="7658"/>
                </a:lnTo>
                <a:lnTo>
                  <a:pt x="673" y="7658"/>
                </a:lnTo>
                <a:lnTo>
                  <a:pt x="669" y="7658"/>
                </a:lnTo>
                <a:lnTo>
                  <a:pt x="664" y="7661"/>
                </a:lnTo>
                <a:lnTo>
                  <a:pt x="661" y="7664"/>
                </a:lnTo>
                <a:lnTo>
                  <a:pt x="659" y="7668"/>
                </a:lnTo>
                <a:close/>
                <a:moveTo>
                  <a:pt x="612" y="7815"/>
                </a:moveTo>
                <a:lnTo>
                  <a:pt x="612" y="7819"/>
                </a:lnTo>
                <a:lnTo>
                  <a:pt x="613" y="7822"/>
                </a:lnTo>
                <a:lnTo>
                  <a:pt x="615" y="7825"/>
                </a:lnTo>
                <a:lnTo>
                  <a:pt x="619" y="7826"/>
                </a:lnTo>
                <a:lnTo>
                  <a:pt x="624" y="7825"/>
                </a:lnTo>
                <a:lnTo>
                  <a:pt x="627" y="7822"/>
                </a:lnTo>
                <a:lnTo>
                  <a:pt x="630" y="7819"/>
                </a:lnTo>
                <a:lnTo>
                  <a:pt x="632" y="7815"/>
                </a:lnTo>
                <a:lnTo>
                  <a:pt x="633" y="7811"/>
                </a:lnTo>
                <a:lnTo>
                  <a:pt x="632" y="7808"/>
                </a:lnTo>
                <a:lnTo>
                  <a:pt x="629" y="7806"/>
                </a:lnTo>
                <a:lnTo>
                  <a:pt x="626" y="7805"/>
                </a:lnTo>
                <a:lnTo>
                  <a:pt x="622" y="7806"/>
                </a:lnTo>
                <a:lnTo>
                  <a:pt x="617" y="7808"/>
                </a:lnTo>
                <a:lnTo>
                  <a:pt x="614" y="7811"/>
                </a:lnTo>
                <a:lnTo>
                  <a:pt x="612" y="7815"/>
                </a:lnTo>
                <a:close/>
                <a:moveTo>
                  <a:pt x="565" y="7962"/>
                </a:moveTo>
                <a:lnTo>
                  <a:pt x="565" y="7967"/>
                </a:lnTo>
                <a:lnTo>
                  <a:pt x="566" y="7970"/>
                </a:lnTo>
                <a:lnTo>
                  <a:pt x="568" y="7972"/>
                </a:lnTo>
                <a:lnTo>
                  <a:pt x="571" y="7973"/>
                </a:lnTo>
                <a:lnTo>
                  <a:pt x="576" y="7972"/>
                </a:lnTo>
                <a:lnTo>
                  <a:pt x="580" y="7970"/>
                </a:lnTo>
                <a:lnTo>
                  <a:pt x="583" y="7967"/>
                </a:lnTo>
                <a:lnTo>
                  <a:pt x="585" y="7962"/>
                </a:lnTo>
                <a:lnTo>
                  <a:pt x="585" y="7959"/>
                </a:lnTo>
                <a:lnTo>
                  <a:pt x="584" y="7956"/>
                </a:lnTo>
                <a:lnTo>
                  <a:pt x="582" y="7954"/>
                </a:lnTo>
                <a:lnTo>
                  <a:pt x="578" y="7953"/>
                </a:lnTo>
                <a:lnTo>
                  <a:pt x="575" y="7954"/>
                </a:lnTo>
                <a:lnTo>
                  <a:pt x="570" y="7956"/>
                </a:lnTo>
                <a:lnTo>
                  <a:pt x="567" y="7959"/>
                </a:lnTo>
                <a:lnTo>
                  <a:pt x="565" y="7962"/>
                </a:lnTo>
                <a:close/>
                <a:moveTo>
                  <a:pt x="519" y="8111"/>
                </a:moveTo>
                <a:lnTo>
                  <a:pt x="518" y="8114"/>
                </a:lnTo>
                <a:lnTo>
                  <a:pt x="519" y="8117"/>
                </a:lnTo>
                <a:lnTo>
                  <a:pt x="521" y="8119"/>
                </a:lnTo>
                <a:lnTo>
                  <a:pt x="524" y="8119"/>
                </a:lnTo>
                <a:lnTo>
                  <a:pt x="529" y="8119"/>
                </a:lnTo>
                <a:lnTo>
                  <a:pt x="532" y="8117"/>
                </a:lnTo>
                <a:lnTo>
                  <a:pt x="535" y="8114"/>
                </a:lnTo>
                <a:lnTo>
                  <a:pt x="536" y="8111"/>
                </a:lnTo>
                <a:lnTo>
                  <a:pt x="537" y="8107"/>
                </a:lnTo>
                <a:lnTo>
                  <a:pt x="536" y="8105"/>
                </a:lnTo>
                <a:lnTo>
                  <a:pt x="534" y="8102"/>
                </a:lnTo>
                <a:lnTo>
                  <a:pt x="531" y="8101"/>
                </a:lnTo>
                <a:lnTo>
                  <a:pt x="527" y="8102"/>
                </a:lnTo>
                <a:lnTo>
                  <a:pt x="523" y="8105"/>
                </a:lnTo>
                <a:lnTo>
                  <a:pt x="520" y="8107"/>
                </a:lnTo>
                <a:lnTo>
                  <a:pt x="519" y="8111"/>
                </a:lnTo>
                <a:close/>
                <a:moveTo>
                  <a:pt x="472" y="8258"/>
                </a:moveTo>
                <a:lnTo>
                  <a:pt x="471" y="8261"/>
                </a:lnTo>
                <a:lnTo>
                  <a:pt x="472" y="8264"/>
                </a:lnTo>
                <a:lnTo>
                  <a:pt x="474" y="8266"/>
                </a:lnTo>
                <a:lnTo>
                  <a:pt x="477" y="8266"/>
                </a:lnTo>
                <a:lnTo>
                  <a:pt x="481" y="8266"/>
                </a:lnTo>
                <a:lnTo>
                  <a:pt x="485" y="8264"/>
                </a:lnTo>
                <a:lnTo>
                  <a:pt x="487" y="8261"/>
                </a:lnTo>
                <a:lnTo>
                  <a:pt x="489" y="8258"/>
                </a:lnTo>
                <a:lnTo>
                  <a:pt x="489" y="8255"/>
                </a:lnTo>
                <a:lnTo>
                  <a:pt x="488" y="8252"/>
                </a:lnTo>
                <a:lnTo>
                  <a:pt x="486" y="8251"/>
                </a:lnTo>
                <a:lnTo>
                  <a:pt x="483" y="8250"/>
                </a:lnTo>
                <a:lnTo>
                  <a:pt x="480" y="8251"/>
                </a:lnTo>
                <a:lnTo>
                  <a:pt x="476" y="8252"/>
                </a:lnTo>
                <a:lnTo>
                  <a:pt x="473" y="8255"/>
                </a:lnTo>
                <a:lnTo>
                  <a:pt x="472" y="8258"/>
                </a:lnTo>
                <a:close/>
                <a:moveTo>
                  <a:pt x="425" y="8405"/>
                </a:moveTo>
                <a:lnTo>
                  <a:pt x="425" y="8408"/>
                </a:lnTo>
                <a:lnTo>
                  <a:pt x="426" y="8411"/>
                </a:lnTo>
                <a:lnTo>
                  <a:pt x="427" y="8412"/>
                </a:lnTo>
                <a:lnTo>
                  <a:pt x="430" y="8413"/>
                </a:lnTo>
                <a:lnTo>
                  <a:pt x="434" y="8412"/>
                </a:lnTo>
                <a:lnTo>
                  <a:pt x="437" y="8411"/>
                </a:lnTo>
                <a:lnTo>
                  <a:pt x="439" y="8408"/>
                </a:lnTo>
                <a:lnTo>
                  <a:pt x="441" y="8405"/>
                </a:lnTo>
                <a:lnTo>
                  <a:pt x="441" y="8403"/>
                </a:lnTo>
                <a:lnTo>
                  <a:pt x="440" y="8400"/>
                </a:lnTo>
                <a:lnTo>
                  <a:pt x="438" y="8399"/>
                </a:lnTo>
                <a:lnTo>
                  <a:pt x="436" y="8398"/>
                </a:lnTo>
                <a:lnTo>
                  <a:pt x="433" y="8399"/>
                </a:lnTo>
                <a:lnTo>
                  <a:pt x="429" y="8400"/>
                </a:lnTo>
                <a:lnTo>
                  <a:pt x="427" y="8403"/>
                </a:lnTo>
                <a:lnTo>
                  <a:pt x="425" y="8405"/>
                </a:lnTo>
                <a:close/>
                <a:moveTo>
                  <a:pt x="379" y="8553"/>
                </a:moveTo>
                <a:lnTo>
                  <a:pt x="378" y="8555"/>
                </a:lnTo>
                <a:lnTo>
                  <a:pt x="379" y="8557"/>
                </a:lnTo>
                <a:lnTo>
                  <a:pt x="381" y="8559"/>
                </a:lnTo>
                <a:lnTo>
                  <a:pt x="384" y="8559"/>
                </a:lnTo>
                <a:lnTo>
                  <a:pt x="387" y="8559"/>
                </a:lnTo>
                <a:lnTo>
                  <a:pt x="389" y="8557"/>
                </a:lnTo>
                <a:lnTo>
                  <a:pt x="391" y="8555"/>
                </a:lnTo>
                <a:lnTo>
                  <a:pt x="392" y="8553"/>
                </a:lnTo>
                <a:lnTo>
                  <a:pt x="393" y="8550"/>
                </a:lnTo>
                <a:lnTo>
                  <a:pt x="392" y="8548"/>
                </a:lnTo>
                <a:lnTo>
                  <a:pt x="390" y="8547"/>
                </a:lnTo>
                <a:lnTo>
                  <a:pt x="388" y="8546"/>
                </a:lnTo>
                <a:lnTo>
                  <a:pt x="385" y="8547"/>
                </a:lnTo>
                <a:lnTo>
                  <a:pt x="382" y="8548"/>
                </a:lnTo>
                <a:lnTo>
                  <a:pt x="380" y="8550"/>
                </a:lnTo>
                <a:lnTo>
                  <a:pt x="379" y="8553"/>
                </a:lnTo>
                <a:close/>
                <a:moveTo>
                  <a:pt x="332" y="8700"/>
                </a:moveTo>
                <a:lnTo>
                  <a:pt x="331" y="8703"/>
                </a:lnTo>
                <a:lnTo>
                  <a:pt x="332" y="8704"/>
                </a:lnTo>
                <a:lnTo>
                  <a:pt x="333" y="8706"/>
                </a:lnTo>
                <a:lnTo>
                  <a:pt x="337" y="8706"/>
                </a:lnTo>
                <a:lnTo>
                  <a:pt x="339" y="8706"/>
                </a:lnTo>
                <a:lnTo>
                  <a:pt x="341" y="8704"/>
                </a:lnTo>
                <a:lnTo>
                  <a:pt x="343" y="8703"/>
                </a:lnTo>
                <a:lnTo>
                  <a:pt x="345" y="8700"/>
                </a:lnTo>
                <a:lnTo>
                  <a:pt x="345" y="8698"/>
                </a:lnTo>
                <a:lnTo>
                  <a:pt x="344" y="8696"/>
                </a:lnTo>
                <a:lnTo>
                  <a:pt x="343" y="8695"/>
                </a:lnTo>
                <a:lnTo>
                  <a:pt x="340" y="8694"/>
                </a:lnTo>
                <a:lnTo>
                  <a:pt x="338" y="8695"/>
                </a:lnTo>
                <a:lnTo>
                  <a:pt x="335" y="8696"/>
                </a:lnTo>
                <a:lnTo>
                  <a:pt x="333" y="8698"/>
                </a:lnTo>
                <a:lnTo>
                  <a:pt x="332" y="8700"/>
                </a:lnTo>
                <a:close/>
                <a:moveTo>
                  <a:pt x="296" y="8848"/>
                </a:moveTo>
                <a:lnTo>
                  <a:pt x="297" y="8846"/>
                </a:lnTo>
                <a:lnTo>
                  <a:pt x="296" y="8844"/>
                </a:lnTo>
                <a:lnTo>
                  <a:pt x="295" y="8843"/>
                </a:lnTo>
                <a:lnTo>
                  <a:pt x="293" y="8842"/>
                </a:lnTo>
                <a:lnTo>
                  <a:pt x="291" y="8843"/>
                </a:lnTo>
                <a:lnTo>
                  <a:pt x="289" y="8844"/>
                </a:lnTo>
                <a:lnTo>
                  <a:pt x="286" y="8846"/>
                </a:lnTo>
                <a:lnTo>
                  <a:pt x="285" y="8848"/>
                </a:lnTo>
                <a:lnTo>
                  <a:pt x="285" y="8850"/>
                </a:lnTo>
                <a:lnTo>
                  <a:pt x="285" y="8851"/>
                </a:lnTo>
                <a:lnTo>
                  <a:pt x="287" y="8853"/>
                </a:lnTo>
                <a:lnTo>
                  <a:pt x="290" y="8854"/>
                </a:lnTo>
                <a:lnTo>
                  <a:pt x="292" y="8853"/>
                </a:lnTo>
                <a:lnTo>
                  <a:pt x="294" y="8851"/>
                </a:lnTo>
                <a:lnTo>
                  <a:pt x="295" y="8850"/>
                </a:lnTo>
                <a:lnTo>
                  <a:pt x="296" y="8848"/>
                </a:lnTo>
                <a:close/>
                <a:moveTo>
                  <a:pt x="248" y="8996"/>
                </a:moveTo>
                <a:lnTo>
                  <a:pt x="248" y="8994"/>
                </a:lnTo>
                <a:lnTo>
                  <a:pt x="248" y="8993"/>
                </a:lnTo>
                <a:lnTo>
                  <a:pt x="247" y="8991"/>
                </a:lnTo>
                <a:lnTo>
                  <a:pt x="245" y="8991"/>
                </a:lnTo>
                <a:lnTo>
                  <a:pt x="243" y="8991"/>
                </a:lnTo>
                <a:lnTo>
                  <a:pt x="242" y="8993"/>
                </a:lnTo>
                <a:lnTo>
                  <a:pt x="239" y="8994"/>
                </a:lnTo>
                <a:lnTo>
                  <a:pt x="238" y="8996"/>
                </a:lnTo>
                <a:lnTo>
                  <a:pt x="238" y="8998"/>
                </a:lnTo>
                <a:lnTo>
                  <a:pt x="239" y="8999"/>
                </a:lnTo>
                <a:lnTo>
                  <a:pt x="240" y="9000"/>
                </a:lnTo>
                <a:lnTo>
                  <a:pt x="242" y="9000"/>
                </a:lnTo>
                <a:lnTo>
                  <a:pt x="244" y="9000"/>
                </a:lnTo>
                <a:lnTo>
                  <a:pt x="246" y="8999"/>
                </a:lnTo>
                <a:lnTo>
                  <a:pt x="247" y="8998"/>
                </a:lnTo>
                <a:lnTo>
                  <a:pt x="248" y="8996"/>
                </a:lnTo>
                <a:close/>
                <a:moveTo>
                  <a:pt x="200" y="9143"/>
                </a:moveTo>
                <a:lnTo>
                  <a:pt x="201" y="9142"/>
                </a:lnTo>
                <a:lnTo>
                  <a:pt x="200" y="9140"/>
                </a:lnTo>
                <a:lnTo>
                  <a:pt x="199" y="9140"/>
                </a:lnTo>
                <a:lnTo>
                  <a:pt x="198" y="9139"/>
                </a:lnTo>
                <a:lnTo>
                  <a:pt x="195" y="9140"/>
                </a:lnTo>
                <a:lnTo>
                  <a:pt x="191" y="9143"/>
                </a:lnTo>
                <a:lnTo>
                  <a:pt x="191" y="9145"/>
                </a:lnTo>
                <a:lnTo>
                  <a:pt x="192" y="9146"/>
                </a:lnTo>
                <a:lnTo>
                  <a:pt x="194" y="9147"/>
                </a:lnTo>
                <a:lnTo>
                  <a:pt x="195" y="9147"/>
                </a:lnTo>
                <a:lnTo>
                  <a:pt x="198" y="9146"/>
                </a:lnTo>
                <a:lnTo>
                  <a:pt x="200" y="9143"/>
                </a:lnTo>
                <a:close/>
                <a:moveTo>
                  <a:pt x="152" y="9291"/>
                </a:moveTo>
                <a:lnTo>
                  <a:pt x="152" y="9289"/>
                </a:lnTo>
                <a:lnTo>
                  <a:pt x="152" y="9288"/>
                </a:lnTo>
                <a:lnTo>
                  <a:pt x="151" y="9288"/>
                </a:lnTo>
                <a:lnTo>
                  <a:pt x="150" y="9287"/>
                </a:lnTo>
                <a:lnTo>
                  <a:pt x="148" y="9288"/>
                </a:lnTo>
                <a:lnTo>
                  <a:pt x="145" y="9291"/>
                </a:lnTo>
                <a:lnTo>
                  <a:pt x="145" y="9292"/>
                </a:lnTo>
                <a:lnTo>
                  <a:pt x="145" y="9293"/>
                </a:lnTo>
                <a:lnTo>
                  <a:pt x="147" y="9294"/>
                </a:lnTo>
                <a:lnTo>
                  <a:pt x="148" y="9294"/>
                </a:lnTo>
                <a:lnTo>
                  <a:pt x="151" y="9293"/>
                </a:lnTo>
                <a:lnTo>
                  <a:pt x="152" y="9291"/>
                </a:lnTo>
                <a:close/>
                <a:moveTo>
                  <a:pt x="102" y="9436"/>
                </a:moveTo>
                <a:lnTo>
                  <a:pt x="101" y="9436"/>
                </a:lnTo>
                <a:lnTo>
                  <a:pt x="99" y="9438"/>
                </a:lnTo>
                <a:lnTo>
                  <a:pt x="99" y="9440"/>
                </a:lnTo>
                <a:lnTo>
                  <a:pt x="101" y="9440"/>
                </a:lnTo>
                <a:lnTo>
                  <a:pt x="103" y="9440"/>
                </a:lnTo>
                <a:lnTo>
                  <a:pt x="104" y="9438"/>
                </a:lnTo>
                <a:lnTo>
                  <a:pt x="104" y="9436"/>
                </a:lnTo>
                <a:lnTo>
                  <a:pt x="102" y="9436"/>
                </a:lnTo>
                <a:close/>
                <a:moveTo>
                  <a:pt x="53" y="9585"/>
                </a:moveTo>
                <a:lnTo>
                  <a:pt x="53" y="9587"/>
                </a:lnTo>
                <a:lnTo>
                  <a:pt x="54" y="9587"/>
                </a:lnTo>
                <a:lnTo>
                  <a:pt x="55" y="9587"/>
                </a:lnTo>
                <a:lnTo>
                  <a:pt x="56" y="9585"/>
                </a:lnTo>
                <a:lnTo>
                  <a:pt x="56" y="9584"/>
                </a:lnTo>
                <a:lnTo>
                  <a:pt x="55" y="9584"/>
                </a:lnTo>
                <a:lnTo>
                  <a:pt x="54" y="9584"/>
                </a:lnTo>
                <a:lnTo>
                  <a:pt x="53" y="9585"/>
                </a:lnTo>
                <a:close/>
                <a:moveTo>
                  <a:pt x="6" y="9733"/>
                </a:moveTo>
                <a:lnTo>
                  <a:pt x="6" y="9734"/>
                </a:lnTo>
                <a:lnTo>
                  <a:pt x="7" y="9734"/>
                </a:lnTo>
                <a:lnTo>
                  <a:pt x="8" y="9734"/>
                </a:lnTo>
                <a:lnTo>
                  <a:pt x="8" y="9733"/>
                </a:lnTo>
                <a:lnTo>
                  <a:pt x="8" y="9732"/>
                </a:lnTo>
                <a:lnTo>
                  <a:pt x="7" y="9732"/>
                </a:lnTo>
                <a:lnTo>
                  <a:pt x="6" y="9732"/>
                </a:lnTo>
                <a:lnTo>
                  <a:pt x="6" y="9733"/>
                </a:lnTo>
                <a:close/>
                <a:moveTo>
                  <a:pt x="2938" y="144"/>
                </a:move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7" y="144"/>
                </a:lnTo>
                <a:lnTo>
                  <a:pt x="2937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close/>
                <a:moveTo>
                  <a:pt x="2891" y="291"/>
                </a:moveTo>
                <a:lnTo>
                  <a:pt x="2891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2"/>
                </a:lnTo>
                <a:lnTo>
                  <a:pt x="2890" y="292"/>
                </a:lnTo>
                <a:lnTo>
                  <a:pt x="2891" y="292"/>
                </a:lnTo>
                <a:lnTo>
                  <a:pt x="2891" y="291"/>
                </a:lnTo>
                <a:close/>
                <a:moveTo>
                  <a:pt x="2844" y="439"/>
                </a:moveTo>
                <a:lnTo>
                  <a:pt x="2844" y="438"/>
                </a:lnTo>
                <a:lnTo>
                  <a:pt x="2843" y="438"/>
                </a:lnTo>
                <a:lnTo>
                  <a:pt x="2843" y="438"/>
                </a:lnTo>
                <a:lnTo>
                  <a:pt x="2842" y="439"/>
                </a:lnTo>
                <a:lnTo>
                  <a:pt x="2842" y="439"/>
                </a:lnTo>
                <a:lnTo>
                  <a:pt x="2843" y="440"/>
                </a:lnTo>
                <a:lnTo>
                  <a:pt x="2843" y="439"/>
                </a:lnTo>
                <a:lnTo>
                  <a:pt x="2844" y="439"/>
                </a:lnTo>
                <a:close/>
                <a:moveTo>
                  <a:pt x="2797" y="587"/>
                </a:moveTo>
                <a:lnTo>
                  <a:pt x="2797" y="586"/>
                </a:lnTo>
                <a:lnTo>
                  <a:pt x="2796" y="586"/>
                </a:lnTo>
                <a:lnTo>
                  <a:pt x="2795" y="586"/>
                </a:lnTo>
                <a:lnTo>
                  <a:pt x="2794" y="587"/>
                </a:lnTo>
                <a:lnTo>
                  <a:pt x="2794" y="588"/>
                </a:lnTo>
                <a:lnTo>
                  <a:pt x="2795" y="589"/>
                </a:lnTo>
                <a:lnTo>
                  <a:pt x="2796" y="588"/>
                </a:lnTo>
                <a:lnTo>
                  <a:pt x="2797" y="587"/>
                </a:lnTo>
                <a:close/>
                <a:moveTo>
                  <a:pt x="2750" y="735"/>
                </a:moveTo>
                <a:lnTo>
                  <a:pt x="2750" y="733"/>
                </a:lnTo>
                <a:lnTo>
                  <a:pt x="2749" y="732"/>
                </a:lnTo>
                <a:lnTo>
                  <a:pt x="2747" y="733"/>
                </a:lnTo>
                <a:lnTo>
                  <a:pt x="2746" y="735"/>
                </a:lnTo>
                <a:lnTo>
                  <a:pt x="2746" y="736"/>
                </a:lnTo>
                <a:lnTo>
                  <a:pt x="2748" y="737"/>
                </a:lnTo>
                <a:lnTo>
                  <a:pt x="2749" y="736"/>
                </a:lnTo>
                <a:lnTo>
                  <a:pt x="2750" y="735"/>
                </a:lnTo>
                <a:close/>
                <a:moveTo>
                  <a:pt x="2703" y="882"/>
                </a:moveTo>
                <a:lnTo>
                  <a:pt x="2703" y="880"/>
                </a:lnTo>
                <a:lnTo>
                  <a:pt x="2702" y="879"/>
                </a:lnTo>
                <a:lnTo>
                  <a:pt x="2700" y="880"/>
                </a:lnTo>
                <a:lnTo>
                  <a:pt x="2698" y="882"/>
                </a:lnTo>
                <a:lnTo>
                  <a:pt x="2699" y="884"/>
                </a:lnTo>
                <a:lnTo>
                  <a:pt x="2700" y="884"/>
                </a:lnTo>
                <a:lnTo>
                  <a:pt x="2702" y="884"/>
                </a:lnTo>
                <a:lnTo>
                  <a:pt x="2703" y="882"/>
                </a:lnTo>
                <a:close/>
                <a:moveTo>
                  <a:pt x="2652" y="1032"/>
                </a:moveTo>
                <a:lnTo>
                  <a:pt x="2655" y="1031"/>
                </a:lnTo>
                <a:lnTo>
                  <a:pt x="2657" y="1029"/>
                </a:lnTo>
                <a:lnTo>
                  <a:pt x="2657" y="1028"/>
                </a:lnTo>
                <a:lnTo>
                  <a:pt x="2656" y="1027"/>
                </a:lnTo>
                <a:lnTo>
                  <a:pt x="2656" y="1026"/>
                </a:lnTo>
                <a:lnTo>
                  <a:pt x="2655" y="1026"/>
                </a:lnTo>
                <a:lnTo>
                  <a:pt x="2652" y="1027"/>
                </a:lnTo>
                <a:lnTo>
                  <a:pt x="2650" y="1029"/>
                </a:lnTo>
                <a:lnTo>
                  <a:pt x="2650" y="1030"/>
                </a:lnTo>
                <a:lnTo>
                  <a:pt x="2651" y="1032"/>
                </a:lnTo>
                <a:lnTo>
                  <a:pt x="2651" y="1032"/>
                </a:lnTo>
                <a:lnTo>
                  <a:pt x="2652" y="1032"/>
                </a:lnTo>
                <a:close/>
                <a:moveTo>
                  <a:pt x="2605" y="1180"/>
                </a:moveTo>
                <a:lnTo>
                  <a:pt x="2608" y="1179"/>
                </a:lnTo>
                <a:lnTo>
                  <a:pt x="2610" y="1177"/>
                </a:lnTo>
                <a:lnTo>
                  <a:pt x="2610" y="1175"/>
                </a:lnTo>
                <a:lnTo>
                  <a:pt x="2609" y="1174"/>
                </a:lnTo>
                <a:lnTo>
                  <a:pt x="2609" y="1173"/>
                </a:lnTo>
                <a:lnTo>
                  <a:pt x="2607" y="1173"/>
                </a:lnTo>
                <a:lnTo>
                  <a:pt x="2604" y="1174"/>
                </a:lnTo>
                <a:lnTo>
                  <a:pt x="2603" y="1177"/>
                </a:lnTo>
                <a:lnTo>
                  <a:pt x="2602" y="1178"/>
                </a:lnTo>
                <a:lnTo>
                  <a:pt x="2603" y="1179"/>
                </a:lnTo>
                <a:lnTo>
                  <a:pt x="2604" y="1180"/>
                </a:lnTo>
                <a:lnTo>
                  <a:pt x="2605" y="1180"/>
                </a:lnTo>
                <a:close/>
                <a:moveTo>
                  <a:pt x="2557" y="1328"/>
                </a:moveTo>
                <a:lnTo>
                  <a:pt x="2559" y="1328"/>
                </a:lnTo>
                <a:lnTo>
                  <a:pt x="2561" y="1327"/>
                </a:lnTo>
                <a:lnTo>
                  <a:pt x="2562" y="1326"/>
                </a:lnTo>
                <a:lnTo>
                  <a:pt x="2563" y="1324"/>
                </a:lnTo>
                <a:lnTo>
                  <a:pt x="2563" y="1322"/>
                </a:lnTo>
                <a:lnTo>
                  <a:pt x="2563" y="1321"/>
                </a:lnTo>
                <a:lnTo>
                  <a:pt x="2562" y="1320"/>
                </a:lnTo>
                <a:lnTo>
                  <a:pt x="2560" y="1320"/>
                </a:lnTo>
                <a:lnTo>
                  <a:pt x="2558" y="1320"/>
                </a:lnTo>
                <a:lnTo>
                  <a:pt x="2557" y="1321"/>
                </a:lnTo>
                <a:lnTo>
                  <a:pt x="2555" y="1322"/>
                </a:lnTo>
                <a:lnTo>
                  <a:pt x="2554" y="1324"/>
                </a:lnTo>
                <a:lnTo>
                  <a:pt x="2554" y="1326"/>
                </a:lnTo>
                <a:lnTo>
                  <a:pt x="2555" y="1327"/>
                </a:lnTo>
                <a:lnTo>
                  <a:pt x="2556" y="1328"/>
                </a:lnTo>
                <a:lnTo>
                  <a:pt x="2557" y="1328"/>
                </a:lnTo>
                <a:close/>
                <a:moveTo>
                  <a:pt x="2510" y="1477"/>
                </a:moveTo>
                <a:lnTo>
                  <a:pt x="2512" y="1477"/>
                </a:lnTo>
                <a:lnTo>
                  <a:pt x="2514" y="1476"/>
                </a:lnTo>
                <a:lnTo>
                  <a:pt x="2515" y="1474"/>
                </a:lnTo>
                <a:lnTo>
                  <a:pt x="2516" y="1472"/>
                </a:lnTo>
                <a:lnTo>
                  <a:pt x="2516" y="1469"/>
                </a:lnTo>
                <a:lnTo>
                  <a:pt x="2516" y="1468"/>
                </a:lnTo>
                <a:lnTo>
                  <a:pt x="2515" y="1467"/>
                </a:lnTo>
                <a:lnTo>
                  <a:pt x="2513" y="1467"/>
                </a:lnTo>
                <a:lnTo>
                  <a:pt x="2511" y="1467"/>
                </a:lnTo>
                <a:lnTo>
                  <a:pt x="2509" y="1468"/>
                </a:lnTo>
                <a:lnTo>
                  <a:pt x="2508" y="1469"/>
                </a:lnTo>
                <a:lnTo>
                  <a:pt x="2507" y="1472"/>
                </a:lnTo>
                <a:lnTo>
                  <a:pt x="2506" y="1474"/>
                </a:lnTo>
                <a:lnTo>
                  <a:pt x="2507" y="1476"/>
                </a:lnTo>
                <a:lnTo>
                  <a:pt x="2508" y="1477"/>
                </a:lnTo>
                <a:lnTo>
                  <a:pt x="2510" y="1477"/>
                </a:lnTo>
                <a:close/>
                <a:moveTo>
                  <a:pt x="2462" y="1625"/>
                </a:moveTo>
                <a:lnTo>
                  <a:pt x="2465" y="1625"/>
                </a:lnTo>
                <a:lnTo>
                  <a:pt x="2467" y="1624"/>
                </a:lnTo>
                <a:lnTo>
                  <a:pt x="2468" y="1622"/>
                </a:lnTo>
                <a:lnTo>
                  <a:pt x="2470" y="1620"/>
                </a:lnTo>
                <a:lnTo>
                  <a:pt x="2470" y="1618"/>
                </a:lnTo>
                <a:lnTo>
                  <a:pt x="2469" y="1616"/>
                </a:lnTo>
                <a:lnTo>
                  <a:pt x="2468" y="1615"/>
                </a:lnTo>
                <a:lnTo>
                  <a:pt x="2466" y="1614"/>
                </a:lnTo>
                <a:lnTo>
                  <a:pt x="2463" y="1615"/>
                </a:lnTo>
                <a:lnTo>
                  <a:pt x="2461" y="1616"/>
                </a:lnTo>
                <a:lnTo>
                  <a:pt x="2460" y="1618"/>
                </a:lnTo>
                <a:lnTo>
                  <a:pt x="2458" y="1620"/>
                </a:lnTo>
                <a:lnTo>
                  <a:pt x="2458" y="1622"/>
                </a:lnTo>
                <a:lnTo>
                  <a:pt x="2459" y="1624"/>
                </a:lnTo>
                <a:lnTo>
                  <a:pt x="2460" y="1625"/>
                </a:lnTo>
                <a:lnTo>
                  <a:pt x="2462" y="1625"/>
                </a:lnTo>
                <a:close/>
                <a:moveTo>
                  <a:pt x="2415" y="1773"/>
                </a:moveTo>
                <a:lnTo>
                  <a:pt x="2417" y="1773"/>
                </a:lnTo>
                <a:lnTo>
                  <a:pt x="2420" y="1771"/>
                </a:lnTo>
                <a:lnTo>
                  <a:pt x="2421" y="1769"/>
                </a:lnTo>
                <a:lnTo>
                  <a:pt x="2423" y="1767"/>
                </a:lnTo>
                <a:lnTo>
                  <a:pt x="2423" y="1765"/>
                </a:lnTo>
                <a:lnTo>
                  <a:pt x="2422" y="1763"/>
                </a:lnTo>
                <a:lnTo>
                  <a:pt x="2421" y="1762"/>
                </a:lnTo>
                <a:lnTo>
                  <a:pt x="2419" y="1761"/>
                </a:lnTo>
                <a:lnTo>
                  <a:pt x="2416" y="1762"/>
                </a:lnTo>
                <a:lnTo>
                  <a:pt x="2414" y="1763"/>
                </a:lnTo>
                <a:lnTo>
                  <a:pt x="2412" y="1765"/>
                </a:lnTo>
                <a:lnTo>
                  <a:pt x="2411" y="1767"/>
                </a:lnTo>
                <a:lnTo>
                  <a:pt x="2410" y="1769"/>
                </a:lnTo>
                <a:lnTo>
                  <a:pt x="2411" y="1771"/>
                </a:lnTo>
                <a:lnTo>
                  <a:pt x="2413" y="1773"/>
                </a:lnTo>
                <a:lnTo>
                  <a:pt x="2415" y="1773"/>
                </a:lnTo>
                <a:close/>
                <a:moveTo>
                  <a:pt x="2367" y="1921"/>
                </a:moveTo>
                <a:lnTo>
                  <a:pt x="2370" y="1920"/>
                </a:lnTo>
                <a:lnTo>
                  <a:pt x="2372" y="1919"/>
                </a:lnTo>
                <a:lnTo>
                  <a:pt x="2374" y="1917"/>
                </a:lnTo>
                <a:lnTo>
                  <a:pt x="2376" y="1914"/>
                </a:lnTo>
                <a:lnTo>
                  <a:pt x="2376" y="1912"/>
                </a:lnTo>
                <a:lnTo>
                  <a:pt x="2375" y="1910"/>
                </a:lnTo>
                <a:lnTo>
                  <a:pt x="2374" y="1909"/>
                </a:lnTo>
                <a:lnTo>
                  <a:pt x="2371" y="1908"/>
                </a:lnTo>
                <a:lnTo>
                  <a:pt x="2369" y="1909"/>
                </a:lnTo>
                <a:lnTo>
                  <a:pt x="2366" y="1910"/>
                </a:lnTo>
                <a:lnTo>
                  <a:pt x="2364" y="1912"/>
                </a:lnTo>
                <a:lnTo>
                  <a:pt x="2363" y="1914"/>
                </a:lnTo>
                <a:lnTo>
                  <a:pt x="2363" y="1917"/>
                </a:lnTo>
                <a:lnTo>
                  <a:pt x="2363" y="1919"/>
                </a:lnTo>
                <a:lnTo>
                  <a:pt x="2365" y="1920"/>
                </a:lnTo>
                <a:lnTo>
                  <a:pt x="2367" y="1921"/>
                </a:lnTo>
                <a:close/>
                <a:moveTo>
                  <a:pt x="2320" y="2069"/>
                </a:moveTo>
                <a:lnTo>
                  <a:pt x="2323" y="2068"/>
                </a:lnTo>
                <a:lnTo>
                  <a:pt x="2325" y="2067"/>
                </a:lnTo>
                <a:lnTo>
                  <a:pt x="2327" y="2064"/>
                </a:lnTo>
                <a:lnTo>
                  <a:pt x="2329" y="2062"/>
                </a:lnTo>
                <a:lnTo>
                  <a:pt x="2329" y="2059"/>
                </a:lnTo>
                <a:lnTo>
                  <a:pt x="2328" y="2057"/>
                </a:lnTo>
                <a:lnTo>
                  <a:pt x="2327" y="2056"/>
                </a:lnTo>
                <a:lnTo>
                  <a:pt x="2324" y="2055"/>
                </a:lnTo>
                <a:lnTo>
                  <a:pt x="2321" y="2056"/>
                </a:lnTo>
                <a:lnTo>
                  <a:pt x="2319" y="2057"/>
                </a:lnTo>
                <a:lnTo>
                  <a:pt x="2316" y="2059"/>
                </a:lnTo>
                <a:lnTo>
                  <a:pt x="2315" y="2062"/>
                </a:lnTo>
                <a:lnTo>
                  <a:pt x="2315" y="2064"/>
                </a:lnTo>
                <a:lnTo>
                  <a:pt x="2316" y="2067"/>
                </a:lnTo>
                <a:lnTo>
                  <a:pt x="2317" y="2068"/>
                </a:lnTo>
                <a:lnTo>
                  <a:pt x="2320" y="2069"/>
                </a:lnTo>
                <a:close/>
                <a:moveTo>
                  <a:pt x="2272" y="2216"/>
                </a:moveTo>
                <a:lnTo>
                  <a:pt x="2275" y="2216"/>
                </a:lnTo>
                <a:lnTo>
                  <a:pt x="2278" y="2214"/>
                </a:lnTo>
                <a:lnTo>
                  <a:pt x="2280" y="2212"/>
                </a:lnTo>
                <a:lnTo>
                  <a:pt x="2282" y="2209"/>
                </a:lnTo>
                <a:lnTo>
                  <a:pt x="2282" y="2206"/>
                </a:lnTo>
                <a:lnTo>
                  <a:pt x="2281" y="2204"/>
                </a:lnTo>
                <a:lnTo>
                  <a:pt x="2279" y="2203"/>
                </a:lnTo>
                <a:lnTo>
                  <a:pt x="2277" y="2202"/>
                </a:lnTo>
                <a:lnTo>
                  <a:pt x="2274" y="2203"/>
                </a:lnTo>
                <a:lnTo>
                  <a:pt x="2271" y="2204"/>
                </a:lnTo>
                <a:lnTo>
                  <a:pt x="2269" y="2206"/>
                </a:lnTo>
                <a:lnTo>
                  <a:pt x="2267" y="2209"/>
                </a:lnTo>
                <a:lnTo>
                  <a:pt x="2267" y="2212"/>
                </a:lnTo>
                <a:lnTo>
                  <a:pt x="2268" y="2214"/>
                </a:lnTo>
                <a:lnTo>
                  <a:pt x="2270" y="2216"/>
                </a:lnTo>
                <a:lnTo>
                  <a:pt x="2272" y="2216"/>
                </a:lnTo>
                <a:close/>
                <a:moveTo>
                  <a:pt x="2225" y="2365"/>
                </a:moveTo>
                <a:lnTo>
                  <a:pt x="2228" y="2365"/>
                </a:lnTo>
                <a:lnTo>
                  <a:pt x="2231" y="2363"/>
                </a:lnTo>
                <a:lnTo>
                  <a:pt x="2233" y="2361"/>
                </a:lnTo>
                <a:lnTo>
                  <a:pt x="2235" y="2357"/>
                </a:lnTo>
                <a:lnTo>
                  <a:pt x="2235" y="2354"/>
                </a:lnTo>
                <a:lnTo>
                  <a:pt x="2234" y="2351"/>
                </a:lnTo>
                <a:lnTo>
                  <a:pt x="2232" y="2349"/>
                </a:lnTo>
                <a:lnTo>
                  <a:pt x="2230" y="2349"/>
                </a:lnTo>
                <a:lnTo>
                  <a:pt x="2226" y="2349"/>
                </a:lnTo>
                <a:lnTo>
                  <a:pt x="2224" y="2351"/>
                </a:lnTo>
                <a:lnTo>
                  <a:pt x="2221" y="2354"/>
                </a:lnTo>
                <a:lnTo>
                  <a:pt x="2220" y="2357"/>
                </a:lnTo>
                <a:lnTo>
                  <a:pt x="2219" y="2361"/>
                </a:lnTo>
                <a:lnTo>
                  <a:pt x="2220" y="2363"/>
                </a:lnTo>
                <a:lnTo>
                  <a:pt x="2222" y="2365"/>
                </a:lnTo>
                <a:lnTo>
                  <a:pt x="2225" y="2365"/>
                </a:lnTo>
                <a:close/>
                <a:moveTo>
                  <a:pt x="2177" y="2513"/>
                </a:moveTo>
                <a:lnTo>
                  <a:pt x="2181" y="2512"/>
                </a:lnTo>
                <a:lnTo>
                  <a:pt x="2184" y="2511"/>
                </a:lnTo>
                <a:lnTo>
                  <a:pt x="2186" y="2508"/>
                </a:lnTo>
                <a:lnTo>
                  <a:pt x="2188" y="2505"/>
                </a:lnTo>
                <a:lnTo>
                  <a:pt x="2188" y="2502"/>
                </a:lnTo>
                <a:lnTo>
                  <a:pt x="2187" y="2498"/>
                </a:lnTo>
                <a:lnTo>
                  <a:pt x="2185" y="2497"/>
                </a:lnTo>
                <a:lnTo>
                  <a:pt x="2182" y="2496"/>
                </a:lnTo>
                <a:lnTo>
                  <a:pt x="2179" y="2497"/>
                </a:lnTo>
                <a:lnTo>
                  <a:pt x="2176" y="2498"/>
                </a:lnTo>
                <a:lnTo>
                  <a:pt x="2173" y="2502"/>
                </a:lnTo>
                <a:lnTo>
                  <a:pt x="2172" y="2505"/>
                </a:lnTo>
                <a:lnTo>
                  <a:pt x="2171" y="2508"/>
                </a:lnTo>
                <a:lnTo>
                  <a:pt x="2172" y="2511"/>
                </a:lnTo>
                <a:lnTo>
                  <a:pt x="2174" y="2512"/>
                </a:lnTo>
                <a:lnTo>
                  <a:pt x="2177" y="2513"/>
                </a:lnTo>
                <a:close/>
                <a:moveTo>
                  <a:pt x="2130" y="2661"/>
                </a:moveTo>
                <a:lnTo>
                  <a:pt x="2133" y="2660"/>
                </a:lnTo>
                <a:lnTo>
                  <a:pt x="2136" y="2658"/>
                </a:lnTo>
                <a:lnTo>
                  <a:pt x="2139" y="2656"/>
                </a:lnTo>
                <a:lnTo>
                  <a:pt x="2142" y="2652"/>
                </a:lnTo>
                <a:lnTo>
                  <a:pt x="2142" y="2649"/>
                </a:lnTo>
                <a:lnTo>
                  <a:pt x="2140" y="2646"/>
                </a:lnTo>
                <a:lnTo>
                  <a:pt x="2138" y="2645"/>
                </a:lnTo>
                <a:lnTo>
                  <a:pt x="2135" y="2644"/>
                </a:lnTo>
                <a:lnTo>
                  <a:pt x="2132" y="2645"/>
                </a:lnTo>
                <a:lnTo>
                  <a:pt x="2128" y="2646"/>
                </a:lnTo>
                <a:lnTo>
                  <a:pt x="2126" y="2649"/>
                </a:lnTo>
                <a:lnTo>
                  <a:pt x="2124" y="2652"/>
                </a:lnTo>
                <a:lnTo>
                  <a:pt x="2124" y="2656"/>
                </a:lnTo>
                <a:lnTo>
                  <a:pt x="2125" y="2658"/>
                </a:lnTo>
                <a:lnTo>
                  <a:pt x="2127" y="2660"/>
                </a:lnTo>
                <a:lnTo>
                  <a:pt x="2130" y="2661"/>
                </a:lnTo>
                <a:close/>
                <a:moveTo>
                  <a:pt x="2082" y="2808"/>
                </a:moveTo>
                <a:lnTo>
                  <a:pt x="2086" y="2808"/>
                </a:lnTo>
                <a:lnTo>
                  <a:pt x="2089" y="2806"/>
                </a:lnTo>
                <a:lnTo>
                  <a:pt x="2092" y="2803"/>
                </a:lnTo>
                <a:lnTo>
                  <a:pt x="2095" y="2800"/>
                </a:lnTo>
                <a:lnTo>
                  <a:pt x="2095" y="2796"/>
                </a:lnTo>
                <a:lnTo>
                  <a:pt x="2093" y="2793"/>
                </a:lnTo>
                <a:lnTo>
                  <a:pt x="2091" y="2791"/>
                </a:lnTo>
                <a:lnTo>
                  <a:pt x="2088" y="2791"/>
                </a:lnTo>
                <a:lnTo>
                  <a:pt x="2084" y="2791"/>
                </a:lnTo>
                <a:lnTo>
                  <a:pt x="2081" y="2793"/>
                </a:lnTo>
                <a:lnTo>
                  <a:pt x="2078" y="2796"/>
                </a:lnTo>
                <a:lnTo>
                  <a:pt x="2076" y="2800"/>
                </a:lnTo>
                <a:lnTo>
                  <a:pt x="2076" y="2803"/>
                </a:lnTo>
                <a:lnTo>
                  <a:pt x="2077" y="2806"/>
                </a:lnTo>
                <a:lnTo>
                  <a:pt x="2079" y="2808"/>
                </a:lnTo>
                <a:lnTo>
                  <a:pt x="2082" y="2808"/>
                </a:lnTo>
                <a:close/>
                <a:moveTo>
                  <a:pt x="2035" y="2956"/>
                </a:moveTo>
                <a:lnTo>
                  <a:pt x="2039" y="2955"/>
                </a:lnTo>
                <a:lnTo>
                  <a:pt x="2042" y="2953"/>
                </a:lnTo>
                <a:lnTo>
                  <a:pt x="2045" y="2951"/>
                </a:lnTo>
                <a:lnTo>
                  <a:pt x="2048" y="2947"/>
                </a:lnTo>
                <a:lnTo>
                  <a:pt x="2048" y="2943"/>
                </a:lnTo>
                <a:lnTo>
                  <a:pt x="2047" y="2940"/>
                </a:lnTo>
                <a:lnTo>
                  <a:pt x="2044" y="2939"/>
                </a:lnTo>
                <a:lnTo>
                  <a:pt x="2041" y="2938"/>
                </a:lnTo>
                <a:lnTo>
                  <a:pt x="2037" y="2939"/>
                </a:lnTo>
                <a:lnTo>
                  <a:pt x="2033" y="2940"/>
                </a:lnTo>
                <a:lnTo>
                  <a:pt x="2030" y="2943"/>
                </a:lnTo>
                <a:lnTo>
                  <a:pt x="2028" y="2947"/>
                </a:lnTo>
                <a:lnTo>
                  <a:pt x="2028" y="2951"/>
                </a:lnTo>
                <a:lnTo>
                  <a:pt x="2029" y="2953"/>
                </a:lnTo>
                <a:lnTo>
                  <a:pt x="2031" y="2955"/>
                </a:lnTo>
                <a:lnTo>
                  <a:pt x="2035" y="2956"/>
                </a:lnTo>
                <a:close/>
                <a:moveTo>
                  <a:pt x="1987" y="3104"/>
                </a:moveTo>
                <a:lnTo>
                  <a:pt x="1991" y="3103"/>
                </a:lnTo>
                <a:lnTo>
                  <a:pt x="1995" y="3101"/>
                </a:lnTo>
                <a:lnTo>
                  <a:pt x="1998" y="3098"/>
                </a:lnTo>
                <a:lnTo>
                  <a:pt x="2001" y="3094"/>
                </a:lnTo>
                <a:lnTo>
                  <a:pt x="2001" y="3091"/>
                </a:lnTo>
                <a:lnTo>
                  <a:pt x="2000" y="3088"/>
                </a:lnTo>
                <a:lnTo>
                  <a:pt x="1997" y="3086"/>
                </a:lnTo>
                <a:lnTo>
                  <a:pt x="1993" y="3085"/>
                </a:lnTo>
                <a:lnTo>
                  <a:pt x="1989" y="3086"/>
                </a:lnTo>
                <a:lnTo>
                  <a:pt x="1986" y="3088"/>
                </a:lnTo>
                <a:lnTo>
                  <a:pt x="1983" y="3091"/>
                </a:lnTo>
                <a:lnTo>
                  <a:pt x="1981" y="3094"/>
                </a:lnTo>
                <a:lnTo>
                  <a:pt x="1980" y="3098"/>
                </a:lnTo>
                <a:lnTo>
                  <a:pt x="1981" y="3101"/>
                </a:lnTo>
                <a:lnTo>
                  <a:pt x="1984" y="3103"/>
                </a:lnTo>
                <a:lnTo>
                  <a:pt x="1987" y="3104"/>
                </a:lnTo>
                <a:close/>
                <a:moveTo>
                  <a:pt x="1933" y="3242"/>
                </a:moveTo>
                <a:lnTo>
                  <a:pt x="1933" y="3245"/>
                </a:lnTo>
                <a:lnTo>
                  <a:pt x="1934" y="3250"/>
                </a:lnTo>
                <a:lnTo>
                  <a:pt x="1936" y="3252"/>
                </a:lnTo>
                <a:lnTo>
                  <a:pt x="1940" y="3252"/>
                </a:lnTo>
                <a:lnTo>
                  <a:pt x="1944" y="3252"/>
                </a:lnTo>
                <a:lnTo>
                  <a:pt x="1948" y="3250"/>
                </a:lnTo>
                <a:lnTo>
                  <a:pt x="1952" y="3245"/>
                </a:lnTo>
                <a:lnTo>
                  <a:pt x="1954" y="3242"/>
                </a:lnTo>
                <a:lnTo>
                  <a:pt x="1954" y="3238"/>
                </a:lnTo>
                <a:lnTo>
                  <a:pt x="1953" y="3235"/>
                </a:lnTo>
                <a:lnTo>
                  <a:pt x="1950" y="3233"/>
                </a:lnTo>
                <a:lnTo>
                  <a:pt x="1946" y="3232"/>
                </a:lnTo>
                <a:lnTo>
                  <a:pt x="1942" y="3233"/>
                </a:lnTo>
                <a:lnTo>
                  <a:pt x="1938" y="3235"/>
                </a:lnTo>
                <a:lnTo>
                  <a:pt x="1935" y="3238"/>
                </a:lnTo>
                <a:lnTo>
                  <a:pt x="1933" y="3242"/>
                </a:lnTo>
                <a:close/>
                <a:moveTo>
                  <a:pt x="1892" y="3400"/>
                </a:moveTo>
                <a:lnTo>
                  <a:pt x="1896" y="3399"/>
                </a:lnTo>
                <a:lnTo>
                  <a:pt x="1900" y="3397"/>
                </a:lnTo>
                <a:lnTo>
                  <a:pt x="1905" y="3394"/>
                </a:lnTo>
                <a:lnTo>
                  <a:pt x="1907" y="3390"/>
                </a:lnTo>
                <a:lnTo>
                  <a:pt x="1907" y="3385"/>
                </a:lnTo>
                <a:lnTo>
                  <a:pt x="1906" y="3382"/>
                </a:lnTo>
                <a:lnTo>
                  <a:pt x="1902" y="3380"/>
                </a:lnTo>
                <a:lnTo>
                  <a:pt x="1899" y="3379"/>
                </a:lnTo>
                <a:lnTo>
                  <a:pt x="1895" y="3380"/>
                </a:lnTo>
                <a:lnTo>
                  <a:pt x="1891" y="3382"/>
                </a:lnTo>
                <a:lnTo>
                  <a:pt x="1888" y="3385"/>
                </a:lnTo>
                <a:lnTo>
                  <a:pt x="1886" y="3390"/>
                </a:lnTo>
                <a:lnTo>
                  <a:pt x="1885" y="3394"/>
                </a:lnTo>
                <a:lnTo>
                  <a:pt x="1886" y="3397"/>
                </a:lnTo>
                <a:lnTo>
                  <a:pt x="1889" y="3399"/>
                </a:lnTo>
                <a:lnTo>
                  <a:pt x="1892" y="3400"/>
                </a:lnTo>
                <a:close/>
                <a:moveTo>
                  <a:pt x="1838" y="3537"/>
                </a:moveTo>
                <a:lnTo>
                  <a:pt x="1838" y="3541"/>
                </a:lnTo>
                <a:lnTo>
                  <a:pt x="1839" y="3545"/>
                </a:lnTo>
                <a:lnTo>
                  <a:pt x="1841" y="3547"/>
                </a:lnTo>
                <a:lnTo>
                  <a:pt x="1845" y="3547"/>
                </a:lnTo>
                <a:lnTo>
                  <a:pt x="1849" y="3547"/>
                </a:lnTo>
                <a:lnTo>
                  <a:pt x="1853" y="3545"/>
                </a:lnTo>
                <a:lnTo>
                  <a:pt x="1857" y="3541"/>
                </a:lnTo>
                <a:lnTo>
                  <a:pt x="1859" y="3537"/>
                </a:lnTo>
                <a:lnTo>
                  <a:pt x="1860" y="3534"/>
                </a:lnTo>
                <a:lnTo>
                  <a:pt x="1859" y="3530"/>
                </a:lnTo>
                <a:lnTo>
                  <a:pt x="1855" y="3528"/>
                </a:lnTo>
                <a:lnTo>
                  <a:pt x="1851" y="3526"/>
                </a:lnTo>
                <a:lnTo>
                  <a:pt x="1847" y="3528"/>
                </a:lnTo>
                <a:lnTo>
                  <a:pt x="1843" y="3530"/>
                </a:lnTo>
                <a:lnTo>
                  <a:pt x="1840" y="3534"/>
                </a:lnTo>
                <a:lnTo>
                  <a:pt x="1838" y="3537"/>
                </a:lnTo>
                <a:close/>
                <a:moveTo>
                  <a:pt x="1790" y="3685"/>
                </a:moveTo>
                <a:lnTo>
                  <a:pt x="1790" y="3689"/>
                </a:lnTo>
                <a:lnTo>
                  <a:pt x="1791" y="3692"/>
                </a:lnTo>
                <a:lnTo>
                  <a:pt x="1794" y="3694"/>
                </a:lnTo>
                <a:lnTo>
                  <a:pt x="1797" y="3695"/>
                </a:lnTo>
                <a:lnTo>
                  <a:pt x="1802" y="3694"/>
                </a:lnTo>
                <a:lnTo>
                  <a:pt x="1806" y="3692"/>
                </a:lnTo>
                <a:lnTo>
                  <a:pt x="1810" y="3689"/>
                </a:lnTo>
                <a:lnTo>
                  <a:pt x="1812" y="3685"/>
                </a:lnTo>
                <a:lnTo>
                  <a:pt x="1813" y="3681"/>
                </a:lnTo>
                <a:lnTo>
                  <a:pt x="1812" y="3677"/>
                </a:lnTo>
                <a:lnTo>
                  <a:pt x="1809" y="3675"/>
                </a:lnTo>
                <a:lnTo>
                  <a:pt x="1804" y="3674"/>
                </a:lnTo>
                <a:lnTo>
                  <a:pt x="1800" y="3675"/>
                </a:lnTo>
                <a:lnTo>
                  <a:pt x="1796" y="3677"/>
                </a:lnTo>
                <a:lnTo>
                  <a:pt x="1793" y="3681"/>
                </a:lnTo>
                <a:lnTo>
                  <a:pt x="1790" y="3685"/>
                </a:lnTo>
                <a:close/>
                <a:moveTo>
                  <a:pt x="1743" y="3832"/>
                </a:moveTo>
                <a:lnTo>
                  <a:pt x="1743" y="3836"/>
                </a:lnTo>
                <a:lnTo>
                  <a:pt x="1744" y="3840"/>
                </a:lnTo>
                <a:lnTo>
                  <a:pt x="1746" y="3842"/>
                </a:lnTo>
                <a:lnTo>
                  <a:pt x="1750" y="3843"/>
                </a:lnTo>
                <a:lnTo>
                  <a:pt x="1754" y="3842"/>
                </a:lnTo>
                <a:lnTo>
                  <a:pt x="1758" y="3840"/>
                </a:lnTo>
                <a:lnTo>
                  <a:pt x="1763" y="3836"/>
                </a:lnTo>
                <a:lnTo>
                  <a:pt x="1765" y="3832"/>
                </a:lnTo>
                <a:lnTo>
                  <a:pt x="1765" y="3828"/>
                </a:lnTo>
                <a:lnTo>
                  <a:pt x="1764" y="3825"/>
                </a:lnTo>
                <a:lnTo>
                  <a:pt x="1762" y="3823"/>
                </a:lnTo>
                <a:lnTo>
                  <a:pt x="1757" y="3822"/>
                </a:lnTo>
                <a:lnTo>
                  <a:pt x="1752" y="3823"/>
                </a:lnTo>
                <a:lnTo>
                  <a:pt x="1748" y="3825"/>
                </a:lnTo>
                <a:lnTo>
                  <a:pt x="1745" y="3828"/>
                </a:lnTo>
                <a:lnTo>
                  <a:pt x="1743" y="3832"/>
                </a:lnTo>
                <a:close/>
                <a:moveTo>
                  <a:pt x="1703" y="3990"/>
                </a:moveTo>
                <a:lnTo>
                  <a:pt x="1707" y="3990"/>
                </a:lnTo>
                <a:lnTo>
                  <a:pt x="1711" y="3987"/>
                </a:lnTo>
                <a:lnTo>
                  <a:pt x="1716" y="3984"/>
                </a:lnTo>
                <a:lnTo>
                  <a:pt x="1718" y="3980"/>
                </a:lnTo>
                <a:lnTo>
                  <a:pt x="1718" y="3975"/>
                </a:lnTo>
                <a:lnTo>
                  <a:pt x="1717" y="3972"/>
                </a:lnTo>
                <a:lnTo>
                  <a:pt x="1714" y="3970"/>
                </a:lnTo>
                <a:lnTo>
                  <a:pt x="1710" y="3969"/>
                </a:lnTo>
                <a:lnTo>
                  <a:pt x="1705" y="3970"/>
                </a:lnTo>
                <a:lnTo>
                  <a:pt x="1701" y="3972"/>
                </a:lnTo>
                <a:lnTo>
                  <a:pt x="1697" y="3975"/>
                </a:lnTo>
                <a:lnTo>
                  <a:pt x="1695" y="3980"/>
                </a:lnTo>
                <a:lnTo>
                  <a:pt x="1695" y="3984"/>
                </a:lnTo>
                <a:lnTo>
                  <a:pt x="1696" y="3987"/>
                </a:lnTo>
                <a:lnTo>
                  <a:pt x="1699" y="3990"/>
                </a:lnTo>
                <a:lnTo>
                  <a:pt x="1703" y="3990"/>
                </a:lnTo>
                <a:close/>
                <a:moveTo>
                  <a:pt x="1655" y="4139"/>
                </a:moveTo>
                <a:lnTo>
                  <a:pt x="1660" y="4138"/>
                </a:lnTo>
                <a:lnTo>
                  <a:pt x="1664" y="4136"/>
                </a:lnTo>
                <a:lnTo>
                  <a:pt x="1668" y="4131"/>
                </a:lnTo>
                <a:lnTo>
                  <a:pt x="1671" y="4127"/>
                </a:lnTo>
                <a:lnTo>
                  <a:pt x="1671" y="4123"/>
                </a:lnTo>
                <a:lnTo>
                  <a:pt x="1670" y="4119"/>
                </a:lnTo>
                <a:lnTo>
                  <a:pt x="1667" y="4117"/>
                </a:lnTo>
                <a:lnTo>
                  <a:pt x="1662" y="4116"/>
                </a:lnTo>
                <a:lnTo>
                  <a:pt x="1658" y="4117"/>
                </a:lnTo>
                <a:lnTo>
                  <a:pt x="1654" y="4119"/>
                </a:lnTo>
                <a:lnTo>
                  <a:pt x="1650" y="4123"/>
                </a:lnTo>
                <a:lnTo>
                  <a:pt x="1648" y="4127"/>
                </a:lnTo>
                <a:lnTo>
                  <a:pt x="1647" y="4131"/>
                </a:lnTo>
                <a:lnTo>
                  <a:pt x="1649" y="4136"/>
                </a:lnTo>
                <a:lnTo>
                  <a:pt x="1651" y="4138"/>
                </a:lnTo>
                <a:lnTo>
                  <a:pt x="1655" y="4139"/>
                </a:lnTo>
                <a:close/>
                <a:moveTo>
                  <a:pt x="1601" y="4275"/>
                </a:moveTo>
                <a:lnTo>
                  <a:pt x="1600" y="4279"/>
                </a:lnTo>
                <a:lnTo>
                  <a:pt x="1601" y="4283"/>
                </a:lnTo>
                <a:lnTo>
                  <a:pt x="1604" y="4285"/>
                </a:lnTo>
                <a:lnTo>
                  <a:pt x="1608" y="4286"/>
                </a:lnTo>
                <a:lnTo>
                  <a:pt x="1612" y="4285"/>
                </a:lnTo>
                <a:lnTo>
                  <a:pt x="1617" y="4283"/>
                </a:lnTo>
                <a:lnTo>
                  <a:pt x="1621" y="4279"/>
                </a:lnTo>
                <a:lnTo>
                  <a:pt x="1623" y="4275"/>
                </a:lnTo>
                <a:lnTo>
                  <a:pt x="1624" y="4270"/>
                </a:lnTo>
                <a:lnTo>
                  <a:pt x="1622" y="4267"/>
                </a:lnTo>
                <a:lnTo>
                  <a:pt x="1620" y="4264"/>
                </a:lnTo>
                <a:lnTo>
                  <a:pt x="1615" y="4263"/>
                </a:lnTo>
                <a:lnTo>
                  <a:pt x="1610" y="4264"/>
                </a:lnTo>
                <a:lnTo>
                  <a:pt x="1606" y="4267"/>
                </a:lnTo>
                <a:lnTo>
                  <a:pt x="1603" y="4270"/>
                </a:lnTo>
                <a:lnTo>
                  <a:pt x="1601" y="4275"/>
                </a:lnTo>
                <a:close/>
                <a:moveTo>
                  <a:pt x="1553" y="4423"/>
                </a:moveTo>
                <a:lnTo>
                  <a:pt x="1553" y="4427"/>
                </a:lnTo>
                <a:lnTo>
                  <a:pt x="1554" y="4430"/>
                </a:lnTo>
                <a:lnTo>
                  <a:pt x="1557" y="4433"/>
                </a:lnTo>
                <a:lnTo>
                  <a:pt x="1560" y="4433"/>
                </a:lnTo>
                <a:lnTo>
                  <a:pt x="1565" y="4433"/>
                </a:lnTo>
                <a:lnTo>
                  <a:pt x="1569" y="4430"/>
                </a:lnTo>
                <a:lnTo>
                  <a:pt x="1574" y="4427"/>
                </a:lnTo>
                <a:lnTo>
                  <a:pt x="1576" y="4423"/>
                </a:lnTo>
                <a:lnTo>
                  <a:pt x="1576" y="4418"/>
                </a:lnTo>
                <a:lnTo>
                  <a:pt x="1575" y="4415"/>
                </a:lnTo>
                <a:lnTo>
                  <a:pt x="1572" y="4412"/>
                </a:lnTo>
                <a:lnTo>
                  <a:pt x="1567" y="4411"/>
                </a:lnTo>
                <a:lnTo>
                  <a:pt x="1563" y="4412"/>
                </a:lnTo>
                <a:lnTo>
                  <a:pt x="1559" y="4415"/>
                </a:lnTo>
                <a:lnTo>
                  <a:pt x="1555" y="4418"/>
                </a:lnTo>
                <a:lnTo>
                  <a:pt x="1553" y="4423"/>
                </a:lnTo>
                <a:close/>
                <a:moveTo>
                  <a:pt x="1513" y="4581"/>
                </a:moveTo>
                <a:lnTo>
                  <a:pt x="1518" y="4580"/>
                </a:lnTo>
                <a:lnTo>
                  <a:pt x="1522" y="4578"/>
                </a:lnTo>
                <a:lnTo>
                  <a:pt x="1527" y="4574"/>
                </a:lnTo>
                <a:lnTo>
                  <a:pt x="1529" y="4570"/>
                </a:lnTo>
                <a:lnTo>
                  <a:pt x="1529" y="4566"/>
                </a:lnTo>
                <a:lnTo>
                  <a:pt x="1528" y="4562"/>
                </a:lnTo>
                <a:lnTo>
                  <a:pt x="1525" y="4560"/>
                </a:lnTo>
                <a:lnTo>
                  <a:pt x="1520" y="4559"/>
                </a:lnTo>
                <a:lnTo>
                  <a:pt x="1516" y="4560"/>
                </a:lnTo>
                <a:lnTo>
                  <a:pt x="1511" y="4562"/>
                </a:lnTo>
                <a:lnTo>
                  <a:pt x="1508" y="4566"/>
                </a:lnTo>
                <a:lnTo>
                  <a:pt x="1505" y="4570"/>
                </a:lnTo>
                <a:lnTo>
                  <a:pt x="1505" y="4574"/>
                </a:lnTo>
                <a:lnTo>
                  <a:pt x="1506" y="4578"/>
                </a:lnTo>
                <a:lnTo>
                  <a:pt x="1509" y="4580"/>
                </a:lnTo>
                <a:lnTo>
                  <a:pt x="1513" y="4581"/>
                </a:lnTo>
                <a:close/>
                <a:moveTo>
                  <a:pt x="1466" y="4729"/>
                </a:moveTo>
                <a:lnTo>
                  <a:pt x="1470" y="4728"/>
                </a:lnTo>
                <a:lnTo>
                  <a:pt x="1475" y="4725"/>
                </a:lnTo>
                <a:lnTo>
                  <a:pt x="1479" y="4722"/>
                </a:lnTo>
                <a:lnTo>
                  <a:pt x="1481" y="4717"/>
                </a:lnTo>
                <a:lnTo>
                  <a:pt x="1482" y="4713"/>
                </a:lnTo>
                <a:lnTo>
                  <a:pt x="1481" y="4709"/>
                </a:lnTo>
                <a:lnTo>
                  <a:pt x="1478" y="4707"/>
                </a:lnTo>
                <a:lnTo>
                  <a:pt x="1473" y="4706"/>
                </a:lnTo>
                <a:lnTo>
                  <a:pt x="1468" y="4707"/>
                </a:lnTo>
                <a:lnTo>
                  <a:pt x="1464" y="4709"/>
                </a:lnTo>
                <a:lnTo>
                  <a:pt x="1460" y="4713"/>
                </a:lnTo>
                <a:lnTo>
                  <a:pt x="1458" y="4717"/>
                </a:lnTo>
                <a:lnTo>
                  <a:pt x="1457" y="4722"/>
                </a:lnTo>
                <a:lnTo>
                  <a:pt x="1459" y="4725"/>
                </a:lnTo>
                <a:lnTo>
                  <a:pt x="1462" y="4728"/>
                </a:lnTo>
                <a:lnTo>
                  <a:pt x="1466" y="4729"/>
                </a:lnTo>
                <a:close/>
                <a:moveTo>
                  <a:pt x="1411" y="4865"/>
                </a:moveTo>
                <a:lnTo>
                  <a:pt x="1411" y="4869"/>
                </a:lnTo>
                <a:lnTo>
                  <a:pt x="1412" y="4872"/>
                </a:lnTo>
                <a:lnTo>
                  <a:pt x="1414" y="4875"/>
                </a:lnTo>
                <a:lnTo>
                  <a:pt x="1418" y="4876"/>
                </a:lnTo>
                <a:lnTo>
                  <a:pt x="1423" y="4875"/>
                </a:lnTo>
                <a:lnTo>
                  <a:pt x="1427" y="4872"/>
                </a:lnTo>
                <a:lnTo>
                  <a:pt x="1431" y="4869"/>
                </a:lnTo>
                <a:lnTo>
                  <a:pt x="1434" y="4865"/>
                </a:lnTo>
                <a:lnTo>
                  <a:pt x="1434" y="4861"/>
                </a:lnTo>
                <a:lnTo>
                  <a:pt x="1433" y="4857"/>
                </a:lnTo>
                <a:lnTo>
                  <a:pt x="1430" y="4855"/>
                </a:lnTo>
                <a:lnTo>
                  <a:pt x="1425" y="4854"/>
                </a:lnTo>
                <a:lnTo>
                  <a:pt x="1421" y="4855"/>
                </a:lnTo>
                <a:lnTo>
                  <a:pt x="1417" y="4857"/>
                </a:lnTo>
                <a:lnTo>
                  <a:pt x="1413" y="4861"/>
                </a:lnTo>
                <a:lnTo>
                  <a:pt x="1411" y="4865"/>
                </a:lnTo>
                <a:close/>
                <a:moveTo>
                  <a:pt x="1364" y="5012"/>
                </a:moveTo>
                <a:lnTo>
                  <a:pt x="1363" y="5016"/>
                </a:lnTo>
                <a:lnTo>
                  <a:pt x="1364" y="5020"/>
                </a:lnTo>
                <a:lnTo>
                  <a:pt x="1367" y="5023"/>
                </a:lnTo>
                <a:lnTo>
                  <a:pt x="1371" y="5024"/>
                </a:lnTo>
                <a:lnTo>
                  <a:pt x="1375" y="5023"/>
                </a:lnTo>
                <a:lnTo>
                  <a:pt x="1380" y="5020"/>
                </a:lnTo>
                <a:lnTo>
                  <a:pt x="1384" y="5016"/>
                </a:lnTo>
                <a:lnTo>
                  <a:pt x="1386" y="5012"/>
                </a:lnTo>
                <a:lnTo>
                  <a:pt x="1387" y="5008"/>
                </a:lnTo>
                <a:lnTo>
                  <a:pt x="1386" y="5004"/>
                </a:lnTo>
                <a:lnTo>
                  <a:pt x="1383" y="5002"/>
                </a:lnTo>
                <a:lnTo>
                  <a:pt x="1378" y="5001"/>
                </a:lnTo>
                <a:lnTo>
                  <a:pt x="1373" y="5002"/>
                </a:lnTo>
                <a:lnTo>
                  <a:pt x="1369" y="5004"/>
                </a:lnTo>
                <a:lnTo>
                  <a:pt x="1366" y="5008"/>
                </a:lnTo>
                <a:lnTo>
                  <a:pt x="1364" y="5012"/>
                </a:lnTo>
                <a:close/>
                <a:moveTo>
                  <a:pt x="1316" y="5159"/>
                </a:moveTo>
                <a:lnTo>
                  <a:pt x="1316" y="5165"/>
                </a:lnTo>
                <a:lnTo>
                  <a:pt x="1317" y="5168"/>
                </a:lnTo>
                <a:lnTo>
                  <a:pt x="1320" y="5170"/>
                </a:lnTo>
                <a:lnTo>
                  <a:pt x="1324" y="5171"/>
                </a:lnTo>
                <a:lnTo>
                  <a:pt x="1328" y="5170"/>
                </a:lnTo>
                <a:lnTo>
                  <a:pt x="1332" y="5168"/>
                </a:lnTo>
                <a:lnTo>
                  <a:pt x="1337" y="5165"/>
                </a:lnTo>
                <a:lnTo>
                  <a:pt x="1339" y="5159"/>
                </a:lnTo>
                <a:lnTo>
                  <a:pt x="1339" y="5155"/>
                </a:lnTo>
                <a:lnTo>
                  <a:pt x="1338" y="5152"/>
                </a:lnTo>
                <a:lnTo>
                  <a:pt x="1336" y="5150"/>
                </a:lnTo>
                <a:lnTo>
                  <a:pt x="1331" y="5149"/>
                </a:lnTo>
                <a:lnTo>
                  <a:pt x="1326" y="5150"/>
                </a:lnTo>
                <a:lnTo>
                  <a:pt x="1322" y="5152"/>
                </a:lnTo>
                <a:lnTo>
                  <a:pt x="1318" y="5155"/>
                </a:lnTo>
                <a:lnTo>
                  <a:pt x="1316" y="5159"/>
                </a:lnTo>
                <a:close/>
                <a:moveTo>
                  <a:pt x="1269" y="5308"/>
                </a:moveTo>
                <a:lnTo>
                  <a:pt x="1268" y="5312"/>
                </a:lnTo>
                <a:lnTo>
                  <a:pt x="1270" y="5315"/>
                </a:lnTo>
                <a:lnTo>
                  <a:pt x="1272" y="5318"/>
                </a:lnTo>
                <a:lnTo>
                  <a:pt x="1276" y="5319"/>
                </a:lnTo>
                <a:lnTo>
                  <a:pt x="1281" y="5318"/>
                </a:lnTo>
                <a:lnTo>
                  <a:pt x="1285" y="5315"/>
                </a:lnTo>
                <a:lnTo>
                  <a:pt x="1289" y="5312"/>
                </a:lnTo>
                <a:lnTo>
                  <a:pt x="1292" y="5308"/>
                </a:lnTo>
                <a:lnTo>
                  <a:pt x="1292" y="5304"/>
                </a:lnTo>
                <a:lnTo>
                  <a:pt x="1291" y="5299"/>
                </a:lnTo>
                <a:lnTo>
                  <a:pt x="1288" y="5297"/>
                </a:lnTo>
                <a:lnTo>
                  <a:pt x="1283" y="5296"/>
                </a:lnTo>
                <a:lnTo>
                  <a:pt x="1279" y="5297"/>
                </a:lnTo>
                <a:lnTo>
                  <a:pt x="1275" y="5299"/>
                </a:lnTo>
                <a:lnTo>
                  <a:pt x="1271" y="5304"/>
                </a:lnTo>
                <a:lnTo>
                  <a:pt x="1269" y="5308"/>
                </a:lnTo>
                <a:close/>
                <a:moveTo>
                  <a:pt x="1222" y="5455"/>
                </a:moveTo>
                <a:lnTo>
                  <a:pt x="1221" y="5459"/>
                </a:lnTo>
                <a:lnTo>
                  <a:pt x="1222" y="5463"/>
                </a:lnTo>
                <a:lnTo>
                  <a:pt x="1225" y="5465"/>
                </a:lnTo>
                <a:lnTo>
                  <a:pt x="1229" y="5466"/>
                </a:lnTo>
                <a:lnTo>
                  <a:pt x="1233" y="5465"/>
                </a:lnTo>
                <a:lnTo>
                  <a:pt x="1239" y="5463"/>
                </a:lnTo>
                <a:lnTo>
                  <a:pt x="1242" y="5459"/>
                </a:lnTo>
                <a:lnTo>
                  <a:pt x="1244" y="5455"/>
                </a:lnTo>
                <a:lnTo>
                  <a:pt x="1245" y="5451"/>
                </a:lnTo>
                <a:lnTo>
                  <a:pt x="1243" y="5448"/>
                </a:lnTo>
                <a:lnTo>
                  <a:pt x="1241" y="5445"/>
                </a:lnTo>
                <a:lnTo>
                  <a:pt x="1236" y="5444"/>
                </a:lnTo>
                <a:lnTo>
                  <a:pt x="1231" y="5445"/>
                </a:lnTo>
                <a:lnTo>
                  <a:pt x="1227" y="5448"/>
                </a:lnTo>
                <a:lnTo>
                  <a:pt x="1224" y="5451"/>
                </a:lnTo>
                <a:lnTo>
                  <a:pt x="1222" y="5455"/>
                </a:lnTo>
                <a:close/>
                <a:moveTo>
                  <a:pt x="1175" y="5603"/>
                </a:moveTo>
                <a:lnTo>
                  <a:pt x="1174" y="5607"/>
                </a:lnTo>
                <a:lnTo>
                  <a:pt x="1175" y="5610"/>
                </a:lnTo>
                <a:lnTo>
                  <a:pt x="1178" y="5612"/>
                </a:lnTo>
                <a:lnTo>
                  <a:pt x="1182" y="5613"/>
                </a:lnTo>
                <a:lnTo>
                  <a:pt x="1186" y="5612"/>
                </a:lnTo>
                <a:lnTo>
                  <a:pt x="1190" y="5610"/>
                </a:lnTo>
                <a:lnTo>
                  <a:pt x="1194" y="5607"/>
                </a:lnTo>
                <a:lnTo>
                  <a:pt x="1196" y="5603"/>
                </a:lnTo>
                <a:lnTo>
                  <a:pt x="1197" y="5599"/>
                </a:lnTo>
                <a:lnTo>
                  <a:pt x="1196" y="5595"/>
                </a:lnTo>
                <a:lnTo>
                  <a:pt x="1193" y="5593"/>
                </a:lnTo>
                <a:lnTo>
                  <a:pt x="1188" y="5592"/>
                </a:lnTo>
                <a:lnTo>
                  <a:pt x="1184" y="5593"/>
                </a:lnTo>
                <a:lnTo>
                  <a:pt x="1180" y="5595"/>
                </a:lnTo>
                <a:lnTo>
                  <a:pt x="1177" y="5599"/>
                </a:lnTo>
                <a:lnTo>
                  <a:pt x="1175" y="5603"/>
                </a:lnTo>
                <a:close/>
                <a:moveTo>
                  <a:pt x="1127" y="5750"/>
                </a:moveTo>
                <a:lnTo>
                  <a:pt x="1127" y="5754"/>
                </a:lnTo>
                <a:lnTo>
                  <a:pt x="1128" y="5757"/>
                </a:lnTo>
                <a:lnTo>
                  <a:pt x="1130" y="5760"/>
                </a:lnTo>
                <a:lnTo>
                  <a:pt x="1134" y="5760"/>
                </a:lnTo>
                <a:lnTo>
                  <a:pt x="1139" y="5760"/>
                </a:lnTo>
                <a:lnTo>
                  <a:pt x="1144" y="5757"/>
                </a:lnTo>
                <a:lnTo>
                  <a:pt x="1147" y="5754"/>
                </a:lnTo>
                <a:lnTo>
                  <a:pt x="1149" y="5750"/>
                </a:lnTo>
                <a:lnTo>
                  <a:pt x="1150" y="5746"/>
                </a:lnTo>
                <a:lnTo>
                  <a:pt x="1148" y="5743"/>
                </a:lnTo>
                <a:lnTo>
                  <a:pt x="1146" y="5740"/>
                </a:lnTo>
                <a:lnTo>
                  <a:pt x="1141" y="5740"/>
                </a:lnTo>
                <a:lnTo>
                  <a:pt x="1137" y="5740"/>
                </a:lnTo>
                <a:lnTo>
                  <a:pt x="1133" y="5743"/>
                </a:lnTo>
                <a:lnTo>
                  <a:pt x="1129" y="5746"/>
                </a:lnTo>
                <a:lnTo>
                  <a:pt x="1127" y="5750"/>
                </a:lnTo>
                <a:close/>
                <a:moveTo>
                  <a:pt x="1080" y="5897"/>
                </a:moveTo>
                <a:lnTo>
                  <a:pt x="1080" y="5901"/>
                </a:lnTo>
                <a:lnTo>
                  <a:pt x="1081" y="5904"/>
                </a:lnTo>
                <a:lnTo>
                  <a:pt x="1083" y="5907"/>
                </a:lnTo>
                <a:lnTo>
                  <a:pt x="1087" y="5907"/>
                </a:lnTo>
                <a:lnTo>
                  <a:pt x="1091" y="5907"/>
                </a:lnTo>
                <a:lnTo>
                  <a:pt x="1095" y="5904"/>
                </a:lnTo>
                <a:lnTo>
                  <a:pt x="1099" y="5901"/>
                </a:lnTo>
                <a:lnTo>
                  <a:pt x="1101" y="5897"/>
                </a:lnTo>
                <a:lnTo>
                  <a:pt x="1102" y="5893"/>
                </a:lnTo>
                <a:lnTo>
                  <a:pt x="1101" y="5890"/>
                </a:lnTo>
                <a:lnTo>
                  <a:pt x="1098" y="5888"/>
                </a:lnTo>
                <a:lnTo>
                  <a:pt x="1093" y="5887"/>
                </a:lnTo>
                <a:lnTo>
                  <a:pt x="1089" y="5888"/>
                </a:lnTo>
                <a:lnTo>
                  <a:pt x="1085" y="5890"/>
                </a:lnTo>
                <a:lnTo>
                  <a:pt x="1082" y="5893"/>
                </a:lnTo>
                <a:lnTo>
                  <a:pt x="1080" y="5897"/>
                </a:lnTo>
                <a:close/>
                <a:moveTo>
                  <a:pt x="1033" y="6045"/>
                </a:moveTo>
                <a:lnTo>
                  <a:pt x="1032" y="6050"/>
                </a:lnTo>
                <a:lnTo>
                  <a:pt x="1034" y="6053"/>
                </a:lnTo>
                <a:lnTo>
                  <a:pt x="1036" y="6055"/>
                </a:lnTo>
                <a:lnTo>
                  <a:pt x="1040" y="6056"/>
                </a:lnTo>
                <a:lnTo>
                  <a:pt x="1044" y="6055"/>
                </a:lnTo>
                <a:lnTo>
                  <a:pt x="1049" y="6053"/>
                </a:lnTo>
                <a:lnTo>
                  <a:pt x="1052" y="6050"/>
                </a:lnTo>
                <a:lnTo>
                  <a:pt x="1054" y="6045"/>
                </a:lnTo>
                <a:lnTo>
                  <a:pt x="1054" y="6041"/>
                </a:lnTo>
                <a:lnTo>
                  <a:pt x="1053" y="6038"/>
                </a:lnTo>
                <a:lnTo>
                  <a:pt x="1051" y="6035"/>
                </a:lnTo>
                <a:lnTo>
                  <a:pt x="1046" y="6035"/>
                </a:lnTo>
                <a:lnTo>
                  <a:pt x="1042" y="6035"/>
                </a:lnTo>
                <a:lnTo>
                  <a:pt x="1038" y="6038"/>
                </a:lnTo>
                <a:lnTo>
                  <a:pt x="1035" y="6041"/>
                </a:lnTo>
                <a:lnTo>
                  <a:pt x="1033" y="6045"/>
                </a:lnTo>
                <a:close/>
                <a:moveTo>
                  <a:pt x="986" y="6193"/>
                </a:moveTo>
                <a:lnTo>
                  <a:pt x="985" y="6197"/>
                </a:lnTo>
                <a:lnTo>
                  <a:pt x="987" y="6200"/>
                </a:lnTo>
                <a:lnTo>
                  <a:pt x="989" y="6202"/>
                </a:lnTo>
                <a:lnTo>
                  <a:pt x="992" y="6203"/>
                </a:lnTo>
                <a:lnTo>
                  <a:pt x="996" y="6202"/>
                </a:lnTo>
                <a:lnTo>
                  <a:pt x="1000" y="6200"/>
                </a:lnTo>
                <a:lnTo>
                  <a:pt x="1004" y="6197"/>
                </a:lnTo>
                <a:lnTo>
                  <a:pt x="1006" y="6193"/>
                </a:lnTo>
                <a:lnTo>
                  <a:pt x="1007" y="6188"/>
                </a:lnTo>
                <a:lnTo>
                  <a:pt x="1005" y="6185"/>
                </a:lnTo>
                <a:lnTo>
                  <a:pt x="1003" y="6183"/>
                </a:lnTo>
                <a:lnTo>
                  <a:pt x="999" y="6182"/>
                </a:lnTo>
                <a:lnTo>
                  <a:pt x="995" y="6183"/>
                </a:lnTo>
                <a:lnTo>
                  <a:pt x="991" y="6185"/>
                </a:lnTo>
                <a:lnTo>
                  <a:pt x="988" y="6188"/>
                </a:lnTo>
                <a:lnTo>
                  <a:pt x="986" y="6193"/>
                </a:lnTo>
                <a:close/>
                <a:moveTo>
                  <a:pt x="939" y="6340"/>
                </a:moveTo>
                <a:lnTo>
                  <a:pt x="938" y="6344"/>
                </a:lnTo>
                <a:lnTo>
                  <a:pt x="939" y="6347"/>
                </a:lnTo>
                <a:lnTo>
                  <a:pt x="942" y="6349"/>
                </a:lnTo>
                <a:lnTo>
                  <a:pt x="945" y="6350"/>
                </a:lnTo>
                <a:lnTo>
                  <a:pt x="949" y="6349"/>
                </a:lnTo>
                <a:lnTo>
                  <a:pt x="954" y="6347"/>
                </a:lnTo>
                <a:lnTo>
                  <a:pt x="957" y="6344"/>
                </a:lnTo>
                <a:lnTo>
                  <a:pt x="959" y="6340"/>
                </a:lnTo>
                <a:lnTo>
                  <a:pt x="959" y="6337"/>
                </a:lnTo>
                <a:lnTo>
                  <a:pt x="958" y="6334"/>
                </a:lnTo>
                <a:lnTo>
                  <a:pt x="956" y="6332"/>
                </a:lnTo>
                <a:lnTo>
                  <a:pt x="951" y="6331"/>
                </a:lnTo>
                <a:lnTo>
                  <a:pt x="947" y="6332"/>
                </a:lnTo>
                <a:lnTo>
                  <a:pt x="944" y="6334"/>
                </a:lnTo>
                <a:lnTo>
                  <a:pt x="940" y="6337"/>
                </a:lnTo>
                <a:lnTo>
                  <a:pt x="939" y="6340"/>
                </a:lnTo>
                <a:close/>
                <a:moveTo>
                  <a:pt x="892" y="6488"/>
                </a:moveTo>
                <a:lnTo>
                  <a:pt x="891" y="6491"/>
                </a:lnTo>
                <a:lnTo>
                  <a:pt x="892" y="6494"/>
                </a:lnTo>
                <a:lnTo>
                  <a:pt x="894" y="6496"/>
                </a:lnTo>
                <a:lnTo>
                  <a:pt x="898" y="6497"/>
                </a:lnTo>
                <a:lnTo>
                  <a:pt x="902" y="6496"/>
                </a:lnTo>
                <a:lnTo>
                  <a:pt x="905" y="6494"/>
                </a:lnTo>
                <a:lnTo>
                  <a:pt x="909" y="6491"/>
                </a:lnTo>
                <a:lnTo>
                  <a:pt x="911" y="6488"/>
                </a:lnTo>
                <a:lnTo>
                  <a:pt x="911" y="6484"/>
                </a:lnTo>
                <a:lnTo>
                  <a:pt x="910" y="6481"/>
                </a:lnTo>
                <a:lnTo>
                  <a:pt x="908" y="6479"/>
                </a:lnTo>
                <a:lnTo>
                  <a:pt x="904" y="6479"/>
                </a:lnTo>
                <a:lnTo>
                  <a:pt x="900" y="6479"/>
                </a:lnTo>
                <a:lnTo>
                  <a:pt x="896" y="6481"/>
                </a:lnTo>
                <a:lnTo>
                  <a:pt x="893" y="6484"/>
                </a:lnTo>
                <a:lnTo>
                  <a:pt x="892" y="6488"/>
                </a:lnTo>
                <a:close/>
                <a:moveTo>
                  <a:pt x="845" y="6635"/>
                </a:moveTo>
                <a:lnTo>
                  <a:pt x="844" y="6639"/>
                </a:lnTo>
                <a:lnTo>
                  <a:pt x="845" y="6641"/>
                </a:lnTo>
                <a:lnTo>
                  <a:pt x="847" y="6643"/>
                </a:lnTo>
                <a:lnTo>
                  <a:pt x="851" y="6644"/>
                </a:lnTo>
                <a:lnTo>
                  <a:pt x="854" y="6643"/>
                </a:lnTo>
                <a:lnTo>
                  <a:pt x="859" y="6641"/>
                </a:lnTo>
                <a:lnTo>
                  <a:pt x="861" y="6639"/>
                </a:lnTo>
                <a:lnTo>
                  <a:pt x="863" y="6635"/>
                </a:lnTo>
                <a:lnTo>
                  <a:pt x="864" y="6632"/>
                </a:lnTo>
                <a:lnTo>
                  <a:pt x="863" y="6629"/>
                </a:lnTo>
                <a:lnTo>
                  <a:pt x="860" y="6627"/>
                </a:lnTo>
                <a:lnTo>
                  <a:pt x="856" y="6626"/>
                </a:lnTo>
                <a:lnTo>
                  <a:pt x="853" y="6627"/>
                </a:lnTo>
                <a:lnTo>
                  <a:pt x="849" y="6629"/>
                </a:lnTo>
                <a:lnTo>
                  <a:pt x="846" y="6632"/>
                </a:lnTo>
                <a:lnTo>
                  <a:pt x="845" y="6635"/>
                </a:lnTo>
                <a:close/>
                <a:moveTo>
                  <a:pt x="798" y="6782"/>
                </a:moveTo>
                <a:lnTo>
                  <a:pt x="797" y="6786"/>
                </a:lnTo>
                <a:lnTo>
                  <a:pt x="798" y="6788"/>
                </a:lnTo>
                <a:lnTo>
                  <a:pt x="800" y="6790"/>
                </a:lnTo>
                <a:lnTo>
                  <a:pt x="803" y="6791"/>
                </a:lnTo>
                <a:lnTo>
                  <a:pt x="807" y="6790"/>
                </a:lnTo>
                <a:lnTo>
                  <a:pt x="810" y="6788"/>
                </a:lnTo>
                <a:lnTo>
                  <a:pt x="814" y="6786"/>
                </a:lnTo>
                <a:lnTo>
                  <a:pt x="815" y="6782"/>
                </a:lnTo>
                <a:lnTo>
                  <a:pt x="816" y="6779"/>
                </a:lnTo>
                <a:lnTo>
                  <a:pt x="815" y="6777"/>
                </a:lnTo>
                <a:lnTo>
                  <a:pt x="813" y="6775"/>
                </a:lnTo>
                <a:lnTo>
                  <a:pt x="809" y="6774"/>
                </a:lnTo>
                <a:lnTo>
                  <a:pt x="805" y="6775"/>
                </a:lnTo>
                <a:lnTo>
                  <a:pt x="802" y="6777"/>
                </a:lnTo>
                <a:lnTo>
                  <a:pt x="799" y="6779"/>
                </a:lnTo>
                <a:lnTo>
                  <a:pt x="798" y="6782"/>
                </a:lnTo>
                <a:close/>
                <a:moveTo>
                  <a:pt x="751" y="6930"/>
                </a:moveTo>
                <a:lnTo>
                  <a:pt x="750" y="6933"/>
                </a:lnTo>
                <a:lnTo>
                  <a:pt x="751" y="6936"/>
                </a:lnTo>
                <a:lnTo>
                  <a:pt x="753" y="6938"/>
                </a:lnTo>
                <a:lnTo>
                  <a:pt x="756" y="6939"/>
                </a:lnTo>
                <a:lnTo>
                  <a:pt x="759" y="6938"/>
                </a:lnTo>
                <a:lnTo>
                  <a:pt x="762" y="6936"/>
                </a:lnTo>
                <a:lnTo>
                  <a:pt x="766" y="6933"/>
                </a:lnTo>
                <a:lnTo>
                  <a:pt x="768" y="6930"/>
                </a:lnTo>
                <a:lnTo>
                  <a:pt x="768" y="6927"/>
                </a:lnTo>
                <a:lnTo>
                  <a:pt x="767" y="6924"/>
                </a:lnTo>
                <a:lnTo>
                  <a:pt x="765" y="6922"/>
                </a:lnTo>
                <a:lnTo>
                  <a:pt x="761" y="6922"/>
                </a:lnTo>
                <a:lnTo>
                  <a:pt x="758" y="6922"/>
                </a:lnTo>
                <a:lnTo>
                  <a:pt x="755" y="6924"/>
                </a:lnTo>
                <a:lnTo>
                  <a:pt x="752" y="6927"/>
                </a:lnTo>
                <a:lnTo>
                  <a:pt x="751" y="6930"/>
                </a:lnTo>
                <a:close/>
                <a:moveTo>
                  <a:pt x="704" y="7078"/>
                </a:moveTo>
                <a:lnTo>
                  <a:pt x="703" y="7081"/>
                </a:lnTo>
                <a:lnTo>
                  <a:pt x="704" y="7084"/>
                </a:lnTo>
                <a:lnTo>
                  <a:pt x="706" y="7085"/>
                </a:lnTo>
                <a:lnTo>
                  <a:pt x="709" y="7086"/>
                </a:lnTo>
                <a:lnTo>
                  <a:pt x="712" y="7085"/>
                </a:lnTo>
                <a:lnTo>
                  <a:pt x="715" y="7084"/>
                </a:lnTo>
                <a:lnTo>
                  <a:pt x="718" y="7081"/>
                </a:lnTo>
                <a:lnTo>
                  <a:pt x="720" y="7078"/>
                </a:lnTo>
                <a:lnTo>
                  <a:pt x="720" y="7074"/>
                </a:lnTo>
                <a:lnTo>
                  <a:pt x="719" y="7072"/>
                </a:lnTo>
                <a:lnTo>
                  <a:pt x="717" y="7070"/>
                </a:lnTo>
                <a:lnTo>
                  <a:pt x="714" y="7070"/>
                </a:lnTo>
                <a:lnTo>
                  <a:pt x="711" y="7070"/>
                </a:lnTo>
                <a:lnTo>
                  <a:pt x="708" y="7072"/>
                </a:lnTo>
                <a:lnTo>
                  <a:pt x="705" y="7074"/>
                </a:lnTo>
                <a:lnTo>
                  <a:pt x="704" y="7078"/>
                </a:lnTo>
                <a:close/>
                <a:moveTo>
                  <a:pt x="657" y="7226"/>
                </a:moveTo>
                <a:lnTo>
                  <a:pt x="656" y="7228"/>
                </a:lnTo>
                <a:lnTo>
                  <a:pt x="657" y="7231"/>
                </a:lnTo>
                <a:lnTo>
                  <a:pt x="659" y="7232"/>
                </a:lnTo>
                <a:lnTo>
                  <a:pt x="662" y="7233"/>
                </a:lnTo>
                <a:lnTo>
                  <a:pt x="665" y="7232"/>
                </a:lnTo>
                <a:lnTo>
                  <a:pt x="667" y="7231"/>
                </a:lnTo>
                <a:lnTo>
                  <a:pt x="671" y="7228"/>
                </a:lnTo>
                <a:lnTo>
                  <a:pt x="672" y="7226"/>
                </a:lnTo>
                <a:lnTo>
                  <a:pt x="672" y="7223"/>
                </a:lnTo>
                <a:lnTo>
                  <a:pt x="672" y="7220"/>
                </a:lnTo>
                <a:lnTo>
                  <a:pt x="670" y="7219"/>
                </a:lnTo>
                <a:lnTo>
                  <a:pt x="666" y="7218"/>
                </a:lnTo>
                <a:lnTo>
                  <a:pt x="663" y="7219"/>
                </a:lnTo>
                <a:lnTo>
                  <a:pt x="660" y="7220"/>
                </a:lnTo>
                <a:lnTo>
                  <a:pt x="658" y="7223"/>
                </a:lnTo>
                <a:lnTo>
                  <a:pt x="657" y="7226"/>
                </a:lnTo>
                <a:close/>
                <a:moveTo>
                  <a:pt x="610" y="7373"/>
                </a:moveTo>
                <a:lnTo>
                  <a:pt x="609" y="7376"/>
                </a:lnTo>
                <a:lnTo>
                  <a:pt x="610" y="7378"/>
                </a:lnTo>
                <a:lnTo>
                  <a:pt x="612" y="7379"/>
                </a:lnTo>
                <a:lnTo>
                  <a:pt x="614" y="7380"/>
                </a:lnTo>
                <a:lnTo>
                  <a:pt x="617" y="7379"/>
                </a:lnTo>
                <a:lnTo>
                  <a:pt x="620" y="7378"/>
                </a:lnTo>
                <a:lnTo>
                  <a:pt x="623" y="7376"/>
                </a:lnTo>
                <a:lnTo>
                  <a:pt x="624" y="7373"/>
                </a:lnTo>
                <a:lnTo>
                  <a:pt x="625" y="7370"/>
                </a:lnTo>
                <a:lnTo>
                  <a:pt x="624" y="7368"/>
                </a:lnTo>
                <a:lnTo>
                  <a:pt x="622" y="7367"/>
                </a:lnTo>
                <a:lnTo>
                  <a:pt x="619" y="7366"/>
                </a:lnTo>
                <a:lnTo>
                  <a:pt x="616" y="7367"/>
                </a:lnTo>
                <a:lnTo>
                  <a:pt x="613" y="7368"/>
                </a:lnTo>
                <a:lnTo>
                  <a:pt x="611" y="7370"/>
                </a:lnTo>
                <a:lnTo>
                  <a:pt x="610" y="7373"/>
                </a:lnTo>
                <a:close/>
                <a:moveTo>
                  <a:pt x="563" y="7520"/>
                </a:moveTo>
                <a:lnTo>
                  <a:pt x="562" y="7523"/>
                </a:lnTo>
                <a:lnTo>
                  <a:pt x="563" y="7525"/>
                </a:lnTo>
                <a:lnTo>
                  <a:pt x="565" y="7526"/>
                </a:lnTo>
                <a:lnTo>
                  <a:pt x="567" y="7527"/>
                </a:lnTo>
                <a:lnTo>
                  <a:pt x="570" y="7526"/>
                </a:lnTo>
                <a:lnTo>
                  <a:pt x="572" y="7525"/>
                </a:lnTo>
                <a:lnTo>
                  <a:pt x="575" y="7523"/>
                </a:lnTo>
                <a:lnTo>
                  <a:pt x="577" y="7520"/>
                </a:lnTo>
                <a:lnTo>
                  <a:pt x="577" y="7518"/>
                </a:lnTo>
                <a:lnTo>
                  <a:pt x="576" y="7516"/>
                </a:lnTo>
                <a:lnTo>
                  <a:pt x="575" y="7514"/>
                </a:lnTo>
                <a:lnTo>
                  <a:pt x="571" y="7514"/>
                </a:lnTo>
                <a:lnTo>
                  <a:pt x="569" y="7514"/>
                </a:lnTo>
                <a:lnTo>
                  <a:pt x="566" y="7516"/>
                </a:lnTo>
                <a:lnTo>
                  <a:pt x="564" y="7518"/>
                </a:lnTo>
                <a:lnTo>
                  <a:pt x="563" y="7520"/>
                </a:lnTo>
                <a:close/>
                <a:moveTo>
                  <a:pt x="516" y="7668"/>
                </a:moveTo>
                <a:lnTo>
                  <a:pt x="516" y="7670"/>
                </a:lnTo>
                <a:lnTo>
                  <a:pt x="516" y="7672"/>
                </a:lnTo>
                <a:lnTo>
                  <a:pt x="518" y="7673"/>
                </a:lnTo>
                <a:lnTo>
                  <a:pt x="520" y="7674"/>
                </a:lnTo>
                <a:lnTo>
                  <a:pt x="522" y="7673"/>
                </a:lnTo>
                <a:lnTo>
                  <a:pt x="525" y="7672"/>
                </a:lnTo>
                <a:lnTo>
                  <a:pt x="528" y="7670"/>
                </a:lnTo>
                <a:lnTo>
                  <a:pt x="529" y="7668"/>
                </a:lnTo>
                <a:lnTo>
                  <a:pt x="529" y="7665"/>
                </a:lnTo>
                <a:lnTo>
                  <a:pt x="528" y="7663"/>
                </a:lnTo>
                <a:lnTo>
                  <a:pt x="527" y="7662"/>
                </a:lnTo>
                <a:lnTo>
                  <a:pt x="524" y="7662"/>
                </a:lnTo>
                <a:lnTo>
                  <a:pt x="521" y="7662"/>
                </a:lnTo>
                <a:lnTo>
                  <a:pt x="519" y="7663"/>
                </a:lnTo>
                <a:lnTo>
                  <a:pt x="517" y="7665"/>
                </a:lnTo>
                <a:lnTo>
                  <a:pt x="516" y="7668"/>
                </a:lnTo>
                <a:close/>
                <a:moveTo>
                  <a:pt x="473" y="7820"/>
                </a:moveTo>
                <a:lnTo>
                  <a:pt x="475" y="7820"/>
                </a:lnTo>
                <a:lnTo>
                  <a:pt x="477" y="7819"/>
                </a:lnTo>
                <a:lnTo>
                  <a:pt x="480" y="7817"/>
                </a:lnTo>
                <a:lnTo>
                  <a:pt x="481" y="7815"/>
                </a:lnTo>
                <a:lnTo>
                  <a:pt x="481" y="7813"/>
                </a:lnTo>
                <a:lnTo>
                  <a:pt x="480" y="7811"/>
                </a:lnTo>
                <a:lnTo>
                  <a:pt x="479" y="7810"/>
                </a:lnTo>
                <a:lnTo>
                  <a:pt x="476" y="7810"/>
                </a:lnTo>
                <a:lnTo>
                  <a:pt x="474" y="7810"/>
                </a:lnTo>
                <a:lnTo>
                  <a:pt x="472" y="7811"/>
                </a:lnTo>
                <a:lnTo>
                  <a:pt x="470" y="7813"/>
                </a:lnTo>
                <a:lnTo>
                  <a:pt x="469" y="7815"/>
                </a:lnTo>
                <a:lnTo>
                  <a:pt x="469" y="7817"/>
                </a:lnTo>
                <a:lnTo>
                  <a:pt x="470" y="7819"/>
                </a:lnTo>
                <a:lnTo>
                  <a:pt x="471" y="7820"/>
                </a:lnTo>
                <a:lnTo>
                  <a:pt x="473" y="7820"/>
                </a:lnTo>
                <a:close/>
                <a:moveTo>
                  <a:pt x="426" y="7968"/>
                </a:moveTo>
                <a:lnTo>
                  <a:pt x="427" y="7968"/>
                </a:lnTo>
                <a:lnTo>
                  <a:pt x="429" y="7967"/>
                </a:lnTo>
                <a:lnTo>
                  <a:pt x="432" y="7965"/>
                </a:lnTo>
                <a:lnTo>
                  <a:pt x="433" y="7962"/>
                </a:lnTo>
                <a:lnTo>
                  <a:pt x="433" y="7961"/>
                </a:lnTo>
                <a:lnTo>
                  <a:pt x="433" y="7959"/>
                </a:lnTo>
                <a:lnTo>
                  <a:pt x="430" y="7958"/>
                </a:lnTo>
                <a:lnTo>
                  <a:pt x="429" y="7958"/>
                </a:lnTo>
                <a:lnTo>
                  <a:pt x="427" y="7958"/>
                </a:lnTo>
                <a:lnTo>
                  <a:pt x="425" y="7959"/>
                </a:lnTo>
                <a:lnTo>
                  <a:pt x="423" y="7961"/>
                </a:lnTo>
                <a:lnTo>
                  <a:pt x="422" y="7962"/>
                </a:lnTo>
                <a:lnTo>
                  <a:pt x="422" y="7965"/>
                </a:lnTo>
                <a:lnTo>
                  <a:pt x="423" y="7967"/>
                </a:lnTo>
                <a:lnTo>
                  <a:pt x="424" y="7968"/>
                </a:lnTo>
                <a:lnTo>
                  <a:pt x="426" y="7968"/>
                </a:lnTo>
                <a:close/>
                <a:moveTo>
                  <a:pt x="378" y="8115"/>
                </a:moveTo>
                <a:lnTo>
                  <a:pt x="380" y="8115"/>
                </a:lnTo>
                <a:lnTo>
                  <a:pt x="382" y="8114"/>
                </a:lnTo>
                <a:lnTo>
                  <a:pt x="384" y="8112"/>
                </a:lnTo>
                <a:lnTo>
                  <a:pt x="385" y="8111"/>
                </a:lnTo>
                <a:lnTo>
                  <a:pt x="385" y="8109"/>
                </a:lnTo>
                <a:lnTo>
                  <a:pt x="385" y="8108"/>
                </a:lnTo>
                <a:lnTo>
                  <a:pt x="384" y="8107"/>
                </a:lnTo>
                <a:lnTo>
                  <a:pt x="381" y="8106"/>
                </a:lnTo>
                <a:lnTo>
                  <a:pt x="379" y="8107"/>
                </a:lnTo>
                <a:lnTo>
                  <a:pt x="378" y="8108"/>
                </a:lnTo>
                <a:lnTo>
                  <a:pt x="376" y="8109"/>
                </a:lnTo>
                <a:lnTo>
                  <a:pt x="375" y="8111"/>
                </a:lnTo>
                <a:lnTo>
                  <a:pt x="375" y="8112"/>
                </a:lnTo>
                <a:lnTo>
                  <a:pt x="376" y="8114"/>
                </a:lnTo>
                <a:lnTo>
                  <a:pt x="377" y="8115"/>
                </a:lnTo>
                <a:lnTo>
                  <a:pt x="378" y="8115"/>
                </a:lnTo>
                <a:close/>
                <a:moveTo>
                  <a:pt x="331" y="8262"/>
                </a:moveTo>
                <a:lnTo>
                  <a:pt x="334" y="8261"/>
                </a:lnTo>
                <a:lnTo>
                  <a:pt x="337" y="8258"/>
                </a:lnTo>
                <a:lnTo>
                  <a:pt x="337" y="8257"/>
                </a:lnTo>
                <a:lnTo>
                  <a:pt x="337" y="8256"/>
                </a:lnTo>
                <a:lnTo>
                  <a:pt x="335" y="8255"/>
                </a:lnTo>
                <a:lnTo>
                  <a:pt x="333" y="8255"/>
                </a:lnTo>
                <a:lnTo>
                  <a:pt x="331" y="8256"/>
                </a:lnTo>
                <a:lnTo>
                  <a:pt x="329" y="8258"/>
                </a:lnTo>
                <a:lnTo>
                  <a:pt x="329" y="8260"/>
                </a:lnTo>
                <a:lnTo>
                  <a:pt x="329" y="8261"/>
                </a:lnTo>
                <a:lnTo>
                  <a:pt x="330" y="8261"/>
                </a:lnTo>
                <a:lnTo>
                  <a:pt x="331" y="8262"/>
                </a:lnTo>
                <a:close/>
                <a:moveTo>
                  <a:pt x="289" y="8405"/>
                </a:moveTo>
                <a:lnTo>
                  <a:pt x="289" y="8404"/>
                </a:lnTo>
                <a:lnTo>
                  <a:pt x="289" y="8403"/>
                </a:lnTo>
                <a:lnTo>
                  <a:pt x="287" y="8403"/>
                </a:lnTo>
                <a:lnTo>
                  <a:pt x="286" y="8402"/>
                </a:lnTo>
                <a:lnTo>
                  <a:pt x="283" y="8403"/>
                </a:lnTo>
                <a:lnTo>
                  <a:pt x="282" y="8405"/>
                </a:lnTo>
                <a:lnTo>
                  <a:pt x="282" y="8407"/>
                </a:lnTo>
                <a:lnTo>
                  <a:pt x="282" y="8408"/>
                </a:lnTo>
                <a:lnTo>
                  <a:pt x="283" y="8408"/>
                </a:lnTo>
                <a:lnTo>
                  <a:pt x="284" y="8409"/>
                </a:lnTo>
                <a:lnTo>
                  <a:pt x="286" y="8408"/>
                </a:lnTo>
                <a:lnTo>
                  <a:pt x="289" y="8405"/>
                </a:lnTo>
                <a:close/>
                <a:moveTo>
                  <a:pt x="238" y="8550"/>
                </a:moveTo>
                <a:lnTo>
                  <a:pt x="236" y="8551"/>
                </a:lnTo>
                <a:lnTo>
                  <a:pt x="235" y="8553"/>
                </a:lnTo>
                <a:lnTo>
                  <a:pt x="235" y="8555"/>
                </a:lnTo>
                <a:lnTo>
                  <a:pt x="237" y="8555"/>
                </a:lnTo>
                <a:lnTo>
                  <a:pt x="239" y="8555"/>
                </a:lnTo>
                <a:lnTo>
                  <a:pt x="240" y="8553"/>
                </a:lnTo>
                <a:lnTo>
                  <a:pt x="240" y="8551"/>
                </a:lnTo>
                <a:lnTo>
                  <a:pt x="238" y="8550"/>
                </a:lnTo>
                <a:close/>
                <a:moveTo>
                  <a:pt x="191" y="8698"/>
                </a:moveTo>
                <a:lnTo>
                  <a:pt x="189" y="8699"/>
                </a:lnTo>
                <a:lnTo>
                  <a:pt x="188" y="8700"/>
                </a:lnTo>
                <a:lnTo>
                  <a:pt x="188" y="8702"/>
                </a:lnTo>
                <a:lnTo>
                  <a:pt x="190" y="8702"/>
                </a:lnTo>
                <a:lnTo>
                  <a:pt x="191" y="8702"/>
                </a:lnTo>
                <a:lnTo>
                  <a:pt x="192" y="8700"/>
                </a:lnTo>
                <a:lnTo>
                  <a:pt x="192" y="8699"/>
                </a:lnTo>
                <a:lnTo>
                  <a:pt x="191" y="8698"/>
                </a:lnTo>
                <a:close/>
                <a:moveTo>
                  <a:pt x="142" y="8848"/>
                </a:moveTo>
                <a:lnTo>
                  <a:pt x="142" y="8848"/>
                </a:lnTo>
                <a:lnTo>
                  <a:pt x="142" y="8849"/>
                </a:lnTo>
                <a:lnTo>
                  <a:pt x="143" y="8848"/>
                </a:lnTo>
                <a:lnTo>
                  <a:pt x="144" y="8848"/>
                </a:lnTo>
                <a:lnTo>
                  <a:pt x="144" y="8847"/>
                </a:lnTo>
                <a:lnTo>
                  <a:pt x="143" y="8846"/>
                </a:lnTo>
                <a:lnTo>
                  <a:pt x="142" y="8847"/>
                </a:lnTo>
                <a:lnTo>
                  <a:pt x="142" y="8848"/>
                </a:lnTo>
                <a:close/>
                <a:moveTo>
                  <a:pt x="95" y="8996"/>
                </a:moveTo>
                <a:lnTo>
                  <a:pt x="95" y="8997"/>
                </a:lnTo>
                <a:lnTo>
                  <a:pt x="95" y="8997"/>
                </a:lnTo>
                <a:lnTo>
                  <a:pt x="96" y="8997"/>
                </a:lnTo>
                <a:lnTo>
                  <a:pt x="96" y="8996"/>
                </a:lnTo>
                <a:lnTo>
                  <a:pt x="96" y="8995"/>
                </a:lnTo>
                <a:lnTo>
                  <a:pt x="96" y="8995"/>
                </a:lnTo>
                <a:lnTo>
                  <a:pt x="95" y="8995"/>
                </a:lnTo>
                <a:lnTo>
                  <a:pt x="95" y="8996"/>
                </a:lnTo>
                <a:close/>
                <a:moveTo>
                  <a:pt x="48" y="9143"/>
                </a:moveTo>
                <a:lnTo>
                  <a:pt x="48" y="9144"/>
                </a:lnTo>
                <a:lnTo>
                  <a:pt x="48" y="9144"/>
                </a:lnTo>
                <a:lnTo>
                  <a:pt x="48" y="9144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close/>
                <a:moveTo>
                  <a:pt x="0" y="9291"/>
                </a:moveTo>
                <a:lnTo>
                  <a:pt x="0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0"/>
                </a:lnTo>
                <a:lnTo>
                  <a:pt x="1" y="9290"/>
                </a:lnTo>
                <a:lnTo>
                  <a:pt x="1" y="9290"/>
                </a:lnTo>
                <a:lnTo>
                  <a:pt x="0" y="9291"/>
                </a:lnTo>
                <a:close/>
                <a:moveTo>
                  <a:pt x="2459" y="1177"/>
                </a:moveTo>
                <a:lnTo>
                  <a:pt x="2459" y="1176"/>
                </a:lnTo>
                <a:lnTo>
                  <a:pt x="2459" y="1176"/>
                </a:lnTo>
                <a:lnTo>
                  <a:pt x="2459" y="1176"/>
                </a:lnTo>
                <a:lnTo>
                  <a:pt x="2458" y="1177"/>
                </a:lnTo>
                <a:lnTo>
                  <a:pt x="2458" y="1177"/>
                </a:lnTo>
                <a:lnTo>
                  <a:pt x="2459" y="1177"/>
                </a:lnTo>
                <a:lnTo>
                  <a:pt x="2459" y="1177"/>
                </a:lnTo>
                <a:lnTo>
                  <a:pt x="2459" y="1177"/>
                </a:lnTo>
                <a:close/>
                <a:moveTo>
                  <a:pt x="2412" y="1324"/>
                </a:moveTo>
                <a:lnTo>
                  <a:pt x="2412" y="1323"/>
                </a:lnTo>
                <a:lnTo>
                  <a:pt x="2412" y="1323"/>
                </a:lnTo>
                <a:lnTo>
                  <a:pt x="2411" y="1323"/>
                </a:lnTo>
                <a:lnTo>
                  <a:pt x="2411" y="1324"/>
                </a:lnTo>
                <a:lnTo>
                  <a:pt x="2411" y="1325"/>
                </a:lnTo>
                <a:lnTo>
                  <a:pt x="2411" y="1325"/>
                </a:lnTo>
                <a:lnTo>
                  <a:pt x="2412" y="1325"/>
                </a:lnTo>
                <a:lnTo>
                  <a:pt x="2412" y="1324"/>
                </a:lnTo>
                <a:close/>
                <a:moveTo>
                  <a:pt x="2365" y="1472"/>
                </a:moveTo>
                <a:lnTo>
                  <a:pt x="2365" y="1472"/>
                </a:lnTo>
                <a:lnTo>
                  <a:pt x="2364" y="1472"/>
                </a:lnTo>
                <a:lnTo>
                  <a:pt x="2364" y="1472"/>
                </a:lnTo>
                <a:lnTo>
                  <a:pt x="2363" y="1472"/>
                </a:lnTo>
                <a:lnTo>
                  <a:pt x="2363" y="1473"/>
                </a:lnTo>
                <a:lnTo>
                  <a:pt x="2364" y="1473"/>
                </a:lnTo>
                <a:lnTo>
                  <a:pt x="2364" y="1473"/>
                </a:lnTo>
                <a:lnTo>
                  <a:pt x="2365" y="1472"/>
                </a:lnTo>
                <a:close/>
                <a:moveTo>
                  <a:pt x="2318" y="1620"/>
                </a:moveTo>
                <a:lnTo>
                  <a:pt x="2318" y="1619"/>
                </a:lnTo>
                <a:lnTo>
                  <a:pt x="2317" y="1618"/>
                </a:lnTo>
                <a:lnTo>
                  <a:pt x="2316" y="1619"/>
                </a:lnTo>
                <a:lnTo>
                  <a:pt x="2315" y="1620"/>
                </a:lnTo>
                <a:lnTo>
                  <a:pt x="2316" y="1621"/>
                </a:lnTo>
                <a:lnTo>
                  <a:pt x="2316" y="1621"/>
                </a:lnTo>
                <a:lnTo>
                  <a:pt x="2317" y="1621"/>
                </a:lnTo>
                <a:lnTo>
                  <a:pt x="2318" y="1620"/>
                </a:lnTo>
                <a:close/>
                <a:moveTo>
                  <a:pt x="2271" y="1767"/>
                </a:moveTo>
                <a:lnTo>
                  <a:pt x="2271" y="1766"/>
                </a:lnTo>
                <a:lnTo>
                  <a:pt x="2270" y="1765"/>
                </a:lnTo>
                <a:lnTo>
                  <a:pt x="2269" y="1766"/>
                </a:lnTo>
                <a:lnTo>
                  <a:pt x="2268" y="1767"/>
                </a:lnTo>
                <a:lnTo>
                  <a:pt x="2268" y="1768"/>
                </a:lnTo>
                <a:lnTo>
                  <a:pt x="2269" y="1769"/>
                </a:lnTo>
                <a:lnTo>
                  <a:pt x="2270" y="1768"/>
                </a:lnTo>
                <a:lnTo>
                  <a:pt x="2271" y="1767"/>
                </a:lnTo>
                <a:close/>
                <a:moveTo>
                  <a:pt x="2224" y="1914"/>
                </a:moveTo>
                <a:lnTo>
                  <a:pt x="2224" y="1913"/>
                </a:lnTo>
                <a:lnTo>
                  <a:pt x="2223" y="1912"/>
                </a:lnTo>
                <a:lnTo>
                  <a:pt x="2221" y="1913"/>
                </a:lnTo>
                <a:lnTo>
                  <a:pt x="2220" y="1914"/>
                </a:lnTo>
                <a:lnTo>
                  <a:pt x="2220" y="1916"/>
                </a:lnTo>
                <a:lnTo>
                  <a:pt x="2221" y="1916"/>
                </a:lnTo>
                <a:lnTo>
                  <a:pt x="2223" y="1916"/>
                </a:lnTo>
                <a:lnTo>
                  <a:pt x="2224" y="1914"/>
                </a:lnTo>
                <a:close/>
                <a:moveTo>
                  <a:pt x="2177" y="2062"/>
                </a:moveTo>
                <a:lnTo>
                  <a:pt x="2177" y="2060"/>
                </a:lnTo>
                <a:lnTo>
                  <a:pt x="2175" y="2059"/>
                </a:lnTo>
                <a:lnTo>
                  <a:pt x="2173" y="2060"/>
                </a:lnTo>
                <a:lnTo>
                  <a:pt x="2172" y="2062"/>
                </a:lnTo>
                <a:lnTo>
                  <a:pt x="2172" y="2063"/>
                </a:lnTo>
                <a:lnTo>
                  <a:pt x="2174" y="2064"/>
                </a:lnTo>
                <a:lnTo>
                  <a:pt x="2176" y="2063"/>
                </a:lnTo>
                <a:lnTo>
                  <a:pt x="2177" y="2062"/>
                </a:lnTo>
                <a:close/>
                <a:moveTo>
                  <a:pt x="2126" y="2212"/>
                </a:moveTo>
                <a:lnTo>
                  <a:pt x="2129" y="2211"/>
                </a:lnTo>
                <a:lnTo>
                  <a:pt x="2130" y="2209"/>
                </a:lnTo>
                <a:lnTo>
                  <a:pt x="2130" y="2207"/>
                </a:lnTo>
                <a:lnTo>
                  <a:pt x="2128" y="2206"/>
                </a:lnTo>
                <a:lnTo>
                  <a:pt x="2126" y="2207"/>
                </a:lnTo>
                <a:lnTo>
                  <a:pt x="2124" y="2209"/>
                </a:lnTo>
                <a:lnTo>
                  <a:pt x="2125" y="2211"/>
                </a:lnTo>
                <a:lnTo>
                  <a:pt x="2126" y="2212"/>
                </a:lnTo>
                <a:close/>
                <a:moveTo>
                  <a:pt x="2079" y="2361"/>
                </a:moveTo>
                <a:lnTo>
                  <a:pt x="2081" y="2360"/>
                </a:lnTo>
                <a:lnTo>
                  <a:pt x="2083" y="2357"/>
                </a:lnTo>
                <a:lnTo>
                  <a:pt x="2083" y="2355"/>
                </a:lnTo>
                <a:lnTo>
                  <a:pt x="2083" y="2354"/>
                </a:lnTo>
                <a:lnTo>
                  <a:pt x="2082" y="2354"/>
                </a:lnTo>
                <a:lnTo>
                  <a:pt x="2081" y="2353"/>
                </a:lnTo>
                <a:lnTo>
                  <a:pt x="2078" y="2354"/>
                </a:lnTo>
                <a:lnTo>
                  <a:pt x="2077" y="2357"/>
                </a:lnTo>
                <a:lnTo>
                  <a:pt x="2076" y="2358"/>
                </a:lnTo>
                <a:lnTo>
                  <a:pt x="2077" y="2360"/>
                </a:lnTo>
                <a:lnTo>
                  <a:pt x="2078" y="2360"/>
                </a:lnTo>
                <a:lnTo>
                  <a:pt x="2079" y="2361"/>
                </a:lnTo>
                <a:close/>
                <a:moveTo>
                  <a:pt x="2031" y="2508"/>
                </a:moveTo>
                <a:lnTo>
                  <a:pt x="2034" y="2507"/>
                </a:lnTo>
                <a:lnTo>
                  <a:pt x="2036" y="2505"/>
                </a:lnTo>
                <a:lnTo>
                  <a:pt x="2036" y="2503"/>
                </a:lnTo>
                <a:lnTo>
                  <a:pt x="2036" y="2502"/>
                </a:lnTo>
                <a:lnTo>
                  <a:pt x="2035" y="2502"/>
                </a:lnTo>
                <a:lnTo>
                  <a:pt x="2034" y="2501"/>
                </a:lnTo>
                <a:lnTo>
                  <a:pt x="2031" y="2502"/>
                </a:lnTo>
                <a:lnTo>
                  <a:pt x="2029" y="2505"/>
                </a:lnTo>
                <a:lnTo>
                  <a:pt x="2029" y="2506"/>
                </a:lnTo>
                <a:lnTo>
                  <a:pt x="2029" y="2507"/>
                </a:lnTo>
                <a:lnTo>
                  <a:pt x="2030" y="2508"/>
                </a:lnTo>
                <a:lnTo>
                  <a:pt x="2031" y="2508"/>
                </a:lnTo>
                <a:close/>
                <a:moveTo>
                  <a:pt x="1984" y="2656"/>
                </a:moveTo>
                <a:lnTo>
                  <a:pt x="1987" y="2655"/>
                </a:lnTo>
                <a:lnTo>
                  <a:pt x="1989" y="2652"/>
                </a:lnTo>
                <a:lnTo>
                  <a:pt x="1989" y="2651"/>
                </a:lnTo>
                <a:lnTo>
                  <a:pt x="1989" y="2649"/>
                </a:lnTo>
                <a:lnTo>
                  <a:pt x="1988" y="2649"/>
                </a:lnTo>
                <a:lnTo>
                  <a:pt x="1986" y="2648"/>
                </a:lnTo>
                <a:lnTo>
                  <a:pt x="1985" y="2649"/>
                </a:lnTo>
                <a:lnTo>
                  <a:pt x="1983" y="2649"/>
                </a:lnTo>
                <a:lnTo>
                  <a:pt x="1982" y="2651"/>
                </a:lnTo>
                <a:lnTo>
                  <a:pt x="1981" y="2652"/>
                </a:lnTo>
                <a:lnTo>
                  <a:pt x="1981" y="2654"/>
                </a:lnTo>
                <a:lnTo>
                  <a:pt x="1981" y="2655"/>
                </a:lnTo>
                <a:lnTo>
                  <a:pt x="1982" y="2656"/>
                </a:lnTo>
                <a:lnTo>
                  <a:pt x="1984" y="2656"/>
                </a:lnTo>
                <a:close/>
                <a:moveTo>
                  <a:pt x="1936" y="2804"/>
                </a:moveTo>
                <a:lnTo>
                  <a:pt x="1938" y="2804"/>
                </a:lnTo>
                <a:lnTo>
                  <a:pt x="1940" y="2803"/>
                </a:lnTo>
                <a:lnTo>
                  <a:pt x="1941" y="2801"/>
                </a:lnTo>
                <a:lnTo>
                  <a:pt x="1942" y="2800"/>
                </a:lnTo>
                <a:lnTo>
                  <a:pt x="1942" y="2798"/>
                </a:lnTo>
                <a:lnTo>
                  <a:pt x="1942" y="2797"/>
                </a:lnTo>
                <a:lnTo>
                  <a:pt x="1941" y="2796"/>
                </a:lnTo>
                <a:lnTo>
                  <a:pt x="1939" y="2795"/>
                </a:lnTo>
                <a:lnTo>
                  <a:pt x="1937" y="2796"/>
                </a:lnTo>
                <a:lnTo>
                  <a:pt x="1936" y="2797"/>
                </a:lnTo>
                <a:lnTo>
                  <a:pt x="1934" y="2798"/>
                </a:lnTo>
                <a:lnTo>
                  <a:pt x="1933" y="2800"/>
                </a:lnTo>
                <a:lnTo>
                  <a:pt x="1933" y="2801"/>
                </a:lnTo>
                <a:lnTo>
                  <a:pt x="1934" y="2803"/>
                </a:lnTo>
                <a:lnTo>
                  <a:pt x="1935" y="2804"/>
                </a:lnTo>
                <a:lnTo>
                  <a:pt x="1936" y="2804"/>
                </a:lnTo>
                <a:close/>
                <a:moveTo>
                  <a:pt x="1889" y="2951"/>
                </a:moveTo>
                <a:lnTo>
                  <a:pt x="1891" y="2951"/>
                </a:lnTo>
                <a:lnTo>
                  <a:pt x="1892" y="2950"/>
                </a:lnTo>
                <a:lnTo>
                  <a:pt x="1894" y="2949"/>
                </a:lnTo>
                <a:lnTo>
                  <a:pt x="1895" y="2947"/>
                </a:lnTo>
                <a:lnTo>
                  <a:pt x="1895" y="2945"/>
                </a:lnTo>
                <a:lnTo>
                  <a:pt x="1894" y="2944"/>
                </a:lnTo>
                <a:lnTo>
                  <a:pt x="1893" y="2943"/>
                </a:lnTo>
                <a:lnTo>
                  <a:pt x="1892" y="2943"/>
                </a:lnTo>
                <a:lnTo>
                  <a:pt x="1890" y="2943"/>
                </a:lnTo>
                <a:lnTo>
                  <a:pt x="1888" y="2944"/>
                </a:lnTo>
                <a:lnTo>
                  <a:pt x="1887" y="2945"/>
                </a:lnTo>
                <a:lnTo>
                  <a:pt x="1886" y="2947"/>
                </a:lnTo>
                <a:lnTo>
                  <a:pt x="1886" y="2949"/>
                </a:lnTo>
                <a:lnTo>
                  <a:pt x="1886" y="2950"/>
                </a:lnTo>
                <a:lnTo>
                  <a:pt x="1887" y="2951"/>
                </a:lnTo>
                <a:lnTo>
                  <a:pt x="1889" y="2951"/>
                </a:lnTo>
                <a:close/>
                <a:moveTo>
                  <a:pt x="1841" y="3099"/>
                </a:moveTo>
                <a:lnTo>
                  <a:pt x="1843" y="3099"/>
                </a:lnTo>
                <a:lnTo>
                  <a:pt x="1845" y="3098"/>
                </a:lnTo>
                <a:lnTo>
                  <a:pt x="1847" y="3096"/>
                </a:lnTo>
                <a:lnTo>
                  <a:pt x="1848" y="3094"/>
                </a:lnTo>
                <a:lnTo>
                  <a:pt x="1848" y="3092"/>
                </a:lnTo>
                <a:lnTo>
                  <a:pt x="1847" y="3091"/>
                </a:lnTo>
                <a:lnTo>
                  <a:pt x="1846" y="3090"/>
                </a:lnTo>
                <a:lnTo>
                  <a:pt x="1844" y="3090"/>
                </a:lnTo>
                <a:lnTo>
                  <a:pt x="1842" y="3090"/>
                </a:lnTo>
                <a:lnTo>
                  <a:pt x="1841" y="3091"/>
                </a:lnTo>
                <a:lnTo>
                  <a:pt x="1839" y="3092"/>
                </a:lnTo>
                <a:lnTo>
                  <a:pt x="1838" y="3094"/>
                </a:lnTo>
                <a:lnTo>
                  <a:pt x="1838" y="3096"/>
                </a:lnTo>
                <a:lnTo>
                  <a:pt x="1838" y="3098"/>
                </a:lnTo>
                <a:lnTo>
                  <a:pt x="1840" y="3099"/>
                </a:lnTo>
                <a:lnTo>
                  <a:pt x="1841" y="3099"/>
                </a:lnTo>
                <a:close/>
                <a:moveTo>
                  <a:pt x="1794" y="3248"/>
                </a:moveTo>
                <a:lnTo>
                  <a:pt x="1796" y="3248"/>
                </a:lnTo>
                <a:lnTo>
                  <a:pt x="1798" y="3245"/>
                </a:lnTo>
                <a:lnTo>
                  <a:pt x="1800" y="3244"/>
                </a:lnTo>
                <a:lnTo>
                  <a:pt x="1801" y="3242"/>
                </a:lnTo>
                <a:lnTo>
                  <a:pt x="1801" y="3240"/>
                </a:lnTo>
                <a:lnTo>
                  <a:pt x="1800" y="3238"/>
                </a:lnTo>
                <a:lnTo>
                  <a:pt x="1799" y="3237"/>
                </a:lnTo>
                <a:lnTo>
                  <a:pt x="1797" y="3236"/>
                </a:lnTo>
                <a:lnTo>
                  <a:pt x="1795" y="3237"/>
                </a:lnTo>
                <a:lnTo>
                  <a:pt x="1793" y="3238"/>
                </a:lnTo>
                <a:lnTo>
                  <a:pt x="1791" y="3240"/>
                </a:lnTo>
                <a:lnTo>
                  <a:pt x="1790" y="3242"/>
                </a:lnTo>
                <a:lnTo>
                  <a:pt x="1790" y="3244"/>
                </a:lnTo>
                <a:lnTo>
                  <a:pt x="1791" y="3245"/>
                </a:lnTo>
                <a:lnTo>
                  <a:pt x="1792" y="3248"/>
                </a:lnTo>
                <a:lnTo>
                  <a:pt x="1794" y="3248"/>
                </a:lnTo>
                <a:close/>
                <a:moveTo>
                  <a:pt x="1747" y="3395"/>
                </a:moveTo>
                <a:lnTo>
                  <a:pt x="1749" y="3395"/>
                </a:lnTo>
                <a:lnTo>
                  <a:pt x="1751" y="3394"/>
                </a:lnTo>
                <a:lnTo>
                  <a:pt x="1752" y="3392"/>
                </a:lnTo>
                <a:lnTo>
                  <a:pt x="1753" y="3390"/>
                </a:lnTo>
                <a:lnTo>
                  <a:pt x="1754" y="3388"/>
                </a:lnTo>
                <a:lnTo>
                  <a:pt x="1753" y="3385"/>
                </a:lnTo>
                <a:lnTo>
                  <a:pt x="1752" y="3384"/>
                </a:lnTo>
                <a:lnTo>
                  <a:pt x="1750" y="3384"/>
                </a:lnTo>
                <a:lnTo>
                  <a:pt x="1748" y="3384"/>
                </a:lnTo>
                <a:lnTo>
                  <a:pt x="1746" y="3385"/>
                </a:lnTo>
                <a:lnTo>
                  <a:pt x="1744" y="3388"/>
                </a:lnTo>
                <a:lnTo>
                  <a:pt x="1743" y="3390"/>
                </a:lnTo>
                <a:lnTo>
                  <a:pt x="1743" y="3392"/>
                </a:lnTo>
                <a:lnTo>
                  <a:pt x="1743" y="3394"/>
                </a:lnTo>
                <a:lnTo>
                  <a:pt x="1745" y="3395"/>
                </a:lnTo>
                <a:lnTo>
                  <a:pt x="1747" y="3395"/>
                </a:lnTo>
                <a:close/>
                <a:moveTo>
                  <a:pt x="1699" y="3543"/>
                </a:moveTo>
                <a:lnTo>
                  <a:pt x="1701" y="3543"/>
                </a:lnTo>
                <a:lnTo>
                  <a:pt x="1704" y="3541"/>
                </a:lnTo>
                <a:lnTo>
                  <a:pt x="1705" y="3540"/>
                </a:lnTo>
                <a:lnTo>
                  <a:pt x="1706" y="3537"/>
                </a:lnTo>
                <a:lnTo>
                  <a:pt x="1707" y="3535"/>
                </a:lnTo>
                <a:lnTo>
                  <a:pt x="1706" y="3533"/>
                </a:lnTo>
                <a:lnTo>
                  <a:pt x="1705" y="3532"/>
                </a:lnTo>
                <a:lnTo>
                  <a:pt x="1703" y="3532"/>
                </a:lnTo>
                <a:lnTo>
                  <a:pt x="1700" y="3532"/>
                </a:lnTo>
                <a:lnTo>
                  <a:pt x="1698" y="3533"/>
                </a:lnTo>
                <a:lnTo>
                  <a:pt x="1696" y="3535"/>
                </a:lnTo>
                <a:lnTo>
                  <a:pt x="1695" y="3537"/>
                </a:lnTo>
                <a:lnTo>
                  <a:pt x="1695" y="3540"/>
                </a:lnTo>
                <a:lnTo>
                  <a:pt x="1696" y="3541"/>
                </a:lnTo>
                <a:lnTo>
                  <a:pt x="1697" y="3543"/>
                </a:lnTo>
                <a:lnTo>
                  <a:pt x="1699" y="3543"/>
                </a:lnTo>
                <a:close/>
                <a:moveTo>
                  <a:pt x="1652" y="3690"/>
                </a:moveTo>
                <a:lnTo>
                  <a:pt x="1654" y="3690"/>
                </a:lnTo>
                <a:lnTo>
                  <a:pt x="1656" y="3689"/>
                </a:lnTo>
                <a:lnTo>
                  <a:pt x="1658" y="3687"/>
                </a:lnTo>
                <a:lnTo>
                  <a:pt x="1659" y="3685"/>
                </a:lnTo>
                <a:lnTo>
                  <a:pt x="1659" y="3683"/>
                </a:lnTo>
                <a:lnTo>
                  <a:pt x="1659" y="3681"/>
                </a:lnTo>
                <a:lnTo>
                  <a:pt x="1657" y="3680"/>
                </a:lnTo>
                <a:lnTo>
                  <a:pt x="1655" y="3679"/>
                </a:lnTo>
                <a:lnTo>
                  <a:pt x="1653" y="3680"/>
                </a:lnTo>
                <a:lnTo>
                  <a:pt x="1651" y="3681"/>
                </a:lnTo>
                <a:lnTo>
                  <a:pt x="1649" y="3683"/>
                </a:lnTo>
                <a:lnTo>
                  <a:pt x="1648" y="3685"/>
                </a:lnTo>
                <a:lnTo>
                  <a:pt x="1648" y="3687"/>
                </a:lnTo>
                <a:lnTo>
                  <a:pt x="1648" y="3689"/>
                </a:lnTo>
                <a:lnTo>
                  <a:pt x="1650" y="3690"/>
                </a:lnTo>
                <a:lnTo>
                  <a:pt x="1652" y="3690"/>
                </a:lnTo>
                <a:close/>
                <a:moveTo>
                  <a:pt x="1604" y="3838"/>
                </a:moveTo>
                <a:lnTo>
                  <a:pt x="1607" y="3838"/>
                </a:lnTo>
                <a:lnTo>
                  <a:pt x="1609" y="3836"/>
                </a:lnTo>
                <a:lnTo>
                  <a:pt x="1611" y="3835"/>
                </a:lnTo>
                <a:lnTo>
                  <a:pt x="1612" y="3832"/>
                </a:lnTo>
                <a:lnTo>
                  <a:pt x="1612" y="3830"/>
                </a:lnTo>
                <a:lnTo>
                  <a:pt x="1612" y="3828"/>
                </a:lnTo>
                <a:lnTo>
                  <a:pt x="1610" y="3827"/>
                </a:lnTo>
                <a:lnTo>
                  <a:pt x="1608" y="3826"/>
                </a:lnTo>
                <a:lnTo>
                  <a:pt x="1606" y="3827"/>
                </a:lnTo>
                <a:lnTo>
                  <a:pt x="1603" y="3828"/>
                </a:lnTo>
                <a:lnTo>
                  <a:pt x="1601" y="3830"/>
                </a:lnTo>
                <a:lnTo>
                  <a:pt x="1600" y="3832"/>
                </a:lnTo>
                <a:lnTo>
                  <a:pt x="1600" y="3835"/>
                </a:lnTo>
                <a:lnTo>
                  <a:pt x="1600" y="3836"/>
                </a:lnTo>
                <a:lnTo>
                  <a:pt x="1602" y="3838"/>
                </a:lnTo>
                <a:lnTo>
                  <a:pt x="1604" y="3838"/>
                </a:lnTo>
                <a:close/>
                <a:moveTo>
                  <a:pt x="1557" y="3986"/>
                </a:moveTo>
                <a:lnTo>
                  <a:pt x="1559" y="3985"/>
                </a:lnTo>
                <a:lnTo>
                  <a:pt x="1562" y="3984"/>
                </a:lnTo>
                <a:lnTo>
                  <a:pt x="1563" y="3982"/>
                </a:lnTo>
                <a:lnTo>
                  <a:pt x="1565" y="3980"/>
                </a:lnTo>
                <a:lnTo>
                  <a:pt x="1565" y="3977"/>
                </a:lnTo>
                <a:lnTo>
                  <a:pt x="1564" y="3975"/>
                </a:lnTo>
                <a:lnTo>
                  <a:pt x="1563" y="3974"/>
                </a:lnTo>
                <a:lnTo>
                  <a:pt x="1561" y="3974"/>
                </a:lnTo>
                <a:lnTo>
                  <a:pt x="1558" y="3974"/>
                </a:lnTo>
                <a:lnTo>
                  <a:pt x="1556" y="3975"/>
                </a:lnTo>
                <a:lnTo>
                  <a:pt x="1554" y="3977"/>
                </a:lnTo>
                <a:lnTo>
                  <a:pt x="1553" y="3980"/>
                </a:lnTo>
                <a:lnTo>
                  <a:pt x="1552" y="3982"/>
                </a:lnTo>
                <a:lnTo>
                  <a:pt x="1553" y="3984"/>
                </a:lnTo>
                <a:lnTo>
                  <a:pt x="1555" y="3985"/>
                </a:lnTo>
                <a:lnTo>
                  <a:pt x="1557" y="3986"/>
                </a:lnTo>
                <a:close/>
                <a:moveTo>
                  <a:pt x="1509" y="4133"/>
                </a:moveTo>
                <a:lnTo>
                  <a:pt x="1512" y="4132"/>
                </a:lnTo>
                <a:lnTo>
                  <a:pt x="1514" y="4131"/>
                </a:lnTo>
                <a:lnTo>
                  <a:pt x="1516" y="4129"/>
                </a:lnTo>
                <a:lnTo>
                  <a:pt x="1517" y="4127"/>
                </a:lnTo>
                <a:lnTo>
                  <a:pt x="1518" y="4125"/>
                </a:lnTo>
                <a:lnTo>
                  <a:pt x="1517" y="4123"/>
                </a:lnTo>
                <a:lnTo>
                  <a:pt x="1515" y="4121"/>
                </a:lnTo>
                <a:lnTo>
                  <a:pt x="1513" y="4121"/>
                </a:lnTo>
                <a:lnTo>
                  <a:pt x="1511" y="4121"/>
                </a:lnTo>
                <a:lnTo>
                  <a:pt x="1508" y="4123"/>
                </a:lnTo>
                <a:lnTo>
                  <a:pt x="1507" y="4125"/>
                </a:lnTo>
                <a:lnTo>
                  <a:pt x="1505" y="4127"/>
                </a:lnTo>
                <a:lnTo>
                  <a:pt x="1505" y="4129"/>
                </a:lnTo>
                <a:lnTo>
                  <a:pt x="1506" y="4131"/>
                </a:lnTo>
                <a:lnTo>
                  <a:pt x="1507" y="4132"/>
                </a:lnTo>
                <a:lnTo>
                  <a:pt x="1509" y="4133"/>
                </a:lnTo>
                <a:close/>
                <a:moveTo>
                  <a:pt x="1462" y="4281"/>
                </a:moveTo>
                <a:lnTo>
                  <a:pt x="1465" y="4281"/>
                </a:lnTo>
                <a:lnTo>
                  <a:pt x="1467" y="4280"/>
                </a:lnTo>
                <a:lnTo>
                  <a:pt x="1469" y="4278"/>
                </a:lnTo>
                <a:lnTo>
                  <a:pt x="1470" y="4275"/>
                </a:lnTo>
                <a:lnTo>
                  <a:pt x="1470" y="4272"/>
                </a:lnTo>
                <a:lnTo>
                  <a:pt x="1470" y="4270"/>
                </a:lnTo>
                <a:lnTo>
                  <a:pt x="1468" y="4269"/>
                </a:lnTo>
                <a:lnTo>
                  <a:pt x="1466" y="4268"/>
                </a:lnTo>
                <a:lnTo>
                  <a:pt x="1463" y="4269"/>
                </a:lnTo>
                <a:lnTo>
                  <a:pt x="1461" y="4270"/>
                </a:lnTo>
                <a:lnTo>
                  <a:pt x="1459" y="4272"/>
                </a:lnTo>
                <a:lnTo>
                  <a:pt x="1458" y="4275"/>
                </a:lnTo>
                <a:lnTo>
                  <a:pt x="1458" y="4278"/>
                </a:lnTo>
                <a:lnTo>
                  <a:pt x="1458" y="4280"/>
                </a:lnTo>
                <a:lnTo>
                  <a:pt x="1460" y="4281"/>
                </a:lnTo>
                <a:lnTo>
                  <a:pt x="1462" y="4281"/>
                </a:lnTo>
                <a:close/>
                <a:moveTo>
                  <a:pt x="1415" y="4429"/>
                </a:moveTo>
                <a:lnTo>
                  <a:pt x="1417" y="4429"/>
                </a:lnTo>
                <a:lnTo>
                  <a:pt x="1420" y="4427"/>
                </a:lnTo>
                <a:lnTo>
                  <a:pt x="1422" y="4425"/>
                </a:lnTo>
                <a:lnTo>
                  <a:pt x="1423" y="4423"/>
                </a:lnTo>
                <a:lnTo>
                  <a:pt x="1423" y="4420"/>
                </a:lnTo>
                <a:lnTo>
                  <a:pt x="1423" y="4418"/>
                </a:lnTo>
                <a:lnTo>
                  <a:pt x="1421" y="4417"/>
                </a:lnTo>
                <a:lnTo>
                  <a:pt x="1419" y="4416"/>
                </a:lnTo>
                <a:lnTo>
                  <a:pt x="1416" y="4417"/>
                </a:lnTo>
                <a:lnTo>
                  <a:pt x="1414" y="4418"/>
                </a:lnTo>
                <a:lnTo>
                  <a:pt x="1411" y="4420"/>
                </a:lnTo>
                <a:lnTo>
                  <a:pt x="1410" y="4423"/>
                </a:lnTo>
                <a:lnTo>
                  <a:pt x="1410" y="4425"/>
                </a:lnTo>
                <a:lnTo>
                  <a:pt x="1411" y="4427"/>
                </a:lnTo>
                <a:lnTo>
                  <a:pt x="1412" y="4429"/>
                </a:lnTo>
                <a:lnTo>
                  <a:pt x="1415" y="4429"/>
                </a:lnTo>
                <a:close/>
                <a:moveTo>
                  <a:pt x="1367" y="4576"/>
                </a:moveTo>
                <a:lnTo>
                  <a:pt x="1370" y="4576"/>
                </a:lnTo>
                <a:lnTo>
                  <a:pt x="1372" y="4575"/>
                </a:lnTo>
                <a:lnTo>
                  <a:pt x="1374" y="4572"/>
                </a:lnTo>
                <a:lnTo>
                  <a:pt x="1376" y="4570"/>
                </a:lnTo>
                <a:lnTo>
                  <a:pt x="1376" y="4568"/>
                </a:lnTo>
                <a:lnTo>
                  <a:pt x="1375" y="4565"/>
                </a:lnTo>
                <a:lnTo>
                  <a:pt x="1374" y="4564"/>
                </a:lnTo>
                <a:lnTo>
                  <a:pt x="1371" y="4564"/>
                </a:lnTo>
                <a:lnTo>
                  <a:pt x="1369" y="4564"/>
                </a:lnTo>
                <a:lnTo>
                  <a:pt x="1366" y="4565"/>
                </a:lnTo>
                <a:lnTo>
                  <a:pt x="1364" y="4568"/>
                </a:lnTo>
                <a:lnTo>
                  <a:pt x="1363" y="4570"/>
                </a:lnTo>
                <a:lnTo>
                  <a:pt x="1363" y="4572"/>
                </a:lnTo>
                <a:lnTo>
                  <a:pt x="1363" y="4575"/>
                </a:lnTo>
                <a:lnTo>
                  <a:pt x="1365" y="4576"/>
                </a:lnTo>
                <a:lnTo>
                  <a:pt x="1367" y="4576"/>
                </a:lnTo>
                <a:close/>
                <a:moveTo>
                  <a:pt x="1320" y="4724"/>
                </a:moveTo>
                <a:lnTo>
                  <a:pt x="1322" y="4723"/>
                </a:lnTo>
                <a:lnTo>
                  <a:pt x="1325" y="4722"/>
                </a:lnTo>
                <a:lnTo>
                  <a:pt x="1327" y="4720"/>
                </a:lnTo>
                <a:lnTo>
                  <a:pt x="1328" y="4717"/>
                </a:lnTo>
                <a:lnTo>
                  <a:pt x="1329" y="4715"/>
                </a:lnTo>
                <a:lnTo>
                  <a:pt x="1328" y="4713"/>
                </a:lnTo>
                <a:lnTo>
                  <a:pt x="1326" y="4711"/>
                </a:lnTo>
                <a:lnTo>
                  <a:pt x="1324" y="4711"/>
                </a:lnTo>
                <a:lnTo>
                  <a:pt x="1321" y="4711"/>
                </a:lnTo>
                <a:lnTo>
                  <a:pt x="1319" y="4713"/>
                </a:lnTo>
                <a:lnTo>
                  <a:pt x="1317" y="4715"/>
                </a:lnTo>
                <a:lnTo>
                  <a:pt x="1315" y="4717"/>
                </a:lnTo>
                <a:lnTo>
                  <a:pt x="1315" y="4720"/>
                </a:lnTo>
                <a:lnTo>
                  <a:pt x="1316" y="4722"/>
                </a:lnTo>
                <a:lnTo>
                  <a:pt x="1317" y="4723"/>
                </a:lnTo>
                <a:lnTo>
                  <a:pt x="1320" y="4724"/>
                </a:lnTo>
                <a:close/>
                <a:moveTo>
                  <a:pt x="1272" y="4871"/>
                </a:moveTo>
                <a:lnTo>
                  <a:pt x="1275" y="4871"/>
                </a:lnTo>
                <a:lnTo>
                  <a:pt x="1278" y="4869"/>
                </a:lnTo>
                <a:lnTo>
                  <a:pt x="1280" y="4867"/>
                </a:lnTo>
                <a:lnTo>
                  <a:pt x="1281" y="4865"/>
                </a:lnTo>
                <a:lnTo>
                  <a:pt x="1281" y="4862"/>
                </a:lnTo>
                <a:lnTo>
                  <a:pt x="1280" y="4860"/>
                </a:lnTo>
                <a:lnTo>
                  <a:pt x="1279" y="4859"/>
                </a:lnTo>
                <a:lnTo>
                  <a:pt x="1277" y="4858"/>
                </a:lnTo>
                <a:lnTo>
                  <a:pt x="1274" y="4859"/>
                </a:lnTo>
                <a:lnTo>
                  <a:pt x="1271" y="4860"/>
                </a:lnTo>
                <a:lnTo>
                  <a:pt x="1269" y="4862"/>
                </a:lnTo>
                <a:lnTo>
                  <a:pt x="1268" y="4865"/>
                </a:lnTo>
                <a:lnTo>
                  <a:pt x="1268" y="4867"/>
                </a:lnTo>
                <a:lnTo>
                  <a:pt x="1269" y="4869"/>
                </a:lnTo>
                <a:lnTo>
                  <a:pt x="1270" y="4871"/>
                </a:lnTo>
                <a:lnTo>
                  <a:pt x="1272" y="4871"/>
                </a:lnTo>
                <a:close/>
                <a:moveTo>
                  <a:pt x="1225" y="5018"/>
                </a:moveTo>
                <a:lnTo>
                  <a:pt x="1228" y="5018"/>
                </a:lnTo>
                <a:lnTo>
                  <a:pt x="1230" y="5017"/>
                </a:lnTo>
                <a:lnTo>
                  <a:pt x="1232" y="5015"/>
                </a:lnTo>
                <a:lnTo>
                  <a:pt x="1234" y="5012"/>
                </a:lnTo>
                <a:lnTo>
                  <a:pt x="1234" y="5010"/>
                </a:lnTo>
                <a:lnTo>
                  <a:pt x="1233" y="5008"/>
                </a:lnTo>
                <a:lnTo>
                  <a:pt x="1231" y="5006"/>
                </a:lnTo>
                <a:lnTo>
                  <a:pt x="1229" y="5006"/>
                </a:lnTo>
                <a:lnTo>
                  <a:pt x="1227" y="5006"/>
                </a:lnTo>
                <a:lnTo>
                  <a:pt x="1224" y="5008"/>
                </a:lnTo>
                <a:lnTo>
                  <a:pt x="1222" y="5010"/>
                </a:lnTo>
                <a:lnTo>
                  <a:pt x="1221" y="5012"/>
                </a:lnTo>
                <a:lnTo>
                  <a:pt x="1220" y="5015"/>
                </a:lnTo>
                <a:lnTo>
                  <a:pt x="1221" y="5017"/>
                </a:lnTo>
                <a:lnTo>
                  <a:pt x="1223" y="5018"/>
                </a:lnTo>
                <a:lnTo>
                  <a:pt x="1225" y="5018"/>
                </a:lnTo>
                <a:close/>
                <a:moveTo>
                  <a:pt x="1178" y="5166"/>
                </a:moveTo>
                <a:lnTo>
                  <a:pt x="1180" y="5166"/>
                </a:lnTo>
                <a:lnTo>
                  <a:pt x="1183" y="5165"/>
                </a:lnTo>
                <a:lnTo>
                  <a:pt x="1185" y="5163"/>
                </a:lnTo>
                <a:lnTo>
                  <a:pt x="1186" y="5159"/>
                </a:lnTo>
                <a:lnTo>
                  <a:pt x="1186" y="5157"/>
                </a:lnTo>
                <a:lnTo>
                  <a:pt x="1185" y="5155"/>
                </a:lnTo>
                <a:lnTo>
                  <a:pt x="1184" y="5154"/>
                </a:lnTo>
                <a:lnTo>
                  <a:pt x="1182" y="5153"/>
                </a:lnTo>
                <a:lnTo>
                  <a:pt x="1179" y="5154"/>
                </a:lnTo>
                <a:lnTo>
                  <a:pt x="1177" y="5155"/>
                </a:lnTo>
                <a:lnTo>
                  <a:pt x="1175" y="5157"/>
                </a:lnTo>
                <a:lnTo>
                  <a:pt x="1174" y="5159"/>
                </a:lnTo>
                <a:lnTo>
                  <a:pt x="1173" y="5163"/>
                </a:lnTo>
                <a:lnTo>
                  <a:pt x="1174" y="5165"/>
                </a:lnTo>
                <a:lnTo>
                  <a:pt x="1176" y="5166"/>
                </a:lnTo>
                <a:lnTo>
                  <a:pt x="1178" y="5166"/>
                </a:lnTo>
                <a:close/>
                <a:moveTo>
                  <a:pt x="1130" y="5314"/>
                </a:moveTo>
                <a:lnTo>
                  <a:pt x="1133" y="5313"/>
                </a:lnTo>
                <a:lnTo>
                  <a:pt x="1135" y="5312"/>
                </a:lnTo>
                <a:lnTo>
                  <a:pt x="1137" y="5310"/>
                </a:lnTo>
                <a:lnTo>
                  <a:pt x="1138" y="5308"/>
                </a:lnTo>
                <a:lnTo>
                  <a:pt x="1139" y="5305"/>
                </a:lnTo>
                <a:lnTo>
                  <a:pt x="1138" y="5304"/>
                </a:lnTo>
                <a:lnTo>
                  <a:pt x="1136" y="5301"/>
                </a:lnTo>
                <a:lnTo>
                  <a:pt x="1134" y="5301"/>
                </a:lnTo>
                <a:lnTo>
                  <a:pt x="1132" y="5301"/>
                </a:lnTo>
                <a:lnTo>
                  <a:pt x="1129" y="5304"/>
                </a:lnTo>
                <a:lnTo>
                  <a:pt x="1128" y="5305"/>
                </a:lnTo>
                <a:lnTo>
                  <a:pt x="1126" y="5308"/>
                </a:lnTo>
                <a:lnTo>
                  <a:pt x="1126" y="5310"/>
                </a:lnTo>
                <a:lnTo>
                  <a:pt x="1127" y="5312"/>
                </a:lnTo>
                <a:lnTo>
                  <a:pt x="1128" y="5313"/>
                </a:lnTo>
                <a:lnTo>
                  <a:pt x="1130" y="5314"/>
                </a:lnTo>
                <a:close/>
                <a:moveTo>
                  <a:pt x="1083" y="5461"/>
                </a:moveTo>
                <a:lnTo>
                  <a:pt x="1086" y="5461"/>
                </a:lnTo>
                <a:lnTo>
                  <a:pt x="1088" y="5459"/>
                </a:lnTo>
                <a:lnTo>
                  <a:pt x="1090" y="5458"/>
                </a:lnTo>
                <a:lnTo>
                  <a:pt x="1091" y="5455"/>
                </a:lnTo>
                <a:lnTo>
                  <a:pt x="1091" y="5453"/>
                </a:lnTo>
                <a:lnTo>
                  <a:pt x="1091" y="5451"/>
                </a:lnTo>
                <a:lnTo>
                  <a:pt x="1089" y="5450"/>
                </a:lnTo>
                <a:lnTo>
                  <a:pt x="1087" y="5449"/>
                </a:lnTo>
                <a:lnTo>
                  <a:pt x="1084" y="5450"/>
                </a:lnTo>
                <a:lnTo>
                  <a:pt x="1082" y="5451"/>
                </a:lnTo>
                <a:lnTo>
                  <a:pt x="1080" y="5453"/>
                </a:lnTo>
                <a:lnTo>
                  <a:pt x="1079" y="5455"/>
                </a:lnTo>
                <a:lnTo>
                  <a:pt x="1079" y="5458"/>
                </a:lnTo>
                <a:lnTo>
                  <a:pt x="1079" y="5459"/>
                </a:lnTo>
                <a:lnTo>
                  <a:pt x="1081" y="5461"/>
                </a:lnTo>
                <a:lnTo>
                  <a:pt x="1083" y="5461"/>
                </a:lnTo>
                <a:close/>
                <a:moveTo>
                  <a:pt x="1036" y="5609"/>
                </a:moveTo>
                <a:lnTo>
                  <a:pt x="1038" y="5608"/>
                </a:lnTo>
                <a:lnTo>
                  <a:pt x="1041" y="5607"/>
                </a:lnTo>
                <a:lnTo>
                  <a:pt x="1042" y="5605"/>
                </a:lnTo>
                <a:lnTo>
                  <a:pt x="1044" y="5603"/>
                </a:lnTo>
                <a:lnTo>
                  <a:pt x="1044" y="5600"/>
                </a:lnTo>
                <a:lnTo>
                  <a:pt x="1043" y="5598"/>
                </a:lnTo>
                <a:lnTo>
                  <a:pt x="1042" y="5597"/>
                </a:lnTo>
                <a:lnTo>
                  <a:pt x="1040" y="5597"/>
                </a:lnTo>
                <a:lnTo>
                  <a:pt x="1037" y="5597"/>
                </a:lnTo>
                <a:lnTo>
                  <a:pt x="1035" y="5598"/>
                </a:lnTo>
                <a:lnTo>
                  <a:pt x="1033" y="5600"/>
                </a:lnTo>
                <a:lnTo>
                  <a:pt x="1032" y="5603"/>
                </a:lnTo>
                <a:lnTo>
                  <a:pt x="1031" y="5605"/>
                </a:lnTo>
                <a:lnTo>
                  <a:pt x="1032" y="5607"/>
                </a:lnTo>
                <a:lnTo>
                  <a:pt x="1034" y="5608"/>
                </a:lnTo>
                <a:lnTo>
                  <a:pt x="1036" y="5609"/>
                </a:lnTo>
                <a:close/>
                <a:moveTo>
                  <a:pt x="988" y="5756"/>
                </a:moveTo>
                <a:lnTo>
                  <a:pt x="991" y="5755"/>
                </a:lnTo>
                <a:lnTo>
                  <a:pt x="993" y="5754"/>
                </a:lnTo>
                <a:lnTo>
                  <a:pt x="995" y="5752"/>
                </a:lnTo>
                <a:lnTo>
                  <a:pt x="996" y="5750"/>
                </a:lnTo>
                <a:lnTo>
                  <a:pt x="996" y="5748"/>
                </a:lnTo>
                <a:lnTo>
                  <a:pt x="995" y="5746"/>
                </a:lnTo>
                <a:lnTo>
                  <a:pt x="994" y="5745"/>
                </a:lnTo>
                <a:lnTo>
                  <a:pt x="992" y="5744"/>
                </a:lnTo>
                <a:lnTo>
                  <a:pt x="990" y="5745"/>
                </a:lnTo>
                <a:lnTo>
                  <a:pt x="988" y="5746"/>
                </a:lnTo>
                <a:lnTo>
                  <a:pt x="986" y="5748"/>
                </a:lnTo>
                <a:lnTo>
                  <a:pt x="985" y="5750"/>
                </a:lnTo>
                <a:lnTo>
                  <a:pt x="984" y="5752"/>
                </a:lnTo>
                <a:lnTo>
                  <a:pt x="985" y="5754"/>
                </a:lnTo>
                <a:lnTo>
                  <a:pt x="986" y="5755"/>
                </a:lnTo>
                <a:lnTo>
                  <a:pt x="988" y="5756"/>
                </a:lnTo>
                <a:close/>
                <a:moveTo>
                  <a:pt x="941" y="5903"/>
                </a:moveTo>
                <a:lnTo>
                  <a:pt x="943" y="5902"/>
                </a:lnTo>
                <a:lnTo>
                  <a:pt x="946" y="5901"/>
                </a:lnTo>
                <a:lnTo>
                  <a:pt x="947" y="5899"/>
                </a:lnTo>
                <a:lnTo>
                  <a:pt x="948" y="5897"/>
                </a:lnTo>
                <a:lnTo>
                  <a:pt x="949" y="5895"/>
                </a:lnTo>
                <a:lnTo>
                  <a:pt x="948" y="5893"/>
                </a:lnTo>
                <a:lnTo>
                  <a:pt x="947" y="5892"/>
                </a:lnTo>
                <a:lnTo>
                  <a:pt x="945" y="5892"/>
                </a:lnTo>
                <a:lnTo>
                  <a:pt x="942" y="5892"/>
                </a:lnTo>
                <a:lnTo>
                  <a:pt x="940" y="5893"/>
                </a:lnTo>
                <a:lnTo>
                  <a:pt x="938" y="5895"/>
                </a:lnTo>
                <a:lnTo>
                  <a:pt x="937" y="5897"/>
                </a:lnTo>
                <a:lnTo>
                  <a:pt x="937" y="5899"/>
                </a:lnTo>
                <a:lnTo>
                  <a:pt x="938" y="5901"/>
                </a:lnTo>
                <a:lnTo>
                  <a:pt x="939" y="5902"/>
                </a:lnTo>
                <a:lnTo>
                  <a:pt x="941" y="5903"/>
                </a:lnTo>
                <a:close/>
                <a:moveTo>
                  <a:pt x="894" y="6051"/>
                </a:moveTo>
                <a:lnTo>
                  <a:pt x="896" y="6050"/>
                </a:lnTo>
                <a:lnTo>
                  <a:pt x="898" y="6048"/>
                </a:lnTo>
                <a:lnTo>
                  <a:pt x="900" y="6047"/>
                </a:lnTo>
                <a:lnTo>
                  <a:pt x="901" y="6045"/>
                </a:lnTo>
                <a:lnTo>
                  <a:pt x="901" y="6043"/>
                </a:lnTo>
                <a:lnTo>
                  <a:pt x="900" y="6041"/>
                </a:lnTo>
                <a:lnTo>
                  <a:pt x="899" y="6040"/>
                </a:lnTo>
                <a:lnTo>
                  <a:pt x="897" y="6039"/>
                </a:lnTo>
                <a:lnTo>
                  <a:pt x="895" y="6040"/>
                </a:lnTo>
                <a:lnTo>
                  <a:pt x="893" y="6041"/>
                </a:lnTo>
                <a:lnTo>
                  <a:pt x="891" y="6043"/>
                </a:lnTo>
                <a:lnTo>
                  <a:pt x="890" y="6045"/>
                </a:lnTo>
                <a:lnTo>
                  <a:pt x="890" y="6047"/>
                </a:lnTo>
                <a:lnTo>
                  <a:pt x="891" y="6048"/>
                </a:lnTo>
                <a:lnTo>
                  <a:pt x="892" y="6050"/>
                </a:lnTo>
                <a:lnTo>
                  <a:pt x="894" y="6051"/>
                </a:lnTo>
                <a:close/>
                <a:moveTo>
                  <a:pt x="846" y="6198"/>
                </a:moveTo>
                <a:lnTo>
                  <a:pt x="849" y="6198"/>
                </a:lnTo>
                <a:lnTo>
                  <a:pt x="851" y="6197"/>
                </a:lnTo>
                <a:lnTo>
                  <a:pt x="852" y="6195"/>
                </a:lnTo>
                <a:lnTo>
                  <a:pt x="853" y="6193"/>
                </a:lnTo>
                <a:lnTo>
                  <a:pt x="854" y="6191"/>
                </a:lnTo>
                <a:lnTo>
                  <a:pt x="853" y="6188"/>
                </a:lnTo>
                <a:lnTo>
                  <a:pt x="852" y="6187"/>
                </a:lnTo>
                <a:lnTo>
                  <a:pt x="850" y="6187"/>
                </a:lnTo>
                <a:lnTo>
                  <a:pt x="848" y="6187"/>
                </a:lnTo>
                <a:lnTo>
                  <a:pt x="846" y="6188"/>
                </a:lnTo>
                <a:lnTo>
                  <a:pt x="844" y="6191"/>
                </a:lnTo>
                <a:lnTo>
                  <a:pt x="843" y="6193"/>
                </a:lnTo>
                <a:lnTo>
                  <a:pt x="843" y="6195"/>
                </a:lnTo>
                <a:lnTo>
                  <a:pt x="843" y="6197"/>
                </a:lnTo>
                <a:lnTo>
                  <a:pt x="845" y="6198"/>
                </a:lnTo>
                <a:lnTo>
                  <a:pt x="846" y="6198"/>
                </a:lnTo>
                <a:close/>
                <a:moveTo>
                  <a:pt x="799" y="6345"/>
                </a:moveTo>
                <a:lnTo>
                  <a:pt x="801" y="6345"/>
                </a:lnTo>
                <a:lnTo>
                  <a:pt x="803" y="6344"/>
                </a:lnTo>
                <a:lnTo>
                  <a:pt x="805" y="6342"/>
                </a:lnTo>
                <a:lnTo>
                  <a:pt x="806" y="6340"/>
                </a:lnTo>
                <a:lnTo>
                  <a:pt x="806" y="6339"/>
                </a:lnTo>
                <a:lnTo>
                  <a:pt x="805" y="6337"/>
                </a:lnTo>
                <a:lnTo>
                  <a:pt x="804" y="6336"/>
                </a:lnTo>
                <a:lnTo>
                  <a:pt x="802" y="6336"/>
                </a:lnTo>
                <a:lnTo>
                  <a:pt x="800" y="6336"/>
                </a:lnTo>
                <a:lnTo>
                  <a:pt x="798" y="6337"/>
                </a:lnTo>
                <a:lnTo>
                  <a:pt x="797" y="6339"/>
                </a:lnTo>
                <a:lnTo>
                  <a:pt x="796" y="6340"/>
                </a:lnTo>
                <a:lnTo>
                  <a:pt x="796" y="6342"/>
                </a:lnTo>
                <a:lnTo>
                  <a:pt x="796" y="6344"/>
                </a:lnTo>
                <a:lnTo>
                  <a:pt x="797" y="6345"/>
                </a:lnTo>
                <a:lnTo>
                  <a:pt x="799" y="6345"/>
                </a:lnTo>
                <a:close/>
                <a:moveTo>
                  <a:pt x="752" y="6492"/>
                </a:moveTo>
                <a:lnTo>
                  <a:pt x="754" y="6492"/>
                </a:lnTo>
                <a:lnTo>
                  <a:pt x="756" y="6491"/>
                </a:lnTo>
                <a:lnTo>
                  <a:pt x="757" y="6489"/>
                </a:lnTo>
                <a:lnTo>
                  <a:pt x="758" y="6488"/>
                </a:lnTo>
                <a:lnTo>
                  <a:pt x="758" y="6486"/>
                </a:lnTo>
                <a:lnTo>
                  <a:pt x="758" y="6485"/>
                </a:lnTo>
                <a:lnTo>
                  <a:pt x="756" y="6484"/>
                </a:lnTo>
                <a:lnTo>
                  <a:pt x="755" y="6483"/>
                </a:lnTo>
                <a:lnTo>
                  <a:pt x="753" y="6484"/>
                </a:lnTo>
                <a:lnTo>
                  <a:pt x="751" y="6485"/>
                </a:lnTo>
                <a:lnTo>
                  <a:pt x="750" y="6486"/>
                </a:lnTo>
                <a:lnTo>
                  <a:pt x="749" y="6488"/>
                </a:lnTo>
                <a:lnTo>
                  <a:pt x="749" y="6489"/>
                </a:lnTo>
                <a:lnTo>
                  <a:pt x="749" y="6491"/>
                </a:lnTo>
                <a:lnTo>
                  <a:pt x="750" y="6492"/>
                </a:lnTo>
                <a:lnTo>
                  <a:pt x="752" y="6492"/>
                </a:lnTo>
                <a:close/>
                <a:moveTo>
                  <a:pt x="705" y="6640"/>
                </a:moveTo>
                <a:lnTo>
                  <a:pt x="706" y="6639"/>
                </a:lnTo>
                <a:lnTo>
                  <a:pt x="708" y="6638"/>
                </a:lnTo>
                <a:lnTo>
                  <a:pt x="710" y="6637"/>
                </a:lnTo>
                <a:lnTo>
                  <a:pt x="710" y="6635"/>
                </a:lnTo>
                <a:lnTo>
                  <a:pt x="711" y="6633"/>
                </a:lnTo>
                <a:lnTo>
                  <a:pt x="710" y="6632"/>
                </a:lnTo>
                <a:lnTo>
                  <a:pt x="709" y="6631"/>
                </a:lnTo>
                <a:lnTo>
                  <a:pt x="707" y="6631"/>
                </a:lnTo>
                <a:lnTo>
                  <a:pt x="706" y="6631"/>
                </a:lnTo>
                <a:lnTo>
                  <a:pt x="704" y="6632"/>
                </a:lnTo>
                <a:lnTo>
                  <a:pt x="703" y="6633"/>
                </a:lnTo>
                <a:lnTo>
                  <a:pt x="702" y="6635"/>
                </a:lnTo>
                <a:lnTo>
                  <a:pt x="701" y="6637"/>
                </a:lnTo>
                <a:lnTo>
                  <a:pt x="702" y="6638"/>
                </a:lnTo>
                <a:lnTo>
                  <a:pt x="703" y="6639"/>
                </a:lnTo>
                <a:lnTo>
                  <a:pt x="705" y="6640"/>
                </a:lnTo>
                <a:close/>
                <a:moveTo>
                  <a:pt x="657" y="6786"/>
                </a:moveTo>
                <a:lnTo>
                  <a:pt x="659" y="6786"/>
                </a:lnTo>
                <a:lnTo>
                  <a:pt x="661" y="6785"/>
                </a:lnTo>
                <a:lnTo>
                  <a:pt x="662" y="6784"/>
                </a:lnTo>
                <a:lnTo>
                  <a:pt x="663" y="6782"/>
                </a:lnTo>
                <a:lnTo>
                  <a:pt x="663" y="6781"/>
                </a:lnTo>
                <a:lnTo>
                  <a:pt x="662" y="6780"/>
                </a:lnTo>
                <a:lnTo>
                  <a:pt x="661" y="6779"/>
                </a:lnTo>
                <a:lnTo>
                  <a:pt x="660" y="6778"/>
                </a:lnTo>
                <a:lnTo>
                  <a:pt x="657" y="6780"/>
                </a:lnTo>
                <a:lnTo>
                  <a:pt x="655" y="6782"/>
                </a:lnTo>
                <a:lnTo>
                  <a:pt x="654" y="6784"/>
                </a:lnTo>
                <a:lnTo>
                  <a:pt x="655" y="6785"/>
                </a:lnTo>
                <a:lnTo>
                  <a:pt x="656" y="6786"/>
                </a:lnTo>
                <a:lnTo>
                  <a:pt x="657" y="6786"/>
                </a:lnTo>
                <a:close/>
                <a:moveTo>
                  <a:pt x="610" y="6933"/>
                </a:moveTo>
                <a:lnTo>
                  <a:pt x="613" y="6932"/>
                </a:lnTo>
                <a:lnTo>
                  <a:pt x="615" y="6930"/>
                </a:lnTo>
                <a:lnTo>
                  <a:pt x="615" y="6928"/>
                </a:lnTo>
                <a:lnTo>
                  <a:pt x="615" y="6927"/>
                </a:lnTo>
                <a:lnTo>
                  <a:pt x="614" y="6927"/>
                </a:lnTo>
                <a:lnTo>
                  <a:pt x="612" y="6926"/>
                </a:lnTo>
                <a:lnTo>
                  <a:pt x="610" y="6927"/>
                </a:lnTo>
                <a:lnTo>
                  <a:pt x="608" y="6930"/>
                </a:lnTo>
                <a:lnTo>
                  <a:pt x="608" y="6931"/>
                </a:lnTo>
                <a:lnTo>
                  <a:pt x="608" y="6932"/>
                </a:lnTo>
                <a:lnTo>
                  <a:pt x="609" y="6933"/>
                </a:lnTo>
                <a:lnTo>
                  <a:pt x="610" y="6933"/>
                </a:lnTo>
                <a:close/>
                <a:moveTo>
                  <a:pt x="563" y="7081"/>
                </a:moveTo>
                <a:lnTo>
                  <a:pt x="565" y="7080"/>
                </a:lnTo>
                <a:lnTo>
                  <a:pt x="567" y="7078"/>
                </a:lnTo>
                <a:lnTo>
                  <a:pt x="567" y="7076"/>
                </a:lnTo>
                <a:lnTo>
                  <a:pt x="567" y="7075"/>
                </a:lnTo>
                <a:lnTo>
                  <a:pt x="566" y="7074"/>
                </a:lnTo>
                <a:lnTo>
                  <a:pt x="565" y="7074"/>
                </a:lnTo>
                <a:lnTo>
                  <a:pt x="562" y="7075"/>
                </a:lnTo>
                <a:lnTo>
                  <a:pt x="561" y="7078"/>
                </a:lnTo>
                <a:lnTo>
                  <a:pt x="561" y="7079"/>
                </a:lnTo>
                <a:lnTo>
                  <a:pt x="561" y="7080"/>
                </a:lnTo>
                <a:lnTo>
                  <a:pt x="562" y="7081"/>
                </a:lnTo>
                <a:lnTo>
                  <a:pt x="563" y="7081"/>
                </a:lnTo>
                <a:close/>
                <a:moveTo>
                  <a:pt x="516" y="7228"/>
                </a:moveTo>
                <a:lnTo>
                  <a:pt x="518" y="7228"/>
                </a:lnTo>
                <a:lnTo>
                  <a:pt x="519" y="7226"/>
                </a:lnTo>
                <a:lnTo>
                  <a:pt x="519" y="7224"/>
                </a:lnTo>
                <a:lnTo>
                  <a:pt x="517" y="7223"/>
                </a:lnTo>
                <a:lnTo>
                  <a:pt x="515" y="7224"/>
                </a:lnTo>
                <a:lnTo>
                  <a:pt x="514" y="7226"/>
                </a:lnTo>
                <a:lnTo>
                  <a:pt x="514" y="7228"/>
                </a:lnTo>
                <a:lnTo>
                  <a:pt x="516" y="7228"/>
                </a:lnTo>
                <a:close/>
                <a:moveTo>
                  <a:pt x="472" y="7373"/>
                </a:moveTo>
                <a:lnTo>
                  <a:pt x="471" y="7371"/>
                </a:lnTo>
                <a:lnTo>
                  <a:pt x="470" y="7371"/>
                </a:lnTo>
                <a:lnTo>
                  <a:pt x="468" y="7371"/>
                </a:lnTo>
                <a:lnTo>
                  <a:pt x="467" y="7373"/>
                </a:lnTo>
                <a:lnTo>
                  <a:pt x="467" y="7375"/>
                </a:lnTo>
                <a:lnTo>
                  <a:pt x="468" y="7375"/>
                </a:lnTo>
                <a:lnTo>
                  <a:pt x="470" y="7375"/>
                </a:lnTo>
                <a:lnTo>
                  <a:pt x="472" y="7373"/>
                </a:lnTo>
                <a:close/>
                <a:moveTo>
                  <a:pt x="424" y="7520"/>
                </a:moveTo>
                <a:lnTo>
                  <a:pt x="424" y="7519"/>
                </a:lnTo>
                <a:lnTo>
                  <a:pt x="422" y="7518"/>
                </a:lnTo>
                <a:lnTo>
                  <a:pt x="421" y="7519"/>
                </a:lnTo>
                <a:lnTo>
                  <a:pt x="420" y="7520"/>
                </a:lnTo>
                <a:lnTo>
                  <a:pt x="420" y="7522"/>
                </a:lnTo>
                <a:lnTo>
                  <a:pt x="421" y="7522"/>
                </a:lnTo>
                <a:lnTo>
                  <a:pt x="423" y="7522"/>
                </a:lnTo>
                <a:lnTo>
                  <a:pt x="424" y="7520"/>
                </a:lnTo>
                <a:close/>
                <a:moveTo>
                  <a:pt x="376" y="7668"/>
                </a:moveTo>
                <a:lnTo>
                  <a:pt x="376" y="7667"/>
                </a:lnTo>
                <a:lnTo>
                  <a:pt x="375" y="7666"/>
                </a:lnTo>
                <a:lnTo>
                  <a:pt x="374" y="7667"/>
                </a:lnTo>
                <a:lnTo>
                  <a:pt x="373" y="7668"/>
                </a:lnTo>
                <a:lnTo>
                  <a:pt x="373" y="7669"/>
                </a:lnTo>
                <a:lnTo>
                  <a:pt x="374" y="7669"/>
                </a:lnTo>
                <a:lnTo>
                  <a:pt x="375" y="7669"/>
                </a:lnTo>
                <a:lnTo>
                  <a:pt x="376" y="7668"/>
                </a:lnTo>
                <a:close/>
                <a:moveTo>
                  <a:pt x="328" y="7815"/>
                </a:moveTo>
                <a:lnTo>
                  <a:pt x="328" y="7814"/>
                </a:lnTo>
                <a:lnTo>
                  <a:pt x="327" y="7814"/>
                </a:lnTo>
                <a:lnTo>
                  <a:pt x="326" y="7814"/>
                </a:lnTo>
                <a:lnTo>
                  <a:pt x="326" y="7815"/>
                </a:lnTo>
                <a:lnTo>
                  <a:pt x="326" y="7816"/>
                </a:lnTo>
                <a:lnTo>
                  <a:pt x="327" y="7816"/>
                </a:lnTo>
                <a:lnTo>
                  <a:pt x="328" y="7816"/>
                </a:lnTo>
                <a:lnTo>
                  <a:pt x="328" y="7815"/>
                </a:lnTo>
                <a:close/>
                <a:moveTo>
                  <a:pt x="280" y="7962"/>
                </a:moveTo>
                <a:lnTo>
                  <a:pt x="280" y="7962"/>
                </a:lnTo>
                <a:lnTo>
                  <a:pt x="280" y="7962"/>
                </a:lnTo>
                <a:lnTo>
                  <a:pt x="279" y="7962"/>
                </a:lnTo>
                <a:lnTo>
                  <a:pt x="279" y="7962"/>
                </a:lnTo>
                <a:lnTo>
                  <a:pt x="279" y="7963"/>
                </a:lnTo>
                <a:lnTo>
                  <a:pt x="279" y="7963"/>
                </a:lnTo>
                <a:lnTo>
                  <a:pt x="280" y="7963"/>
                </a:lnTo>
                <a:lnTo>
                  <a:pt x="280" y="7962"/>
                </a:lnTo>
                <a:close/>
                <a:moveTo>
                  <a:pt x="233" y="8111"/>
                </a:moveTo>
                <a:lnTo>
                  <a:pt x="233" y="8110"/>
                </a:lnTo>
                <a:lnTo>
                  <a:pt x="232" y="8110"/>
                </a:lnTo>
                <a:lnTo>
                  <a:pt x="232" y="8110"/>
                </a:lnTo>
                <a:lnTo>
                  <a:pt x="232" y="8111"/>
                </a:lnTo>
                <a:lnTo>
                  <a:pt x="232" y="8111"/>
                </a:lnTo>
                <a:lnTo>
                  <a:pt x="232" y="8111"/>
                </a:lnTo>
                <a:lnTo>
                  <a:pt x="233" y="8111"/>
                </a:lnTo>
                <a:lnTo>
                  <a:pt x="233" y="8111"/>
                </a:lnTo>
                <a:close/>
                <a:moveTo>
                  <a:pt x="185" y="8258"/>
                </a:move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9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close/>
                <a:moveTo>
                  <a:pt x="1885" y="2505"/>
                </a:moveTo>
                <a:lnTo>
                  <a:pt x="1885" y="2505"/>
                </a:lnTo>
                <a:lnTo>
                  <a:pt x="1885" y="2504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close/>
                <a:moveTo>
                  <a:pt x="1838" y="2652"/>
                </a:moveTo>
                <a:lnTo>
                  <a:pt x="1838" y="2652"/>
                </a:lnTo>
                <a:lnTo>
                  <a:pt x="1838" y="2652"/>
                </a:lnTo>
                <a:lnTo>
                  <a:pt x="1837" y="2652"/>
                </a:lnTo>
                <a:lnTo>
                  <a:pt x="1837" y="2652"/>
                </a:lnTo>
                <a:lnTo>
                  <a:pt x="1837" y="2653"/>
                </a:lnTo>
                <a:lnTo>
                  <a:pt x="1838" y="2653"/>
                </a:lnTo>
                <a:lnTo>
                  <a:pt x="1838" y="2653"/>
                </a:lnTo>
                <a:lnTo>
                  <a:pt x="1838" y="2652"/>
                </a:lnTo>
                <a:close/>
                <a:moveTo>
                  <a:pt x="1791" y="2800"/>
                </a:moveTo>
                <a:lnTo>
                  <a:pt x="1791" y="2799"/>
                </a:lnTo>
                <a:lnTo>
                  <a:pt x="1790" y="2799"/>
                </a:lnTo>
                <a:lnTo>
                  <a:pt x="1790" y="2799"/>
                </a:lnTo>
                <a:lnTo>
                  <a:pt x="1790" y="2800"/>
                </a:lnTo>
                <a:lnTo>
                  <a:pt x="1790" y="2800"/>
                </a:lnTo>
                <a:lnTo>
                  <a:pt x="1790" y="2800"/>
                </a:lnTo>
                <a:lnTo>
                  <a:pt x="1791" y="2800"/>
                </a:lnTo>
                <a:lnTo>
                  <a:pt x="1791" y="2800"/>
                </a:lnTo>
                <a:close/>
                <a:moveTo>
                  <a:pt x="1743" y="2947"/>
                </a:move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close/>
                <a:moveTo>
                  <a:pt x="1696" y="3094"/>
                </a:moveTo>
                <a:lnTo>
                  <a:pt x="1696" y="3094"/>
                </a:lnTo>
                <a:lnTo>
                  <a:pt x="1696" y="3094"/>
                </a:lnTo>
                <a:lnTo>
                  <a:pt x="1695" y="3094"/>
                </a:lnTo>
                <a:lnTo>
                  <a:pt x="1695" y="3094"/>
                </a:lnTo>
                <a:lnTo>
                  <a:pt x="1695" y="3095"/>
                </a:lnTo>
                <a:lnTo>
                  <a:pt x="1695" y="3095"/>
                </a:lnTo>
                <a:lnTo>
                  <a:pt x="1696" y="3095"/>
                </a:lnTo>
                <a:lnTo>
                  <a:pt x="1696" y="3094"/>
                </a:lnTo>
                <a:close/>
                <a:moveTo>
                  <a:pt x="1649" y="3242"/>
                </a:moveTo>
                <a:lnTo>
                  <a:pt x="1649" y="3241"/>
                </a:lnTo>
                <a:lnTo>
                  <a:pt x="1648" y="3241"/>
                </a:lnTo>
                <a:lnTo>
                  <a:pt x="1648" y="3241"/>
                </a:lnTo>
                <a:lnTo>
                  <a:pt x="1647" y="3242"/>
                </a:lnTo>
                <a:lnTo>
                  <a:pt x="1647" y="3242"/>
                </a:lnTo>
                <a:lnTo>
                  <a:pt x="1648" y="3242"/>
                </a:lnTo>
                <a:lnTo>
                  <a:pt x="1649" y="3242"/>
                </a:lnTo>
                <a:lnTo>
                  <a:pt x="1649" y="3242"/>
                </a:lnTo>
                <a:close/>
                <a:moveTo>
                  <a:pt x="1602" y="3390"/>
                </a:moveTo>
                <a:lnTo>
                  <a:pt x="1602" y="3389"/>
                </a:lnTo>
                <a:lnTo>
                  <a:pt x="1601" y="3389"/>
                </a:lnTo>
                <a:lnTo>
                  <a:pt x="1600" y="3389"/>
                </a:lnTo>
                <a:lnTo>
                  <a:pt x="1600" y="3390"/>
                </a:lnTo>
                <a:lnTo>
                  <a:pt x="1600" y="3391"/>
                </a:lnTo>
                <a:lnTo>
                  <a:pt x="1600" y="3391"/>
                </a:lnTo>
                <a:lnTo>
                  <a:pt x="1601" y="3391"/>
                </a:lnTo>
                <a:lnTo>
                  <a:pt x="1602" y="3390"/>
                </a:lnTo>
                <a:close/>
                <a:moveTo>
                  <a:pt x="1555" y="3537"/>
                </a:moveTo>
                <a:lnTo>
                  <a:pt x="1555" y="3537"/>
                </a:lnTo>
                <a:lnTo>
                  <a:pt x="1554" y="3536"/>
                </a:lnTo>
                <a:lnTo>
                  <a:pt x="1553" y="3537"/>
                </a:lnTo>
                <a:lnTo>
                  <a:pt x="1552" y="3537"/>
                </a:lnTo>
                <a:lnTo>
                  <a:pt x="1552" y="3538"/>
                </a:lnTo>
                <a:lnTo>
                  <a:pt x="1553" y="3539"/>
                </a:lnTo>
                <a:lnTo>
                  <a:pt x="1554" y="3538"/>
                </a:lnTo>
                <a:lnTo>
                  <a:pt x="1555" y="3537"/>
                </a:lnTo>
                <a:close/>
                <a:moveTo>
                  <a:pt x="1507" y="3685"/>
                </a:moveTo>
                <a:lnTo>
                  <a:pt x="1507" y="3684"/>
                </a:lnTo>
                <a:lnTo>
                  <a:pt x="1506" y="3684"/>
                </a:lnTo>
                <a:lnTo>
                  <a:pt x="1506" y="3684"/>
                </a:lnTo>
                <a:lnTo>
                  <a:pt x="1505" y="3685"/>
                </a:lnTo>
                <a:lnTo>
                  <a:pt x="1505" y="3686"/>
                </a:lnTo>
                <a:lnTo>
                  <a:pt x="1506" y="3686"/>
                </a:lnTo>
                <a:lnTo>
                  <a:pt x="1507" y="3686"/>
                </a:lnTo>
                <a:lnTo>
                  <a:pt x="1507" y="3685"/>
                </a:lnTo>
                <a:close/>
                <a:moveTo>
                  <a:pt x="1460" y="3832"/>
                </a:moveTo>
                <a:lnTo>
                  <a:pt x="1460" y="3831"/>
                </a:lnTo>
                <a:lnTo>
                  <a:pt x="1459" y="3831"/>
                </a:lnTo>
                <a:lnTo>
                  <a:pt x="1458" y="3831"/>
                </a:lnTo>
                <a:lnTo>
                  <a:pt x="1458" y="3832"/>
                </a:lnTo>
                <a:lnTo>
                  <a:pt x="1458" y="3833"/>
                </a:lnTo>
                <a:lnTo>
                  <a:pt x="1458" y="3833"/>
                </a:lnTo>
                <a:lnTo>
                  <a:pt x="1459" y="3833"/>
                </a:lnTo>
                <a:lnTo>
                  <a:pt x="1460" y="3832"/>
                </a:lnTo>
                <a:close/>
                <a:moveTo>
                  <a:pt x="1413" y="3980"/>
                </a:moveTo>
                <a:lnTo>
                  <a:pt x="1412" y="3979"/>
                </a:lnTo>
                <a:lnTo>
                  <a:pt x="1412" y="3978"/>
                </a:lnTo>
                <a:lnTo>
                  <a:pt x="1411" y="3979"/>
                </a:lnTo>
                <a:lnTo>
                  <a:pt x="1410" y="3980"/>
                </a:lnTo>
                <a:lnTo>
                  <a:pt x="1410" y="3980"/>
                </a:lnTo>
                <a:lnTo>
                  <a:pt x="1411" y="3981"/>
                </a:lnTo>
                <a:lnTo>
                  <a:pt x="1412" y="3980"/>
                </a:lnTo>
                <a:lnTo>
                  <a:pt x="1413" y="3980"/>
                </a:lnTo>
                <a:close/>
                <a:moveTo>
                  <a:pt x="1366" y="4127"/>
                </a:moveTo>
                <a:lnTo>
                  <a:pt x="1365" y="4126"/>
                </a:lnTo>
                <a:lnTo>
                  <a:pt x="1364" y="4125"/>
                </a:lnTo>
                <a:lnTo>
                  <a:pt x="1363" y="4126"/>
                </a:lnTo>
                <a:lnTo>
                  <a:pt x="1362" y="4127"/>
                </a:lnTo>
                <a:lnTo>
                  <a:pt x="1362" y="4128"/>
                </a:lnTo>
                <a:lnTo>
                  <a:pt x="1363" y="4129"/>
                </a:lnTo>
                <a:lnTo>
                  <a:pt x="1365" y="4128"/>
                </a:lnTo>
                <a:lnTo>
                  <a:pt x="1366" y="4127"/>
                </a:lnTo>
                <a:close/>
                <a:moveTo>
                  <a:pt x="1318" y="4275"/>
                </a:moveTo>
                <a:lnTo>
                  <a:pt x="1318" y="4273"/>
                </a:lnTo>
                <a:lnTo>
                  <a:pt x="1317" y="4273"/>
                </a:lnTo>
                <a:lnTo>
                  <a:pt x="1316" y="4273"/>
                </a:lnTo>
                <a:lnTo>
                  <a:pt x="1315" y="4275"/>
                </a:lnTo>
                <a:lnTo>
                  <a:pt x="1315" y="4276"/>
                </a:lnTo>
                <a:lnTo>
                  <a:pt x="1316" y="4277"/>
                </a:lnTo>
                <a:lnTo>
                  <a:pt x="1317" y="4276"/>
                </a:lnTo>
                <a:lnTo>
                  <a:pt x="1318" y="4275"/>
                </a:lnTo>
                <a:close/>
                <a:moveTo>
                  <a:pt x="1271" y="4423"/>
                </a:moveTo>
                <a:lnTo>
                  <a:pt x="1271" y="4421"/>
                </a:lnTo>
                <a:lnTo>
                  <a:pt x="1270" y="4421"/>
                </a:lnTo>
                <a:lnTo>
                  <a:pt x="1268" y="4421"/>
                </a:lnTo>
                <a:lnTo>
                  <a:pt x="1268" y="4423"/>
                </a:lnTo>
                <a:lnTo>
                  <a:pt x="1268" y="4424"/>
                </a:lnTo>
                <a:lnTo>
                  <a:pt x="1269" y="4424"/>
                </a:lnTo>
                <a:lnTo>
                  <a:pt x="1270" y="4424"/>
                </a:lnTo>
                <a:lnTo>
                  <a:pt x="1271" y="4423"/>
                </a:lnTo>
                <a:close/>
                <a:moveTo>
                  <a:pt x="1223" y="4570"/>
                </a:moveTo>
                <a:lnTo>
                  <a:pt x="1223" y="4569"/>
                </a:lnTo>
                <a:lnTo>
                  <a:pt x="1222" y="4568"/>
                </a:lnTo>
                <a:lnTo>
                  <a:pt x="1221" y="4569"/>
                </a:lnTo>
                <a:lnTo>
                  <a:pt x="1220" y="4570"/>
                </a:lnTo>
                <a:lnTo>
                  <a:pt x="1220" y="4571"/>
                </a:lnTo>
                <a:lnTo>
                  <a:pt x="1221" y="4572"/>
                </a:lnTo>
                <a:lnTo>
                  <a:pt x="1223" y="4571"/>
                </a:lnTo>
                <a:lnTo>
                  <a:pt x="1223" y="4570"/>
                </a:lnTo>
                <a:close/>
                <a:moveTo>
                  <a:pt x="1176" y="4717"/>
                </a:moveTo>
                <a:lnTo>
                  <a:pt x="1176" y="4716"/>
                </a:lnTo>
                <a:lnTo>
                  <a:pt x="1175" y="4716"/>
                </a:lnTo>
                <a:lnTo>
                  <a:pt x="1174" y="4716"/>
                </a:lnTo>
                <a:lnTo>
                  <a:pt x="1173" y="4717"/>
                </a:lnTo>
                <a:lnTo>
                  <a:pt x="1173" y="4718"/>
                </a:lnTo>
                <a:lnTo>
                  <a:pt x="1174" y="4719"/>
                </a:lnTo>
                <a:lnTo>
                  <a:pt x="1175" y="4718"/>
                </a:lnTo>
                <a:lnTo>
                  <a:pt x="1176" y="4717"/>
                </a:lnTo>
                <a:close/>
                <a:moveTo>
                  <a:pt x="1129" y="4865"/>
                </a:moveTo>
                <a:lnTo>
                  <a:pt x="1129" y="4864"/>
                </a:lnTo>
                <a:lnTo>
                  <a:pt x="1128" y="4863"/>
                </a:lnTo>
                <a:lnTo>
                  <a:pt x="1126" y="4864"/>
                </a:lnTo>
                <a:lnTo>
                  <a:pt x="1126" y="4865"/>
                </a:lnTo>
                <a:lnTo>
                  <a:pt x="1126" y="4866"/>
                </a:lnTo>
                <a:lnTo>
                  <a:pt x="1127" y="4866"/>
                </a:lnTo>
                <a:lnTo>
                  <a:pt x="1128" y="4866"/>
                </a:lnTo>
                <a:lnTo>
                  <a:pt x="1129" y="4865"/>
                </a:lnTo>
                <a:close/>
                <a:moveTo>
                  <a:pt x="1081" y="5012"/>
                </a:moveTo>
                <a:lnTo>
                  <a:pt x="1081" y="5011"/>
                </a:lnTo>
                <a:lnTo>
                  <a:pt x="1080" y="5010"/>
                </a:lnTo>
                <a:lnTo>
                  <a:pt x="1079" y="5011"/>
                </a:lnTo>
                <a:lnTo>
                  <a:pt x="1078" y="5012"/>
                </a:lnTo>
                <a:lnTo>
                  <a:pt x="1078" y="5013"/>
                </a:lnTo>
                <a:lnTo>
                  <a:pt x="1079" y="5014"/>
                </a:lnTo>
                <a:lnTo>
                  <a:pt x="1081" y="5013"/>
                </a:lnTo>
                <a:lnTo>
                  <a:pt x="1081" y="5012"/>
                </a:lnTo>
                <a:close/>
                <a:moveTo>
                  <a:pt x="1034" y="5159"/>
                </a:moveTo>
                <a:lnTo>
                  <a:pt x="1034" y="5158"/>
                </a:lnTo>
                <a:lnTo>
                  <a:pt x="1033" y="5158"/>
                </a:lnTo>
                <a:lnTo>
                  <a:pt x="1032" y="5158"/>
                </a:lnTo>
                <a:lnTo>
                  <a:pt x="1031" y="5159"/>
                </a:lnTo>
                <a:lnTo>
                  <a:pt x="1031" y="5161"/>
                </a:lnTo>
                <a:lnTo>
                  <a:pt x="1032" y="5161"/>
                </a:lnTo>
                <a:lnTo>
                  <a:pt x="1033" y="5161"/>
                </a:lnTo>
                <a:lnTo>
                  <a:pt x="1034" y="5159"/>
                </a:lnTo>
                <a:close/>
                <a:moveTo>
                  <a:pt x="987" y="5308"/>
                </a:moveTo>
                <a:lnTo>
                  <a:pt x="987" y="5307"/>
                </a:lnTo>
                <a:lnTo>
                  <a:pt x="986" y="5306"/>
                </a:lnTo>
                <a:lnTo>
                  <a:pt x="984" y="5307"/>
                </a:lnTo>
                <a:lnTo>
                  <a:pt x="983" y="5308"/>
                </a:lnTo>
                <a:lnTo>
                  <a:pt x="984" y="5309"/>
                </a:lnTo>
                <a:lnTo>
                  <a:pt x="984" y="5309"/>
                </a:lnTo>
                <a:lnTo>
                  <a:pt x="986" y="5309"/>
                </a:lnTo>
                <a:lnTo>
                  <a:pt x="987" y="5308"/>
                </a:lnTo>
                <a:close/>
                <a:moveTo>
                  <a:pt x="939" y="5455"/>
                </a:moveTo>
                <a:lnTo>
                  <a:pt x="939" y="5454"/>
                </a:lnTo>
                <a:lnTo>
                  <a:pt x="938" y="5454"/>
                </a:lnTo>
                <a:lnTo>
                  <a:pt x="937" y="5454"/>
                </a:lnTo>
                <a:lnTo>
                  <a:pt x="936" y="5455"/>
                </a:lnTo>
                <a:lnTo>
                  <a:pt x="937" y="5456"/>
                </a:lnTo>
                <a:lnTo>
                  <a:pt x="937" y="5456"/>
                </a:lnTo>
                <a:lnTo>
                  <a:pt x="938" y="5456"/>
                </a:lnTo>
                <a:lnTo>
                  <a:pt x="939" y="5455"/>
                </a:lnTo>
                <a:close/>
                <a:moveTo>
                  <a:pt x="891" y="5603"/>
                </a:moveTo>
                <a:lnTo>
                  <a:pt x="891" y="5602"/>
                </a:lnTo>
                <a:lnTo>
                  <a:pt x="891" y="5601"/>
                </a:lnTo>
                <a:lnTo>
                  <a:pt x="890" y="5602"/>
                </a:lnTo>
                <a:lnTo>
                  <a:pt x="889" y="5603"/>
                </a:lnTo>
                <a:lnTo>
                  <a:pt x="889" y="5603"/>
                </a:lnTo>
                <a:lnTo>
                  <a:pt x="890" y="5604"/>
                </a:lnTo>
                <a:lnTo>
                  <a:pt x="891" y="5603"/>
                </a:lnTo>
                <a:lnTo>
                  <a:pt x="891" y="5603"/>
                </a:lnTo>
                <a:close/>
                <a:moveTo>
                  <a:pt x="844" y="5750"/>
                </a:moveTo>
                <a:lnTo>
                  <a:pt x="844" y="5749"/>
                </a:lnTo>
                <a:lnTo>
                  <a:pt x="843" y="5749"/>
                </a:lnTo>
                <a:lnTo>
                  <a:pt x="842" y="5749"/>
                </a:lnTo>
                <a:lnTo>
                  <a:pt x="842" y="5750"/>
                </a:lnTo>
                <a:lnTo>
                  <a:pt x="842" y="5751"/>
                </a:lnTo>
                <a:lnTo>
                  <a:pt x="843" y="5751"/>
                </a:lnTo>
                <a:lnTo>
                  <a:pt x="843" y="5751"/>
                </a:lnTo>
                <a:lnTo>
                  <a:pt x="844" y="5750"/>
                </a:lnTo>
                <a:close/>
                <a:moveTo>
                  <a:pt x="797" y="5897"/>
                </a:moveTo>
                <a:lnTo>
                  <a:pt x="797" y="5896"/>
                </a:lnTo>
                <a:lnTo>
                  <a:pt x="796" y="5896"/>
                </a:lnTo>
                <a:lnTo>
                  <a:pt x="795" y="5896"/>
                </a:lnTo>
                <a:lnTo>
                  <a:pt x="794" y="5897"/>
                </a:lnTo>
                <a:lnTo>
                  <a:pt x="794" y="5898"/>
                </a:lnTo>
                <a:lnTo>
                  <a:pt x="795" y="5898"/>
                </a:lnTo>
                <a:lnTo>
                  <a:pt x="796" y="5898"/>
                </a:lnTo>
                <a:lnTo>
                  <a:pt x="797" y="5897"/>
                </a:lnTo>
                <a:close/>
                <a:moveTo>
                  <a:pt x="749" y="6045"/>
                </a:moveTo>
                <a:lnTo>
                  <a:pt x="749" y="6044"/>
                </a:lnTo>
                <a:lnTo>
                  <a:pt x="748" y="6044"/>
                </a:lnTo>
                <a:lnTo>
                  <a:pt x="748" y="6044"/>
                </a:lnTo>
                <a:lnTo>
                  <a:pt x="747" y="6045"/>
                </a:lnTo>
                <a:lnTo>
                  <a:pt x="747" y="6045"/>
                </a:lnTo>
                <a:lnTo>
                  <a:pt x="748" y="6045"/>
                </a:lnTo>
                <a:lnTo>
                  <a:pt x="749" y="6045"/>
                </a:lnTo>
                <a:lnTo>
                  <a:pt x="749" y="6045"/>
                </a:lnTo>
                <a:close/>
                <a:moveTo>
                  <a:pt x="702" y="6193"/>
                </a:moveTo>
                <a:lnTo>
                  <a:pt x="702" y="6192"/>
                </a:lnTo>
                <a:lnTo>
                  <a:pt x="701" y="6192"/>
                </a:lnTo>
                <a:lnTo>
                  <a:pt x="700" y="6192"/>
                </a:lnTo>
                <a:lnTo>
                  <a:pt x="700" y="6193"/>
                </a:lnTo>
                <a:lnTo>
                  <a:pt x="700" y="6194"/>
                </a:lnTo>
                <a:lnTo>
                  <a:pt x="701" y="6194"/>
                </a:lnTo>
                <a:lnTo>
                  <a:pt x="701" y="6194"/>
                </a:lnTo>
                <a:lnTo>
                  <a:pt x="702" y="6193"/>
                </a:lnTo>
                <a:close/>
                <a:moveTo>
                  <a:pt x="654" y="6340"/>
                </a:moveTo>
                <a:lnTo>
                  <a:pt x="654" y="6340"/>
                </a:lnTo>
                <a:lnTo>
                  <a:pt x="654" y="6340"/>
                </a:lnTo>
                <a:lnTo>
                  <a:pt x="653" y="6340"/>
                </a:lnTo>
                <a:lnTo>
                  <a:pt x="653" y="6340"/>
                </a:lnTo>
                <a:lnTo>
                  <a:pt x="653" y="6341"/>
                </a:lnTo>
                <a:lnTo>
                  <a:pt x="653" y="6341"/>
                </a:lnTo>
                <a:lnTo>
                  <a:pt x="654" y="6341"/>
                </a:lnTo>
                <a:lnTo>
                  <a:pt x="654" y="6340"/>
                </a:lnTo>
                <a:close/>
                <a:moveTo>
                  <a:pt x="606" y="6488"/>
                </a:moveTo>
                <a:lnTo>
                  <a:pt x="606" y="6487"/>
                </a:lnTo>
                <a:lnTo>
                  <a:pt x="606" y="6487"/>
                </a:lnTo>
                <a:lnTo>
                  <a:pt x="606" y="6487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close/>
                <a:moveTo>
                  <a:pt x="559" y="6635"/>
                </a:moveTo>
                <a:lnTo>
                  <a:pt x="559" y="6635"/>
                </a:lnTo>
                <a:lnTo>
                  <a:pt x="559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9" y="6636"/>
                </a:lnTo>
                <a:lnTo>
                  <a:pt x="559" y="6635"/>
                </a:lnTo>
                <a:lnTo>
                  <a:pt x="559" y="6635"/>
                </a:lnTo>
                <a:close/>
                <a:moveTo>
                  <a:pt x="512" y="6782"/>
                </a:moveTo>
                <a:lnTo>
                  <a:pt x="512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3"/>
                </a:lnTo>
                <a:lnTo>
                  <a:pt x="511" y="6783"/>
                </a:lnTo>
                <a:lnTo>
                  <a:pt x="511" y="6783"/>
                </a:lnTo>
                <a:lnTo>
                  <a:pt x="512" y="6782"/>
                </a:lnTo>
                <a:close/>
                <a:moveTo>
                  <a:pt x="464" y="6930"/>
                </a:moveTo>
                <a:lnTo>
                  <a:pt x="464" y="6930"/>
                </a:lnTo>
                <a:lnTo>
                  <a:pt x="464" y="6929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close/>
                <a:moveTo>
                  <a:pt x="4408" y="325"/>
                </a:moveTo>
                <a:lnTo>
                  <a:pt x="4405" y="321"/>
                </a:lnTo>
                <a:lnTo>
                  <a:pt x="4403" y="321"/>
                </a:lnTo>
                <a:lnTo>
                  <a:pt x="4399" y="324"/>
                </a:lnTo>
                <a:lnTo>
                  <a:pt x="4392" y="332"/>
                </a:lnTo>
                <a:lnTo>
                  <a:pt x="4396" y="335"/>
                </a:lnTo>
                <a:lnTo>
                  <a:pt x="4398" y="335"/>
                </a:lnTo>
                <a:lnTo>
                  <a:pt x="4401" y="332"/>
                </a:lnTo>
                <a:lnTo>
                  <a:pt x="4408" y="325"/>
                </a:lnTo>
                <a:close/>
                <a:moveTo>
                  <a:pt x="2489" y="4969"/>
                </a:moveTo>
                <a:lnTo>
                  <a:pt x="2487" y="4971"/>
                </a:lnTo>
                <a:lnTo>
                  <a:pt x="2486" y="4974"/>
                </a:lnTo>
                <a:lnTo>
                  <a:pt x="2489" y="4972"/>
                </a:lnTo>
                <a:lnTo>
                  <a:pt x="2493" y="4969"/>
                </a:lnTo>
                <a:lnTo>
                  <a:pt x="2495" y="4969"/>
                </a:lnTo>
                <a:lnTo>
                  <a:pt x="2496" y="4969"/>
                </a:lnTo>
                <a:lnTo>
                  <a:pt x="2496" y="4969"/>
                </a:lnTo>
                <a:lnTo>
                  <a:pt x="2495" y="4967"/>
                </a:lnTo>
                <a:lnTo>
                  <a:pt x="2494" y="4968"/>
                </a:lnTo>
                <a:lnTo>
                  <a:pt x="2493" y="4969"/>
                </a:lnTo>
                <a:lnTo>
                  <a:pt x="2491" y="4969"/>
                </a:lnTo>
                <a:lnTo>
                  <a:pt x="2489" y="4969"/>
                </a:lnTo>
                <a:close/>
                <a:moveTo>
                  <a:pt x="1481" y="8036"/>
                </a:moveTo>
                <a:lnTo>
                  <a:pt x="1483" y="8035"/>
                </a:lnTo>
                <a:lnTo>
                  <a:pt x="1480" y="8030"/>
                </a:lnTo>
                <a:lnTo>
                  <a:pt x="1479" y="8029"/>
                </a:lnTo>
                <a:lnTo>
                  <a:pt x="1479" y="8031"/>
                </a:lnTo>
                <a:lnTo>
                  <a:pt x="1480" y="8037"/>
                </a:lnTo>
                <a:lnTo>
                  <a:pt x="1481" y="8039"/>
                </a:lnTo>
                <a:lnTo>
                  <a:pt x="1481" y="8040"/>
                </a:lnTo>
                <a:lnTo>
                  <a:pt x="1472" y="8051"/>
                </a:lnTo>
                <a:lnTo>
                  <a:pt x="1463" y="8067"/>
                </a:lnTo>
                <a:lnTo>
                  <a:pt x="1456" y="8085"/>
                </a:lnTo>
                <a:lnTo>
                  <a:pt x="1455" y="8102"/>
                </a:lnTo>
                <a:lnTo>
                  <a:pt x="1474" y="8092"/>
                </a:lnTo>
                <a:lnTo>
                  <a:pt x="1484" y="8080"/>
                </a:lnTo>
                <a:lnTo>
                  <a:pt x="1486" y="8065"/>
                </a:lnTo>
                <a:lnTo>
                  <a:pt x="1481" y="8040"/>
                </a:lnTo>
                <a:lnTo>
                  <a:pt x="1483" y="8038"/>
                </a:lnTo>
                <a:lnTo>
                  <a:pt x="1484" y="8036"/>
                </a:lnTo>
                <a:lnTo>
                  <a:pt x="1483" y="8035"/>
                </a:lnTo>
                <a:lnTo>
                  <a:pt x="1481" y="8036"/>
                </a:lnTo>
                <a:close/>
                <a:moveTo>
                  <a:pt x="3783" y="231"/>
                </a:moveTo>
                <a:lnTo>
                  <a:pt x="3779" y="231"/>
                </a:lnTo>
                <a:lnTo>
                  <a:pt x="3777" y="232"/>
                </a:lnTo>
                <a:lnTo>
                  <a:pt x="3772" y="241"/>
                </a:lnTo>
                <a:lnTo>
                  <a:pt x="3775" y="247"/>
                </a:lnTo>
                <a:lnTo>
                  <a:pt x="3780" y="245"/>
                </a:lnTo>
                <a:lnTo>
                  <a:pt x="3783" y="231"/>
                </a:lnTo>
                <a:close/>
                <a:moveTo>
                  <a:pt x="1443" y="8149"/>
                </a:moveTo>
                <a:lnTo>
                  <a:pt x="1442" y="8153"/>
                </a:lnTo>
                <a:lnTo>
                  <a:pt x="1442" y="8158"/>
                </a:lnTo>
                <a:lnTo>
                  <a:pt x="1450" y="8158"/>
                </a:lnTo>
                <a:lnTo>
                  <a:pt x="1453" y="8153"/>
                </a:lnTo>
                <a:lnTo>
                  <a:pt x="1450" y="8148"/>
                </a:lnTo>
                <a:lnTo>
                  <a:pt x="1443" y="8149"/>
                </a:lnTo>
                <a:close/>
                <a:moveTo>
                  <a:pt x="1631" y="7568"/>
                </a:moveTo>
                <a:lnTo>
                  <a:pt x="1631" y="7578"/>
                </a:lnTo>
                <a:lnTo>
                  <a:pt x="1635" y="7573"/>
                </a:lnTo>
                <a:lnTo>
                  <a:pt x="1637" y="7570"/>
                </a:lnTo>
                <a:lnTo>
                  <a:pt x="1635" y="7569"/>
                </a:lnTo>
                <a:lnTo>
                  <a:pt x="1631" y="7568"/>
                </a:lnTo>
                <a:close/>
                <a:moveTo>
                  <a:pt x="1711" y="7725"/>
                </a:moveTo>
                <a:lnTo>
                  <a:pt x="1707" y="7729"/>
                </a:lnTo>
                <a:lnTo>
                  <a:pt x="1705" y="7732"/>
                </a:lnTo>
                <a:lnTo>
                  <a:pt x="1705" y="7735"/>
                </a:lnTo>
                <a:lnTo>
                  <a:pt x="1704" y="7741"/>
                </a:lnTo>
                <a:lnTo>
                  <a:pt x="1709" y="7737"/>
                </a:lnTo>
                <a:lnTo>
                  <a:pt x="1710" y="7735"/>
                </a:lnTo>
                <a:lnTo>
                  <a:pt x="1711" y="7732"/>
                </a:lnTo>
                <a:lnTo>
                  <a:pt x="1711" y="7725"/>
                </a:lnTo>
                <a:close/>
                <a:moveTo>
                  <a:pt x="4106" y="244"/>
                </a:moveTo>
                <a:lnTo>
                  <a:pt x="4101" y="247"/>
                </a:lnTo>
                <a:lnTo>
                  <a:pt x="4098" y="251"/>
                </a:lnTo>
                <a:lnTo>
                  <a:pt x="4096" y="255"/>
                </a:lnTo>
                <a:lnTo>
                  <a:pt x="4094" y="261"/>
                </a:lnTo>
                <a:lnTo>
                  <a:pt x="4093" y="262"/>
                </a:lnTo>
                <a:lnTo>
                  <a:pt x="4092" y="263"/>
                </a:lnTo>
                <a:lnTo>
                  <a:pt x="4091" y="264"/>
                </a:lnTo>
                <a:lnTo>
                  <a:pt x="4092" y="265"/>
                </a:lnTo>
                <a:lnTo>
                  <a:pt x="4091" y="263"/>
                </a:lnTo>
                <a:lnTo>
                  <a:pt x="4090" y="265"/>
                </a:lnTo>
                <a:lnTo>
                  <a:pt x="4090" y="267"/>
                </a:lnTo>
                <a:lnTo>
                  <a:pt x="4084" y="266"/>
                </a:lnTo>
                <a:lnTo>
                  <a:pt x="4079" y="265"/>
                </a:lnTo>
                <a:lnTo>
                  <a:pt x="4068" y="267"/>
                </a:lnTo>
                <a:lnTo>
                  <a:pt x="4058" y="273"/>
                </a:lnTo>
                <a:lnTo>
                  <a:pt x="4049" y="281"/>
                </a:lnTo>
                <a:lnTo>
                  <a:pt x="4044" y="291"/>
                </a:lnTo>
                <a:lnTo>
                  <a:pt x="4043" y="301"/>
                </a:lnTo>
                <a:lnTo>
                  <a:pt x="4045" y="310"/>
                </a:lnTo>
                <a:lnTo>
                  <a:pt x="4050" y="315"/>
                </a:lnTo>
                <a:lnTo>
                  <a:pt x="4058" y="318"/>
                </a:lnTo>
                <a:lnTo>
                  <a:pt x="4054" y="330"/>
                </a:lnTo>
                <a:lnTo>
                  <a:pt x="4051" y="343"/>
                </a:lnTo>
                <a:lnTo>
                  <a:pt x="4049" y="357"/>
                </a:lnTo>
                <a:lnTo>
                  <a:pt x="4048" y="370"/>
                </a:lnTo>
                <a:lnTo>
                  <a:pt x="4053" y="368"/>
                </a:lnTo>
                <a:lnTo>
                  <a:pt x="4057" y="364"/>
                </a:lnTo>
                <a:lnTo>
                  <a:pt x="4062" y="349"/>
                </a:lnTo>
                <a:lnTo>
                  <a:pt x="4073" y="317"/>
                </a:lnTo>
                <a:lnTo>
                  <a:pt x="4081" y="313"/>
                </a:lnTo>
                <a:lnTo>
                  <a:pt x="4087" y="307"/>
                </a:lnTo>
                <a:lnTo>
                  <a:pt x="4094" y="299"/>
                </a:lnTo>
                <a:lnTo>
                  <a:pt x="4098" y="291"/>
                </a:lnTo>
                <a:lnTo>
                  <a:pt x="4099" y="284"/>
                </a:lnTo>
                <a:lnTo>
                  <a:pt x="4098" y="277"/>
                </a:lnTo>
                <a:lnTo>
                  <a:pt x="4095" y="272"/>
                </a:lnTo>
                <a:lnTo>
                  <a:pt x="4090" y="268"/>
                </a:lnTo>
                <a:lnTo>
                  <a:pt x="4091" y="267"/>
                </a:lnTo>
                <a:lnTo>
                  <a:pt x="4093" y="266"/>
                </a:lnTo>
                <a:lnTo>
                  <a:pt x="4092" y="266"/>
                </a:lnTo>
                <a:lnTo>
                  <a:pt x="4093" y="266"/>
                </a:lnTo>
                <a:lnTo>
                  <a:pt x="4094" y="264"/>
                </a:lnTo>
                <a:lnTo>
                  <a:pt x="4094" y="261"/>
                </a:lnTo>
                <a:lnTo>
                  <a:pt x="4099" y="259"/>
                </a:lnTo>
                <a:lnTo>
                  <a:pt x="4106" y="252"/>
                </a:lnTo>
                <a:lnTo>
                  <a:pt x="4106" y="249"/>
                </a:lnTo>
                <a:lnTo>
                  <a:pt x="4106" y="244"/>
                </a:lnTo>
                <a:close/>
                <a:moveTo>
                  <a:pt x="1477" y="9511"/>
                </a:moveTo>
                <a:lnTo>
                  <a:pt x="1480" y="9516"/>
                </a:lnTo>
                <a:lnTo>
                  <a:pt x="1482" y="9518"/>
                </a:lnTo>
                <a:lnTo>
                  <a:pt x="1486" y="9518"/>
                </a:lnTo>
                <a:lnTo>
                  <a:pt x="1496" y="9516"/>
                </a:lnTo>
                <a:lnTo>
                  <a:pt x="1494" y="9511"/>
                </a:lnTo>
                <a:lnTo>
                  <a:pt x="1493" y="9509"/>
                </a:lnTo>
                <a:lnTo>
                  <a:pt x="1488" y="9509"/>
                </a:lnTo>
                <a:lnTo>
                  <a:pt x="1477" y="9511"/>
                </a:lnTo>
                <a:close/>
                <a:moveTo>
                  <a:pt x="1697" y="8859"/>
                </a:moveTo>
                <a:lnTo>
                  <a:pt x="1692" y="8867"/>
                </a:lnTo>
                <a:lnTo>
                  <a:pt x="1694" y="8869"/>
                </a:lnTo>
                <a:lnTo>
                  <a:pt x="1696" y="8869"/>
                </a:lnTo>
                <a:lnTo>
                  <a:pt x="1696" y="8866"/>
                </a:lnTo>
                <a:lnTo>
                  <a:pt x="1697" y="8859"/>
                </a:lnTo>
                <a:close/>
                <a:moveTo>
                  <a:pt x="1584" y="9769"/>
                </a:moveTo>
                <a:lnTo>
                  <a:pt x="1589" y="9764"/>
                </a:lnTo>
                <a:lnTo>
                  <a:pt x="1587" y="9762"/>
                </a:lnTo>
                <a:lnTo>
                  <a:pt x="1586" y="9762"/>
                </a:lnTo>
                <a:lnTo>
                  <a:pt x="1586" y="9764"/>
                </a:lnTo>
                <a:lnTo>
                  <a:pt x="1584" y="9769"/>
                </a:lnTo>
                <a:close/>
                <a:moveTo>
                  <a:pt x="1608" y="9703"/>
                </a:moveTo>
                <a:lnTo>
                  <a:pt x="1609" y="9699"/>
                </a:lnTo>
                <a:lnTo>
                  <a:pt x="1609" y="9695"/>
                </a:lnTo>
                <a:lnTo>
                  <a:pt x="1606" y="9697"/>
                </a:lnTo>
                <a:lnTo>
                  <a:pt x="1603" y="9700"/>
                </a:lnTo>
                <a:lnTo>
                  <a:pt x="1602" y="9705"/>
                </a:lnTo>
                <a:lnTo>
                  <a:pt x="1602" y="9708"/>
                </a:lnTo>
                <a:lnTo>
                  <a:pt x="1604" y="9707"/>
                </a:lnTo>
                <a:lnTo>
                  <a:pt x="1608" y="9703"/>
                </a:lnTo>
                <a:close/>
                <a:moveTo>
                  <a:pt x="1552" y="7826"/>
                </a:moveTo>
                <a:lnTo>
                  <a:pt x="1558" y="7821"/>
                </a:lnTo>
                <a:lnTo>
                  <a:pt x="1561" y="7815"/>
                </a:lnTo>
                <a:lnTo>
                  <a:pt x="1562" y="7809"/>
                </a:lnTo>
                <a:lnTo>
                  <a:pt x="1562" y="7801"/>
                </a:lnTo>
                <a:lnTo>
                  <a:pt x="1554" y="7812"/>
                </a:lnTo>
                <a:lnTo>
                  <a:pt x="1551" y="7816"/>
                </a:lnTo>
                <a:lnTo>
                  <a:pt x="1551" y="7820"/>
                </a:lnTo>
                <a:lnTo>
                  <a:pt x="1552" y="7826"/>
                </a:lnTo>
                <a:close/>
                <a:moveTo>
                  <a:pt x="1996" y="6584"/>
                </a:moveTo>
                <a:lnTo>
                  <a:pt x="1992" y="6585"/>
                </a:lnTo>
                <a:lnTo>
                  <a:pt x="1991" y="6586"/>
                </a:lnTo>
                <a:lnTo>
                  <a:pt x="1989" y="6592"/>
                </a:lnTo>
                <a:lnTo>
                  <a:pt x="1987" y="6604"/>
                </a:lnTo>
                <a:lnTo>
                  <a:pt x="1991" y="6603"/>
                </a:lnTo>
                <a:lnTo>
                  <a:pt x="1992" y="6602"/>
                </a:lnTo>
                <a:lnTo>
                  <a:pt x="1994" y="6596"/>
                </a:lnTo>
                <a:lnTo>
                  <a:pt x="1996" y="6584"/>
                </a:lnTo>
                <a:close/>
                <a:moveTo>
                  <a:pt x="1033" y="9811"/>
                </a:moveTo>
                <a:lnTo>
                  <a:pt x="1035" y="9812"/>
                </a:lnTo>
                <a:lnTo>
                  <a:pt x="1036" y="9811"/>
                </a:lnTo>
                <a:lnTo>
                  <a:pt x="1038" y="9804"/>
                </a:lnTo>
                <a:lnTo>
                  <a:pt x="1042" y="9790"/>
                </a:lnTo>
                <a:lnTo>
                  <a:pt x="1041" y="9790"/>
                </a:lnTo>
                <a:lnTo>
                  <a:pt x="1040" y="9791"/>
                </a:lnTo>
                <a:lnTo>
                  <a:pt x="1038" y="9797"/>
                </a:lnTo>
                <a:lnTo>
                  <a:pt x="1033" y="9811"/>
                </a:lnTo>
                <a:close/>
                <a:moveTo>
                  <a:pt x="1354" y="8836"/>
                </a:moveTo>
                <a:lnTo>
                  <a:pt x="1357" y="8832"/>
                </a:lnTo>
                <a:lnTo>
                  <a:pt x="1358" y="8829"/>
                </a:lnTo>
                <a:lnTo>
                  <a:pt x="1360" y="8823"/>
                </a:lnTo>
                <a:lnTo>
                  <a:pt x="1361" y="8809"/>
                </a:lnTo>
                <a:lnTo>
                  <a:pt x="1354" y="8820"/>
                </a:lnTo>
                <a:lnTo>
                  <a:pt x="1351" y="8825"/>
                </a:lnTo>
                <a:lnTo>
                  <a:pt x="1351" y="8829"/>
                </a:lnTo>
                <a:lnTo>
                  <a:pt x="1354" y="8836"/>
                </a:lnTo>
                <a:close/>
                <a:moveTo>
                  <a:pt x="1108" y="9569"/>
                </a:moveTo>
                <a:lnTo>
                  <a:pt x="1106" y="9566"/>
                </a:lnTo>
                <a:lnTo>
                  <a:pt x="1102" y="9564"/>
                </a:lnTo>
                <a:lnTo>
                  <a:pt x="1099" y="9563"/>
                </a:lnTo>
                <a:lnTo>
                  <a:pt x="1093" y="9563"/>
                </a:lnTo>
                <a:lnTo>
                  <a:pt x="1084" y="9564"/>
                </a:lnTo>
                <a:lnTo>
                  <a:pt x="1075" y="9569"/>
                </a:lnTo>
                <a:lnTo>
                  <a:pt x="1068" y="9577"/>
                </a:lnTo>
                <a:lnTo>
                  <a:pt x="1063" y="9585"/>
                </a:lnTo>
                <a:lnTo>
                  <a:pt x="1062" y="9594"/>
                </a:lnTo>
                <a:lnTo>
                  <a:pt x="1065" y="9603"/>
                </a:lnTo>
                <a:lnTo>
                  <a:pt x="1070" y="9607"/>
                </a:lnTo>
                <a:lnTo>
                  <a:pt x="1079" y="9609"/>
                </a:lnTo>
                <a:lnTo>
                  <a:pt x="1083" y="9609"/>
                </a:lnTo>
                <a:lnTo>
                  <a:pt x="1087" y="9608"/>
                </a:lnTo>
                <a:lnTo>
                  <a:pt x="1091" y="9606"/>
                </a:lnTo>
                <a:lnTo>
                  <a:pt x="1095" y="9604"/>
                </a:lnTo>
                <a:lnTo>
                  <a:pt x="1093" y="9608"/>
                </a:lnTo>
                <a:lnTo>
                  <a:pt x="1091" y="9613"/>
                </a:lnTo>
                <a:lnTo>
                  <a:pt x="1093" y="9613"/>
                </a:lnTo>
                <a:lnTo>
                  <a:pt x="1095" y="9614"/>
                </a:lnTo>
                <a:lnTo>
                  <a:pt x="1098" y="9607"/>
                </a:lnTo>
                <a:lnTo>
                  <a:pt x="1100" y="9600"/>
                </a:lnTo>
                <a:lnTo>
                  <a:pt x="1103" y="9596"/>
                </a:lnTo>
                <a:lnTo>
                  <a:pt x="1106" y="9593"/>
                </a:lnTo>
                <a:lnTo>
                  <a:pt x="1108" y="9589"/>
                </a:lnTo>
                <a:lnTo>
                  <a:pt x="1110" y="9585"/>
                </a:lnTo>
                <a:lnTo>
                  <a:pt x="1111" y="9581"/>
                </a:lnTo>
                <a:lnTo>
                  <a:pt x="1111" y="9578"/>
                </a:lnTo>
                <a:lnTo>
                  <a:pt x="1110" y="9574"/>
                </a:lnTo>
                <a:lnTo>
                  <a:pt x="1109" y="9571"/>
                </a:lnTo>
                <a:lnTo>
                  <a:pt x="1113" y="9559"/>
                </a:lnTo>
                <a:lnTo>
                  <a:pt x="1114" y="9554"/>
                </a:lnTo>
                <a:lnTo>
                  <a:pt x="1112" y="9558"/>
                </a:lnTo>
                <a:lnTo>
                  <a:pt x="1108" y="9569"/>
                </a:lnTo>
                <a:close/>
                <a:moveTo>
                  <a:pt x="1626" y="8734"/>
                </a:moveTo>
                <a:lnTo>
                  <a:pt x="1617" y="8756"/>
                </a:lnTo>
                <a:lnTo>
                  <a:pt x="1611" y="8774"/>
                </a:lnTo>
                <a:lnTo>
                  <a:pt x="1607" y="8785"/>
                </a:lnTo>
                <a:lnTo>
                  <a:pt x="1605" y="8792"/>
                </a:lnTo>
                <a:lnTo>
                  <a:pt x="1603" y="8792"/>
                </a:lnTo>
                <a:lnTo>
                  <a:pt x="1602" y="8793"/>
                </a:lnTo>
                <a:lnTo>
                  <a:pt x="1601" y="8793"/>
                </a:lnTo>
                <a:lnTo>
                  <a:pt x="1601" y="8794"/>
                </a:lnTo>
                <a:lnTo>
                  <a:pt x="1597" y="8786"/>
                </a:lnTo>
                <a:lnTo>
                  <a:pt x="1595" y="8778"/>
                </a:lnTo>
                <a:lnTo>
                  <a:pt x="1598" y="8742"/>
                </a:lnTo>
                <a:lnTo>
                  <a:pt x="1605" y="8708"/>
                </a:lnTo>
                <a:lnTo>
                  <a:pt x="1608" y="8667"/>
                </a:lnTo>
                <a:lnTo>
                  <a:pt x="1602" y="8605"/>
                </a:lnTo>
                <a:lnTo>
                  <a:pt x="1574" y="8674"/>
                </a:lnTo>
                <a:lnTo>
                  <a:pt x="1552" y="8754"/>
                </a:lnTo>
                <a:lnTo>
                  <a:pt x="1531" y="8847"/>
                </a:lnTo>
                <a:lnTo>
                  <a:pt x="1502" y="8956"/>
                </a:lnTo>
                <a:lnTo>
                  <a:pt x="1494" y="8985"/>
                </a:lnTo>
                <a:lnTo>
                  <a:pt x="1486" y="9014"/>
                </a:lnTo>
                <a:lnTo>
                  <a:pt x="1479" y="9044"/>
                </a:lnTo>
                <a:lnTo>
                  <a:pt x="1474" y="9073"/>
                </a:lnTo>
                <a:lnTo>
                  <a:pt x="1467" y="9111"/>
                </a:lnTo>
                <a:lnTo>
                  <a:pt x="1463" y="9129"/>
                </a:lnTo>
                <a:lnTo>
                  <a:pt x="1467" y="9153"/>
                </a:lnTo>
                <a:lnTo>
                  <a:pt x="1486" y="9208"/>
                </a:lnTo>
                <a:lnTo>
                  <a:pt x="1488" y="9209"/>
                </a:lnTo>
                <a:lnTo>
                  <a:pt x="1493" y="9209"/>
                </a:lnTo>
                <a:lnTo>
                  <a:pt x="1502" y="9203"/>
                </a:lnTo>
                <a:lnTo>
                  <a:pt x="1510" y="9194"/>
                </a:lnTo>
                <a:lnTo>
                  <a:pt x="1517" y="9184"/>
                </a:lnTo>
                <a:lnTo>
                  <a:pt x="1524" y="9171"/>
                </a:lnTo>
                <a:lnTo>
                  <a:pt x="1534" y="9167"/>
                </a:lnTo>
                <a:lnTo>
                  <a:pt x="1542" y="9161"/>
                </a:lnTo>
                <a:lnTo>
                  <a:pt x="1549" y="9153"/>
                </a:lnTo>
                <a:lnTo>
                  <a:pt x="1553" y="9143"/>
                </a:lnTo>
                <a:lnTo>
                  <a:pt x="1555" y="9135"/>
                </a:lnTo>
                <a:lnTo>
                  <a:pt x="1554" y="9127"/>
                </a:lnTo>
                <a:lnTo>
                  <a:pt x="1551" y="9121"/>
                </a:lnTo>
                <a:lnTo>
                  <a:pt x="1546" y="9117"/>
                </a:lnTo>
                <a:lnTo>
                  <a:pt x="1553" y="9101"/>
                </a:lnTo>
                <a:lnTo>
                  <a:pt x="1560" y="9087"/>
                </a:lnTo>
                <a:lnTo>
                  <a:pt x="1569" y="9075"/>
                </a:lnTo>
                <a:lnTo>
                  <a:pt x="1580" y="9067"/>
                </a:lnTo>
                <a:lnTo>
                  <a:pt x="1583" y="9072"/>
                </a:lnTo>
                <a:lnTo>
                  <a:pt x="1584" y="9073"/>
                </a:lnTo>
                <a:lnTo>
                  <a:pt x="1584" y="9071"/>
                </a:lnTo>
                <a:lnTo>
                  <a:pt x="1583" y="9065"/>
                </a:lnTo>
                <a:lnTo>
                  <a:pt x="1580" y="9067"/>
                </a:lnTo>
                <a:lnTo>
                  <a:pt x="1603" y="9026"/>
                </a:lnTo>
                <a:lnTo>
                  <a:pt x="1623" y="8986"/>
                </a:lnTo>
                <a:lnTo>
                  <a:pt x="1629" y="8951"/>
                </a:lnTo>
                <a:lnTo>
                  <a:pt x="1613" y="8919"/>
                </a:lnTo>
                <a:lnTo>
                  <a:pt x="1606" y="8930"/>
                </a:lnTo>
                <a:lnTo>
                  <a:pt x="1599" y="8941"/>
                </a:lnTo>
                <a:lnTo>
                  <a:pt x="1592" y="8953"/>
                </a:lnTo>
                <a:lnTo>
                  <a:pt x="1585" y="8965"/>
                </a:lnTo>
                <a:lnTo>
                  <a:pt x="1583" y="8964"/>
                </a:lnTo>
                <a:lnTo>
                  <a:pt x="1581" y="8964"/>
                </a:lnTo>
                <a:lnTo>
                  <a:pt x="1578" y="8965"/>
                </a:lnTo>
                <a:lnTo>
                  <a:pt x="1576" y="8965"/>
                </a:lnTo>
                <a:lnTo>
                  <a:pt x="1573" y="8942"/>
                </a:lnTo>
                <a:lnTo>
                  <a:pt x="1574" y="8918"/>
                </a:lnTo>
                <a:lnTo>
                  <a:pt x="1578" y="8892"/>
                </a:lnTo>
                <a:lnTo>
                  <a:pt x="1585" y="8863"/>
                </a:lnTo>
                <a:lnTo>
                  <a:pt x="1587" y="8870"/>
                </a:lnTo>
                <a:lnTo>
                  <a:pt x="1592" y="8876"/>
                </a:lnTo>
                <a:lnTo>
                  <a:pt x="1599" y="8879"/>
                </a:lnTo>
                <a:lnTo>
                  <a:pt x="1607" y="8881"/>
                </a:lnTo>
                <a:lnTo>
                  <a:pt x="1621" y="8878"/>
                </a:lnTo>
                <a:lnTo>
                  <a:pt x="1634" y="8871"/>
                </a:lnTo>
                <a:lnTo>
                  <a:pt x="1644" y="8861"/>
                </a:lnTo>
                <a:lnTo>
                  <a:pt x="1650" y="8848"/>
                </a:lnTo>
                <a:lnTo>
                  <a:pt x="1652" y="8835"/>
                </a:lnTo>
                <a:lnTo>
                  <a:pt x="1648" y="8825"/>
                </a:lnTo>
                <a:lnTo>
                  <a:pt x="1640" y="8818"/>
                </a:lnTo>
                <a:lnTo>
                  <a:pt x="1629" y="8816"/>
                </a:lnTo>
                <a:lnTo>
                  <a:pt x="1617" y="8817"/>
                </a:lnTo>
                <a:lnTo>
                  <a:pt x="1607" y="8822"/>
                </a:lnTo>
                <a:lnTo>
                  <a:pt x="1598" y="8829"/>
                </a:lnTo>
                <a:lnTo>
                  <a:pt x="1591" y="8838"/>
                </a:lnTo>
                <a:lnTo>
                  <a:pt x="1593" y="8828"/>
                </a:lnTo>
                <a:lnTo>
                  <a:pt x="1596" y="8817"/>
                </a:lnTo>
                <a:lnTo>
                  <a:pt x="1599" y="8806"/>
                </a:lnTo>
                <a:lnTo>
                  <a:pt x="1601" y="8794"/>
                </a:lnTo>
                <a:lnTo>
                  <a:pt x="1602" y="8795"/>
                </a:lnTo>
                <a:lnTo>
                  <a:pt x="1602" y="8795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4" y="8795"/>
                </a:lnTo>
                <a:lnTo>
                  <a:pt x="1605" y="8792"/>
                </a:lnTo>
                <a:lnTo>
                  <a:pt x="1620" y="8784"/>
                </a:lnTo>
                <a:lnTo>
                  <a:pt x="1627" y="8774"/>
                </a:lnTo>
                <a:lnTo>
                  <a:pt x="1629" y="8757"/>
                </a:lnTo>
                <a:lnTo>
                  <a:pt x="1626" y="8734"/>
                </a:lnTo>
                <a:close/>
                <a:moveTo>
                  <a:pt x="1510" y="7973"/>
                </a:moveTo>
                <a:lnTo>
                  <a:pt x="1516" y="7958"/>
                </a:lnTo>
                <a:lnTo>
                  <a:pt x="1522" y="7943"/>
                </a:lnTo>
                <a:lnTo>
                  <a:pt x="1528" y="7925"/>
                </a:lnTo>
                <a:lnTo>
                  <a:pt x="1529" y="7903"/>
                </a:lnTo>
                <a:lnTo>
                  <a:pt x="1516" y="7922"/>
                </a:lnTo>
                <a:lnTo>
                  <a:pt x="1511" y="7939"/>
                </a:lnTo>
                <a:lnTo>
                  <a:pt x="1509" y="7956"/>
                </a:lnTo>
                <a:lnTo>
                  <a:pt x="1510" y="7973"/>
                </a:lnTo>
                <a:close/>
                <a:moveTo>
                  <a:pt x="2372" y="5330"/>
                </a:moveTo>
                <a:lnTo>
                  <a:pt x="2362" y="5350"/>
                </a:lnTo>
                <a:lnTo>
                  <a:pt x="2357" y="5363"/>
                </a:lnTo>
                <a:lnTo>
                  <a:pt x="2357" y="5373"/>
                </a:lnTo>
                <a:lnTo>
                  <a:pt x="2360" y="5387"/>
                </a:lnTo>
                <a:lnTo>
                  <a:pt x="2367" y="5374"/>
                </a:lnTo>
                <a:lnTo>
                  <a:pt x="2373" y="5360"/>
                </a:lnTo>
                <a:lnTo>
                  <a:pt x="2376" y="5345"/>
                </a:lnTo>
                <a:lnTo>
                  <a:pt x="2372" y="5330"/>
                </a:lnTo>
                <a:close/>
                <a:moveTo>
                  <a:pt x="1722" y="8763"/>
                </a:moveTo>
                <a:lnTo>
                  <a:pt x="1734" y="8749"/>
                </a:lnTo>
                <a:lnTo>
                  <a:pt x="1742" y="8735"/>
                </a:lnTo>
                <a:lnTo>
                  <a:pt x="1747" y="8720"/>
                </a:lnTo>
                <a:lnTo>
                  <a:pt x="1751" y="8705"/>
                </a:lnTo>
                <a:lnTo>
                  <a:pt x="1750" y="8701"/>
                </a:lnTo>
                <a:lnTo>
                  <a:pt x="1749" y="8696"/>
                </a:lnTo>
                <a:lnTo>
                  <a:pt x="1740" y="8701"/>
                </a:lnTo>
                <a:lnTo>
                  <a:pt x="1736" y="8707"/>
                </a:lnTo>
                <a:lnTo>
                  <a:pt x="1731" y="8724"/>
                </a:lnTo>
                <a:lnTo>
                  <a:pt x="1722" y="8763"/>
                </a:lnTo>
                <a:close/>
                <a:moveTo>
                  <a:pt x="1645" y="7923"/>
                </a:moveTo>
                <a:lnTo>
                  <a:pt x="1653" y="7919"/>
                </a:lnTo>
                <a:lnTo>
                  <a:pt x="1657" y="7911"/>
                </a:lnTo>
                <a:lnTo>
                  <a:pt x="1664" y="7890"/>
                </a:lnTo>
                <a:lnTo>
                  <a:pt x="1680" y="7840"/>
                </a:lnTo>
                <a:lnTo>
                  <a:pt x="1670" y="7850"/>
                </a:lnTo>
                <a:lnTo>
                  <a:pt x="1662" y="7865"/>
                </a:lnTo>
                <a:lnTo>
                  <a:pt x="1655" y="7888"/>
                </a:lnTo>
                <a:lnTo>
                  <a:pt x="1645" y="7923"/>
                </a:lnTo>
                <a:close/>
                <a:moveTo>
                  <a:pt x="1676" y="8926"/>
                </a:moveTo>
                <a:lnTo>
                  <a:pt x="1659" y="8952"/>
                </a:lnTo>
                <a:lnTo>
                  <a:pt x="1651" y="8978"/>
                </a:lnTo>
                <a:lnTo>
                  <a:pt x="1647" y="9005"/>
                </a:lnTo>
                <a:lnTo>
                  <a:pt x="1645" y="9031"/>
                </a:lnTo>
                <a:lnTo>
                  <a:pt x="1656" y="9008"/>
                </a:lnTo>
                <a:lnTo>
                  <a:pt x="1669" y="8983"/>
                </a:lnTo>
                <a:lnTo>
                  <a:pt x="1676" y="8957"/>
                </a:lnTo>
                <a:lnTo>
                  <a:pt x="1676" y="8926"/>
                </a:lnTo>
                <a:close/>
                <a:moveTo>
                  <a:pt x="4148" y="26"/>
                </a:moveTo>
                <a:lnTo>
                  <a:pt x="4138" y="58"/>
                </a:lnTo>
                <a:lnTo>
                  <a:pt x="4128" y="85"/>
                </a:lnTo>
                <a:lnTo>
                  <a:pt x="4122" y="105"/>
                </a:lnTo>
                <a:lnTo>
                  <a:pt x="4117" y="120"/>
                </a:lnTo>
                <a:lnTo>
                  <a:pt x="4109" y="124"/>
                </a:lnTo>
                <a:lnTo>
                  <a:pt x="4102" y="129"/>
                </a:lnTo>
                <a:lnTo>
                  <a:pt x="4096" y="136"/>
                </a:lnTo>
                <a:lnTo>
                  <a:pt x="4092" y="144"/>
                </a:lnTo>
                <a:lnTo>
                  <a:pt x="4091" y="154"/>
                </a:lnTo>
                <a:lnTo>
                  <a:pt x="4094" y="162"/>
                </a:lnTo>
                <a:lnTo>
                  <a:pt x="4100" y="168"/>
                </a:lnTo>
                <a:lnTo>
                  <a:pt x="4110" y="170"/>
                </a:lnTo>
                <a:lnTo>
                  <a:pt x="4120" y="168"/>
                </a:lnTo>
                <a:lnTo>
                  <a:pt x="4130" y="162"/>
                </a:lnTo>
                <a:lnTo>
                  <a:pt x="4139" y="154"/>
                </a:lnTo>
                <a:lnTo>
                  <a:pt x="4144" y="144"/>
                </a:lnTo>
                <a:lnTo>
                  <a:pt x="4145" y="136"/>
                </a:lnTo>
                <a:lnTo>
                  <a:pt x="4144" y="130"/>
                </a:lnTo>
                <a:lnTo>
                  <a:pt x="4140" y="124"/>
                </a:lnTo>
                <a:lnTo>
                  <a:pt x="4134" y="121"/>
                </a:lnTo>
                <a:lnTo>
                  <a:pt x="4154" y="66"/>
                </a:lnTo>
                <a:lnTo>
                  <a:pt x="4163" y="37"/>
                </a:lnTo>
                <a:lnTo>
                  <a:pt x="4161" y="25"/>
                </a:lnTo>
                <a:lnTo>
                  <a:pt x="4148" y="26"/>
                </a:lnTo>
                <a:close/>
                <a:moveTo>
                  <a:pt x="3941" y="95"/>
                </a:moveTo>
                <a:lnTo>
                  <a:pt x="3915" y="177"/>
                </a:lnTo>
                <a:lnTo>
                  <a:pt x="3895" y="232"/>
                </a:lnTo>
                <a:lnTo>
                  <a:pt x="3885" y="270"/>
                </a:lnTo>
                <a:lnTo>
                  <a:pt x="3886" y="301"/>
                </a:lnTo>
                <a:lnTo>
                  <a:pt x="3908" y="247"/>
                </a:lnTo>
                <a:lnTo>
                  <a:pt x="3922" y="200"/>
                </a:lnTo>
                <a:lnTo>
                  <a:pt x="3933" y="152"/>
                </a:lnTo>
                <a:lnTo>
                  <a:pt x="3941" y="95"/>
                </a:lnTo>
                <a:close/>
                <a:moveTo>
                  <a:pt x="1735" y="7212"/>
                </a:moveTo>
                <a:lnTo>
                  <a:pt x="1733" y="7202"/>
                </a:lnTo>
                <a:lnTo>
                  <a:pt x="1727" y="7195"/>
                </a:lnTo>
                <a:lnTo>
                  <a:pt x="1719" y="7190"/>
                </a:lnTo>
                <a:lnTo>
                  <a:pt x="1708" y="7189"/>
                </a:lnTo>
                <a:lnTo>
                  <a:pt x="1693" y="7191"/>
                </a:lnTo>
                <a:lnTo>
                  <a:pt x="1679" y="7199"/>
                </a:lnTo>
                <a:lnTo>
                  <a:pt x="1668" y="7211"/>
                </a:lnTo>
                <a:lnTo>
                  <a:pt x="1659" y="7226"/>
                </a:lnTo>
                <a:lnTo>
                  <a:pt x="1658" y="7240"/>
                </a:lnTo>
                <a:lnTo>
                  <a:pt x="1662" y="7251"/>
                </a:lnTo>
                <a:lnTo>
                  <a:pt x="1672" y="7259"/>
                </a:lnTo>
                <a:lnTo>
                  <a:pt x="1685" y="7262"/>
                </a:lnTo>
                <a:lnTo>
                  <a:pt x="1696" y="7260"/>
                </a:lnTo>
                <a:lnTo>
                  <a:pt x="1706" y="7256"/>
                </a:lnTo>
                <a:lnTo>
                  <a:pt x="1717" y="7249"/>
                </a:lnTo>
                <a:lnTo>
                  <a:pt x="1725" y="7241"/>
                </a:lnTo>
                <a:lnTo>
                  <a:pt x="1714" y="7277"/>
                </a:lnTo>
                <a:lnTo>
                  <a:pt x="1703" y="7315"/>
                </a:lnTo>
                <a:lnTo>
                  <a:pt x="1694" y="7354"/>
                </a:lnTo>
                <a:lnTo>
                  <a:pt x="1686" y="7396"/>
                </a:lnTo>
                <a:lnTo>
                  <a:pt x="1717" y="7321"/>
                </a:lnTo>
                <a:lnTo>
                  <a:pt x="1736" y="7266"/>
                </a:lnTo>
                <a:lnTo>
                  <a:pt x="1749" y="7212"/>
                </a:lnTo>
                <a:lnTo>
                  <a:pt x="1760" y="7148"/>
                </a:lnTo>
                <a:lnTo>
                  <a:pt x="1754" y="7164"/>
                </a:lnTo>
                <a:lnTo>
                  <a:pt x="1747" y="7180"/>
                </a:lnTo>
                <a:lnTo>
                  <a:pt x="1741" y="7196"/>
                </a:lnTo>
                <a:lnTo>
                  <a:pt x="1735" y="7212"/>
                </a:lnTo>
                <a:close/>
                <a:moveTo>
                  <a:pt x="2041" y="6449"/>
                </a:moveTo>
                <a:lnTo>
                  <a:pt x="2043" y="6431"/>
                </a:lnTo>
                <a:lnTo>
                  <a:pt x="2043" y="6411"/>
                </a:lnTo>
                <a:lnTo>
                  <a:pt x="2044" y="6393"/>
                </a:lnTo>
                <a:lnTo>
                  <a:pt x="2048" y="6373"/>
                </a:lnTo>
                <a:lnTo>
                  <a:pt x="2052" y="6350"/>
                </a:lnTo>
                <a:lnTo>
                  <a:pt x="2052" y="6324"/>
                </a:lnTo>
                <a:lnTo>
                  <a:pt x="2050" y="6298"/>
                </a:lnTo>
                <a:lnTo>
                  <a:pt x="2044" y="6269"/>
                </a:lnTo>
                <a:lnTo>
                  <a:pt x="2039" y="6284"/>
                </a:lnTo>
                <a:lnTo>
                  <a:pt x="2034" y="6297"/>
                </a:lnTo>
                <a:lnTo>
                  <a:pt x="2029" y="6310"/>
                </a:lnTo>
                <a:lnTo>
                  <a:pt x="2024" y="6324"/>
                </a:lnTo>
                <a:lnTo>
                  <a:pt x="2021" y="6314"/>
                </a:lnTo>
                <a:lnTo>
                  <a:pt x="2015" y="6306"/>
                </a:lnTo>
                <a:lnTo>
                  <a:pt x="2006" y="6301"/>
                </a:lnTo>
                <a:lnTo>
                  <a:pt x="1994" y="6299"/>
                </a:lnTo>
                <a:lnTo>
                  <a:pt x="1977" y="6302"/>
                </a:lnTo>
                <a:lnTo>
                  <a:pt x="1961" y="6311"/>
                </a:lnTo>
                <a:lnTo>
                  <a:pt x="1947" y="6324"/>
                </a:lnTo>
                <a:lnTo>
                  <a:pt x="1939" y="6340"/>
                </a:lnTo>
                <a:lnTo>
                  <a:pt x="1937" y="6356"/>
                </a:lnTo>
                <a:lnTo>
                  <a:pt x="1942" y="6369"/>
                </a:lnTo>
                <a:lnTo>
                  <a:pt x="1953" y="6379"/>
                </a:lnTo>
                <a:lnTo>
                  <a:pt x="1968" y="6382"/>
                </a:lnTo>
                <a:lnTo>
                  <a:pt x="1980" y="6380"/>
                </a:lnTo>
                <a:lnTo>
                  <a:pt x="1993" y="6374"/>
                </a:lnTo>
                <a:lnTo>
                  <a:pt x="2005" y="6366"/>
                </a:lnTo>
                <a:lnTo>
                  <a:pt x="2014" y="6356"/>
                </a:lnTo>
                <a:lnTo>
                  <a:pt x="2005" y="6387"/>
                </a:lnTo>
                <a:lnTo>
                  <a:pt x="1997" y="6417"/>
                </a:lnTo>
                <a:lnTo>
                  <a:pt x="1990" y="6448"/>
                </a:lnTo>
                <a:lnTo>
                  <a:pt x="1985" y="6479"/>
                </a:lnTo>
                <a:lnTo>
                  <a:pt x="1986" y="6485"/>
                </a:lnTo>
                <a:lnTo>
                  <a:pt x="1988" y="6492"/>
                </a:lnTo>
                <a:lnTo>
                  <a:pt x="1992" y="6499"/>
                </a:lnTo>
                <a:lnTo>
                  <a:pt x="1996" y="6505"/>
                </a:lnTo>
                <a:lnTo>
                  <a:pt x="2006" y="6508"/>
                </a:lnTo>
                <a:lnTo>
                  <a:pt x="2019" y="6502"/>
                </a:lnTo>
                <a:lnTo>
                  <a:pt x="2032" y="6484"/>
                </a:lnTo>
                <a:lnTo>
                  <a:pt x="2041" y="6449"/>
                </a:lnTo>
                <a:close/>
                <a:moveTo>
                  <a:pt x="1335" y="8535"/>
                </a:moveTo>
                <a:lnTo>
                  <a:pt x="1341" y="8521"/>
                </a:lnTo>
                <a:lnTo>
                  <a:pt x="1353" y="8506"/>
                </a:lnTo>
                <a:lnTo>
                  <a:pt x="1366" y="8481"/>
                </a:lnTo>
                <a:lnTo>
                  <a:pt x="1371" y="8435"/>
                </a:lnTo>
                <a:lnTo>
                  <a:pt x="1371" y="8418"/>
                </a:lnTo>
                <a:lnTo>
                  <a:pt x="1374" y="8403"/>
                </a:lnTo>
                <a:lnTo>
                  <a:pt x="1380" y="8388"/>
                </a:lnTo>
                <a:lnTo>
                  <a:pt x="1389" y="8372"/>
                </a:lnTo>
                <a:lnTo>
                  <a:pt x="1397" y="8356"/>
                </a:lnTo>
                <a:lnTo>
                  <a:pt x="1403" y="8339"/>
                </a:lnTo>
                <a:lnTo>
                  <a:pt x="1409" y="8320"/>
                </a:lnTo>
                <a:lnTo>
                  <a:pt x="1417" y="8303"/>
                </a:lnTo>
                <a:lnTo>
                  <a:pt x="1427" y="8280"/>
                </a:lnTo>
                <a:lnTo>
                  <a:pt x="1432" y="8257"/>
                </a:lnTo>
                <a:lnTo>
                  <a:pt x="1431" y="8232"/>
                </a:lnTo>
                <a:lnTo>
                  <a:pt x="1425" y="8208"/>
                </a:lnTo>
                <a:lnTo>
                  <a:pt x="1422" y="8206"/>
                </a:lnTo>
                <a:lnTo>
                  <a:pt x="1418" y="8205"/>
                </a:lnTo>
                <a:lnTo>
                  <a:pt x="1412" y="8214"/>
                </a:lnTo>
                <a:lnTo>
                  <a:pt x="1408" y="8223"/>
                </a:lnTo>
                <a:lnTo>
                  <a:pt x="1284" y="8614"/>
                </a:lnTo>
                <a:lnTo>
                  <a:pt x="1223" y="8812"/>
                </a:lnTo>
                <a:lnTo>
                  <a:pt x="1206" y="8885"/>
                </a:lnTo>
                <a:lnTo>
                  <a:pt x="1212" y="8900"/>
                </a:lnTo>
                <a:lnTo>
                  <a:pt x="1235" y="8847"/>
                </a:lnTo>
                <a:lnTo>
                  <a:pt x="1260" y="8775"/>
                </a:lnTo>
                <a:lnTo>
                  <a:pt x="1281" y="8704"/>
                </a:lnTo>
                <a:lnTo>
                  <a:pt x="1294" y="8658"/>
                </a:lnTo>
                <a:lnTo>
                  <a:pt x="1304" y="8628"/>
                </a:lnTo>
                <a:lnTo>
                  <a:pt x="1317" y="8598"/>
                </a:lnTo>
                <a:lnTo>
                  <a:pt x="1329" y="8567"/>
                </a:lnTo>
                <a:lnTo>
                  <a:pt x="1335" y="8535"/>
                </a:lnTo>
                <a:close/>
                <a:moveTo>
                  <a:pt x="1138" y="8653"/>
                </a:moveTo>
                <a:lnTo>
                  <a:pt x="1135" y="8653"/>
                </a:lnTo>
                <a:lnTo>
                  <a:pt x="1138" y="8648"/>
                </a:lnTo>
                <a:lnTo>
                  <a:pt x="1138" y="8646"/>
                </a:lnTo>
                <a:lnTo>
                  <a:pt x="1138" y="8648"/>
                </a:lnTo>
                <a:lnTo>
                  <a:pt x="1138" y="8653"/>
                </a:lnTo>
                <a:close/>
                <a:moveTo>
                  <a:pt x="1089" y="8739"/>
                </a:moveTo>
                <a:lnTo>
                  <a:pt x="1103" y="8730"/>
                </a:lnTo>
                <a:lnTo>
                  <a:pt x="1119" y="8719"/>
                </a:lnTo>
                <a:lnTo>
                  <a:pt x="1116" y="8763"/>
                </a:lnTo>
                <a:lnTo>
                  <a:pt x="1117" y="8785"/>
                </a:lnTo>
                <a:lnTo>
                  <a:pt x="1125" y="8791"/>
                </a:lnTo>
                <a:lnTo>
                  <a:pt x="1146" y="8784"/>
                </a:lnTo>
                <a:lnTo>
                  <a:pt x="1189" y="8656"/>
                </a:lnTo>
                <a:lnTo>
                  <a:pt x="1241" y="8475"/>
                </a:lnTo>
                <a:lnTo>
                  <a:pt x="1283" y="8313"/>
                </a:lnTo>
                <a:lnTo>
                  <a:pt x="1302" y="8241"/>
                </a:lnTo>
                <a:lnTo>
                  <a:pt x="1314" y="8214"/>
                </a:lnTo>
                <a:lnTo>
                  <a:pt x="1324" y="8186"/>
                </a:lnTo>
                <a:lnTo>
                  <a:pt x="1331" y="8157"/>
                </a:lnTo>
                <a:lnTo>
                  <a:pt x="1334" y="8127"/>
                </a:lnTo>
                <a:lnTo>
                  <a:pt x="1343" y="8112"/>
                </a:lnTo>
                <a:lnTo>
                  <a:pt x="1345" y="8096"/>
                </a:lnTo>
                <a:lnTo>
                  <a:pt x="1346" y="8080"/>
                </a:lnTo>
                <a:lnTo>
                  <a:pt x="1346" y="8065"/>
                </a:lnTo>
                <a:lnTo>
                  <a:pt x="1355" y="8013"/>
                </a:lnTo>
                <a:lnTo>
                  <a:pt x="1352" y="8010"/>
                </a:lnTo>
                <a:lnTo>
                  <a:pt x="1306" y="8145"/>
                </a:lnTo>
                <a:lnTo>
                  <a:pt x="1185" y="8506"/>
                </a:lnTo>
                <a:lnTo>
                  <a:pt x="1182" y="8513"/>
                </a:lnTo>
                <a:lnTo>
                  <a:pt x="1179" y="8515"/>
                </a:lnTo>
                <a:lnTo>
                  <a:pt x="1177" y="8516"/>
                </a:lnTo>
                <a:lnTo>
                  <a:pt x="1175" y="8516"/>
                </a:lnTo>
                <a:lnTo>
                  <a:pt x="1177" y="8491"/>
                </a:lnTo>
                <a:lnTo>
                  <a:pt x="1185" y="8467"/>
                </a:lnTo>
                <a:lnTo>
                  <a:pt x="1195" y="8445"/>
                </a:lnTo>
                <a:lnTo>
                  <a:pt x="1201" y="8420"/>
                </a:lnTo>
                <a:lnTo>
                  <a:pt x="1206" y="8398"/>
                </a:lnTo>
                <a:lnTo>
                  <a:pt x="1211" y="8375"/>
                </a:lnTo>
                <a:lnTo>
                  <a:pt x="1214" y="8353"/>
                </a:lnTo>
                <a:lnTo>
                  <a:pt x="1214" y="8328"/>
                </a:lnTo>
                <a:lnTo>
                  <a:pt x="1207" y="8343"/>
                </a:lnTo>
                <a:lnTo>
                  <a:pt x="1201" y="8355"/>
                </a:lnTo>
                <a:lnTo>
                  <a:pt x="1194" y="8368"/>
                </a:lnTo>
                <a:lnTo>
                  <a:pt x="1186" y="8381"/>
                </a:lnTo>
                <a:lnTo>
                  <a:pt x="1182" y="8379"/>
                </a:lnTo>
                <a:lnTo>
                  <a:pt x="1178" y="8379"/>
                </a:lnTo>
                <a:lnTo>
                  <a:pt x="1168" y="8381"/>
                </a:lnTo>
                <a:lnTo>
                  <a:pt x="1158" y="8387"/>
                </a:lnTo>
                <a:lnTo>
                  <a:pt x="1150" y="8396"/>
                </a:lnTo>
                <a:lnTo>
                  <a:pt x="1144" y="8405"/>
                </a:lnTo>
                <a:lnTo>
                  <a:pt x="1142" y="8415"/>
                </a:lnTo>
                <a:lnTo>
                  <a:pt x="1146" y="8424"/>
                </a:lnTo>
                <a:lnTo>
                  <a:pt x="1153" y="8429"/>
                </a:lnTo>
                <a:lnTo>
                  <a:pt x="1162" y="8432"/>
                </a:lnTo>
                <a:lnTo>
                  <a:pt x="1162" y="8432"/>
                </a:lnTo>
                <a:lnTo>
                  <a:pt x="1163" y="8432"/>
                </a:lnTo>
                <a:lnTo>
                  <a:pt x="1159" y="8445"/>
                </a:lnTo>
                <a:lnTo>
                  <a:pt x="1157" y="8458"/>
                </a:lnTo>
                <a:lnTo>
                  <a:pt x="1154" y="8479"/>
                </a:lnTo>
                <a:lnTo>
                  <a:pt x="1151" y="8497"/>
                </a:lnTo>
                <a:lnTo>
                  <a:pt x="1147" y="8515"/>
                </a:lnTo>
                <a:lnTo>
                  <a:pt x="1142" y="8532"/>
                </a:lnTo>
                <a:lnTo>
                  <a:pt x="1137" y="8529"/>
                </a:lnTo>
                <a:lnTo>
                  <a:pt x="1131" y="8528"/>
                </a:lnTo>
                <a:lnTo>
                  <a:pt x="1120" y="8530"/>
                </a:lnTo>
                <a:lnTo>
                  <a:pt x="1111" y="8535"/>
                </a:lnTo>
                <a:lnTo>
                  <a:pt x="1103" y="8543"/>
                </a:lnTo>
                <a:lnTo>
                  <a:pt x="1098" y="8553"/>
                </a:lnTo>
                <a:lnTo>
                  <a:pt x="1097" y="8563"/>
                </a:lnTo>
                <a:lnTo>
                  <a:pt x="1100" y="8570"/>
                </a:lnTo>
                <a:lnTo>
                  <a:pt x="1106" y="8577"/>
                </a:lnTo>
                <a:lnTo>
                  <a:pt x="1115" y="8579"/>
                </a:lnTo>
                <a:lnTo>
                  <a:pt x="1122" y="8578"/>
                </a:lnTo>
                <a:lnTo>
                  <a:pt x="1128" y="8575"/>
                </a:lnTo>
                <a:lnTo>
                  <a:pt x="1118" y="8602"/>
                </a:lnTo>
                <a:lnTo>
                  <a:pt x="1109" y="8628"/>
                </a:lnTo>
                <a:lnTo>
                  <a:pt x="1100" y="8653"/>
                </a:lnTo>
                <a:lnTo>
                  <a:pt x="1093" y="8679"/>
                </a:lnTo>
                <a:lnTo>
                  <a:pt x="1088" y="8677"/>
                </a:lnTo>
                <a:lnTo>
                  <a:pt x="1083" y="8676"/>
                </a:lnTo>
                <a:lnTo>
                  <a:pt x="1073" y="8678"/>
                </a:lnTo>
                <a:lnTo>
                  <a:pt x="1064" y="8683"/>
                </a:lnTo>
                <a:lnTo>
                  <a:pt x="1056" y="8691"/>
                </a:lnTo>
                <a:lnTo>
                  <a:pt x="1051" y="8700"/>
                </a:lnTo>
                <a:lnTo>
                  <a:pt x="1050" y="8710"/>
                </a:lnTo>
                <a:lnTo>
                  <a:pt x="1053" y="8718"/>
                </a:lnTo>
                <a:lnTo>
                  <a:pt x="1059" y="8723"/>
                </a:lnTo>
                <a:lnTo>
                  <a:pt x="1068" y="8725"/>
                </a:lnTo>
                <a:lnTo>
                  <a:pt x="1073" y="8725"/>
                </a:lnTo>
                <a:lnTo>
                  <a:pt x="1078" y="8723"/>
                </a:lnTo>
                <a:lnTo>
                  <a:pt x="1083" y="8720"/>
                </a:lnTo>
                <a:lnTo>
                  <a:pt x="1088" y="8717"/>
                </a:lnTo>
                <a:lnTo>
                  <a:pt x="1088" y="8728"/>
                </a:lnTo>
                <a:lnTo>
                  <a:pt x="1089" y="8739"/>
                </a:lnTo>
                <a:close/>
                <a:moveTo>
                  <a:pt x="1733" y="9409"/>
                </a:moveTo>
                <a:lnTo>
                  <a:pt x="1731" y="9409"/>
                </a:lnTo>
                <a:lnTo>
                  <a:pt x="1729" y="9409"/>
                </a:lnTo>
                <a:lnTo>
                  <a:pt x="1734" y="9401"/>
                </a:lnTo>
                <a:lnTo>
                  <a:pt x="1739" y="9392"/>
                </a:lnTo>
                <a:lnTo>
                  <a:pt x="1745" y="9398"/>
                </a:lnTo>
                <a:lnTo>
                  <a:pt x="1750" y="9405"/>
                </a:lnTo>
                <a:lnTo>
                  <a:pt x="1753" y="9414"/>
                </a:lnTo>
                <a:lnTo>
                  <a:pt x="1753" y="9427"/>
                </a:lnTo>
                <a:lnTo>
                  <a:pt x="1751" y="9420"/>
                </a:lnTo>
                <a:lnTo>
                  <a:pt x="1747" y="9414"/>
                </a:lnTo>
                <a:lnTo>
                  <a:pt x="1741" y="9410"/>
                </a:lnTo>
                <a:lnTo>
                  <a:pt x="1733" y="9409"/>
                </a:lnTo>
                <a:close/>
                <a:moveTo>
                  <a:pt x="1645" y="9345"/>
                </a:moveTo>
                <a:lnTo>
                  <a:pt x="1670" y="9302"/>
                </a:lnTo>
                <a:lnTo>
                  <a:pt x="1678" y="9283"/>
                </a:lnTo>
                <a:lnTo>
                  <a:pt x="1680" y="9267"/>
                </a:lnTo>
                <a:lnTo>
                  <a:pt x="1684" y="9235"/>
                </a:lnTo>
                <a:lnTo>
                  <a:pt x="1686" y="9232"/>
                </a:lnTo>
                <a:lnTo>
                  <a:pt x="1692" y="9230"/>
                </a:lnTo>
                <a:lnTo>
                  <a:pt x="1697" y="9230"/>
                </a:lnTo>
                <a:lnTo>
                  <a:pt x="1700" y="9233"/>
                </a:lnTo>
                <a:lnTo>
                  <a:pt x="1696" y="9330"/>
                </a:lnTo>
                <a:lnTo>
                  <a:pt x="1676" y="9386"/>
                </a:lnTo>
                <a:lnTo>
                  <a:pt x="1653" y="9394"/>
                </a:lnTo>
                <a:lnTo>
                  <a:pt x="1645" y="9345"/>
                </a:lnTo>
                <a:close/>
                <a:moveTo>
                  <a:pt x="1889" y="7932"/>
                </a:moveTo>
                <a:lnTo>
                  <a:pt x="1894" y="7920"/>
                </a:lnTo>
                <a:lnTo>
                  <a:pt x="1899" y="7907"/>
                </a:lnTo>
                <a:lnTo>
                  <a:pt x="1904" y="7916"/>
                </a:lnTo>
                <a:lnTo>
                  <a:pt x="1907" y="7925"/>
                </a:lnTo>
                <a:lnTo>
                  <a:pt x="1897" y="7928"/>
                </a:lnTo>
                <a:lnTo>
                  <a:pt x="1889" y="7932"/>
                </a:lnTo>
                <a:close/>
                <a:moveTo>
                  <a:pt x="1992" y="7093"/>
                </a:moveTo>
                <a:lnTo>
                  <a:pt x="1995" y="7104"/>
                </a:lnTo>
                <a:lnTo>
                  <a:pt x="2002" y="7113"/>
                </a:lnTo>
                <a:lnTo>
                  <a:pt x="2012" y="7119"/>
                </a:lnTo>
                <a:lnTo>
                  <a:pt x="2025" y="7121"/>
                </a:lnTo>
                <a:lnTo>
                  <a:pt x="2028" y="7121"/>
                </a:lnTo>
                <a:lnTo>
                  <a:pt x="2031" y="7120"/>
                </a:lnTo>
                <a:lnTo>
                  <a:pt x="2026" y="7134"/>
                </a:lnTo>
                <a:lnTo>
                  <a:pt x="2020" y="7148"/>
                </a:lnTo>
                <a:lnTo>
                  <a:pt x="2012" y="7162"/>
                </a:lnTo>
                <a:lnTo>
                  <a:pt x="2003" y="7177"/>
                </a:lnTo>
                <a:lnTo>
                  <a:pt x="1989" y="7161"/>
                </a:lnTo>
                <a:lnTo>
                  <a:pt x="1984" y="7153"/>
                </a:lnTo>
                <a:lnTo>
                  <a:pt x="1986" y="7136"/>
                </a:lnTo>
                <a:lnTo>
                  <a:pt x="1992" y="7093"/>
                </a:lnTo>
                <a:close/>
                <a:moveTo>
                  <a:pt x="2896" y="3427"/>
                </a:moveTo>
                <a:lnTo>
                  <a:pt x="2900" y="3429"/>
                </a:lnTo>
                <a:lnTo>
                  <a:pt x="2905" y="3430"/>
                </a:lnTo>
                <a:lnTo>
                  <a:pt x="2910" y="3431"/>
                </a:lnTo>
                <a:lnTo>
                  <a:pt x="2915" y="3432"/>
                </a:lnTo>
                <a:lnTo>
                  <a:pt x="2917" y="3431"/>
                </a:lnTo>
                <a:lnTo>
                  <a:pt x="2918" y="3431"/>
                </a:lnTo>
                <a:lnTo>
                  <a:pt x="2916" y="3441"/>
                </a:lnTo>
                <a:lnTo>
                  <a:pt x="2913" y="3451"/>
                </a:lnTo>
                <a:lnTo>
                  <a:pt x="2910" y="3460"/>
                </a:lnTo>
                <a:lnTo>
                  <a:pt x="2907" y="3470"/>
                </a:lnTo>
                <a:lnTo>
                  <a:pt x="2903" y="3483"/>
                </a:lnTo>
                <a:lnTo>
                  <a:pt x="2899" y="3495"/>
                </a:lnTo>
                <a:lnTo>
                  <a:pt x="2897" y="3495"/>
                </a:lnTo>
                <a:lnTo>
                  <a:pt x="2894" y="3494"/>
                </a:lnTo>
                <a:lnTo>
                  <a:pt x="2886" y="3495"/>
                </a:lnTo>
                <a:lnTo>
                  <a:pt x="2878" y="3497"/>
                </a:lnTo>
                <a:lnTo>
                  <a:pt x="2883" y="3483"/>
                </a:lnTo>
                <a:lnTo>
                  <a:pt x="2887" y="3465"/>
                </a:lnTo>
                <a:lnTo>
                  <a:pt x="2892" y="3447"/>
                </a:lnTo>
                <a:lnTo>
                  <a:pt x="2896" y="3427"/>
                </a:lnTo>
                <a:close/>
                <a:moveTo>
                  <a:pt x="2980" y="3112"/>
                </a:moveTo>
                <a:lnTo>
                  <a:pt x="2983" y="3121"/>
                </a:lnTo>
                <a:lnTo>
                  <a:pt x="2988" y="3128"/>
                </a:lnTo>
                <a:lnTo>
                  <a:pt x="2997" y="3133"/>
                </a:lnTo>
                <a:lnTo>
                  <a:pt x="3006" y="3135"/>
                </a:lnTo>
                <a:lnTo>
                  <a:pt x="3002" y="3151"/>
                </a:lnTo>
                <a:lnTo>
                  <a:pt x="2997" y="3167"/>
                </a:lnTo>
                <a:lnTo>
                  <a:pt x="2991" y="3184"/>
                </a:lnTo>
                <a:lnTo>
                  <a:pt x="2987" y="3201"/>
                </a:lnTo>
                <a:lnTo>
                  <a:pt x="2974" y="3203"/>
                </a:lnTo>
                <a:lnTo>
                  <a:pt x="2963" y="3208"/>
                </a:lnTo>
                <a:lnTo>
                  <a:pt x="2952" y="3216"/>
                </a:lnTo>
                <a:lnTo>
                  <a:pt x="2942" y="3225"/>
                </a:lnTo>
                <a:lnTo>
                  <a:pt x="2946" y="3211"/>
                </a:lnTo>
                <a:lnTo>
                  <a:pt x="2951" y="3197"/>
                </a:lnTo>
                <a:lnTo>
                  <a:pt x="2954" y="3185"/>
                </a:lnTo>
                <a:lnTo>
                  <a:pt x="2958" y="3176"/>
                </a:lnTo>
                <a:lnTo>
                  <a:pt x="2964" y="3161"/>
                </a:lnTo>
                <a:lnTo>
                  <a:pt x="2969" y="3144"/>
                </a:lnTo>
                <a:lnTo>
                  <a:pt x="2975" y="3128"/>
                </a:lnTo>
                <a:lnTo>
                  <a:pt x="2980" y="3112"/>
                </a:lnTo>
                <a:close/>
                <a:moveTo>
                  <a:pt x="2990" y="2881"/>
                </a:moveTo>
                <a:lnTo>
                  <a:pt x="2995" y="2899"/>
                </a:lnTo>
                <a:lnTo>
                  <a:pt x="2991" y="2916"/>
                </a:lnTo>
                <a:lnTo>
                  <a:pt x="2983" y="2935"/>
                </a:lnTo>
                <a:lnTo>
                  <a:pt x="2973" y="2956"/>
                </a:lnTo>
                <a:lnTo>
                  <a:pt x="2976" y="2934"/>
                </a:lnTo>
                <a:lnTo>
                  <a:pt x="2980" y="2914"/>
                </a:lnTo>
                <a:lnTo>
                  <a:pt x="2985" y="2897"/>
                </a:lnTo>
                <a:lnTo>
                  <a:pt x="2990" y="2881"/>
                </a:lnTo>
                <a:close/>
                <a:moveTo>
                  <a:pt x="3073" y="2908"/>
                </a:moveTo>
                <a:lnTo>
                  <a:pt x="3063" y="2911"/>
                </a:lnTo>
                <a:lnTo>
                  <a:pt x="3054" y="2916"/>
                </a:lnTo>
                <a:lnTo>
                  <a:pt x="3060" y="2895"/>
                </a:lnTo>
                <a:lnTo>
                  <a:pt x="3068" y="2874"/>
                </a:lnTo>
                <a:lnTo>
                  <a:pt x="3077" y="2853"/>
                </a:lnTo>
                <a:lnTo>
                  <a:pt x="3084" y="2832"/>
                </a:lnTo>
                <a:lnTo>
                  <a:pt x="3088" y="2835"/>
                </a:lnTo>
                <a:lnTo>
                  <a:pt x="3094" y="2837"/>
                </a:lnTo>
                <a:lnTo>
                  <a:pt x="3088" y="2854"/>
                </a:lnTo>
                <a:lnTo>
                  <a:pt x="3083" y="2871"/>
                </a:lnTo>
                <a:lnTo>
                  <a:pt x="3078" y="2890"/>
                </a:lnTo>
                <a:lnTo>
                  <a:pt x="3073" y="2908"/>
                </a:lnTo>
                <a:close/>
                <a:moveTo>
                  <a:pt x="3289" y="2521"/>
                </a:moveTo>
                <a:lnTo>
                  <a:pt x="3292" y="2521"/>
                </a:lnTo>
                <a:lnTo>
                  <a:pt x="3294" y="2523"/>
                </a:lnTo>
                <a:lnTo>
                  <a:pt x="3294" y="2527"/>
                </a:lnTo>
                <a:lnTo>
                  <a:pt x="3292" y="2531"/>
                </a:lnTo>
                <a:lnTo>
                  <a:pt x="3289" y="2534"/>
                </a:lnTo>
                <a:lnTo>
                  <a:pt x="3285" y="2535"/>
                </a:lnTo>
                <a:lnTo>
                  <a:pt x="3285" y="2531"/>
                </a:lnTo>
                <a:lnTo>
                  <a:pt x="3284" y="2527"/>
                </a:lnTo>
                <a:lnTo>
                  <a:pt x="3286" y="2523"/>
                </a:lnTo>
                <a:lnTo>
                  <a:pt x="3289" y="2521"/>
                </a:lnTo>
                <a:close/>
                <a:moveTo>
                  <a:pt x="3575" y="1593"/>
                </a:moveTo>
                <a:lnTo>
                  <a:pt x="3570" y="1600"/>
                </a:lnTo>
                <a:lnTo>
                  <a:pt x="3571" y="1594"/>
                </a:lnTo>
                <a:lnTo>
                  <a:pt x="3571" y="1591"/>
                </a:lnTo>
                <a:lnTo>
                  <a:pt x="3573" y="1591"/>
                </a:lnTo>
                <a:lnTo>
                  <a:pt x="3575" y="1593"/>
                </a:lnTo>
                <a:close/>
                <a:moveTo>
                  <a:pt x="3611" y="1437"/>
                </a:moveTo>
                <a:lnTo>
                  <a:pt x="3621" y="1407"/>
                </a:lnTo>
                <a:lnTo>
                  <a:pt x="3635" y="1381"/>
                </a:lnTo>
                <a:lnTo>
                  <a:pt x="3649" y="1354"/>
                </a:lnTo>
                <a:lnTo>
                  <a:pt x="3657" y="1325"/>
                </a:lnTo>
                <a:lnTo>
                  <a:pt x="3663" y="1292"/>
                </a:lnTo>
                <a:lnTo>
                  <a:pt x="3673" y="1254"/>
                </a:lnTo>
                <a:lnTo>
                  <a:pt x="3684" y="1219"/>
                </a:lnTo>
                <a:lnTo>
                  <a:pt x="3692" y="1199"/>
                </a:lnTo>
                <a:lnTo>
                  <a:pt x="3699" y="1205"/>
                </a:lnTo>
                <a:lnTo>
                  <a:pt x="3704" y="1210"/>
                </a:lnTo>
                <a:lnTo>
                  <a:pt x="3706" y="1215"/>
                </a:lnTo>
                <a:lnTo>
                  <a:pt x="3706" y="1222"/>
                </a:lnTo>
                <a:lnTo>
                  <a:pt x="3690" y="1287"/>
                </a:lnTo>
                <a:lnTo>
                  <a:pt x="3672" y="1351"/>
                </a:lnTo>
                <a:lnTo>
                  <a:pt x="3650" y="1413"/>
                </a:lnTo>
                <a:lnTo>
                  <a:pt x="3624" y="1475"/>
                </a:lnTo>
                <a:lnTo>
                  <a:pt x="3620" y="1480"/>
                </a:lnTo>
                <a:lnTo>
                  <a:pt x="3615" y="1485"/>
                </a:lnTo>
                <a:lnTo>
                  <a:pt x="3609" y="1489"/>
                </a:lnTo>
                <a:lnTo>
                  <a:pt x="3603" y="1494"/>
                </a:lnTo>
                <a:lnTo>
                  <a:pt x="3602" y="1478"/>
                </a:lnTo>
                <a:lnTo>
                  <a:pt x="3604" y="1463"/>
                </a:lnTo>
                <a:lnTo>
                  <a:pt x="3607" y="1450"/>
                </a:lnTo>
                <a:lnTo>
                  <a:pt x="3611" y="1437"/>
                </a:lnTo>
                <a:close/>
                <a:moveTo>
                  <a:pt x="3704" y="574"/>
                </a:moveTo>
                <a:lnTo>
                  <a:pt x="3702" y="570"/>
                </a:lnTo>
                <a:lnTo>
                  <a:pt x="3700" y="567"/>
                </a:lnTo>
                <a:lnTo>
                  <a:pt x="3696" y="565"/>
                </a:lnTo>
                <a:lnTo>
                  <a:pt x="3692" y="564"/>
                </a:lnTo>
                <a:lnTo>
                  <a:pt x="3698" y="550"/>
                </a:lnTo>
                <a:lnTo>
                  <a:pt x="3704" y="535"/>
                </a:lnTo>
                <a:lnTo>
                  <a:pt x="3712" y="522"/>
                </a:lnTo>
                <a:lnTo>
                  <a:pt x="3720" y="510"/>
                </a:lnTo>
                <a:lnTo>
                  <a:pt x="3716" y="526"/>
                </a:lnTo>
                <a:lnTo>
                  <a:pt x="3712" y="543"/>
                </a:lnTo>
                <a:lnTo>
                  <a:pt x="3708" y="559"/>
                </a:lnTo>
                <a:lnTo>
                  <a:pt x="3704" y="574"/>
                </a:lnTo>
                <a:close/>
                <a:moveTo>
                  <a:pt x="3815" y="484"/>
                </a:moveTo>
                <a:lnTo>
                  <a:pt x="3810" y="491"/>
                </a:lnTo>
                <a:lnTo>
                  <a:pt x="3801" y="502"/>
                </a:lnTo>
                <a:lnTo>
                  <a:pt x="3787" y="521"/>
                </a:lnTo>
                <a:lnTo>
                  <a:pt x="3767" y="548"/>
                </a:lnTo>
                <a:lnTo>
                  <a:pt x="3772" y="517"/>
                </a:lnTo>
                <a:lnTo>
                  <a:pt x="3779" y="495"/>
                </a:lnTo>
                <a:lnTo>
                  <a:pt x="3792" y="482"/>
                </a:lnTo>
                <a:lnTo>
                  <a:pt x="3815" y="484"/>
                </a:lnTo>
                <a:close/>
                <a:moveTo>
                  <a:pt x="3947" y="341"/>
                </a:moveTo>
                <a:lnTo>
                  <a:pt x="3953" y="329"/>
                </a:lnTo>
                <a:lnTo>
                  <a:pt x="3962" y="316"/>
                </a:lnTo>
                <a:lnTo>
                  <a:pt x="3968" y="326"/>
                </a:lnTo>
                <a:lnTo>
                  <a:pt x="3971" y="335"/>
                </a:lnTo>
                <a:lnTo>
                  <a:pt x="3969" y="364"/>
                </a:lnTo>
                <a:lnTo>
                  <a:pt x="3965" y="390"/>
                </a:lnTo>
                <a:lnTo>
                  <a:pt x="3956" y="416"/>
                </a:lnTo>
                <a:lnTo>
                  <a:pt x="3941" y="440"/>
                </a:lnTo>
                <a:lnTo>
                  <a:pt x="3904" y="526"/>
                </a:lnTo>
                <a:lnTo>
                  <a:pt x="3867" y="647"/>
                </a:lnTo>
                <a:lnTo>
                  <a:pt x="3831" y="767"/>
                </a:lnTo>
                <a:lnTo>
                  <a:pt x="3796" y="854"/>
                </a:lnTo>
                <a:lnTo>
                  <a:pt x="3822" y="749"/>
                </a:lnTo>
                <a:lnTo>
                  <a:pt x="3855" y="644"/>
                </a:lnTo>
                <a:lnTo>
                  <a:pt x="3888" y="538"/>
                </a:lnTo>
                <a:lnTo>
                  <a:pt x="3919" y="426"/>
                </a:lnTo>
                <a:lnTo>
                  <a:pt x="3924" y="405"/>
                </a:lnTo>
                <a:lnTo>
                  <a:pt x="3931" y="383"/>
                </a:lnTo>
                <a:lnTo>
                  <a:pt x="3938" y="363"/>
                </a:lnTo>
                <a:lnTo>
                  <a:pt x="3947" y="341"/>
                </a:lnTo>
                <a:close/>
                <a:moveTo>
                  <a:pt x="3991" y="833"/>
                </a:moveTo>
                <a:lnTo>
                  <a:pt x="3991" y="852"/>
                </a:lnTo>
                <a:lnTo>
                  <a:pt x="3987" y="871"/>
                </a:lnTo>
                <a:lnTo>
                  <a:pt x="3979" y="887"/>
                </a:lnTo>
                <a:lnTo>
                  <a:pt x="3969" y="902"/>
                </a:lnTo>
                <a:lnTo>
                  <a:pt x="3960" y="905"/>
                </a:lnTo>
                <a:lnTo>
                  <a:pt x="3951" y="898"/>
                </a:lnTo>
                <a:lnTo>
                  <a:pt x="3956" y="876"/>
                </a:lnTo>
                <a:lnTo>
                  <a:pt x="3991" y="833"/>
                </a:lnTo>
                <a:close/>
                <a:moveTo>
                  <a:pt x="4109" y="617"/>
                </a:moveTo>
                <a:lnTo>
                  <a:pt x="4111" y="617"/>
                </a:lnTo>
                <a:lnTo>
                  <a:pt x="4113" y="618"/>
                </a:lnTo>
                <a:lnTo>
                  <a:pt x="4126" y="615"/>
                </a:lnTo>
                <a:lnTo>
                  <a:pt x="4138" y="609"/>
                </a:lnTo>
                <a:lnTo>
                  <a:pt x="4148" y="599"/>
                </a:lnTo>
                <a:lnTo>
                  <a:pt x="4154" y="587"/>
                </a:lnTo>
                <a:lnTo>
                  <a:pt x="4156" y="574"/>
                </a:lnTo>
                <a:lnTo>
                  <a:pt x="4152" y="565"/>
                </a:lnTo>
                <a:lnTo>
                  <a:pt x="4145" y="558"/>
                </a:lnTo>
                <a:lnTo>
                  <a:pt x="4133" y="556"/>
                </a:lnTo>
                <a:lnTo>
                  <a:pt x="4131" y="556"/>
                </a:lnTo>
                <a:lnTo>
                  <a:pt x="4129" y="556"/>
                </a:lnTo>
                <a:lnTo>
                  <a:pt x="4133" y="546"/>
                </a:lnTo>
                <a:lnTo>
                  <a:pt x="4136" y="535"/>
                </a:lnTo>
                <a:lnTo>
                  <a:pt x="4144" y="517"/>
                </a:lnTo>
                <a:lnTo>
                  <a:pt x="4149" y="500"/>
                </a:lnTo>
                <a:lnTo>
                  <a:pt x="4153" y="483"/>
                </a:lnTo>
                <a:lnTo>
                  <a:pt x="4157" y="468"/>
                </a:lnTo>
                <a:lnTo>
                  <a:pt x="4159" y="469"/>
                </a:lnTo>
                <a:lnTo>
                  <a:pt x="4161" y="469"/>
                </a:lnTo>
                <a:lnTo>
                  <a:pt x="4166" y="468"/>
                </a:lnTo>
                <a:lnTo>
                  <a:pt x="4172" y="467"/>
                </a:lnTo>
                <a:lnTo>
                  <a:pt x="4169" y="474"/>
                </a:lnTo>
                <a:lnTo>
                  <a:pt x="4166" y="481"/>
                </a:lnTo>
                <a:lnTo>
                  <a:pt x="4168" y="519"/>
                </a:lnTo>
                <a:lnTo>
                  <a:pt x="4169" y="542"/>
                </a:lnTo>
                <a:lnTo>
                  <a:pt x="4165" y="567"/>
                </a:lnTo>
                <a:lnTo>
                  <a:pt x="4155" y="611"/>
                </a:lnTo>
                <a:lnTo>
                  <a:pt x="4139" y="667"/>
                </a:lnTo>
                <a:lnTo>
                  <a:pt x="4129" y="705"/>
                </a:lnTo>
                <a:lnTo>
                  <a:pt x="4127" y="730"/>
                </a:lnTo>
                <a:lnTo>
                  <a:pt x="4136" y="749"/>
                </a:lnTo>
                <a:lnTo>
                  <a:pt x="4158" y="733"/>
                </a:lnTo>
                <a:lnTo>
                  <a:pt x="4170" y="735"/>
                </a:lnTo>
                <a:lnTo>
                  <a:pt x="4162" y="777"/>
                </a:lnTo>
                <a:lnTo>
                  <a:pt x="4124" y="885"/>
                </a:lnTo>
                <a:lnTo>
                  <a:pt x="4085" y="915"/>
                </a:lnTo>
                <a:lnTo>
                  <a:pt x="4067" y="934"/>
                </a:lnTo>
                <a:lnTo>
                  <a:pt x="4057" y="947"/>
                </a:lnTo>
                <a:lnTo>
                  <a:pt x="4044" y="963"/>
                </a:lnTo>
                <a:lnTo>
                  <a:pt x="4036" y="967"/>
                </a:lnTo>
                <a:lnTo>
                  <a:pt x="4027" y="969"/>
                </a:lnTo>
                <a:lnTo>
                  <a:pt x="4020" y="969"/>
                </a:lnTo>
                <a:lnTo>
                  <a:pt x="4015" y="966"/>
                </a:lnTo>
                <a:lnTo>
                  <a:pt x="4014" y="961"/>
                </a:lnTo>
                <a:lnTo>
                  <a:pt x="4012" y="955"/>
                </a:lnTo>
                <a:lnTo>
                  <a:pt x="4011" y="950"/>
                </a:lnTo>
                <a:lnTo>
                  <a:pt x="4011" y="946"/>
                </a:lnTo>
                <a:lnTo>
                  <a:pt x="4013" y="938"/>
                </a:lnTo>
                <a:lnTo>
                  <a:pt x="4015" y="930"/>
                </a:lnTo>
                <a:lnTo>
                  <a:pt x="4017" y="923"/>
                </a:lnTo>
                <a:lnTo>
                  <a:pt x="4019" y="915"/>
                </a:lnTo>
                <a:lnTo>
                  <a:pt x="4032" y="912"/>
                </a:lnTo>
                <a:lnTo>
                  <a:pt x="4046" y="904"/>
                </a:lnTo>
                <a:lnTo>
                  <a:pt x="4056" y="894"/>
                </a:lnTo>
                <a:lnTo>
                  <a:pt x="4062" y="882"/>
                </a:lnTo>
                <a:lnTo>
                  <a:pt x="4063" y="869"/>
                </a:lnTo>
                <a:lnTo>
                  <a:pt x="4060" y="858"/>
                </a:lnTo>
                <a:lnTo>
                  <a:pt x="4052" y="851"/>
                </a:lnTo>
                <a:lnTo>
                  <a:pt x="4039" y="848"/>
                </a:lnTo>
                <a:lnTo>
                  <a:pt x="4038" y="848"/>
                </a:lnTo>
                <a:lnTo>
                  <a:pt x="4037" y="848"/>
                </a:lnTo>
                <a:lnTo>
                  <a:pt x="4044" y="827"/>
                </a:lnTo>
                <a:lnTo>
                  <a:pt x="4050" y="805"/>
                </a:lnTo>
                <a:lnTo>
                  <a:pt x="4056" y="785"/>
                </a:lnTo>
                <a:lnTo>
                  <a:pt x="4061" y="765"/>
                </a:lnTo>
                <a:lnTo>
                  <a:pt x="4063" y="766"/>
                </a:lnTo>
                <a:lnTo>
                  <a:pt x="4065" y="766"/>
                </a:lnTo>
                <a:lnTo>
                  <a:pt x="4078" y="764"/>
                </a:lnTo>
                <a:lnTo>
                  <a:pt x="4092" y="757"/>
                </a:lnTo>
                <a:lnTo>
                  <a:pt x="4102" y="747"/>
                </a:lnTo>
                <a:lnTo>
                  <a:pt x="4108" y="735"/>
                </a:lnTo>
                <a:lnTo>
                  <a:pt x="4110" y="721"/>
                </a:lnTo>
                <a:lnTo>
                  <a:pt x="4106" y="711"/>
                </a:lnTo>
                <a:lnTo>
                  <a:pt x="4098" y="704"/>
                </a:lnTo>
                <a:lnTo>
                  <a:pt x="4086" y="702"/>
                </a:lnTo>
                <a:lnTo>
                  <a:pt x="4083" y="702"/>
                </a:lnTo>
                <a:lnTo>
                  <a:pt x="4080" y="703"/>
                </a:lnTo>
                <a:lnTo>
                  <a:pt x="4087" y="682"/>
                </a:lnTo>
                <a:lnTo>
                  <a:pt x="4095" y="659"/>
                </a:lnTo>
                <a:lnTo>
                  <a:pt x="4102" y="639"/>
                </a:lnTo>
                <a:lnTo>
                  <a:pt x="4109" y="617"/>
                </a:lnTo>
                <a:close/>
                <a:moveTo>
                  <a:pt x="4288" y="460"/>
                </a:moveTo>
                <a:lnTo>
                  <a:pt x="4291" y="464"/>
                </a:lnTo>
                <a:lnTo>
                  <a:pt x="4296" y="468"/>
                </a:lnTo>
                <a:lnTo>
                  <a:pt x="4301" y="470"/>
                </a:lnTo>
                <a:lnTo>
                  <a:pt x="4308" y="471"/>
                </a:lnTo>
                <a:lnTo>
                  <a:pt x="4320" y="468"/>
                </a:lnTo>
                <a:lnTo>
                  <a:pt x="4333" y="462"/>
                </a:lnTo>
                <a:lnTo>
                  <a:pt x="4343" y="452"/>
                </a:lnTo>
                <a:lnTo>
                  <a:pt x="4349" y="439"/>
                </a:lnTo>
                <a:lnTo>
                  <a:pt x="4351" y="427"/>
                </a:lnTo>
                <a:lnTo>
                  <a:pt x="4347" y="417"/>
                </a:lnTo>
                <a:lnTo>
                  <a:pt x="4340" y="410"/>
                </a:lnTo>
                <a:lnTo>
                  <a:pt x="4329" y="408"/>
                </a:lnTo>
                <a:lnTo>
                  <a:pt x="4322" y="408"/>
                </a:lnTo>
                <a:lnTo>
                  <a:pt x="4317" y="410"/>
                </a:lnTo>
                <a:lnTo>
                  <a:pt x="4311" y="412"/>
                </a:lnTo>
                <a:lnTo>
                  <a:pt x="4306" y="415"/>
                </a:lnTo>
                <a:lnTo>
                  <a:pt x="4316" y="389"/>
                </a:lnTo>
                <a:lnTo>
                  <a:pt x="4325" y="364"/>
                </a:lnTo>
                <a:lnTo>
                  <a:pt x="4333" y="339"/>
                </a:lnTo>
                <a:lnTo>
                  <a:pt x="4339" y="315"/>
                </a:lnTo>
                <a:lnTo>
                  <a:pt x="4342" y="318"/>
                </a:lnTo>
                <a:lnTo>
                  <a:pt x="4346" y="320"/>
                </a:lnTo>
                <a:lnTo>
                  <a:pt x="4350" y="322"/>
                </a:lnTo>
                <a:lnTo>
                  <a:pt x="4355" y="322"/>
                </a:lnTo>
                <a:lnTo>
                  <a:pt x="4368" y="320"/>
                </a:lnTo>
                <a:lnTo>
                  <a:pt x="4380" y="313"/>
                </a:lnTo>
                <a:lnTo>
                  <a:pt x="4390" y="303"/>
                </a:lnTo>
                <a:lnTo>
                  <a:pt x="4396" y="291"/>
                </a:lnTo>
                <a:lnTo>
                  <a:pt x="4397" y="286"/>
                </a:lnTo>
                <a:lnTo>
                  <a:pt x="4397" y="281"/>
                </a:lnTo>
                <a:lnTo>
                  <a:pt x="4396" y="276"/>
                </a:lnTo>
                <a:lnTo>
                  <a:pt x="4394" y="272"/>
                </a:lnTo>
                <a:lnTo>
                  <a:pt x="4401" y="277"/>
                </a:lnTo>
                <a:lnTo>
                  <a:pt x="4409" y="283"/>
                </a:lnTo>
                <a:lnTo>
                  <a:pt x="4423" y="274"/>
                </a:lnTo>
                <a:lnTo>
                  <a:pt x="4431" y="266"/>
                </a:lnTo>
                <a:lnTo>
                  <a:pt x="4445" y="236"/>
                </a:lnTo>
                <a:lnTo>
                  <a:pt x="4477" y="166"/>
                </a:lnTo>
                <a:lnTo>
                  <a:pt x="4491" y="176"/>
                </a:lnTo>
                <a:lnTo>
                  <a:pt x="4492" y="200"/>
                </a:lnTo>
                <a:lnTo>
                  <a:pt x="4475" y="269"/>
                </a:lnTo>
                <a:lnTo>
                  <a:pt x="4432" y="411"/>
                </a:lnTo>
                <a:lnTo>
                  <a:pt x="4417" y="424"/>
                </a:lnTo>
                <a:lnTo>
                  <a:pt x="4404" y="438"/>
                </a:lnTo>
                <a:lnTo>
                  <a:pt x="4391" y="451"/>
                </a:lnTo>
                <a:lnTo>
                  <a:pt x="4377" y="464"/>
                </a:lnTo>
                <a:lnTo>
                  <a:pt x="4349" y="491"/>
                </a:lnTo>
                <a:lnTo>
                  <a:pt x="4326" y="515"/>
                </a:lnTo>
                <a:lnTo>
                  <a:pt x="4309" y="539"/>
                </a:lnTo>
                <a:lnTo>
                  <a:pt x="4296" y="559"/>
                </a:lnTo>
                <a:lnTo>
                  <a:pt x="4293" y="557"/>
                </a:lnTo>
                <a:lnTo>
                  <a:pt x="4289" y="555"/>
                </a:lnTo>
                <a:lnTo>
                  <a:pt x="4286" y="554"/>
                </a:lnTo>
                <a:lnTo>
                  <a:pt x="4282" y="554"/>
                </a:lnTo>
                <a:lnTo>
                  <a:pt x="4270" y="556"/>
                </a:lnTo>
                <a:lnTo>
                  <a:pt x="4260" y="561"/>
                </a:lnTo>
                <a:lnTo>
                  <a:pt x="4250" y="568"/>
                </a:lnTo>
                <a:lnTo>
                  <a:pt x="4243" y="577"/>
                </a:lnTo>
                <a:lnTo>
                  <a:pt x="4253" y="548"/>
                </a:lnTo>
                <a:lnTo>
                  <a:pt x="4264" y="519"/>
                </a:lnTo>
                <a:lnTo>
                  <a:pt x="4275" y="489"/>
                </a:lnTo>
                <a:lnTo>
                  <a:pt x="4288" y="460"/>
                </a:lnTo>
                <a:close/>
                <a:moveTo>
                  <a:pt x="4461" y="33"/>
                </a:moveTo>
                <a:lnTo>
                  <a:pt x="4460" y="27"/>
                </a:lnTo>
                <a:lnTo>
                  <a:pt x="4460" y="22"/>
                </a:lnTo>
                <a:lnTo>
                  <a:pt x="4467" y="19"/>
                </a:lnTo>
                <a:lnTo>
                  <a:pt x="4475" y="14"/>
                </a:lnTo>
                <a:lnTo>
                  <a:pt x="4476" y="19"/>
                </a:lnTo>
                <a:lnTo>
                  <a:pt x="4475" y="22"/>
                </a:lnTo>
                <a:lnTo>
                  <a:pt x="4470" y="27"/>
                </a:lnTo>
                <a:lnTo>
                  <a:pt x="4461" y="33"/>
                </a:lnTo>
                <a:close/>
                <a:moveTo>
                  <a:pt x="4569" y="683"/>
                </a:moveTo>
                <a:lnTo>
                  <a:pt x="4571" y="679"/>
                </a:lnTo>
                <a:lnTo>
                  <a:pt x="4572" y="673"/>
                </a:lnTo>
                <a:lnTo>
                  <a:pt x="4577" y="655"/>
                </a:lnTo>
                <a:lnTo>
                  <a:pt x="4582" y="637"/>
                </a:lnTo>
                <a:lnTo>
                  <a:pt x="4586" y="619"/>
                </a:lnTo>
                <a:lnTo>
                  <a:pt x="4590" y="603"/>
                </a:lnTo>
                <a:lnTo>
                  <a:pt x="4595" y="595"/>
                </a:lnTo>
                <a:lnTo>
                  <a:pt x="4599" y="587"/>
                </a:lnTo>
                <a:lnTo>
                  <a:pt x="4601" y="580"/>
                </a:lnTo>
                <a:lnTo>
                  <a:pt x="4601" y="574"/>
                </a:lnTo>
                <a:lnTo>
                  <a:pt x="4600" y="569"/>
                </a:lnTo>
                <a:lnTo>
                  <a:pt x="4598" y="565"/>
                </a:lnTo>
                <a:lnTo>
                  <a:pt x="4603" y="538"/>
                </a:lnTo>
                <a:lnTo>
                  <a:pt x="4607" y="513"/>
                </a:lnTo>
                <a:lnTo>
                  <a:pt x="4610" y="491"/>
                </a:lnTo>
                <a:lnTo>
                  <a:pt x="4615" y="470"/>
                </a:lnTo>
                <a:lnTo>
                  <a:pt x="4625" y="465"/>
                </a:lnTo>
                <a:lnTo>
                  <a:pt x="4634" y="458"/>
                </a:lnTo>
                <a:lnTo>
                  <a:pt x="4641" y="450"/>
                </a:lnTo>
                <a:lnTo>
                  <a:pt x="4645" y="439"/>
                </a:lnTo>
                <a:lnTo>
                  <a:pt x="4647" y="428"/>
                </a:lnTo>
                <a:lnTo>
                  <a:pt x="4644" y="419"/>
                </a:lnTo>
                <a:lnTo>
                  <a:pt x="4638" y="412"/>
                </a:lnTo>
                <a:lnTo>
                  <a:pt x="4629" y="408"/>
                </a:lnTo>
                <a:lnTo>
                  <a:pt x="4636" y="390"/>
                </a:lnTo>
                <a:lnTo>
                  <a:pt x="4644" y="372"/>
                </a:lnTo>
                <a:lnTo>
                  <a:pt x="4654" y="354"/>
                </a:lnTo>
                <a:lnTo>
                  <a:pt x="4667" y="335"/>
                </a:lnTo>
                <a:lnTo>
                  <a:pt x="4676" y="320"/>
                </a:lnTo>
                <a:lnTo>
                  <a:pt x="4684" y="306"/>
                </a:lnTo>
                <a:lnTo>
                  <a:pt x="4688" y="299"/>
                </a:lnTo>
                <a:lnTo>
                  <a:pt x="4692" y="291"/>
                </a:lnTo>
                <a:lnTo>
                  <a:pt x="4693" y="285"/>
                </a:lnTo>
                <a:lnTo>
                  <a:pt x="4693" y="279"/>
                </a:lnTo>
                <a:lnTo>
                  <a:pt x="4697" y="260"/>
                </a:lnTo>
                <a:lnTo>
                  <a:pt x="4702" y="236"/>
                </a:lnTo>
                <a:lnTo>
                  <a:pt x="4708" y="206"/>
                </a:lnTo>
                <a:lnTo>
                  <a:pt x="4714" y="170"/>
                </a:lnTo>
                <a:lnTo>
                  <a:pt x="4722" y="166"/>
                </a:lnTo>
                <a:lnTo>
                  <a:pt x="4729" y="159"/>
                </a:lnTo>
                <a:lnTo>
                  <a:pt x="4734" y="152"/>
                </a:lnTo>
                <a:lnTo>
                  <a:pt x="4738" y="144"/>
                </a:lnTo>
                <a:lnTo>
                  <a:pt x="4739" y="134"/>
                </a:lnTo>
                <a:lnTo>
                  <a:pt x="4737" y="126"/>
                </a:lnTo>
                <a:lnTo>
                  <a:pt x="4732" y="119"/>
                </a:lnTo>
                <a:lnTo>
                  <a:pt x="4724" y="115"/>
                </a:lnTo>
                <a:lnTo>
                  <a:pt x="4726" y="104"/>
                </a:lnTo>
                <a:lnTo>
                  <a:pt x="4728" y="93"/>
                </a:lnTo>
                <a:lnTo>
                  <a:pt x="4730" y="81"/>
                </a:lnTo>
                <a:lnTo>
                  <a:pt x="4732" y="68"/>
                </a:lnTo>
                <a:lnTo>
                  <a:pt x="4734" y="60"/>
                </a:lnTo>
                <a:lnTo>
                  <a:pt x="4738" y="53"/>
                </a:lnTo>
                <a:lnTo>
                  <a:pt x="4744" y="44"/>
                </a:lnTo>
                <a:lnTo>
                  <a:pt x="4749" y="34"/>
                </a:lnTo>
                <a:lnTo>
                  <a:pt x="4752" y="54"/>
                </a:lnTo>
                <a:lnTo>
                  <a:pt x="4755" y="71"/>
                </a:lnTo>
                <a:lnTo>
                  <a:pt x="4757" y="84"/>
                </a:lnTo>
                <a:lnTo>
                  <a:pt x="4759" y="94"/>
                </a:lnTo>
                <a:lnTo>
                  <a:pt x="4569" y="683"/>
                </a:lnTo>
                <a:close/>
                <a:moveTo>
                  <a:pt x="1875" y="8642"/>
                </a:moveTo>
                <a:lnTo>
                  <a:pt x="1871" y="8637"/>
                </a:lnTo>
                <a:lnTo>
                  <a:pt x="1868" y="8632"/>
                </a:lnTo>
                <a:lnTo>
                  <a:pt x="1867" y="8625"/>
                </a:lnTo>
                <a:lnTo>
                  <a:pt x="1868" y="8617"/>
                </a:lnTo>
                <a:lnTo>
                  <a:pt x="1874" y="8611"/>
                </a:lnTo>
                <a:lnTo>
                  <a:pt x="1880" y="8606"/>
                </a:lnTo>
                <a:lnTo>
                  <a:pt x="1887" y="8614"/>
                </a:lnTo>
                <a:lnTo>
                  <a:pt x="1889" y="8619"/>
                </a:lnTo>
                <a:lnTo>
                  <a:pt x="1886" y="8627"/>
                </a:lnTo>
                <a:lnTo>
                  <a:pt x="1875" y="8642"/>
                </a:lnTo>
                <a:close/>
                <a:moveTo>
                  <a:pt x="1971" y="8027"/>
                </a:moveTo>
                <a:lnTo>
                  <a:pt x="1973" y="8040"/>
                </a:lnTo>
                <a:lnTo>
                  <a:pt x="1973" y="8057"/>
                </a:lnTo>
                <a:lnTo>
                  <a:pt x="1972" y="8077"/>
                </a:lnTo>
                <a:lnTo>
                  <a:pt x="1969" y="8098"/>
                </a:lnTo>
                <a:lnTo>
                  <a:pt x="1966" y="8103"/>
                </a:lnTo>
                <a:lnTo>
                  <a:pt x="1963" y="8111"/>
                </a:lnTo>
                <a:lnTo>
                  <a:pt x="1962" y="8116"/>
                </a:lnTo>
                <a:lnTo>
                  <a:pt x="1961" y="8121"/>
                </a:lnTo>
                <a:lnTo>
                  <a:pt x="1962" y="8126"/>
                </a:lnTo>
                <a:lnTo>
                  <a:pt x="1963" y="8130"/>
                </a:lnTo>
                <a:lnTo>
                  <a:pt x="1958" y="8143"/>
                </a:lnTo>
                <a:lnTo>
                  <a:pt x="1952" y="8155"/>
                </a:lnTo>
                <a:lnTo>
                  <a:pt x="1945" y="8162"/>
                </a:lnTo>
                <a:lnTo>
                  <a:pt x="1938" y="8164"/>
                </a:lnTo>
                <a:lnTo>
                  <a:pt x="1929" y="8147"/>
                </a:lnTo>
                <a:lnTo>
                  <a:pt x="1935" y="8109"/>
                </a:lnTo>
                <a:lnTo>
                  <a:pt x="1952" y="8064"/>
                </a:lnTo>
                <a:lnTo>
                  <a:pt x="1971" y="8027"/>
                </a:lnTo>
                <a:close/>
                <a:moveTo>
                  <a:pt x="2150" y="6710"/>
                </a:moveTo>
                <a:lnTo>
                  <a:pt x="2156" y="6714"/>
                </a:lnTo>
                <a:lnTo>
                  <a:pt x="2159" y="6720"/>
                </a:lnTo>
                <a:lnTo>
                  <a:pt x="2158" y="6728"/>
                </a:lnTo>
                <a:lnTo>
                  <a:pt x="2155" y="6737"/>
                </a:lnTo>
                <a:lnTo>
                  <a:pt x="2152" y="6736"/>
                </a:lnTo>
                <a:lnTo>
                  <a:pt x="2149" y="6736"/>
                </a:lnTo>
                <a:lnTo>
                  <a:pt x="2142" y="6737"/>
                </a:lnTo>
                <a:lnTo>
                  <a:pt x="2135" y="6738"/>
                </a:lnTo>
                <a:lnTo>
                  <a:pt x="2134" y="6728"/>
                </a:lnTo>
                <a:lnTo>
                  <a:pt x="2137" y="6718"/>
                </a:lnTo>
                <a:lnTo>
                  <a:pt x="2143" y="6711"/>
                </a:lnTo>
                <a:lnTo>
                  <a:pt x="2150" y="6710"/>
                </a:lnTo>
                <a:close/>
                <a:moveTo>
                  <a:pt x="2231" y="6426"/>
                </a:moveTo>
                <a:lnTo>
                  <a:pt x="2235" y="6433"/>
                </a:lnTo>
                <a:lnTo>
                  <a:pt x="2240" y="6440"/>
                </a:lnTo>
                <a:lnTo>
                  <a:pt x="2229" y="6442"/>
                </a:lnTo>
                <a:lnTo>
                  <a:pt x="2219" y="6445"/>
                </a:lnTo>
                <a:lnTo>
                  <a:pt x="2222" y="6439"/>
                </a:lnTo>
                <a:lnTo>
                  <a:pt x="2225" y="6433"/>
                </a:lnTo>
                <a:lnTo>
                  <a:pt x="2228" y="6429"/>
                </a:lnTo>
                <a:lnTo>
                  <a:pt x="2231" y="6426"/>
                </a:lnTo>
                <a:close/>
                <a:moveTo>
                  <a:pt x="3030" y="2970"/>
                </a:moveTo>
                <a:lnTo>
                  <a:pt x="3033" y="2976"/>
                </a:lnTo>
                <a:lnTo>
                  <a:pt x="3037" y="2981"/>
                </a:lnTo>
                <a:lnTo>
                  <a:pt x="3043" y="2984"/>
                </a:lnTo>
                <a:lnTo>
                  <a:pt x="3050" y="2986"/>
                </a:lnTo>
                <a:lnTo>
                  <a:pt x="3045" y="3003"/>
                </a:lnTo>
                <a:lnTo>
                  <a:pt x="3040" y="3020"/>
                </a:lnTo>
                <a:lnTo>
                  <a:pt x="3035" y="3037"/>
                </a:lnTo>
                <a:lnTo>
                  <a:pt x="3030" y="3054"/>
                </a:lnTo>
                <a:lnTo>
                  <a:pt x="3019" y="3057"/>
                </a:lnTo>
                <a:lnTo>
                  <a:pt x="3009" y="3063"/>
                </a:lnTo>
                <a:lnTo>
                  <a:pt x="2999" y="3069"/>
                </a:lnTo>
                <a:lnTo>
                  <a:pt x="2990" y="3078"/>
                </a:lnTo>
                <a:lnTo>
                  <a:pt x="3000" y="3050"/>
                </a:lnTo>
                <a:lnTo>
                  <a:pt x="3009" y="3024"/>
                </a:lnTo>
                <a:lnTo>
                  <a:pt x="3019" y="2996"/>
                </a:lnTo>
                <a:lnTo>
                  <a:pt x="3030" y="2970"/>
                </a:lnTo>
                <a:close/>
                <a:moveTo>
                  <a:pt x="3616" y="1649"/>
                </a:moveTo>
                <a:lnTo>
                  <a:pt x="3619" y="1652"/>
                </a:lnTo>
                <a:lnTo>
                  <a:pt x="3623" y="1654"/>
                </a:lnTo>
                <a:lnTo>
                  <a:pt x="3628" y="1655"/>
                </a:lnTo>
                <a:lnTo>
                  <a:pt x="3632" y="1655"/>
                </a:lnTo>
                <a:lnTo>
                  <a:pt x="3639" y="1655"/>
                </a:lnTo>
                <a:lnTo>
                  <a:pt x="3646" y="1653"/>
                </a:lnTo>
                <a:lnTo>
                  <a:pt x="3640" y="1674"/>
                </a:lnTo>
                <a:lnTo>
                  <a:pt x="3634" y="1693"/>
                </a:lnTo>
                <a:lnTo>
                  <a:pt x="3629" y="1713"/>
                </a:lnTo>
                <a:lnTo>
                  <a:pt x="3623" y="1732"/>
                </a:lnTo>
                <a:lnTo>
                  <a:pt x="3617" y="1730"/>
                </a:lnTo>
                <a:lnTo>
                  <a:pt x="3608" y="1729"/>
                </a:lnTo>
                <a:lnTo>
                  <a:pt x="3603" y="1730"/>
                </a:lnTo>
                <a:lnTo>
                  <a:pt x="3598" y="1731"/>
                </a:lnTo>
                <a:lnTo>
                  <a:pt x="3593" y="1733"/>
                </a:lnTo>
                <a:lnTo>
                  <a:pt x="3587" y="1735"/>
                </a:lnTo>
                <a:lnTo>
                  <a:pt x="3594" y="1714"/>
                </a:lnTo>
                <a:lnTo>
                  <a:pt x="3601" y="1692"/>
                </a:lnTo>
                <a:lnTo>
                  <a:pt x="3608" y="1671"/>
                </a:lnTo>
                <a:lnTo>
                  <a:pt x="3616" y="1649"/>
                </a:lnTo>
                <a:close/>
                <a:moveTo>
                  <a:pt x="3670" y="1505"/>
                </a:moveTo>
                <a:lnTo>
                  <a:pt x="3675" y="1506"/>
                </a:lnTo>
                <a:lnTo>
                  <a:pt x="3680" y="1507"/>
                </a:lnTo>
                <a:lnTo>
                  <a:pt x="3687" y="1506"/>
                </a:lnTo>
                <a:lnTo>
                  <a:pt x="3694" y="1504"/>
                </a:lnTo>
                <a:lnTo>
                  <a:pt x="3687" y="1525"/>
                </a:lnTo>
                <a:lnTo>
                  <a:pt x="3681" y="1545"/>
                </a:lnTo>
                <a:lnTo>
                  <a:pt x="3674" y="1566"/>
                </a:lnTo>
                <a:lnTo>
                  <a:pt x="3668" y="1586"/>
                </a:lnTo>
                <a:lnTo>
                  <a:pt x="3662" y="1584"/>
                </a:lnTo>
                <a:lnTo>
                  <a:pt x="3655" y="1583"/>
                </a:lnTo>
                <a:lnTo>
                  <a:pt x="3647" y="1584"/>
                </a:lnTo>
                <a:lnTo>
                  <a:pt x="3638" y="1587"/>
                </a:lnTo>
                <a:lnTo>
                  <a:pt x="3641" y="1578"/>
                </a:lnTo>
                <a:lnTo>
                  <a:pt x="3645" y="1570"/>
                </a:lnTo>
                <a:lnTo>
                  <a:pt x="3648" y="1560"/>
                </a:lnTo>
                <a:lnTo>
                  <a:pt x="3652" y="1552"/>
                </a:lnTo>
                <a:lnTo>
                  <a:pt x="3656" y="1541"/>
                </a:lnTo>
                <a:lnTo>
                  <a:pt x="3660" y="1530"/>
                </a:lnTo>
                <a:lnTo>
                  <a:pt x="3666" y="1517"/>
                </a:lnTo>
                <a:lnTo>
                  <a:pt x="3670" y="1505"/>
                </a:lnTo>
                <a:close/>
                <a:moveTo>
                  <a:pt x="3716" y="1356"/>
                </a:moveTo>
                <a:lnTo>
                  <a:pt x="3721" y="1358"/>
                </a:lnTo>
                <a:lnTo>
                  <a:pt x="3728" y="1359"/>
                </a:lnTo>
                <a:lnTo>
                  <a:pt x="3736" y="1358"/>
                </a:lnTo>
                <a:lnTo>
                  <a:pt x="3743" y="1355"/>
                </a:lnTo>
                <a:lnTo>
                  <a:pt x="3751" y="1351"/>
                </a:lnTo>
                <a:lnTo>
                  <a:pt x="3759" y="1346"/>
                </a:lnTo>
                <a:lnTo>
                  <a:pt x="3758" y="1348"/>
                </a:lnTo>
                <a:lnTo>
                  <a:pt x="3757" y="1349"/>
                </a:lnTo>
                <a:lnTo>
                  <a:pt x="3746" y="1370"/>
                </a:lnTo>
                <a:lnTo>
                  <a:pt x="3737" y="1393"/>
                </a:lnTo>
                <a:lnTo>
                  <a:pt x="3727" y="1416"/>
                </a:lnTo>
                <a:lnTo>
                  <a:pt x="3718" y="1441"/>
                </a:lnTo>
                <a:lnTo>
                  <a:pt x="3715" y="1439"/>
                </a:lnTo>
                <a:lnTo>
                  <a:pt x="3711" y="1438"/>
                </a:lnTo>
                <a:lnTo>
                  <a:pt x="3707" y="1437"/>
                </a:lnTo>
                <a:lnTo>
                  <a:pt x="3702" y="1437"/>
                </a:lnTo>
                <a:lnTo>
                  <a:pt x="3696" y="1437"/>
                </a:lnTo>
                <a:lnTo>
                  <a:pt x="3689" y="1439"/>
                </a:lnTo>
                <a:lnTo>
                  <a:pt x="3695" y="1419"/>
                </a:lnTo>
                <a:lnTo>
                  <a:pt x="3701" y="1399"/>
                </a:lnTo>
                <a:lnTo>
                  <a:pt x="3708" y="1377"/>
                </a:lnTo>
                <a:lnTo>
                  <a:pt x="3716" y="1356"/>
                </a:lnTo>
                <a:close/>
                <a:moveTo>
                  <a:pt x="3922" y="1212"/>
                </a:moveTo>
                <a:lnTo>
                  <a:pt x="3937" y="1210"/>
                </a:lnTo>
                <a:lnTo>
                  <a:pt x="3951" y="1202"/>
                </a:lnTo>
                <a:lnTo>
                  <a:pt x="3962" y="1190"/>
                </a:lnTo>
                <a:lnTo>
                  <a:pt x="3969" y="1177"/>
                </a:lnTo>
                <a:lnTo>
                  <a:pt x="3971" y="1164"/>
                </a:lnTo>
                <a:lnTo>
                  <a:pt x="3967" y="1153"/>
                </a:lnTo>
                <a:lnTo>
                  <a:pt x="3959" y="1146"/>
                </a:lnTo>
                <a:lnTo>
                  <a:pt x="3948" y="1141"/>
                </a:lnTo>
                <a:lnTo>
                  <a:pt x="3953" y="1129"/>
                </a:lnTo>
                <a:lnTo>
                  <a:pt x="3958" y="1115"/>
                </a:lnTo>
                <a:lnTo>
                  <a:pt x="3965" y="1113"/>
                </a:lnTo>
                <a:lnTo>
                  <a:pt x="3970" y="1111"/>
                </a:lnTo>
                <a:lnTo>
                  <a:pt x="3975" y="1110"/>
                </a:lnTo>
                <a:lnTo>
                  <a:pt x="3979" y="1110"/>
                </a:lnTo>
                <a:lnTo>
                  <a:pt x="3988" y="1134"/>
                </a:lnTo>
                <a:lnTo>
                  <a:pt x="3976" y="1179"/>
                </a:lnTo>
                <a:lnTo>
                  <a:pt x="3951" y="1232"/>
                </a:lnTo>
                <a:lnTo>
                  <a:pt x="3921" y="1278"/>
                </a:lnTo>
                <a:lnTo>
                  <a:pt x="3912" y="1255"/>
                </a:lnTo>
                <a:lnTo>
                  <a:pt x="3907" y="1242"/>
                </a:lnTo>
                <a:lnTo>
                  <a:pt x="3909" y="1230"/>
                </a:lnTo>
                <a:lnTo>
                  <a:pt x="3918" y="1211"/>
                </a:lnTo>
                <a:lnTo>
                  <a:pt x="3920" y="1212"/>
                </a:lnTo>
                <a:lnTo>
                  <a:pt x="3922" y="1212"/>
                </a:lnTo>
                <a:close/>
                <a:moveTo>
                  <a:pt x="4199" y="618"/>
                </a:moveTo>
                <a:lnTo>
                  <a:pt x="4199" y="634"/>
                </a:lnTo>
                <a:lnTo>
                  <a:pt x="4197" y="643"/>
                </a:lnTo>
                <a:lnTo>
                  <a:pt x="4193" y="653"/>
                </a:lnTo>
                <a:lnTo>
                  <a:pt x="4185" y="666"/>
                </a:lnTo>
                <a:lnTo>
                  <a:pt x="4185" y="654"/>
                </a:lnTo>
                <a:lnTo>
                  <a:pt x="4187" y="642"/>
                </a:lnTo>
                <a:lnTo>
                  <a:pt x="4192" y="630"/>
                </a:lnTo>
                <a:lnTo>
                  <a:pt x="4199" y="618"/>
                </a:lnTo>
                <a:close/>
                <a:moveTo>
                  <a:pt x="4553" y="731"/>
                </a:moveTo>
                <a:lnTo>
                  <a:pt x="4554" y="730"/>
                </a:lnTo>
                <a:lnTo>
                  <a:pt x="4554" y="730"/>
                </a:lnTo>
                <a:lnTo>
                  <a:pt x="4555" y="727"/>
                </a:lnTo>
                <a:lnTo>
                  <a:pt x="4556" y="722"/>
                </a:lnTo>
                <a:lnTo>
                  <a:pt x="4553" y="731"/>
                </a:lnTo>
                <a:close/>
                <a:moveTo>
                  <a:pt x="2051" y="7406"/>
                </a:moveTo>
                <a:lnTo>
                  <a:pt x="2056" y="7410"/>
                </a:lnTo>
                <a:lnTo>
                  <a:pt x="2061" y="7414"/>
                </a:lnTo>
                <a:lnTo>
                  <a:pt x="2068" y="7416"/>
                </a:lnTo>
                <a:lnTo>
                  <a:pt x="2075" y="7417"/>
                </a:lnTo>
                <a:lnTo>
                  <a:pt x="2071" y="7432"/>
                </a:lnTo>
                <a:lnTo>
                  <a:pt x="2067" y="7447"/>
                </a:lnTo>
                <a:lnTo>
                  <a:pt x="2062" y="7463"/>
                </a:lnTo>
                <a:lnTo>
                  <a:pt x="2058" y="7477"/>
                </a:lnTo>
                <a:lnTo>
                  <a:pt x="2049" y="7478"/>
                </a:lnTo>
                <a:lnTo>
                  <a:pt x="2039" y="7481"/>
                </a:lnTo>
                <a:lnTo>
                  <a:pt x="2031" y="7484"/>
                </a:lnTo>
                <a:lnTo>
                  <a:pt x="2023" y="7490"/>
                </a:lnTo>
                <a:lnTo>
                  <a:pt x="2028" y="7475"/>
                </a:lnTo>
                <a:lnTo>
                  <a:pt x="2032" y="7460"/>
                </a:lnTo>
                <a:lnTo>
                  <a:pt x="2037" y="7443"/>
                </a:lnTo>
                <a:lnTo>
                  <a:pt x="2042" y="7427"/>
                </a:lnTo>
                <a:lnTo>
                  <a:pt x="2047" y="7416"/>
                </a:lnTo>
                <a:lnTo>
                  <a:pt x="2051" y="7406"/>
                </a:lnTo>
                <a:close/>
                <a:moveTo>
                  <a:pt x="2981" y="3537"/>
                </a:moveTo>
                <a:lnTo>
                  <a:pt x="2979" y="3544"/>
                </a:lnTo>
                <a:lnTo>
                  <a:pt x="2978" y="3550"/>
                </a:lnTo>
                <a:lnTo>
                  <a:pt x="2979" y="3555"/>
                </a:lnTo>
                <a:lnTo>
                  <a:pt x="2980" y="3561"/>
                </a:lnTo>
                <a:lnTo>
                  <a:pt x="2975" y="3576"/>
                </a:lnTo>
                <a:lnTo>
                  <a:pt x="2970" y="3593"/>
                </a:lnTo>
                <a:lnTo>
                  <a:pt x="2963" y="3613"/>
                </a:lnTo>
                <a:lnTo>
                  <a:pt x="2955" y="3638"/>
                </a:lnTo>
                <a:lnTo>
                  <a:pt x="2953" y="3625"/>
                </a:lnTo>
                <a:lnTo>
                  <a:pt x="2956" y="3607"/>
                </a:lnTo>
                <a:lnTo>
                  <a:pt x="2965" y="3575"/>
                </a:lnTo>
                <a:lnTo>
                  <a:pt x="2982" y="3518"/>
                </a:lnTo>
                <a:lnTo>
                  <a:pt x="2987" y="3518"/>
                </a:lnTo>
                <a:lnTo>
                  <a:pt x="2989" y="3520"/>
                </a:lnTo>
                <a:lnTo>
                  <a:pt x="2984" y="3529"/>
                </a:lnTo>
                <a:lnTo>
                  <a:pt x="2981" y="3537"/>
                </a:lnTo>
                <a:close/>
                <a:moveTo>
                  <a:pt x="3016" y="3247"/>
                </a:moveTo>
                <a:lnTo>
                  <a:pt x="3011" y="3256"/>
                </a:lnTo>
                <a:lnTo>
                  <a:pt x="3006" y="3266"/>
                </a:lnTo>
                <a:lnTo>
                  <a:pt x="3006" y="3264"/>
                </a:lnTo>
                <a:lnTo>
                  <a:pt x="3006" y="3262"/>
                </a:lnTo>
                <a:lnTo>
                  <a:pt x="3011" y="3255"/>
                </a:lnTo>
                <a:lnTo>
                  <a:pt x="3016" y="3247"/>
                </a:lnTo>
                <a:close/>
                <a:moveTo>
                  <a:pt x="3018" y="3239"/>
                </a:moveTo>
                <a:lnTo>
                  <a:pt x="3020" y="3231"/>
                </a:lnTo>
                <a:lnTo>
                  <a:pt x="3019" y="3223"/>
                </a:lnTo>
                <a:lnTo>
                  <a:pt x="3017" y="3216"/>
                </a:lnTo>
                <a:lnTo>
                  <a:pt x="3013" y="3211"/>
                </a:lnTo>
                <a:lnTo>
                  <a:pt x="3018" y="3198"/>
                </a:lnTo>
                <a:lnTo>
                  <a:pt x="3023" y="3186"/>
                </a:lnTo>
                <a:lnTo>
                  <a:pt x="3028" y="3173"/>
                </a:lnTo>
                <a:lnTo>
                  <a:pt x="3033" y="3158"/>
                </a:lnTo>
                <a:lnTo>
                  <a:pt x="3031" y="3182"/>
                </a:lnTo>
                <a:lnTo>
                  <a:pt x="3028" y="3204"/>
                </a:lnTo>
                <a:lnTo>
                  <a:pt x="3024" y="3222"/>
                </a:lnTo>
                <a:lnTo>
                  <a:pt x="3018" y="3239"/>
                </a:lnTo>
                <a:close/>
                <a:moveTo>
                  <a:pt x="3200" y="3018"/>
                </a:moveTo>
                <a:lnTo>
                  <a:pt x="3203" y="3004"/>
                </a:lnTo>
                <a:lnTo>
                  <a:pt x="3206" y="2991"/>
                </a:lnTo>
                <a:lnTo>
                  <a:pt x="3214" y="2990"/>
                </a:lnTo>
                <a:lnTo>
                  <a:pt x="3222" y="2988"/>
                </a:lnTo>
                <a:lnTo>
                  <a:pt x="3230" y="2984"/>
                </a:lnTo>
                <a:lnTo>
                  <a:pt x="3238" y="2980"/>
                </a:lnTo>
                <a:lnTo>
                  <a:pt x="3231" y="2991"/>
                </a:lnTo>
                <a:lnTo>
                  <a:pt x="3224" y="3001"/>
                </a:lnTo>
                <a:lnTo>
                  <a:pt x="3213" y="3009"/>
                </a:lnTo>
                <a:lnTo>
                  <a:pt x="3200" y="3018"/>
                </a:lnTo>
                <a:close/>
                <a:moveTo>
                  <a:pt x="3231" y="3193"/>
                </a:moveTo>
                <a:lnTo>
                  <a:pt x="3233" y="3183"/>
                </a:lnTo>
                <a:lnTo>
                  <a:pt x="3236" y="3173"/>
                </a:lnTo>
                <a:lnTo>
                  <a:pt x="3238" y="3164"/>
                </a:lnTo>
                <a:lnTo>
                  <a:pt x="3241" y="3154"/>
                </a:lnTo>
                <a:lnTo>
                  <a:pt x="3245" y="3145"/>
                </a:lnTo>
                <a:lnTo>
                  <a:pt x="3251" y="3140"/>
                </a:lnTo>
                <a:lnTo>
                  <a:pt x="3257" y="3138"/>
                </a:lnTo>
                <a:lnTo>
                  <a:pt x="3262" y="3140"/>
                </a:lnTo>
                <a:lnTo>
                  <a:pt x="3266" y="3154"/>
                </a:lnTo>
                <a:lnTo>
                  <a:pt x="3262" y="3171"/>
                </a:lnTo>
                <a:lnTo>
                  <a:pt x="3251" y="3186"/>
                </a:lnTo>
                <a:lnTo>
                  <a:pt x="3231" y="3193"/>
                </a:lnTo>
                <a:close/>
                <a:moveTo>
                  <a:pt x="3287" y="3010"/>
                </a:moveTo>
                <a:lnTo>
                  <a:pt x="3294" y="3027"/>
                </a:lnTo>
                <a:lnTo>
                  <a:pt x="3295" y="3042"/>
                </a:lnTo>
                <a:lnTo>
                  <a:pt x="3292" y="3053"/>
                </a:lnTo>
                <a:lnTo>
                  <a:pt x="3287" y="3057"/>
                </a:lnTo>
                <a:lnTo>
                  <a:pt x="3283" y="3056"/>
                </a:lnTo>
                <a:lnTo>
                  <a:pt x="3278" y="3054"/>
                </a:lnTo>
                <a:lnTo>
                  <a:pt x="3274" y="3052"/>
                </a:lnTo>
                <a:lnTo>
                  <a:pt x="3273" y="3050"/>
                </a:lnTo>
                <a:lnTo>
                  <a:pt x="3272" y="3039"/>
                </a:lnTo>
                <a:lnTo>
                  <a:pt x="3274" y="3029"/>
                </a:lnTo>
                <a:lnTo>
                  <a:pt x="3279" y="3020"/>
                </a:lnTo>
                <a:lnTo>
                  <a:pt x="3287" y="3010"/>
                </a:lnTo>
                <a:close/>
                <a:moveTo>
                  <a:pt x="3548" y="1952"/>
                </a:moveTo>
                <a:lnTo>
                  <a:pt x="3547" y="1952"/>
                </a:lnTo>
                <a:lnTo>
                  <a:pt x="3546" y="1951"/>
                </a:lnTo>
                <a:lnTo>
                  <a:pt x="3547" y="1951"/>
                </a:lnTo>
                <a:lnTo>
                  <a:pt x="3548" y="1951"/>
                </a:lnTo>
                <a:lnTo>
                  <a:pt x="3548" y="1952"/>
                </a:lnTo>
                <a:lnTo>
                  <a:pt x="3548" y="1952"/>
                </a:lnTo>
                <a:close/>
                <a:moveTo>
                  <a:pt x="4055" y="1349"/>
                </a:moveTo>
                <a:lnTo>
                  <a:pt x="4048" y="1362"/>
                </a:lnTo>
                <a:lnTo>
                  <a:pt x="4038" y="1374"/>
                </a:lnTo>
                <a:lnTo>
                  <a:pt x="4029" y="1386"/>
                </a:lnTo>
                <a:lnTo>
                  <a:pt x="4021" y="1395"/>
                </a:lnTo>
                <a:lnTo>
                  <a:pt x="4023" y="1386"/>
                </a:lnTo>
                <a:lnTo>
                  <a:pt x="4026" y="1376"/>
                </a:lnTo>
                <a:lnTo>
                  <a:pt x="4028" y="1369"/>
                </a:lnTo>
                <a:lnTo>
                  <a:pt x="4030" y="1361"/>
                </a:lnTo>
                <a:lnTo>
                  <a:pt x="4037" y="1359"/>
                </a:lnTo>
                <a:lnTo>
                  <a:pt x="4044" y="1357"/>
                </a:lnTo>
                <a:lnTo>
                  <a:pt x="4050" y="1353"/>
                </a:lnTo>
                <a:lnTo>
                  <a:pt x="4055" y="1349"/>
                </a:lnTo>
                <a:close/>
                <a:moveTo>
                  <a:pt x="2333" y="6529"/>
                </a:moveTo>
                <a:lnTo>
                  <a:pt x="2338" y="6533"/>
                </a:lnTo>
                <a:lnTo>
                  <a:pt x="2344" y="6536"/>
                </a:lnTo>
                <a:lnTo>
                  <a:pt x="2351" y="6538"/>
                </a:lnTo>
                <a:lnTo>
                  <a:pt x="2359" y="6539"/>
                </a:lnTo>
                <a:lnTo>
                  <a:pt x="2370" y="6538"/>
                </a:lnTo>
                <a:lnTo>
                  <a:pt x="2381" y="6535"/>
                </a:lnTo>
                <a:lnTo>
                  <a:pt x="2380" y="6543"/>
                </a:lnTo>
                <a:lnTo>
                  <a:pt x="2377" y="6552"/>
                </a:lnTo>
                <a:lnTo>
                  <a:pt x="2376" y="6562"/>
                </a:lnTo>
                <a:lnTo>
                  <a:pt x="2374" y="6573"/>
                </a:lnTo>
                <a:lnTo>
                  <a:pt x="2372" y="6584"/>
                </a:lnTo>
                <a:lnTo>
                  <a:pt x="2370" y="6594"/>
                </a:lnTo>
                <a:lnTo>
                  <a:pt x="2365" y="6590"/>
                </a:lnTo>
                <a:lnTo>
                  <a:pt x="2359" y="6587"/>
                </a:lnTo>
                <a:lnTo>
                  <a:pt x="2352" y="6586"/>
                </a:lnTo>
                <a:lnTo>
                  <a:pt x="2345" y="6585"/>
                </a:lnTo>
                <a:lnTo>
                  <a:pt x="2326" y="6588"/>
                </a:lnTo>
                <a:lnTo>
                  <a:pt x="2310" y="6596"/>
                </a:lnTo>
                <a:lnTo>
                  <a:pt x="2295" y="6608"/>
                </a:lnTo>
                <a:lnTo>
                  <a:pt x="2283" y="6624"/>
                </a:lnTo>
                <a:lnTo>
                  <a:pt x="2289" y="6608"/>
                </a:lnTo>
                <a:lnTo>
                  <a:pt x="2294" y="6593"/>
                </a:lnTo>
                <a:lnTo>
                  <a:pt x="2306" y="6578"/>
                </a:lnTo>
                <a:lnTo>
                  <a:pt x="2316" y="6562"/>
                </a:lnTo>
                <a:lnTo>
                  <a:pt x="2324" y="6546"/>
                </a:lnTo>
                <a:lnTo>
                  <a:pt x="2333" y="6529"/>
                </a:lnTo>
                <a:close/>
                <a:moveTo>
                  <a:pt x="2371" y="6436"/>
                </a:moveTo>
                <a:lnTo>
                  <a:pt x="2375" y="6431"/>
                </a:lnTo>
                <a:lnTo>
                  <a:pt x="2382" y="6427"/>
                </a:lnTo>
                <a:lnTo>
                  <a:pt x="2389" y="6422"/>
                </a:lnTo>
                <a:lnTo>
                  <a:pt x="2396" y="6419"/>
                </a:lnTo>
                <a:lnTo>
                  <a:pt x="2397" y="6430"/>
                </a:lnTo>
                <a:lnTo>
                  <a:pt x="2398" y="6437"/>
                </a:lnTo>
                <a:lnTo>
                  <a:pt x="2395" y="6437"/>
                </a:lnTo>
                <a:lnTo>
                  <a:pt x="2392" y="6437"/>
                </a:lnTo>
                <a:lnTo>
                  <a:pt x="2386" y="6437"/>
                </a:lnTo>
                <a:lnTo>
                  <a:pt x="2380" y="6438"/>
                </a:lnTo>
                <a:lnTo>
                  <a:pt x="2373" y="6440"/>
                </a:lnTo>
                <a:lnTo>
                  <a:pt x="2368" y="6442"/>
                </a:lnTo>
                <a:lnTo>
                  <a:pt x="2369" y="6439"/>
                </a:lnTo>
                <a:lnTo>
                  <a:pt x="2371" y="6436"/>
                </a:lnTo>
                <a:close/>
                <a:moveTo>
                  <a:pt x="2486" y="6098"/>
                </a:moveTo>
                <a:lnTo>
                  <a:pt x="2493" y="6099"/>
                </a:lnTo>
                <a:lnTo>
                  <a:pt x="2500" y="6100"/>
                </a:lnTo>
                <a:lnTo>
                  <a:pt x="2503" y="6100"/>
                </a:lnTo>
                <a:lnTo>
                  <a:pt x="2505" y="6099"/>
                </a:lnTo>
                <a:lnTo>
                  <a:pt x="2503" y="6110"/>
                </a:lnTo>
                <a:lnTo>
                  <a:pt x="2501" y="6120"/>
                </a:lnTo>
                <a:lnTo>
                  <a:pt x="2497" y="6130"/>
                </a:lnTo>
                <a:lnTo>
                  <a:pt x="2494" y="6140"/>
                </a:lnTo>
                <a:lnTo>
                  <a:pt x="2491" y="6139"/>
                </a:lnTo>
                <a:lnTo>
                  <a:pt x="2488" y="6139"/>
                </a:lnTo>
                <a:lnTo>
                  <a:pt x="2481" y="6140"/>
                </a:lnTo>
                <a:lnTo>
                  <a:pt x="2473" y="6141"/>
                </a:lnTo>
                <a:lnTo>
                  <a:pt x="2476" y="6133"/>
                </a:lnTo>
                <a:lnTo>
                  <a:pt x="2479" y="6123"/>
                </a:lnTo>
                <a:lnTo>
                  <a:pt x="2482" y="6111"/>
                </a:lnTo>
                <a:lnTo>
                  <a:pt x="2486" y="6098"/>
                </a:lnTo>
                <a:close/>
                <a:moveTo>
                  <a:pt x="2532" y="5949"/>
                </a:moveTo>
                <a:lnTo>
                  <a:pt x="2539" y="5951"/>
                </a:lnTo>
                <a:lnTo>
                  <a:pt x="2547" y="5952"/>
                </a:lnTo>
                <a:lnTo>
                  <a:pt x="2546" y="5964"/>
                </a:lnTo>
                <a:lnTo>
                  <a:pt x="2544" y="5974"/>
                </a:lnTo>
                <a:lnTo>
                  <a:pt x="2541" y="5982"/>
                </a:lnTo>
                <a:lnTo>
                  <a:pt x="2538" y="5991"/>
                </a:lnTo>
                <a:lnTo>
                  <a:pt x="2537" y="5991"/>
                </a:lnTo>
                <a:lnTo>
                  <a:pt x="2536" y="5990"/>
                </a:lnTo>
                <a:lnTo>
                  <a:pt x="2527" y="5991"/>
                </a:lnTo>
                <a:lnTo>
                  <a:pt x="2518" y="5993"/>
                </a:lnTo>
                <a:lnTo>
                  <a:pt x="2522" y="5983"/>
                </a:lnTo>
                <a:lnTo>
                  <a:pt x="2525" y="5973"/>
                </a:lnTo>
                <a:lnTo>
                  <a:pt x="2528" y="5962"/>
                </a:lnTo>
                <a:lnTo>
                  <a:pt x="2532" y="5949"/>
                </a:lnTo>
                <a:close/>
                <a:moveTo>
                  <a:pt x="3448" y="2487"/>
                </a:moveTo>
                <a:lnTo>
                  <a:pt x="3443" y="2481"/>
                </a:lnTo>
                <a:lnTo>
                  <a:pt x="3440" y="2475"/>
                </a:lnTo>
                <a:lnTo>
                  <a:pt x="3450" y="2432"/>
                </a:lnTo>
                <a:lnTo>
                  <a:pt x="3456" y="2413"/>
                </a:lnTo>
                <a:lnTo>
                  <a:pt x="3462" y="2405"/>
                </a:lnTo>
                <a:lnTo>
                  <a:pt x="3469" y="2399"/>
                </a:lnTo>
                <a:lnTo>
                  <a:pt x="3472" y="2421"/>
                </a:lnTo>
                <a:lnTo>
                  <a:pt x="3469" y="2437"/>
                </a:lnTo>
                <a:lnTo>
                  <a:pt x="3462" y="2457"/>
                </a:lnTo>
                <a:lnTo>
                  <a:pt x="3448" y="2487"/>
                </a:lnTo>
                <a:close/>
                <a:moveTo>
                  <a:pt x="2032" y="7882"/>
                </a:moveTo>
                <a:lnTo>
                  <a:pt x="2031" y="7876"/>
                </a:lnTo>
                <a:lnTo>
                  <a:pt x="2032" y="7873"/>
                </a:lnTo>
                <a:lnTo>
                  <a:pt x="2035" y="7866"/>
                </a:lnTo>
                <a:lnTo>
                  <a:pt x="2042" y="7855"/>
                </a:lnTo>
                <a:lnTo>
                  <a:pt x="2043" y="7863"/>
                </a:lnTo>
                <a:lnTo>
                  <a:pt x="2042" y="7870"/>
                </a:lnTo>
                <a:lnTo>
                  <a:pt x="2038" y="7877"/>
                </a:lnTo>
                <a:lnTo>
                  <a:pt x="2032" y="7882"/>
                </a:lnTo>
                <a:close/>
                <a:moveTo>
                  <a:pt x="2130" y="7384"/>
                </a:moveTo>
                <a:lnTo>
                  <a:pt x="2128" y="7408"/>
                </a:lnTo>
                <a:lnTo>
                  <a:pt x="2121" y="7430"/>
                </a:lnTo>
                <a:lnTo>
                  <a:pt x="2111" y="7453"/>
                </a:lnTo>
                <a:lnTo>
                  <a:pt x="2099" y="7476"/>
                </a:lnTo>
                <a:lnTo>
                  <a:pt x="2101" y="7457"/>
                </a:lnTo>
                <a:lnTo>
                  <a:pt x="2103" y="7439"/>
                </a:lnTo>
                <a:lnTo>
                  <a:pt x="2106" y="7422"/>
                </a:lnTo>
                <a:lnTo>
                  <a:pt x="2110" y="7406"/>
                </a:lnTo>
                <a:lnTo>
                  <a:pt x="2116" y="7401"/>
                </a:lnTo>
                <a:lnTo>
                  <a:pt x="2121" y="7396"/>
                </a:lnTo>
                <a:lnTo>
                  <a:pt x="2126" y="7390"/>
                </a:lnTo>
                <a:lnTo>
                  <a:pt x="2130" y="7384"/>
                </a:lnTo>
                <a:close/>
                <a:moveTo>
                  <a:pt x="2214" y="7033"/>
                </a:moveTo>
                <a:lnTo>
                  <a:pt x="2211" y="7032"/>
                </a:lnTo>
                <a:lnTo>
                  <a:pt x="2208" y="7032"/>
                </a:lnTo>
                <a:lnTo>
                  <a:pt x="2208" y="7028"/>
                </a:lnTo>
                <a:lnTo>
                  <a:pt x="2209" y="7025"/>
                </a:lnTo>
                <a:lnTo>
                  <a:pt x="2212" y="7026"/>
                </a:lnTo>
                <a:lnTo>
                  <a:pt x="2214" y="7027"/>
                </a:lnTo>
                <a:lnTo>
                  <a:pt x="2215" y="7028"/>
                </a:lnTo>
                <a:lnTo>
                  <a:pt x="2214" y="7033"/>
                </a:lnTo>
                <a:close/>
                <a:moveTo>
                  <a:pt x="2237" y="6872"/>
                </a:moveTo>
                <a:lnTo>
                  <a:pt x="2238" y="6858"/>
                </a:lnTo>
                <a:lnTo>
                  <a:pt x="2238" y="6845"/>
                </a:lnTo>
                <a:lnTo>
                  <a:pt x="2239" y="6832"/>
                </a:lnTo>
                <a:lnTo>
                  <a:pt x="2239" y="6822"/>
                </a:lnTo>
                <a:lnTo>
                  <a:pt x="2244" y="6826"/>
                </a:lnTo>
                <a:lnTo>
                  <a:pt x="2250" y="6829"/>
                </a:lnTo>
                <a:lnTo>
                  <a:pt x="2257" y="6831"/>
                </a:lnTo>
                <a:lnTo>
                  <a:pt x="2265" y="6832"/>
                </a:lnTo>
                <a:lnTo>
                  <a:pt x="2272" y="6831"/>
                </a:lnTo>
                <a:lnTo>
                  <a:pt x="2278" y="6830"/>
                </a:lnTo>
                <a:lnTo>
                  <a:pt x="2285" y="6828"/>
                </a:lnTo>
                <a:lnTo>
                  <a:pt x="2292" y="6825"/>
                </a:lnTo>
                <a:lnTo>
                  <a:pt x="2288" y="6833"/>
                </a:lnTo>
                <a:lnTo>
                  <a:pt x="2280" y="6845"/>
                </a:lnTo>
                <a:lnTo>
                  <a:pt x="2268" y="6861"/>
                </a:lnTo>
                <a:lnTo>
                  <a:pt x="2251" y="6882"/>
                </a:lnTo>
                <a:lnTo>
                  <a:pt x="2250" y="6882"/>
                </a:lnTo>
                <a:lnTo>
                  <a:pt x="2249" y="6882"/>
                </a:lnTo>
                <a:lnTo>
                  <a:pt x="2245" y="6882"/>
                </a:lnTo>
                <a:lnTo>
                  <a:pt x="2242" y="6883"/>
                </a:lnTo>
                <a:lnTo>
                  <a:pt x="2238" y="6877"/>
                </a:lnTo>
                <a:lnTo>
                  <a:pt x="2237" y="6872"/>
                </a:lnTo>
                <a:close/>
                <a:moveTo>
                  <a:pt x="3556" y="2464"/>
                </a:moveTo>
                <a:lnTo>
                  <a:pt x="3555" y="2470"/>
                </a:lnTo>
                <a:lnTo>
                  <a:pt x="3553" y="2479"/>
                </a:lnTo>
                <a:lnTo>
                  <a:pt x="3550" y="2473"/>
                </a:lnTo>
                <a:lnTo>
                  <a:pt x="3546" y="2468"/>
                </a:lnTo>
                <a:lnTo>
                  <a:pt x="3541" y="2464"/>
                </a:lnTo>
                <a:lnTo>
                  <a:pt x="3535" y="2462"/>
                </a:lnTo>
                <a:lnTo>
                  <a:pt x="3535" y="2461"/>
                </a:lnTo>
                <a:lnTo>
                  <a:pt x="3535" y="2460"/>
                </a:lnTo>
                <a:lnTo>
                  <a:pt x="3544" y="2446"/>
                </a:lnTo>
                <a:lnTo>
                  <a:pt x="3551" y="2447"/>
                </a:lnTo>
                <a:lnTo>
                  <a:pt x="3555" y="2456"/>
                </a:lnTo>
                <a:lnTo>
                  <a:pt x="3556" y="2464"/>
                </a:lnTo>
                <a:close/>
                <a:moveTo>
                  <a:pt x="3620" y="2242"/>
                </a:moveTo>
                <a:lnTo>
                  <a:pt x="3612" y="2264"/>
                </a:lnTo>
                <a:lnTo>
                  <a:pt x="3606" y="2278"/>
                </a:lnTo>
                <a:lnTo>
                  <a:pt x="3598" y="2281"/>
                </a:lnTo>
                <a:lnTo>
                  <a:pt x="3589" y="2273"/>
                </a:lnTo>
                <a:lnTo>
                  <a:pt x="3588" y="2269"/>
                </a:lnTo>
                <a:lnTo>
                  <a:pt x="3588" y="2263"/>
                </a:lnTo>
                <a:lnTo>
                  <a:pt x="3589" y="2258"/>
                </a:lnTo>
                <a:lnTo>
                  <a:pt x="3590" y="2252"/>
                </a:lnTo>
                <a:lnTo>
                  <a:pt x="3598" y="2251"/>
                </a:lnTo>
                <a:lnTo>
                  <a:pt x="3605" y="2249"/>
                </a:lnTo>
                <a:lnTo>
                  <a:pt x="3612" y="2246"/>
                </a:lnTo>
                <a:lnTo>
                  <a:pt x="3620" y="2242"/>
                </a:lnTo>
                <a:close/>
                <a:moveTo>
                  <a:pt x="3637" y="2166"/>
                </a:moveTo>
                <a:lnTo>
                  <a:pt x="3636" y="2169"/>
                </a:lnTo>
                <a:lnTo>
                  <a:pt x="3636" y="2173"/>
                </a:lnTo>
                <a:lnTo>
                  <a:pt x="3629" y="2168"/>
                </a:lnTo>
                <a:lnTo>
                  <a:pt x="3621" y="2166"/>
                </a:lnTo>
                <a:lnTo>
                  <a:pt x="3625" y="2156"/>
                </a:lnTo>
                <a:lnTo>
                  <a:pt x="3629" y="2146"/>
                </a:lnTo>
                <a:lnTo>
                  <a:pt x="3632" y="2152"/>
                </a:lnTo>
                <a:lnTo>
                  <a:pt x="3635" y="2158"/>
                </a:lnTo>
                <a:lnTo>
                  <a:pt x="3637" y="2162"/>
                </a:lnTo>
                <a:lnTo>
                  <a:pt x="3637" y="2166"/>
                </a:lnTo>
                <a:close/>
                <a:moveTo>
                  <a:pt x="3781" y="1738"/>
                </a:moveTo>
                <a:lnTo>
                  <a:pt x="3778" y="1734"/>
                </a:lnTo>
                <a:lnTo>
                  <a:pt x="3773" y="1731"/>
                </a:lnTo>
                <a:lnTo>
                  <a:pt x="3768" y="1729"/>
                </a:lnTo>
                <a:lnTo>
                  <a:pt x="3763" y="1728"/>
                </a:lnTo>
                <a:lnTo>
                  <a:pt x="3770" y="1722"/>
                </a:lnTo>
                <a:lnTo>
                  <a:pt x="3776" y="1723"/>
                </a:lnTo>
                <a:lnTo>
                  <a:pt x="3780" y="1728"/>
                </a:lnTo>
                <a:lnTo>
                  <a:pt x="3781" y="1738"/>
                </a:lnTo>
                <a:close/>
                <a:moveTo>
                  <a:pt x="3880" y="1683"/>
                </a:moveTo>
                <a:lnTo>
                  <a:pt x="3880" y="1698"/>
                </a:lnTo>
                <a:lnTo>
                  <a:pt x="3878" y="1713"/>
                </a:lnTo>
                <a:lnTo>
                  <a:pt x="3873" y="1727"/>
                </a:lnTo>
                <a:lnTo>
                  <a:pt x="3869" y="1740"/>
                </a:lnTo>
                <a:lnTo>
                  <a:pt x="3863" y="1746"/>
                </a:lnTo>
                <a:lnTo>
                  <a:pt x="3857" y="1753"/>
                </a:lnTo>
                <a:lnTo>
                  <a:pt x="3853" y="1760"/>
                </a:lnTo>
                <a:lnTo>
                  <a:pt x="3849" y="1767"/>
                </a:lnTo>
                <a:lnTo>
                  <a:pt x="3848" y="1773"/>
                </a:lnTo>
                <a:lnTo>
                  <a:pt x="3847" y="1779"/>
                </a:lnTo>
                <a:lnTo>
                  <a:pt x="3847" y="1784"/>
                </a:lnTo>
                <a:lnTo>
                  <a:pt x="3848" y="1789"/>
                </a:lnTo>
                <a:lnTo>
                  <a:pt x="3837" y="1805"/>
                </a:lnTo>
                <a:lnTo>
                  <a:pt x="3827" y="1819"/>
                </a:lnTo>
                <a:lnTo>
                  <a:pt x="3816" y="1834"/>
                </a:lnTo>
                <a:lnTo>
                  <a:pt x="3805" y="1849"/>
                </a:lnTo>
                <a:lnTo>
                  <a:pt x="3798" y="1848"/>
                </a:lnTo>
                <a:lnTo>
                  <a:pt x="3793" y="1843"/>
                </a:lnTo>
                <a:lnTo>
                  <a:pt x="3789" y="1837"/>
                </a:lnTo>
                <a:lnTo>
                  <a:pt x="3787" y="1832"/>
                </a:lnTo>
                <a:lnTo>
                  <a:pt x="3792" y="1802"/>
                </a:lnTo>
                <a:lnTo>
                  <a:pt x="3799" y="1772"/>
                </a:lnTo>
                <a:lnTo>
                  <a:pt x="3809" y="1743"/>
                </a:lnTo>
                <a:lnTo>
                  <a:pt x="3822" y="1717"/>
                </a:lnTo>
                <a:lnTo>
                  <a:pt x="3841" y="1683"/>
                </a:lnTo>
                <a:lnTo>
                  <a:pt x="3857" y="1647"/>
                </a:lnTo>
                <a:lnTo>
                  <a:pt x="3871" y="1609"/>
                </a:lnTo>
                <a:lnTo>
                  <a:pt x="3887" y="1570"/>
                </a:lnTo>
                <a:lnTo>
                  <a:pt x="3895" y="1601"/>
                </a:lnTo>
                <a:lnTo>
                  <a:pt x="3890" y="1630"/>
                </a:lnTo>
                <a:lnTo>
                  <a:pt x="3882" y="1657"/>
                </a:lnTo>
                <a:lnTo>
                  <a:pt x="3880" y="1683"/>
                </a:lnTo>
                <a:close/>
                <a:moveTo>
                  <a:pt x="3935" y="1751"/>
                </a:moveTo>
                <a:lnTo>
                  <a:pt x="3934" y="1745"/>
                </a:lnTo>
                <a:lnTo>
                  <a:pt x="3932" y="1739"/>
                </a:lnTo>
                <a:lnTo>
                  <a:pt x="3928" y="1734"/>
                </a:lnTo>
                <a:lnTo>
                  <a:pt x="3924" y="1730"/>
                </a:lnTo>
                <a:lnTo>
                  <a:pt x="3928" y="1725"/>
                </a:lnTo>
                <a:lnTo>
                  <a:pt x="3932" y="1721"/>
                </a:lnTo>
                <a:lnTo>
                  <a:pt x="3937" y="1728"/>
                </a:lnTo>
                <a:lnTo>
                  <a:pt x="3939" y="1733"/>
                </a:lnTo>
                <a:lnTo>
                  <a:pt x="3938" y="1742"/>
                </a:lnTo>
                <a:lnTo>
                  <a:pt x="3935" y="1751"/>
                </a:lnTo>
                <a:close/>
                <a:moveTo>
                  <a:pt x="3379" y="3537"/>
                </a:moveTo>
                <a:lnTo>
                  <a:pt x="3381" y="3528"/>
                </a:lnTo>
                <a:lnTo>
                  <a:pt x="3381" y="3519"/>
                </a:lnTo>
                <a:lnTo>
                  <a:pt x="3380" y="3511"/>
                </a:lnTo>
                <a:lnTo>
                  <a:pt x="3378" y="3503"/>
                </a:lnTo>
                <a:lnTo>
                  <a:pt x="3384" y="3485"/>
                </a:lnTo>
                <a:lnTo>
                  <a:pt x="3390" y="3466"/>
                </a:lnTo>
                <a:lnTo>
                  <a:pt x="3397" y="3448"/>
                </a:lnTo>
                <a:lnTo>
                  <a:pt x="3403" y="3429"/>
                </a:lnTo>
                <a:lnTo>
                  <a:pt x="3403" y="3464"/>
                </a:lnTo>
                <a:lnTo>
                  <a:pt x="3391" y="3518"/>
                </a:lnTo>
                <a:lnTo>
                  <a:pt x="3374" y="3582"/>
                </a:lnTo>
                <a:lnTo>
                  <a:pt x="3361" y="3642"/>
                </a:lnTo>
                <a:lnTo>
                  <a:pt x="3345" y="3699"/>
                </a:lnTo>
                <a:lnTo>
                  <a:pt x="3323" y="3759"/>
                </a:lnTo>
                <a:lnTo>
                  <a:pt x="3303" y="3817"/>
                </a:lnTo>
                <a:lnTo>
                  <a:pt x="3293" y="3863"/>
                </a:lnTo>
                <a:lnTo>
                  <a:pt x="3286" y="3910"/>
                </a:lnTo>
                <a:lnTo>
                  <a:pt x="3272" y="3955"/>
                </a:lnTo>
                <a:lnTo>
                  <a:pt x="3257" y="3999"/>
                </a:lnTo>
                <a:lnTo>
                  <a:pt x="3243" y="4044"/>
                </a:lnTo>
                <a:lnTo>
                  <a:pt x="3240" y="4050"/>
                </a:lnTo>
                <a:lnTo>
                  <a:pt x="3232" y="4057"/>
                </a:lnTo>
                <a:lnTo>
                  <a:pt x="3223" y="4065"/>
                </a:lnTo>
                <a:lnTo>
                  <a:pt x="3211" y="4076"/>
                </a:lnTo>
                <a:lnTo>
                  <a:pt x="3216" y="4055"/>
                </a:lnTo>
                <a:lnTo>
                  <a:pt x="3221" y="4033"/>
                </a:lnTo>
                <a:lnTo>
                  <a:pt x="3227" y="4012"/>
                </a:lnTo>
                <a:lnTo>
                  <a:pt x="3232" y="3990"/>
                </a:lnTo>
                <a:lnTo>
                  <a:pt x="3236" y="3985"/>
                </a:lnTo>
                <a:lnTo>
                  <a:pt x="3238" y="3980"/>
                </a:lnTo>
                <a:lnTo>
                  <a:pt x="3239" y="3971"/>
                </a:lnTo>
                <a:lnTo>
                  <a:pt x="3240" y="3963"/>
                </a:lnTo>
                <a:lnTo>
                  <a:pt x="3247" y="3937"/>
                </a:lnTo>
                <a:lnTo>
                  <a:pt x="3253" y="3912"/>
                </a:lnTo>
                <a:lnTo>
                  <a:pt x="3260" y="3886"/>
                </a:lnTo>
                <a:lnTo>
                  <a:pt x="3267" y="3862"/>
                </a:lnTo>
                <a:lnTo>
                  <a:pt x="3272" y="3855"/>
                </a:lnTo>
                <a:lnTo>
                  <a:pt x="3277" y="3847"/>
                </a:lnTo>
                <a:lnTo>
                  <a:pt x="3282" y="3840"/>
                </a:lnTo>
                <a:lnTo>
                  <a:pt x="3285" y="3832"/>
                </a:lnTo>
                <a:lnTo>
                  <a:pt x="3287" y="3823"/>
                </a:lnTo>
                <a:lnTo>
                  <a:pt x="3288" y="3815"/>
                </a:lnTo>
                <a:lnTo>
                  <a:pt x="3287" y="3806"/>
                </a:lnTo>
                <a:lnTo>
                  <a:pt x="3285" y="3799"/>
                </a:lnTo>
                <a:lnTo>
                  <a:pt x="3290" y="3780"/>
                </a:lnTo>
                <a:lnTo>
                  <a:pt x="3296" y="3759"/>
                </a:lnTo>
                <a:lnTo>
                  <a:pt x="3301" y="3740"/>
                </a:lnTo>
                <a:lnTo>
                  <a:pt x="3307" y="3720"/>
                </a:lnTo>
                <a:lnTo>
                  <a:pt x="3315" y="3712"/>
                </a:lnTo>
                <a:lnTo>
                  <a:pt x="3321" y="3704"/>
                </a:lnTo>
                <a:lnTo>
                  <a:pt x="3327" y="3694"/>
                </a:lnTo>
                <a:lnTo>
                  <a:pt x="3332" y="3685"/>
                </a:lnTo>
                <a:lnTo>
                  <a:pt x="3334" y="3675"/>
                </a:lnTo>
                <a:lnTo>
                  <a:pt x="3334" y="3664"/>
                </a:lnTo>
                <a:lnTo>
                  <a:pt x="3333" y="3656"/>
                </a:lnTo>
                <a:lnTo>
                  <a:pt x="3330" y="3648"/>
                </a:lnTo>
                <a:lnTo>
                  <a:pt x="3336" y="3630"/>
                </a:lnTo>
                <a:lnTo>
                  <a:pt x="3341" y="3610"/>
                </a:lnTo>
                <a:lnTo>
                  <a:pt x="3347" y="3592"/>
                </a:lnTo>
                <a:lnTo>
                  <a:pt x="3353" y="3574"/>
                </a:lnTo>
                <a:lnTo>
                  <a:pt x="3361" y="3565"/>
                </a:lnTo>
                <a:lnTo>
                  <a:pt x="3368" y="3557"/>
                </a:lnTo>
                <a:lnTo>
                  <a:pt x="3374" y="3547"/>
                </a:lnTo>
                <a:lnTo>
                  <a:pt x="3379" y="3537"/>
                </a:lnTo>
                <a:close/>
                <a:moveTo>
                  <a:pt x="3701" y="2225"/>
                </a:moveTo>
                <a:lnTo>
                  <a:pt x="3699" y="2238"/>
                </a:lnTo>
                <a:lnTo>
                  <a:pt x="3694" y="2248"/>
                </a:lnTo>
                <a:lnTo>
                  <a:pt x="3689" y="2255"/>
                </a:lnTo>
                <a:lnTo>
                  <a:pt x="3685" y="2257"/>
                </a:lnTo>
                <a:lnTo>
                  <a:pt x="3683" y="2254"/>
                </a:lnTo>
                <a:lnTo>
                  <a:pt x="3680" y="2250"/>
                </a:lnTo>
                <a:lnTo>
                  <a:pt x="3678" y="2247"/>
                </a:lnTo>
                <a:lnTo>
                  <a:pt x="3677" y="2244"/>
                </a:lnTo>
                <a:lnTo>
                  <a:pt x="3679" y="2233"/>
                </a:lnTo>
                <a:lnTo>
                  <a:pt x="3682" y="2224"/>
                </a:lnTo>
                <a:lnTo>
                  <a:pt x="3687" y="2214"/>
                </a:lnTo>
                <a:lnTo>
                  <a:pt x="3695" y="2207"/>
                </a:lnTo>
                <a:lnTo>
                  <a:pt x="3698" y="2211"/>
                </a:lnTo>
                <a:lnTo>
                  <a:pt x="3700" y="2215"/>
                </a:lnTo>
                <a:lnTo>
                  <a:pt x="3701" y="2220"/>
                </a:lnTo>
                <a:lnTo>
                  <a:pt x="3701" y="2224"/>
                </a:lnTo>
                <a:lnTo>
                  <a:pt x="3701" y="2225"/>
                </a:lnTo>
                <a:lnTo>
                  <a:pt x="3701" y="2225"/>
                </a:lnTo>
                <a:close/>
                <a:moveTo>
                  <a:pt x="3785" y="1919"/>
                </a:moveTo>
                <a:lnTo>
                  <a:pt x="3780" y="1924"/>
                </a:lnTo>
                <a:lnTo>
                  <a:pt x="3775" y="1929"/>
                </a:lnTo>
                <a:lnTo>
                  <a:pt x="3778" y="1920"/>
                </a:lnTo>
                <a:lnTo>
                  <a:pt x="3780" y="1917"/>
                </a:lnTo>
                <a:lnTo>
                  <a:pt x="3782" y="1917"/>
                </a:lnTo>
                <a:lnTo>
                  <a:pt x="3785" y="1919"/>
                </a:lnTo>
                <a:close/>
                <a:moveTo>
                  <a:pt x="3772" y="1936"/>
                </a:moveTo>
                <a:lnTo>
                  <a:pt x="3772" y="1936"/>
                </a:lnTo>
                <a:lnTo>
                  <a:pt x="3772" y="1935"/>
                </a:lnTo>
                <a:lnTo>
                  <a:pt x="3772" y="1936"/>
                </a:lnTo>
                <a:lnTo>
                  <a:pt x="3772" y="1936"/>
                </a:lnTo>
                <a:close/>
                <a:moveTo>
                  <a:pt x="3605" y="2811"/>
                </a:moveTo>
                <a:lnTo>
                  <a:pt x="3605" y="2829"/>
                </a:lnTo>
                <a:lnTo>
                  <a:pt x="3601" y="2847"/>
                </a:lnTo>
                <a:lnTo>
                  <a:pt x="3589" y="2868"/>
                </a:lnTo>
                <a:lnTo>
                  <a:pt x="3570" y="2898"/>
                </a:lnTo>
                <a:lnTo>
                  <a:pt x="3573" y="2878"/>
                </a:lnTo>
                <a:lnTo>
                  <a:pt x="3575" y="2862"/>
                </a:lnTo>
                <a:lnTo>
                  <a:pt x="3577" y="2849"/>
                </a:lnTo>
                <a:lnTo>
                  <a:pt x="3579" y="2839"/>
                </a:lnTo>
                <a:lnTo>
                  <a:pt x="3586" y="2834"/>
                </a:lnTo>
                <a:lnTo>
                  <a:pt x="3593" y="2827"/>
                </a:lnTo>
                <a:lnTo>
                  <a:pt x="3600" y="2819"/>
                </a:lnTo>
                <a:lnTo>
                  <a:pt x="3605" y="2811"/>
                </a:lnTo>
                <a:close/>
                <a:moveTo>
                  <a:pt x="3635" y="2683"/>
                </a:move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close/>
                <a:moveTo>
                  <a:pt x="3679" y="2545"/>
                </a:moveTo>
                <a:lnTo>
                  <a:pt x="3679" y="2571"/>
                </a:lnTo>
                <a:lnTo>
                  <a:pt x="3676" y="2594"/>
                </a:lnTo>
                <a:lnTo>
                  <a:pt x="3670" y="2616"/>
                </a:lnTo>
                <a:lnTo>
                  <a:pt x="3658" y="2641"/>
                </a:lnTo>
                <a:lnTo>
                  <a:pt x="3658" y="2631"/>
                </a:lnTo>
                <a:lnTo>
                  <a:pt x="3656" y="2623"/>
                </a:lnTo>
                <a:lnTo>
                  <a:pt x="3652" y="2616"/>
                </a:lnTo>
                <a:lnTo>
                  <a:pt x="3646" y="2610"/>
                </a:lnTo>
                <a:lnTo>
                  <a:pt x="3651" y="2594"/>
                </a:lnTo>
                <a:lnTo>
                  <a:pt x="3658" y="2578"/>
                </a:lnTo>
                <a:lnTo>
                  <a:pt x="3668" y="2562"/>
                </a:lnTo>
                <a:lnTo>
                  <a:pt x="3679" y="2545"/>
                </a:lnTo>
                <a:close/>
                <a:moveTo>
                  <a:pt x="3785" y="2228"/>
                </a:moveTo>
                <a:lnTo>
                  <a:pt x="3779" y="2260"/>
                </a:lnTo>
                <a:lnTo>
                  <a:pt x="3773" y="2280"/>
                </a:lnTo>
                <a:lnTo>
                  <a:pt x="3767" y="2303"/>
                </a:lnTo>
                <a:lnTo>
                  <a:pt x="3758" y="2349"/>
                </a:lnTo>
                <a:lnTo>
                  <a:pt x="3757" y="2352"/>
                </a:lnTo>
                <a:lnTo>
                  <a:pt x="3754" y="2354"/>
                </a:lnTo>
                <a:lnTo>
                  <a:pt x="3752" y="2356"/>
                </a:lnTo>
                <a:lnTo>
                  <a:pt x="3749" y="2356"/>
                </a:lnTo>
                <a:lnTo>
                  <a:pt x="3751" y="2346"/>
                </a:lnTo>
                <a:lnTo>
                  <a:pt x="3750" y="2336"/>
                </a:lnTo>
                <a:lnTo>
                  <a:pt x="3747" y="2327"/>
                </a:lnTo>
                <a:lnTo>
                  <a:pt x="3742" y="2320"/>
                </a:lnTo>
                <a:lnTo>
                  <a:pt x="3746" y="2302"/>
                </a:lnTo>
                <a:lnTo>
                  <a:pt x="3749" y="2285"/>
                </a:lnTo>
                <a:lnTo>
                  <a:pt x="3752" y="2268"/>
                </a:lnTo>
                <a:lnTo>
                  <a:pt x="3757" y="2250"/>
                </a:lnTo>
                <a:lnTo>
                  <a:pt x="3765" y="2246"/>
                </a:lnTo>
                <a:lnTo>
                  <a:pt x="3772" y="2241"/>
                </a:lnTo>
                <a:lnTo>
                  <a:pt x="3779" y="2235"/>
                </a:lnTo>
                <a:lnTo>
                  <a:pt x="3785" y="2228"/>
                </a:lnTo>
                <a:close/>
                <a:moveTo>
                  <a:pt x="3799" y="2103"/>
                </a:moveTo>
                <a:lnTo>
                  <a:pt x="3792" y="2112"/>
                </a:lnTo>
                <a:lnTo>
                  <a:pt x="3784" y="2121"/>
                </a:lnTo>
                <a:lnTo>
                  <a:pt x="3786" y="2113"/>
                </a:lnTo>
                <a:lnTo>
                  <a:pt x="3787" y="2106"/>
                </a:lnTo>
                <a:lnTo>
                  <a:pt x="3793" y="2105"/>
                </a:lnTo>
                <a:lnTo>
                  <a:pt x="3799" y="2103"/>
                </a:lnTo>
                <a:close/>
                <a:moveTo>
                  <a:pt x="2929" y="4802"/>
                </a:moveTo>
                <a:lnTo>
                  <a:pt x="2927" y="4799"/>
                </a:lnTo>
                <a:lnTo>
                  <a:pt x="2926" y="4798"/>
                </a:lnTo>
                <a:lnTo>
                  <a:pt x="2927" y="4796"/>
                </a:lnTo>
                <a:lnTo>
                  <a:pt x="2930" y="4791"/>
                </a:lnTo>
                <a:lnTo>
                  <a:pt x="2932" y="4793"/>
                </a:lnTo>
                <a:lnTo>
                  <a:pt x="2933" y="4795"/>
                </a:lnTo>
                <a:lnTo>
                  <a:pt x="2932" y="4797"/>
                </a:lnTo>
                <a:lnTo>
                  <a:pt x="2929" y="4802"/>
                </a:lnTo>
                <a:close/>
                <a:moveTo>
                  <a:pt x="3007" y="4761"/>
                </a:moveTo>
                <a:lnTo>
                  <a:pt x="3004" y="4760"/>
                </a:lnTo>
                <a:lnTo>
                  <a:pt x="3002" y="4757"/>
                </a:lnTo>
                <a:lnTo>
                  <a:pt x="3002" y="4753"/>
                </a:lnTo>
                <a:lnTo>
                  <a:pt x="3005" y="4748"/>
                </a:lnTo>
                <a:lnTo>
                  <a:pt x="3008" y="4746"/>
                </a:lnTo>
                <a:lnTo>
                  <a:pt x="3012" y="4745"/>
                </a:lnTo>
                <a:lnTo>
                  <a:pt x="3012" y="4749"/>
                </a:lnTo>
                <a:lnTo>
                  <a:pt x="3013" y="4754"/>
                </a:lnTo>
                <a:lnTo>
                  <a:pt x="3010" y="4758"/>
                </a:lnTo>
                <a:lnTo>
                  <a:pt x="3007" y="4761"/>
                </a:lnTo>
                <a:close/>
                <a:moveTo>
                  <a:pt x="3474" y="3220"/>
                </a:moveTo>
                <a:lnTo>
                  <a:pt x="3473" y="3217"/>
                </a:lnTo>
                <a:lnTo>
                  <a:pt x="3472" y="3214"/>
                </a:lnTo>
                <a:lnTo>
                  <a:pt x="3474" y="3196"/>
                </a:lnTo>
                <a:lnTo>
                  <a:pt x="3476" y="3184"/>
                </a:lnTo>
                <a:lnTo>
                  <a:pt x="3479" y="3177"/>
                </a:lnTo>
                <a:lnTo>
                  <a:pt x="3483" y="3174"/>
                </a:lnTo>
                <a:lnTo>
                  <a:pt x="3490" y="3178"/>
                </a:lnTo>
                <a:lnTo>
                  <a:pt x="3488" y="3189"/>
                </a:lnTo>
                <a:lnTo>
                  <a:pt x="3482" y="3205"/>
                </a:lnTo>
                <a:lnTo>
                  <a:pt x="3474" y="3220"/>
                </a:lnTo>
                <a:close/>
                <a:moveTo>
                  <a:pt x="2908" y="5080"/>
                </a:moveTo>
                <a:lnTo>
                  <a:pt x="2912" y="5098"/>
                </a:lnTo>
                <a:lnTo>
                  <a:pt x="2911" y="5114"/>
                </a:lnTo>
                <a:lnTo>
                  <a:pt x="2904" y="5130"/>
                </a:lnTo>
                <a:lnTo>
                  <a:pt x="2888" y="5142"/>
                </a:lnTo>
                <a:lnTo>
                  <a:pt x="2885" y="5125"/>
                </a:lnTo>
                <a:lnTo>
                  <a:pt x="2886" y="5107"/>
                </a:lnTo>
                <a:lnTo>
                  <a:pt x="2893" y="5093"/>
                </a:lnTo>
                <a:lnTo>
                  <a:pt x="2908" y="5080"/>
                </a:lnTo>
                <a:close/>
                <a:moveTo>
                  <a:pt x="2838" y="5304"/>
                </a:moveTo>
                <a:lnTo>
                  <a:pt x="2841" y="5324"/>
                </a:lnTo>
                <a:lnTo>
                  <a:pt x="2840" y="5340"/>
                </a:lnTo>
                <a:lnTo>
                  <a:pt x="2833" y="5356"/>
                </a:lnTo>
                <a:lnTo>
                  <a:pt x="2823" y="5368"/>
                </a:lnTo>
                <a:lnTo>
                  <a:pt x="2818" y="5372"/>
                </a:lnTo>
                <a:lnTo>
                  <a:pt x="2811" y="5374"/>
                </a:lnTo>
                <a:lnTo>
                  <a:pt x="2803" y="5375"/>
                </a:lnTo>
                <a:lnTo>
                  <a:pt x="2796" y="5377"/>
                </a:lnTo>
                <a:lnTo>
                  <a:pt x="2796" y="5353"/>
                </a:lnTo>
                <a:lnTo>
                  <a:pt x="2801" y="5332"/>
                </a:lnTo>
                <a:lnTo>
                  <a:pt x="2816" y="5316"/>
                </a:lnTo>
                <a:lnTo>
                  <a:pt x="2838" y="5304"/>
                </a:lnTo>
                <a:close/>
                <a:moveTo>
                  <a:pt x="3830" y="1958"/>
                </a:moveTo>
                <a:lnTo>
                  <a:pt x="3839" y="1957"/>
                </a:lnTo>
                <a:lnTo>
                  <a:pt x="3848" y="1955"/>
                </a:lnTo>
                <a:lnTo>
                  <a:pt x="3857" y="1951"/>
                </a:lnTo>
                <a:lnTo>
                  <a:pt x="3865" y="1946"/>
                </a:lnTo>
                <a:lnTo>
                  <a:pt x="3860" y="1961"/>
                </a:lnTo>
                <a:lnTo>
                  <a:pt x="3854" y="1979"/>
                </a:lnTo>
                <a:lnTo>
                  <a:pt x="3846" y="1999"/>
                </a:lnTo>
                <a:lnTo>
                  <a:pt x="3839" y="2020"/>
                </a:lnTo>
                <a:lnTo>
                  <a:pt x="3835" y="2017"/>
                </a:lnTo>
                <a:lnTo>
                  <a:pt x="3833" y="2012"/>
                </a:lnTo>
                <a:lnTo>
                  <a:pt x="3831" y="1996"/>
                </a:lnTo>
                <a:lnTo>
                  <a:pt x="3826" y="1957"/>
                </a:lnTo>
                <a:lnTo>
                  <a:pt x="3828" y="1958"/>
                </a:lnTo>
                <a:lnTo>
                  <a:pt x="3830" y="1958"/>
                </a:lnTo>
                <a:close/>
                <a:moveTo>
                  <a:pt x="3010" y="4514"/>
                </a:moveTo>
                <a:lnTo>
                  <a:pt x="3007" y="4514"/>
                </a:lnTo>
                <a:lnTo>
                  <a:pt x="3004" y="4515"/>
                </a:lnTo>
                <a:lnTo>
                  <a:pt x="3007" y="4504"/>
                </a:lnTo>
                <a:lnTo>
                  <a:pt x="3010" y="4495"/>
                </a:lnTo>
                <a:lnTo>
                  <a:pt x="3013" y="4486"/>
                </a:lnTo>
                <a:lnTo>
                  <a:pt x="3016" y="4478"/>
                </a:lnTo>
                <a:lnTo>
                  <a:pt x="3017" y="4478"/>
                </a:lnTo>
                <a:lnTo>
                  <a:pt x="3019" y="4478"/>
                </a:lnTo>
                <a:lnTo>
                  <a:pt x="3022" y="4487"/>
                </a:lnTo>
                <a:lnTo>
                  <a:pt x="3022" y="4496"/>
                </a:lnTo>
                <a:lnTo>
                  <a:pt x="3022" y="4505"/>
                </a:lnTo>
                <a:lnTo>
                  <a:pt x="3020" y="4515"/>
                </a:lnTo>
                <a:lnTo>
                  <a:pt x="3015" y="4514"/>
                </a:lnTo>
                <a:lnTo>
                  <a:pt x="3010" y="4514"/>
                </a:lnTo>
                <a:close/>
                <a:moveTo>
                  <a:pt x="2262" y="7136"/>
                </a:moveTo>
                <a:lnTo>
                  <a:pt x="2260" y="7124"/>
                </a:lnTo>
                <a:lnTo>
                  <a:pt x="2260" y="7117"/>
                </a:lnTo>
                <a:lnTo>
                  <a:pt x="2264" y="7107"/>
                </a:lnTo>
                <a:lnTo>
                  <a:pt x="2273" y="7087"/>
                </a:lnTo>
                <a:lnTo>
                  <a:pt x="2274" y="7101"/>
                </a:lnTo>
                <a:lnTo>
                  <a:pt x="2273" y="7113"/>
                </a:lnTo>
                <a:lnTo>
                  <a:pt x="2269" y="7126"/>
                </a:lnTo>
                <a:lnTo>
                  <a:pt x="2262" y="7136"/>
                </a:lnTo>
                <a:close/>
                <a:moveTo>
                  <a:pt x="3862" y="1849"/>
                </a:moveTo>
                <a:lnTo>
                  <a:pt x="3868" y="1839"/>
                </a:lnTo>
                <a:lnTo>
                  <a:pt x="3872" y="1829"/>
                </a:lnTo>
                <a:lnTo>
                  <a:pt x="3877" y="1819"/>
                </a:lnTo>
                <a:lnTo>
                  <a:pt x="3882" y="1809"/>
                </a:lnTo>
                <a:lnTo>
                  <a:pt x="3890" y="1807"/>
                </a:lnTo>
                <a:lnTo>
                  <a:pt x="3898" y="1804"/>
                </a:lnTo>
                <a:lnTo>
                  <a:pt x="3907" y="1800"/>
                </a:lnTo>
                <a:lnTo>
                  <a:pt x="3914" y="1794"/>
                </a:lnTo>
                <a:lnTo>
                  <a:pt x="3911" y="1802"/>
                </a:lnTo>
                <a:lnTo>
                  <a:pt x="3908" y="1808"/>
                </a:lnTo>
                <a:lnTo>
                  <a:pt x="3906" y="1815"/>
                </a:lnTo>
                <a:lnTo>
                  <a:pt x="3904" y="1823"/>
                </a:lnTo>
                <a:lnTo>
                  <a:pt x="3902" y="1834"/>
                </a:lnTo>
                <a:lnTo>
                  <a:pt x="3898" y="1847"/>
                </a:lnTo>
                <a:lnTo>
                  <a:pt x="3893" y="1863"/>
                </a:lnTo>
                <a:lnTo>
                  <a:pt x="3885" y="1885"/>
                </a:lnTo>
                <a:lnTo>
                  <a:pt x="3881" y="1879"/>
                </a:lnTo>
                <a:lnTo>
                  <a:pt x="3875" y="1875"/>
                </a:lnTo>
                <a:lnTo>
                  <a:pt x="3867" y="1872"/>
                </a:lnTo>
                <a:lnTo>
                  <a:pt x="3859" y="1871"/>
                </a:lnTo>
                <a:lnTo>
                  <a:pt x="3855" y="1872"/>
                </a:lnTo>
                <a:lnTo>
                  <a:pt x="3850" y="1872"/>
                </a:lnTo>
                <a:lnTo>
                  <a:pt x="3856" y="1861"/>
                </a:lnTo>
                <a:lnTo>
                  <a:pt x="3862" y="1849"/>
                </a:lnTo>
                <a:close/>
                <a:moveTo>
                  <a:pt x="3370" y="3070"/>
                </a:moveTo>
                <a:lnTo>
                  <a:pt x="3374" y="3063"/>
                </a:lnTo>
                <a:lnTo>
                  <a:pt x="3379" y="3064"/>
                </a:lnTo>
                <a:lnTo>
                  <a:pt x="3381" y="3069"/>
                </a:lnTo>
                <a:lnTo>
                  <a:pt x="3379" y="3075"/>
                </a:lnTo>
                <a:lnTo>
                  <a:pt x="3375" y="3077"/>
                </a:lnTo>
                <a:lnTo>
                  <a:pt x="3372" y="3078"/>
                </a:lnTo>
                <a:lnTo>
                  <a:pt x="3371" y="3073"/>
                </a:lnTo>
                <a:lnTo>
                  <a:pt x="3370" y="3070"/>
                </a:lnTo>
                <a:close/>
                <a:moveTo>
                  <a:pt x="3369" y="3129"/>
                </a:moveTo>
                <a:lnTo>
                  <a:pt x="3370" y="3141"/>
                </a:lnTo>
                <a:lnTo>
                  <a:pt x="3369" y="3146"/>
                </a:lnTo>
                <a:lnTo>
                  <a:pt x="3364" y="3148"/>
                </a:lnTo>
                <a:lnTo>
                  <a:pt x="3352" y="3150"/>
                </a:lnTo>
                <a:lnTo>
                  <a:pt x="3348" y="3139"/>
                </a:lnTo>
                <a:lnTo>
                  <a:pt x="3355" y="3132"/>
                </a:lnTo>
                <a:lnTo>
                  <a:pt x="3364" y="3129"/>
                </a:lnTo>
                <a:lnTo>
                  <a:pt x="3369" y="3129"/>
                </a:lnTo>
                <a:close/>
                <a:moveTo>
                  <a:pt x="2888" y="4590"/>
                </a:moveTo>
                <a:lnTo>
                  <a:pt x="2894" y="4580"/>
                </a:lnTo>
                <a:lnTo>
                  <a:pt x="2898" y="4570"/>
                </a:lnTo>
                <a:lnTo>
                  <a:pt x="2900" y="4562"/>
                </a:lnTo>
                <a:lnTo>
                  <a:pt x="2902" y="4555"/>
                </a:lnTo>
                <a:lnTo>
                  <a:pt x="2902" y="4548"/>
                </a:lnTo>
                <a:lnTo>
                  <a:pt x="2899" y="4541"/>
                </a:lnTo>
                <a:lnTo>
                  <a:pt x="2906" y="4522"/>
                </a:lnTo>
                <a:lnTo>
                  <a:pt x="2914" y="4499"/>
                </a:lnTo>
                <a:lnTo>
                  <a:pt x="2923" y="4474"/>
                </a:lnTo>
                <a:lnTo>
                  <a:pt x="2934" y="4444"/>
                </a:lnTo>
                <a:lnTo>
                  <a:pt x="2937" y="4439"/>
                </a:lnTo>
                <a:lnTo>
                  <a:pt x="2941" y="4434"/>
                </a:lnTo>
                <a:lnTo>
                  <a:pt x="2943" y="4428"/>
                </a:lnTo>
                <a:lnTo>
                  <a:pt x="2945" y="4423"/>
                </a:lnTo>
                <a:lnTo>
                  <a:pt x="2947" y="4416"/>
                </a:lnTo>
                <a:lnTo>
                  <a:pt x="2948" y="4409"/>
                </a:lnTo>
                <a:lnTo>
                  <a:pt x="2958" y="4386"/>
                </a:lnTo>
                <a:lnTo>
                  <a:pt x="2969" y="4361"/>
                </a:lnTo>
                <a:lnTo>
                  <a:pt x="2980" y="4334"/>
                </a:lnTo>
                <a:lnTo>
                  <a:pt x="2993" y="4305"/>
                </a:lnTo>
                <a:lnTo>
                  <a:pt x="3004" y="4311"/>
                </a:lnTo>
                <a:lnTo>
                  <a:pt x="3012" y="4319"/>
                </a:lnTo>
                <a:lnTo>
                  <a:pt x="3021" y="4327"/>
                </a:lnTo>
                <a:lnTo>
                  <a:pt x="3033" y="4328"/>
                </a:lnTo>
                <a:lnTo>
                  <a:pt x="3037" y="4331"/>
                </a:lnTo>
                <a:lnTo>
                  <a:pt x="3042" y="4340"/>
                </a:lnTo>
                <a:lnTo>
                  <a:pt x="3047" y="4353"/>
                </a:lnTo>
                <a:lnTo>
                  <a:pt x="3051" y="4366"/>
                </a:lnTo>
                <a:lnTo>
                  <a:pt x="3029" y="4373"/>
                </a:lnTo>
                <a:lnTo>
                  <a:pt x="3010" y="4385"/>
                </a:lnTo>
                <a:lnTo>
                  <a:pt x="2993" y="4402"/>
                </a:lnTo>
                <a:lnTo>
                  <a:pt x="2983" y="4423"/>
                </a:lnTo>
                <a:lnTo>
                  <a:pt x="2980" y="4442"/>
                </a:lnTo>
                <a:lnTo>
                  <a:pt x="2985" y="4459"/>
                </a:lnTo>
                <a:lnTo>
                  <a:pt x="2997" y="4472"/>
                </a:lnTo>
                <a:lnTo>
                  <a:pt x="3014" y="4478"/>
                </a:lnTo>
                <a:lnTo>
                  <a:pt x="3008" y="4482"/>
                </a:lnTo>
                <a:lnTo>
                  <a:pt x="3002" y="4488"/>
                </a:lnTo>
                <a:lnTo>
                  <a:pt x="2997" y="4498"/>
                </a:lnTo>
                <a:lnTo>
                  <a:pt x="2998" y="4515"/>
                </a:lnTo>
                <a:lnTo>
                  <a:pt x="2978" y="4522"/>
                </a:lnTo>
                <a:lnTo>
                  <a:pt x="2960" y="4534"/>
                </a:lnTo>
                <a:lnTo>
                  <a:pt x="2945" y="4550"/>
                </a:lnTo>
                <a:lnTo>
                  <a:pt x="2935" y="4570"/>
                </a:lnTo>
                <a:lnTo>
                  <a:pt x="2933" y="4591"/>
                </a:lnTo>
                <a:lnTo>
                  <a:pt x="2939" y="4610"/>
                </a:lnTo>
                <a:lnTo>
                  <a:pt x="2954" y="4622"/>
                </a:lnTo>
                <a:lnTo>
                  <a:pt x="2974" y="4626"/>
                </a:lnTo>
                <a:lnTo>
                  <a:pt x="2981" y="4625"/>
                </a:lnTo>
                <a:lnTo>
                  <a:pt x="2989" y="4624"/>
                </a:lnTo>
                <a:lnTo>
                  <a:pt x="2987" y="4630"/>
                </a:lnTo>
                <a:lnTo>
                  <a:pt x="2983" y="4635"/>
                </a:lnTo>
                <a:lnTo>
                  <a:pt x="2980" y="4641"/>
                </a:lnTo>
                <a:lnTo>
                  <a:pt x="2976" y="4646"/>
                </a:lnTo>
                <a:lnTo>
                  <a:pt x="2972" y="4650"/>
                </a:lnTo>
                <a:lnTo>
                  <a:pt x="2968" y="4652"/>
                </a:lnTo>
                <a:lnTo>
                  <a:pt x="2963" y="4653"/>
                </a:lnTo>
                <a:lnTo>
                  <a:pt x="2958" y="4655"/>
                </a:lnTo>
                <a:lnTo>
                  <a:pt x="2950" y="4642"/>
                </a:lnTo>
                <a:lnTo>
                  <a:pt x="2941" y="4631"/>
                </a:lnTo>
                <a:lnTo>
                  <a:pt x="2928" y="4640"/>
                </a:lnTo>
                <a:lnTo>
                  <a:pt x="2921" y="4654"/>
                </a:lnTo>
                <a:lnTo>
                  <a:pt x="2915" y="4670"/>
                </a:lnTo>
                <a:lnTo>
                  <a:pt x="2908" y="4686"/>
                </a:lnTo>
                <a:lnTo>
                  <a:pt x="2908" y="4686"/>
                </a:lnTo>
                <a:lnTo>
                  <a:pt x="2908" y="4686"/>
                </a:lnTo>
                <a:lnTo>
                  <a:pt x="2902" y="4693"/>
                </a:lnTo>
                <a:lnTo>
                  <a:pt x="2895" y="4701"/>
                </a:lnTo>
                <a:lnTo>
                  <a:pt x="2891" y="4709"/>
                </a:lnTo>
                <a:lnTo>
                  <a:pt x="2888" y="4717"/>
                </a:lnTo>
                <a:lnTo>
                  <a:pt x="2885" y="4734"/>
                </a:lnTo>
                <a:lnTo>
                  <a:pt x="2888" y="4750"/>
                </a:lnTo>
                <a:lnTo>
                  <a:pt x="2896" y="4762"/>
                </a:lnTo>
                <a:lnTo>
                  <a:pt x="2909" y="4770"/>
                </a:lnTo>
                <a:lnTo>
                  <a:pt x="2906" y="4780"/>
                </a:lnTo>
                <a:lnTo>
                  <a:pt x="2902" y="4792"/>
                </a:lnTo>
                <a:lnTo>
                  <a:pt x="2898" y="4802"/>
                </a:lnTo>
                <a:lnTo>
                  <a:pt x="2894" y="4813"/>
                </a:lnTo>
                <a:lnTo>
                  <a:pt x="2877" y="4820"/>
                </a:lnTo>
                <a:lnTo>
                  <a:pt x="2862" y="4832"/>
                </a:lnTo>
                <a:lnTo>
                  <a:pt x="2849" y="4848"/>
                </a:lnTo>
                <a:lnTo>
                  <a:pt x="2841" y="4865"/>
                </a:lnTo>
                <a:lnTo>
                  <a:pt x="2838" y="4874"/>
                </a:lnTo>
                <a:lnTo>
                  <a:pt x="2838" y="4883"/>
                </a:lnTo>
                <a:lnTo>
                  <a:pt x="2839" y="4891"/>
                </a:lnTo>
                <a:lnTo>
                  <a:pt x="2841" y="4898"/>
                </a:lnTo>
                <a:lnTo>
                  <a:pt x="2836" y="4904"/>
                </a:lnTo>
                <a:lnTo>
                  <a:pt x="2830" y="4909"/>
                </a:lnTo>
                <a:lnTo>
                  <a:pt x="2825" y="4909"/>
                </a:lnTo>
                <a:lnTo>
                  <a:pt x="2817" y="4908"/>
                </a:lnTo>
                <a:lnTo>
                  <a:pt x="2818" y="4888"/>
                </a:lnTo>
                <a:lnTo>
                  <a:pt x="2818" y="4867"/>
                </a:lnTo>
                <a:lnTo>
                  <a:pt x="2818" y="4846"/>
                </a:lnTo>
                <a:lnTo>
                  <a:pt x="2818" y="4825"/>
                </a:lnTo>
                <a:lnTo>
                  <a:pt x="2860" y="4728"/>
                </a:lnTo>
                <a:lnTo>
                  <a:pt x="2877" y="4669"/>
                </a:lnTo>
                <a:lnTo>
                  <a:pt x="2883" y="4630"/>
                </a:lnTo>
                <a:lnTo>
                  <a:pt x="2888" y="4590"/>
                </a:lnTo>
                <a:close/>
                <a:moveTo>
                  <a:pt x="2573" y="6045"/>
                </a:moveTo>
                <a:lnTo>
                  <a:pt x="2575" y="6036"/>
                </a:lnTo>
                <a:lnTo>
                  <a:pt x="2575" y="6028"/>
                </a:lnTo>
                <a:lnTo>
                  <a:pt x="2581" y="6008"/>
                </a:lnTo>
                <a:lnTo>
                  <a:pt x="2588" y="5986"/>
                </a:lnTo>
                <a:lnTo>
                  <a:pt x="2595" y="5963"/>
                </a:lnTo>
                <a:lnTo>
                  <a:pt x="2602" y="5936"/>
                </a:lnTo>
                <a:lnTo>
                  <a:pt x="2604" y="5929"/>
                </a:lnTo>
                <a:lnTo>
                  <a:pt x="2606" y="5922"/>
                </a:lnTo>
                <a:lnTo>
                  <a:pt x="2610" y="5917"/>
                </a:lnTo>
                <a:lnTo>
                  <a:pt x="2614" y="5911"/>
                </a:lnTo>
                <a:lnTo>
                  <a:pt x="2618" y="5904"/>
                </a:lnTo>
                <a:lnTo>
                  <a:pt x="2621" y="5897"/>
                </a:lnTo>
                <a:lnTo>
                  <a:pt x="2623" y="5888"/>
                </a:lnTo>
                <a:lnTo>
                  <a:pt x="2623" y="5879"/>
                </a:lnTo>
                <a:lnTo>
                  <a:pt x="2627" y="5873"/>
                </a:lnTo>
                <a:lnTo>
                  <a:pt x="2632" y="5866"/>
                </a:lnTo>
                <a:lnTo>
                  <a:pt x="2638" y="5851"/>
                </a:lnTo>
                <a:lnTo>
                  <a:pt x="2641" y="5835"/>
                </a:lnTo>
                <a:lnTo>
                  <a:pt x="2644" y="5820"/>
                </a:lnTo>
                <a:lnTo>
                  <a:pt x="2652" y="5805"/>
                </a:lnTo>
                <a:lnTo>
                  <a:pt x="2656" y="5801"/>
                </a:lnTo>
                <a:lnTo>
                  <a:pt x="2660" y="5800"/>
                </a:lnTo>
                <a:lnTo>
                  <a:pt x="2666" y="5802"/>
                </a:lnTo>
                <a:lnTo>
                  <a:pt x="2670" y="5806"/>
                </a:lnTo>
                <a:lnTo>
                  <a:pt x="2660" y="5840"/>
                </a:lnTo>
                <a:lnTo>
                  <a:pt x="2652" y="5875"/>
                </a:lnTo>
                <a:lnTo>
                  <a:pt x="2650" y="5908"/>
                </a:lnTo>
                <a:lnTo>
                  <a:pt x="2660" y="5942"/>
                </a:lnTo>
                <a:lnTo>
                  <a:pt x="2651" y="5962"/>
                </a:lnTo>
                <a:lnTo>
                  <a:pt x="2643" y="5980"/>
                </a:lnTo>
                <a:lnTo>
                  <a:pt x="2636" y="5997"/>
                </a:lnTo>
                <a:lnTo>
                  <a:pt x="2629" y="6014"/>
                </a:lnTo>
                <a:lnTo>
                  <a:pt x="2623" y="6021"/>
                </a:lnTo>
                <a:lnTo>
                  <a:pt x="2618" y="6028"/>
                </a:lnTo>
                <a:lnTo>
                  <a:pt x="2612" y="6036"/>
                </a:lnTo>
                <a:lnTo>
                  <a:pt x="2609" y="6045"/>
                </a:lnTo>
                <a:lnTo>
                  <a:pt x="2607" y="6054"/>
                </a:lnTo>
                <a:lnTo>
                  <a:pt x="2606" y="6061"/>
                </a:lnTo>
                <a:lnTo>
                  <a:pt x="2607" y="6068"/>
                </a:lnTo>
                <a:lnTo>
                  <a:pt x="2608" y="6075"/>
                </a:lnTo>
                <a:lnTo>
                  <a:pt x="2596" y="6119"/>
                </a:lnTo>
                <a:lnTo>
                  <a:pt x="2586" y="6151"/>
                </a:lnTo>
                <a:lnTo>
                  <a:pt x="2574" y="6168"/>
                </a:lnTo>
                <a:lnTo>
                  <a:pt x="2554" y="6172"/>
                </a:lnTo>
                <a:lnTo>
                  <a:pt x="2544" y="6167"/>
                </a:lnTo>
                <a:lnTo>
                  <a:pt x="2542" y="6153"/>
                </a:lnTo>
                <a:lnTo>
                  <a:pt x="2548" y="6119"/>
                </a:lnTo>
                <a:lnTo>
                  <a:pt x="2565" y="6060"/>
                </a:lnTo>
                <a:lnTo>
                  <a:pt x="2570" y="6053"/>
                </a:lnTo>
                <a:lnTo>
                  <a:pt x="2573" y="6045"/>
                </a:lnTo>
                <a:close/>
                <a:moveTo>
                  <a:pt x="2193" y="7303"/>
                </a:moveTo>
                <a:lnTo>
                  <a:pt x="2196" y="7297"/>
                </a:lnTo>
                <a:lnTo>
                  <a:pt x="2203" y="7293"/>
                </a:lnTo>
                <a:lnTo>
                  <a:pt x="2211" y="7290"/>
                </a:lnTo>
                <a:lnTo>
                  <a:pt x="2218" y="7290"/>
                </a:lnTo>
                <a:lnTo>
                  <a:pt x="2227" y="7296"/>
                </a:lnTo>
                <a:lnTo>
                  <a:pt x="2231" y="7306"/>
                </a:lnTo>
                <a:lnTo>
                  <a:pt x="2231" y="7319"/>
                </a:lnTo>
                <a:lnTo>
                  <a:pt x="2229" y="7333"/>
                </a:lnTo>
                <a:lnTo>
                  <a:pt x="2217" y="7340"/>
                </a:lnTo>
                <a:lnTo>
                  <a:pt x="2207" y="7349"/>
                </a:lnTo>
                <a:lnTo>
                  <a:pt x="2199" y="7361"/>
                </a:lnTo>
                <a:lnTo>
                  <a:pt x="2193" y="7373"/>
                </a:lnTo>
                <a:lnTo>
                  <a:pt x="2192" y="7380"/>
                </a:lnTo>
                <a:lnTo>
                  <a:pt x="2191" y="7387"/>
                </a:lnTo>
                <a:lnTo>
                  <a:pt x="2192" y="7393"/>
                </a:lnTo>
                <a:lnTo>
                  <a:pt x="2193" y="7399"/>
                </a:lnTo>
                <a:lnTo>
                  <a:pt x="2164" y="7447"/>
                </a:lnTo>
                <a:lnTo>
                  <a:pt x="2151" y="7469"/>
                </a:lnTo>
                <a:lnTo>
                  <a:pt x="2143" y="7477"/>
                </a:lnTo>
                <a:lnTo>
                  <a:pt x="2132" y="7486"/>
                </a:lnTo>
                <a:lnTo>
                  <a:pt x="2136" y="7432"/>
                </a:lnTo>
                <a:lnTo>
                  <a:pt x="2154" y="7387"/>
                </a:lnTo>
                <a:lnTo>
                  <a:pt x="2176" y="7347"/>
                </a:lnTo>
                <a:lnTo>
                  <a:pt x="2193" y="7303"/>
                </a:lnTo>
                <a:close/>
                <a:moveTo>
                  <a:pt x="3215" y="3257"/>
                </a:moveTo>
                <a:lnTo>
                  <a:pt x="3211" y="3278"/>
                </a:lnTo>
                <a:lnTo>
                  <a:pt x="3205" y="3301"/>
                </a:lnTo>
                <a:lnTo>
                  <a:pt x="3196" y="3324"/>
                </a:lnTo>
                <a:lnTo>
                  <a:pt x="3180" y="3352"/>
                </a:lnTo>
                <a:lnTo>
                  <a:pt x="3195" y="3304"/>
                </a:lnTo>
                <a:lnTo>
                  <a:pt x="3203" y="3277"/>
                </a:lnTo>
                <a:lnTo>
                  <a:pt x="3209" y="3264"/>
                </a:lnTo>
                <a:lnTo>
                  <a:pt x="3215" y="3257"/>
                </a:lnTo>
                <a:close/>
                <a:moveTo>
                  <a:pt x="2239" y="6661"/>
                </a:moveTo>
                <a:lnTo>
                  <a:pt x="2240" y="6650"/>
                </a:lnTo>
                <a:lnTo>
                  <a:pt x="2243" y="6642"/>
                </a:lnTo>
                <a:lnTo>
                  <a:pt x="2248" y="6637"/>
                </a:lnTo>
                <a:lnTo>
                  <a:pt x="2251" y="6637"/>
                </a:lnTo>
                <a:lnTo>
                  <a:pt x="2253" y="6640"/>
                </a:lnTo>
                <a:lnTo>
                  <a:pt x="2252" y="6646"/>
                </a:lnTo>
                <a:lnTo>
                  <a:pt x="2249" y="6654"/>
                </a:lnTo>
                <a:lnTo>
                  <a:pt x="2244" y="6663"/>
                </a:lnTo>
                <a:lnTo>
                  <a:pt x="2241" y="6662"/>
                </a:lnTo>
                <a:lnTo>
                  <a:pt x="2239" y="6661"/>
                </a:lnTo>
                <a:close/>
                <a:moveTo>
                  <a:pt x="2276" y="6645"/>
                </a:moveTo>
                <a:lnTo>
                  <a:pt x="2277" y="6662"/>
                </a:lnTo>
                <a:lnTo>
                  <a:pt x="2285" y="6674"/>
                </a:lnTo>
                <a:lnTo>
                  <a:pt x="2296" y="6682"/>
                </a:lnTo>
                <a:lnTo>
                  <a:pt x="2312" y="6685"/>
                </a:lnTo>
                <a:lnTo>
                  <a:pt x="2322" y="6684"/>
                </a:lnTo>
                <a:lnTo>
                  <a:pt x="2333" y="6682"/>
                </a:lnTo>
                <a:lnTo>
                  <a:pt x="2343" y="6677"/>
                </a:lnTo>
                <a:lnTo>
                  <a:pt x="2352" y="6671"/>
                </a:lnTo>
                <a:lnTo>
                  <a:pt x="2347" y="6687"/>
                </a:lnTo>
                <a:lnTo>
                  <a:pt x="2343" y="6702"/>
                </a:lnTo>
                <a:lnTo>
                  <a:pt x="2338" y="6719"/>
                </a:lnTo>
                <a:lnTo>
                  <a:pt x="2334" y="6734"/>
                </a:lnTo>
                <a:lnTo>
                  <a:pt x="2330" y="6741"/>
                </a:lnTo>
                <a:lnTo>
                  <a:pt x="2327" y="6748"/>
                </a:lnTo>
                <a:lnTo>
                  <a:pt x="2321" y="6742"/>
                </a:lnTo>
                <a:lnTo>
                  <a:pt x="2315" y="6737"/>
                </a:lnTo>
                <a:lnTo>
                  <a:pt x="2307" y="6734"/>
                </a:lnTo>
                <a:lnTo>
                  <a:pt x="2297" y="6733"/>
                </a:lnTo>
                <a:lnTo>
                  <a:pt x="2281" y="6736"/>
                </a:lnTo>
                <a:lnTo>
                  <a:pt x="2267" y="6741"/>
                </a:lnTo>
                <a:lnTo>
                  <a:pt x="2254" y="6751"/>
                </a:lnTo>
                <a:lnTo>
                  <a:pt x="2243" y="6763"/>
                </a:lnTo>
                <a:lnTo>
                  <a:pt x="2247" y="6739"/>
                </a:lnTo>
                <a:lnTo>
                  <a:pt x="2253" y="6716"/>
                </a:lnTo>
                <a:lnTo>
                  <a:pt x="2262" y="6687"/>
                </a:lnTo>
                <a:lnTo>
                  <a:pt x="2276" y="6645"/>
                </a:lnTo>
                <a:close/>
                <a:moveTo>
                  <a:pt x="3378" y="2716"/>
                </a:moveTo>
                <a:lnTo>
                  <a:pt x="3375" y="2723"/>
                </a:lnTo>
                <a:lnTo>
                  <a:pt x="3373" y="2722"/>
                </a:lnTo>
                <a:lnTo>
                  <a:pt x="3373" y="2721"/>
                </a:lnTo>
                <a:lnTo>
                  <a:pt x="3374" y="2720"/>
                </a:lnTo>
                <a:lnTo>
                  <a:pt x="3378" y="2716"/>
                </a:lnTo>
                <a:close/>
                <a:moveTo>
                  <a:pt x="2004" y="7551"/>
                </a:moveTo>
                <a:lnTo>
                  <a:pt x="2008" y="7556"/>
                </a:lnTo>
                <a:lnTo>
                  <a:pt x="2013" y="7559"/>
                </a:lnTo>
                <a:lnTo>
                  <a:pt x="2019" y="7562"/>
                </a:lnTo>
                <a:lnTo>
                  <a:pt x="2025" y="7563"/>
                </a:lnTo>
                <a:lnTo>
                  <a:pt x="2018" y="7580"/>
                </a:lnTo>
                <a:lnTo>
                  <a:pt x="2012" y="7597"/>
                </a:lnTo>
                <a:lnTo>
                  <a:pt x="2006" y="7612"/>
                </a:lnTo>
                <a:lnTo>
                  <a:pt x="2001" y="7627"/>
                </a:lnTo>
                <a:lnTo>
                  <a:pt x="1994" y="7629"/>
                </a:lnTo>
                <a:lnTo>
                  <a:pt x="1988" y="7631"/>
                </a:lnTo>
                <a:lnTo>
                  <a:pt x="1982" y="7634"/>
                </a:lnTo>
                <a:lnTo>
                  <a:pt x="1976" y="7639"/>
                </a:lnTo>
                <a:lnTo>
                  <a:pt x="1983" y="7618"/>
                </a:lnTo>
                <a:lnTo>
                  <a:pt x="1989" y="7598"/>
                </a:lnTo>
                <a:lnTo>
                  <a:pt x="1996" y="7575"/>
                </a:lnTo>
                <a:lnTo>
                  <a:pt x="2004" y="7551"/>
                </a:lnTo>
                <a:close/>
                <a:moveTo>
                  <a:pt x="1931" y="7786"/>
                </a:moveTo>
                <a:lnTo>
                  <a:pt x="1936" y="7769"/>
                </a:lnTo>
                <a:lnTo>
                  <a:pt x="1941" y="7750"/>
                </a:lnTo>
                <a:lnTo>
                  <a:pt x="1949" y="7726"/>
                </a:lnTo>
                <a:lnTo>
                  <a:pt x="1958" y="7698"/>
                </a:lnTo>
                <a:lnTo>
                  <a:pt x="1961" y="7702"/>
                </a:lnTo>
                <a:lnTo>
                  <a:pt x="1965" y="7705"/>
                </a:lnTo>
                <a:lnTo>
                  <a:pt x="1969" y="7707"/>
                </a:lnTo>
                <a:lnTo>
                  <a:pt x="1974" y="7709"/>
                </a:lnTo>
                <a:lnTo>
                  <a:pt x="1969" y="7728"/>
                </a:lnTo>
                <a:lnTo>
                  <a:pt x="1964" y="7746"/>
                </a:lnTo>
                <a:lnTo>
                  <a:pt x="1960" y="7761"/>
                </a:lnTo>
                <a:lnTo>
                  <a:pt x="1957" y="7775"/>
                </a:lnTo>
                <a:lnTo>
                  <a:pt x="1949" y="7778"/>
                </a:lnTo>
                <a:lnTo>
                  <a:pt x="1943" y="7780"/>
                </a:lnTo>
                <a:lnTo>
                  <a:pt x="1937" y="7782"/>
                </a:lnTo>
                <a:lnTo>
                  <a:pt x="1931" y="7786"/>
                </a:lnTo>
                <a:close/>
                <a:moveTo>
                  <a:pt x="3763" y="1293"/>
                </a:moveTo>
                <a:lnTo>
                  <a:pt x="3757" y="1291"/>
                </a:lnTo>
                <a:lnTo>
                  <a:pt x="3749" y="1290"/>
                </a:lnTo>
                <a:lnTo>
                  <a:pt x="3745" y="1291"/>
                </a:lnTo>
                <a:lnTo>
                  <a:pt x="3741" y="1292"/>
                </a:lnTo>
                <a:lnTo>
                  <a:pt x="3745" y="1282"/>
                </a:lnTo>
                <a:lnTo>
                  <a:pt x="3749" y="1272"/>
                </a:lnTo>
                <a:lnTo>
                  <a:pt x="3758" y="1284"/>
                </a:lnTo>
                <a:lnTo>
                  <a:pt x="3763" y="1293"/>
                </a:lnTo>
                <a:close/>
                <a:moveTo>
                  <a:pt x="3659" y="1726"/>
                </a:moveTo>
                <a:lnTo>
                  <a:pt x="3662" y="1711"/>
                </a:lnTo>
                <a:lnTo>
                  <a:pt x="3670" y="1692"/>
                </a:lnTo>
                <a:lnTo>
                  <a:pt x="3688" y="1646"/>
                </a:lnTo>
                <a:lnTo>
                  <a:pt x="3721" y="1550"/>
                </a:lnTo>
                <a:lnTo>
                  <a:pt x="3750" y="1459"/>
                </a:lnTo>
                <a:lnTo>
                  <a:pt x="3764" y="1421"/>
                </a:lnTo>
                <a:lnTo>
                  <a:pt x="3779" y="1386"/>
                </a:lnTo>
                <a:lnTo>
                  <a:pt x="3813" y="1302"/>
                </a:lnTo>
                <a:lnTo>
                  <a:pt x="3852" y="1199"/>
                </a:lnTo>
                <a:lnTo>
                  <a:pt x="3875" y="1140"/>
                </a:lnTo>
                <a:lnTo>
                  <a:pt x="3890" y="1118"/>
                </a:lnTo>
                <a:lnTo>
                  <a:pt x="3908" y="1119"/>
                </a:lnTo>
                <a:lnTo>
                  <a:pt x="3898" y="1167"/>
                </a:lnTo>
                <a:lnTo>
                  <a:pt x="3890" y="1208"/>
                </a:lnTo>
                <a:lnTo>
                  <a:pt x="3879" y="1243"/>
                </a:lnTo>
                <a:lnTo>
                  <a:pt x="3861" y="1276"/>
                </a:lnTo>
                <a:lnTo>
                  <a:pt x="3832" y="1329"/>
                </a:lnTo>
                <a:lnTo>
                  <a:pt x="3813" y="1382"/>
                </a:lnTo>
                <a:lnTo>
                  <a:pt x="3792" y="1443"/>
                </a:lnTo>
                <a:lnTo>
                  <a:pt x="3760" y="1521"/>
                </a:lnTo>
                <a:lnTo>
                  <a:pt x="3738" y="1575"/>
                </a:lnTo>
                <a:lnTo>
                  <a:pt x="3723" y="1632"/>
                </a:lnTo>
                <a:lnTo>
                  <a:pt x="3704" y="1703"/>
                </a:lnTo>
                <a:lnTo>
                  <a:pt x="3674" y="1805"/>
                </a:lnTo>
                <a:lnTo>
                  <a:pt x="3630" y="1932"/>
                </a:lnTo>
                <a:lnTo>
                  <a:pt x="3610" y="1995"/>
                </a:lnTo>
                <a:lnTo>
                  <a:pt x="3602" y="2020"/>
                </a:lnTo>
                <a:lnTo>
                  <a:pt x="3596" y="2036"/>
                </a:lnTo>
                <a:lnTo>
                  <a:pt x="3580" y="2073"/>
                </a:lnTo>
                <a:lnTo>
                  <a:pt x="3567" y="2113"/>
                </a:lnTo>
                <a:lnTo>
                  <a:pt x="3554" y="2152"/>
                </a:lnTo>
                <a:lnTo>
                  <a:pt x="3544" y="2193"/>
                </a:lnTo>
                <a:lnTo>
                  <a:pt x="3542" y="2198"/>
                </a:lnTo>
                <a:lnTo>
                  <a:pt x="3538" y="2204"/>
                </a:lnTo>
                <a:lnTo>
                  <a:pt x="3532" y="2212"/>
                </a:lnTo>
                <a:lnTo>
                  <a:pt x="3523" y="2226"/>
                </a:lnTo>
                <a:lnTo>
                  <a:pt x="3565" y="2065"/>
                </a:lnTo>
                <a:lnTo>
                  <a:pt x="3585" y="1989"/>
                </a:lnTo>
                <a:lnTo>
                  <a:pt x="3594" y="1953"/>
                </a:lnTo>
                <a:lnTo>
                  <a:pt x="3603" y="1917"/>
                </a:lnTo>
                <a:lnTo>
                  <a:pt x="3623" y="1853"/>
                </a:lnTo>
                <a:lnTo>
                  <a:pt x="3640" y="1809"/>
                </a:lnTo>
                <a:lnTo>
                  <a:pt x="3652" y="1771"/>
                </a:lnTo>
                <a:lnTo>
                  <a:pt x="3659" y="1726"/>
                </a:lnTo>
                <a:close/>
                <a:moveTo>
                  <a:pt x="2193" y="6530"/>
                </a:moveTo>
                <a:lnTo>
                  <a:pt x="2197" y="6533"/>
                </a:lnTo>
                <a:lnTo>
                  <a:pt x="2202" y="6534"/>
                </a:lnTo>
                <a:lnTo>
                  <a:pt x="2207" y="6536"/>
                </a:lnTo>
                <a:lnTo>
                  <a:pt x="2213" y="6536"/>
                </a:lnTo>
                <a:lnTo>
                  <a:pt x="2217" y="6536"/>
                </a:lnTo>
                <a:lnTo>
                  <a:pt x="2221" y="6535"/>
                </a:lnTo>
                <a:lnTo>
                  <a:pt x="2217" y="6548"/>
                </a:lnTo>
                <a:lnTo>
                  <a:pt x="2214" y="6561"/>
                </a:lnTo>
                <a:lnTo>
                  <a:pt x="2210" y="6575"/>
                </a:lnTo>
                <a:lnTo>
                  <a:pt x="2206" y="6589"/>
                </a:lnTo>
                <a:lnTo>
                  <a:pt x="2201" y="6588"/>
                </a:lnTo>
                <a:lnTo>
                  <a:pt x="2197" y="6588"/>
                </a:lnTo>
                <a:lnTo>
                  <a:pt x="2186" y="6589"/>
                </a:lnTo>
                <a:lnTo>
                  <a:pt x="2176" y="6591"/>
                </a:lnTo>
                <a:lnTo>
                  <a:pt x="2180" y="6577"/>
                </a:lnTo>
                <a:lnTo>
                  <a:pt x="2184" y="6560"/>
                </a:lnTo>
                <a:lnTo>
                  <a:pt x="2188" y="6545"/>
                </a:lnTo>
                <a:lnTo>
                  <a:pt x="2193" y="6530"/>
                </a:lnTo>
                <a:close/>
                <a:moveTo>
                  <a:pt x="4260" y="619"/>
                </a:moveTo>
                <a:lnTo>
                  <a:pt x="4262" y="619"/>
                </a:lnTo>
                <a:lnTo>
                  <a:pt x="4264" y="618"/>
                </a:lnTo>
                <a:lnTo>
                  <a:pt x="4258" y="630"/>
                </a:lnTo>
                <a:lnTo>
                  <a:pt x="4249" y="641"/>
                </a:lnTo>
                <a:lnTo>
                  <a:pt x="4239" y="649"/>
                </a:lnTo>
                <a:lnTo>
                  <a:pt x="4224" y="655"/>
                </a:lnTo>
                <a:lnTo>
                  <a:pt x="4226" y="641"/>
                </a:lnTo>
                <a:lnTo>
                  <a:pt x="4229" y="627"/>
                </a:lnTo>
                <a:lnTo>
                  <a:pt x="4233" y="613"/>
                </a:lnTo>
                <a:lnTo>
                  <a:pt x="4237" y="599"/>
                </a:lnTo>
                <a:lnTo>
                  <a:pt x="4239" y="607"/>
                </a:lnTo>
                <a:lnTo>
                  <a:pt x="4244" y="613"/>
                </a:lnTo>
                <a:lnTo>
                  <a:pt x="4251" y="618"/>
                </a:lnTo>
                <a:lnTo>
                  <a:pt x="4260" y="619"/>
                </a:lnTo>
                <a:close/>
                <a:moveTo>
                  <a:pt x="4180" y="410"/>
                </a:moveTo>
                <a:lnTo>
                  <a:pt x="4175" y="410"/>
                </a:lnTo>
                <a:lnTo>
                  <a:pt x="4171" y="411"/>
                </a:lnTo>
                <a:lnTo>
                  <a:pt x="4177" y="387"/>
                </a:lnTo>
                <a:lnTo>
                  <a:pt x="4186" y="369"/>
                </a:lnTo>
                <a:lnTo>
                  <a:pt x="4197" y="355"/>
                </a:lnTo>
                <a:lnTo>
                  <a:pt x="4211" y="344"/>
                </a:lnTo>
                <a:lnTo>
                  <a:pt x="4215" y="352"/>
                </a:lnTo>
                <a:lnTo>
                  <a:pt x="4216" y="359"/>
                </a:lnTo>
                <a:lnTo>
                  <a:pt x="4210" y="376"/>
                </a:lnTo>
                <a:lnTo>
                  <a:pt x="4194" y="415"/>
                </a:lnTo>
                <a:lnTo>
                  <a:pt x="4192" y="413"/>
                </a:lnTo>
                <a:lnTo>
                  <a:pt x="4188" y="411"/>
                </a:lnTo>
                <a:lnTo>
                  <a:pt x="4185" y="410"/>
                </a:lnTo>
                <a:lnTo>
                  <a:pt x="4180" y="410"/>
                </a:lnTo>
                <a:close/>
                <a:moveTo>
                  <a:pt x="4193" y="776"/>
                </a:moveTo>
                <a:lnTo>
                  <a:pt x="4197" y="779"/>
                </a:lnTo>
                <a:lnTo>
                  <a:pt x="4199" y="782"/>
                </a:lnTo>
                <a:lnTo>
                  <a:pt x="4197" y="804"/>
                </a:lnTo>
                <a:lnTo>
                  <a:pt x="4196" y="823"/>
                </a:lnTo>
                <a:lnTo>
                  <a:pt x="4194" y="837"/>
                </a:lnTo>
                <a:lnTo>
                  <a:pt x="4191" y="847"/>
                </a:lnTo>
                <a:lnTo>
                  <a:pt x="4189" y="847"/>
                </a:lnTo>
                <a:lnTo>
                  <a:pt x="4188" y="846"/>
                </a:lnTo>
                <a:lnTo>
                  <a:pt x="4180" y="847"/>
                </a:lnTo>
                <a:lnTo>
                  <a:pt x="4174" y="849"/>
                </a:lnTo>
                <a:lnTo>
                  <a:pt x="4171" y="835"/>
                </a:lnTo>
                <a:lnTo>
                  <a:pt x="4173" y="815"/>
                </a:lnTo>
                <a:lnTo>
                  <a:pt x="4179" y="794"/>
                </a:lnTo>
                <a:lnTo>
                  <a:pt x="4193" y="776"/>
                </a:lnTo>
                <a:close/>
                <a:moveTo>
                  <a:pt x="3569" y="1800"/>
                </a:moveTo>
                <a:lnTo>
                  <a:pt x="3572" y="1802"/>
                </a:lnTo>
                <a:lnTo>
                  <a:pt x="3576" y="1803"/>
                </a:lnTo>
                <a:lnTo>
                  <a:pt x="3580" y="1805"/>
                </a:lnTo>
                <a:lnTo>
                  <a:pt x="3585" y="1805"/>
                </a:lnTo>
                <a:lnTo>
                  <a:pt x="3594" y="1804"/>
                </a:lnTo>
                <a:lnTo>
                  <a:pt x="3602" y="1801"/>
                </a:lnTo>
                <a:lnTo>
                  <a:pt x="3596" y="1822"/>
                </a:lnTo>
                <a:lnTo>
                  <a:pt x="3589" y="1843"/>
                </a:lnTo>
                <a:lnTo>
                  <a:pt x="3583" y="1863"/>
                </a:lnTo>
                <a:lnTo>
                  <a:pt x="3578" y="1880"/>
                </a:lnTo>
                <a:lnTo>
                  <a:pt x="3574" y="1878"/>
                </a:lnTo>
                <a:lnTo>
                  <a:pt x="3571" y="1877"/>
                </a:lnTo>
                <a:lnTo>
                  <a:pt x="3567" y="1876"/>
                </a:lnTo>
                <a:lnTo>
                  <a:pt x="3561" y="1876"/>
                </a:lnTo>
                <a:lnTo>
                  <a:pt x="3553" y="1877"/>
                </a:lnTo>
                <a:lnTo>
                  <a:pt x="3546" y="1879"/>
                </a:lnTo>
                <a:lnTo>
                  <a:pt x="3550" y="1861"/>
                </a:lnTo>
                <a:lnTo>
                  <a:pt x="3556" y="1841"/>
                </a:lnTo>
                <a:lnTo>
                  <a:pt x="3561" y="1821"/>
                </a:lnTo>
                <a:lnTo>
                  <a:pt x="3569" y="1800"/>
                </a:lnTo>
                <a:close/>
                <a:moveTo>
                  <a:pt x="3250" y="2843"/>
                </a:moveTo>
                <a:lnTo>
                  <a:pt x="3251" y="2843"/>
                </a:lnTo>
                <a:lnTo>
                  <a:pt x="3251" y="2843"/>
                </a:lnTo>
                <a:lnTo>
                  <a:pt x="3257" y="2843"/>
                </a:lnTo>
                <a:lnTo>
                  <a:pt x="3262" y="2842"/>
                </a:lnTo>
                <a:lnTo>
                  <a:pt x="3268" y="2840"/>
                </a:lnTo>
                <a:lnTo>
                  <a:pt x="3273" y="2838"/>
                </a:lnTo>
                <a:lnTo>
                  <a:pt x="3270" y="2857"/>
                </a:lnTo>
                <a:lnTo>
                  <a:pt x="3267" y="2876"/>
                </a:lnTo>
                <a:lnTo>
                  <a:pt x="3262" y="2895"/>
                </a:lnTo>
                <a:lnTo>
                  <a:pt x="3258" y="2913"/>
                </a:lnTo>
                <a:lnTo>
                  <a:pt x="3253" y="2909"/>
                </a:lnTo>
                <a:lnTo>
                  <a:pt x="3247" y="2905"/>
                </a:lnTo>
                <a:lnTo>
                  <a:pt x="3240" y="2903"/>
                </a:lnTo>
                <a:lnTo>
                  <a:pt x="3232" y="2902"/>
                </a:lnTo>
                <a:lnTo>
                  <a:pt x="3231" y="2902"/>
                </a:lnTo>
                <a:lnTo>
                  <a:pt x="3230" y="2903"/>
                </a:lnTo>
                <a:lnTo>
                  <a:pt x="3236" y="2888"/>
                </a:lnTo>
                <a:lnTo>
                  <a:pt x="3241" y="2872"/>
                </a:lnTo>
                <a:lnTo>
                  <a:pt x="3246" y="2858"/>
                </a:lnTo>
                <a:lnTo>
                  <a:pt x="3250" y="2843"/>
                </a:lnTo>
                <a:close/>
                <a:moveTo>
                  <a:pt x="2941" y="3347"/>
                </a:moveTo>
                <a:lnTo>
                  <a:pt x="2934" y="3348"/>
                </a:lnTo>
                <a:lnTo>
                  <a:pt x="2927" y="3350"/>
                </a:lnTo>
                <a:lnTo>
                  <a:pt x="2920" y="3353"/>
                </a:lnTo>
                <a:lnTo>
                  <a:pt x="2913" y="3357"/>
                </a:lnTo>
                <a:lnTo>
                  <a:pt x="2918" y="3333"/>
                </a:lnTo>
                <a:lnTo>
                  <a:pt x="2923" y="3310"/>
                </a:lnTo>
                <a:lnTo>
                  <a:pt x="2928" y="3287"/>
                </a:lnTo>
                <a:lnTo>
                  <a:pt x="2933" y="3265"/>
                </a:lnTo>
                <a:lnTo>
                  <a:pt x="2937" y="3273"/>
                </a:lnTo>
                <a:lnTo>
                  <a:pt x="2943" y="3279"/>
                </a:lnTo>
                <a:lnTo>
                  <a:pt x="2952" y="3283"/>
                </a:lnTo>
                <a:lnTo>
                  <a:pt x="2962" y="3284"/>
                </a:lnTo>
                <a:lnTo>
                  <a:pt x="2962" y="3284"/>
                </a:lnTo>
                <a:lnTo>
                  <a:pt x="2962" y="3284"/>
                </a:lnTo>
                <a:lnTo>
                  <a:pt x="2958" y="3300"/>
                </a:lnTo>
                <a:lnTo>
                  <a:pt x="2953" y="3315"/>
                </a:lnTo>
                <a:lnTo>
                  <a:pt x="2948" y="3331"/>
                </a:lnTo>
                <a:lnTo>
                  <a:pt x="2943" y="3348"/>
                </a:lnTo>
                <a:lnTo>
                  <a:pt x="2942" y="3348"/>
                </a:lnTo>
                <a:lnTo>
                  <a:pt x="2941" y="3347"/>
                </a:lnTo>
                <a:close/>
                <a:moveTo>
                  <a:pt x="1749" y="9084"/>
                </a:moveTo>
                <a:lnTo>
                  <a:pt x="1741" y="9065"/>
                </a:lnTo>
                <a:lnTo>
                  <a:pt x="1739" y="9056"/>
                </a:lnTo>
                <a:lnTo>
                  <a:pt x="1742" y="9051"/>
                </a:lnTo>
                <a:lnTo>
                  <a:pt x="1750" y="9042"/>
                </a:lnTo>
                <a:lnTo>
                  <a:pt x="1760" y="9053"/>
                </a:lnTo>
                <a:lnTo>
                  <a:pt x="1765" y="9060"/>
                </a:lnTo>
                <a:lnTo>
                  <a:pt x="1760" y="9069"/>
                </a:lnTo>
                <a:lnTo>
                  <a:pt x="1749" y="9084"/>
                </a:lnTo>
                <a:close/>
              </a:path>
            </a:pathLst>
          </a:custGeom>
          <a:solidFill>
            <a:prstClr val="white">
              <a:lumMod val="85000"/>
              <a:alpha val="12000"/>
            </a:prst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311558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road with cars on it&#10;&#10;Description automatically generated with medium confidence">
            <a:extLst>
              <a:ext uri="{FF2B5EF4-FFF2-40B4-BE49-F238E27FC236}">
                <a16:creationId xmlns:a16="http://schemas.microsoft.com/office/drawing/2014/main" id="{E87F23C2-9D1C-B5B9-39E5-029E43351B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3" t="12113" b="-286"/>
          <a:stretch/>
        </p:blipFill>
        <p:spPr>
          <a:xfrm>
            <a:off x="7496311" y="14"/>
            <a:ext cx="8759692" cy="5000965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3" name="Picture 2" descr="Cars on a road with a bridge over it&#10;&#10;Description automatically generated">
            <a:extLst>
              <a:ext uri="{FF2B5EF4-FFF2-40B4-BE49-F238E27FC236}">
                <a16:creationId xmlns:a16="http://schemas.microsoft.com/office/drawing/2014/main" id="{66C48BBA-5DDA-A4C6-B0EF-3F0F17A12F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535" b="28545"/>
          <a:stretch/>
        </p:blipFill>
        <p:spPr>
          <a:xfrm>
            <a:off x="5576015" y="5183859"/>
            <a:ext cx="10679988" cy="3960141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2" name="Picture 1" descr="A road with cars on it&#10;&#10;Description automatically generated">
            <a:extLst>
              <a:ext uri="{FF2B5EF4-FFF2-40B4-BE49-F238E27FC236}">
                <a16:creationId xmlns:a16="http://schemas.microsoft.com/office/drawing/2014/main" id="{626F5C4A-EFE4-5F54-D1A4-0007764066F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818" r="14427"/>
          <a:stretch/>
        </p:blipFill>
        <p:spPr>
          <a:xfrm>
            <a:off x="28" y="13"/>
            <a:ext cx="10004121" cy="9143987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4BB127-6E09-B653-A864-C6195C5EE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28</a:t>
            </a:fld>
            <a:endParaRPr lang="es-US"/>
          </a:p>
        </p:txBody>
      </p:sp>
    </p:spTree>
    <p:extLst>
      <p:ext uri="{BB962C8B-B14F-4D97-AF65-F5344CB8AC3E}">
        <p14:creationId xmlns:p14="http://schemas.microsoft.com/office/powerpoint/2010/main" val="128651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people on a green field&#10;&#10;Description automatically generated">
            <a:extLst>
              <a:ext uri="{FF2B5EF4-FFF2-40B4-BE49-F238E27FC236}">
                <a16:creationId xmlns:a16="http://schemas.microsoft.com/office/drawing/2014/main" id="{023B880E-F01C-9894-7E99-F409B815D0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26839"/>
          <a:stretch/>
        </p:blipFill>
        <p:spPr>
          <a:xfrm>
            <a:off x="27" y="13"/>
            <a:ext cx="9620508" cy="3959059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</p:spPr>
      </p:pic>
      <p:pic>
        <p:nvPicPr>
          <p:cNvPr id="20" name="Picture 19" descr="A stone wall and a road&#10;&#10;Description automatically generated with medium confidence">
            <a:extLst>
              <a:ext uri="{FF2B5EF4-FFF2-40B4-BE49-F238E27FC236}">
                <a16:creationId xmlns:a16="http://schemas.microsoft.com/office/drawing/2014/main" id="{1340AD1E-C26F-4862-D4D2-EE310AFBC7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2" r="1" b="1"/>
          <a:stretch/>
        </p:blipFill>
        <p:spPr>
          <a:xfrm>
            <a:off x="7496311" y="14"/>
            <a:ext cx="8759692" cy="5000965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C635A78-0EC4-817B-3749-6BEDA59344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370" b="15323"/>
          <a:stretch/>
        </p:blipFill>
        <p:spPr>
          <a:xfrm>
            <a:off x="5576015" y="5183859"/>
            <a:ext cx="10679988" cy="3960141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D7AC968-79CD-3022-31D9-0F3D1411AF3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3945" r="1" b="2435"/>
          <a:stretch/>
        </p:blipFill>
        <p:spPr>
          <a:xfrm>
            <a:off x="2" y="4141952"/>
            <a:ext cx="8279404" cy="5002048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BF65573-C80D-F419-46D8-ADE1A9B87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29</a:t>
            </a:fld>
            <a:endParaRPr lang="es-US"/>
          </a:p>
        </p:txBody>
      </p:sp>
    </p:spTree>
    <p:extLst>
      <p:ext uri="{BB962C8B-B14F-4D97-AF65-F5344CB8AC3E}">
        <p14:creationId xmlns:p14="http://schemas.microsoft.com/office/powerpoint/2010/main" val="392022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41CE0A-BEBB-CD3A-789C-1480C6712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C7855C59-C66C-0D63-B2E1-787AADA2DF65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C36EF20-D45A-2299-4AEB-4AC80F505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00" y="1828043"/>
            <a:ext cx="3733800" cy="5639557"/>
          </a:xfrm>
          <a:prstGeom prst="rect">
            <a:avLst/>
          </a:prstGeom>
        </p:spPr>
        <p:txBody>
          <a:bodyPr vert="horz" wrap="square" lIns="121920" tIns="60960" rIns="121920" bIns="6096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1067"/>
              </a:spcAft>
            </a:pPr>
            <a:r>
              <a:rPr lang="en-US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IMPROVEMENTS TO PR-2, INTERSECTIONS WITH PR-102, PR-3108, MAYAGÜEZ TERRACE, PR-239 (PR-2R), AND LUIS LLORENS TORRES ST. (SAN JUAN ST.), MAYAGÜEZ, PUERTO RICO (P-25-13) YP-2(96), AC-200241, DESIGN-BUILD PROJECT</a:t>
            </a:r>
            <a:endParaRPr lang="es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56E2AF8-C852-28B7-62B4-764ACCCC5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30</a:t>
            </a:fld>
            <a:endParaRPr lang="es-US"/>
          </a:p>
        </p:txBody>
      </p:sp>
      <p:grpSp>
        <p:nvGrpSpPr>
          <p:cNvPr id="8" name="Grupo 7">
            <a:extLst>
              <a:ext uri="{FF2B5EF4-FFF2-40B4-BE49-F238E27FC236}">
                <a16:creationId xmlns:a16="http://schemas.microsoft.com/office/drawing/2014/main" id="{546CC3B2-DC31-08AF-91AF-16EA84DFE887}"/>
              </a:ext>
            </a:extLst>
          </p:cNvPr>
          <p:cNvGrpSpPr/>
          <p:nvPr/>
        </p:nvGrpSpPr>
        <p:grpSpPr>
          <a:xfrm>
            <a:off x="4851400" y="1180697"/>
            <a:ext cx="10744200" cy="6782605"/>
            <a:chOff x="4851400" y="1180697"/>
            <a:chExt cx="10744200" cy="6782605"/>
          </a:xfrm>
        </p:grpSpPr>
        <p:sp>
          <p:nvSpPr>
            <p:cNvPr id="5" name="Rectángulo 4">
              <a:extLst>
                <a:ext uri="{FF2B5EF4-FFF2-40B4-BE49-F238E27FC236}">
                  <a16:creationId xmlns:a16="http://schemas.microsoft.com/office/drawing/2014/main" id="{097E1E37-23B3-F364-8064-41D0505B58E5}"/>
                </a:ext>
              </a:extLst>
            </p:cNvPr>
            <p:cNvSpPr/>
            <p:nvPr/>
          </p:nvSpPr>
          <p:spPr>
            <a:xfrm>
              <a:off x="4851400" y="1180697"/>
              <a:ext cx="10744200" cy="678260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C6A2623-4F10-BF5C-E19A-7E359797650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86047" y="1524000"/>
              <a:ext cx="10073900" cy="59436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0310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10F27-47C9-7182-64D6-552216610B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16">
            <a:extLst>
              <a:ext uri="{FF2B5EF4-FFF2-40B4-BE49-F238E27FC236}">
                <a16:creationId xmlns:a16="http://schemas.microsoft.com/office/drawing/2014/main" id="{0A4BE656-07CF-E7E6-46B1-93E7F5A0C4A0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2539" name="TextBox 2538">
            <a:extLst>
              <a:ext uri="{FF2B5EF4-FFF2-40B4-BE49-F238E27FC236}">
                <a16:creationId xmlns:a16="http://schemas.microsoft.com/office/drawing/2014/main" id="{3E19BBF0-C314-3148-4D44-19A894B1DFCF}"/>
              </a:ext>
            </a:extLst>
          </p:cNvPr>
          <p:cNvSpPr txBox="1"/>
          <p:nvPr/>
        </p:nvSpPr>
        <p:spPr>
          <a:xfrm>
            <a:off x="279400" y="356679"/>
            <a:ext cx="8863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IMPROVEMENTS TO PR-2, INTERSECTIONS WITH PR-102, PR-3108, MAYAGÜEZ TERRACE, PR-239 (PR-2R), AND LUIS LLORENS TORRES ST. (SAN JUAN ST.), MAYAGÜEZ, PUERTO RICO (P-25-13) YP-2(96), AC-200241, DESIGN-BUILD PROJECT</a:t>
            </a:r>
            <a:endParaRPr lang="es-US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41" name="TextBox 2540">
            <a:extLst>
              <a:ext uri="{FF2B5EF4-FFF2-40B4-BE49-F238E27FC236}">
                <a16:creationId xmlns:a16="http://schemas.microsoft.com/office/drawing/2014/main" id="{95965273-89B4-7A71-6D37-7CB506E20379}"/>
              </a:ext>
            </a:extLst>
          </p:cNvPr>
          <p:cNvSpPr txBox="1"/>
          <p:nvPr/>
        </p:nvSpPr>
        <p:spPr>
          <a:xfrm>
            <a:off x="533722" y="2036797"/>
            <a:ext cx="7620000" cy="6423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Localización: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PR-2, intersecciones con PR-102, PR-3108, Mayagüez Terrace, PR-239 (PR-2R) y Calle Luis Llorens Torres (Calle San Juan), Mayagüez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 </a:t>
            </a:r>
            <a:endParaRPr lang="en-US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Descripción del Proyecto: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La ACT propone el Proyecto de Diseño y Construcción de las Mejoras a las Intersecciones de la PR-2 con la PR-102, PR-3108, Terraza Mayagüez, PR-239 (PR-2R) y Calle Luis Llorens Torres (Calle San Juan), para un tramo del corredor norte-sur de la PR-2, aproximadamente entre los kilómetros 152 y 154, en el Municipio de Mayagüez. El proyecto limita al norte con el área cercana al Condominio El Castillo y colinda con Mayagüez Resort and Casino, University Plaza, Mayagüez Terrace, Universidad de Puerto Rico en Mayagüez (UPRM), Mayagüez Town Center y terminando frente al área de la Compañía Cervecera de Puerto Rico y el límite sur con el puente sobre el río Yagüez. La carretera PR-2 es un corredor con cuatro (4) carriles y sirve como principal conector de la región oeste con los principales municipios de las zonas norte y sur de Puerto Rico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Tipos de Fondos: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Fondos INFRA de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FHWA y Estatales</a:t>
            </a:r>
            <a:endParaRPr lang="en-US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s-PR" b="1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</a:rPr>
              <a:t>Fondos Asignados: </a:t>
            </a:r>
            <a:r>
              <a:rPr lang="es-PR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</a:rPr>
              <a:t>INFRA - $90 millones y Estatales - $98M</a:t>
            </a:r>
            <a:endParaRPr lang="en-US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Marcador de posición de imagen 3">
            <a:extLst>
              <a:ext uri="{FF2B5EF4-FFF2-40B4-BE49-F238E27FC236}">
                <a16:creationId xmlns:a16="http://schemas.microsoft.com/office/drawing/2014/main" id="{2DF86A33-CA42-A6E0-1A09-B8F97AC069A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" r="33005"/>
          <a:stretch>
            <a:fillRect/>
          </a:stretch>
        </p:blipFill>
        <p:spPr bwMode="auto">
          <a:xfrm>
            <a:off x="7518400" y="0"/>
            <a:ext cx="8737600" cy="9144000"/>
          </a:xfrm>
          <a:custGeom>
            <a:avLst/>
            <a:gdLst>
              <a:gd name="T0" fmla="*/ 4234 w 5219"/>
              <a:gd name="T1" fmla="*/ 4234 w 5219"/>
              <a:gd name="T2" fmla="*/ 4234 w 5219"/>
              <a:gd name="T3" fmla="*/ 4234 w 5219"/>
              <a:gd name="T4" fmla="*/ 4234 w 5219"/>
              <a:gd name="T5" fmla="*/ 4234 w 5219"/>
              <a:gd name="T6" fmla="*/ 4234 w 5219"/>
              <a:gd name="T7" fmla="*/ 4234 w 5219"/>
              <a:gd name="T8" fmla="*/ 4234 w 5219"/>
              <a:gd name="T9" fmla="*/ 4234 w 5219"/>
              <a:gd name="T10" fmla="*/ 4234 w 5219"/>
              <a:gd name="T11" fmla="*/ 4234 w 5219"/>
              <a:gd name="T12" fmla="*/ 4234 w 5219"/>
              <a:gd name="T13" fmla="*/ 4234 w 5219"/>
              <a:gd name="T14" fmla="*/ 4234 w 5219"/>
              <a:gd name="T15" fmla="*/ 4234 w 5219"/>
              <a:gd name="T16" fmla="*/ 4234 w 5219"/>
              <a:gd name="T17" fmla="*/ 4234 w 5219"/>
              <a:gd name="T18" fmla="*/ 4234 w 5219"/>
              <a:gd name="T19" fmla="*/ 4234 w 5219"/>
              <a:gd name="T20" fmla="*/ 4234 w 5219"/>
              <a:gd name="T21" fmla="*/ 4234 w 5219"/>
              <a:gd name="T22" fmla="*/ 4234 w 5219"/>
              <a:gd name="T23" fmla="*/ 4234 w 5219"/>
              <a:gd name="T24" fmla="*/ 4234 w 5219"/>
              <a:gd name="T25" fmla="*/ 4234 w 5219"/>
              <a:gd name="T26" fmla="*/ 4234 w 5219"/>
              <a:gd name="T27" fmla="*/ 4234 w 5219"/>
              <a:gd name="T28" fmla="*/ 4234 w 5219"/>
              <a:gd name="T29" fmla="*/ 4234 w 5219"/>
              <a:gd name="T30" fmla="*/ 4234 w 5219"/>
              <a:gd name="T31" fmla="*/ 4234 w 5219"/>
              <a:gd name="T32" fmla="*/ 4234 w 5219"/>
              <a:gd name="T33" fmla="*/ 4234 w 5219"/>
              <a:gd name="T34" fmla="*/ 4234 w 5219"/>
              <a:gd name="T35" fmla="*/ 4234 w 5219"/>
              <a:gd name="T36" fmla="*/ 4234 w 5219"/>
              <a:gd name="T37" fmla="*/ 4234 w 5219"/>
              <a:gd name="T38" fmla="*/ 4234 w 5219"/>
              <a:gd name="T39" fmla="*/ 4234 w 5219"/>
              <a:gd name="T40" fmla="*/ 4234 w 5219"/>
              <a:gd name="T41" fmla="*/ 4234 w 5219"/>
              <a:gd name="T42" fmla="*/ 4234 w 5219"/>
              <a:gd name="T43" fmla="*/ 4234 w 5219"/>
              <a:gd name="T44" fmla="*/ 4234 w 5219"/>
              <a:gd name="T45" fmla="*/ 4234 w 5219"/>
              <a:gd name="T46" fmla="*/ 4234 w 5219"/>
              <a:gd name="T47" fmla="*/ 4234 w 5219"/>
              <a:gd name="T48" fmla="*/ 4234 w 5219"/>
              <a:gd name="T49" fmla="*/ 4234 w 5219"/>
              <a:gd name="T50" fmla="*/ 4234 w 5219"/>
              <a:gd name="T51" fmla="*/ 4234 w 5219"/>
              <a:gd name="T52" fmla="*/ 4234 w 5219"/>
              <a:gd name="T53" fmla="*/ 4234 w 5219"/>
              <a:gd name="T54" fmla="*/ 4234 w 5219"/>
              <a:gd name="T55" fmla="*/ 4234 w 5219"/>
              <a:gd name="T56" fmla="*/ 4234 w 5219"/>
              <a:gd name="T57" fmla="*/ 4234 w 5219"/>
              <a:gd name="T58" fmla="*/ 4234 w 5219"/>
              <a:gd name="T59" fmla="*/ 4234 w 5219"/>
              <a:gd name="T60" fmla="*/ 4234 w 5219"/>
              <a:gd name="T61" fmla="*/ 4234 w 5219"/>
              <a:gd name="T62" fmla="*/ 4234 w 5219"/>
              <a:gd name="T63" fmla="*/ 4234 w 5219"/>
              <a:gd name="T64" fmla="*/ 4234 w 5219"/>
              <a:gd name="T65" fmla="*/ 4234 w 5219"/>
              <a:gd name="T66" fmla="*/ 4234 w 5219"/>
              <a:gd name="T67" fmla="*/ 4234 w 5219"/>
              <a:gd name="T68" fmla="*/ 4234 w 5219"/>
              <a:gd name="T69" fmla="*/ 4234 w 5219"/>
              <a:gd name="T70" fmla="*/ 4234 w 5219"/>
              <a:gd name="T71" fmla="*/ 4234 w 5219"/>
              <a:gd name="T72" fmla="*/ 4234 w 5219"/>
              <a:gd name="T73" fmla="*/ 4234 w 5219"/>
              <a:gd name="T74" fmla="*/ 4234 w 5219"/>
              <a:gd name="T75" fmla="*/ 4234 w 5219"/>
              <a:gd name="T76" fmla="*/ 4234 w 5219"/>
              <a:gd name="T77" fmla="*/ 4234 w 5219"/>
              <a:gd name="T78" fmla="*/ 4234 w 5219"/>
              <a:gd name="T79" fmla="*/ 4234 w 5219"/>
              <a:gd name="T80" fmla="*/ 4234 w 5219"/>
              <a:gd name="T81" fmla="*/ 4234 w 5219"/>
              <a:gd name="T82" fmla="*/ 4234 w 5219"/>
              <a:gd name="T83" fmla="*/ 4234 w 5219"/>
              <a:gd name="T84" fmla="*/ 4234 w 5219"/>
              <a:gd name="T85" fmla="*/ 4234 w 5219"/>
              <a:gd name="T86" fmla="*/ 4234 w 5219"/>
              <a:gd name="T87" fmla="*/ 4234 w 5219"/>
              <a:gd name="T88" fmla="*/ 4234 w 5219"/>
              <a:gd name="T89" fmla="*/ 4234 w 5219"/>
              <a:gd name="T90" fmla="*/ 4234 w 5219"/>
              <a:gd name="T91" fmla="*/ 4234 w 5219"/>
              <a:gd name="T92" fmla="*/ 4234 w 5219"/>
              <a:gd name="T93" fmla="*/ 4234 w 5219"/>
              <a:gd name="T94" fmla="*/ 4234 w 5219"/>
              <a:gd name="T95" fmla="*/ 4234 w 5219"/>
              <a:gd name="T96" fmla="*/ 4234 w 5219"/>
              <a:gd name="T97" fmla="*/ 4234 w 5219"/>
              <a:gd name="T98" fmla="*/ 4234 w 5219"/>
              <a:gd name="T99" fmla="*/ 4234 w 5219"/>
              <a:gd name="T100" fmla="*/ 4234 w 5219"/>
              <a:gd name="T101" fmla="*/ 4234 w 5219"/>
              <a:gd name="T102" fmla="*/ 4234 w 5219"/>
              <a:gd name="T103" fmla="*/ 4234 w 5219"/>
              <a:gd name="T104" fmla="*/ 4234 w 5219"/>
              <a:gd name="T105" fmla="*/ 4234 w 5219"/>
              <a:gd name="T106" fmla="*/ 4234 w 5219"/>
              <a:gd name="T107" fmla="*/ 4234 w 5219"/>
              <a:gd name="T108" fmla="*/ 4234 w 5219"/>
              <a:gd name="T109" fmla="*/ 4234 w 5219"/>
              <a:gd name="T110" fmla="*/ 4234 w 5219"/>
              <a:gd name="T111" fmla="*/ 4234 w 5219"/>
              <a:gd name="T112" fmla="*/ 4234 w 5219"/>
              <a:gd name="T113" fmla="*/ 4234 w 5219"/>
              <a:gd name="T114" fmla="*/ 4234 w 5219"/>
              <a:gd name="T115" fmla="*/ 4234 w 5219"/>
              <a:gd name="T116" fmla="*/ 4234 w 5219"/>
              <a:gd name="T117" fmla="*/ 4234 w 5219"/>
              <a:gd name="T118" fmla="*/ 4234 w 5219"/>
              <a:gd name="T119" fmla="*/ 4234 w 5219"/>
              <a:gd name="T120" fmla="*/ 4234 w 5219"/>
              <a:gd name="T121" fmla="*/ 4234 w 5219"/>
              <a:gd name="T122" fmla="*/ 4234 w 5219"/>
              <a:gd name="T123" fmla="*/ 4234 w 5219"/>
              <a:gd name="T124" fmla="*/ 4234 w 5219"/>
              <a:gd name="T125" fmla="*/ 4234 w 5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1097" h="9856">
                <a:moveTo>
                  <a:pt x="1753" y="9430"/>
                </a:moveTo>
                <a:lnTo>
                  <a:pt x="1753" y="9434"/>
                </a:lnTo>
                <a:lnTo>
                  <a:pt x="1752" y="9438"/>
                </a:lnTo>
                <a:lnTo>
                  <a:pt x="1753" y="9434"/>
                </a:lnTo>
                <a:lnTo>
                  <a:pt x="1753" y="9430"/>
                </a:lnTo>
                <a:close/>
                <a:moveTo>
                  <a:pt x="3274" y="0"/>
                </a:moveTo>
                <a:lnTo>
                  <a:pt x="3285" y="0"/>
                </a:lnTo>
                <a:lnTo>
                  <a:pt x="3282" y="2"/>
                </a:lnTo>
                <a:lnTo>
                  <a:pt x="3278" y="3"/>
                </a:lnTo>
                <a:lnTo>
                  <a:pt x="3275" y="2"/>
                </a:lnTo>
                <a:lnTo>
                  <a:pt x="3274" y="0"/>
                </a:lnTo>
                <a:close/>
                <a:moveTo>
                  <a:pt x="3417" y="0"/>
                </a:moveTo>
                <a:lnTo>
                  <a:pt x="3436" y="0"/>
                </a:lnTo>
                <a:lnTo>
                  <a:pt x="3434" y="3"/>
                </a:lnTo>
                <a:lnTo>
                  <a:pt x="3431" y="5"/>
                </a:lnTo>
                <a:lnTo>
                  <a:pt x="3428" y="6"/>
                </a:lnTo>
                <a:lnTo>
                  <a:pt x="3425" y="6"/>
                </a:lnTo>
                <a:lnTo>
                  <a:pt x="3421" y="6"/>
                </a:lnTo>
                <a:lnTo>
                  <a:pt x="3419" y="5"/>
                </a:lnTo>
                <a:lnTo>
                  <a:pt x="3418" y="3"/>
                </a:lnTo>
                <a:lnTo>
                  <a:pt x="3417" y="0"/>
                </a:lnTo>
                <a:close/>
                <a:moveTo>
                  <a:pt x="3561" y="0"/>
                </a:moveTo>
                <a:lnTo>
                  <a:pt x="3587" y="0"/>
                </a:lnTo>
                <a:lnTo>
                  <a:pt x="3584" y="4"/>
                </a:lnTo>
                <a:lnTo>
                  <a:pt x="3580" y="7"/>
                </a:lnTo>
                <a:lnTo>
                  <a:pt x="3576" y="9"/>
                </a:lnTo>
                <a:lnTo>
                  <a:pt x="3571" y="10"/>
                </a:lnTo>
                <a:lnTo>
                  <a:pt x="3567" y="9"/>
                </a:lnTo>
                <a:lnTo>
                  <a:pt x="3563" y="7"/>
                </a:lnTo>
                <a:lnTo>
                  <a:pt x="3561" y="4"/>
                </a:lnTo>
                <a:lnTo>
                  <a:pt x="3561" y="0"/>
                </a:lnTo>
                <a:close/>
                <a:moveTo>
                  <a:pt x="3705" y="0"/>
                </a:moveTo>
                <a:lnTo>
                  <a:pt x="3738" y="0"/>
                </a:lnTo>
                <a:lnTo>
                  <a:pt x="3734" y="5"/>
                </a:lnTo>
                <a:lnTo>
                  <a:pt x="3729" y="9"/>
                </a:lnTo>
                <a:lnTo>
                  <a:pt x="3724" y="12"/>
                </a:lnTo>
                <a:lnTo>
                  <a:pt x="3718" y="13"/>
                </a:lnTo>
                <a:lnTo>
                  <a:pt x="3712" y="12"/>
                </a:lnTo>
                <a:lnTo>
                  <a:pt x="3707" y="9"/>
                </a:lnTo>
                <a:lnTo>
                  <a:pt x="3705" y="5"/>
                </a:lnTo>
                <a:lnTo>
                  <a:pt x="3705" y="0"/>
                </a:lnTo>
                <a:close/>
                <a:moveTo>
                  <a:pt x="3839" y="0"/>
                </a:moveTo>
                <a:lnTo>
                  <a:pt x="3925" y="0"/>
                </a:lnTo>
                <a:lnTo>
                  <a:pt x="3842" y="260"/>
                </a:lnTo>
                <a:lnTo>
                  <a:pt x="3807" y="385"/>
                </a:lnTo>
                <a:lnTo>
                  <a:pt x="3816" y="423"/>
                </a:lnTo>
                <a:lnTo>
                  <a:pt x="3865" y="421"/>
                </a:lnTo>
                <a:lnTo>
                  <a:pt x="3869" y="418"/>
                </a:lnTo>
                <a:lnTo>
                  <a:pt x="3874" y="416"/>
                </a:lnTo>
                <a:lnTo>
                  <a:pt x="3879" y="414"/>
                </a:lnTo>
                <a:lnTo>
                  <a:pt x="3883" y="414"/>
                </a:lnTo>
                <a:lnTo>
                  <a:pt x="3884" y="414"/>
                </a:lnTo>
                <a:lnTo>
                  <a:pt x="3884" y="414"/>
                </a:lnTo>
                <a:lnTo>
                  <a:pt x="3895" y="400"/>
                </a:lnTo>
                <a:lnTo>
                  <a:pt x="3907" y="377"/>
                </a:lnTo>
                <a:lnTo>
                  <a:pt x="3918" y="347"/>
                </a:lnTo>
                <a:lnTo>
                  <a:pt x="3929" y="312"/>
                </a:lnTo>
                <a:lnTo>
                  <a:pt x="3922" y="315"/>
                </a:lnTo>
                <a:lnTo>
                  <a:pt x="3915" y="316"/>
                </a:lnTo>
                <a:lnTo>
                  <a:pt x="3906" y="315"/>
                </a:lnTo>
                <a:lnTo>
                  <a:pt x="3900" y="309"/>
                </a:lnTo>
                <a:lnTo>
                  <a:pt x="3897" y="301"/>
                </a:lnTo>
                <a:lnTo>
                  <a:pt x="3898" y="291"/>
                </a:lnTo>
                <a:lnTo>
                  <a:pt x="3904" y="282"/>
                </a:lnTo>
                <a:lnTo>
                  <a:pt x="3911" y="274"/>
                </a:lnTo>
                <a:lnTo>
                  <a:pt x="3921" y="269"/>
                </a:lnTo>
                <a:lnTo>
                  <a:pt x="3931" y="267"/>
                </a:lnTo>
                <a:lnTo>
                  <a:pt x="3937" y="268"/>
                </a:lnTo>
                <a:lnTo>
                  <a:pt x="3941" y="271"/>
                </a:lnTo>
                <a:lnTo>
                  <a:pt x="3949" y="246"/>
                </a:lnTo>
                <a:lnTo>
                  <a:pt x="3957" y="220"/>
                </a:lnTo>
                <a:lnTo>
                  <a:pt x="3964" y="193"/>
                </a:lnTo>
                <a:lnTo>
                  <a:pt x="3972" y="166"/>
                </a:lnTo>
                <a:lnTo>
                  <a:pt x="3967" y="167"/>
                </a:lnTo>
                <a:lnTo>
                  <a:pt x="3963" y="168"/>
                </a:lnTo>
                <a:lnTo>
                  <a:pt x="3955" y="166"/>
                </a:lnTo>
                <a:lnTo>
                  <a:pt x="3949" y="160"/>
                </a:lnTo>
                <a:lnTo>
                  <a:pt x="3945" y="153"/>
                </a:lnTo>
                <a:lnTo>
                  <a:pt x="3947" y="144"/>
                </a:lnTo>
                <a:lnTo>
                  <a:pt x="3952" y="135"/>
                </a:lnTo>
                <a:lnTo>
                  <a:pt x="3959" y="128"/>
                </a:lnTo>
                <a:lnTo>
                  <a:pt x="3968" y="123"/>
                </a:lnTo>
                <a:lnTo>
                  <a:pt x="3978" y="121"/>
                </a:lnTo>
                <a:lnTo>
                  <a:pt x="3981" y="122"/>
                </a:lnTo>
                <a:lnTo>
                  <a:pt x="3985" y="123"/>
                </a:lnTo>
                <a:lnTo>
                  <a:pt x="3993" y="96"/>
                </a:lnTo>
                <a:lnTo>
                  <a:pt x="4002" y="69"/>
                </a:lnTo>
                <a:lnTo>
                  <a:pt x="4011" y="43"/>
                </a:lnTo>
                <a:lnTo>
                  <a:pt x="4020" y="16"/>
                </a:lnTo>
                <a:lnTo>
                  <a:pt x="4016" y="18"/>
                </a:lnTo>
                <a:lnTo>
                  <a:pt x="4011" y="18"/>
                </a:lnTo>
                <a:lnTo>
                  <a:pt x="4003" y="17"/>
                </a:lnTo>
                <a:lnTo>
                  <a:pt x="3998" y="13"/>
                </a:lnTo>
                <a:lnTo>
                  <a:pt x="3995" y="7"/>
                </a:lnTo>
                <a:lnTo>
                  <a:pt x="3995" y="0"/>
                </a:lnTo>
                <a:lnTo>
                  <a:pt x="4044" y="0"/>
                </a:lnTo>
                <a:lnTo>
                  <a:pt x="4017" y="96"/>
                </a:lnTo>
                <a:lnTo>
                  <a:pt x="3997" y="161"/>
                </a:lnTo>
                <a:lnTo>
                  <a:pt x="3983" y="209"/>
                </a:lnTo>
                <a:lnTo>
                  <a:pt x="3975" y="256"/>
                </a:lnTo>
                <a:lnTo>
                  <a:pt x="3981" y="263"/>
                </a:lnTo>
                <a:lnTo>
                  <a:pt x="3987" y="265"/>
                </a:lnTo>
                <a:lnTo>
                  <a:pt x="3993" y="264"/>
                </a:lnTo>
                <a:lnTo>
                  <a:pt x="3998" y="256"/>
                </a:lnTo>
                <a:lnTo>
                  <a:pt x="4033" y="153"/>
                </a:lnTo>
                <a:lnTo>
                  <a:pt x="4047" y="92"/>
                </a:lnTo>
                <a:lnTo>
                  <a:pt x="4056" y="49"/>
                </a:lnTo>
                <a:lnTo>
                  <a:pt x="4077" y="0"/>
                </a:lnTo>
                <a:lnTo>
                  <a:pt x="4108" y="0"/>
                </a:lnTo>
                <a:lnTo>
                  <a:pt x="4104" y="24"/>
                </a:lnTo>
                <a:lnTo>
                  <a:pt x="4093" y="61"/>
                </a:lnTo>
                <a:lnTo>
                  <a:pt x="4073" y="140"/>
                </a:lnTo>
                <a:lnTo>
                  <a:pt x="4040" y="283"/>
                </a:lnTo>
                <a:lnTo>
                  <a:pt x="4016" y="331"/>
                </a:lnTo>
                <a:lnTo>
                  <a:pt x="3987" y="410"/>
                </a:lnTo>
                <a:lnTo>
                  <a:pt x="3940" y="565"/>
                </a:lnTo>
                <a:lnTo>
                  <a:pt x="3858" y="845"/>
                </a:lnTo>
                <a:lnTo>
                  <a:pt x="3855" y="856"/>
                </a:lnTo>
                <a:lnTo>
                  <a:pt x="3853" y="865"/>
                </a:lnTo>
                <a:lnTo>
                  <a:pt x="3852" y="872"/>
                </a:lnTo>
                <a:lnTo>
                  <a:pt x="3852" y="878"/>
                </a:lnTo>
                <a:lnTo>
                  <a:pt x="3859" y="868"/>
                </a:lnTo>
                <a:lnTo>
                  <a:pt x="3868" y="858"/>
                </a:lnTo>
                <a:lnTo>
                  <a:pt x="3879" y="853"/>
                </a:lnTo>
                <a:lnTo>
                  <a:pt x="3891" y="850"/>
                </a:lnTo>
                <a:lnTo>
                  <a:pt x="3891" y="851"/>
                </a:lnTo>
                <a:lnTo>
                  <a:pt x="3892" y="851"/>
                </a:lnTo>
                <a:lnTo>
                  <a:pt x="3908" y="828"/>
                </a:lnTo>
                <a:lnTo>
                  <a:pt x="3922" y="804"/>
                </a:lnTo>
                <a:lnTo>
                  <a:pt x="3936" y="781"/>
                </a:lnTo>
                <a:lnTo>
                  <a:pt x="3951" y="757"/>
                </a:lnTo>
                <a:lnTo>
                  <a:pt x="3950" y="773"/>
                </a:lnTo>
                <a:lnTo>
                  <a:pt x="3949" y="788"/>
                </a:lnTo>
                <a:lnTo>
                  <a:pt x="3948" y="803"/>
                </a:lnTo>
                <a:lnTo>
                  <a:pt x="3947" y="818"/>
                </a:lnTo>
                <a:lnTo>
                  <a:pt x="3951" y="823"/>
                </a:lnTo>
                <a:lnTo>
                  <a:pt x="3955" y="824"/>
                </a:lnTo>
                <a:lnTo>
                  <a:pt x="3959" y="822"/>
                </a:lnTo>
                <a:lnTo>
                  <a:pt x="3963" y="816"/>
                </a:lnTo>
                <a:lnTo>
                  <a:pt x="3976" y="786"/>
                </a:lnTo>
                <a:lnTo>
                  <a:pt x="3986" y="755"/>
                </a:lnTo>
                <a:lnTo>
                  <a:pt x="3992" y="722"/>
                </a:lnTo>
                <a:lnTo>
                  <a:pt x="3992" y="689"/>
                </a:lnTo>
                <a:lnTo>
                  <a:pt x="3993" y="639"/>
                </a:lnTo>
                <a:lnTo>
                  <a:pt x="3998" y="608"/>
                </a:lnTo>
                <a:lnTo>
                  <a:pt x="3991" y="620"/>
                </a:lnTo>
                <a:lnTo>
                  <a:pt x="3960" y="698"/>
                </a:lnTo>
                <a:lnTo>
                  <a:pt x="3948" y="697"/>
                </a:lnTo>
                <a:lnTo>
                  <a:pt x="3939" y="697"/>
                </a:lnTo>
                <a:lnTo>
                  <a:pt x="3944" y="674"/>
                </a:lnTo>
                <a:lnTo>
                  <a:pt x="3951" y="653"/>
                </a:lnTo>
                <a:lnTo>
                  <a:pt x="3956" y="634"/>
                </a:lnTo>
                <a:lnTo>
                  <a:pt x="3961" y="614"/>
                </a:lnTo>
                <a:lnTo>
                  <a:pt x="3953" y="611"/>
                </a:lnTo>
                <a:lnTo>
                  <a:pt x="3948" y="605"/>
                </a:lnTo>
                <a:lnTo>
                  <a:pt x="3945" y="597"/>
                </a:lnTo>
                <a:lnTo>
                  <a:pt x="3947" y="587"/>
                </a:lnTo>
                <a:lnTo>
                  <a:pt x="3952" y="577"/>
                </a:lnTo>
                <a:lnTo>
                  <a:pt x="3959" y="569"/>
                </a:lnTo>
                <a:lnTo>
                  <a:pt x="3967" y="563"/>
                </a:lnTo>
                <a:lnTo>
                  <a:pt x="3977" y="559"/>
                </a:lnTo>
                <a:lnTo>
                  <a:pt x="3986" y="529"/>
                </a:lnTo>
                <a:lnTo>
                  <a:pt x="3996" y="504"/>
                </a:lnTo>
                <a:lnTo>
                  <a:pt x="4004" y="483"/>
                </a:lnTo>
                <a:lnTo>
                  <a:pt x="4011" y="466"/>
                </a:lnTo>
                <a:lnTo>
                  <a:pt x="4003" y="463"/>
                </a:lnTo>
                <a:lnTo>
                  <a:pt x="3997" y="458"/>
                </a:lnTo>
                <a:lnTo>
                  <a:pt x="3993" y="449"/>
                </a:lnTo>
                <a:lnTo>
                  <a:pt x="3996" y="439"/>
                </a:lnTo>
                <a:lnTo>
                  <a:pt x="4001" y="428"/>
                </a:lnTo>
                <a:lnTo>
                  <a:pt x="4010" y="420"/>
                </a:lnTo>
                <a:lnTo>
                  <a:pt x="4020" y="414"/>
                </a:lnTo>
                <a:lnTo>
                  <a:pt x="4032" y="412"/>
                </a:lnTo>
                <a:lnTo>
                  <a:pt x="4041" y="413"/>
                </a:lnTo>
                <a:lnTo>
                  <a:pt x="4048" y="419"/>
                </a:lnTo>
                <a:lnTo>
                  <a:pt x="4052" y="427"/>
                </a:lnTo>
                <a:lnTo>
                  <a:pt x="4051" y="436"/>
                </a:lnTo>
                <a:lnTo>
                  <a:pt x="4060" y="451"/>
                </a:lnTo>
                <a:lnTo>
                  <a:pt x="4068" y="469"/>
                </a:lnTo>
                <a:lnTo>
                  <a:pt x="4076" y="486"/>
                </a:lnTo>
                <a:lnTo>
                  <a:pt x="4084" y="498"/>
                </a:lnTo>
                <a:lnTo>
                  <a:pt x="4090" y="498"/>
                </a:lnTo>
                <a:lnTo>
                  <a:pt x="4094" y="497"/>
                </a:lnTo>
                <a:lnTo>
                  <a:pt x="4116" y="450"/>
                </a:lnTo>
                <a:lnTo>
                  <a:pt x="4136" y="398"/>
                </a:lnTo>
                <a:lnTo>
                  <a:pt x="4153" y="339"/>
                </a:lnTo>
                <a:lnTo>
                  <a:pt x="4165" y="277"/>
                </a:lnTo>
                <a:lnTo>
                  <a:pt x="4175" y="228"/>
                </a:lnTo>
                <a:lnTo>
                  <a:pt x="4192" y="181"/>
                </a:lnTo>
                <a:lnTo>
                  <a:pt x="4210" y="135"/>
                </a:lnTo>
                <a:lnTo>
                  <a:pt x="4229" y="89"/>
                </a:lnTo>
                <a:lnTo>
                  <a:pt x="4236" y="81"/>
                </a:lnTo>
                <a:lnTo>
                  <a:pt x="4243" y="74"/>
                </a:lnTo>
                <a:lnTo>
                  <a:pt x="4251" y="80"/>
                </a:lnTo>
                <a:lnTo>
                  <a:pt x="4255" y="84"/>
                </a:lnTo>
                <a:lnTo>
                  <a:pt x="4258" y="95"/>
                </a:lnTo>
                <a:lnTo>
                  <a:pt x="4260" y="120"/>
                </a:lnTo>
                <a:lnTo>
                  <a:pt x="4267" y="118"/>
                </a:lnTo>
                <a:lnTo>
                  <a:pt x="4274" y="116"/>
                </a:lnTo>
                <a:lnTo>
                  <a:pt x="4284" y="119"/>
                </a:lnTo>
                <a:lnTo>
                  <a:pt x="4291" y="125"/>
                </a:lnTo>
                <a:lnTo>
                  <a:pt x="4294" y="134"/>
                </a:lnTo>
                <a:lnTo>
                  <a:pt x="4293" y="144"/>
                </a:lnTo>
                <a:lnTo>
                  <a:pt x="4289" y="152"/>
                </a:lnTo>
                <a:lnTo>
                  <a:pt x="4283" y="159"/>
                </a:lnTo>
                <a:lnTo>
                  <a:pt x="4274" y="166"/>
                </a:lnTo>
                <a:lnTo>
                  <a:pt x="4266" y="170"/>
                </a:lnTo>
                <a:lnTo>
                  <a:pt x="4266" y="171"/>
                </a:lnTo>
                <a:lnTo>
                  <a:pt x="4266" y="173"/>
                </a:lnTo>
                <a:lnTo>
                  <a:pt x="4269" y="177"/>
                </a:lnTo>
                <a:lnTo>
                  <a:pt x="4273" y="183"/>
                </a:lnTo>
                <a:lnTo>
                  <a:pt x="4302" y="144"/>
                </a:lnTo>
                <a:lnTo>
                  <a:pt x="4310" y="140"/>
                </a:lnTo>
                <a:lnTo>
                  <a:pt x="4299" y="189"/>
                </a:lnTo>
                <a:lnTo>
                  <a:pt x="4269" y="310"/>
                </a:lnTo>
                <a:lnTo>
                  <a:pt x="4271" y="315"/>
                </a:lnTo>
                <a:lnTo>
                  <a:pt x="4274" y="317"/>
                </a:lnTo>
                <a:lnTo>
                  <a:pt x="4278" y="315"/>
                </a:lnTo>
                <a:lnTo>
                  <a:pt x="4282" y="310"/>
                </a:lnTo>
                <a:lnTo>
                  <a:pt x="4294" y="279"/>
                </a:lnTo>
                <a:lnTo>
                  <a:pt x="4310" y="250"/>
                </a:lnTo>
                <a:lnTo>
                  <a:pt x="4329" y="225"/>
                </a:lnTo>
                <a:lnTo>
                  <a:pt x="4348" y="200"/>
                </a:lnTo>
                <a:lnTo>
                  <a:pt x="4355" y="131"/>
                </a:lnTo>
                <a:lnTo>
                  <a:pt x="4360" y="93"/>
                </a:lnTo>
                <a:lnTo>
                  <a:pt x="4370" y="59"/>
                </a:lnTo>
                <a:lnTo>
                  <a:pt x="4396" y="0"/>
                </a:lnTo>
                <a:lnTo>
                  <a:pt x="4527" y="0"/>
                </a:lnTo>
                <a:lnTo>
                  <a:pt x="4524" y="14"/>
                </a:lnTo>
                <a:lnTo>
                  <a:pt x="4520" y="30"/>
                </a:lnTo>
                <a:lnTo>
                  <a:pt x="4515" y="45"/>
                </a:lnTo>
                <a:lnTo>
                  <a:pt x="4512" y="59"/>
                </a:lnTo>
                <a:lnTo>
                  <a:pt x="4528" y="57"/>
                </a:lnTo>
                <a:lnTo>
                  <a:pt x="4539" y="46"/>
                </a:lnTo>
                <a:lnTo>
                  <a:pt x="4547" y="27"/>
                </a:lnTo>
                <a:lnTo>
                  <a:pt x="4554" y="0"/>
                </a:lnTo>
                <a:lnTo>
                  <a:pt x="11097" y="0"/>
                </a:lnTo>
                <a:lnTo>
                  <a:pt x="11097" y="9856"/>
                </a:lnTo>
                <a:lnTo>
                  <a:pt x="1624" y="9856"/>
                </a:lnTo>
                <a:lnTo>
                  <a:pt x="1738" y="9502"/>
                </a:lnTo>
                <a:lnTo>
                  <a:pt x="1743" y="9482"/>
                </a:lnTo>
                <a:lnTo>
                  <a:pt x="1747" y="9465"/>
                </a:lnTo>
                <a:lnTo>
                  <a:pt x="1750" y="9450"/>
                </a:lnTo>
                <a:lnTo>
                  <a:pt x="1752" y="9438"/>
                </a:lnTo>
                <a:lnTo>
                  <a:pt x="1746" y="9449"/>
                </a:lnTo>
                <a:lnTo>
                  <a:pt x="1737" y="9458"/>
                </a:lnTo>
                <a:lnTo>
                  <a:pt x="1726" y="9465"/>
                </a:lnTo>
                <a:lnTo>
                  <a:pt x="1715" y="9467"/>
                </a:lnTo>
                <a:lnTo>
                  <a:pt x="1709" y="9467"/>
                </a:lnTo>
                <a:lnTo>
                  <a:pt x="1706" y="9466"/>
                </a:lnTo>
                <a:lnTo>
                  <a:pt x="1702" y="9464"/>
                </a:lnTo>
                <a:lnTo>
                  <a:pt x="1699" y="9462"/>
                </a:lnTo>
                <a:lnTo>
                  <a:pt x="1680" y="9499"/>
                </a:lnTo>
                <a:lnTo>
                  <a:pt x="1676" y="9512"/>
                </a:lnTo>
                <a:lnTo>
                  <a:pt x="1678" y="9519"/>
                </a:lnTo>
                <a:lnTo>
                  <a:pt x="1674" y="9541"/>
                </a:lnTo>
                <a:lnTo>
                  <a:pt x="1670" y="9554"/>
                </a:lnTo>
                <a:lnTo>
                  <a:pt x="1664" y="9565"/>
                </a:lnTo>
                <a:lnTo>
                  <a:pt x="1670" y="9562"/>
                </a:lnTo>
                <a:lnTo>
                  <a:pt x="1675" y="9560"/>
                </a:lnTo>
                <a:lnTo>
                  <a:pt x="1680" y="9559"/>
                </a:lnTo>
                <a:lnTo>
                  <a:pt x="1685" y="9558"/>
                </a:lnTo>
                <a:lnTo>
                  <a:pt x="1695" y="9560"/>
                </a:lnTo>
                <a:lnTo>
                  <a:pt x="1702" y="9566"/>
                </a:lnTo>
                <a:lnTo>
                  <a:pt x="1705" y="9575"/>
                </a:lnTo>
                <a:lnTo>
                  <a:pt x="1704" y="9585"/>
                </a:lnTo>
                <a:lnTo>
                  <a:pt x="1698" y="9596"/>
                </a:lnTo>
                <a:lnTo>
                  <a:pt x="1689" y="9606"/>
                </a:lnTo>
                <a:lnTo>
                  <a:pt x="1679" y="9612"/>
                </a:lnTo>
                <a:lnTo>
                  <a:pt x="1668" y="9614"/>
                </a:lnTo>
                <a:lnTo>
                  <a:pt x="1658" y="9612"/>
                </a:lnTo>
                <a:lnTo>
                  <a:pt x="1652" y="9608"/>
                </a:lnTo>
                <a:lnTo>
                  <a:pt x="1648" y="9602"/>
                </a:lnTo>
                <a:lnTo>
                  <a:pt x="1647" y="9593"/>
                </a:lnTo>
                <a:lnTo>
                  <a:pt x="1641" y="9594"/>
                </a:lnTo>
                <a:lnTo>
                  <a:pt x="1634" y="9596"/>
                </a:lnTo>
                <a:lnTo>
                  <a:pt x="1634" y="9563"/>
                </a:lnTo>
                <a:lnTo>
                  <a:pt x="1642" y="9535"/>
                </a:lnTo>
                <a:lnTo>
                  <a:pt x="1651" y="9502"/>
                </a:lnTo>
                <a:lnTo>
                  <a:pt x="1653" y="9456"/>
                </a:lnTo>
                <a:lnTo>
                  <a:pt x="1651" y="9449"/>
                </a:lnTo>
                <a:lnTo>
                  <a:pt x="1645" y="9443"/>
                </a:lnTo>
                <a:lnTo>
                  <a:pt x="1638" y="9439"/>
                </a:lnTo>
                <a:lnTo>
                  <a:pt x="1632" y="9439"/>
                </a:lnTo>
                <a:lnTo>
                  <a:pt x="1622" y="9444"/>
                </a:lnTo>
                <a:lnTo>
                  <a:pt x="1613" y="9453"/>
                </a:lnTo>
                <a:lnTo>
                  <a:pt x="1602" y="9476"/>
                </a:lnTo>
                <a:lnTo>
                  <a:pt x="1582" y="9523"/>
                </a:lnTo>
                <a:lnTo>
                  <a:pt x="1575" y="9516"/>
                </a:lnTo>
                <a:lnTo>
                  <a:pt x="1568" y="9510"/>
                </a:lnTo>
                <a:lnTo>
                  <a:pt x="1564" y="9503"/>
                </a:lnTo>
                <a:lnTo>
                  <a:pt x="1562" y="9497"/>
                </a:lnTo>
                <a:lnTo>
                  <a:pt x="1561" y="9488"/>
                </a:lnTo>
                <a:lnTo>
                  <a:pt x="1560" y="9479"/>
                </a:lnTo>
                <a:lnTo>
                  <a:pt x="1560" y="9472"/>
                </a:lnTo>
                <a:lnTo>
                  <a:pt x="1561" y="9466"/>
                </a:lnTo>
                <a:lnTo>
                  <a:pt x="1554" y="9463"/>
                </a:lnTo>
                <a:lnTo>
                  <a:pt x="1550" y="9458"/>
                </a:lnTo>
                <a:lnTo>
                  <a:pt x="1547" y="9451"/>
                </a:lnTo>
                <a:lnTo>
                  <a:pt x="1547" y="9444"/>
                </a:lnTo>
                <a:lnTo>
                  <a:pt x="1536" y="9443"/>
                </a:lnTo>
                <a:lnTo>
                  <a:pt x="1521" y="9441"/>
                </a:lnTo>
                <a:lnTo>
                  <a:pt x="1515" y="9420"/>
                </a:lnTo>
                <a:lnTo>
                  <a:pt x="1509" y="9398"/>
                </a:lnTo>
                <a:lnTo>
                  <a:pt x="1504" y="9378"/>
                </a:lnTo>
                <a:lnTo>
                  <a:pt x="1498" y="9358"/>
                </a:lnTo>
                <a:lnTo>
                  <a:pt x="1502" y="9349"/>
                </a:lnTo>
                <a:lnTo>
                  <a:pt x="1507" y="9344"/>
                </a:lnTo>
                <a:lnTo>
                  <a:pt x="1513" y="9341"/>
                </a:lnTo>
                <a:lnTo>
                  <a:pt x="1521" y="9341"/>
                </a:lnTo>
                <a:lnTo>
                  <a:pt x="1536" y="9336"/>
                </a:lnTo>
                <a:lnTo>
                  <a:pt x="1543" y="9317"/>
                </a:lnTo>
                <a:lnTo>
                  <a:pt x="1546" y="9293"/>
                </a:lnTo>
                <a:lnTo>
                  <a:pt x="1548" y="9268"/>
                </a:lnTo>
                <a:lnTo>
                  <a:pt x="1556" y="9256"/>
                </a:lnTo>
                <a:lnTo>
                  <a:pt x="1564" y="9246"/>
                </a:lnTo>
                <a:lnTo>
                  <a:pt x="1576" y="9237"/>
                </a:lnTo>
                <a:lnTo>
                  <a:pt x="1590" y="9229"/>
                </a:lnTo>
                <a:lnTo>
                  <a:pt x="1574" y="9291"/>
                </a:lnTo>
                <a:lnTo>
                  <a:pt x="1567" y="9322"/>
                </a:lnTo>
                <a:lnTo>
                  <a:pt x="1569" y="9341"/>
                </a:lnTo>
                <a:lnTo>
                  <a:pt x="1577" y="9373"/>
                </a:lnTo>
                <a:lnTo>
                  <a:pt x="1588" y="9365"/>
                </a:lnTo>
                <a:lnTo>
                  <a:pt x="1593" y="9360"/>
                </a:lnTo>
                <a:lnTo>
                  <a:pt x="1597" y="9348"/>
                </a:lnTo>
                <a:lnTo>
                  <a:pt x="1606" y="9318"/>
                </a:lnTo>
                <a:lnTo>
                  <a:pt x="1598" y="9314"/>
                </a:lnTo>
                <a:lnTo>
                  <a:pt x="1594" y="9308"/>
                </a:lnTo>
                <a:lnTo>
                  <a:pt x="1592" y="9300"/>
                </a:lnTo>
                <a:lnTo>
                  <a:pt x="1593" y="9291"/>
                </a:lnTo>
                <a:lnTo>
                  <a:pt x="1598" y="9281"/>
                </a:lnTo>
                <a:lnTo>
                  <a:pt x="1605" y="9274"/>
                </a:lnTo>
                <a:lnTo>
                  <a:pt x="1613" y="9266"/>
                </a:lnTo>
                <a:lnTo>
                  <a:pt x="1623" y="9262"/>
                </a:lnTo>
                <a:lnTo>
                  <a:pt x="1629" y="9244"/>
                </a:lnTo>
                <a:lnTo>
                  <a:pt x="1636" y="9222"/>
                </a:lnTo>
                <a:lnTo>
                  <a:pt x="1644" y="9199"/>
                </a:lnTo>
                <a:lnTo>
                  <a:pt x="1653" y="9172"/>
                </a:lnTo>
                <a:lnTo>
                  <a:pt x="1645" y="9168"/>
                </a:lnTo>
                <a:lnTo>
                  <a:pt x="1640" y="9162"/>
                </a:lnTo>
                <a:lnTo>
                  <a:pt x="1638" y="9153"/>
                </a:lnTo>
                <a:lnTo>
                  <a:pt x="1640" y="9143"/>
                </a:lnTo>
                <a:lnTo>
                  <a:pt x="1645" y="9133"/>
                </a:lnTo>
                <a:lnTo>
                  <a:pt x="1653" y="9123"/>
                </a:lnTo>
                <a:lnTo>
                  <a:pt x="1663" y="9117"/>
                </a:lnTo>
                <a:lnTo>
                  <a:pt x="1675" y="9113"/>
                </a:lnTo>
                <a:lnTo>
                  <a:pt x="1679" y="9100"/>
                </a:lnTo>
                <a:lnTo>
                  <a:pt x="1684" y="9086"/>
                </a:lnTo>
                <a:lnTo>
                  <a:pt x="1690" y="9071"/>
                </a:lnTo>
                <a:lnTo>
                  <a:pt x="1695" y="9057"/>
                </a:lnTo>
                <a:lnTo>
                  <a:pt x="1701" y="9042"/>
                </a:lnTo>
                <a:lnTo>
                  <a:pt x="1705" y="9027"/>
                </a:lnTo>
                <a:lnTo>
                  <a:pt x="1695" y="9024"/>
                </a:lnTo>
                <a:lnTo>
                  <a:pt x="1687" y="9017"/>
                </a:lnTo>
                <a:lnTo>
                  <a:pt x="1684" y="9008"/>
                </a:lnTo>
                <a:lnTo>
                  <a:pt x="1686" y="8996"/>
                </a:lnTo>
                <a:lnTo>
                  <a:pt x="1690" y="8986"/>
                </a:lnTo>
                <a:lnTo>
                  <a:pt x="1697" y="8977"/>
                </a:lnTo>
                <a:lnTo>
                  <a:pt x="1705" y="8971"/>
                </a:lnTo>
                <a:lnTo>
                  <a:pt x="1715" y="8966"/>
                </a:lnTo>
                <a:lnTo>
                  <a:pt x="1719" y="8957"/>
                </a:lnTo>
                <a:lnTo>
                  <a:pt x="1723" y="8949"/>
                </a:lnTo>
                <a:lnTo>
                  <a:pt x="1732" y="8933"/>
                </a:lnTo>
                <a:lnTo>
                  <a:pt x="1740" y="8917"/>
                </a:lnTo>
                <a:lnTo>
                  <a:pt x="1747" y="8900"/>
                </a:lnTo>
                <a:lnTo>
                  <a:pt x="1754" y="8881"/>
                </a:lnTo>
                <a:lnTo>
                  <a:pt x="1742" y="8879"/>
                </a:lnTo>
                <a:lnTo>
                  <a:pt x="1734" y="8872"/>
                </a:lnTo>
                <a:lnTo>
                  <a:pt x="1730" y="8861"/>
                </a:lnTo>
                <a:lnTo>
                  <a:pt x="1732" y="8848"/>
                </a:lnTo>
                <a:lnTo>
                  <a:pt x="1739" y="8835"/>
                </a:lnTo>
                <a:lnTo>
                  <a:pt x="1749" y="8824"/>
                </a:lnTo>
                <a:lnTo>
                  <a:pt x="1763" y="8817"/>
                </a:lnTo>
                <a:lnTo>
                  <a:pt x="1776" y="8815"/>
                </a:lnTo>
                <a:lnTo>
                  <a:pt x="1776" y="8815"/>
                </a:lnTo>
                <a:lnTo>
                  <a:pt x="1777" y="8815"/>
                </a:lnTo>
                <a:lnTo>
                  <a:pt x="1782" y="8794"/>
                </a:lnTo>
                <a:lnTo>
                  <a:pt x="1788" y="8774"/>
                </a:lnTo>
                <a:lnTo>
                  <a:pt x="1794" y="8754"/>
                </a:lnTo>
                <a:lnTo>
                  <a:pt x="1799" y="8735"/>
                </a:lnTo>
                <a:lnTo>
                  <a:pt x="1788" y="8732"/>
                </a:lnTo>
                <a:lnTo>
                  <a:pt x="1780" y="8724"/>
                </a:lnTo>
                <a:lnTo>
                  <a:pt x="1777" y="8714"/>
                </a:lnTo>
                <a:lnTo>
                  <a:pt x="1778" y="8700"/>
                </a:lnTo>
                <a:lnTo>
                  <a:pt x="1785" y="8687"/>
                </a:lnTo>
                <a:lnTo>
                  <a:pt x="1795" y="8677"/>
                </a:lnTo>
                <a:lnTo>
                  <a:pt x="1809" y="8670"/>
                </a:lnTo>
                <a:lnTo>
                  <a:pt x="1823" y="8667"/>
                </a:lnTo>
                <a:lnTo>
                  <a:pt x="1827" y="8655"/>
                </a:lnTo>
                <a:lnTo>
                  <a:pt x="1831" y="8645"/>
                </a:lnTo>
                <a:lnTo>
                  <a:pt x="1836" y="8636"/>
                </a:lnTo>
                <a:lnTo>
                  <a:pt x="1840" y="8627"/>
                </a:lnTo>
                <a:lnTo>
                  <a:pt x="1846" y="8615"/>
                </a:lnTo>
                <a:lnTo>
                  <a:pt x="1851" y="8605"/>
                </a:lnTo>
                <a:lnTo>
                  <a:pt x="1854" y="8596"/>
                </a:lnTo>
                <a:lnTo>
                  <a:pt x="1857" y="8588"/>
                </a:lnTo>
                <a:lnTo>
                  <a:pt x="1852" y="8589"/>
                </a:lnTo>
                <a:lnTo>
                  <a:pt x="1848" y="8589"/>
                </a:lnTo>
                <a:lnTo>
                  <a:pt x="1835" y="8586"/>
                </a:lnTo>
                <a:lnTo>
                  <a:pt x="1827" y="8579"/>
                </a:lnTo>
                <a:lnTo>
                  <a:pt x="1823" y="8567"/>
                </a:lnTo>
                <a:lnTo>
                  <a:pt x="1824" y="8553"/>
                </a:lnTo>
                <a:lnTo>
                  <a:pt x="1829" y="8543"/>
                </a:lnTo>
                <a:lnTo>
                  <a:pt x="1836" y="8533"/>
                </a:lnTo>
                <a:lnTo>
                  <a:pt x="1845" y="8526"/>
                </a:lnTo>
                <a:lnTo>
                  <a:pt x="1857" y="8520"/>
                </a:lnTo>
                <a:lnTo>
                  <a:pt x="1857" y="8507"/>
                </a:lnTo>
                <a:lnTo>
                  <a:pt x="1858" y="8492"/>
                </a:lnTo>
                <a:lnTo>
                  <a:pt x="1861" y="8474"/>
                </a:lnTo>
                <a:lnTo>
                  <a:pt x="1866" y="8454"/>
                </a:lnTo>
                <a:lnTo>
                  <a:pt x="1869" y="8442"/>
                </a:lnTo>
                <a:lnTo>
                  <a:pt x="1872" y="8430"/>
                </a:lnTo>
                <a:lnTo>
                  <a:pt x="1870" y="8425"/>
                </a:lnTo>
                <a:lnTo>
                  <a:pt x="1869" y="8419"/>
                </a:lnTo>
                <a:lnTo>
                  <a:pt x="1869" y="8412"/>
                </a:lnTo>
                <a:lnTo>
                  <a:pt x="1870" y="8405"/>
                </a:lnTo>
                <a:lnTo>
                  <a:pt x="1873" y="8399"/>
                </a:lnTo>
                <a:lnTo>
                  <a:pt x="1876" y="8394"/>
                </a:lnTo>
                <a:lnTo>
                  <a:pt x="1881" y="8389"/>
                </a:lnTo>
                <a:lnTo>
                  <a:pt x="1885" y="8383"/>
                </a:lnTo>
                <a:lnTo>
                  <a:pt x="1898" y="8337"/>
                </a:lnTo>
                <a:lnTo>
                  <a:pt x="1905" y="8314"/>
                </a:lnTo>
                <a:lnTo>
                  <a:pt x="1907" y="8301"/>
                </a:lnTo>
                <a:lnTo>
                  <a:pt x="1908" y="8282"/>
                </a:lnTo>
                <a:lnTo>
                  <a:pt x="1905" y="8276"/>
                </a:lnTo>
                <a:lnTo>
                  <a:pt x="1899" y="8272"/>
                </a:lnTo>
                <a:lnTo>
                  <a:pt x="1892" y="8273"/>
                </a:lnTo>
                <a:lnTo>
                  <a:pt x="1888" y="8279"/>
                </a:lnTo>
                <a:lnTo>
                  <a:pt x="1863" y="8362"/>
                </a:lnTo>
                <a:lnTo>
                  <a:pt x="1834" y="8445"/>
                </a:lnTo>
                <a:lnTo>
                  <a:pt x="1803" y="8530"/>
                </a:lnTo>
                <a:lnTo>
                  <a:pt x="1772" y="8617"/>
                </a:lnTo>
                <a:lnTo>
                  <a:pt x="1833" y="8354"/>
                </a:lnTo>
                <a:lnTo>
                  <a:pt x="1873" y="8226"/>
                </a:lnTo>
                <a:lnTo>
                  <a:pt x="1895" y="8139"/>
                </a:lnTo>
                <a:lnTo>
                  <a:pt x="1906" y="7999"/>
                </a:lnTo>
                <a:lnTo>
                  <a:pt x="1897" y="8001"/>
                </a:lnTo>
                <a:lnTo>
                  <a:pt x="1889" y="8002"/>
                </a:lnTo>
                <a:lnTo>
                  <a:pt x="1882" y="8002"/>
                </a:lnTo>
                <a:lnTo>
                  <a:pt x="1876" y="8000"/>
                </a:lnTo>
                <a:lnTo>
                  <a:pt x="1871" y="7996"/>
                </a:lnTo>
                <a:lnTo>
                  <a:pt x="1867" y="7992"/>
                </a:lnTo>
                <a:lnTo>
                  <a:pt x="1860" y="8015"/>
                </a:lnTo>
                <a:lnTo>
                  <a:pt x="1853" y="8036"/>
                </a:lnTo>
                <a:lnTo>
                  <a:pt x="1846" y="8059"/>
                </a:lnTo>
                <a:lnTo>
                  <a:pt x="1840" y="8081"/>
                </a:lnTo>
                <a:lnTo>
                  <a:pt x="1846" y="8078"/>
                </a:lnTo>
                <a:lnTo>
                  <a:pt x="1853" y="8075"/>
                </a:lnTo>
                <a:lnTo>
                  <a:pt x="1861" y="8073"/>
                </a:lnTo>
                <a:lnTo>
                  <a:pt x="1867" y="8072"/>
                </a:lnTo>
                <a:lnTo>
                  <a:pt x="1881" y="8075"/>
                </a:lnTo>
                <a:lnTo>
                  <a:pt x="1890" y="8083"/>
                </a:lnTo>
                <a:lnTo>
                  <a:pt x="1895" y="8095"/>
                </a:lnTo>
                <a:lnTo>
                  <a:pt x="1893" y="8111"/>
                </a:lnTo>
                <a:lnTo>
                  <a:pt x="1885" y="8125"/>
                </a:lnTo>
                <a:lnTo>
                  <a:pt x="1873" y="8137"/>
                </a:lnTo>
                <a:lnTo>
                  <a:pt x="1859" y="8145"/>
                </a:lnTo>
                <a:lnTo>
                  <a:pt x="1842" y="8148"/>
                </a:lnTo>
                <a:lnTo>
                  <a:pt x="1836" y="8148"/>
                </a:lnTo>
                <a:lnTo>
                  <a:pt x="1830" y="8146"/>
                </a:lnTo>
                <a:lnTo>
                  <a:pt x="1826" y="8143"/>
                </a:lnTo>
                <a:lnTo>
                  <a:pt x="1822" y="8139"/>
                </a:lnTo>
                <a:lnTo>
                  <a:pt x="1817" y="8153"/>
                </a:lnTo>
                <a:lnTo>
                  <a:pt x="1813" y="8166"/>
                </a:lnTo>
                <a:lnTo>
                  <a:pt x="1775" y="8207"/>
                </a:lnTo>
                <a:lnTo>
                  <a:pt x="1754" y="8254"/>
                </a:lnTo>
                <a:lnTo>
                  <a:pt x="1740" y="8304"/>
                </a:lnTo>
                <a:lnTo>
                  <a:pt x="1721" y="8356"/>
                </a:lnTo>
                <a:lnTo>
                  <a:pt x="1717" y="8360"/>
                </a:lnTo>
                <a:lnTo>
                  <a:pt x="1710" y="8363"/>
                </a:lnTo>
                <a:lnTo>
                  <a:pt x="1704" y="8366"/>
                </a:lnTo>
                <a:lnTo>
                  <a:pt x="1697" y="8369"/>
                </a:lnTo>
                <a:lnTo>
                  <a:pt x="1697" y="8342"/>
                </a:lnTo>
                <a:lnTo>
                  <a:pt x="1703" y="8306"/>
                </a:lnTo>
                <a:lnTo>
                  <a:pt x="1709" y="8268"/>
                </a:lnTo>
                <a:lnTo>
                  <a:pt x="1712" y="8234"/>
                </a:lnTo>
                <a:lnTo>
                  <a:pt x="1712" y="8211"/>
                </a:lnTo>
                <a:lnTo>
                  <a:pt x="1714" y="8187"/>
                </a:lnTo>
                <a:lnTo>
                  <a:pt x="1717" y="8164"/>
                </a:lnTo>
                <a:lnTo>
                  <a:pt x="1719" y="8140"/>
                </a:lnTo>
                <a:lnTo>
                  <a:pt x="1714" y="8143"/>
                </a:lnTo>
                <a:lnTo>
                  <a:pt x="1707" y="8145"/>
                </a:lnTo>
                <a:lnTo>
                  <a:pt x="1701" y="8146"/>
                </a:lnTo>
                <a:lnTo>
                  <a:pt x="1695" y="8147"/>
                </a:lnTo>
                <a:lnTo>
                  <a:pt x="1682" y="8144"/>
                </a:lnTo>
                <a:lnTo>
                  <a:pt x="1673" y="8136"/>
                </a:lnTo>
                <a:lnTo>
                  <a:pt x="1669" y="8125"/>
                </a:lnTo>
                <a:lnTo>
                  <a:pt x="1671" y="8111"/>
                </a:lnTo>
                <a:lnTo>
                  <a:pt x="1678" y="8096"/>
                </a:lnTo>
                <a:lnTo>
                  <a:pt x="1690" y="8084"/>
                </a:lnTo>
                <a:lnTo>
                  <a:pt x="1704" y="8077"/>
                </a:lnTo>
                <a:lnTo>
                  <a:pt x="1720" y="8074"/>
                </a:lnTo>
                <a:lnTo>
                  <a:pt x="1724" y="8074"/>
                </a:lnTo>
                <a:lnTo>
                  <a:pt x="1727" y="8075"/>
                </a:lnTo>
                <a:lnTo>
                  <a:pt x="1729" y="8061"/>
                </a:lnTo>
                <a:lnTo>
                  <a:pt x="1731" y="8045"/>
                </a:lnTo>
                <a:lnTo>
                  <a:pt x="1733" y="8030"/>
                </a:lnTo>
                <a:lnTo>
                  <a:pt x="1734" y="8016"/>
                </a:lnTo>
                <a:lnTo>
                  <a:pt x="1735" y="8007"/>
                </a:lnTo>
                <a:lnTo>
                  <a:pt x="1736" y="7999"/>
                </a:lnTo>
                <a:lnTo>
                  <a:pt x="1725" y="7995"/>
                </a:lnTo>
                <a:lnTo>
                  <a:pt x="1718" y="7987"/>
                </a:lnTo>
                <a:lnTo>
                  <a:pt x="1715" y="7976"/>
                </a:lnTo>
                <a:lnTo>
                  <a:pt x="1717" y="7962"/>
                </a:lnTo>
                <a:lnTo>
                  <a:pt x="1723" y="7950"/>
                </a:lnTo>
                <a:lnTo>
                  <a:pt x="1732" y="7940"/>
                </a:lnTo>
                <a:lnTo>
                  <a:pt x="1744" y="7932"/>
                </a:lnTo>
                <a:lnTo>
                  <a:pt x="1756" y="7927"/>
                </a:lnTo>
                <a:lnTo>
                  <a:pt x="1760" y="7920"/>
                </a:lnTo>
                <a:lnTo>
                  <a:pt x="1764" y="7911"/>
                </a:lnTo>
                <a:lnTo>
                  <a:pt x="1766" y="7901"/>
                </a:lnTo>
                <a:lnTo>
                  <a:pt x="1769" y="7889"/>
                </a:lnTo>
                <a:lnTo>
                  <a:pt x="1770" y="7879"/>
                </a:lnTo>
                <a:lnTo>
                  <a:pt x="1771" y="7868"/>
                </a:lnTo>
                <a:lnTo>
                  <a:pt x="1772" y="7859"/>
                </a:lnTo>
                <a:lnTo>
                  <a:pt x="1773" y="7849"/>
                </a:lnTo>
                <a:lnTo>
                  <a:pt x="1767" y="7843"/>
                </a:lnTo>
                <a:lnTo>
                  <a:pt x="1763" y="7835"/>
                </a:lnTo>
                <a:lnTo>
                  <a:pt x="1762" y="7826"/>
                </a:lnTo>
                <a:lnTo>
                  <a:pt x="1764" y="7815"/>
                </a:lnTo>
                <a:lnTo>
                  <a:pt x="1767" y="7807"/>
                </a:lnTo>
                <a:lnTo>
                  <a:pt x="1772" y="7799"/>
                </a:lnTo>
                <a:lnTo>
                  <a:pt x="1779" y="7792"/>
                </a:lnTo>
                <a:lnTo>
                  <a:pt x="1786" y="7787"/>
                </a:lnTo>
                <a:lnTo>
                  <a:pt x="1795" y="7762"/>
                </a:lnTo>
                <a:lnTo>
                  <a:pt x="1802" y="7739"/>
                </a:lnTo>
                <a:lnTo>
                  <a:pt x="1807" y="7717"/>
                </a:lnTo>
                <a:lnTo>
                  <a:pt x="1813" y="7697"/>
                </a:lnTo>
                <a:lnTo>
                  <a:pt x="1810" y="7691"/>
                </a:lnTo>
                <a:lnTo>
                  <a:pt x="1807" y="7683"/>
                </a:lnTo>
                <a:lnTo>
                  <a:pt x="1807" y="7676"/>
                </a:lnTo>
                <a:lnTo>
                  <a:pt x="1810" y="7668"/>
                </a:lnTo>
                <a:lnTo>
                  <a:pt x="1814" y="7658"/>
                </a:lnTo>
                <a:lnTo>
                  <a:pt x="1820" y="7650"/>
                </a:lnTo>
                <a:lnTo>
                  <a:pt x="1824" y="7604"/>
                </a:lnTo>
                <a:lnTo>
                  <a:pt x="1826" y="7563"/>
                </a:lnTo>
                <a:lnTo>
                  <a:pt x="1831" y="7525"/>
                </a:lnTo>
                <a:lnTo>
                  <a:pt x="1840" y="7488"/>
                </a:lnTo>
                <a:lnTo>
                  <a:pt x="1869" y="7395"/>
                </a:lnTo>
                <a:lnTo>
                  <a:pt x="1892" y="7303"/>
                </a:lnTo>
                <a:lnTo>
                  <a:pt x="1926" y="7199"/>
                </a:lnTo>
                <a:lnTo>
                  <a:pt x="1984" y="7069"/>
                </a:lnTo>
                <a:lnTo>
                  <a:pt x="1990" y="7079"/>
                </a:lnTo>
                <a:lnTo>
                  <a:pt x="1993" y="7086"/>
                </a:lnTo>
                <a:lnTo>
                  <a:pt x="1993" y="7082"/>
                </a:lnTo>
                <a:lnTo>
                  <a:pt x="1994" y="7078"/>
                </a:lnTo>
                <a:lnTo>
                  <a:pt x="2003" y="7062"/>
                </a:lnTo>
                <a:lnTo>
                  <a:pt x="2014" y="7050"/>
                </a:lnTo>
                <a:lnTo>
                  <a:pt x="2028" y="7041"/>
                </a:lnTo>
                <a:lnTo>
                  <a:pt x="2044" y="7036"/>
                </a:lnTo>
                <a:lnTo>
                  <a:pt x="2044" y="7018"/>
                </a:lnTo>
                <a:lnTo>
                  <a:pt x="2043" y="7000"/>
                </a:lnTo>
                <a:lnTo>
                  <a:pt x="2043" y="6980"/>
                </a:lnTo>
                <a:lnTo>
                  <a:pt x="2042" y="6960"/>
                </a:lnTo>
                <a:lnTo>
                  <a:pt x="2040" y="6954"/>
                </a:lnTo>
                <a:lnTo>
                  <a:pt x="2038" y="6947"/>
                </a:lnTo>
                <a:lnTo>
                  <a:pt x="2039" y="6939"/>
                </a:lnTo>
                <a:lnTo>
                  <a:pt x="2040" y="6930"/>
                </a:lnTo>
                <a:lnTo>
                  <a:pt x="2042" y="6927"/>
                </a:lnTo>
                <a:lnTo>
                  <a:pt x="2043" y="6925"/>
                </a:lnTo>
                <a:lnTo>
                  <a:pt x="2043" y="6909"/>
                </a:lnTo>
                <a:lnTo>
                  <a:pt x="2044" y="6893"/>
                </a:lnTo>
                <a:lnTo>
                  <a:pt x="2047" y="6875"/>
                </a:lnTo>
                <a:lnTo>
                  <a:pt x="2049" y="6857"/>
                </a:lnTo>
                <a:lnTo>
                  <a:pt x="2065" y="6830"/>
                </a:lnTo>
                <a:lnTo>
                  <a:pt x="2073" y="6816"/>
                </a:lnTo>
                <a:lnTo>
                  <a:pt x="2079" y="6807"/>
                </a:lnTo>
                <a:lnTo>
                  <a:pt x="2085" y="6797"/>
                </a:lnTo>
                <a:lnTo>
                  <a:pt x="2085" y="6789"/>
                </a:lnTo>
                <a:lnTo>
                  <a:pt x="2087" y="6782"/>
                </a:lnTo>
                <a:lnTo>
                  <a:pt x="2091" y="6774"/>
                </a:lnTo>
                <a:lnTo>
                  <a:pt x="2096" y="6766"/>
                </a:lnTo>
                <a:lnTo>
                  <a:pt x="2093" y="6747"/>
                </a:lnTo>
                <a:lnTo>
                  <a:pt x="2089" y="6729"/>
                </a:lnTo>
                <a:lnTo>
                  <a:pt x="2087" y="6711"/>
                </a:lnTo>
                <a:lnTo>
                  <a:pt x="2089" y="6692"/>
                </a:lnTo>
                <a:lnTo>
                  <a:pt x="2092" y="6673"/>
                </a:lnTo>
                <a:lnTo>
                  <a:pt x="2095" y="6653"/>
                </a:lnTo>
                <a:lnTo>
                  <a:pt x="2096" y="6634"/>
                </a:lnTo>
                <a:lnTo>
                  <a:pt x="2098" y="6615"/>
                </a:lnTo>
                <a:lnTo>
                  <a:pt x="2110" y="6543"/>
                </a:lnTo>
                <a:lnTo>
                  <a:pt x="2110" y="6533"/>
                </a:lnTo>
                <a:lnTo>
                  <a:pt x="2100" y="6562"/>
                </a:lnTo>
                <a:lnTo>
                  <a:pt x="2077" y="6611"/>
                </a:lnTo>
                <a:lnTo>
                  <a:pt x="2079" y="6616"/>
                </a:lnTo>
                <a:lnTo>
                  <a:pt x="2079" y="6622"/>
                </a:lnTo>
                <a:lnTo>
                  <a:pt x="2079" y="6629"/>
                </a:lnTo>
                <a:lnTo>
                  <a:pt x="2077" y="6635"/>
                </a:lnTo>
                <a:lnTo>
                  <a:pt x="2068" y="6652"/>
                </a:lnTo>
                <a:lnTo>
                  <a:pt x="2055" y="6666"/>
                </a:lnTo>
                <a:lnTo>
                  <a:pt x="2037" y="6676"/>
                </a:lnTo>
                <a:lnTo>
                  <a:pt x="2020" y="6679"/>
                </a:lnTo>
                <a:lnTo>
                  <a:pt x="2004" y="6676"/>
                </a:lnTo>
                <a:lnTo>
                  <a:pt x="1992" y="6666"/>
                </a:lnTo>
                <a:lnTo>
                  <a:pt x="1987" y="6652"/>
                </a:lnTo>
                <a:lnTo>
                  <a:pt x="1989" y="6635"/>
                </a:lnTo>
                <a:lnTo>
                  <a:pt x="1994" y="6625"/>
                </a:lnTo>
                <a:lnTo>
                  <a:pt x="2002" y="6615"/>
                </a:lnTo>
                <a:lnTo>
                  <a:pt x="2010" y="6606"/>
                </a:lnTo>
                <a:lnTo>
                  <a:pt x="2020" y="6600"/>
                </a:lnTo>
                <a:lnTo>
                  <a:pt x="2024" y="6586"/>
                </a:lnTo>
                <a:lnTo>
                  <a:pt x="2029" y="6569"/>
                </a:lnTo>
                <a:lnTo>
                  <a:pt x="2034" y="6547"/>
                </a:lnTo>
                <a:lnTo>
                  <a:pt x="2042" y="6523"/>
                </a:lnTo>
                <a:lnTo>
                  <a:pt x="2037" y="6515"/>
                </a:lnTo>
                <a:lnTo>
                  <a:pt x="2034" y="6507"/>
                </a:lnTo>
                <a:lnTo>
                  <a:pt x="2034" y="6498"/>
                </a:lnTo>
                <a:lnTo>
                  <a:pt x="2036" y="6488"/>
                </a:lnTo>
                <a:lnTo>
                  <a:pt x="2040" y="6478"/>
                </a:lnTo>
                <a:lnTo>
                  <a:pt x="2047" y="6470"/>
                </a:lnTo>
                <a:lnTo>
                  <a:pt x="2054" y="6461"/>
                </a:lnTo>
                <a:lnTo>
                  <a:pt x="2062" y="6455"/>
                </a:lnTo>
                <a:lnTo>
                  <a:pt x="2067" y="6436"/>
                </a:lnTo>
                <a:lnTo>
                  <a:pt x="2073" y="6416"/>
                </a:lnTo>
                <a:lnTo>
                  <a:pt x="2079" y="6395"/>
                </a:lnTo>
                <a:lnTo>
                  <a:pt x="2086" y="6372"/>
                </a:lnTo>
                <a:lnTo>
                  <a:pt x="2082" y="6365"/>
                </a:lnTo>
                <a:lnTo>
                  <a:pt x="2081" y="6358"/>
                </a:lnTo>
                <a:lnTo>
                  <a:pt x="2081" y="6349"/>
                </a:lnTo>
                <a:lnTo>
                  <a:pt x="2083" y="6340"/>
                </a:lnTo>
                <a:lnTo>
                  <a:pt x="2087" y="6331"/>
                </a:lnTo>
                <a:lnTo>
                  <a:pt x="2092" y="6321"/>
                </a:lnTo>
                <a:lnTo>
                  <a:pt x="2100" y="6313"/>
                </a:lnTo>
                <a:lnTo>
                  <a:pt x="2109" y="6307"/>
                </a:lnTo>
                <a:lnTo>
                  <a:pt x="2118" y="6289"/>
                </a:lnTo>
                <a:lnTo>
                  <a:pt x="2129" y="6272"/>
                </a:lnTo>
                <a:lnTo>
                  <a:pt x="2142" y="6256"/>
                </a:lnTo>
                <a:lnTo>
                  <a:pt x="2154" y="6239"/>
                </a:lnTo>
                <a:lnTo>
                  <a:pt x="2140" y="6232"/>
                </a:lnTo>
                <a:lnTo>
                  <a:pt x="2131" y="6222"/>
                </a:lnTo>
                <a:lnTo>
                  <a:pt x="2127" y="6209"/>
                </a:lnTo>
                <a:lnTo>
                  <a:pt x="2129" y="6193"/>
                </a:lnTo>
                <a:lnTo>
                  <a:pt x="2138" y="6174"/>
                </a:lnTo>
                <a:lnTo>
                  <a:pt x="2154" y="6160"/>
                </a:lnTo>
                <a:lnTo>
                  <a:pt x="2171" y="6150"/>
                </a:lnTo>
                <a:lnTo>
                  <a:pt x="2191" y="6147"/>
                </a:lnTo>
                <a:lnTo>
                  <a:pt x="2192" y="6147"/>
                </a:lnTo>
                <a:lnTo>
                  <a:pt x="2193" y="6147"/>
                </a:lnTo>
                <a:lnTo>
                  <a:pt x="2197" y="6132"/>
                </a:lnTo>
                <a:lnTo>
                  <a:pt x="2202" y="6118"/>
                </a:lnTo>
                <a:lnTo>
                  <a:pt x="2207" y="6105"/>
                </a:lnTo>
                <a:lnTo>
                  <a:pt x="2214" y="6091"/>
                </a:lnTo>
                <a:lnTo>
                  <a:pt x="2211" y="6091"/>
                </a:lnTo>
                <a:lnTo>
                  <a:pt x="2208" y="6091"/>
                </a:lnTo>
                <a:lnTo>
                  <a:pt x="2191" y="6088"/>
                </a:lnTo>
                <a:lnTo>
                  <a:pt x="2179" y="6078"/>
                </a:lnTo>
                <a:lnTo>
                  <a:pt x="2174" y="6063"/>
                </a:lnTo>
                <a:lnTo>
                  <a:pt x="2176" y="6045"/>
                </a:lnTo>
                <a:lnTo>
                  <a:pt x="2185" y="6027"/>
                </a:lnTo>
                <a:lnTo>
                  <a:pt x="2201" y="6012"/>
                </a:lnTo>
                <a:lnTo>
                  <a:pt x="2219" y="6003"/>
                </a:lnTo>
                <a:lnTo>
                  <a:pt x="2238" y="5998"/>
                </a:lnTo>
                <a:lnTo>
                  <a:pt x="2246" y="5999"/>
                </a:lnTo>
                <a:lnTo>
                  <a:pt x="2252" y="6000"/>
                </a:lnTo>
                <a:lnTo>
                  <a:pt x="2258" y="6004"/>
                </a:lnTo>
                <a:lnTo>
                  <a:pt x="2262" y="6008"/>
                </a:lnTo>
                <a:lnTo>
                  <a:pt x="2273" y="5988"/>
                </a:lnTo>
                <a:lnTo>
                  <a:pt x="2283" y="5968"/>
                </a:lnTo>
                <a:lnTo>
                  <a:pt x="2295" y="5944"/>
                </a:lnTo>
                <a:lnTo>
                  <a:pt x="2306" y="5919"/>
                </a:lnTo>
                <a:lnTo>
                  <a:pt x="2295" y="5930"/>
                </a:lnTo>
                <a:lnTo>
                  <a:pt x="2282" y="5938"/>
                </a:lnTo>
                <a:lnTo>
                  <a:pt x="2269" y="5943"/>
                </a:lnTo>
                <a:lnTo>
                  <a:pt x="2255" y="5945"/>
                </a:lnTo>
                <a:lnTo>
                  <a:pt x="2238" y="5941"/>
                </a:lnTo>
                <a:lnTo>
                  <a:pt x="2226" y="5931"/>
                </a:lnTo>
                <a:lnTo>
                  <a:pt x="2221" y="5916"/>
                </a:lnTo>
                <a:lnTo>
                  <a:pt x="2223" y="5897"/>
                </a:lnTo>
                <a:lnTo>
                  <a:pt x="2232" y="5879"/>
                </a:lnTo>
                <a:lnTo>
                  <a:pt x="2248" y="5864"/>
                </a:lnTo>
                <a:lnTo>
                  <a:pt x="2266" y="5854"/>
                </a:lnTo>
                <a:lnTo>
                  <a:pt x="2286" y="5850"/>
                </a:lnTo>
                <a:lnTo>
                  <a:pt x="2300" y="5852"/>
                </a:lnTo>
                <a:lnTo>
                  <a:pt x="2311" y="5859"/>
                </a:lnTo>
                <a:lnTo>
                  <a:pt x="2317" y="5870"/>
                </a:lnTo>
                <a:lnTo>
                  <a:pt x="2320" y="5883"/>
                </a:lnTo>
                <a:lnTo>
                  <a:pt x="2326" y="5865"/>
                </a:lnTo>
                <a:lnTo>
                  <a:pt x="2333" y="5846"/>
                </a:lnTo>
                <a:lnTo>
                  <a:pt x="2340" y="5826"/>
                </a:lnTo>
                <a:lnTo>
                  <a:pt x="2346" y="5805"/>
                </a:lnTo>
                <a:lnTo>
                  <a:pt x="2350" y="5791"/>
                </a:lnTo>
                <a:lnTo>
                  <a:pt x="2354" y="5780"/>
                </a:lnTo>
                <a:lnTo>
                  <a:pt x="2357" y="5771"/>
                </a:lnTo>
                <a:lnTo>
                  <a:pt x="2360" y="5762"/>
                </a:lnTo>
                <a:lnTo>
                  <a:pt x="2349" y="5777"/>
                </a:lnTo>
                <a:lnTo>
                  <a:pt x="2335" y="5788"/>
                </a:lnTo>
                <a:lnTo>
                  <a:pt x="2319" y="5795"/>
                </a:lnTo>
                <a:lnTo>
                  <a:pt x="2302" y="5798"/>
                </a:lnTo>
                <a:lnTo>
                  <a:pt x="2285" y="5794"/>
                </a:lnTo>
                <a:lnTo>
                  <a:pt x="2273" y="5784"/>
                </a:lnTo>
                <a:lnTo>
                  <a:pt x="2268" y="5768"/>
                </a:lnTo>
                <a:lnTo>
                  <a:pt x="2270" y="5750"/>
                </a:lnTo>
                <a:lnTo>
                  <a:pt x="2279" y="5732"/>
                </a:lnTo>
                <a:lnTo>
                  <a:pt x="2295" y="5716"/>
                </a:lnTo>
                <a:lnTo>
                  <a:pt x="2313" y="5706"/>
                </a:lnTo>
                <a:lnTo>
                  <a:pt x="2334" y="5702"/>
                </a:lnTo>
                <a:lnTo>
                  <a:pt x="2350" y="5706"/>
                </a:lnTo>
                <a:lnTo>
                  <a:pt x="2362" y="5715"/>
                </a:lnTo>
                <a:lnTo>
                  <a:pt x="2367" y="5730"/>
                </a:lnTo>
                <a:lnTo>
                  <a:pt x="2366" y="5748"/>
                </a:lnTo>
                <a:lnTo>
                  <a:pt x="2373" y="5735"/>
                </a:lnTo>
                <a:lnTo>
                  <a:pt x="2376" y="5726"/>
                </a:lnTo>
                <a:lnTo>
                  <a:pt x="2376" y="5705"/>
                </a:lnTo>
                <a:lnTo>
                  <a:pt x="2374" y="5662"/>
                </a:lnTo>
                <a:lnTo>
                  <a:pt x="2378" y="5651"/>
                </a:lnTo>
                <a:lnTo>
                  <a:pt x="2382" y="5641"/>
                </a:lnTo>
                <a:lnTo>
                  <a:pt x="2374" y="5645"/>
                </a:lnTo>
                <a:lnTo>
                  <a:pt x="2366" y="5648"/>
                </a:lnTo>
                <a:lnTo>
                  <a:pt x="2358" y="5650"/>
                </a:lnTo>
                <a:lnTo>
                  <a:pt x="2350" y="5651"/>
                </a:lnTo>
                <a:lnTo>
                  <a:pt x="2333" y="5647"/>
                </a:lnTo>
                <a:lnTo>
                  <a:pt x="2320" y="5637"/>
                </a:lnTo>
                <a:lnTo>
                  <a:pt x="2314" y="5621"/>
                </a:lnTo>
                <a:lnTo>
                  <a:pt x="2317" y="5603"/>
                </a:lnTo>
                <a:lnTo>
                  <a:pt x="2326" y="5584"/>
                </a:lnTo>
                <a:lnTo>
                  <a:pt x="2342" y="5568"/>
                </a:lnTo>
                <a:lnTo>
                  <a:pt x="2360" y="5558"/>
                </a:lnTo>
                <a:lnTo>
                  <a:pt x="2381" y="5554"/>
                </a:lnTo>
                <a:lnTo>
                  <a:pt x="2390" y="5555"/>
                </a:lnTo>
                <a:lnTo>
                  <a:pt x="2397" y="5558"/>
                </a:lnTo>
                <a:lnTo>
                  <a:pt x="2404" y="5562"/>
                </a:lnTo>
                <a:lnTo>
                  <a:pt x="2409" y="5567"/>
                </a:lnTo>
                <a:lnTo>
                  <a:pt x="2412" y="5555"/>
                </a:lnTo>
                <a:lnTo>
                  <a:pt x="2416" y="5540"/>
                </a:lnTo>
                <a:lnTo>
                  <a:pt x="2421" y="5519"/>
                </a:lnTo>
                <a:lnTo>
                  <a:pt x="2428" y="5495"/>
                </a:lnTo>
                <a:lnTo>
                  <a:pt x="2420" y="5499"/>
                </a:lnTo>
                <a:lnTo>
                  <a:pt x="2412" y="5502"/>
                </a:lnTo>
                <a:lnTo>
                  <a:pt x="2405" y="5503"/>
                </a:lnTo>
                <a:lnTo>
                  <a:pt x="2397" y="5504"/>
                </a:lnTo>
                <a:lnTo>
                  <a:pt x="2380" y="5500"/>
                </a:lnTo>
                <a:lnTo>
                  <a:pt x="2367" y="5490"/>
                </a:lnTo>
                <a:lnTo>
                  <a:pt x="2361" y="5474"/>
                </a:lnTo>
                <a:lnTo>
                  <a:pt x="2364" y="5455"/>
                </a:lnTo>
                <a:lnTo>
                  <a:pt x="2373" y="5436"/>
                </a:lnTo>
                <a:lnTo>
                  <a:pt x="2389" y="5421"/>
                </a:lnTo>
                <a:lnTo>
                  <a:pt x="2408" y="5410"/>
                </a:lnTo>
                <a:lnTo>
                  <a:pt x="2429" y="5407"/>
                </a:lnTo>
                <a:lnTo>
                  <a:pt x="2434" y="5407"/>
                </a:lnTo>
                <a:lnTo>
                  <a:pt x="2438" y="5408"/>
                </a:lnTo>
                <a:lnTo>
                  <a:pt x="2443" y="5409"/>
                </a:lnTo>
                <a:lnTo>
                  <a:pt x="2447" y="5411"/>
                </a:lnTo>
                <a:lnTo>
                  <a:pt x="2450" y="5398"/>
                </a:lnTo>
                <a:lnTo>
                  <a:pt x="2453" y="5384"/>
                </a:lnTo>
                <a:lnTo>
                  <a:pt x="2456" y="5369"/>
                </a:lnTo>
                <a:lnTo>
                  <a:pt x="2460" y="5354"/>
                </a:lnTo>
                <a:lnTo>
                  <a:pt x="2452" y="5356"/>
                </a:lnTo>
                <a:lnTo>
                  <a:pt x="2444" y="5357"/>
                </a:lnTo>
                <a:lnTo>
                  <a:pt x="2427" y="5353"/>
                </a:lnTo>
                <a:lnTo>
                  <a:pt x="2414" y="5342"/>
                </a:lnTo>
                <a:lnTo>
                  <a:pt x="2408" y="5327"/>
                </a:lnTo>
                <a:lnTo>
                  <a:pt x="2411" y="5308"/>
                </a:lnTo>
                <a:lnTo>
                  <a:pt x="2415" y="5296"/>
                </a:lnTo>
                <a:lnTo>
                  <a:pt x="2422" y="5286"/>
                </a:lnTo>
                <a:lnTo>
                  <a:pt x="2431" y="5278"/>
                </a:lnTo>
                <a:lnTo>
                  <a:pt x="2440" y="5270"/>
                </a:lnTo>
                <a:lnTo>
                  <a:pt x="2435" y="5269"/>
                </a:lnTo>
                <a:lnTo>
                  <a:pt x="2430" y="5267"/>
                </a:lnTo>
                <a:lnTo>
                  <a:pt x="2445" y="5207"/>
                </a:lnTo>
                <a:lnTo>
                  <a:pt x="2460" y="5147"/>
                </a:lnTo>
                <a:lnTo>
                  <a:pt x="2477" y="5089"/>
                </a:lnTo>
                <a:lnTo>
                  <a:pt x="2495" y="5031"/>
                </a:lnTo>
                <a:lnTo>
                  <a:pt x="2501" y="5005"/>
                </a:lnTo>
                <a:lnTo>
                  <a:pt x="2502" y="4987"/>
                </a:lnTo>
                <a:lnTo>
                  <a:pt x="2499" y="4974"/>
                </a:lnTo>
                <a:lnTo>
                  <a:pt x="2497" y="4967"/>
                </a:lnTo>
                <a:lnTo>
                  <a:pt x="2497" y="4968"/>
                </a:lnTo>
                <a:lnTo>
                  <a:pt x="2497" y="4969"/>
                </a:lnTo>
                <a:lnTo>
                  <a:pt x="2496" y="4967"/>
                </a:lnTo>
                <a:lnTo>
                  <a:pt x="2497" y="4967"/>
                </a:lnTo>
                <a:lnTo>
                  <a:pt x="2517" y="4866"/>
                </a:lnTo>
                <a:lnTo>
                  <a:pt x="2556" y="4780"/>
                </a:lnTo>
                <a:lnTo>
                  <a:pt x="2593" y="4693"/>
                </a:lnTo>
                <a:lnTo>
                  <a:pt x="2606" y="4591"/>
                </a:lnTo>
                <a:lnTo>
                  <a:pt x="2606" y="4565"/>
                </a:lnTo>
                <a:lnTo>
                  <a:pt x="2609" y="4531"/>
                </a:lnTo>
                <a:lnTo>
                  <a:pt x="2614" y="4492"/>
                </a:lnTo>
                <a:lnTo>
                  <a:pt x="2622" y="4451"/>
                </a:lnTo>
                <a:lnTo>
                  <a:pt x="2612" y="4457"/>
                </a:lnTo>
                <a:lnTo>
                  <a:pt x="2602" y="4463"/>
                </a:lnTo>
                <a:lnTo>
                  <a:pt x="2592" y="4467"/>
                </a:lnTo>
                <a:lnTo>
                  <a:pt x="2582" y="4468"/>
                </a:lnTo>
                <a:lnTo>
                  <a:pt x="2565" y="4464"/>
                </a:lnTo>
                <a:lnTo>
                  <a:pt x="2554" y="4454"/>
                </a:lnTo>
                <a:lnTo>
                  <a:pt x="2549" y="4440"/>
                </a:lnTo>
                <a:lnTo>
                  <a:pt x="2551" y="4423"/>
                </a:lnTo>
                <a:lnTo>
                  <a:pt x="2560" y="4404"/>
                </a:lnTo>
                <a:lnTo>
                  <a:pt x="2575" y="4390"/>
                </a:lnTo>
                <a:lnTo>
                  <a:pt x="2592" y="4381"/>
                </a:lnTo>
                <a:lnTo>
                  <a:pt x="2611" y="4378"/>
                </a:lnTo>
                <a:lnTo>
                  <a:pt x="2619" y="4378"/>
                </a:lnTo>
                <a:lnTo>
                  <a:pt x="2626" y="4380"/>
                </a:lnTo>
                <a:lnTo>
                  <a:pt x="2631" y="4383"/>
                </a:lnTo>
                <a:lnTo>
                  <a:pt x="2636" y="4387"/>
                </a:lnTo>
                <a:lnTo>
                  <a:pt x="2642" y="4363"/>
                </a:lnTo>
                <a:lnTo>
                  <a:pt x="2649" y="4342"/>
                </a:lnTo>
                <a:lnTo>
                  <a:pt x="2657" y="4324"/>
                </a:lnTo>
                <a:lnTo>
                  <a:pt x="2665" y="4306"/>
                </a:lnTo>
                <a:lnTo>
                  <a:pt x="2656" y="4312"/>
                </a:lnTo>
                <a:lnTo>
                  <a:pt x="2648" y="4316"/>
                </a:lnTo>
                <a:lnTo>
                  <a:pt x="2639" y="4318"/>
                </a:lnTo>
                <a:lnTo>
                  <a:pt x="2630" y="4319"/>
                </a:lnTo>
                <a:lnTo>
                  <a:pt x="2613" y="4315"/>
                </a:lnTo>
                <a:lnTo>
                  <a:pt x="2602" y="4306"/>
                </a:lnTo>
                <a:lnTo>
                  <a:pt x="2597" y="4292"/>
                </a:lnTo>
                <a:lnTo>
                  <a:pt x="2599" y="4275"/>
                </a:lnTo>
                <a:lnTo>
                  <a:pt x="2608" y="4257"/>
                </a:lnTo>
                <a:lnTo>
                  <a:pt x="2623" y="4243"/>
                </a:lnTo>
                <a:lnTo>
                  <a:pt x="2640" y="4234"/>
                </a:lnTo>
                <a:lnTo>
                  <a:pt x="2658" y="4231"/>
                </a:lnTo>
                <a:lnTo>
                  <a:pt x="2675" y="4234"/>
                </a:lnTo>
                <a:lnTo>
                  <a:pt x="2686" y="4243"/>
                </a:lnTo>
                <a:lnTo>
                  <a:pt x="2691" y="4257"/>
                </a:lnTo>
                <a:lnTo>
                  <a:pt x="2689" y="4275"/>
                </a:lnTo>
                <a:lnTo>
                  <a:pt x="2685" y="4283"/>
                </a:lnTo>
                <a:lnTo>
                  <a:pt x="2681" y="4290"/>
                </a:lnTo>
                <a:lnTo>
                  <a:pt x="2676" y="4296"/>
                </a:lnTo>
                <a:lnTo>
                  <a:pt x="2670" y="4302"/>
                </a:lnTo>
                <a:lnTo>
                  <a:pt x="2683" y="4317"/>
                </a:lnTo>
                <a:lnTo>
                  <a:pt x="2684" y="4338"/>
                </a:lnTo>
                <a:lnTo>
                  <a:pt x="2684" y="4360"/>
                </a:lnTo>
                <a:lnTo>
                  <a:pt x="2692" y="4379"/>
                </a:lnTo>
                <a:lnTo>
                  <a:pt x="2785" y="4077"/>
                </a:lnTo>
                <a:lnTo>
                  <a:pt x="2842" y="3883"/>
                </a:lnTo>
                <a:lnTo>
                  <a:pt x="2880" y="3744"/>
                </a:lnTo>
                <a:lnTo>
                  <a:pt x="2915" y="3608"/>
                </a:lnTo>
                <a:lnTo>
                  <a:pt x="2907" y="3597"/>
                </a:lnTo>
                <a:lnTo>
                  <a:pt x="2900" y="3588"/>
                </a:lnTo>
                <a:lnTo>
                  <a:pt x="2894" y="3581"/>
                </a:lnTo>
                <a:lnTo>
                  <a:pt x="2890" y="3574"/>
                </a:lnTo>
                <a:lnTo>
                  <a:pt x="2885" y="3577"/>
                </a:lnTo>
                <a:lnTo>
                  <a:pt x="2879" y="3579"/>
                </a:lnTo>
                <a:lnTo>
                  <a:pt x="2873" y="3580"/>
                </a:lnTo>
                <a:lnTo>
                  <a:pt x="2867" y="3580"/>
                </a:lnTo>
                <a:lnTo>
                  <a:pt x="2860" y="3580"/>
                </a:lnTo>
                <a:lnTo>
                  <a:pt x="2853" y="3578"/>
                </a:lnTo>
                <a:lnTo>
                  <a:pt x="2848" y="3575"/>
                </a:lnTo>
                <a:lnTo>
                  <a:pt x="2843" y="3570"/>
                </a:lnTo>
                <a:lnTo>
                  <a:pt x="2834" y="3591"/>
                </a:lnTo>
                <a:lnTo>
                  <a:pt x="2826" y="3612"/>
                </a:lnTo>
                <a:lnTo>
                  <a:pt x="2817" y="3635"/>
                </a:lnTo>
                <a:lnTo>
                  <a:pt x="2809" y="3658"/>
                </a:lnTo>
                <a:lnTo>
                  <a:pt x="2817" y="3651"/>
                </a:lnTo>
                <a:lnTo>
                  <a:pt x="2827" y="3646"/>
                </a:lnTo>
                <a:lnTo>
                  <a:pt x="2837" y="3643"/>
                </a:lnTo>
                <a:lnTo>
                  <a:pt x="2847" y="3641"/>
                </a:lnTo>
                <a:lnTo>
                  <a:pt x="2863" y="3645"/>
                </a:lnTo>
                <a:lnTo>
                  <a:pt x="2874" y="3654"/>
                </a:lnTo>
                <a:lnTo>
                  <a:pt x="2879" y="3668"/>
                </a:lnTo>
                <a:lnTo>
                  <a:pt x="2877" y="3685"/>
                </a:lnTo>
                <a:lnTo>
                  <a:pt x="2869" y="3700"/>
                </a:lnTo>
                <a:lnTo>
                  <a:pt x="2858" y="3712"/>
                </a:lnTo>
                <a:lnTo>
                  <a:pt x="2842" y="3722"/>
                </a:lnTo>
                <a:lnTo>
                  <a:pt x="2827" y="3727"/>
                </a:lnTo>
                <a:lnTo>
                  <a:pt x="2824" y="3732"/>
                </a:lnTo>
                <a:lnTo>
                  <a:pt x="2819" y="3740"/>
                </a:lnTo>
                <a:lnTo>
                  <a:pt x="2817" y="3737"/>
                </a:lnTo>
                <a:lnTo>
                  <a:pt x="2816" y="3733"/>
                </a:lnTo>
                <a:lnTo>
                  <a:pt x="2816" y="3731"/>
                </a:lnTo>
                <a:lnTo>
                  <a:pt x="2816" y="3728"/>
                </a:lnTo>
                <a:lnTo>
                  <a:pt x="2808" y="3726"/>
                </a:lnTo>
                <a:lnTo>
                  <a:pt x="2800" y="3723"/>
                </a:lnTo>
                <a:lnTo>
                  <a:pt x="2795" y="3718"/>
                </a:lnTo>
                <a:lnTo>
                  <a:pt x="2791" y="3711"/>
                </a:lnTo>
                <a:lnTo>
                  <a:pt x="2784" y="3734"/>
                </a:lnTo>
                <a:lnTo>
                  <a:pt x="2778" y="3756"/>
                </a:lnTo>
                <a:lnTo>
                  <a:pt x="2772" y="3779"/>
                </a:lnTo>
                <a:lnTo>
                  <a:pt x="2766" y="3800"/>
                </a:lnTo>
                <a:lnTo>
                  <a:pt x="2774" y="3795"/>
                </a:lnTo>
                <a:lnTo>
                  <a:pt x="2782" y="3792"/>
                </a:lnTo>
                <a:lnTo>
                  <a:pt x="2791" y="3789"/>
                </a:lnTo>
                <a:lnTo>
                  <a:pt x="2800" y="3788"/>
                </a:lnTo>
                <a:lnTo>
                  <a:pt x="2816" y="3792"/>
                </a:lnTo>
                <a:lnTo>
                  <a:pt x="2827" y="3801"/>
                </a:lnTo>
                <a:lnTo>
                  <a:pt x="2832" y="3816"/>
                </a:lnTo>
                <a:lnTo>
                  <a:pt x="2830" y="3832"/>
                </a:lnTo>
                <a:lnTo>
                  <a:pt x="2821" y="3849"/>
                </a:lnTo>
                <a:lnTo>
                  <a:pt x="2808" y="3863"/>
                </a:lnTo>
                <a:lnTo>
                  <a:pt x="2790" y="3873"/>
                </a:lnTo>
                <a:lnTo>
                  <a:pt x="2772" y="3876"/>
                </a:lnTo>
                <a:lnTo>
                  <a:pt x="2766" y="3876"/>
                </a:lnTo>
                <a:lnTo>
                  <a:pt x="2760" y="3874"/>
                </a:lnTo>
                <a:lnTo>
                  <a:pt x="2754" y="3872"/>
                </a:lnTo>
                <a:lnTo>
                  <a:pt x="2749" y="3868"/>
                </a:lnTo>
                <a:lnTo>
                  <a:pt x="2745" y="3888"/>
                </a:lnTo>
                <a:lnTo>
                  <a:pt x="2742" y="3907"/>
                </a:lnTo>
                <a:lnTo>
                  <a:pt x="2739" y="3923"/>
                </a:lnTo>
                <a:lnTo>
                  <a:pt x="2736" y="3938"/>
                </a:lnTo>
                <a:lnTo>
                  <a:pt x="2744" y="3936"/>
                </a:lnTo>
                <a:lnTo>
                  <a:pt x="2753" y="3935"/>
                </a:lnTo>
                <a:lnTo>
                  <a:pt x="2769" y="3939"/>
                </a:lnTo>
                <a:lnTo>
                  <a:pt x="2780" y="3949"/>
                </a:lnTo>
                <a:lnTo>
                  <a:pt x="2785" y="3963"/>
                </a:lnTo>
                <a:lnTo>
                  <a:pt x="2783" y="3980"/>
                </a:lnTo>
                <a:lnTo>
                  <a:pt x="2774" y="3997"/>
                </a:lnTo>
                <a:lnTo>
                  <a:pt x="2760" y="4011"/>
                </a:lnTo>
                <a:lnTo>
                  <a:pt x="2743" y="4020"/>
                </a:lnTo>
                <a:lnTo>
                  <a:pt x="2725" y="4024"/>
                </a:lnTo>
                <a:lnTo>
                  <a:pt x="2708" y="4020"/>
                </a:lnTo>
                <a:lnTo>
                  <a:pt x="2697" y="4011"/>
                </a:lnTo>
                <a:lnTo>
                  <a:pt x="2692" y="3997"/>
                </a:lnTo>
                <a:lnTo>
                  <a:pt x="2694" y="3980"/>
                </a:lnTo>
                <a:lnTo>
                  <a:pt x="2695" y="3978"/>
                </a:lnTo>
                <a:lnTo>
                  <a:pt x="2696" y="3976"/>
                </a:lnTo>
                <a:lnTo>
                  <a:pt x="2693" y="3961"/>
                </a:lnTo>
                <a:lnTo>
                  <a:pt x="2691" y="3945"/>
                </a:lnTo>
                <a:lnTo>
                  <a:pt x="2692" y="3930"/>
                </a:lnTo>
                <a:lnTo>
                  <a:pt x="2695" y="3914"/>
                </a:lnTo>
                <a:lnTo>
                  <a:pt x="2705" y="3875"/>
                </a:lnTo>
                <a:lnTo>
                  <a:pt x="2719" y="3828"/>
                </a:lnTo>
                <a:lnTo>
                  <a:pt x="2734" y="3782"/>
                </a:lnTo>
                <a:lnTo>
                  <a:pt x="2751" y="3747"/>
                </a:lnTo>
                <a:lnTo>
                  <a:pt x="2774" y="3707"/>
                </a:lnTo>
                <a:lnTo>
                  <a:pt x="2794" y="3646"/>
                </a:lnTo>
                <a:lnTo>
                  <a:pt x="2827" y="3530"/>
                </a:lnTo>
                <a:lnTo>
                  <a:pt x="2882" y="3326"/>
                </a:lnTo>
                <a:lnTo>
                  <a:pt x="2872" y="3333"/>
                </a:lnTo>
                <a:lnTo>
                  <a:pt x="2863" y="3337"/>
                </a:lnTo>
                <a:lnTo>
                  <a:pt x="2851" y="3316"/>
                </a:lnTo>
                <a:lnTo>
                  <a:pt x="2866" y="3262"/>
                </a:lnTo>
                <a:lnTo>
                  <a:pt x="2889" y="3196"/>
                </a:lnTo>
                <a:lnTo>
                  <a:pt x="2906" y="3144"/>
                </a:lnTo>
                <a:lnTo>
                  <a:pt x="2907" y="3135"/>
                </a:lnTo>
                <a:lnTo>
                  <a:pt x="2906" y="3127"/>
                </a:lnTo>
                <a:lnTo>
                  <a:pt x="2905" y="3118"/>
                </a:lnTo>
                <a:lnTo>
                  <a:pt x="2905" y="3110"/>
                </a:lnTo>
                <a:lnTo>
                  <a:pt x="2896" y="3119"/>
                </a:lnTo>
                <a:lnTo>
                  <a:pt x="2886" y="3126"/>
                </a:lnTo>
                <a:lnTo>
                  <a:pt x="2875" y="3130"/>
                </a:lnTo>
                <a:lnTo>
                  <a:pt x="2864" y="3132"/>
                </a:lnTo>
                <a:lnTo>
                  <a:pt x="2850" y="3129"/>
                </a:lnTo>
                <a:lnTo>
                  <a:pt x="2840" y="3121"/>
                </a:lnTo>
                <a:lnTo>
                  <a:pt x="2836" y="3110"/>
                </a:lnTo>
                <a:lnTo>
                  <a:pt x="2838" y="3094"/>
                </a:lnTo>
                <a:lnTo>
                  <a:pt x="2845" y="3080"/>
                </a:lnTo>
                <a:lnTo>
                  <a:pt x="2858" y="3069"/>
                </a:lnTo>
                <a:lnTo>
                  <a:pt x="2872" y="3061"/>
                </a:lnTo>
                <a:lnTo>
                  <a:pt x="2887" y="3057"/>
                </a:lnTo>
                <a:lnTo>
                  <a:pt x="2899" y="3059"/>
                </a:lnTo>
                <a:lnTo>
                  <a:pt x="2909" y="3067"/>
                </a:lnTo>
                <a:lnTo>
                  <a:pt x="2914" y="3078"/>
                </a:lnTo>
                <a:lnTo>
                  <a:pt x="2913" y="3090"/>
                </a:lnTo>
                <a:lnTo>
                  <a:pt x="2926" y="3087"/>
                </a:lnTo>
                <a:lnTo>
                  <a:pt x="2938" y="3083"/>
                </a:lnTo>
                <a:lnTo>
                  <a:pt x="2948" y="3067"/>
                </a:lnTo>
                <a:lnTo>
                  <a:pt x="2956" y="3050"/>
                </a:lnTo>
                <a:lnTo>
                  <a:pt x="2959" y="3032"/>
                </a:lnTo>
                <a:lnTo>
                  <a:pt x="2958" y="3012"/>
                </a:lnTo>
                <a:lnTo>
                  <a:pt x="2940" y="3022"/>
                </a:lnTo>
                <a:lnTo>
                  <a:pt x="2930" y="3023"/>
                </a:lnTo>
                <a:lnTo>
                  <a:pt x="2928" y="3009"/>
                </a:lnTo>
                <a:lnTo>
                  <a:pt x="2936" y="2976"/>
                </a:lnTo>
                <a:lnTo>
                  <a:pt x="2930" y="2979"/>
                </a:lnTo>
                <a:lnTo>
                  <a:pt x="2924" y="2981"/>
                </a:lnTo>
                <a:lnTo>
                  <a:pt x="2918" y="2983"/>
                </a:lnTo>
                <a:lnTo>
                  <a:pt x="2911" y="2984"/>
                </a:lnTo>
                <a:lnTo>
                  <a:pt x="2897" y="2981"/>
                </a:lnTo>
                <a:lnTo>
                  <a:pt x="2889" y="2973"/>
                </a:lnTo>
                <a:lnTo>
                  <a:pt x="2885" y="2961"/>
                </a:lnTo>
                <a:lnTo>
                  <a:pt x="2886" y="2947"/>
                </a:lnTo>
                <a:lnTo>
                  <a:pt x="2893" y="2933"/>
                </a:lnTo>
                <a:lnTo>
                  <a:pt x="2906" y="2922"/>
                </a:lnTo>
                <a:lnTo>
                  <a:pt x="2920" y="2913"/>
                </a:lnTo>
                <a:lnTo>
                  <a:pt x="2934" y="2910"/>
                </a:lnTo>
                <a:lnTo>
                  <a:pt x="2940" y="2911"/>
                </a:lnTo>
                <a:lnTo>
                  <a:pt x="2944" y="2912"/>
                </a:lnTo>
                <a:lnTo>
                  <a:pt x="2948" y="2914"/>
                </a:lnTo>
                <a:lnTo>
                  <a:pt x="2953" y="2917"/>
                </a:lnTo>
                <a:lnTo>
                  <a:pt x="2955" y="2909"/>
                </a:lnTo>
                <a:lnTo>
                  <a:pt x="2958" y="2900"/>
                </a:lnTo>
                <a:lnTo>
                  <a:pt x="2961" y="2890"/>
                </a:lnTo>
                <a:lnTo>
                  <a:pt x="2964" y="2880"/>
                </a:lnTo>
                <a:lnTo>
                  <a:pt x="2968" y="2867"/>
                </a:lnTo>
                <a:lnTo>
                  <a:pt x="2971" y="2854"/>
                </a:lnTo>
                <a:lnTo>
                  <a:pt x="2975" y="2842"/>
                </a:lnTo>
                <a:lnTo>
                  <a:pt x="2979" y="2830"/>
                </a:lnTo>
                <a:lnTo>
                  <a:pt x="2974" y="2833"/>
                </a:lnTo>
                <a:lnTo>
                  <a:pt x="2969" y="2834"/>
                </a:lnTo>
                <a:lnTo>
                  <a:pt x="2964" y="2835"/>
                </a:lnTo>
                <a:lnTo>
                  <a:pt x="2959" y="2836"/>
                </a:lnTo>
                <a:lnTo>
                  <a:pt x="2945" y="2833"/>
                </a:lnTo>
                <a:lnTo>
                  <a:pt x="2936" y="2825"/>
                </a:lnTo>
                <a:lnTo>
                  <a:pt x="2932" y="2813"/>
                </a:lnTo>
                <a:lnTo>
                  <a:pt x="2934" y="2800"/>
                </a:lnTo>
                <a:lnTo>
                  <a:pt x="2941" y="2786"/>
                </a:lnTo>
                <a:lnTo>
                  <a:pt x="2953" y="2774"/>
                </a:lnTo>
                <a:lnTo>
                  <a:pt x="2967" y="2766"/>
                </a:lnTo>
                <a:lnTo>
                  <a:pt x="2982" y="2763"/>
                </a:lnTo>
                <a:lnTo>
                  <a:pt x="2986" y="2764"/>
                </a:lnTo>
                <a:lnTo>
                  <a:pt x="2990" y="2765"/>
                </a:lnTo>
                <a:lnTo>
                  <a:pt x="2993" y="2766"/>
                </a:lnTo>
                <a:lnTo>
                  <a:pt x="2997" y="2768"/>
                </a:lnTo>
                <a:lnTo>
                  <a:pt x="3004" y="2746"/>
                </a:lnTo>
                <a:lnTo>
                  <a:pt x="3010" y="2724"/>
                </a:lnTo>
                <a:lnTo>
                  <a:pt x="3016" y="2704"/>
                </a:lnTo>
                <a:lnTo>
                  <a:pt x="3022" y="2683"/>
                </a:lnTo>
                <a:lnTo>
                  <a:pt x="3014" y="2687"/>
                </a:lnTo>
                <a:lnTo>
                  <a:pt x="3007" y="2688"/>
                </a:lnTo>
                <a:lnTo>
                  <a:pt x="2993" y="2684"/>
                </a:lnTo>
                <a:lnTo>
                  <a:pt x="2984" y="2677"/>
                </a:lnTo>
                <a:lnTo>
                  <a:pt x="2981" y="2666"/>
                </a:lnTo>
                <a:lnTo>
                  <a:pt x="2982" y="2652"/>
                </a:lnTo>
                <a:lnTo>
                  <a:pt x="2989" y="2638"/>
                </a:lnTo>
                <a:lnTo>
                  <a:pt x="3001" y="2627"/>
                </a:lnTo>
                <a:lnTo>
                  <a:pt x="3014" y="2620"/>
                </a:lnTo>
                <a:lnTo>
                  <a:pt x="3029" y="2617"/>
                </a:lnTo>
                <a:lnTo>
                  <a:pt x="3035" y="2618"/>
                </a:lnTo>
                <a:lnTo>
                  <a:pt x="3041" y="2619"/>
                </a:lnTo>
                <a:lnTo>
                  <a:pt x="3048" y="2598"/>
                </a:lnTo>
                <a:lnTo>
                  <a:pt x="3055" y="2576"/>
                </a:lnTo>
                <a:lnTo>
                  <a:pt x="3060" y="2556"/>
                </a:lnTo>
                <a:lnTo>
                  <a:pt x="3066" y="2537"/>
                </a:lnTo>
                <a:lnTo>
                  <a:pt x="3060" y="2538"/>
                </a:lnTo>
                <a:lnTo>
                  <a:pt x="3054" y="2539"/>
                </a:lnTo>
                <a:lnTo>
                  <a:pt x="3041" y="2536"/>
                </a:lnTo>
                <a:lnTo>
                  <a:pt x="3032" y="2529"/>
                </a:lnTo>
                <a:lnTo>
                  <a:pt x="3028" y="2518"/>
                </a:lnTo>
                <a:lnTo>
                  <a:pt x="3030" y="2505"/>
                </a:lnTo>
                <a:lnTo>
                  <a:pt x="3037" y="2491"/>
                </a:lnTo>
                <a:lnTo>
                  <a:pt x="3049" y="2480"/>
                </a:lnTo>
                <a:lnTo>
                  <a:pt x="3062" y="2473"/>
                </a:lnTo>
                <a:lnTo>
                  <a:pt x="3076" y="2470"/>
                </a:lnTo>
                <a:lnTo>
                  <a:pt x="3081" y="2470"/>
                </a:lnTo>
                <a:lnTo>
                  <a:pt x="3085" y="2472"/>
                </a:lnTo>
                <a:lnTo>
                  <a:pt x="3094" y="2447"/>
                </a:lnTo>
                <a:lnTo>
                  <a:pt x="3101" y="2425"/>
                </a:lnTo>
                <a:lnTo>
                  <a:pt x="3107" y="2405"/>
                </a:lnTo>
                <a:lnTo>
                  <a:pt x="3112" y="2389"/>
                </a:lnTo>
                <a:lnTo>
                  <a:pt x="3107" y="2390"/>
                </a:lnTo>
                <a:lnTo>
                  <a:pt x="3102" y="2391"/>
                </a:lnTo>
                <a:lnTo>
                  <a:pt x="3089" y="2388"/>
                </a:lnTo>
                <a:lnTo>
                  <a:pt x="3080" y="2381"/>
                </a:lnTo>
                <a:lnTo>
                  <a:pt x="3077" y="2370"/>
                </a:lnTo>
                <a:lnTo>
                  <a:pt x="3078" y="2357"/>
                </a:lnTo>
                <a:lnTo>
                  <a:pt x="3085" y="2344"/>
                </a:lnTo>
                <a:lnTo>
                  <a:pt x="3096" y="2333"/>
                </a:lnTo>
                <a:lnTo>
                  <a:pt x="3109" y="2326"/>
                </a:lnTo>
                <a:lnTo>
                  <a:pt x="3123" y="2323"/>
                </a:lnTo>
                <a:lnTo>
                  <a:pt x="3127" y="2324"/>
                </a:lnTo>
                <a:lnTo>
                  <a:pt x="3131" y="2324"/>
                </a:lnTo>
                <a:lnTo>
                  <a:pt x="3134" y="2326"/>
                </a:lnTo>
                <a:lnTo>
                  <a:pt x="3137" y="2327"/>
                </a:lnTo>
                <a:lnTo>
                  <a:pt x="3143" y="2321"/>
                </a:lnTo>
                <a:lnTo>
                  <a:pt x="3148" y="2317"/>
                </a:lnTo>
                <a:lnTo>
                  <a:pt x="3153" y="2314"/>
                </a:lnTo>
                <a:lnTo>
                  <a:pt x="3159" y="2310"/>
                </a:lnTo>
                <a:lnTo>
                  <a:pt x="3159" y="2309"/>
                </a:lnTo>
                <a:lnTo>
                  <a:pt x="3159" y="2307"/>
                </a:lnTo>
                <a:lnTo>
                  <a:pt x="3160" y="2306"/>
                </a:lnTo>
                <a:lnTo>
                  <a:pt x="3162" y="2304"/>
                </a:lnTo>
                <a:lnTo>
                  <a:pt x="3170" y="2280"/>
                </a:lnTo>
                <a:lnTo>
                  <a:pt x="3179" y="2252"/>
                </a:lnTo>
                <a:lnTo>
                  <a:pt x="3190" y="2221"/>
                </a:lnTo>
                <a:lnTo>
                  <a:pt x="3202" y="2183"/>
                </a:lnTo>
                <a:lnTo>
                  <a:pt x="3200" y="2214"/>
                </a:lnTo>
                <a:lnTo>
                  <a:pt x="3194" y="2250"/>
                </a:lnTo>
                <a:lnTo>
                  <a:pt x="3182" y="2282"/>
                </a:lnTo>
                <a:lnTo>
                  <a:pt x="3162" y="2304"/>
                </a:lnTo>
                <a:lnTo>
                  <a:pt x="3161" y="2307"/>
                </a:lnTo>
                <a:lnTo>
                  <a:pt x="3160" y="2310"/>
                </a:lnTo>
                <a:lnTo>
                  <a:pt x="3160" y="2310"/>
                </a:lnTo>
                <a:lnTo>
                  <a:pt x="3159" y="2310"/>
                </a:lnTo>
                <a:lnTo>
                  <a:pt x="3164" y="2343"/>
                </a:lnTo>
                <a:lnTo>
                  <a:pt x="3168" y="2357"/>
                </a:lnTo>
                <a:lnTo>
                  <a:pt x="3176" y="2366"/>
                </a:lnTo>
                <a:lnTo>
                  <a:pt x="3195" y="2377"/>
                </a:lnTo>
                <a:lnTo>
                  <a:pt x="3178" y="2459"/>
                </a:lnTo>
                <a:lnTo>
                  <a:pt x="3146" y="2567"/>
                </a:lnTo>
                <a:lnTo>
                  <a:pt x="3112" y="2679"/>
                </a:lnTo>
                <a:lnTo>
                  <a:pt x="3093" y="2777"/>
                </a:lnTo>
                <a:lnTo>
                  <a:pt x="3098" y="2772"/>
                </a:lnTo>
                <a:lnTo>
                  <a:pt x="3103" y="2768"/>
                </a:lnTo>
                <a:lnTo>
                  <a:pt x="3109" y="2765"/>
                </a:lnTo>
                <a:lnTo>
                  <a:pt x="3115" y="2762"/>
                </a:lnTo>
                <a:lnTo>
                  <a:pt x="3121" y="2742"/>
                </a:lnTo>
                <a:lnTo>
                  <a:pt x="3126" y="2722"/>
                </a:lnTo>
                <a:lnTo>
                  <a:pt x="3132" y="2704"/>
                </a:lnTo>
                <a:lnTo>
                  <a:pt x="3136" y="2688"/>
                </a:lnTo>
                <a:lnTo>
                  <a:pt x="3129" y="2681"/>
                </a:lnTo>
                <a:lnTo>
                  <a:pt x="3125" y="2673"/>
                </a:lnTo>
                <a:lnTo>
                  <a:pt x="3124" y="2663"/>
                </a:lnTo>
                <a:lnTo>
                  <a:pt x="3126" y="2652"/>
                </a:lnTo>
                <a:lnTo>
                  <a:pt x="3130" y="2642"/>
                </a:lnTo>
                <a:lnTo>
                  <a:pt x="3137" y="2632"/>
                </a:lnTo>
                <a:lnTo>
                  <a:pt x="3147" y="2624"/>
                </a:lnTo>
                <a:lnTo>
                  <a:pt x="3157" y="2618"/>
                </a:lnTo>
                <a:lnTo>
                  <a:pt x="3164" y="2593"/>
                </a:lnTo>
                <a:lnTo>
                  <a:pt x="3171" y="2570"/>
                </a:lnTo>
                <a:lnTo>
                  <a:pt x="3176" y="2552"/>
                </a:lnTo>
                <a:lnTo>
                  <a:pt x="3181" y="2536"/>
                </a:lnTo>
                <a:lnTo>
                  <a:pt x="3176" y="2530"/>
                </a:lnTo>
                <a:lnTo>
                  <a:pt x="3173" y="2523"/>
                </a:lnTo>
                <a:lnTo>
                  <a:pt x="3172" y="2514"/>
                </a:lnTo>
                <a:lnTo>
                  <a:pt x="3174" y="2505"/>
                </a:lnTo>
                <a:lnTo>
                  <a:pt x="3179" y="2493"/>
                </a:lnTo>
                <a:lnTo>
                  <a:pt x="3188" y="2483"/>
                </a:lnTo>
                <a:lnTo>
                  <a:pt x="3197" y="2475"/>
                </a:lnTo>
                <a:lnTo>
                  <a:pt x="3208" y="2470"/>
                </a:lnTo>
                <a:lnTo>
                  <a:pt x="3214" y="2459"/>
                </a:lnTo>
                <a:lnTo>
                  <a:pt x="3220" y="2446"/>
                </a:lnTo>
                <a:lnTo>
                  <a:pt x="3227" y="2431"/>
                </a:lnTo>
                <a:lnTo>
                  <a:pt x="3238" y="2413"/>
                </a:lnTo>
                <a:lnTo>
                  <a:pt x="3241" y="2424"/>
                </a:lnTo>
                <a:lnTo>
                  <a:pt x="3241" y="2435"/>
                </a:lnTo>
                <a:lnTo>
                  <a:pt x="3238" y="2448"/>
                </a:lnTo>
                <a:lnTo>
                  <a:pt x="3231" y="2468"/>
                </a:lnTo>
                <a:lnTo>
                  <a:pt x="3243" y="2472"/>
                </a:lnTo>
                <a:lnTo>
                  <a:pt x="3250" y="2480"/>
                </a:lnTo>
                <a:lnTo>
                  <a:pt x="3253" y="2491"/>
                </a:lnTo>
                <a:lnTo>
                  <a:pt x="3251" y="2505"/>
                </a:lnTo>
                <a:lnTo>
                  <a:pt x="3245" y="2517"/>
                </a:lnTo>
                <a:lnTo>
                  <a:pt x="3237" y="2527"/>
                </a:lnTo>
                <a:lnTo>
                  <a:pt x="3225" y="2535"/>
                </a:lnTo>
                <a:lnTo>
                  <a:pt x="3213" y="2540"/>
                </a:lnTo>
                <a:lnTo>
                  <a:pt x="3210" y="2552"/>
                </a:lnTo>
                <a:lnTo>
                  <a:pt x="3208" y="2563"/>
                </a:lnTo>
                <a:lnTo>
                  <a:pt x="3205" y="2576"/>
                </a:lnTo>
                <a:lnTo>
                  <a:pt x="3200" y="2589"/>
                </a:lnTo>
                <a:lnTo>
                  <a:pt x="3195" y="2603"/>
                </a:lnTo>
                <a:lnTo>
                  <a:pt x="3192" y="2616"/>
                </a:lnTo>
                <a:lnTo>
                  <a:pt x="3199" y="2621"/>
                </a:lnTo>
                <a:lnTo>
                  <a:pt x="3203" y="2627"/>
                </a:lnTo>
                <a:lnTo>
                  <a:pt x="3205" y="2636"/>
                </a:lnTo>
                <a:lnTo>
                  <a:pt x="3205" y="2646"/>
                </a:lnTo>
                <a:lnTo>
                  <a:pt x="3212" y="2644"/>
                </a:lnTo>
                <a:lnTo>
                  <a:pt x="3218" y="2642"/>
                </a:lnTo>
                <a:lnTo>
                  <a:pt x="3275" y="2476"/>
                </a:lnTo>
                <a:lnTo>
                  <a:pt x="3306" y="2394"/>
                </a:lnTo>
                <a:lnTo>
                  <a:pt x="3328" y="2356"/>
                </a:lnTo>
                <a:lnTo>
                  <a:pt x="3363" y="2319"/>
                </a:lnTo>
                <a:lnTo>
                  <a:pt x="3377" y="2270"/>
                </a:lnTo>
                <a:lnTo>
                  <a:pt x="3389" y="2238"/>
                </a:lnTo>
                <a:lnTo>
                  <a:pt x="3395" y="2214"/>
                </a:lnTo>
                <a:lnTo>
                  <a:pt x="3392" y="2196"/>
                </a:lnTo>
                <a:lnTo>
                  <a:pt x="3379" y="2210"/>
                </a:lnTo>
                <a:lnTo>
                  <a:pt x="3372" y="2228"/>
                </a:lnTo>
                <a:lnTo>
                  <a:pt x="3368" y="2247"/>
                </a:lnTo>
                <a:lnTo>
                  <a:pt x="3360" y="2263"/>
                </a:lnTo>
                <a:lnTo>
                  <a:pt x="3362" y="2195"/>
                </a:lnTo>
                <a:lnTo>
                  <a:pt x="3434" y="1943"/>
                </a:lnTo>
                <a:lnTo>
                  <a:pt x="3534" y="1616"/>
                </a:lnTo>
                <a:lnTo>
                  <a:pt x="3622" y="1326"/>
                </a:lnTo>
                <a:lnTo>
                  <a:pt x="3616" y="1338"/>
                </a:lnTo>
                <a:lnTo>
                  <a:pt x="3605" y="1347"/>
                </a:lnTo>
                <a:lnTo>
                  <a:pt x="3594" y="1354"/>
                </a:lnTo>
                <a:lnTo>
                  <a:pt x="3581" y="1356"/>
                </a:lnTo>
                <a:lnTo>
                  <a:pt x="3570" y="1353"/>
                </a:lnTo>
                <a:lnTo>
                  <a:pt x="3561" y="1347"/>
                </a:lnTo>
                <a:lnTo>
                  <a:pt x="3558" y="1337"/>
                </a:lnTo>
                <a:lnTo>
                  <a:pt x="3559" y="1324"/>
                </a:lnTo>
                <a:lnTo>
                  <a:pt x="3567" y="1312"/>
                </a:lnTo>
                <a:lnTo>
                  <a:pt x="3576" y="1302"/>
                </a:lnTo>
                <a:lnTo>
                  <a:pt x="3588" y="1296"/>
                </a:lnTo>
                <a:lnTo>
                  <a:pt x="3601" y="1293"/>
                </a:lnTo>
                <a:lnTo>
                  <a:pt x="3612" y="1295"/>
                </a:lnTo>
                <a:lnTo>
                  <a:pt x="3620" y="1301"/>
                </a:lnTo>
                <a:lnTo>
                  <a:pt x="3624" y="1310"/>
                </a:lnTo>
                <a:lnTo>
                  <a:pt x="3623" y="1321"/>
                </a:lnTo>
                <a:lnTo>
                  <a:pt x="3635" y="1279"/>
                </a:lnTo>
                <a:lnTo>
                  <a:pt x="3645" y="1244"/>
                </a:lnTo>
                <a:lnTo>
                  <a:pt x="3652" y="1215"/>
                </a:lnTo>
                <a:lnTo>
                  <a:pt x="3656" y="1196"/>
                </a:lnTo>
                <a:lnTo>
                  <a:pt x="3650" y="1201"/>
                </a:lnTo>
                <a:lnTo>
                  <a:pt x="3643" y="1204"/>
                </a:lnTo>
                <a:lnTo>
                  <a:pt x="3636" y="1207"/>
                </a:lnTo>
                <a:lnTo>
                  <a:pt x="3629" y="1208"/>
                </a:lnTo>
                <a:lnTo>
                  <a:pt x="3618" y="1205"/>
                </a:lnTo>
                <a:lnTo>
                  <a:pt x="3610" y="1199"/>
                </a:lnTo>
                <a:lnTo>
                  <a:pt x="3606" y="1188"/>
                </a:lnTo>
                <a:lnTo>
                  <a:pt x="3608" y="1177"/>
                </a:lnTo>
                <a:lnTo>
                  <a:pt x="3611" y="1170"/>
                </a:lnTo>
                <a:lnTo>
                  <a:pt x="3616" y="1163"/>
                </a:lnTo>
                <a:lnTo>
                  <a:pt x="3622" y="1158"/>
                </a:lnTo>
                <a:lnTo>
                  <a:pt x="3628" y="1153"/>
                </a:lnTo>
                <a:lnTo>
                  <a:pt x="3624" y="1139"/>
                </a:lnTo>
                <a:lnTo>
                  <a:pt x="3625" y="1122"/>
                </a:lnTo>
                <a:lnTo>
                  <a:pt x="3630" y="1099"/>
                </a:lnTo>
                <a:lnTo>
                  <a:pt x="3640" y="1064"/>
                </a:lnTo>
                <a:lnTo>
                  <a:pt x="3671" y="955"/>
                </a:lnTo>
                <a:lnTo>
                  <a:pt x="3686" y="892"/>
                </a:lnTo>
                <a:lnTo>
                  <a:pt x="3694" y="859"/>
                </a:lnTo>
                <a:lnTo>
                  <a:pt x="3701" y="840"/>
                </a:lnTo>
                <a:lnTo>
                  <a:pt x="3716" y="803"/>
                </a:lnTo>
                <a:lnTo>
                  <a:pt x="3723" y="765"/>
                </a:lnTo>
                <a:lnTo>
                  <a:pt x="3724" y="728"/>
                </a:lnTo>
                <a:lnTo>
                  <a:pt x="3720" y="689"/>
                </a:lnTo>
                <a:lnTo>
                  <a:pt x="3673" y="835"/>
                </a:lnTo>
                <a:lnTo>
                  <a:pt x="3626" y="982"/>
                </a:lnTo>
                <a:lnTo>
                  <a:pt x="3579" y="1128"/>
                </a:lnTo>
                <a:lnTo>
                  <a:pt x="3532" y="1274"/>
                </a:lnTo>
                <a:lnTo>
                  <a:pt x="3526" y="1244"/>
                </a:lnTo>
                <a:lnTo>
                  <a:pt x="3552" y="1143"/>
                </a:lnTo>
                <a:lnTo>
                  <a:pt x="3611" y="939"/>
                </a:lnTo>
                <a:lnTo>
                  <a:pt x="3699" y="597"/>
                </a:lnTo>
                <a:lnTo>
                  <a:pt x="3694" y="602"/>
                </a:lnTo>
                <a:lnTo>
                  <a:pt x="3688" y="606"/>
                </a:lnTo>
                <a:lnTo>
                  <a:pt x="3681" y="609"/>
                </a:lnTo>
                <a:lnTo>
                  <a:pt x="3674" y="610"/>
                </a:lnTo>
                <a:lnTo>
                  <a:pt x="3667" y="636"/>
                </a:lnTo>
                <a:lnTo>
                  <a:pt x="3658" y="660"/>
                </a:lnTo>
                <a:lnTo>
                  <a:pt x="3651" y="686"/>
                </a:lnTo>
                <a:lnTo>
                  <a:pt x="3645" y="710"/>
                </a:lnTo>
                <a:lnTo>
                  <a:pt x="3652" y="713"/>
                </a:lnTo>
                <a:lnTo>
                  <a:pt x="3657" y="718"/>
                </a:lnTo>
                <a:lnTo>
                  <a:pt x="3659" y="726"/>
                </a:lnTo>
                <a:lnTo>
                  <a:pt x="3657" y="735"/>
                </a:lnTo>
                <a:lnTo>
                  <a:pt x="3654" y="742"/>
                </a:lnTo>
                <a:lnTo>
                  <a:pt x="3648" y="749"/>
                </a:lnTo>
                <a:lnTo>
                  <a:pt x="3640" y="754"/>
                </a:lnTo>
                <a:lnTo>
                  <a:pt x="3632" y="757"/>
                </a:lnTo>
                <a:lnTo>
                  <a:pt x="3624" y="786"/>
                </a:lnTo>
                <a:lnTo>
                  <a:pt x="3616" y="812"/>
                </a:lnTo>
                <a:lnTo>
                  <a:pt x="3605" y="836"/>
                </a:lnTo>
                <a:lnTo>
                  <a:pt x="3595" y="856"/>
                </a:lnTo>
                <a:lnTo>
                  <a:pt x="3604" y="858"/>
                </a:lnTo>
                <a:lnTo>
                  <a:pt x="3609" y="865"/>
                </a:lnTo>
                <a:lnTo>
                  <a:pt x="3612" y="872"/>
                </a:lnTo>
                <a:lnTo>
                  <a:pt x="3611" y="882"/>
                </a:lnTo>
                <a:lnTo>
                  <a:pt x="3606" y="892"/>
                </a:lnTo>
                <a:lnTo>
                  <a:pt x="3598" y="899"/>
                </a:lnTo>
                <a:lnTo>
                  <a:pt x="3588" y="905"/>
                </a:lnTo>
                <a:lnTo>
                  <a:pt x="3578" y="907"/>
                </a:lnTo>
                <a:lnTo>
                  <a:pt x="3569" y="905"/>
                </a:lnTo>
                <a:lnTo>
                  <a:pt x="3562" y="899"/>
                </a:lnTo>
                <a:lnTo>
                  <a:pt x="3559" y="892"/>
                </a:lnTo>
                <a:lnTo>
                  <a:pt x="3560" y="882"/>
                </a:lnTo>
                <a:lnTo>
                  <a:pt x="3565" y="873"/>
                </a:lnTo>
                <a:lnTo>
                  <a:pt x="3572" y="866"/>
                </a:lnTo>
                <a:lnTo>
                  <a:pt x="3580" y="860"/>
                </a:lnTo>
                <a:lnTo>
                  <a:pt x="3589" y="857"/>
                </a:lnTo>
                <a:lnTo>
                  <a:pt x="3586" y="851"/>
                </a:lnTo>
                <a:lnTo>
                  <a:pt x="3585" y="847"/>
                </a:lnTo>
                <a:lnTo>
                  <a:pt x="3591" y="821"/>
                </a:lnTo>
                <a:lnTo>
                  <a:pt x="3597" y="796"/>
                </a:lnTo>
                <a:lnTo>
                  <a:pt x="3604" y="774"/>
                </a:lnTo>
                <a:lnTo>
                  <a:pt x="3610" y="752"/>
                </a:lnTo>
                <a:lnTo>
                  <a:pt x="3608" y="748"/>
                </a:lnTo>
                <a:lnTo>
                  <a:pt x="3607" y="744"/>
                </a:lnTo>
                <a:lnTo>
                  <a:pt x="3607" y="739"/>
                </a:lnTo>
                <a:lnTo>
                  <a:pt x="3608" y="735"/>
                </a:lnTo>
                <a:lnTo>
                  <a:pt x="3610" y="730"/>
                </a:lnTo>
                <a:lnTo>
                  <a:pt x="3613" y="725"/>
                </a:lnTo>
                <a:lnTo>
                  <a:pt x="3618" y="720"/>
                </a:lnTo>
                <a:lnTo>
                  <a:pt x="3622" y="716"/>
                </a:lnTo>
                <a:lnTo>
                  <a:pt x="3632" y="686"/>
                </a:lnTo>
                <a:lnTo>
                  <a:pt x="3642" y="658"/>
                </a:lnTo>
                <a:lnTo>
                  <a:pt x="3651" y="630"/>
                </a:lnTo>
                <a:lnTo>
                  <a:pt x="3659" y="604"/>
                </a:lnTo>
                <a:lnTo>
                  <a:pt x="3657" y="601"/>
                </a:lnTo>
                <a:lnTo>
                  <a:pt x="3656" y="597"/>
                </a:lnTo>
                <a:lnTo>
                  <a:pt x="3656" y="592"/>
                </a:lnTo>
                <a:lnTo>
                  <a:pt x="3657" y="587"/>
                </a:lnTo>
                <a:lnTo>
                  <a:pt x="3658" y="582"/>
                </a:lnTo>
                <a:lnTo>
                  <a:pt x="3662" y="578"/>
                </a:lnTo>
                <a:lnTo>
                  <a:pt x="3665" y="575"/>
                </a:lnTo>
                <a:lnTo>
                  <a:pt x="3668" y="571"/>
                </a:lnTo>
                <a:lnTo>
                  <a:pt x="3670" y="561"/>
                </a:lnTo>
                <a:lnTo>
                  <a:pt x="3673" y="550"/>
                </a:lnTo>
                <a:lnTo>
                  <a:pt x="3675" y="539"/>
                </a:lnTo>
                <a:lnTo>
                  <a:pt x="3676" y="527"/>
                </a:lnTo>
                <a:lnTo>
                  <a:pt x="3678" y="517"/>
                </a:lnTo>
                <a:lnTo>
                  <a:pt x="3683" y="503"/>
                </a:lnTo>
                <a:lnTo>
                  <a:pt x="3692" y="481"/>
                </a:lnTo>
                <a:lnTo>
                  <a:pt x="3705" y="450"/>
                </a:lnTo>
                <a:lnTo>
                  <a:pt x="3704" y="445"/>
                </a:lnTo>
                <a:lnTo>
                  <a:pt x="3705" y="439"/>
                </a:lnTo>
                <a:lnTo>
                  <a:pt x="3707" y="435"/>
                </a:lnTo>
                <a:lnTo>
                  <a:pt x="3710" y="432"/>
                </a:lnTo>
                <a:lnTo>
                  <a:pt x="3712" y="428"/>
                </a:lnTo>
                <a:lnTo>
                  <a:pt x="3715" y="425"/>
                </a:lnTo>
                <a:lnTo>
                  <a:pt x="3716" y="423"/>
                </a:lnTo>
                <a:lnTo>
                  <a:pt x="3717" y="421"/>
                </a:lnTo>
                <a:lnTo>
                  <a:pt x="3717" y="422"/>
                </a:lnTo>
                <a:lnTo>
                  <a:pt x="3718" y="423"/>
                </a:lnTo>
                <a:lnTo>
                  <a:pt x="3722" y="421"/>
                </a:lnTo>
                <a:lnTo>
                  <a:pt x="3726" y="418"/>
                </a:lnTo>
                <a:lnTo>
                  <a:pt x="3731" y="417"/>
                </a:lnTo>
                <a:lnTo>
                  <a:pt x="3735" y="417"/>
                </a:lnTo>
                <a:lnTo>
                  <a:pt x="3743" y="418"/>
                </a:lnTo>
                <a:lnTo>
                  <a:pt x="3749" y="423"/>
                </a:lnTo>
                <a:lnTo>
                  <a:pt x="3751" y="430"/>
                </a:lnTo>
                <a:lnTo>
                  <a:pt x="3750" y="439"/>
                </a:lnTo>
                <a:lnTo>
                  <a:pt x="3747" y="447"/>
                </a:lnTo>
                <a:lnTo>
                  <a:pt x="3741" y="453"/>
                </a:lnTo>
                <a:lnTo>
                  <a:pt x="3734" y="458"/>
                </a:lnTo>
                <a:lnTo>
                  <a:pt x="3726" y="461"/>
                </a:lnTo>
                <a:lnTo>
                  <a:pt x="3730" y="466"/>
                </a:lnTo>
                <a:lnTo>
                  <a:pt x="3735" y="470"/>
                </a:lnTo>
                <a:lnTo>
                  <a:pt x="3742" y="471"/>
                </a:lnTo>
                <a:lnTo>
                  <a:pt x="3752" y="470"/>
                </a:lnTo>
                <a:lnTo>
                  <a:pt x="3807" y="299"/>
                </a:lnTo>
                <a:lnTo>
                  <a:pt x="3835" y="188"/>
                </a:lnTo>
                <a:lnTo>
                  <a:pt x="3853" y="103"/>
                </a:lnTo>
                <a:lnTo>
                  <a:pt x="3874" y="13"/>
                </a:lnTo>
                <a:lnTo>
                  <a:pt x="3869" y="15"/>
                </a:lnTo>
                <a:lnTo>
                  <a:pt x="3864" y="16"/>
                </a:lnTo>
                <a:lnTo>
                  <a:pt x="3863" y="16"/>
                </a:lnTo>
                <a:lnTo>
                  <a:pt x="3861" y="15"/>
                </a:lnTo>
                <a:lnTo>
                  <a:pt x="3853" y="40"/>
                </a:lnTo>
                <a:lnTo>
                  <a:pt x="3842" y="64"/>
                </a:lnTo>
                <a:lnTo>
                  <a:pt x="3831" y="88"/>
                </a:lnTo>
                <a:lnTo>
                  <a:pt x="3817" y="110"/>
                </a:lnTo>
                <a:lnTo>
                  <a:pt x="3822" y="79"/>
                </a:lnTo>
                <a:lnTo>
                  <a:pt x="3827" y="50"/>
                </a:lnTo>
                <a:lnTo>
                  <a:pt x="3833" y="25"/>
                </a:lnTo>
                <a:lnTo>
                  <a:pt x="3839" y="0"/>
                </a:lnTo>
                <a:close/>
                <a:moveTo>
                  <a:pt x="3967" y="0"/>
                </a:moveTo>
                <a:lnTo>
                  <a:pt x="3983" y="0"/>
                </a:lnTo>
                <a:lnTo>
                  <a:pt x="3978" y="9"/>
                </a:lnTo>
                <a:lnTo>
                  <a:pt x="3974" y="20"/>
                </a:lnTo>
                <a:lnTo>
                  <a:pt x="3968" y="32"/>
                </a:lnTo>
                <a:lnTo>
                  <a:pt x="3961" y="45"/>
                </a:lnTo>
                <a:lnTo>
                  <a:pt x="3962" y="32"/>
                </a:lnTo>
                <a:lnTo>
                  <a:pt x="3964" y="19"/>
                </a:lnTo>
                <a:lnTo>
                  <a:pt x="3965" y="9"/>
                </a:lnTo>
                <a:lnTo>
                  <a:pt x="3967" y="0"/>
                </a:lnTo>
                <a:close/>
                <a:moveTo>
                  <a:pt x="4140" y="0"/>
                </a:moveTo>
                <a:lnTo>
                  <a:pt x="4189" y="0"/>
                </a:lnTo>
                <a:lnTo>
                  <a:pt x="4182" y="8"/>
                </a:lnTo>
                <a:lnTo>
                  <a:pt x="4175" y="15"/>
                </a:lnTo>
                <a:lnTo>
                  <a:pt x="4166" y="19"/>
                </a:lnTo>
                <a:lnTo>
                  <a:pt x="4157" y="21"/>
                </a:lnTo>
                <a:lnTo>
                  <a:pt x="4149" y="19"/>
                </a:lnTo>
                <a:lnTo>
                  <a:pt x="4143" y="15"/>
                </a:lnTo>
                <a:lnTo>
                  <a:pt x="4140" y="8"/>
                </a:lnTo>
                <a:lnTo>
                  <a:pt x="4140" y="0"/>
                </a:lnTo>
                <a:close/>
                <a:moveTo>
                  <a:pt x="4285" y="0"/>
                </a:moveTo>
                <a:lnTo>
                  <a:pt x="4338" y="0"/>
                </a:lnTo>
                <a:lnTo>
                  <a:pt x="4332" y="9"/>
                </a:lnTo>
                <a:lnTo>
                  <a:pt x="4323" y="16"/>
                </a:lnTo>
                <a:lnTo>
                  <a:pt x="4314" y="21"/>
                </a:lnTo>
                <a:lnTo>
                  <a:pt x="4304" y="24"/>
                </a:lnTo>
                <a:lnTo>
                  <a:pt x="4295" y="21"/>
                </a:lnTo>
                <a:lnTo>
                  <a:pt x="4289" y="16"/>
                </a:lnTo>
                <a:lnTo>
                  <a:pt x="4285" y="9"/>
                </a:lnTo>
                <a:lnTo>
                  <a:pt x="4285" y="0"/>
                </a:lnTo>
                <a:close/>
                <a:moveTo>
                  <a:pt x="4343" y="0"/>
                </a:moveTo>
                <a:lnTo>
                  <a:pt x="4356" y="0"/>
                </a:lnTo>
                <a:lnTo>
                  <a:pt x="4342" y="46"/>
                </a:lnTo>
                <a:lnTo>
                  <a:pt x="4336" y="66"/>
                </a:lnTo>
                <a:lnTo>
                  <a:pt x="4332" y="74"/>
                </a:lnTo>
                <a:lnTo>
                  <a:pt x="4326" y="77"/>
                </a:lnTo>
                <a:lnTo>
                  <a:pt x="4323" y="74"/>
                </a:lnTo>
                <a:lnTo>
                  <a:pt x="4322" y="71"/>
                </a:lnTo>
                <a:lnTo>
                  <a:pt x="4325" y="46"/>
                </a:lnTo>
                <a:lnTo>
                  <a:pt x="4330" y="33"/>
                </a:lnTo>
                <a:lnTo>
                  <a:pt x="4334" y="24"/>
                </a:lnTo>
                <a:lnTo>
                  <a:pt x="4340" y="9"/>
                </a:lnTo>
                <a:lnTo>
                  <a:pt x="4342" y="4"/>
                </a:lnTo>
                <a:lnTo>
                  <a:pt x="4343" y="0"/>
                </a:lnTo>
                <a:close/>
                <a:moveTo>
                  <a:pt x="1593" y="9856"/>
                </a:moveTo>
                <a:lnTo>
                  <a:pt x="1586" y="9856"/>
                </a:lnTo>
                <a:lnTo>
                  <a:pt x="1588" y="9856"/>
                </a:lnTo>
                <a:lnTo>
                  <a:pt x="1589" y="9856"/>
                </a:lnTo>
                <a:lnTo>
                  <a:pt x="1591" y="9856"/>
                </a:lnTo>
                <a:lnTo>
                  <a:pt x="1593" y="9856"/>
                </a:lnTo>
                <a:close/>
                <a:moveTo>
                  <a:pt x="1446" y="9856"/>
                </a:moveTo>
                <a:lnTo>
                  <a:pt x="1438" y="9856"/>
                </a:lnTo>
                <a:lnTo>
                  <a:pt x="1440" y="9856"/>
                </a:lnTo>
                <a:lnTo>
                  <a:pt x="1442" y="9856"/>
                </a:lnTo>
                <a:lnTo>
                  <a:pt x="1444" y="9856"/>
                </a:lnTo>
                <a:lnTo>
                  <a:pt x="1446" y="9856"/>
                </a:lnTo>
                <a:close/>
                <a:moveTo>
                  <a:pt x="1101" y="9856"/>
                </a:moveTo>
                <a:lnTo>
                  <a:pt x="1069" y="9856"/>
                </a:lnTo>
                <a:lnTo>
                  <a:pt x="1135" y="9647"/>
                </a:lnTo>
                <a:lnTo>
                  <a:pt x="1220" y="9372"/>
                </a:lnTo>
                <a:lnTo>
                  <a:pt x="1295" y="9123"/>
                </a:lnTo>
                <a:lnTo>
                  <a:pt x="1329" y="8991"/>
                </a:lnTo>
                <a:lnTo>
                  <a:pt x="1315" y="8984"/>
                </a:lnTo>
                <a:lnTo>
                  <a:pt x="1303" y="8977"/>
                </a:lnTo>
                <a:lnTo>
                  <a:pt x="1310" y="8953"/>
                </a:lnTo>
                <a:lnTo>
                  <a:pt x="1317" y="8938"/>
                </a:lnTo>
                <a:lnTo>
                  <a:pt x="1330" y="8928"/>
                </a:lnTo>
                <a:lnTo>
                  <a:pt x="1352" y="8918"/>
                </a:lnTo>
                <a:lnTo>
                  <a:pt x="1367" y="8892"/>
                </a:lnTo>
                <a:lnTo>
                  <a:pt x="1375" y="8864"/>
                </a:lnTo>
                <a:lnTo>
                  <a:pt x="1385" y="8834"/>
                </a:lnTo>
                <a:lnTo>
                  <a:pt x="1400" y="8808"/>
                </a:lnTo>
                <a:lnTo>
                  <a:pt x="1407" y="8820"/>
                </a:lnTo>
                <a:lnTo>
                  <a:pt x="1395" y="8875"/>
                </a:lnTo>
                <a:lnTo>
                  <a:pt x="1345" y="9046"/>
                </a:lnTo>
                <a:lnTo>
                  <a:pt x="1236" y="9404"/>
                </a:lnTo>
                <a:lnTo>
                  <a:pt x="1189" y="9563"/>
                </a:lnTo>
                <a:lnTo>
                  <a:pt x="1152" y="9687"/>
                </a:lnTo>
                <a:lnTo>
                  <a:pt x="1122" y="9784"/>
                </a:lnTo>
                <a:lnTo>
                  <a:pt x="1101" y="9856"/>
                </a:lnTo>
                <a:close/>
                <a:moveTo>
                  <a:pt x="1621" y="9759"/>
                </a:moveTo>
                <a:lnTo>
                  <a:pt x="1631" y="9757"/>
                </a:lnTo>
                <a:lnTo>
                  <a:pt x="1641" y="9752"/>
                </a:lnTo>
                <a:lnTo>
                  <a:pt x="1649" y="9744"/>
                </a:lnTo>
                <a:lnTo>
                  <a:pt x="1655" y="9733"/>
                </a:lnTo>
                <a:lnTo>
                  <a:pt x="1656" y="9723"/>
                </a:lnTo>
                <a:lnTo>
                  <a:pt x="1653" y="9715"/>
                </a:lnTo>
                <a:lnTo>
                  <a:pt x="1646" y="9709"/>
                </a:lnTo>
                <a:lnTo>
                  <a:pt x="1637" y="9707"/>
                </a:lnTo>
                <a:lnTo>
                  <a:pt x="1627" y="9709"/>
                </a:lnTo>
                <a:lnTo>
                  <a:pt x="1616" y="9715"/>
                </a:lnTo>
                <a:lnTo>
                  <a:pt x="1608" y="9723"/>
                </a:lnTo>
                <a:lnTo>
                  <a:pt x="1602" y="9733"/>
                </a:lnTo>
                <a:lnTo>
                  <a:pt x="1601" y="9744"/>
                </a:lnTo>
                <a:lnTo>
                  <a:pt x="1604" y="9752"/>
                </a:lnTo>
                <a:lnTo>
                  <a:pt x="1610" y="9757"/>
                </a:lnTo>
                <a:lnTo>
                  <a:pt x="1621" y="9759"/>
                </a:lnTo>
                <a:close/>
                <a:moveTo>
                  <a:pt x="1538" y="9559"/>
                </a:moveTo>
                <a:lnTo>
                  <a:pt x="1526" y="9561"/>
                </a:lnTo>
                <a:lnTo>
                  <a:pt x="1515" y="9566"/>
                </a:lnTo>
                <a:lnTo>
                  <a:pt x="1507" y="9575"/>
                </a:lnTo>
                <a:lnTo>
                  <a:pt x="1501" y="9585"/>
                </a:lnTo>
                <a:lnTo>
                  <a:pt x="1500" y="9596"/>
                </a:lnTo>
                <a:lnTo>
                  <a:pt x="1503" y="9605"/>
                </a:lnTo>
                <a:lnTo>
                  <a:pt x="1510" y="9611"/>
                </a:lnTo>
                <a:lnTo>
                  <a:pt x="1519" y="9613"/>
                </a:lnTo>
                <a:lnTo>
                  <a:pt x="1531" y="9611"/>
                </a:lnTo>
                <a:lnTo>
                  <a:pt x="1542" y="9605"/>
                </a:lnTo>
                <a:lnTo>
                  <a:pt x="1550" y="9596"/>
                </a:lnTo>
                <a:lnTo>
                  <a:pt x="1556" y="9585"/>
                </a:lnTo>
                <a:lnTo>
                  <a:pt x="1557" y="9575"/>
                </a:lnTo>
                <a:lnTo>
                  <a:pt x="1554" y="9566"/>
                </a:lnTo>
                <a:lnTo>
                  <a:pt x="1547" y="9561"/>
                </a:lnTo>
                <a:lnTo>
                  <a:pt x="1538" y="9559"/>
                </a:lnTo>
                <a:close/>
                <a:moveTo>
                  <a:pt x="1455" y="9733"/>
                </a:moveTo>
                <a:lnTo>
                  <a:pt x="1454" y="9744"/>
                </a:lnTo>
                <a:lnTo>
                  <a:pt x="1457" y="9752"/>
                </a:lnTo>
                <a:lnTo>
                  <a:pt x="1463" y="9757"/>
                </a:lnTo>
                <a:lnTo>
                  <a:pt x="1472" y="9759"/>
                </a:lnTo>
                <a:lnTo>
                  <a:pt x="1484" y="9757"/>
                </a:lnTo>
                <a:lnTo>
                  <a:pt x="1494" y="9752"/>
                </a:lnTo>
                <a:lnTo>
                  <a:pt x="1502" y="9744"/>
                </a:lnTo>
                <a:lnTo>
                  <a:pt x="1507" y="9733"/>
                </a:lnTo>
                <a:lnTo>
                  <a:pt x="1508" y="9723"/>
                </a:lnTo>
                <a:lnTo>
                  <a:pt x="1506" y="9715"/>
                </a:lnTo>
                <a:lnTo>
                  <a:pt x="1499" y="9709"/>
                </a:lnTo>
                <a:lnTo>
                  <a:pt x="1490" y="9707"/>
                </a:lnTo>
                <a:lnTo>
                  <a:pt x="1479" y="9709"/>
                </a:lnTo>
                <a:lnTo>
                  <a:pt x="1468" y="9715"/>
                </a:lnTo>
                <a:lnTo>
                  <a:pt x="1460" y="9723"/>
                </a:lnTo>
                <a:lnTo>
                  <a:pt x="1455" y="9733"/>
                </a:lnTo>
                <a:close/>
                <a:moveTo>
                  <a:pt x="1795" y="8296"/>
                </a:moveTo>
                <a:lnTo>
                  <a:pt x="1811" y="8293"/>
                </a:lnTo>
                <a:lnTo>
                  <a:pt x="1826" y="8284"/>
                </a:lnTo>
                <a:lnTo>
                  <a:pt x="1837" y="8272"/>
                </a:lnTo>
                <a:lnTo>
                  <a:pt x="1845" y="8258"/>
                </a:lnTo>
                <a:lnTo>
                  <a:pt x="1846" y="8243"/>
                </a:lnTo>
                <a:lnTo>
                  <a:pt x="1842" y="8231"/>
                </a:lnTo>
                <a:lnTo>
                  <a:pt x="1833" y="8223"/>
                </a:lnTo>
                <a:lnTo>
                  <a:pt x="1820" y="8220"/>
                </a:lnTo>
                <a:lnTo>
                  <a:pt x="1803" y="8223"/>
                </a:lnTo>
                <a:lnTo>
                  <a:pt x="1789" y="8231"/>
                </a:lnTo>
                <a:lnTo>
                  <a:pt x="1778" y="8243"/>
                </a:lnTo>
                <a:lnTo>
                  <a:pt x="1770" y="8258"/>
                </a:lnTo>
                <a:lnTo>
                  <a:pt x="1768" y="8272"/>
                </a:lnTo>
                <a:lnTo>
                  <a:pt x="1773" y="8284"/>
                </a:lnTo>
                <a:lnTo>
                  <a:pt x="1782" y="8293"/>
                </a:lnTo>
                <a:lnTo>
                  <a:pt x="1795" y="8296"/>
                </a:lnTo>
                <a:close/>
                <a:moveTo>
                  <a:pt x="1724" y="8405"/>
                </a:moveTo>
                <a:lnTo>
                  <a:pt x="1722" y="8419"/>
                </a:lnTo>
                <a:lnTo>
                  <a:pt x="1726" y="8432"/>
                </a:lnTo>
                <a:lnTo>
                  <a:pt x="1735" y="8439"/>
                </a:lnTo>
                <a:lnTo>
                  <a:pt x="1748" y="8442"/>
                </a:lnTo>
                <a:lnTo>
                  <a:pt x="1764" y="8439"/>
                </a:lnTo>
                <a:lnTo>
                  <a:pt x="1778" y="8432"/>
                </a:lnTo>
                <a:lnTo>
                  <a:pt x="1789" y="8419"/>
                </a:lnTo>
                <a:lnTo>
                  <a:pt x="1796" y="8405"/>
                </a:lnTo>
                <a:lnTo>
                  <a:pt x="1798" y="8392"/>
                </a:lnTo>
                <a:lnTo>
                  <a:pt x="1794" y="8379"/>
                </a:lnTo>
                <a:lnTo>
                  <a:pt x="1785" y="8372"/>
                </a:lnTo>
                <a:lnTo>
                  <a:pt x="1772" y="8369"/>
                </a:lnTo>
                <a:lnTo>
                  <a:pt x="1756" y="8372"/>
                </a:lnTo>
                <a:lnTo>
                  <a:pt x="1742" y="8379"/>
                </a:lnTo>
                <a:lnTo>
                  <a:pt x="1731" y="8392"/>
                </a:lnTo>
                <a:lnTo>
                  <a:pt x="1724" y="8405"/>
                </a:lnTo>
                <a:close/>
                <a:moveTo>
                  <a:pt x="1678" y="8553"/>
                </a:moveTo>
                <a:lnTo>
                  <a:pt x="1676" y="8566"/>
                </a:lnTo>
                <a:lnTo>
                  <a:pt x="1680" y="8578"/>
                </a:lnTo>
                <a:lnTo>
                  <a:pt x="1689" y="8586"/>
                </a:lnTo>
                <a:lnTo>
                  <a:pt x="1701" y="8588"/>
                </a:lnTo>
                <a:lnTo>
                  <a:pt x="1716" y="8586"/>
                </a:lnTo>
                <a:lnTo>
                  <a:pt x="1730" y="8578"/>
                </a:lnTo>
                <a:lnTo>
                  <a:pt x="1741" y="8566"/>
                </a:lnTo>
                <a:lnTo>
                  <a:pt x="1748" y="8553"/>
                </a:lnTo>
                <a:lnTo>
                  <a:pt x="1749" y="8539"/>
                </a:lnTo>
                <a:lnTo>
                  <a:pt x="1745" y="8529"/>
                </a:lnTo>
                <a:lnTo>
                  <a:pt x="1737" y="8520"/>
                </a:lnTo>
                <a:lnTo>
                  <a:pt x="1724" y="8517"/>
                </a:lnTo>
                <a:lnTo>
                  <a:pt x="1709" y="8520"/>
                </a:lnTo>
                <a:lnTo>
                  <a:pt x="1696" y="8529"/>
                </a:lnTo>
                <a:lnTo>
                  <a:pt x="1685" y="8539"/>
                </a:lnTo>
                <a:lnTo>
                  <a:pt x="1678" y="8553"/>
                </a:lnTo>
                <a:close/>
                <a:moveTo>
                  <a:pt x="1676" y="8667"/>
                </a:moveTo>
                <a:lnTo>
                  <a:pt x="1670" y="8668"/>
                </a:lnTo>
                <a:lnTo>
                  <a:pt x="1663" y="8669"/>
                </a:lnTo>
                <a:lnTo>
                  <a:pt x="1657" y="8672"/>
                </a:lnTo>
                <a:lnTo>
                  <a:pt x="1651" y="8676"/>
                </a:lnTo>
                <a:lnTo>
                  <a:pt x="1658" y="8664"/>
                </a:lnTo>
                <a:lnTo>
                  <a:pt x="1663" y="8651"/>
                </a:lnTo>
                <a:lnTo>
                  <a:pt x="1664" y="8636"/>
                </a:lnTo>
                <a:lnTo>
                  <a:pt x="1661" y="8617"/>
                </a:lnTo>
                <a:lnTo>
                  <a:pt x="1654" y="8633"/>
                </a:lnTo>
                <a:lnTo>
                  <a:pt x="1648" y="8647"/>
                </a:lnTo>
                <a:lnTo>
                  <a:pt x="1645" y="8660"/>
                </a:lnTo>
                <a:lnTo>
                  <a:pt x="1649" y="8677"/>
                </a:lnTo>
                <a:lnTo>
                  <a:pt x="1643" y="8682"/>
                </a:lnTo>
                <a:lnTo>
                  <a:pt x="1638" y="8687"/>
                </a:lnTo>
                <a:lnTo>
                  <a:pt x="1634" y="8694"/>
                </a:lnTo>
                <a:lnTo>
                  <a:pt x="1632" y="8700"/>
                </a:lnTo>
                <a:lnTo>
                  <a:pt x="1630" y="8714"/>
                </a:lnTo>
                <a:lnTo>
                  <a:pt x="1634" y="8725"/>
                </a:lnTo>
                <a:lnTo>
                  <a:pt x="1642" y="8732"/>
                </a:lnTo>
                <a:lnTo>
                  <a:pt x="1654" y="8734"/>
                </a:lnTo>
                <a:lnTo>
                  <a:pt x="1669" y="8732"/>
                </a:lnTo>
                <a:lnTo>
                  <a:pt x="1682" y="8725"/>
                </a:lnTo>
                <a:lnTo>
                  <a:pt x="1692" y="8714"/>
                </a:lnTo>
                <a:lnTo>
                  <a:pt x="1699" y="8700"/>
                </a:lnTo>
                <a:lnTo>
                  <a:pt x="1701" y="8687"/>
                </a:lnTo>
                <a:lnTo>
                  <a:pt x="1697" y="8677"/>
                </a:lnTo>
                <a:lnTo>
                  <a:pt x="1689" y="8670"/>
                </a:lnTo>
                <a:lnTo>
                  <a:pt x="1676" y="8667"/>
                </a:lnTo>
                <a:close/>
                <a:moveTo>
                  <a:pt x="1485" y="9261"/>
                </a:moveTo>
                <a:lnTo>
                  <a:pt x="1473" y="9264"/>
                </a:lnTo>
                <a:lnTo>
                  <a:pt x="1462" y="9270"/>
                </a:lnTo>
                <a:lnTo>
                  <a:pt x="1453" y="9280"/>
                </a:lnTo>
                <a:lnTo>
                  <a:pt x="1447" y="9291"/>
                </a:lnTo>
                <a:lnTo>
                  <a:pt x="1446" y="9302"/>
                </a:lnTo>
                <a:lnTo>
                  <a:pt x="1449" y="9311"/>
                </a:lnTo>
                <a:lnTo>
                  <a:pt x="1456" y="9317"/>
                </a:lnTo>
                <a:lnTo>
                  <a:pt x="1466" y="9320"/>
                </a:lnTo>
                <a:lnTo>
                  <a:pt x="1479" y="9317"/>
                </a:lnTo>
                <a:lnTo>
                  <a:pt x="1490" y="9311"/>
                </a:lnTo>
                <a:lnTo>
                  <a:pt x="1499" y="9302"/>
                </a:lnTo>
                <a:lnTo>
                  <a:pt x="1505" y="9291"/>
                </a:lnTo>
                <a:lnTo>
                  <a:pt x="1506" y="9280"/>
                </a:lnTo>
                <a:lnTo>
                  <a:pt x="1503" y="9270"/>
                </a:lnTo>
                <a:lnTo>
                  <a:pt x="1496" y="9264"/>
                </a:lnTo>
                <a:lnTo>
                  <a:pt x="1485" y="9261"/>
                </a:lnTo>
                <a:close/>
                <a:moveTo>
                  <a:pt x="1401" y="9438"/>
                </a:moveTo>
                <a:lnTo>
                  <a:pt x="1399" y="9449"/>
                </a:lnTo>
                <a:lnTo>
                  <a:pt x="1403" y="9457"/>
                </a:lnTo>
                <a:lnTo>
                  <a:pt x="1409" y="9464"/>
                </a:lnTo>
                <a:lnTo>
                  <a:pt x="1419" y="9466"/>
                </a:lnTo>
                <a:lnTo>
                  <a:pt x="1431" y="9464"/>
                </a:lnTo>
                <a:lnTo>
                  <a:pt x="1442" y="9457"/>
                </a:lnTo>
                <a:lnTo>
                  <a:pt x="1451" y="9449"/>
                </a:lnTo>
                <a:lnTo>
                  <a:pt x="1456" y="9438"/>
                </a:lnTo>
                <a:lnTo>
                  <a:pt x="1457" y="9427"/>
                </a:lnTo>
                <a:lnTo>
                  <a:pt x="1454" y="9419"/>
                </a:lnTo>
                <a:lnTo>
                  <a:pt x="1448" y="9413"/>
                </a:lnTo>
                <a:lnTo>
                  <a:pt x="1438" y="9410"/>
                </a:lnTo>
                <a:lnTo>
                  <a:pt x="1425" y="9413"/>
                </a:lnTo>
                <a:lnTo>
                  <a:pt x="1415" y="9419"/>
                </a:lnTo>
                <a:lnTo>
                  <a:pt x="1406" y="9427"/>
                </a:lnTo>
                <a:lnTo>
                  <a:pt x="1401" y="9438"/>
                </a:lnTo>
                <a:close/>
                <a:moveTo>
                  <a:pt x="1408" y="9585"/>
                </a:moveTo>
                <a:lnTo>
                  <a:pt x="1409" y="9575"/>
                </a:lnTo>
                <a:lnTo>
                  <a:pt x="1406" y="9567"/>
                </a:lnTo>
                <a:lnTo>
                  <a:pt x="1399" y="9561"/>
                </a:lnTo>
                <a:lnTo>
                  <a:pt x="1390" y="9559"/>
                </a:lnTo>
                <a:lnTo>
                  <a:pt x="1378" y="9561"/>
                </a:lnTo>
                <a:lnTo>
                  <a:pt x="1368" y="9567"/>
                </a:lnTo>
                <a:lnTo>
                  <a:pt x="1360" y="9575"/>
                </a:lnTo>
                <a:lnTo>
                  <a:pt x="1355" y="9585"/>
                </a:lnTo>
                <a:lnTo>
                  <a:pt x="1353" y="9596"/>
                </a:lnTo>
                <a:lnTo>
                  <a:pt x="1356" y="9605"/>
                </a:lnTo>
                <a:lnTo>
                  <a:pt x="1363" y="9610"/>
                </a:lnTo>
                <a:lnTo>
                  <a:pt x="1372" y="9612"/>
                </a:lnTo>
                <a:lnTo>
                  <a:pt x="1384" y="9610"/>
                </a:lnTo>
                <a:lnTo>
                  <a:pt x="1394" y="9605"/>
                </a:lnTo>
                <a:lnTo>
                  <a:pt x="1402" y="9596"/>
                </a:lnTo>
                <a:lnTo>
                  <a:pt x="1408" y="9585"/>
                </a:lnTo>
                <a:close/>
                <a:moveTo>
                  <a:pt x="1359" y="9733"/>
                </a:moveTo>
                <a:lnTo>
                  <a:pt x="1360" y="9723"/>
                </a:lnTo>
                <a:lnTo>
                  <a:pt x="1357" y="9715"/>
                </a:lnTo>
                <a:lnTo>
                  <a:pt x="1351" y="9710"/>
                </a:lnTo>
                <a:lnTo>
                  <a:pt x="1342" y="9708"/>
                </a:lnTo>
                <a:lnTo>
                  <a:pt x="1331" y="9710"/>
                </a:lnTo>
                <a:lnTo>
                  <a:pt x="1321" y="9715"/>
                </a:lnTo>
                <a:lnTo>
                  <a:pt x="1313" y="9723"/>
                </a:lnTo>
                <a:lnTo>
                  <a:pt x="1308" y="9733"/>
                </a:lnTo>
                <a:lnTo>
                  <a:pt x="1307" y="9743"/>
                </a:lnTo>
                <a:lnTo>
                  <a:pt x="1310" y="9751"/>
                </a:lnTo>
                <a:lnTo>
                  <a:pt x="1316" y="9757"/>
                </a:lnTo>
                <a:lnTo>
                  <a:pt x="1325" y="9759"/>
                </a:lnTo>
                <a:lnTo>
                  <a:pt x="1337" y="9757"/>
                </a:lnTo>
                <a:lnTo>
                  <a:pt x="1346" y="9751"/>
                </a:lnTo>
                <a:lnTo>
                  <a:pt x="1354" y="9743"/>
                </a:lnTo>
                <a:lnTo>
                  <a:pt x="1359" y="9733"/>
                </a:lnTo>
                <a:close/>
                <a:moveTo>
                  <a:pt x="1672" y="8222"/>
                </a:moveTo>
                <a:lnTo>
                  <a:pt x="1656" y="8225"/>
                </a:lnTo>
                <a:lnTo>
                  <a:pt x="1643" y="8233"/>
                </a:lnTo>
                <a:lnTo>
                  <a:pt x="1632" y="8245"/>
                </a:lnTo>
                <a:lnTo>
                  <a:pt x="1625" y="8258"/>
                </a:lnTo>
                <a:lnTo>
                  <a:pt x="1623" y="8272"/>
                </a:lnTo>
                <a:lnTo>
                  <a:pt x="1627" y="8283"/>
                </a:lnTo>
                <a:lnTo>
                  <a:pt x="1636" y="8290"/>
                </a:lnTo>
                <a:lnTo>
                  <a:pt x="1648" y="8294"/>
                </a:lnTo>
                <a:lnTo>
                  <a:pt x="1663" y="8290"/>
                </a:lnTo>
                <a:lnTo>
                  <a:pt x="1677" y="8283"/>
                </a:lnTo>
                <a:lnTo>
                  <a:pt x="1688" y="8272"/>
                </a:lnTo>
                <a:lnTo>
                  <a:pt x="1695" y="8258"/>
                </a:lnTo>
                <a:lnTo>
                  <a:pt x="1697" y="8245"/>
                </a:lnTo>
                <a:lnTo>
                  <a:pt x="1693" y="8233"/>
                </a:lnTo>
                <a:lnTo>
                  <a:pt x="1684" y="8225"/>
                </a:lnTo>
                <a:lnTo>
                  <a:pt x="1672" y="8222"/>
                </a:lnTo>
                <a:close/>
                <a:moveTo>
                  <a:pt x="1647" y="8405"/>
                </a:moveTo>
                <a:lnTo>
                  <a:pt x="1648" y="8392"/>
                </a:lnTo>
                <a:lnTo>
                  <a:pt x="1645" y="8381"/>
                </a:lnTo>
                <a:lnTo>
                  <a:pt x="1636" y="8373"/>
                </a:lnTo>
                <a:lnTo>
                  <a:pt x="1624" y="8371"/>
                </a:lnTo>
                <a:lnTo>
                  <a:pt x="1609" y="8373"/>
                </a:lnTo>
                <a:lnTo>
                  <a:pt x="1596" y="8381"/>
                </a:lnTo>
                <a:lnTo>
                  <a:pt x="1585" y="8392"/>
                </a:lnTo>
                <a:lnTo>
                  <a:pt x="1579" y="8405"/>
                </a:lnTo>
                <a:lnTo>
                  <a:pt x="1577" y="8419"/>
                </a:lnTo>
                <a:lnTo>
                  <a:pt x="1581" y="8429"/>
                </a:lnTo>
                <a:lnTo>
                  <a:pt x="1589" y="8437"/>
                </a:lnTo>
                <a:lnTo>
                  <a:pt x="1601" y="8440"/>
                </a:lnTo>
                <a:lnTo>
                  <a:pt x="1615" y="8437"/>
                </a:lnTo>
                <a:lnTo>
                  <a:pt x="1629" y="8429"/>
                </a:lnTo>
                <a:lnTo>
                  <a:pt x="1640" y="8419"/>
                </a:lnTo>
                <a:lnTo>
                  <a:pt x="1647" y="8405"/>
                </a:lnTo>
                <a:close/>
                <a:moveTo>
                  <a:pt x="1393" y="8996"/>
                </a:moveTo>
                <a:lnTo>
                  <a:pt x="1392" y="9000"/>
                </a:lnTo>
                <a:lnTo>
                  <a:pt x="1392" y="9004"/>
                </a:lnTo>
                <a:lnTo>
                  <a:pt x="1393" y="9008"/>
                </a:lnTo>
                <a:lnTo>
                  <a:pt x="1394" y="9012"/>
                </a:lnTo>
                <a:lnTo>
                  <a:pt x="1388" y="9035"/>
                </a:lnTo>
                <a:lnTo>
                  <a:pt x="1383" y="9060"/>
                </a:lnTo>
                <a:lnTo>
                  <a:pt x="1377" y="9088"/>
                </a:lnTo>
                <a:lnTo>
                  <a:pt x="1373" y="9116"/>
                </a:lnTo>
                <a:lnTo>
                  <a:pt x="1364" y="9121"/>
                </a:lnTo>
                <a:lnTo>
                  <a:pt x="1357" y="9127"/>
                </a:lnTo>
                <a:lnTo>
                  <a:pt x="1351" y="9135"/>
                </a:lnTo>
                <a:lnTo>
                  <a:pt x="1347" y="9143"/>
                </a:lnTo>
                <a:lnTo>
                  <a:pt x="1346" y="9154"/>
                </a:lnTo>
                <a:lnTo>
                  <a:pt x="1349" y="9163"/>
                </a:lnTo>
                <a:lnTo>
                  <a:pt x="1356" y="9169"/>
                </a:lnTo>
                <a:lnTo>
                  <a:pt x="1366" y="9171"/>
                </a:lnTo>
                <a:lnTo>
                  <a:pt x="1374" y="9170"/>
                </a:lnTo>
                <a:lnTo>
                  <a:pt x="1382" y="9168"/>
                </a:lnTo>
                <a:lnTo>
                  <a:pt x="1383" y="9168"/>
                </a:lnTo>
                <a:lnTo>
                  <a:pt x="1383" y="9168"/>
                </a:lnTo>
                <a:lnTo>
                  <a:pt x="1383" y="9167"/>
                </a:lnTo>
                <a:lnTo>
                  <a:pt x="1384" y="9167"/>
                </a:lnTo>
                <a:lnTo>
                  <a:pt x="1390" y="9162"/>
                </a:lnTo>
                <a:lnTo>
                  <a:pt x="1396" y="9157"/>
                </a:lnTo>
                <a:lnTo>
                  <a:pt x="1401" y="9150"/>
                </a:lnTo>
                <a:lnTo>
                  <a:pt x="1404" y="9143"/>
                </a:lnTo>
                <a:lnTo>
                  <a:pt x="1406" y="9137"/>
                </a:lnTo>
                <a:lnTo>
                  <a:pt x="1405" y="9130"/>
                </a:lnTo>
                <a:lnTo>
                  <a:pt x="1403" y="9124"/>
                </a:lnTo>
                <a:lnTo>
                  <a:pt x="1400" y="9120"/>
                </a:lnTo>
                <a:lnTo>
                  <a:pt x="1410" y="9091"/>
                </a:lnTo>
                <a:lnTo>
                  <a:pt x="1419" y="9064"/>
                </a:lnTo>
                <a:lnTo>
                  <a:pt x="1429" y="9040"/>
                </a:lnTo>
                <a:lnTo>
                  <a:pt x="1436" y="9017"/>
                </a:lnTo>
                <a:lnTo>
                  <a:pt x="1442" y="9013"/>
                </a:lnTo>
                <a:lnTo>
                  <a:pt x="1446" y="9008"/>
                </a:lnTo>
                <a:lnTo>
                  <a:pt x="1450" y="9002"/>
                </a:lnTo>
                <a:lnTo>
                  <a:pt x="1453" y="8996"/>
                </a:lnTo>
                <a:lnTo>
                  <a:pt x="1454" y="8989"/>
                </a:lnTo>
                <a:lnTo>
                  <a:pt x="1454" y="8984"/>
                </a:lnTo>
                <a:lnTo>
                  <a:pt x="1453" y="8980"/>
                </a:lnTo>
                <a:lnTo>
                  <a:pt x="1451" y="8975"/>
                </a:lnTo>
                <a:lnTo>
                  <a:pt x="1469" y="8929"/>
                </a:lnTo>
                <a:lnTo>
                  <a:pt x="1480" y="8904"/>
                </a:lnTo>
                <a:lnTo>
                  <a:pt x="1485" y="8892"/>
                </a:lnTo>
                <a:lnTo>
                  <a:pt x="1486" y="8890"/>
                </a:lnTo>
                <a:lnTo>
                  <a:pt x="1486" y="8890"/>
                </a:lnTo>
                <a:lnTo>
                  <a:pt x="1486" y="8890"/>
                </a:lnTo>
                <a:lnTo>
                  <a:pt x="1487" y="8885"/>
                </a:lnTo>
                <a:lnTo>
                  <a:pt x="1491" y="8865"/>
                </a:lnTo>
                <a:lnTo>
                  <a:pt x="1494" y="8861"/>
                </a:lnTo>
                <a:lnTo>
                  <a:pt x="1497" y="8857"/>
                </a:lnTo>
                <a:lnTo>
                  <a:pt x="1500" y="8853"/>
                </a:lnTo>
                <a:lnTo>
                  <a:pt x="1502" y="8848"/>
                </a:lnTo>
                <a:lnTo>
                  <a:pt x="1503" y="8841"/>
                </a:lnTo>
                <a:lnTo>
                  <a:pt x="1503" y="8836"/>
                </a:lnTo>
                <a:lnTo>
                  <a:pt x="1502" y="8830"/>
                </a:lnTo>
                <a:lnTo>
                  <a:pt x="1499" y="8826"/>
                </a:lnTo>
                <a:lnTo>
                  <a:pt x="1504" y="8807"/>
                </a:lnTo>
                <a:lnTo>
                  <a:pt x="1509" y="8785"/>
                </a:lnTo>
                <a:lnTo>
                  <a:pt x="1515" y="8759"/>
                </a:lnTo>
                <a:lnTo>
                  <a:pt x="1524" y="8729"/>
                </a:lnTo>
                <a:lnTo>
                  <a:pt x="1532" y="8724"/>
                </a:lnTo>
                <a:lnTo>
                  <a:pt x="1540" y="8718"/>
                </a:lnTo>
                <a:lnTo>
                  <a:pt x="1546" y="8709"/>
                </a:lnTo>
                <a:lnTo>
                  <a:pt x="1550" y="8700"/>
                </a:lnTo>
                <a:lnTo>
                  <a:pt x="1552" y="8690"/>
                </a:lnTo>
                <a:lnTo>
                  <a:pt x="1550" y="8682"/>
                </a:lnTo>
                <a:lnTo>
                  <a:pt x="1545" y="8675"/>
                </a:lnTo>
                <a:lnTo>
                  <a:pt x="1538" y="8671"/>
                </a:lnTo>
                <a:lnTo>
                  <a:pt x="1543" y="8651"/>
                </a:lnTo>
                <a:lnTo>
                  <a:pt x="1548" y="8630"/>
                </a:lnTo>
                <a:lnTo>
                  <a:pt x="1554" y="8608"/>
                </a:lnTo>
                <a:lnTo>
                  <a:pt x="1560" y="8586"/>
                </a:lnTo>
                <a:lnTo>
                  <a:pt x="1573" y="8582"/>
                </a:lnTo>
                <a:lnTo>
                  <a:pt x="1584" y="8575"/>
                </a:lnTo>
                <a:lnTo>
                  <a:pt x="1593" y="8564"/>
                </a:lnTo>
                <a:lnTo>
                  <a:pt x="1599" y="8553"/>
                </a:lnTo>
                <a:lnTo>
                  <a:pt x="1600" y="8540"/>
                </a:lnTo>
                <a:lnTo>
                  <a:pt x="1596" y="8530"/>
                </a:lnTo>
                <a:lnTo>
                  <a:pt x="1588" y="8522"/>
                </a:lnTo>
                <a:lnTo>
                  <a:pt x="1576" y="8519"/>
                </a:lnTo>
                <a:lnTo>
                  <a:pt x="1562" y="8522"/>
                </a:lnTo>
                <a:lnTo>
                  <a:pt x="1549" y="8530"/>
                </a:lnTo>
                <a:lnTo>
                  <a:pt x="1539" y="8540"/>
                </a:lnTo>
                <a:lnTo>
                  <a:pt x="1532" y="8553"/>
                </a:lnTo>
                <a:lnTo>
                  <a:pt x="1530" y="8563"/>
                </a:lnTo>
                <a:lnTo>
                  <a:pt x="1532" y="8573"/>
                </a:lnTo>
                <a:lnTo>
                  <a:pt x="1538" y="8580"/>
                </a:lnTo>
                <a:lnTo>
                  <a:pt x="1546" y="8585"/>
                </a:lnTo>
                <a:lnTo>
                  <a:pt x="1538" y="8607"/>
                </a:lnTo>
                <a:lnTo>
                  <a:pt x="1531" y="8630"/>
                </a:lnTo>
                <a:lnTo>
                  <a:pt x="1524" y="8650"/>
                </a:lnTo>
                <a:lnTo>
                  <a:pt x="1516" y="8671"/>
                </a:lnTo>
                <a:lnTo>
                  <a:pt x="1506" y="8675"/>
                </a:lnTo>
                <a:lnTo>
                  <a:pt x="1498" y="8682"/>
                </a:lnTo>
                <a:lnTo>
                  <a:pt x="1491" y="8691"/>
                </a:lnTo>
                <a:lnTo>
                  <a:pt x="1486" y="8700"/>
                </a:lnTo>
                <a:lnTo>
                  <a:pt x="1484" y="8709"/>
                </a:lnTo>
                <a:lnTo>
                  <a:pt x="1486" y="8719"/>
                </a:lnTo>
                <a:lnTo>
                  <a:pt x="1489" y="8725"/>
                </a:lnTo>
                <a:lnTo>
                  <a:pt x="1495" y="8730"/>
                </a:lnTo>
                <a:lnTo>
                  <a:pt x="1486" y="8755"/>
                </a:lnTo>
                <a:lnTo>
                  <a:pt x="1477" y="8780"/>
                </a:lnTo>
                <a:lnTo>
                  <a:pt x="1468" y="8802"/>
                </a:lnTo>
                <a:lnTo>
                  <a:pt x="1460" y="8824"/>
                </a:lnTo>
                <a:lnTo>
                  <a:pt x="1453" y="8828"/>
                </a:lnTo>
                <a:lnTo>
                  <a:pt x="1447" y="8834"/>
                </a:lnTo>
                <a:lnTo>
                  <a:pt x="1443" y="8840"/>
                </a:lnTo>
                <a:lnTo>
                  <a:pt x="1440" y="8848"/>
                </a:lnTo>
                <a:lnTo>
                  <a:pt x="1438" y="8855"/>
                </a:lnTo>
                <a:lnTo>
                  <a:pt x="1438" y="8861"/>
                </a:lnTo>
                <a:lnTo>
                  <a:pt x="1440" y="8866"/>
                </a:lnTo>
                <a:lnTo>
                  <a:pt x="1442" y="8870"/>
                </a:lnTo>
                <a:lnTo>
                  <a:pt x="1431" y="8901"/>
                </a:lnTo>
                <a:lnTo>
                  <a:pt x="1420" y="8928"/>
                </a:lnTo>
                <a:lnTo>
                  <a:pt x="1410" y="8955"/>
                </a:lnTo>
                <a:lnTo>
                  <a:pt x="1402" y="8981"/>
                </a:lnTo>
                <a:lnTo>
                  <a:pt x="1397" y="8988"/>
                </a:lnTo>
                <a:lnTo>
                  <a:pt x="1393" y="8996"/>
                </a:lnTo>
                <a:close/>
                <a:moveTo>
                  <a:pt x="1356" y="9291"/>
                </a:moveTo>
                <a:lnTo>
                  <a:pt x="1357" y="9280"/>
                </a:lnTo>
                <a:lnTo>
                  <a:pt x="1354" y="9271"/>
                </a:lnTo>
                <a:lnTo>
                  <a:pt x="1347" y="9265"/>
                </a:lnTo>
                <a:lnTo>
                  <a:pt x="1338" y="9263"/>
                </a:lnTo>
                <a:lnTo>
                  <a:pt x="1325" y="9265"/>
                </a:lnTo>
                <a:lnTo>
                  <a:pt x="1315" y="9271"/>
                </a:lnTo>
                <a:lnTo>
                  <a:pt x="1307" y="9280"/>
                </a:lnTo>
                <a:lnTo>
                  <a:pt x="1301" y="9291"/>
                </a:lnTo>
                <a:lnTo>
                  <a:pt x="1300" y="9301"/>
                </a:lnTo>
                <a:lnTo>
                  <a:pt x="1303" y="9310"/>
                </a:lnTo>
                <a:lnTo>
                  <a:pt x="1310" y="9315"/>
                </a:lnTo>
                <a:lnTo>
                  <a:pt x="1319" y="9318"/>
                </a:lnTo>
                <a:lnTo>
                  <a:pt x="1330" y="9315"/>
                </a:lnTo>
                <a:lnTo>
                  <a:pt x="1342" y="9310"/>
                </a:lnTo>
                <a:lnTo>
                  <a:pt x="1350" y="9301"/>
                </a:lnTo>
                <a:lnTo>
                  <a:pt x="1356" y="9291"/>
                </a:lnTo>
                <a:close/>
                <a:moveTo>
                  <a:pt x="1255" y="9438"/>
                </a:moveTo>
                <a:lnTo>
                  <a:pt x="1254" y="9448"/>
                </a:lnTo>
                <a:lnTo>
                  <a:pt x="1257" y="9456"/>
                </a:lnTo>
                <a:lnTo>
                  <a:pt x="1263" y="9463"/>
                </a:lnTo>
                <a:lnTo>
                  <a:pt x="1272" y="9465"/>
                </a:lnTo>
                <a:lnTo>
                  <a:pt x="1283" y="9463"/>
                </a:lnTo>
                <a:lnTo>
                  <a:pt x="1294" y="9456"/>
                </a:lnTo>
                <a:lnTo>
                  <a:pt x="1302" y="9448"/>
                </a:lnTo>
                <a:lnTo>
                  <a:pt x="1307" y="9438"/>
                </a:lnTo>
                <a:lnTo>
                  <a:pt x="1308" y="9428"/>
                </a:lnTo>
                <a:lnTo>
                  <a:pt x="1306" y="9420"/>
                </a:lnTo>
                <a:lnTo>
                  <a:pt x="1299" y="9414"/>
                </a:lnTo>
                <a:lnTo>
                  <a:pt x="1290" y="9411"/>
                </a:lnTo>
                <a:lnTo>
                  <a:pt x="1278" y="9414"/>
                </a:lnTo>
                <a:lnTo>
                  <a:pt x="1268" y="9420"/>
                </a:lnTo>
                <a:lnTo>
                  <a:pt x="1260" y="9428"/>
                </a:lnTo>
                <a:lnTo>
                  <a:pt x="1255" y="9438"/>
                </a:lnTo>
                <a:close/>
                <a:moveTo>
                  <a:pt x="1259" y="9585"/>
                </a:moveTo>
                <a:lnTo>
                  <a:pt x="1260" y="9576"/>
                </a:lnTo>
                <a:lnTo>
                  <a:pt x="1257" y="9568"/>
                </a:lnTo>
                <a:lnTo>
                  <a:pt x="1251" y="9563"/>
                </a:lnTo>
                <a:lnTo>
                  <a:pt x="1242" y="9561"/>
                </a:lnTo>
                <a:lnTo>
                  <a:pt x="1231" y="9563"/>
                </a:lnTo>
                <a:lnTo>
                  <a:pt x="1222" y="9568"/>
                </a:lnTo>
                <a:lnTo>
                  <a:pt x="1214" y="9576"/>
                </a:lnTo>
                <a:lnTo>
                  <a:pt x="1209" y="9585"/>
                </a:lnTo>
                <a:lnTo>
                  <a:pt x="1208" y="9595"/>
                </a:lnTo>
                <a:lnTo>
                  <a:pt x="1210" y="9604"/>
                </a:lnTo>
                <a:lnTo>
                  <a:pt x="1216" y="9609"/>
                </a:lnTo>
                <a:lnTo>
                  <a:pt x="1225" y="9611"/>
                </a:lnTo>
                <a:lnTo>
                  <a:pt x="1235" y="9609"/>
                </a:lnTo>
                <a:lnTo>
                  <a:pt x="1246" y="9604"/>
                </a:lnTo>
                <a:lnTo>
                  <a:pt x="1254" y="9595"/>
                </a:lnTo>
                <a:lnTo>
                  <a:pt x="1259" y="9585"/>
                </a:lnTo>
                <a:close/>
                <a:moveTo>
                  <a:pt x="1178" y="9757"/>
                </a:moveTo>
                <a:lnTo>
                  <a:pt x="1188" y="9755"/>
                </a:lnTo>
                <a:lnTo>
                  <a:pt x="1198" y="9750"/>
                </a:lnTo>
                <a:lnTo>
                  <a:pt x="1205" y="9743"/>
                </a:lnTo>
                <a:lnTo>
                  <a:pt x="1210" y="9733"/>
                </a:lnTo>
                <a:lnTo>
                  <a:pt x="1211" y="9724"/>
                </a:lnTo>
                <a:lnTo>
                  <a:pt x="1209" y="9716"/>
                </a:lnTo>
                <a:lnTo>
                  <a:pt x="1203" y="9711"/>
                </a:lnTo>
                <a:lnTo>
                  <a:pt x="1194" y="9710"/>
                </a:lnTo>
                <a:lnTo>
                  <a:pt x="1184" y="9711"/>
                </a:lnTo>
                <a:lnTo>
                  <a:pt x="1175" y="9716"/>
                </a:lnTo>
                <a:lnTo>
                  <a:pt x="1167" y="9724"/>
                </a:lnTo>
                <a:lnTo>
                  <a:pt x="1163" y="9733"/>
                </a:lnTo>
                <a:lnTo>
                  <a:pt x="1162" y="9743"/>
                </a:lnTo>
                <a:lnTo>
                  <a:pt x="1164" y="9750"/>
                </a:lnTo>
                <a:lnTo>
                  <a:pt x="1170" y="9755"/>
                </a:lnTo>
                <a:lnTo>
                  <a:pt x="1178" y="9757"/>
                </a:lnTo>
                <a:close/>
                <a:moveTo>
                  <a:pt x="3919" y="764"/>
                </a:moveTo>
                <a:lnTo>
                  <a:pt x="3931" y="762"/>
                </a:lnTo>
                <a:lnTo>
                  <a:pt x="3942" y="755"/>
                </a:lnTo>
                <a:lnTo>
                  <a:pt x="3953" y="746"/>
                </a:lnTo>
                <a:lnTo>
                  <a:pt x="3959" y="735"/>
                </a:lnTo>
                <a:lnTo>
                  <a:pt x="3960" y="722"/>
                </a:lnTo>
                <a:lnTo>
                  <a:pt x="3957" y="713"/>
                </a:lnTo>
                <a:lnTo>
                  <a:pt x="3949" y="706"/>
                </a:lnTo>
                <a:lnTo>
                  <a:pt x="3938" y="704"/>
                </a:lnTo>
                <a:lnTo>
                  <a:pt x="3925" y="706"/>
                </a:lnTo>
                <a:lnTo>
                  <a:pt x="3914" y="713"/>
                </a:lnTo>
                <a:lnTo>
                  <a:pt x="3905" y="722"/>
                </a:lnTo>
                <a:lnTo>
                  <a:pt x="3898" y="735"/>
                </a:lnTo>
                <a:lnTo>
                  <a:pt x="3896" y="746"/>
                </a:lnTo>
                <a:lnTo>
                  <a:pt x="3900" y="755"/>
                </a:lnTo>
                <a:lnTo>
                  <a:pt x="3908" y="762"/>
                </a:lnTo>
                <a:lnTo>
                  <a:pt x="3919" y="764"/>
                </a:lnTo>
                <a:close/>
                <a:moveTo>
                  <a:pt x="2029" y="6782"/>
                </a:moveTo>
                <a:lnTo>
                  <a:pt x="2031" y="6766"/>
                </a:lnTo>
                <a:lnTo>
                  <a:pt x="2026" y="6753"/>
                </a:lnTo>
                <a:lnTo>
                  <a:pt x="2016" y="6743"/>
                </a:lnTo>
                <a:lnTo>
                  <a:pt x="2000" y="6739"/>
                </a:lnTo>
                <a:lnTo>
                  <a:pt x="1982" y="6743"/>
                </a:lnTo>
                <a:lnTo>
                  <a:pt x="1966" y="6753"/>
                </a:lnTo>
                <a:lnTo>
                  <a:pt x="1952" y="6766"/>
                </a:lnTo>
                <a:lnTo>
                  <a:pt x="1943" y="6782"/>
                </a:lnTo>
                <a:lnTo>
                  <a:pt x="1941" y="6800"/>
                </a:lnTo>
                <a:lnTo>
                  <a:pt x="1946" y="6813"/>
                </a:lnTo>
                <a:lnTo>
                  <a:pt x="1957" y="6822"/>
                </a:lnTo>
                <a:lnTo>
                  <a:pt x="1972" y="6825"/>
                </a:lnTo>
                <a:lnTo>
                  <a:pt x="1990" y="6822"/>
                </a:lnTo>
                <a:lnTo>
                  <a:pt x="2007" y="6813"/>
                </a:lnTo>
                <a:lnTo>
                  <a:pt x="2020" y="6800"/>
                </a:lnTo>
                <a:lnTo>
                  <a:pt x="2029" y="6782"/>
                </a:lnTo>
                <a:close/>
                <a:moveTo>
                  <a:pt x="1981" y="6930"/>
                </a:moveTo>
                <a:lnTo>
                  <a:pt x="1983" y="6914"/>
                </a:lnTo>
                <a:lnTo>
                  <a:pt x="1978" y="6901"/>
                </a:lnTo>
                <a:lnTo>
                  <a:pt x="1968" y="6892"/>
                </a:lnTo>
                <a:lnTo>
                  <a:pt x="1953" y="6888"/>
                </a:lnTo>
                <a:lnTo>
                  <a:pt x="1935" y="6892"/>
                </a:lnTo>
                <a:lnTo>
                  <a:pt x="1919" y="6901"/>
                </a:lnTo>
                <a:lnTo>
                  <a:pt x="1906" y="6914"/>
                </a:lnTo>
                <a:lnTo>
                  <a:pt x="1896" y="6930"/>
                </a:lnTo>
                <a:lnTo>
                  <a:pt x="1894" y="6947"/>
                </a:lnTo>
                <a:lnTo>
                  <a:pt x="1899" y="6960"/>
                </a:lnTo>
                <a:lnTo>
                  <a:pt x="1910" y="6969"/>
                </a:lnTo>
                <a:lnTo>
                  <a:pt x="1925" y="6972"/>
                </a:lnTo>
                <a:lnTo>
                  <a:pt x="1942" y="6969"/>
                </a:lnTo>
                <a:lnTo>
                  <a:pt x="1959" y="6960"/>
                </a:lnTo>
                <a:lnTo>
                  <a:pt x="1972" y="6947"/>
                </a:lnTo>
                <a:lnTo>
                  <a:pt x="1981" y="6930"/>
                </a:lnTo>
                <a:close/>
                <a:moveTo>
                  <a:pt x="1810" y="7334"/>
                </a:moveTo>
                <a:lnTo>
                  <a:pt x="1799" y="7335"/>
                </a:lnTo>
                <a:lnTo>
                  <a:pt x="1789" y="7339"/>
                </a:lnTo>
                <a:lnTo>
                  <a:pt x="1780" y="7344"/>
                </a:lnTo>
                <a:lnTo>
                  <a:pt x="1771" y="7351"/>
                </a:lnTo>
                <a:lnTo>
                  <a:pt x="1780" y="7324"/>
                </a:lnTo>
                <a:lnTo>
                  <a:pt x="1788" y="7297"/>
                </a:lnTo>
                <a:lnTo>
                  <a:pt x="1796" y="7272"/>
                </a:lnTo>
                <a:lnTo>
                  <a:pt x="1803" y="7246"/>
                </a:lnTo>
                <a:lnTo>
                  <a:pt x="1807" y="7254"/>
                </a:lnTo>
                <a:lnTo>
                  <a:pt x="1814" y="7260"/>
                </a:lnTo>
                <a:lnTo>
                  <a:pt x="1821" y="7265"/>
                </a:lnTo>
                <a:lnTo>
                  <a:pt x="1831" y="7266"/>
                </a:lnTo>
                <a:lnTo>
                  <a:pt x="1836" y="7266"/>
                </a:lnTo>
                <a:lnTo>
                  <a:pt x="1840" y="7265"/>
                </a:lnTo>
                <a:lnTo>
                  <a:pt x="1836" y="7280"/>
                </a:lnTo>
                <a:lnTo>
                  <a:pt x="1831" y="7297"/>
                </a:lnTo>
                <a:lnTo>
                  <a:pt x="1827" y="7316"/>
                </a:lnTo>
                <a:lnTo>
                  <a:pt x="1822" y="7336"/>
                </a:lnTo>
                <a:lnTo>
                  <a:pt x="1816" y="7334"/>
                </a:lnTo>
                <a:lnTo>
                  <a:pt x="1810" y="7334"/>
                </a:lnTo>
                <a:close/>
                <a:moveTo>
                  <a:pt x="1933" y="7078"/>
                </a:moveTo>
                <a:lnTo>
                  <a:pt x="1934" y="7061"/>
                </a:lnTo>
                <a:lnTo>
                  <a:pt x="1930" y="7049"/>
                </a:lnTo>
                <a:lnTo>
                  <a:pt x="1920" y="7040"/>
                </a:lnTo>
                <a:lnTo>
                  <a:pt x="1905" y="7037"/>
                </a:lnTo>
                <a:lnTo>
                  <a:pt x="1887" y="7040"/>
                </a:lnTo>
                <a:lnTo>
                  <a:pt x="1872" y="7049"/>
                </a:lnTo>
                <a:lnTo>
                  <a:pt x="1859" y="7061"/>
                </a:lnTo>
                <a:lnTo>
                  <a:pt x="1850" y="7078"/>
                </a:lnTo>
                <a:lnTo>
                  <a:pt x="1848" y="7094"/>
                </a:lnTo>
                <a:lnTo>
                  <a:pt x="1852" y="7107"/>
                </a:lnTo>
                <a:lnTo>
                  <a:pt x="1863" y="7115"/>
                </a:lnTo>
                <a:lnTo>
                  <a:pt x="1878" y="7119"/>
                </a:lnTo>
                <a:lnTo>
                  <a:pt x="1881" y="7118"/>
                </a:lnTo>
                <a:lnTo>
                  <a:pt x="1884" y="7118"/>
                </a:lnTo>
                <a:lnTo>
                  <a:pt x="1879" y="7128"/>
                </a:lnTo>
                <a:lnTo>
                  <a:pt x="1874" y="7140"/>
                </a:lnTo>
                <a:lnTo>
                  <a:pt x="1868" y="7159"/>
                </a:lnTo>
                <a:lnTo>
                  <a:pt x="1861" y="7186"/>
                </a:lnTo>
                <a:lnTo>
                  <a:pt x="1859" y="7185"/>
                </a:lnTo>
                <a:lnTo>
                  <a:pt x="1858" y="7185"/>
                </a:lnTo>
                <a:lnTo>
                  <a:pt x="1845" y="7186"/>
                </a:lnTo>
                <a:lnTo>
                  <a:pt x="1835" y="7191"/>
                </a:lnTo>
                <a:lnTo>
                  <a:pt x="1825" y="7197"/>
                </a:lnTo>
                <a:lnTo>
                  <a:pt x="1816" y="7205"/>
                </a:lnTo>
                <a:lnTo>
                  <a:pt x="1834" y="7140"/>
                </a:lnTo>
                <a:lnTo>
                  <a:pt x="1848" y="7088"/>
                </a:lnTo>
                <a:lnTo>
                  <a:pt x="1855" y="7051"/>
                </a:lnTo>
                <a:lnTo>
                  <a:pt x="1854" y="7033"/>
                </a:lnTo>
                <a:lnTo>
                  <a:pt x="1747" y="7321"/>
                </a:lnTo>
                <a:lnTo>
                  <a:pt x="1636" y="7657"/>
                </a:lnTo>
                <a:lnTo>
                  <a:pt x="1531" y="7993"/>
                </a:lnTo>
                <a:lnTo>
                  <a:pt x="1443" y="8286"/>
                </a:lnTo>
                <a:lnTo>
                  <a:pt x="1366" y="8537"/>
                </a:lnTo>
                <a:lnTo>
                  <a:pt x="1301" y="8741"/>
                </a:lnTo>
                <a:lnTo>
                  <a:pt x="1256" y="8888"/>
                </a:lnTo>
                <a:lnTo>
                  <a:pt x="1245" y="8966"/>
                </a:lnTo>
                <a:lnTo>
                  <a:pt x="1263" y="8962"/>
                </a:lnTo>
                <a:lnTo>
                  <a:pt x="1277" y="8946"/>
                </a:lnTo>
                <a:lnTo>
                  <a:pt x="1290" y="8917"/>
                </a:lnTo>
                <a:lnTo>
                  <a:pt x="1304" y="8875"/>
                </a:lnTo>
                <a:lnTo>
                  <a:pt x="1308" y="8876"/>
                </a:lnTo>
                <a:lnTo>
                  <a:pt x="1314" y="8877"/>
                </a:lnTo>
                <a:lnTo>
                  <a:pt x="1325" y="8875"/>
                </a:lnTo>
                <a:lnTo>
                  <a:pt x="1337" y="8869"/>
                </a:lnTo>
                <a:lnTo>
                  <a:pt x="1346" y="8860"/>
                </a:lnTo>
                <a:lnTo>
                  <a:pt x="1352" y="8848"/>
                </a:lnTo>
                <a:lnTo>
                  <a:pt x="1353" y="8837"/>
                </a:lnTo>
                <a:lnTo>
                  <a:pt x="1350" y="8827"/>
                </a:lnTo>
                <a:lnTo>
                  <a:pt x="1343" y="8821"/>
                </a:lnTo>
                <a:lnTo>
                  <a:pt x="1332" y="8819"/>
                </a:lnTo>
                <a:lnTo>
                  <a:pt x="1326" y="8820"/>
                </a:lnTo>
                <a:lnTo>
                  <a:pt x="1320" y="8822"/>
                </a:lnTo>
                <a:lnTo>
                  <a:pt x="1326" y="8800"/>
                </a:lnTo>
                <a:lnTo>
                  <a:pt x="1334" y="8778"/>
                </a:lnTo>
                <a:lnTo>
                  <a:pt x="1342" y="8754"/>
                </a:lnTo>
                <a:lnTo>
                  <a:pt x="1350" y="8728"/>
                </a:lnTo>
                <a:lnTo>
                  <a:pt x="1355" y="8730"/>
                </a:lnTo>
                <a:lnTo>
                  <a:pt x="1361" y="8730"/>
                </a:lnTo>
                <a:lnTo>
                  <a:pt x="1373" y="8728"/>
                </a:lnTo>
                <a:lnTo>
                  <a:pt x="1385" y="8722"/>
                </a:lnTo>
                <a:lnTo>
                  <a:pt x="1394" y="8713"/>
                </a:lnTo>
                <a:lnTo>
                  <a:pt x="1400" y="8700"/>
                </a:lnTo>
                <a:lnTo>
                  <a:pt x="1402" y="8689"/>
                </a:lnTo>
                <a:lnTo>
                  <a:pt x="1398" y="8680"/>
                </a:lnTo>
                <a:lnTo>
                  <a:pt x="1391" y="8673"/>
                </a:lnTo>
                <a:lnTo>
                  <a:pt x="1379" y="8671"/>
                </a:lnTo>
                <a:lnTo>
                  <a:pt x="1375" y="8672"/>
                </a:lnTo>
                <a:lnTo>
                  <a:pt x="1370" y="8673"/>
                </a:lnTo>
                <a:lnTo>
                  <a:pt x="1370" y="8670"/>
                </a:lnTo>
                <a:lnTo>
                  <a:pt x="1371" y="8668"/>
                </a:lnTo>
                <a:lnTo>
                  <a:pt x="1393" y="8668"/>
                </a:lnTo>
                <a:lnTo>
                  <a:pt x="1408" y="8660"/>
                </a:lnTo>
                <a:lnTo>
                  <a:pt x="1421" y="8634"/>
                </a:lnTo>
                <a:lnTo>
                  <a:pt x="1436" y="8575"/>
                </a:lnTo>
                <a:lnTo>
                  <a:pt x="1436" y="8574"/>
                </a:lnTo>
                <a:lnTo>
                  <a:pt x="1435" y="8573"/>
                </a:lnTo>
                <a:lnTo>
                  <a:pt x="1440" y="8568"/>
                </a:lnTo>
                <a:lnTo>
                  <a:pt x="1444" y="8563"/>
                </a:lnTo>
                <a:lnTo>
                  <a:pt x="1447" y="8558"/>
                </a:lnTo>
                <a:lnTo>
                  <a:pt x="1449" y="8553"/>
                </a:lnTo>
                <a:lnTo>
                  <a:pt x="1450" y="8541"/>
                </a:lnTo>
                <a:lnTo>
                  <a:pt x="1447" y="8531"/>
                </a:lnTo>
                <a:lnTo>
                  <a:pt x="1439" y="8524"/>
                </a:lnTo>
                <a:lnTo>
                  <a:pt x="1427" y="8521"/>
                </a:lnTo>
                <a:lnTo>
                  <a:pt x="1422" y="8522"/>
                </a:lnTo>
                <a:lnTo>
                  <a:pt x="1416" y="8524"/>
                </a:lnTo>
                <a:lnTo>
                  <a:pt x="1421" y="8501"/>
                </a:lnTo>
                <a:lnTo>
                  <a:pt x="1426" y="8479"/>
                </a:lnTo>
                <a:lnTo>
                  <a:pt x="1433" y="8455"/>
                </a:lnTo>
                <a:lnTo>
                  <a:pt x="1440" y="8433"/>
                </a:lnTo>
                <a:lnTo>
                  <a:pt x="1443" y="8435"/>
                </a:lnTo>
                <a:lnTo>
                  <a:pt x="1447" y="8437"/>
                </a:lnTo>
                <a:lnTo>
                  <a:pt x="1450" y="8438"/>
                </a:lnTo>
                <a:lnTo>
                  <a:pt x="1455" y="8438"/>
                </a:lnTo>
                <a:lnTo>
                  <a:pt x="1460" y="8438"/>
                </a:lnTo>
                <a:lnTo>
                  <a:pt x="1465" y="8436"/>
                </a:lnTo>
                <a:lnTo>
                  <a:pt x="1470" y="8434"/>
                </a:lnTo>
                <a:lnTo>
                  <a:pt x="1475" y="8432"/>
                </a:lnTo>
                <a:lnTo>
                  <a:pt x="1475" y="8433"/>
                </a:lnTo>
                <a:lnTo>
                  <a:pt x="1475" y="8433"/>
                </a:lnTo>
                <a:lnTo>
                  <a:pt x="1477" y="8432"/>
                </a:lnTo>
                <a:lnTo>
                  <a:pt x="1478" y="8429"/>
                </a:lnTo>
                <a:lnTo>
                  <a:pt x="1484" y="8425"/>
                </a:lnTo>
                <a:lnTo>
                  <a:pt x="1490" y="8419"/>
                </a:lnTo>
                <a:lnTo>
                  <a:pt x="1494" y="8413"/>
                </a:lnTo>
                <a:lnTo>
                  <a:pt x="1497" y="8405"/>
                </a:lnTo>
                <a:lnTo>
                  <a:pt x="1499" y="8398"/>
                </a:lnTo>
                <a:lnTo>
                  <a:pt x="1498" y="8391"/>
                </a:lnTo>
                <a:lnTo>
                  <a:pt x="1496" y="8384"/>
                </a:lnTo>
                <a:lnTo>
                  <a:pt x="1492" y="8380"/>
                </a:lnTo>
                <a:lnTo>
                  <a:pt x="1490" y="8373"/>
                </a:lnTo>
                <a:lnTo>
                  <a:pt x="1486" y="8367"/>
                </a:lnTo>
                <a:lnTo>
                  <a:pt x="1485" y="8371"/>
                </a:lnTo>
                <a:lnTo>
                  <a:pt x="1484" y="8375"/>
                </a:lnTo>
                <a:lnTo>
                  <a:pt x="1480" y="8373"/>
                </a:lnTo>
                <a:lnTo>
                  <a:pt x="1475" y="8373"/>
                </a:lnTo>
                <a:lnTo>
                  <a:pt x="1469" y="8373"/>
                </a:lnTo>
                <a:lnTo>
                  <a:pt x="1463" y="8375"/>
                </a:lnTo>
                <a:lnTo>
                  <a:pt x="1473" y="8368"/>
                </a:lnTo>
                <a:lnTo>
                  <a:pt x="1484" y="8362"/>
                </a:lnTo>
                <a:lnTo>
                  <a:pt x="1485" y="8365"/>
                </a:lnTo>
                <a:lnTo>
                  <a:pt x="1486" y="8367"/>
                </a:lnTo>
                <a:lnTo>
                  <a:pt x="1487" y="8364"/>
                </a:lnTo>
                <a:lnTo>
                  <a:pt x="1486" y="8363"/>
                </a:lnTo>
                <a:lnTo>
                  <a:pt x="1485" y="8362"/>
                </a:lnTo>
                <a:lnTo>
                  <a:pt x="1484" y="8362"/>
                </a:lnTo>
                <a:lnTo>
                  <a:pt x="1485" y="8362"/>
                </a:lnTo>
                <a:lnTo>
                  <a:pt x="1485" y="8361"/>
                </a:lnTo>
                <a:lnTo>
                  <a:pt x="1486" y="8361"/>
                </a:lnTo>
                <a:lnTo>
                  <a:pt x="1485" y="8361"/>
                </a:lnTo>
                <a:lnTo>
                  <a:pt x="1485" y="8362"/>
                </a:lnTo>
                <a:lnTo>
                  <a:pt x="1484" y="8362"/>
                </a:lnTo>
                <a:lnTo>
                  <a:pt x="1500" y="8343"/>
                </a:lnTo>
                <a:lnTo>
                  <a:pt x="1514" y="8322"/>
                </a:lnTo>
                <a:lnTo>
                  <a:pt x="1526" y="8300"/>
                </a:lnTo>
                <a:lnTo>
                  <a:pt x="1533" y="8277"/>
                </a:lnTo>
                <a:lnTo>
                  <a:pt x="1537" y="8273"/>
                </a:lnTo>
                <a:lnTo>
                  <a:pt x="1541" y="8268"/>
                </a:lnTo>
                <a:lnTo>
                  <a:pt x="1543" y="8263"/>
                </a:lnTo>
                <a:lnTo>
                  <a:pt x="1546" y="8258"/>
                </a:lnTo>
                <a:lnTo>
                  <a:pt x="1547" y="8249"/>
                </a:lnTo>
                <a:lnTo>
                  <a:pt x="1546" y="8240"/>
                </a:lnTo>
                <a:lnTo>
                  <a:pt x="1543" y="8234"/>
                </a:lnTo>
                <a:lnTo>
                  <a:pt x="1537" y="8229"/>
                </a:lnTo>
                <a:lnTo>
                  <a:pt x="1537" y="8221"/>
                </a:lnTo>
                <a:lnTo>
                  <a:pt x="1536" y="8213"/>
                </a:lnTo>
                <a:lnTo>
                  <a:pt x="1535" y="8201"/>
                </a:lnTo>
                <a:lnTo>
                  <a:pt x="1535" y="8184"/>
                </a:lnTo>
                <a:lnTo>
                  <a:pt x="1538" y="8165"/>
                </a:lnTo>
                <a:lnTo>
                  <a:pt x="1541" y="8143"/>
                </a:lnTo>
                <a:lnTo>
                  <a:pt x="1545" y="8144"/>
                </a:lnTo>
                <a:lnTo>
                  <a:pt x="1549" y="8144"/>
                </a:lnTo>
                <a:lnTo>
                  <a:pt x="1563" y="8142"/>
                </a:lnTo>
                <a:lnTo>
                  <a:pt x="1577" y="8135"/>
                </a:lnTo>
                <a:lnTo>
                  <a:pt x="1587" y="8124"/>
                </a:lnTo>
                <a:lnTo>
                  <a:pt x="1594" y="8111"/>
                </a:lnTo>
                <a:lnTo>
                  <a:pt x="1596" y="8097"/>
                </a:lnTo>
                <a:lnTo>
                  <a:pt x="1592" y="8086"/>
                </a:lnTo>
                <a:lnTo>
                  <a:pt x="1584" y="8079"/>
                </a:lnTo>
                <a:lnTo>
                  <a:pt x="1570" y="8076"/>
                </a:lnTo>
                <a:lnTo>
                  <a:pt x="1562" y="8077"/>
                </a:lnTo>
                <a:lnTo>
                  <a:pt x="1554" y="8080"/>
                </a:lnTo>
                <a:lnTo>
                  <a:pt x="1559" y="8060"/>
                </a:lnTo>
                <a:lnTo>
                  <a:pt x="1564" y="8037"/>
                </a:lnTo>
                <a:lnTo>
                  <a:pt x="1570" y="8014"/>
                </a:lnTo>
                <a:lnTo>
                  <a:pt x="1577" y="7990"/>
                </a:lnTo>
                <a:lnTo>
                  <a:pt x="1581" y="7993"/>
                </a:lnTo>
                <a:lnTo>
                  <a:pt x="1585" y="7996"/>
                </a:lnTo>
                <a:lnTo>
                  <a:pt x="1590" y="7997"/>
                </a:lnTo>
                <a:lnTo>
                  <a:pt x="1596" y="7998"/>
                </a:lnTo>
                <a:lnTo>
                  <a:pt x="1610" y="7995"/>
                </a:lnTo>
                <a:lnTo>
                  <a:pt x="1624" y="7988"/>
                </a:lnTo>
                <a:lnTo>
                  <a:pt x="1635" y="7977"/>
                </a:lnTo>
                <a:lnTo>
                  <a:pt x="1642" y="7962"/>
                </a:lnTo>
                <a:lnTo>
                  <a:pt x="1644" y="7949"/>
                </a:lnTo>
                <a:lnTo>
                  <a:pt x="1640" y="7938"/>
                </a:lnTo>
                <a:lnTo>
                  <a:pt x="1632" y="7931"/>
                </a:lnTo>
                <a:lnTo>
                  <a:pt x="1619" y="7928"/>
                </a:lnTo>
                <a:lnTo>
                  <a:pt x="1611" y="7929"/>
                </a:lnTo>
                <a:lnTo>
                  <a:pt x="1604" y="7931"/>
                </a:lnTo>
                <a:lnTo>
                  <a:pt x="1597" y="7934"/>
                </a:lnTo>
                <a:lnTo>
                  <a:pt x="1591" y="7938"/>
                </a:lnTo>
                <a:lnTo>
                  <a:pt x="1598" y="7913"/>
                </a:lnTo>
                <a:lnTo>
                  <a:pt x="1605" y="7889"/>
                </a:lnTo>
                <a:lnTo>
                  <a:pt x="1612" y="7864"/>
                </a:lnTo>
                <a:lnTo>
                  <a:pt x="1620" y="7839"/>
                </a:lnTo>
                <a:lnTo>
                  <a:pt x="1624" y="7844"/>
                </a:lnTo>
                <a:lnTo>
                  <a:pt x="1629" y="7848"/>
                </a:lnTo>
                <a:lnTo>
                  <a:pt x="1635" y="7851"/>
                </a:lnTo>
                <a:lnTo>
                  <a:pt x="1643" y="7852"/>
                </a:lnTo>
                <a:lnTo>
                  <a:pt x="1658" y="7849"/>
                </a:lnTo>
                <a:lnTo>
                  <a:pt x="1672" y="7841"/>
                </a:lnTo>
                <a:lnTo>
                  <a:pt x="1684" y="7830"/>
                </a:lnTo>
                <a:lnTo>
                  <a:pt x="1691" y="7815"/>
                </a:lnTo>
                <a:lnTo>
                  <a:pt x="1693" y="7801"/>
                </a:lnTo>
                <a:lnTo>
                  <a:pt x="1689" y="7790"/>
                </a:lnTo>
                <a:lnTo>
                  <a:pt x="1680" y="7782"/>
                </a:lnTo>
                <a:lnTo>
                  <a:pt x="1667" y="7779"/>
                </a:lnTo>
                <a:lnTo>
                  <a:pt x="1657" y="7780"/>
                </a:lnTo>
                <a:lnTo>
                  <a:pt x="1649" y="7783"/>
                </a:lnTo>
                <a:lnTo>
                  <a:pt x="1641" y="7788"/>
                </a:lnTo>
                <a:lnTo>
                  <a:pt x="1633" y="7794"/>
                </a:lnTo>
                <a:lnTo>
                  <a:pt x="1641" y="7768"/>
                </a:lnTo>
                <a:lnTo>
                  <a:pt x="1649" y="7742"/>
                </a:lnTo>
                <a:lnTo>
                  <a:pt x="1657" y="7716"/>
                </a:lnTo>
                <a:lnTo>
                  <a:pt x="1665" y="7690"/>
                </a:lnTo>
                <a:lnTo>
                  <a:pt x="1669" y="7696"/>
                </a:lnTo>
                <a:lnTo>
                  <a:pt x="1675" y="7701"/>
                </a:lnTo>
                <a:lnTo>
                  <a:pt x="1681" y="7704"/>
                </a:lnTo>
                <a:lnTo>
                  <a:pt x="1690" y="7706"/>
                </a:lnTo>
                <a:lnTo>
                  <a:pt x="1705" y="7703"/>
                </a:lnTo>
                <a:lnTo>
                  <a:pt x="1720" y="7695"/>
                </a:lnTo>
                <a:lnTo>
                  <a:pt x="1732" y="7682"/>
                </a:lnTo>
                <a:lnTo>
                  <a:pt x="1740" y="7668"/>
                </a:lnTo>
                <a:lnTo>
                  <a:pt x="1741" y="7661"/>
                </a:lnTo>
                <a:lnTo>
                  <a:pt x="1741" y="7654"/>
                </a:lnTo>
                <a:lnTo>
                  <a:pt x="1740" y="7648"/>
                </a:lnTo>
                <a:lnTo>
                  <a:pt x="1738" y="7643"/>
                </a:lnTo>
                <a:lnTo>
                  <a:pt x="1740" y="7636"/>
                </a:lnTo>
                <a:lnTo>
                  <a:pt x="1744" y="7627"/>
                </a:lnTo>
                <a:lnTo>
                  <a:pt x="1741" y="7626"/>
                </a:lnTo>
                <a:lnTo>
                  <a:pt x="1740" y="7626"/>
                </a:lnTo>
                <a:lnTo>
                  <a:pt x="1738" y="7630"/>
                </a:lnTo>
                <a:lnTo>
                  <a:pt x="1734" y="7639"/>
                </a:lnTo>
                <a:lnTo>
                  <a:pt x="1731" y="7635"/>
                </a:lnTo>
                <a:lnTo>
                  <a:pt x="1726" y="7632"/>
                </a:lnTo>
                <a:lnTo>
                  <a:pt x="1721" y="7630"/>
                </a:lnTo>
                <a:lnTo>
                  <a:pt x="1715" y="7630"/>
                </a:lnTo>
                <a:lnTo>
                  <a:pt x="1704" y="7631"/>
                </a:lnTo>
                <a:lnTo>
                  <a:pt x="1695" y="7634"/>
                </a:lnTo>
                <a:lnTo>
                  <a:pt x="1686" y="7640"/>
                </a:lnTo>
                <a:lnTo>
                  <a:pt x="1679" y="7647"/>
                </a:lnTo>
                <a:lnTo>
                  <a:pt x="1687" y="7620"/>
                </a:lnTo>
                <a:lnTo>
                  <a:pt x="1695" y="7594"/>
                </a:lnTo>
                <a:lnTo>
                  <a:pt x="1703" y="7568"/>
                </a:lnTo>
                <a:lnTo>
                  <a:pt x="1711" y="7541"/>
                </a:lnTo>
                <a:lnTo>
                  <a:pt x="1716" y="7549"/>
                </a:lnTo>
                <a:lnTo>
                  <a:pt x="1721" y="7554"/>
                </a:lnTo>
                <a:lnTo>
                  <a:pt x="1728" y="7558"/>
                </a:lnTo>
                <a:lnTo>
                  <a:pt x="1737" y="7559"/>
                </a:lnTo>
                <a:lnTo>
                  <a:pt x="1753" y="7556"/>
                </a:lnTo>
                <a:lnTo>
                  <a:pt x="1768" y="7548"/>
                </a:lnTo>
                <a:lnTo>
                  <a:pt x="1780" y="7535"/>
                </a:lnTo>
                <a:lnTo>
                  <a:pt x="1788" y="7520"/>
                </a:lnTo>
                <a:lnTo>
                  <a:pt x="1789" y="7506"/>
                </a:lnTo>
                <a:lnTo>
                  <a:pt x="1785" y="7493"/>
                </a:lnTo>
                <a:lnTo>
                  <a:pt x="1776" y="7485"/>
                </a:lnTo>
                <a:lnTo>
                  <a:pt x="1762" y="7482"/>
                </a:lnTo>
                <a:lnTo>
                  <a:pt x="1751" y="7483"/>
                </a:lnTo>
                <a:lnTo>
                  <a:pt x="1742" y="7486"/>
                </a:lnTo>
                <a:lnTo>
                  <a:pt x="1733" y="7492"/>
                </a:lnTo>
                <a:lnTo>
                  <a:pt x="1725" y="7500"/>
                </a:lnTo>
                <a:lnTo>
                  <a:pt x="1733" y="7473"/>
                </a:lnTo>
                <a:lnTo>
                  <a:pt x="1741" y="7446"/>
                </a:lnTo>
                <a:lnTo>
                  <a:pt x="1749" y="7420"/>
                </a:lnTo>
                <a:lnTo>
                  <a:pt x="1757" y="7394"/>
                </a:lnTo>
                <a:lnTo>
                  <a:pt x="1762" y="7401"/>
                </a:lnTo>
                <a:lnTo>
                  <a:pt x="1768" y="7408"/>
                </a:lnTo>
                <a:lnTo>
                  <a:pt x="1775" y="7411"/>
                </a:lnTo>
                <a:lnTo>
                  <a:pt x="1784" y="7412"/>
                </a:lnTo>
                <a:lnTo>
                  <a:pt x="1793" y="7411"/>
                </a:lnTo>
                <a:lnTo>
                  <a:pt x="1802" y="7408"/>
                </a:lnTo>
                <a:lnTo>
                  <a:pt x="1799" y="7421"/>
                </a:lnTo>
                <a:lnTo>
                  <a:pt x="1795" y="7434"/>
                </a:lnTo>
                <a:lnTo>
                  <a:pt x="1792" y="7447"/>
                </a:lnTo>
                <a:lnTo>
                  <a:pt x="1788" y="7462"/>
                </a:lnTo>
                <a:lnTo>
                  <a:pt x="1794" y="7446"/>
                </a:lnTo>
                <a:lnTo>
                  <a:pt x="1800" y="7432"/>
                </a:lnTo>
                <a:lnTo>
                  <a:pt x="1805" y="7417"/>
                </a:lnTo>
                <a:lnTo>
                  <a:pt x="1812" y="7403"/>
                </a:lnTo>
                <a:lnTo>
                  <a:pt x="1819" y="7397"/>
                </a:lnTo>
                <a:lnTo>
                  <a:pt x="1826" y="7390"/>
                </a:lnTo>
                <a:lnTo>
                  <a:pt x="1832" y="7382"/>
                </a:lnTo>
                <a:lnTo>
                  <a:pt x="1836" y="7373"/>
                </a:lnTo>
                <a:lnTo>
                  <a:pt x="1837" y="7366"/>
                </a:lnTo>
                <a:lnTo>
                  <a:pt x="1838" y="7359"/>
                </a:lnTo>
                <a:lnTo>
                  <a:pt x="1836" y="7351"/>
                </a:lnTo>
                <a:lnTo>
                  <a:pt x="1834" y="7346"/>
                </a:lnTo>
                <a:lnTo>
                  <a:pt x="1839" y="7333"/>
                </a:lnTo>
                <a:lnTo>
                  <a:pt x="1845" y="7320"/>
                </a:lnTo>
                <a:lnTo>
                  <a:pt x="1851" y="7307"/>
                </a:lnTo>
                <a:lnTo>
                  <a:pt x="1858" y="7295"/>
                </a:lnTo>
                <a:lnTo>
                  <a:pt x="1865" y="7281"/>
                </a:lnTo>
                <a:lnTo>
                  <a:pt x="1870" y="7267"/>
                </a:lnTo>
                <a:lnTo>
                  <a:pt x="1874" y="7252"/>
                </a:lnTo>
                <a:lnTo>
                  <a:pt x="1878" y="7238"/>
                </a:lnTo>
                <a:lnTo>
                  <a:pt x="1882" y="7232"/>
                </a:lnTo>
                <a:lnTo>
                  <a:pt x="1884" y="7226"/>
                </a:lnTo>
                <a:lnTo>
                  <a:pt x="1886" y="7216"/>
                </a:lnTo>
                <a:lnTo>
                  <a:pt x="1886" y="7208"/>
                </a:lnTo>
                <a:lnTo>
                  <a:pt x="1889" y="7199"/>
                </a:lnTo>
                <a:lnTo>
                  <a:pt x="1892" y="7190"/>
                </a:lnTo>
                <a:lnTo>
                  <a:pt x="1897" y="7182"/>
                </a:lnTo>
                <a:lnTo>
                  <a:pt x="1901" y="7173"/>
                </a:lnTo>
                <a:lnTo>
                  <a:pt x="1905" y="7164"/>
                </a:lnTo>
                <a:lnTo>
                  <a:pt x="1905" y="7150"/>
                </a:lnTo>
                <a:lnTo>
                  <a:pt x="1905" y="7133"/>
                </a:lnTo>
                <a:lnTo>
                  <a:pt x="1902" y="7111"/>
                </a:lnTo>
                <a:lnTo>
                  <a:pt x="1913" y="7105"/>
                </a:lnTo>
                <a:lnTo>
                  <a:pt x="1921" y="7097"/>
                </a:lnTo>
                <a:lnTo>
                  <a:pt x="1928" y="7088"/>
                </a:lnTo>
                <a:lnTo>
                  <a:pt x="1933" y="7078"/>
                </a:lnTo>
                <a:close/>
                <a:moveTo>
                  <a:pt x="1304" y="8996"/>
                </a:moveTo>
                <a:lnTo>
                  <a:pt x="1305" y="8984"/>
                </a:lnTo>
                <a:lnTo>
                  <a:pt x="1302" y="8976"/>
                </a:lnTo>
                <a:lnTo>
                  <a:pt x="1295" y="8970"/>
                </a:lnTo>
                <a:lnTo>
                  <a:pt x="1284" y="8968"/>
                </a:lnTo>
                <a:lnTo>
                  <a:pt x="1273" y="8970"/>
                </a:lnTo>
                <a:lnTo>
                  <a:pt x="1262" y="8976"/>
                </a:lnTo>
                <a:lnTo>
                  <a:pt x="1254" y="8984"/>
                </a:lnTo>
                <a:lnTo>
                  <a:pt x="1248" y="8996"/>
                </a:lnTo>
                <a:lnTo>
                  <a:pt x="1247" y="9007"/>
                </a:lnTo>
                <a:lnTo>
                  <a:pt x="1250" y="9015"/>
                </a:lnTo>
                <a:lnTo>
                  <a:pt x="1257" y="9021"/>
                </a:lnTo>
                <a:lnTo>
                  <a:pt x="1267" y="9023"/>
                </a:lnTo>
                <a:lnTo>
                  <a:pt x="1278" y="9021"/>
                </a:lnTo>
                <a:lnTo>
                  <a:pt x="1289" y="9015"/>
                </a:lnTo>
                <a:lnTo>
                  <a:pt x="1298" y="9007"/>
                </a:lnTo>
                <a:lnTo>
                  <a:pt x="1304" y="8996"/>
                </a:lnTo>
                <a:close/>
                <a:moveTo>
                  <a:pt x="1202" y="9143"/>
                </a:moveTo>
                <a:lnTo>
                  <a:pt x="1201" y="9153"/>
                </a:lnTo>
                <a:lnTo>
                  <a:pt x="1204" y="9162"/>
                </a:lnTo>
                <a:lnTo>
                  <a:pt x="1210" y="9167"/>
                </a:lnTo>
                <a:lnTo>
                  <a:pt x="1220" y="9169"/>
                </a:lnTo>
                <a:lnTo>
                  <a:pt x="1230" y="9167"/>
                </a:lnTo>
                <a:lnTo>
                  <a:pt x="1241" y="9162"/>
                </a:lnTo>
                <a:lnTo>
                  <a:pt x="1250" y="9153"/>
                </a:lnTo>
                <a:lnTo>
                  <a:pt x="1255" y="9143"/>
                </a:lnTo>
                <a:lnTo>
                  <a:pt x="1256" y="9133"/>
                </a:lnTo>
                <a:lnTo>
                  <a:pt x="1253" y="9124"/>
                </a:lnTo>
                <a:lnTo>
                  <a:pt x="1247" y="9118"/>
                </a:lnTo>
                <a:lnTo>
                  <a:pt x="1236" y="9116"/>
                </a:lnTo>
                <a:lnTo>
                  <a:pt x="1226" y="9118"/>
                </a:lnTo>
                <a:lnTo>
                  <a:pt x="1215" y="9124"/>
                </a:lnTo>
                <a:lnTo>
                  <a:pt x="1207" y="9133"/>
                </a:lnTo>
                <a:lnTo>
                  <a:pt x="1202" y="9143"/>
                </a:lnTo>
                <a:close/>
                <a:moveTo>
                  <a:pt x="1206" y="9291"/>
                </a:moveTo>
                <a:lnTo>
                  <a:pt x="1208" y="9281"/>
                </a:lnTo>
                <a:lnTo>
                  <a:pt x="1205" y="9273"/>
                </a:lnTo>
                <a:lnTo>
                  <a:pt x="1199" y="9267"/>
                </a:lnTo>
                <a:lnTo>
                  <a:pt x="1189" y="9265"/>
                </a:lnTo>
                <a:lnTo>
                  <a:pt x="1178" y="9267"/>
                </a:lnTo>
                <a:lnTo>
                  <a:pt x="1169" y="9273"/>
                </a:lnTo>
                <a:lnTo>
                  <a:pt x="1161" y="9281"/>
                </a:lnTo>
                <a:lnTo>
                  <a:pt x="1156" y="9291"/>
                </a:lnTo>
                <a:lnTo>
                  <a:pt x="1155" y="9300"/>
                </a:lnTo>
                <a:lnTo>
                  <a:pt x="1157" y="9308"/>
                </a:lnTo>
                <a:lnTo>
                  <a:pt x="1164" y="9314"/>
                </a:lnTo>
                <a:lnTo>
                  <a:pt x="1173" y="9316"/>
                </a:lnTo>
                <a:lnTo>
                  <a:pt x="1183" y="9314"/>
                </a:lnTo>
                <a:lnTo>
                  <a:pt x="1194" y="9308"/>
                </a:lnTo>
                <a:lnTo>
                  <a:pt x="1201" y="9300"/>
                </a:lnTo>
                <a:lnTo>
                  <a:pt x="1206" y="9291"/>
                </a:lnTo>
                <a:close/>
                <a:moveTo>
                  <a:pt x="1158" y="9438"/>
                </a:moveTo>
                <a:lnTo>
                  <a:pt x="1159" y="9429"/>
                </a:lnTo>
                <a:lnTo>
                  <a:pt x="1157" y="9421"/>
                </a:lnTo>
                <a:lnTo>
                  <a:pt x="1151" y="9416"/>
                </a:lnTo>
                <a:lnTo>
                  <a:pt x="1141" y="9414"/>
                </a:lnTo>
                <a:lnTo>
                  <a:pt x="1131" y="9416"/>
                </a:lnTo>
                <a:lnTo>
                  <a:pt x="1122" y="9421"/>
                </a:lnTo>
                <a:lnTo>
                  <a:pt x="1114" y="9429"/>
                </a:lnTo>
                <a:lnTo>
                  <a:pt x="1109" y="9438"/>
                </a:lnTo>
                <a:lnTo>
                  <a:pt x="1108" y="9447"/>
                </a:lnTo>
                <a:lnTo>
                  <a:pt x="1111" y="9455"/>
                </a:lnTo>
                <a:lnTo>
                  <a:pt x="1117" y="9461"/>
                </a:lnTo>
                <a:lnTo>
                  <a:pt x="1126" y="9463"/>
                </a:lnTo>
                <a:lnTo>
                  <a:pt x="1135" y="9461"/>
                </a:lnTo>
                <a:lnTo>
                  <a:pt x="1146" y="9455"/>
                </a:lnTo>
                <a:lnTo>
                  <a:pt x="1153" y="9447"/>
                </a:lnTo>
                <a:lnTo>
                  <a:pt x="1158" y="9438"/>
                </a:lnTo>
                <a:close/>
                <a:moveTo>
                  <a:pt x="1061" y="9733"/>
                </a:moveTo>
                <a:lnTo>
                  <a:pt x="1062" y="9724"/>
                </a:lnTo>
                <a:lnTo>
                  <a:pt x="1060" y="9717"/>
                </a:lnTo>
                <a:lnTo>
                  <a:pt x="1054" y="9713"/>
                </a:lnTo>
                <a:lnTo>
                  <a:pt x="1045" y="9711"/>
                </a:lnTo>
                <a:lnTo>
                  <a:pt x="1036" y="9713"/>
                </a:lnTo>
                <a:lnTo>
                  <a:pt x="1028" y="9717"/>
                </a:lnTo>
                <a:lnTo>
                  <a:pt x="1021" y="9724"/>
                </a:lnTo>
                <a:lnTo>
                  <a:pt x="1017" y="9733"/>
                </a:lnTo>
                <a:lnTo>
                  <a:pt x="1016" y="9742"/>
                </a:lnTo>
                <a:lnTo>
                  <a:pt x="1018" y="9749"/>
                </a:lnTo>
                <a:lnTo>
                  <a:pt x="1024" y="9754"/>
                </a:lnTo>
                <a:lnTo>
                  <a:pt x="1032" y="9755"/>
                </a:lnTo>
                <a:lnTo>
                  <a:pt x="1040" y="9754"/>
                </a:lnTo>
                <a:lnTo>
                  <a:pt x="1050" y="9749"/>
                </a:lnTo>
                <a:lnTo>
                  <a:pt x="1057" y="9742"/>
                </a:lnTo>
                <a:lnTo>
                  <a:pt x="1061" y="9733"/>
                </a:lnTo>
                <a:close/>
                <a:moveTo>
                  <a:pt x="3577" y="1472"/>
                </a:moveTo>
                <a:lnTo>
                  <a:pt x="3578" y="1459"/>
                </a:lnTo>
                <a:lnTo>
                  <a:pt x="3574" y="1449"/>
                </a:lnTo>
                <a:lnTo>
                  <a:pt x="3567" y="1442"/>
                </a:lnTo>
                <a:lnTo>
                  <a:pt x="3554" y="1440"/>
                </a:lnTo>
                <a:lnTo>
                  <a:pt x="3541" y="1442"/>
                </a:lnTo>
                <a:lnTo>
                  <a:pt x="3529" y="1449"/>
                </a:lnTo>
                <a:lnTo>
                  <a:pt x="3518" y="1459"/>
                </a:lnTo>
                <a:lnTo>
                  <a:pt x="3511" y="1472"/>
                </a:lnTo>
                <a:lnTo>
                  <a:pt x="3510" y="1485"/>
                </a:lnTo>
                <a:lnTo>
                  <a:pt x="3513" y="1495"/>
                </a:lnTo>
                <a:lnTo>
                  <a:pt x="3522" y="1501"/>
                </a:lnTo>
                <a:lnTo>
                  <a:pt x="3534" y="1504"/>
                </a:lnTo>
                <a:lnTo>
                  <a:pt x="3547" y="1501"/>
                </a:lnTo>
                <a:lnTo>
                  <a:pt x="3559" y="1495"/>
                </a:lnTo>
                <a:lnTo>
                  <a:pt x="3570" y="1485"/>
                </a:lnTo>
                <a:lnTo>
                  <a:pt x="3577" y="1472"/>
                </a:lnTo>
                <a:close/>
                <a:moveTo>
                  <a:pt x="3530" y="1620"/>
                </a:moveTo>
                <a:lnTo>
                  <a:pt x="3532" y="1606"/>
                </a:lnTo>
                <a:lnTo>
                  <a:pt x="3528" y="1595"/>
                </a:lnTo>
                <a:lnTo>
                  <a:pt x="3520" y="1588"/>
                </a:lnTo>
                <a:lnTo>
                  <a:pt x="3507" y="1586"/>
                </a:lnTo>
                <a:lnTo>
                  <a:pt x="3493" y="1588"/>
                </a:lnTo>
                <a:lnTo>
                  <a:pt x="3481" y="1595"/>
                </a:lnTo>
                <a:lnTo>
                  <a:pt x="3469" y="1606"/>
                </a:lnTo>
                <a:lnTo>
                  <a:pt x="3463" y="1620"/>
                </a:lnTo>
                <a:lnTo>
                  <a:pt x="3461" y="1632"/>
                </a:lnTo>
                <a:lnTo>
                  <a:pt x="3465" y="1643"/>
                </a:lnTo>
                <a:lnTo>
                  <a:pt x="3474" y="1650"/>
                </a:lnTo>
                <a:lnTo>
                  <a:pt x="3486" y="1653"/>
                </a:lnTo>
                <a:lnTo>
                  <a:pt x="3500" y="1650"/>
                </a:lnTo>
                <a:lnTo>
                  <a:pt x="3512" y="1643"/>
                </a:lnTo>
                <a:lnTo>
                  <a:pt x="3524" y="1632"/>
                </a:lnTo>
                <a:lnTo>
                  <a:pt x="3530" y="1620"/>
                </a:lnTo>
                <a:close/>
                <a:moveTo>
                  <a:pt x="3484" y="1767"/>
                </a:moveTo>
                <a:lnTo>
                  <a:pt x="3485" y="1754"/>
                </a:lnTo>
                <a:lnTo>
                  <a:pt x="3482" y="1742"/>
                </a:lnTo>
                <a:lnTo>
                  <a:pt x="3473" y="1735"/>
                </a:lnTo>
                <a:lnTo>
                  <a:pt x="3460" y="1732"/>
                </a:lnTo>
                <a:lnTo>
                  <a:pt x="3446" y="1735"/>
                </a:lnTo>
                <a:lnTo>
                  <a:pt x="3433" y="1742"/>
                </a:lnTo>
                <a:lnTo>
                  <a:pt x="3421" y="1754"/>
                </a:lnTo>
                <a:lnTo>
                  <a:pt x="3415" y="1767"/>
                </a:lnTo>
                <a:lnTo>
                  <a:pt x="3413" y="1780"/>
                </a:lnTo>
                <a:lnTo>
                  <a:pt x="3417" y="1791"/>
                </a:lnTo>
                <a:lnTo>
                  <a:pt x="3426" y="1799"/>
                </a:lnTo>
                <a:lnTo>
                  <a:pt x="3438" y="1802"/>
                </a:lnTo>
                <a:lnTo>
                  <a:pt x="3452" y="1799"/>
                </a:lnTo>
                <a:lnTo>
                  <a:pt x="3465" y="1791"/>
                </a:lnTo>
                <a:lnTo>
                  <a:pt x="3477" y="1780"/>
                </a:lnTo>
                <a:lnTo>
                  <a:pt x="3484" y="1767"/>
                </a:lnTo>
                <a:close/>
                <a:moveTo>
                  <a:pt x="3437" y="1914"/>
                </a:moveTo>
                <a:lnTo>
                  <a:pt x="3439" y="1901"/>
                </a:lnTo>
                <a:lnTo>
                  <a:pt x="3435" y="1889"/>
                </a:lnTo>
                <a:lnTo>
                  <a:pt x="3426" y="1882"/>
                </a:lnTo>
                <a:lnTo>
                  <a:pt x="3413" y="1879"/>
                </a:lnTo>
                <a:lnTo>
                  <a:pt x="3399" y="1882"/>
                </a:lnTo>
                <a:lnTo>
                  <a:pt x="3385" y="1889"/>
                </a:lnTo>
                <a:lnTo>
                  <a:pt x="3373" y="1901"/>
                </a:lnTo>
                <a:lnTo>
                  <a:pt x="3366" y="1914"/>
                </a:lnTo>
                <a:lnTo>
                  <a:pt x="3365" y="1928"/>
                </a:lnTo>
                <a:lnTo>
                  <a:pt x="3369" y="1940"/>
                </a:lnTo>
                <a:lnTo>
                  <a:pt x="3378" y="1947"/>
                </a:lnTo>
                <a:lnTo>
                  <a:pt x="3391" y="1950"/>
                </a:lnTo>
                <a:lnTo>
                  <a:pt x="3405" y="1947"/>
                </a:lnTo>
                <a:lnTo>
                  <a:pt x="3418" y="1940"/>
                </a:lnTo>
                <a:lnTo>
                  <a:pt x="3430" y="1928"/>
                </a:lnTo>
                <a:lnTo>
                  <a:pt x="3437" y="1914"/>
                </a:lnTo>
                <a:close/>
                <a:moveTo>
                  <a:pt x="3391" y="2062"/>
                </a:moveTo>
                <a:lnTo>
                  <a:pt x="3392" y="2048"/>
                </a:lnTo>
                <a:lnTo>
                  <a:pt x="3388" y="2037"/>
                </a:lnTo>
                <a:lnTo>
                  <a:pt x="3380" y="2028"/>
                </a:lnTo>
                <a:lnTo>
                  <a:pt x="3366" y="2026"/>
                </a:lnTo>
                <a:lnTo>
                  <a:pt x="3351" y="2028"/>
                </a:lnTo>
                <a:lnTo>
                  <a:pt x="3338" y="2037"/>
                </a:lnTo>
                <a:lnTo>
                  <a:pt x="3325" y="2048"/>
                </a:lnTo>
                <a:lnTo>
                  <a:pt x="3318" y="2062"/>
                </a:lnTo>
                <a:lnTo>
                  <a:pt x="3317" y="2075"/>
                </a:lnTo>
                <a:lnTo>
                  <a:pt x="3321" y="2088"/>
                </a:lnTo>
                <a:lnTo>
                  <a:pt x="3330" y="2095"/>
                </a:lnTo>
                <a:lnTo>
                  <a:pt x="3343" y="2098"/>
                </a:lnTo>
                <a:lnTo>
                  <a:pt x="3358" y="2095"/>
                </a:lnTo>
                <a:lnTo>
                  <a:pt x="3371" y="2088"/>
                </a:lnTo>
                <a:lnTo>
                  <a:pt x="3383" y="2075"/>
                </a:lnTo>
                <a:lnTo>
                  <a:pt x="3391" y="2062"/>
                </a:lnTo>
                <a:close/>
                <a:moveTo>
                  <a:pt x="3344" y="2209"/>
                </a:moveTo>
                <a:lnTo>
                  <a:pt x="3346" y="2195"/>
                </a:lnTo>
                <a:lnTo>
                  <a:pt x="3342" y="2184"/>
                </a:lnTo>
                <a:lnTo>
                  <a:pt x="3333" y="2176"/>
                </a:lnTo>
                <a:lnTo>
                  <a:pt x="3319" y="2173"/>
                </a:lnTo>
                <a:lnTo>
                  <a:pt x="3304" y="2176"/>
                </a:lnTo>
                <a:lnTo>
                  <a:pt x="3290" y="2184"/>
                </a:lnTo>
                <a:lnTo>
                  <a:pt x="3277" y="2195"/>
                </a:lnTo>
                <a:lnTo>
                  <a:pt x="3270" y="2209"/>
                </a:lnTo>
                <a:lnTo>
                  <a:pt x="3268" y="2224"/>
                </a:lnTo>
                <a:lnTo>
                  <a:pt x="3272" y="2236"/>
                </a:lnTo>
                <a:lnTo>
                  <a:pt x="3282" y="2243"/>
                </a:lnTo>
                <a:lnTo>
                  <a:pt x="3295" y="2246"/>
                </a:lnTo>
                <a:lnTo>
                  <a:pt x="3310" y="2243"/>
                </a:lnTo>
                <a:lnTo>
                  <a:pt x="3324" y="2236"/>
                </a:lnTo>
                <a:lnTo>
                  <a:pt x="3337" y="2224"/>
                </a:lnTo>
                <a:lnTo>
                  <a:pt x="3344" y="2209"/>
                </a:lnTo>
                <a:close/>
                <a:moveTo>
                  <a:pt x="3248" y="2394"/>
                </a:moveTo>
                <a:lnTo>
                  <a:pt x="3263" y="2391"/>
                </a:lnTo>
                <a:lnTo>
                  <a:pt x="3277" y="2384"/>
                </a:lnTo>
                <a:lnTo>
                  <a:pt x="3290" y="2372"/>
                </a:lnTo>
                <a:lnTo>
                  <a:pt x="3298" y="2357"/>
                </a:lnTo>
                <a:lnTo>
                  <a:pt x="3299" y="2342"/>
                </a:lnTo>
                <a:lnTo>
                  <a:pt x="3295" y="2330"/>
                </a:lnTo>
                <a:lnTo>
                  <a:pt x="3286" y="2323"/>
                </a:lnTo>
                <a:lnTo>
                  <a:pt x="3272" y="2320"/>
                </a:lnTo>
                <a:lnTo>
                  <a:pt x="3256" y="2323"/>
                </a:lnTo>
                <a:lnTo>
                  <a:pt x="3242" y="2330"/>
                </a:lnTo>
                <a:lnTo>
                  <a:pt x="3229" y="2342"/>
                </a:lnTo>
                <a:lnTo>
                  <a:pt x="3222" y="2357"/>
                </a:lnTo>
                <a:lnTo>
                  <a:pt x="3220" y="2372"/>
                </a:lnTo>
                <a:lnTo>
                  <a:pt x="3224" y="2384"/>
                </a:lnTo>
                <a:lnTo>
                  <a:pt x="3233" y="2391"/>
                </a:lnTo>
                <a:lnTo>
                  <a:pt x="3248" y="2394"/>
                </a:lnTo>
                <a:close/>
                <a:moveTo>
                  <a:pt x="2647" y="4127"/>
                </a:moveTo>
                <a:lnTo>
                  <a:pt x="2645" y="4145"/>
                </a:lnTo>
                <a:lnTo>
                  <a:pt x="2649" y="4159"/>
                </a:lnTo>
                <a:lnTo>
                  <a:pt x="2660" y="4168"/>
                </a:lnTo>
                <a:lnTo>
                  <a:pt x="2677" y="4172"/>
                </a:lnTo>
                <a:lnTo>
                  <a:pt x="2695" y="4168"/>
                </a:lnTo>
                <a:lnTo>
                  <a:pt x="2713" y="4159"/>
                </a:lnTo>
                <a:lnTo>
                  <a:pt x="2727" y="4145"/>
                </a:lnTo>
                <a:lnTo>
                  <a:pt x="2736" y="4127"/>
                </a:lnTo>
                <a:lnTo>
                  <a:pt x="2738" y="4110"/>
                </a:lnTo>
                <a:lnTo>
                  <a:pt x="2733" y="4096"/>
                </a:lnTo>
                <a:lnTo>
                  <a:pt x="2722" y="4086"/>
                </a:lnTo>
                <a:lnTo>
                  <a:pt x="2705" y="4082"/>
                </a:lnTo>
                <a:lnTo>
                  <a:pt x="2687" y="4086"/>
                </a:lnTo>
                <a:lnTo>
                  <a:pt x="2670" y="4096"/>
                </a:lnTo>
                <a:lnTo>
                  <a:pt x="2655" y="4110"/>
                </a:lnTo>
                <a:lnTo>
                  <a:pt x="2647" y="4127"/>
                </a:lnTo>
                <a:close/>
                <a:moveTo>
                  <a:pt x="2563" y="4525"/>
                </a:moveTo>
                <a:lnTo>
                  <a:pt x="2545" y="4528"/>
                </a:lnTo>
                <a:lnTo>
                  <a:pt x="2528" y="4538"/>
                </a:lnTo>
                <a:lnTo>
                  <a:pt x="2513" y="4552"/>
                </a:lnTo>
                <a:lnTo>
                  <a:pt x="2504" y="4570"/>
                </a:lnTo>
                <a:lnTo>
                  <a:pt x="2502" y="4587"/>
                </a:lnTo>
                <a:lnTo>
                  <a:pt x="2507" y="4602"/>
                </a:lnTo>
                <a:lnTo>
                  <a:pt x="2518" y="4612"/>
                </a:lnTo>
                <a:lnTo>
                  <a:pt x="2535" y="4615"/>
                </a:lnTo>
                <a:lnTo>
                  <a:pt x="2553" y="4612"/>
                </a:lnTo>
                <a:lnTo>
                  <a:pt x="2571" y="4602"/>
                </a:lnTo>
                <a:lnTo>
                  <a:pt x="2585" y="4587"/>
                </a:lnTo>
                <a:lnTo>
                  <a:pt x="2594" y="4570"/>
                </a:lnTo>
                <a:lnTo>
                  <a:pt x="2596" y="4552"/>
                </a:lnTo>
                <a:lnTo>
                  <a:pt x="2591" y="4538"/>
                </a:lnTo>
                <a:lnTo>
                  <a:pt x="2580" y="4528"/>
                </a:lnTo>
                <a:lnTo>
                  <a:pt x="2563" y="4525"/>
                </a:lnTo>
                <a:close/>
                <a:moveTo>
                  <a:pt x="2547" y="4717"/>
                </a:moveTo>
                <a:lnTo>
                  <a:pt x="2548" y="4711"/>
                </a:lnTo>
                <a:lnTo>
                  <a:pt x="2549" y="4705"/>
                </a:lnTo>
                <a:lnTo>
                  <a:pt x="2558" y="4684"/>
                </a:lnTo>
                <a:lnTo>
                  <a:pt x="2566" y="4663"/>
                </a:lnTo>
                <a:lnTo>
                  <a:pt x="2571" y="4640"/>
                </a:lnTo>
                <a:lnTo>
                  <a:pt x="2571" y="4616"/>
                </a:lnTo>
                <a:lnTo>
                  <a:pt x="2558" y="4636"/>
                </a:lnTo>
                <a:lnTo>
                  <a:pt x="2550" y="4653"/>
                </a:lnTo>
                <a:lnTo>
                  <a:pt x="2545" y="4667"/>
                </a:lnTo>
                <a:lnTo>
                  <a:pt x="2542" y="4683"/>
                </a:lnTo>
                <a:lnTo>
                  <a:pt x="2537" y="4679"/>
                </a:lnTo>
                <a:lnTo>
                  <a:pt x="2532" y="4675"/>
                </a:lnTo>
                <a:lnTo>
                  <a:pt x="2525" y="4673"/>
                </a:lnTo>
                <a:lnTo>
                  <a:pt x="2516" y="4672"/>
                </a:lnTo>
                <a:lnTo>
                  <a:pt x="2498" y="4676"/>
                </a:lnTo>
                <a:lnTo>
                  <a:pt x="2481" y="4685"/>
                </a:lnTo>
                <a:lnTo>
                  <a:pt x="2466" y="4700"/>
                </a:lnTo>
                <a:lnTo>
                  <a:pt x="2457" y="4717"/>
                </a:lnTo>
                <a:lnTo>
                  <a:pt x="2455" y="4735"/>
                </a:lnTo>
                <a:lnTo>
                  <a:pt x="2460" y="4750"/>
                </a:lnTo>
                <a:lnTo>
                  <a:pt x="2471" y="4759"/>
                </a:lnTo>
                <a:lnTo>
                  <a:pt x="2488" y="4762"/>
                </a:lnTo>
                <a:lnTo>
                  <a:pt x="2506" y="4759"/>
                </a:lnTo>
                <a:lnTo>
                  <a:pt x="2524" y="4750"/>
                </a:lnTo>
                <a:lnTo>
                  <a:pt x="2538" y="4735"/>
                </a:lnTo>
                <a:lnTo>
                  <a:pt x="2547" y="4717"/>
                </a:lnTo>
                <a:close/>
                <a:moveTo>
                  <a:pt x="2469" y="4820"/>
                </a:moveTo>
                <a:lnTo>
                  <a:pt x="2450" y="4823"/>
                </a:lnTo>
                <a:lnTo>
                  <a:pt x="2433" y="4833"/>
                </a:lnTo>
                <a:lnTo>
                  <a:pt x="2418" y="4848"/>
                </a:lnTo>
                <a:lnTo>
                  <a:pt x="2409" y="4865"/>
                </a:lnTo>
                <a:lnTo>
                  <a:pt x="2407" y="4883"/>
                </a:lnTo>
                <a:lnTo>
                  <a:pt x="2412" y="4897"/>
                </a:lnTo>
                <a:lnTo>
                  <a:pt x="2423" y="4906"/>
                </a:lnTo>
                <a:lnTo>
                  <a:pt x="2440" y="4910"/>
                </a:lnTo>
                <a:lnTo>
                  <a:pt x="2458" y="4906"/>
                </a:lnTo>
                <a:lnTo>
                  <a:pt x="2477" y="4897"/>
                </a:lnTo>
                <a:lnTo>
                  <a:pt x="2490" y="4883"/>
                </a:lnTo>
                <a:lnTo>
                  <a:pt x="2499" y="4865"/>
                </a:lnTo>
                <a:lnTo>
                  <a:pt x="2501" y="4848"/>
                </a:lnTo>
                <a:lnTo>
                  <a:pt x="2497" y="4833"/>
                </a:lnTo>
                <a:lnTo>
                  <a:pt x="2486" y="4823"/>
                </a:lnTo>
                <a:lnTo>
                  <a:pt x="2469" y="4820"/>
                </a:lnTo>
                <a:close/>
                <a:moveTo>
                  <a:pt x="2452" y="5012"/>
                </a:moveTo>
                <a:lnTo>
                  <a:pt x="2454" y="4995"/>
                </a:lnTo>
                <a:lnTo>
                  <a:pt x="2449" y="4981"/>
                </a:lnTo>
                <a:lnTo>
                  <a:pt x="2438" y="4971"/>
                </a:lnTo>
                <a:lnTo>
                  <a:pt x="2421" y="4967"/>
                </a:lnTo>
                <a:lnTo>
                  <a:pt x="2403" y="4971"/>
                </a:lnTo>
                <a:lnTo>
                  <a:pt x="2386" y="4981"/>
                </a:lnTo>
                <a:lnTo>
                  <a:pt x="2371" y="4995"/>
                </a:lnTo>
                <a:lnTo>
                  <a:pt x="2362" y="5012"/>
                </a:lnTo>
                <a:lnTo>
                  <a:pt x="2360" y="5030"/>
                </a:lnTo>
                <a:lnTo>
                  <a:pt x="2365" y="5044"/>
                </a:lnTo>
                <a:lnTo>
                  <a:pt x="2376" y="5054"/>
                </a:lnTo>
                <a:lnTo>
                  <a:pt x="2393" y="5057"/>
                </a:lnTo>
                <a:lnTo>
                  <a:pt x="2411" y="5054"/>
                </a:lnTo>
                <a:lnTo>
                  <a:pt x="2429" y="5044"/>
                </a:lnTo>
                <a:lnTo>
                  <a:pt x="2443" y="5030"/>
                </a:lnTo>
                <a:lnTo>
                  <a:pt x="2452" y="5012"/>
                </a:lnTo>
                <a:close/>
                <a:moveTo>
                  <a:pt x="2404" y="5159"/>
                </a:moveTo>
                <a:lnTo>
                  <a:pt x="2406" y="5142"/>
                </a:lnTo>
                <a:lnTo>
                  <a:pt x="2401" y="5129"/>
                </a:lnTo>
                <a:lnTo>
                  <a:pt x="2391" y="5119"/>
                </a:lnTo>
                <a:lnTo>
                  <a:pt x="2374" y="5116"/>
                </a:lnTo>
                <a:lnTo>
                  <a:pt x="2356" y="5119"/>
                </a:lnTo>
                <a:lnTo>
                  <a:pt x="2339" y="5129"/>
                </a:lnTo>
                <a:lnTo>
                  <a:pt x="2324" y="5142"/>
                </a:lnTo>
                <a:lnTo>
                  <a:pt x="2315" y="5159"/>
                </a:lnTo>
                <a:lnTo>
                  <a:pt x="2313" y="5177"/>
                </a:lnTo>
                <a:lnTo>
                  <a:pt x="2318" y="5191"/>
                </a:lnTo>
                <a:lnTo>
                  <a:pt x="2329" y="5201"/>
                </a:lnTo>
                <a:lnTo>
                  <a:pt x="2346" y="5204"/>
                </a:lnTo>
                <a:lnTo>
                  <a:pt x="2364" y="5201"/>
                </a:lnTo>
                <a:lnTo>
                  <a:pt x="2382" y="5191"/>
                </a:lnTo>
                <a:lnTo>
                  <a:pt x="2395" y="5177"/>
                </a:lnTo>
                <a:lnTo>
                  <a:pt x="2404" y="5159"/>
                </a:lnTo>
                <a:close/>
                <a:moveTo>
                  <a:pt x="2298" y="5352"/>
                </a:moveTo>
                <a:lnTo>
                  <a:pt x="2316" y="5349"/>
                </a:lnTo>
                <a:lnTo>
                  <a:pt x="2334" y="5339"/>
                </a:lnTo>
                <a:lnTo>
                  <a:pt x="2348" y="5325"/>
                </a:lnTo>
                <a:lnTo>
                  <a:pt x="2357" y="5308"/>
                </a:lnTo>
                <a:lnTo>
                  <a:pt x="2359" y="5290"/>
                </a:lnTo>
                <a:lnTo>
                  <a:pt x="2354" y="5276"/>
                </a:lnTo>
                <a:lnTo>
                  <a:pt x="2343" y="5267"/>
                </a:lnTo>
                <a:lnTo>
                  <a:pt x="2326" y="5263"/>
                </a:lnTo>
                <a:lnTo>
                  <a:pt x="2308" y="5267"/>
                </a:lnTo>
                <a:lnTo>
                  <a:pt x="2291" y="5276"/>
                </a:lnTo>
                <a:lnTo>
                  <a:pt x="2277" y="5290"/>
                </a:lnTo>
                <a:lnTo>
                  <a:pt x="2268" y="5308"/>
                </a:lnTo>
                <a:lnTo>
                  <a:pt x="2265" y="5322"/>
                </a:lnTo>
                <a:lnTo>
                  <a:pt x="2268" y="5334"/>
                </a:lnTo>
                <a:lnTo>
                  <a:pt x="2275" y="5343"/>
                </a:lnTo>
                <a:lnTo>
                  <a:pt x="2286" y="5350"/>
                </a:lnTo>
                <a:lnTo>
                  <a:pt x="2283" y="5354"/>
                </a:lnTo>
                <a:lnTo>
                  <a:pt x="2279" y="5364"/>
                </a:lnTo>
                <a:lnTo>
                  <a:pt x="2274" y="5383"/>
                </a:lnTo>
                <a:lnTo>
                  <a:pt x="2265" y="5414"/>
                </a:lnTo>
                <a:lnTo>
                  <a:pt x="2251" y="5420"/>
                </a:lnTo>
                <a:lnTo>
                  <a:pt x="2238" y="5429"/>
                </a:lnTo>
                <a:lnTo>
                  <a:pt x="2227" y="5441"/>
                </a:lnTo>
                <a:lnTo>
                  <a:pt x="2221" y="5455"/>
                </a:lnTo>
                <a:lnTo>
                  <a:pt x="2218" y="5468"/>
                </a:lnTo>
                <a:lnTo>
                  <a:pt x="2220" y="5479"/>
                </a:lnTo>
                <a:lnTo>
                  <a:pt x="2225" y="5488"/>
                </a:lnTo>
                <a:lnTo>
                  <a:pt x="2233" y="5495"/>
                </a:lnTo>
                <a:lnTo>
                  <a:pt x="2207" y="5523"/>
                </a:lnTo>
                <a:lnTo>
                  <a:pt x="2182" y="5563"/>
                </a:lnTo>
                <a:lnTo>
                  <a:pt x="2164" y="5609"/>
                </a:lnTo>
                <a:lnTo>
                  <a:pt x="2158" y="5654"/>
                </a:lnTo>
                <a:lnTo>
                  <a:pt x="2159" y="5657"/>
                </a:lnTo>
                <a:lnTo>
                  <a:pt x="2163" y="5659"/>
                </a:lnTo>
                <a:lnTo>
                  <a:pt x="2168" y="5662"/>
                </a:lnTo>
                <a:lnTo>
                  <a:pt x="2173" y="5665"/>
                </a:lnTo>
                <a:lnTo>
                  <a:pt x="2180" y="5654"/>
                </a:lnTo>
                <a:lnTo>
                  <a:pt x="2187" y="5643"/>
                </a:lnTo>
                <a:lnTo>
                  <a:pt x="2195" y="5646"/>
                </a:lnTo>
                <a:lnTo>
                  <a:pt x="2204" y="5646"/>
                </a:lnTo>
                <a:lnTo>
                  <a:pt x="2209" y="5646"/>
                </a:lnTo>
                <a:lnTo>
                  <a:pt x="2214" y="5645"/>
                </a:lnTo>
                <a:lnTo>
                  <a:pt x="2219" y="5644"/>
                </a:lnTo>
                <a:lnTo>
                  <a:pt x="2224" y="5642"/>
                </a:lnTo>
                <a:lnTo>
                  <a:pt x="2227" y="5654"/>
                </a:lnTo>
                <a:lnTo>
                  <a:pt x="2230" y="5666"/>
                </a:lnTo>
                <a:lnTo>
                  <a:pt x="2254" y="5661"/>
                </a:lnTo>
                <a:lnTo>
                  <a:pt x="2263" y="5644"/>
                </a:lnTo>
                <a:lnTo>
                  <a:pt x="2273" y="5620"/>
                </a:lnTo>
                <a:lnTo>
                  <a:pt x="2297" y="5600"/>
                </a:lnTo>
                <a:lnTo>
                  <a:pt x="2304" y="5606"/>
                </a:lnTo>
                <a:lnTo>
                  <a:pt x="2311" y="5613"/>
                </a:lnTo>
                <a:lnTo>
                  <a:pt x="2315" y="5603"/>
                </a:lnTo>
                <a:lnTo>
                  <a:pt x="2318" y="5593"/>
                </a:lnTo>
                <a:lnTo>
                  <a:pt x="2318" y="5583"/>
                </a:lnTo>
                <a:lnTo>
                  <a:pt x="2313" y="5572"/>
                </a:lnTo>
                <a:lnTo>
                  <a:pt x="2304" y="5546"/>
                </a:lnTo>
                <a:lnTo>
                  <a:pt x="2314" y="5524"/>
                </a:lnTo>
                <a:lnTo>
                  <a:pt x="2328" y="5503"/>
                </a:lnTo>
                <a:lnTo>
                  <a:pt x="2330" y="5475"/>
                </a:lnTo>
                <a:lnTo>
                  <a:pt x="2326" y="5473"/>
                </a:lnTo>
                <a:lnTo>
                  <a:pt x="2319" y="5475"/>
                </a:lnTo>
                <a:lnTo>
                  <a:pt x="2311" y="5479"/>
                </a:lnTo>
                <a:lnTo>
                  <a:pt x="2306" y="5484"/>
                </a:lnTo>
                <a:lnTo>
                  <a:pt x="2285" y="5525"/>
                </a:lnTo>
                <a:lnTo>
                  <a:pt x="2276" y="5542"/>
                </a:lnTo>
                <a:lnTo>
                  <a:pt x="2271" y="5546"/>
                </a:lnTo>
                <a:lnTo>
                  <a:pt x="2262" y="5549"/>
                </a:lnTo>
                <a:lnTo>
                  <a:pt x="2264" y="5530"/>
                </a:lnTo>
                <a:lnTo>
                  <a:pt x="2266" y="5516"/>
                </a:lnTo>
                <a:lnTo>
                  <a:pt x="2267" y="5505"/>
                </a:lnTo>
                <a:lnTo>
                  <a:pt x="2267" y="5496"/>
                </a:lnTo>
                <a:lnTo>
                  <a:pt x="2280" y="5490"/>
                </a:lnTo>
                <a:lnTo>
                  <a:pt x="2293" y="5480"/>
                </a:lnTo>
                <a:lnTo>
                  <a:pt x="2303" y="5469"/>
                </a:lnTo>
                <a:lnTo>
                  <a:pt x="2309" y="5455"/>
                </a:lnTo>
                <a:lnTo>
                  <a:pt x="2311" y="5438"/>
                </a:lnTo>
                <a:lnTo>
                  <a:pt x="2307" y="5424"/>
                </a:lnTo>
                <a:lnTo>
                  <a:pt x="2296" y="5415"/>
                </a:lnTo>
                <a:lnTo>
                  <a:pt x="2280" y="5411"/>
                </a:lnTo>
                <a:lnTo>
                  <a:pt x="2282" y="5400"/>
                </a:lnTo>
                <a:lnTo>
                  <a:pt x="2285" y="5385"/>
                </a:lnTo>
                <a:lnTo>
                  <a:pt x="2287" y="5369"/>
                </a:lnTo>
                <a:lnTo>
                  <a:pt x="2290" y="5352"/>
                </a:lnTo>
                <a:lnTo>
                  <a:pt x="2294" y="5352"/>
                </a:lnTo>
                <a:lnTo>
                  <a:pt x="2298" y="5352"/>
                </a:lnTo>
                <a:close/>
                <a:moveTo>
                  <a:pt x="2214" y="5750"/>
                </a:moveTo>
                <a:lnTo>
                  <a:pt x="2216" y="5733"/>
                </a:lnTo>
                <a:lnTo>
                  <a:pt x="2211" y="5719"/>
                </a:lnTo>
                <a:lnTo>
                  <a:pt x="2200" y="5710"/>
                </a:lnTo>
                <a:lnTo>
                  <a:pt x="2184" y="5706"/>
                </a:lnTo>
                <a:lnTo>
                  <a:pt x="2166" y="5710"/>
                </a:lnTo>
                <a:lnTo>
                  <a:pt x="2150" y="5719"/>
                </a:lnTo>
                <a:lnTo>
                  <a:pt x="2135" y="5733"/>
                </a:lnTo>
                <a:lnTo>
                  <a:pt x="2127" y="5750"/>
                </a:lnTo>
                <a:lnTo>
                  <a:pt x="2125" y="5766"/>
                </a:lnTo>
                <a:lnTo>
                  <a:pt x="2130" y="5781"/>
                </a:lnTo>
                <a:lnTo>
                  <a:pt x="2140" y="5790"/>
                </a:lnTo>
                <a:lnTo>
                  <a:pt x="2157" y="5793"/>
                </a:lnTo>
                <a:lnTo>
                  <a:pt x="2174" y="5790"/>
                </a:lnTo>
                <a:lnTo>
                  <a:pt x="2192" y="5781"/>
                </a:lnTo>
                <a:lnTo>
                  <a:pt x="2205" y="5766"/>
                </a:lnTo>
                <a:lnTo>
                  <a:pt x="2214" y="5750"/>
                </a:lnTo>
                <a:close/>
                <a:moveTo>
                  <a:pt x="2166" y="5897"/>
                </a:moveTo>
                <a:lnTo>
                  <a:pt x="2168" y="5881"/>
                </a:lnTo>
                <a:lnTo>
                  <a:pt x="2163" y="5868"/>
                </a:lnTo>
                <a:lnTo>
                  <a:pt x="2153" y="5858"/>
                </a:lnTo>
                <a:lnTo>
                  <a:pt x="2136" y="5854"/>
                </a:lnTo>
                <a:lnTo>
                  <a:pt x="2119" y="5858"/>
                </a:lnTo>
                <a:lnTo>
                  <a:pt x="2103" y="5868"/>
                </a:lnTo>
                <a:lnTo>
                  <a:pt x="2088" y="5881"/>
                </a:lnTo>
                <a:lnTo>
                  <a:pt x="2080" y="5897"/>
                </a:lnTo>
                <a:lnTo>
                  <a:pt x="2078" y="5915"/>
                </a:lnTo>
                <a:lnTo>
                  <a:pt x="2083" y="5928"/>
                </a:lnTo>
                <a:lnTo>
                  <a:pt x="2093" y="5937"/>
                </a:lnTo>
                <a:lnTo>
                  <a:pt x="2109" y="5940"/>
                </a:lnTo>
                <a:lnTo>
                  <a:pt x="2127" y="5937"/>
                </a:lnTo>
                <a:lnTo>
                  <a:pt x="2144" y="5928"/>
                </a:lnTo>
                <a:lnTo>
                  <a:pt x="2157" y="5915"/>
                </a:lnTo>
                <a:lnTo>
                  <a:pt x="2166" y="5897"/>
                </a:lnTo>
                <a:close/>
                <a:moveTo>
                  <a:pt x="2118" y="6045"/>
                </a:moveTo>
                <a:lnTo>
                  <a:pt x="2120" y="6028"/>
                </a:lnTo>
                <a:lnTo>
                  <a:pt x="2115" y="6015"/>
                </a:lnTo>
                <a:lnTo>
                  <a:pt x="2105" y="6006"/>
                </a:lnTo>
                <a:lnTo>
                  <a:pt x="2089" y="6003"/>
                </a:lnTo>
                <a:lnTo>
                  <a:pt x="2072" y="6006"/>
                </a:lnTo>
                <a:lnTo>
                  <a:pt x="2055" y="6015"/>
                </a:lnTo>
                <a:lnTo>
                  <a:pt x="2041" y="6028"/>
                </a:lnTo>
                <a:lnTo>
                  <a:pt x="2033" y="6045"/>
                </a:lnTo>
                <a:lnTo>
                  <a:pt x="2031" y="6062"/>
                </a:lnTo>
                <a:lnTo>
                  <a:pt x="2036" y="6075"/>
                </a:lnTo>
                <a:lnTo>
                  <a:pt x="2047" y="6084"/>
                </a:lnTo>
                <a:lnTo>
                  <a:pt x="2062" y="6087"/>
                </a:lnTo>
                <a:lnTo>
                  <a:pt x="2079" y="6084"/>
                </a:lnTo>
                <a:lnTo>
                  <a:pt x="2096" y="6075"/>
                </a:lnTo>
                <a:lnTo>
                  <a:pt x="2110" y="6062"/>
                </a:lnTo>
                <a:lnTo>
                  <a:pt x="2118" y="6045"/>
                </a:lnTo>
                <a:close/>
                <a:moveTo>
                  <a:pt x="2041" y="6151"/>
                </a:moveTo>
                <a:lnTo>
                  <a:pt x="2024" y="6154"/>
                </a:lnTo>
                <a:lnTo>
                  <a:pt x="2008" y="6163"/>
                </a:lnTo>
                <a:lnTo>
                  <a:pt x="1994" y="6176"/>
                </a:lnTo>
                <a:lnTo>
                  <a:pt x="1986" y="6193"/>
                </a:lnTo>
                <a:lnTo>
                  <a:pt x="1984" y="6209"/>
                </a:lnTo>
                <a:lnTo>
                  <a:pt x="1989" y="6222"/>
                </a:lnTo>
                <a:lnTo>
                  <a:pt x="2000" y="6231"/>
                </a:lnTo>
                <a:lnTo>
                  <a:pt x="2015" y="6234"/>
                </a:lnTo>
                <a:lnTo>
                  <a:pt x="2032" y="6231"/>
                </a:lnTo>
                <a:lnTo>
                  <a:pt x="2049" y="6222"/>
                </a:lnTo>
                <a:lnTo>
                  <a:pt x="2062" y="6209"/>
                </a:lnTo>
                <a:lnTo>
                  <a:pt x="2070" y="6193"/>
                </a:lnTo>
                <a:lnTo>
                  <a:pt x="2072" y="6176"/>
                </a:lnTo>
                <a:lnTo>
                  <a:pt x="2068" y="6163"/>
                </a:lnTo>
                <a:lnTo>
                  <a:pt x="2057" y="6154"/>
                </a:lnTo>
                <a:lnTo>
                  <a:pt x="2041" y="6151"/>
                </a:lnTo>
                <a:close/>
                <a:moveTo>
                  <a:pt x="1974" y="6488"/>
                </a:moveTo>
                <a:lnTo>
                  <a:pt x="1976" y="6472"/>
                </a:lnTo>
                <a:lnTo>
                  <a:pt x="1971" y="6459"/>
                </a:lnTo>
                <a:lnTo>
                  <a:pt x="1961" y="6450"/>
                </a:lnTo>
                <a:lnTo>
                  <a:pt x="1946" y="6447"/>
                </a:lnTo>
                <a:lnTo>
                  <a:pt x="1930" y="6450"/>
                </a:lnTo>
                <a:lnTo>
                  <a:pt x="1914" y="6459"/>
                </a:lnTo>
                <a:lnTo>
                  <a:pt x="1901" y="6472"/>
                </a:lnTo>
                <a:lnTo>
                  <a:pt x="1893" y="6488"/>
                </a:lnTo>
                <a:lnTo>
                  <a:pt x="1891" y="6503"/>
                </a:lnTo>
                <a:lnTo>
                  <a:pt x="1895" y="6517"/>
                </a:lnTo>
                <a:lnTo>
                  <a:pt x="1906" y="6525"/>
                </a:lnTo>
                <a:lnTo>
                  <a:pt x="1921" y="6528"/>
                </a:lnTo>
                <a:lnTo>
                  <a:pt x="1937" y="6525"/>
                </a:lnTo>
                <a:lnTo>
                  <a:pt x="1953" y="6517"/>
                </a:lnTo>
                <a:lnTo>
                  <a:pt x="1966" y="6503"/>
                </a:lnTo>
                <a:lnTo>
                  <a:pt x="1974" y="6488"/>
                </a:lnTo>
                <a:close/>
                <a:moveTo>
                  <a:pt x="1926" y="6635"/>
                </a:moveTo>
                <a:lnTo>
                  <a:pt x="1928" y="6620"/>
                </a:lnTo>
                <a:lnTo>
                  <a:pt x="1924" y="6606"/>
                </a:lnTo>
                <a:lnTo>
                  <a:pt x="1914" y="6598"/>
                </a:lnTo>
                <a:lnTo>
                  <a:pt x="1899" y="6595"/>
                </a:lnTo>
                <a:lnTo>
                  <a:pt x="1882" y="6598"/>
                </a:lnTo>
                <a:lnTo>
                  <a:pt x="1867" y="6606"/>
                </a:lnTo>
                <a:lnTo>
                  <a:pt x="1854" y="6620"/>
                </a:lnTo>
                <a:lnTo>
                  <a:pt x="1846" y="6635"/>
                </a:lnTo>
                <a:lnTo>
                  <a:pt x="1844" y="6650"/>
                </a:lnTo>
                <a:lnTo>
                  <a:pt x="1848" y="6664"/>
                </a:lnTo>
                <a:lnTo>
                  <a:pt x="1859" y="6672"/>
                </a:lnTo>
                <a:lnTo>
                  <a:pt x="1873" y="6675"/>
                </a:lnTo>
                <a:lnTo>
                  <a:pt x="1890" y="6672"/>
                </a:lnTo>
                <a:lnTo>
                  <a:pt x="1906" y="6664"/>
                </a:lnTo>
                <a:lnTo>
                  <a:pt x="1918" y="6650"/>
                </a:lnTo>
                <a:lnTo>
                  <a:pt x="1926" y="6635"/>
                </a:lnTo>
                <a:close/>
                <a:moveTo>
                  <a:pt x="1878" y="6782"/>
                </a:moveTo>
                <a:lnTo>
                  <a:pt x="1880" y="6768"/>
                </a:lnTo>
                <a:lnTo>
                  <a:pt x="1875" y="6755"/>
                </a:lnTo>
                <a:lnTo>
                  <a:pt x="1866" y="6746"/>
                </a:lnTo>
                <a:lnTo>
                  <a:pt x="1851" y="6743"/>
                </a:lnTo>
                <a:lnTo>
                  <a:pt x="1835" y="6746"/>
                </a:lnTo>
                <a:lnTo>
                  <a:pt x="1820" y="6755"/>
                </a:lnTo>
                <a:lnTo>
                  <a:pt x="1807" y="6768"/>
                </a:lnTo>
                <a:lnTo>
                  <a:pt x="1799" y="6782"/>
                </a:lnTo>
                <a:lnTo>
                  <a:pt x="1797" y="6798"/>
                </a:lnTo>
                <a:lnTo>
                  <a:pt x="1802" y="6811"/>
                </a:lnTo>
                <a:lnTo>
                  <a:pt x="1812" y="6819"/>
                </a:lnTo>
                <a:lnTo>
                  <a:pt x="1826" y="6822"/>
                </a:lnTo>
                <a:lnTo>
                  <a:pt x="1842" y="6819"/>
                </a:lnTo>
                <a:lnTo>
                  <a:pt x="1858" y="6811"/>
                </a:lnTo>
                <a:lnTo>
                  <a:pt x="1870" y="6798"/>
                </a:lnTo>
                <a:lnTo>
                  <a:pt x="1878" y="6782"/>
                </a:lnTo>
                <a:close/>
                <a:moveTo>
                  <a:pt x="1830" y="6930"/>
                </a:moveTo>
                <a:lnTo>
                  <a:pt x="1832" y="6915"/>
                </a:lnTo>
                <a:lnTo>
                  <a:pt x="1827" y="6903"/>
                </a:lnTo>
                <a:lnTo>
                  <a:pt x="1818" y="6895"/>
                </a:lnTo>
                <a:lnTo>
                  <a:pt x="1803" y="6892"/>
                </a:lnTo>
                <a:lnTo>
                  <a:pt x="1788" y="6895"/>
                </a:lnTo>
                <a:lnTo>
                  <a:pt x="1773" y="6903"/>
                </a:lnTo>
                <a:lnTo>
                  <a:pt x="1760" y="6915"/>
                </a:lnTo>
                <a:lnTo>
                  <a:pt x="1753" y="6930"/>
                </a:lnTo>
                <a:lnTo>
                  <a:pt x="1751" y="6946"/>
                </a:lnTo>
                <a:lnTo>
                  <a:pt x="1755" y="6957"/>
                </a:lnTo>
                <a:lnTo>
                  <a:pt x="1765" y="6966"/>
                </a:lnTo>
                <a:lnTo>
                  <a:pt x="1779" y="6968"/>
                </a:lnTo>
                <a:lnTo>
                  <a:pt x="1795" y="6966"/>
                </a:lnTo>
                <a:lnTo>
                  <a:pt x="1810" y="6957"/>
                </a:lnTo>
                <a:lnTo>
                  <a:pt x="1822" y="6945"/>
                </a:lnTo>
                <a:lnTo>
                  <a:pt x="1830" y="6930"/>
                </a:lnTo>
                <a:close/>
                <a:moveTo>
                  <a:pt x="1782" y="7078"/>
                </a:moveTo>
                <a:lnTo>
                  <a:pt x="1783" y="7063"/>
                </a:lnTo>
                <a:lnTo>
                  <a:pt x="1779" y="7051"/>
                </a:lnTo>
                <a:lnTo>
                  <a:pt x="1770" y="7043"/>
                </a:lnTo>
                <a:lnTo>
                  <a:pt x="1756" y="7040"/>
                </a:lnTo>
                <a:lnTo>
                  <a:pt x="1740" y="7043"/>
                </a:lnTo>
                <a:lnTo>
                  <a:pt x="1726" y="7051"/>
                </a:lnTo>
                <a:lnTo>
                  <a:pt x="1714" y="7063"/>
                </a:lnTo>
                <a:lnTo>
                  <a:pt x="1706" y="7078"/>
                </a:lnTo>
                <a:lnTo>
                  <a:pt x="1704" y="7093"/>
                </a:lnTo>
                <a:lnTo>
                  <a:pt x="1708" y="7104"/>
                </a:lnTo>
                <a:lnTo>
                  <a:pt x="1719" y="7112"/>
                </a:lnTo>
                <a:lnTo>
                  <a:pt x="1732" y="7115"/>
                </a:lnTo>
                <a:lnTo>
                  <a:pt x="1747" y="7112"/>
                </a:lnTo>
                <a:lnTo>
                  <a:pt x="1762" y="7104"/>
                </a:lnTo>
                <a:lnTo>
                  <a:pt x="1774" y="7093"/>
                </a:lnTo>
                <a:lnTo>
                  <a:pt x="1782" y="7078"/>
                </a:lnTo>
                <a:close/>
                <a:moveTo>
                  <a:pt x="1685" y="7373"/>
                </a:moveTo>
                <a:lnTo>
                  <a:pt x="1687" y="7359"/>
                </a:lnTo>
                <a:lnTo>
                  <a:pt x="1683" y="7347"/>
                </a:lnTo>
                <a:lnTo>
                  <a:pt x="1674" y="7339"/>
                </a:lnTo>
                <a:lnTo>
                  <a:pt x="1660" y="7337"/>
                </a:lnTo>
                <a:lnTo>
                  <a:pt x="1646" y="7339"/>
                </a:lnTo>
                <a:lnTo>
                  <a:pt x="1632" y="7347"/>
                </a:lnTo>
                <a:lnTo>
                  <a:pt x="1621" y="7359"/>
                </a:lnTo>
                <a:lnTo>
                  <a:pt x="1613" y="7373"/>
                </a:lnTo>
                <a:lnTo>
                  <a:pt x="1611" y="7387"/>
                </a:lnTo>
                <a:lnTo>
                  <a:pt x="1615" y="7398"/>
                </a:lnTo>
                <a:lnTo>
                  <a:pt x="1625" y="7406"/>
                </a:lnTo>
                <a:lnTo>
                  <a:pt x="1638" y="7409"/>
                </a:lnTo>
                <a:lnTo>
                  <a:pt x="1652" y="7406"/>
                </a:lnTo>
                <a:lnTo>
                  <a:pt x="1667" y="7398"/>
                </a:lnTo>
                <a:lnTo>
                  <a:pt x="1678" y="7387"/>
                </a:lnTo>
                <a:lnTo>
                  <a:pt x="1685" y="7373"/>
                </a:lnTo>
                <a:close/>
                <a:moveTo>
                  <a:pt x="1613" y="7485"/>
                </a:moveTo>
                <a:lnTo>
                  <a:pt x="1598" y="7488"/>
                </a:lnTo>
                <a:lnTo>
                  <a:pt x="1585" y="7495"/>
                </a:lnTo>
                <a:lnTo>
                  <a:pt x="1574" y="7507"/>
                </a:lnTo>
                <a:lnTo>
                  <a:pt x="1566" y="7520"/>
                </a:lnTo>
                <a:lnTo>
                  <a:pt x="1565" y="7534"/>
                </a:lnTo>
                <a:lnTo>
                  <a:pt x="1569" y="7546"/>
                </a:lnTo>
                <a:lnTo>
                  <a:pt x="1578" y="7553"/>
                </a:lnTo>
                <a:lnTo>
                  <a:pt x="1591" y="7556"/>
                </a:lnTo>
                <a:lnTo>
                  <a:pt x="1605" y="7553"/>
                </a:lnTo>
                <a:lnTo>
                  <a:pt x="1619" y="7546"/>
                </a:lnTo>
                <a:lnTo>
                  <a:pt x="1630" y="7534"/>
                </a:lnTo>
                <a:lnTo>
                  <a:pt x="1637" y="7520"/>
                </a:lnTo>
                <a:lnTo>
                  <a:pt x="1639" y="7507"/>
                </a:lnTo>
                <a:lnTo>
                  <a:pt x="1635" y="7495"/>
                </a:lnTo>
                <a:lnTo>
                  <a:pt x="1626" y="7488"/>
                </a:lnTo>
                <a:lnTo>
                  <a:pt x="1613" y="7485"/>
                </a:lnTo>
                <a:close/>
                <a:moveTo>
                  <a:pt x="1589" y="7668"/>
                </a:moveTo>
                <a:lnTo>
                  <a:pt x="1591" y="7655"/>
                </a:lnTo>
                <a:lnTo>
                  <a:pt x="1587" y="7644"/>
                </a:lnTo>
                <a:lnTo>
                  <a:pt x="1578" y="7636"/>
                </a:lnTo>
                <a:lnTo>
                  <a:pt x="1565" y="7633"/>
                </a:lnTo>
                <a:lnTo>
                  <a:pt x="1551" y="7636"/>
                </a:lnTo>
                <a:lnTo>
                  <a:pt x="1538" y="7644"/>
                </a:lnTo>
                <a:lnTo>
                  <a:pt x="1528" y="7655"/>
                </a:lnTo>
                <a:lnTo>
                  <a:pt x="1520" y="7668"/>
                </a:lnTo>
                <a:lnTo>
                  <a:pt x="1518" y="7681"/>
                </a:lnTo>
                <a:lnTo>
                  <a:pt x="1522" y="7692"/>
                </a:lnTo>
                <a:lnTo>
                  <a:pt x="1531" y="7700"/>
                </a:lnTo>
                <a:lnTo>
                  <a:pt x="1544" y="7702"/>
                </a:lnTo>
                <a:lnTo>
                  <a:pt x="1557" y="7700"/>
                </a:lnTo>
                <a:lnTo>
                  <a:pt x="1570" y="7692"/>
                </a:lnTo>
                <a:lnTo>
                  <a:pt x="1582" y="7681"/>
                </a:lnTo>
                <a:lnTo>
                  <a:pt x="1589" y="7668"/>
                </a:lnTo>
                <a:close/>
                <a:moveTo>
                  <a:pt x="1517" y="7783"/>
                </a:moveTo>
                <a:lnTo>
                  <a:pt x="1504" y="7785"/>
                </a:lnTo>
                <a:lnTo>
                  <a:pt x="1491" y="7792"/>
                </a:lnTo>
                <a:lnTo>
                  <a:pt x="1481" y="7802"/>
                </a:lnTo>
                <a:lnTo>
                  <a:pt x="1474" y="7815"/>
                </a:lnTo>
                <a:lnTo>
                  <a:pt x="1472" y="7829"/>
                </a:lnTo>
                <a:lnTo>
                  <a:pt x="1477" y="7839"/>
                </a:lnTo>
                <a:lnTo>
                  <a:pt x="1485" y="7846"/>
                </a:lnTo>
                <a:lnTo>
                  <a:pt x="1497" y="7848"/>
                </a:lnTo>
                <a:lnTo>
                  <a:pt x="1510" y="7846"/>
                </a:lnTo>
                <a:lnTo>
                  <a:pt x="1524" y="7839"/>
                </a:lnTo>
                <a:lnTo>
                  <a:pt x="1534" y="7829"/>
                </a:lnTo>
                <a:lnTo>
                  <a:pt x="1540" y="7815"/>
                </a:lnTo>
                <a:lnTo>
                  <a:pt x="1542" y="7802"/>
                </a:lnTo>
                <a:lnTo>
                  <a:pt x="1538" y="7792"/>
                </a:lnTo>
                <a:lnTo>
                  <a:pt x="1530" y="7785"/>
                </a:lnTo>
                <a:lnTo>
                  <a:pt x="1517" y="7783"/>
                </a:lnTo>
                <a:close/>
                <a:moveTo>
                  <a:pt x="1470" y="7931"/>
                </a:moveTo>
                <a:lnTo>
                  <a:pt x="1457" y="7933"/>
                </a:lnTo>
                <a:lnTo>
                  <a:pt x="1444" y="7940"/>
                </a:lnTo>
                <a:lnTo>
                  <a:pt x="1434" y="7950"/>
                </a:lnTo>
                <a:lnTo>
                  <a:pt x="1427" y="7962"/>
                </a:lnTo>
                <a:lnTo>
                  <a:pt x="1425" y="7976"/>
                </a:lnTo>
                <a:lnTo>
                  <a:pt x="1430" y="7986"/>
                </a:lnTo>
                <a:lnTo>
                  <a:pt x="1438" y="7993"/>
                </a:lnTo>
                <a:lnTo>
                  <a:pt x="1449" y="7995"/>
                </a:lnTo>
                <a:lnTo>
                  <a:pt x="1463" y="7993"/>
                </a:lnTo>
                <a:lnTo>
                  <a:pt x="1475" y="7986"/>
                </a:lnTo>
                <a:lnTo>
                  <a:pt x="1486" y="7976"/>
                </a:lnTo>
                <a:lnTo>
                  <a:pt x="1492" y="7962"/>
                </a:lnTo>
                <a:lnTo>
                  <a:pt x="1494" y="7950"/>
                </a:lnTo>
                <a:lnTo>
                  <a:pt x="1490" y="7940"/>
                </a:lnTo>
                <a:lnTo>
                  <a:pt x="1482" y="7933"/>
                </a:lnTo>
                <a:lnTo>
                  <a:pt x="1470" y="7931"/>
                </a:lnTo>
                <a:close/>
                <a:moveTo>
                  <a:pt x="1422" y="8079"/>
                </a:moveTo>
                <a:lnTo>
                  <a:pt x="1409" y="8081"/>
                </a:lnTo>
                <a:lnTo>
                  <a:pt x="1397" y="8088"/>
                </a:lnTo>
                <a:lnTo>
                  <a:pt x="1388" y="8098"/>
                </a:lnTo>
                <a:lnTo>
                  <a:pt x="1380" y="8111"/>
                </a:lnTo>
                <a:lnTo>
                  <a:pt x="1379" y="8123"/>
                </a:lnTo>
                <a:lnTo>
                  <a:pt x="1383" y="8133"/>
                </a:lnTo>
                <a:lnTo>
                  <a:pt x="1391" y="8139"/>
                </a:lnTo>
                <a:lnTo>
                  <a:pt x="1402" y="8142"/>
                </a:lnTo>
                <a:lnTo>
                  <a:pt x="1415" y="8139"/>
                </a:lnTo>
                <a:lnTo>
                  <a:pt x="1427" y="8133"/>
                </a:lnTo>
                <a:lnTo>
                  <a:pt x="1438" y="8123"/>
                </a:lnTo>
                <a:lnTo>
                  <a:pt x="1444" y="8111"/>
                </a:lnTo>
                <a:lnTo>
                  <a:pt x="1445" y="8098"/>
                </a:lnTo>
                <a:lnTo>
                  <a:pt x="1442" y="8088"/>
                </a:lnTo>
                <a:lnTo>
                  <a:pt x="1434" y="8081"/>
                </a:lnTo>
                <a:lnTo>
                  <a:pt x="1422" y="8079"/>
                </a:lnTo>
                <a:close/>
                <a:moveTo>
                  <a:pt x="1395" y="8258"/>
                </a:moveTo>
                <a:lnTo>
                  <a:pt x="1397" y="8247"/>
                </a:lnTo>
                <a:lnTo>
                  <a:pt x="1394" y="8236"/>
                </a:lnTo>
                <a:lnTo>
                  <a:pt x="1386" y="8230"/>
                </a:lnTo>
                <a:lnTo>
                  <a:pt x="1374" y="8228"/>
                </a:lnTo>
                <a:lnTo>
                  <a:pt x="1362" y="8230"/>
                </a:lnTo>
                <a:lnTo>
                  <a:pt x="1351" y="8236"/>
                </a:lnTo>
                <a:lnTo>
                  <a:pt x="1341" y="8247"/>
                </a:lnTo>
                <a:lnTo>
                  <a:pt x="1335" y="8258"/>
                </a:lnTo>
                <a:lnTo>
                  <a:pt x="1334" y="8270"/>
                </a:lnTo>
                <a:lnTo>
                  <a:pt x="1337" y="8279"/>
                </a:lnTo>
                <a:lnTo>
                  <a:pt x="1345" y="8285"/>
                </a:lnTo>
                <a:lnTo>
                  <a:pt x="1355" y="8288"/>
                </a:lnTo>
                <a:lnTo>
                  <a:pt x="1368" y="8285"/>
                </a:lnTo>
                <a:lnTo>
                  <a:pt x="1379" y="8279"/>
                </a:lnTo>
                <a:lnTo>
                  <a:pt x="1389" y="8270"/>
                </a:lnTo>
                <a:lnTo>
                  <a:pt x="1395" y="8258"/>
                </a:lnTo>
                <a:close/>
                <a:moveTo>
                  <a:pt x="1347" y="8405"/>
                </a:moveTo>
                <a:lnTo>
                  <a:pt x="1349" y="8394"/>
                </a:lnTo>
                <a:lnTo>
                  <a:pt x="1345" y="8384"/>
                </a:lnTo>
                <a:lnTo>
                  <a:pt x="1338" y="8378"/>
                </a:lnTo>
                <a:lnTo>
                  <a:pt x="1327" y="8376"/>
                </a:lnTo>
                <a:lnTo>
                  <a:pt x="1315" y="8378"/>
                </a:lnTo>
                <a:lnTo>
                  <a:pt x="1304" y="8384"/>
                </a:lnTo>
                <a:lnTo>
                  <a:pt x="1295" y="8394"/>
                </a:lnTo>
                <a:lnTo>
                  <a:pt x="1289" y="8405"/>
                </a:lnTo>
                <a:lnTo>
                  <a:pt x="1287" y="8417"/>
                </a:lnTo>
                <a:lnTo>
                  <a:pt x="1291" y="8426"/>
                </a:lnTo>
                <a:lnTo>
                  <a:pt x="1298" y="8433"/>
                </a:lnTo>
                <a:lnTo>
                  <a:pt x="1308" y="8435"/>
                </a:lnTo>
                <a:lnTo>
                  <a:pt x="1320" y="8433"/>
                </a:lnTo>
                <a:lnTo>
                  <a:pt x="1331" y="8426"/>
                </a:lnTo>
                <a:lnTo>
                  <a:pt x="1341" y="8417"/>
                </a:lnTo>
                <a:lnTo>
                  <a:pt x="1347" y="8405"/>
                </a:lnTo>
                <a:close/>
                <a:moveTo>
                  <a:pt x="1299" y="8553"/>
                </a:moveTo>
                <a:lnTo>
                  <a:pt x="1300" y="8543"/>
                </a:lnTo>
                <a:lnTo>
                  <a:pt x="1298" y="8534"/>
                </a:lnTo>
                <a:lnTo>
                  <a:pt x="1292" y="8528"/>
                </a:lnTo>
                <a:lnTo>
                  <a:pt x="1282" y="8524"/>
                </a:lnTo>
                <a:lnTo>
                  <a:pt x="1287" y="8509"/>
                </a:lnTo>
                <a:lnTo>
                  <a:pt x="1291" y="8494"/>
                </a:lnTo>
                <a:lnTo>
                  <a:pt x="1294" y="8477"/>
                </a:lnTo>
                <a:lnTo>
                  <a:pt x="1298" y="8462"/>
                </a:lnTo>
                <a:lnTo>
                  <a:pt x="1297" y="8456"/>
                </a:lnTo>
                <a:lnTo>
                  <a:pt x="1292" y="8454"/>
                </a:lnTo>
                <a:lnTo>
                  <a:pt x="1283" y="8455"/>
                </a:lnTo>
                <a:lnTo>
                  <a:pt x="1275" y="8458"/>
                </a:lnTo>
                <a:lnTo>
                  <a:pt x="1269" y="8472"/>
                </a:lnTo>
                <a:lnTo>
                  <a:pt x="1262" y="8494"/>
                </a:lnTo>
                <a:lnTo>
                  <a:pt x="1253" y="8520"/>
                </a:lnTo>
                <a:lnTo>
                  <a:pt x="1243" y="8551"/>
                </a:lnTo>
                <a:lnTo>
                  <a:pt x="1243" y="8552"/>
                </a:lnTo>
                <a:lnTo>
                  <a:pt x="1242" y="8553"/>
                </a:lnTo>
                <a:lnTo>
                  <a:pt x="1242" y="8554"/>
                </a:lnTo>
                <a:lnTo>
                  <a:pt x="1242" y="8555"/>
                </a:lnTo>
                <a:lnTo>
                  <a:pt x="1230" y="8590"/>
                </a:lnTo>
                <a:lnTo>
                  <a:pt x="1219" y="8626"/>
                </a:lnTo>
                <a:lnTo>
                  <a:pt x="1208" y="8661"/>
                </a:lnTo>
                <a:lnTo>
                  <a:pt x="1198" y="8696"/>
                </a:lnTo>
                <a:lnTo>
                  <a:pt x="1197" y="8698"/>
                </a:lnTo>
                <a:lnTo>
                  <a:pt x="1196" y="8700"/>
                </a:lnTo>
                <a:lnTo>
                  <a:pt x="1195" y="8703"/>
                </a:lnTo>
                <a:lnTo>
                  <a:pt x="1195" y="8706"/>
                </a:lnTo>
                <a:lnTo>
                  <a:pt x="1184" y="8740"/>
                </a:lnTo>
                <a:lnTo>
                  <a:pt x="1176" y="8768"/>
                </a:lnTo>
                <a:lnTo>
                  <a:pt x="1171" y="8786"/>
                </a:lnTo>
                <a:lnTo>
                  <a:pt x="1169" y="8793"/>
                </a:lnTo>
                <a:lnTo>
                  <a:pt x="1169" y="8810"/>
                </a:lnTo>
                <a:lnTo>
                  <a:pt x="1175" y="8819"/>
                </a:lnTo>
                <a:lnTo>
                  <a:pt x="1185" y="8817"/>
                </a:lnTo>
                <a:lnTo>
                  <a:pt x="1197" y="8797"/>
                </a:lnTo>
                <a:lnTo>
                  <a:pt x="1207" y="8771"/>
                </a:lnTo>
                <a:lnTo>
                  <a:pt x="1212" y="8752"/>
                </a:lnTo>
                <a:lnTo>
                  <a:pt x="1214" y="8738"/>
                </a:lnTo>
                <a:lnTo>
                  <a:pt x="1216" y="8728"/>
                </a:lnTo>
                <a:lnTo>
                  <a:pt x="1227" y="8725"/>
                </a:lnTo>
                <a:lnTo>
                  <a:pt x="1236" y="8719"/>
                </a:lnTo>
                <a:lnTo>
                  <a:pt x="1245" y="8710"/>
                </a:lnTo>
                <a:lnTo>
                  <a:pt x="1251" y="8700"/>
                </a:lnTo>
                <a:lnTo>
                  <a:pt x="1252" y="8691"/>
                </a:lnTo>
                <a:lnTo>
                  <a:pt x="1250" y="8684"/>
                </a:lnTo>
                <a:lnTo>
                  <a:pt x="1245" y="8678"/>
                </a:lnTo>
                <a:lnTo>
                  <a:pt x="1237" y="8675"/>
                </a:lnTo>
                <a:lnTo>
                  <a:pt x="1247" y="8651"/>
                </a:lnTo>
                <a:lnTo>
                  <a:pt x="1254" y="8628"/>
                </a:lnTo>
                <a:lnTo>
                  <a:pt x="1262" y="8604"/>
                </a:lnTo>
                <a:lnTo>
                  <a:pt x="1268" y="8581"/>
                </a:lnTo>
                <a:lnTo>
                  <a:pt x="1278" y="8577"/>
                </a:lnTo>
                <a:lnTo>
                  <a:pt x="1287" y="8570"/>
                </a:lnTo>
                <a:lnTo>
                  <a:pt x="1294" y="8562"/>
                </a:lnTo>
                <a:lnTo>
                  <a:pt x="1299" y="8553"/>
                </a:lnTo>
                <a:close/>
                <a:moveTo>
                  <a:pt x="1202" y="8848"/>
                </a:moveTo>
                <a:lnTo>
                  <a:pt x="1204" y="8837"/>
                </a:lnTo>
                <a:lnTo>
                  <a:pt x="1201" y="8829"/>
                </a:lnTo>
                <a:lnTo>
                  <a:pt x="1194" y="8824"/>
                </a:lnTo>
                <a:lnTo>
                  <a:pt x="1184" y="8822"/>
                </a:lnTo>
                <a:lnTo>
                  <a:pt x="1173" y="8824"/>
                </a:lnTo>
                <a:lnTo>
                  <a:pt x="1163" y="8829"/>
                </a:lnTo>
                <a:lnTo>
                  <a:pt x="1155" y="8837"/>
                </a:lnTo>
                <a:lnTo>
                  <a:pt x="1149" y="8848"/>
                </a:lnTo>
                <a:lnTo>
                  <a:pt x="1148" y="8859"/>
                </a:lnTo>
                <a:lnTo>
                  <a:pt x="1151" y="8867"/>
                </a:lnTo>
                <a:lnTo>
                  <a:pt x="1158" y="8873"/>
                </a:lnTo>
                <a:lnTo>
                  <a:pt x="1167" y="8875"/>
                </a:lnTo>
                <a:lnTo>
                  <a:pt x="1178" y="8873"/>
                </a:lnTo>
                <a:lnTo>
                  <a:pt x="1188" y="8867"/>
                </a:lnTo>
                <a:lnTo>
                  <a:pt x="1197" y="8859"/>
                </a:lnTo>
                <a:lnTo>
                  <a:pt x="1202" y="8848"/>
                </a:lnTo>
                <a:close/>
                <a:moveTo>
                  <a:pt x="1120" y="9021"/>
                </a:moveTo>
                <a:lnTo>
                  <a:pt x="1130" y="9019"/>
                </a:lnTo>
                <a:lnTo>
                  <a:pt x="1140" y="9014"/>
                </a:lnTo>
                <a:lnTo>
                  <a:pt x="1149" y="9006"/>
                </a:lnTo>
                <a:lnTo>
                  <a:pt x="1154" y="8996"/>
                </a:lnTo>
                <a:lnTo>
                  <a:pt x="1155" y="8985"/>
                </a:lnTo>
                <a:lnTo>
                  <a:pt x="1152" y="8977"/>
                </a:lnTo>
                <a:lnTo>
                  <a:pt x="1146" y="8972"/>
                </a:lnTo>
                <a:lnTo>
                  <a:pt x="1136" y="8970"/>
                </a:lnTo>
                <a:lnTo>
                  <a:pt x="1126" y="8972"/>
                </a:lnTo>
                <a:lnTo>
                  <a:pt x="1116" y="8977"/>
                </a:lnTo>
                <a:lnTo>
                  <a:pt x="1108" y="8985"/>
                </a:lnTo>
                <a:lnTo>
                  <a:pt x="1103" y="8996"/>
                </a:lnTo>
                <a:lnTo>
                  <a:pt x="1102" y="9006"/>
                </a:lnTo>
                <a:lnTo>
                  <a:pt x="1105" y="9014"/>
                </a:lnTo>
                <a:lnTo>
                  <a:pt x="1111" y="9019"/>
                </a:lnTo>
                <a:lnTo>
                  <a:pt x="1120" y="9021"/>
                </a:lnTo>
                <a:close/>
                <a:moveTo>
                  <a:pt x="1073" y="9167"/>
                </a:moveTo>
                <a:lnTo>
                  <a:pt x="1083" y="9165"/>
                </a:lnTo>
                <a:lnTo>
                  <a:pt x="1092" y="9160"/>
                </a:lnTo>
                <a:lnTo>
                  <a:pt x="1100" y="9153"/>
                </a:lnTo>
                <a:lnTo>
                  <a:pt x="1105" y="9143"/>
                </a:lnTo>
                <a:lnTo>
                  <a:pt x="1106" y="9134"/>
                </a:lnTo>
                <a:lnTo>
                  <a:pt x="1104" y="9126"/>
                </a:lnTo>
                <a:lnTo>
                  <a:pt x="1098" y="9121"/>
                </a:lnTo>
                <a:lnTo>
                  <a:pt x="1088" y="9119"/>
                </a:lnTo>
                <a:lnTo>
                  <a:pt x="1078" y="9121"/>
                </a:lnTo>
                <a:lnTo>
                  <a:pt x="1069" y="9126"/>
                </a:lnTo>
                <a:lnTo>
                  <a:pt x="1062" y="9134"/>
                </a:lnTo>
                <a:lnTo>
                  <a:pt x="1057" y="9143"/>
                </a:lnTo>
                <a:lnTo>
                  <a:pt x="1056" y="9153"/>
                </a:lnTo>
                <a:lnTo>
                  <a:pt x="1059" y="9160"/>
                </a:lnTo>
                <a:lnTo>
                  <a:pt x="1064" y="9165"/>
                </a:lnTo>
                <a:lnTo>
                  <a:pt x="1073" y="9167"/>
                </a:lnTo>
                <a:close/>
                <a:moveTo>
                  <a:pt x="1026" y="9313"/>
                </a:moveTo>
                <a:lnTo>
                  <a:pt x="1035" y="9312"/>
                </a:lnTo>
                <a:lnTo>
                  <a:pt x="1044" y="9307"/>
                </a:lnTo>
                <a:lnTo>
                  <a:pt x="1052" y="9300"/>
                </a:lnTo>
                <a:lnTo>
                  <a:pt x="1057" y="9291"/>
                </a:lnTo>
                <a:lnTo>
                  <a:pt x="1058" y="9282"/>
                </a:lnTo>
                <a:lnTo>
                  <a:pt x="1056" y="9275"/>
                </a:lnTo>
                <a:lnTo>
                  <a:pt x="1050" y="9269"/>
                </a:lnTo>
                <a:lnTo>
                  <a:pt x="1041" y="9267"/>
                </a:lnTo>
                <a:lnTo>
                  <a:pt x="1031" y="9269"/>
                </a:lnTo>
                <a:lnTo>
                  <a:pt x="1022" y="9275"/>
                </a:lnTo>
                <a:lnTo>
                  <a:pt x="1015" y="9282"/>
                </a:lnTo>
                <a:lnTo>
                  <a:pt x="1010" y="9291"/>
                </a:lnTo>
                <a:lnTo>
                  <a:pt x="1009" y="9300"/>
                </a:lnTo>
                <a:lnTo>
                  <a:pt x="1012" y="9307"/>
                </a:lnTo>
                <a:lnTo>
                  <a:pt x="1018" y="9312"/>
                </a:lnTo>
                <a:lnTo>
                  <a:pt x="1026" y="9313"/>
                </a:lnTo>
                <a:close/>
                <a:moveTo>
                  <a:pt x="979" y="9461"/>
                </a:moveTo>
                <a:lnTo>
                  <a:pt x="988" y="9458"/>
                </a:lnTo>
                <a:lnTo>
                  <a:pt x="996" y="9453"/>
                </a:lnTo>
                <a:lnTo>
                  <a:pt x="1004" y="9446"/>
                </a:lnTo>
                <a:lnTo>
                  <a:pt x="1008" y="9438"/>
                </a:lnTo>
                <a:lnTo>
                  <a:pt x="1009" y="9430"/>
                </a:lnTo>
                <a:lnTo>
                  <a:pt x="1007" y="9423"/>
                </a:lnTo>
                <a:lnTo>
                  <a:pt x="1002" y="9418"/>
                </a:lnTo>
                <a:lnTo>
                  <a:pt x="993" y="9416"/>
                </a:lnTo>
                <a:lnTo>
                  <a:pt x="984" y="9418"/>
                </a:lnTo>
                <a:lnTo>
                  <a:pt x="976" y="9423"/>
                </a:lnTo>
                <a:lnTo>
                  <a:pt x="969" y="9430"/>
                </a:lnTo>
                <a:lnTo>
                  <a:pt x="964" y="9438"/>
                </a:lnTo>
                <a:lnTo>
                  <a:pt x="963" y="9446"/>
                </a:lnTo>
                <a:lnTo>
                  <a:pt x="966" y="9453"/>
                </a:lnTo>
                <a:lnTo>
                  <a:pt x="971" y="9458"/>
                </a:lnTo>
                <a:lnTo>
                  <a:pt x="979" y="9461"/>
                </a:lnTo>
                <a:close/>
                <a:moveTo>
                  <a:pt x="932" y="9607"/>
                </a:moveTo>
                <a:lnTo>
                  <a:pt x="940" y="9606"/>
                </a:lnTo>
                <a:lnTo>
                  <a:pt x="948" y="9601"/>
                </a:lnTo>
                <a:lnTo>
                  <a:pt x="956" y="9594"/>
                </a:lnTo>
                <a:lnTo>
                  <a:pt x="960" y="9585"/>
                </a:lnTo>
                <a:lnTo>
                  <a:pt x="961" y="9577"/>
                </a:lnTo>
                <a:lnTo>
                  <a:pt x="959" y="9571"/>
                </a:lnTo>
                <a:lnTo>
                  <a:pt x="954" y="9566"/>
                </a:lnTo>
                <a:lnTo>
                  <a:pt x="945" y="9565"/>
                </a:lnTo>
                <a:lnTo>
                  <a:pt x="937" y="9566"/>
                </a:lnTo>
                <a:lnTo>
                  <a:pt x="929" y="9571"/>
                </a:lnTo>
                <a:lnTo>
                  <a:pt x="922" y="9577"/>
                </a:lnTo>
                <a:lnTo>
                  <a:pt x="918" y="9585"/>
                </a:lnTo>
                <a:lnTo>
                  <a:pt x="917" y="9594"/>
                </a:lnTo>
                <a:lnTo>
                  <a:pt x="919" y="9601"/>
                </a:lnTo>
                <a:lnTo>
                  <a:pt x="924" y="9606"/>
                </a:lnTo>
                <a:lnTo>
                  <a:pt x="932" y="9607"/>
                </a:lnTo>
                <a:close/>
                <a:moveTo>
                  <a:pt x="885" y="9753"/>
                </a:moveTo>
                <a:lnTo>
                  <a:pt x="893" y="9752"/>
                </a:lnTo>
                <a:lnTo>
                  <a:pt x="901" y="9748"/>
                </a:lnTo>
                <a:lnTo>
                  <a:pt x="908" y="9741"/>
                </a:lnTo>
                <a:lnTo>
                  <a:pt x="912" y="9733"/>
                </a:lnTo>
                <a:lnTo>
                  <a:pt x="913" y="9725"/>
                </a:lnTo>
                <a:lnTo>
                  <a:pt x="910" y="9719"/>
                </a:lnTo>
                <a:lnTo>
                  <a:pt x="905" y="9715"/>
                </a:lnTo>
                <a:lnTo>
                  <a:pt x="897" y="9713"/>
                </a:lnTo>
                <a:lnTo>
                  <a:pt x="889" y="9715"/>
                </a:lnTo>
                <a:lnTo>
                  <a:pt x="882" y="9719"/>
                </a:lnTo>
                <a:lnTo>
                  <a:pt x="875" y="9725"/>
                </a:lnTo>
                <a:lnTo>
                  <a:pt x="872" y="9733"/>
                </a:lnTo>
                <a:lnTo>
                  <a:pt x="871" y="9741"/>
                </a:lnTo>
                <a:lnTo>
                  <a:pt x="873" y="9748"/>
                </a:lnTo>
                <a:lnTo>
                  <a:pt x="878" y="9752"/>
                </a:lnTo>
                <a:lnTo>
                  <a:pt x="885" y="9753"/>
                </a:lnTo>
                <a:close/>
                <a:moveTo>
                  <a:pt x="3816" y="165"/>
                </a:moveTo>
                <a:lnTo>
                  <a:pt x="3825" y="162"/>
                </a:lnTo>
                <a:lnTo>
                  <a:pt x="3832" y="158"/>
                </a:lnTo>
                <a:lnTo>
                  <a:pt x="3839" y="152"/>
                </a:lnTo>
                <a:lnTo>
                  <a:pt x="3843" y="144"/>
                </a:lnTo>
                <a:lnTo>
                  <a:pt x="3844" y="136"/>
                </a:lnTo>
                <a:lnTo>
                  <a:pt x="3842" y="130"/>
                </a:lnTo>
                <a:lnTo>
                  <a:pt x="3837" y="126"/>
                </a:lnTo>
                <a:lnTo>
                  <a:pt x="3829" y="124"/>
                </a:lnTo>
                <a:lnTo>
                  <a:pt x="3821" y="126"/>
                </a:lnTo>
                <a:lnTo>
                  <a:pt x="3813" y="130"/>
                </a:lnTo>
                <a:lnTo>
                  <a:pt x="3807" y="136"/>
                </a:lnTo>
                <a:lnTo>
                  <a:pt x="3802" y="144"/>
                </a:lnTo>
                <a:lnTo>
                  <a:pt x="3801" y="152"/>
                </a:lnTo>
                <a:lnTo>
                  <a:pt x="3803" y="158"/>
                </a:lnTo>
                <a:lnTo>
                  <a:pt x="3809" y="162"/>
                </a:lnTo>
                <a:lnTo>
                  <a:pt x="3816" y="165"/>
                </a:lnTo>
                <a:close/>
                <a:moveTo>
                  <a:pt x="3769" y="314"/>
                </a:moveTo>
                <a:lnTo>
                  <a:pt x="3777" y="312"/>
                </a:lnTo>
                <a:lnTo>
                  <a:pt x="3786" y="307"/>
                </a:lnTo>
                <a:lnTo>
                  <a:pt x="3792" y="300"/>
                </a:lnTo>
                <a:lnTo>
                  <a:pt x="3797" y="291"/>
                </a:lnTo>
                <a:lnTo>
                  <a:pt x="3798" y="283"/>
                </a:lnTo>
                <a:lnTo>
                  <a:pt x="3795" y="276"/>
                </a:lnTo>
                <a:lnTo>
                  <a:pt x="3790" y="272"/>
                </a:lnTo>
                <a:lnTo>
                  <a:pt x="3782" y="270"/>
                </a:lnTo>
                <a:lnTo>
                  <a:pt x="3774" y="272"/>
                </a:lnTo>
                <a:lnTo>
                  <a:pt x="3765" y="276"/>
                </a:lnTo>
                <a:lnTo>
                  <a:pt x="3759" y="283"/>
                </a:lnTo>
                <a:lnTo>
                  <a:pt x="3753" y="291"/>
                </a:lnTo>
                <a:lnTo>
                  <a:pt x="3752" y="300"/>
                </a:lnTo>
                <a:lnTo>
                  <a:pt x="3755" y="307"/>
                </a:lnTo>
                <a:lnTo>
                  <a:pt x="3761" y="312"/>
                </a:lnTo>
                <a:lnTo>
                  <a:pt x="3769" y="314"/>
                </a:lnTo>
                <a:close/>
                <a:moveTo>
                  <a:pt x="3530" y="1056"/>
                </a:moveTo>
                <a:lnTo>
                  <a:pt x="3541" y="1054"/>
                </a:lnTo>
                <a:lnTo>
                  <a:pt x="3551" y="1048"/>
                </a:lnTo>
                <a:lnTo>
                  <a:pt x="3559" y="1039"/>
                </a:lnTo>
                <a:lnTo>
                  <a:pt x="3565" y="1029"/>
                </a:lnTo>
                <a:lnTo>
                  <a:pt x="3567" y="1019"/>
                </a:lnTo>
                <a:lnTo>
                  <a:pt x="3563" y="1011"/>
                </a:lnTo>
                <a:lnTo>
                  <a:pt x="3556" y="1005"/>
                </a:lnTo>
                <a:lnTo>
                  <a:pt x="3547" y="1002"/>
                </a:lnTo>
                <a:lnTo>
                  <a:pt x="3536" y="1005"/>
                </a:lnTo>
                <a:lnTo>
                  <a:pt x="3526" y="1011"/>
                </a:lnTo>
                <a:lnTo>
                  <a:pt x="3517" y="1019"/>
                </a:lnTo>
                <a:lnTo>
                  <a:pt x="3512" y="1029"/>
                </a:lnTo>
                <a:lnTo>
                  <a:pt x="3510" y="1039"/>
                </a:lnTo>
                <a:lnTo>
                  <a:pt x="3513" y="1048"/>
                </a:lnTo>
                <a:lnTo>
                  <a:pt x="3521" y="1054"/>
                </a:lnTo>
                <a:lnTo>
                  <a:pt x="3530" y="1056"/>
                </a:lnTo>
                <a:close/>
                <a:moveTo>
                  <a:pt x="3483" y="1204"/>
                </a:moveTo>
                <a:lnTo>
                  <a:pt x="3494" y="1202"/>
                </a:lnTo>
                <a:lnTo>
                  <a:pt x="3504" y="1197"/>
                </a:lnTo>
                <a:lnTo>
                  <a:pt x="3513" y="1187"/>
                </a:lnTo>
                <a:lnTo>
                  <a:pt x="3518" y="1177"/>
                </a:lnTo>
                <a:lnTo>
                  <a:pt x="3520" y="1166"/>
                </a:lnTo>
                <a:lnTo>
                  <a:pt x="3516" y="1158"/>
                </a:lnTo>
                <a:lnTo>
                  <a:pt x="3510" y="1152"/>
                </a:lnTo>
                <a:lnTo>
                  <a:pt x="3500" y="1150"/>
                </a:lnTo>
                <a:lnTo>
                  <a:pt x="3489" y="1152"/>
                </a:lnTo>
                <a:lnTo>
                  <a:pt x="3478" y="1158"/>
                </a:lnTo>
                <a:lnTo>
                  <a:pt x="3469" y="1166"/>
                </a:lnTo>
                <a:lnTo>
                  <a:pt x="3463" y="1177"/>
                </a:lnTo>
                <a:lnTo>
                  <a:pt x="3462" y="1187"/>
                </a:lnTo>
                <a:lnTo>
                  <a:pt x="3465" y="1197"/>
                </a:lnTo>
                <a:lnTo>
                  <a:pt x="3473" y="1202"/>
                </a:lnTo>
                <a:lnTo>
                  <a:pt x="3483" y="1204"/>
                </a:lnTo>
                <a:close/>
                <a:moveTo>
                  <a:pt x="3473" y="1324"/>
                </a:moveTo>
                <a:lnTo>
                  <a:pt x="3474" y="1313"/>
                </a:lnTo>
                <a:lnTo>
                  <a:pt x="3470" y="1304"/>
                </a:lnTo>
                <a:lnTo>
                  <a:pt x="3463" y="1299"/>
                </a:lnTo>
                <a:lnTo>
                  <a:pt x="3453" y="1296"/>
                </a:lnTo>
                <a:lnTo>
                  <a:pt x="3441" y="1299"/>
                </a:lnTo>
                <a:lnTo>
                  <a:pt x="3431" y="1304"/>
                </a:lnTo>
                <a:lnTo>
                  <a:pt x="3421" y="1313"/>
                </a:lnTo>
                <a:lnTo>
                  <a:pt x="3415" y="1324"/>
                </a:lnTo>
                <a:lnTo>
                  <a:pt x="3414" y="1336"/>
                </a:lnTo>
                <a:lnTo>
                  <a:pt x="3417" y="1345"/>
                </a:lnTo>
                <a:lnTo>
                  <a:pt x="3425" y="1350"/>
                </a:lnTo>
                <a:lnTo>
                  <a:pt x="3435" y="1353"/>
                </a:lnTo>
                <a:lnTo>
                  <a:pt x="3447" y="1350"/>
                </a:lnTo>
                <a:lnTo>
                  <a:pt x="3457" y="1345"/>
                </a:lnTo>
                <a:lnTo>
                  <a:pt x="3466" y="1336"/>
                </a:lnTo>
                <a:lnTo>
                  <a:pt x="3473" y="1324"/>
                </a:lnTo>
                <a:close/>
                <a:moveTo>
                  <a:pt x="3367" y="1472"/>
                </a:moveTo>
                <a:lnTo>
                  <a:pt x="3366" y="1483"/>
                </a:lnTo>
                <a:lnTo>
                  <a:pt x="3369" y="1492"/>
                </a:lnTo>
                <a:lnTo>
                  <a:pt x="3377" y="1499"/>
                </a:lnTo>
                <a:lnTo>
                  <a:pt x="3387" y="1501"/>
                </a:lnTo>
                <a:lnTo>
                  <a:pt x="3399" y="1499"/>
                </a:lnTo>
                <a:lnTo>
                  <a:pt x="3410" y="1492"/>
                </a:lnTo>
                <a:lnTo>
                  <a:pt x="3419" y="1483"/>
                </a:lnTo>
                <a:lnTo>
                  <a:pt x="3426" y="1472"/>
                </a:lnTo>
                <a:lnTo>
                  <a:pt x="3427" y="1460"/>
                </a:lnTo>
                <a:lnTo>
                  <a:pt x="3423" y="1451"/>
                </a:lnTo>
                <a:lnTo>
                  <a:pt x="3416" y="1445"/>
                </a:lnTo>
                <a:lnTo>
                  <a:pt x="3406" y="1443"/>
                </a:lnTo>
                <a:lnTo>
                  <a:pt x="3394" y="1445"/>
                </a:lnTo>
                <a:lnTo>
                  <a:pt x="3383" y="1451"/>
                </a:lnTo>
                <a:lnTo>
                  <a:pt x="3373" y="1460"/>
                </a:lnTo>
                <a:lnTo>
                  <a:pt x="3367" y="1472"/>
                </a:lnTo>
                <a:close/>
                <a:moveTo>
                  <a:pt x="3319" y="1620"/>
                </a:moveTo>
                <a:lnTo>
                  <a:pt x="3318" y="1631"/>
                </a:lnTo>
                <a:lnTo>
                  <a:pt x="3321" y="1640"/>
                </a:lnTo>
                <a:lnTo>
                  <a:pt x="3328" y="1647"/>
                </a:lnTo>
                <a:lnTo>
                  <a:pt x="3340" y="1649"/>
                </a:lnTo>
                <a:lnTo>
                  <a:pt x="3352" y="1647"/>
                </a:lnTo>
                <a:lnTo>
                  <a:pt x="3363" y="1640"/>
                </a:lnTo>
                <a:lnTo>
                  <a:pt x="3372" y="1631"/>
                </a:lnTo>
                <a:lnTo>
                  <a:pt x="3379" y="1620"/>
                </a:lnTo>
                <a:lnTo>
                  <a:pt x="3381" y="1607"/>
                </a:lnTo>
                <a:lnTo>
                  <a:pt x="3377" y="1598"/>
                </a:lnTo>
                <a:lnTo>
                  <a:pt x="3369" y="1592"/>
                </a:lnTo>
                <a:lnTo>
                  <a:pt x="3359" y="1589"/>
                </a:lnTo>
                <a:lnTo>
                  <a:pt x="3346" y="1592"/>
                </a:lnTo>
                <a:lnTo>
                  <a:pt x="3335" y="1598"/>
                </a:lnTo>
                <a:lnTo>
                  <a:pt x="3325" y="1607"/>
                </a:lnTo>
                <a:lnTo>
                  <a:pt x="3319" y="1620"/>
                </a:lnTo>
                <a:close/>
                <a:moveTo>
                  <a:pt x="3271" y="1767"/>
                </a:moveTo>
                <a:lnTo>
                  <a:pt x="3269" y="1779"/>
                </a:lnTo>
                <a:lnTo>
                  <a:pt x="3273" y="1788"/>
                </a:lnTo>
                <a:lnTo>
                  <a:pt x="3280" y="1795"/>
                </a:lnTo>
                <a:lnTo>
                  <a:pt x="3292" y="1797"/>
                </a:lnTo>
                <a:lnTo>
                  <a:pt x="3305" y="1795"/>
                </a:lnTo>
                <a:lnTo>
                  <a:pt x="3316" y="1788"/>
                </a:lnTo>
                <a:lnTo>
                  <a:pt x="3326" y="1779"/>
                </a:lnTo>
                <a:lnTo>
                  <a:pt x="3333" y="1767"/>
                </a:lnTo>
                <a:lnTo>
                  <a:pt x="3334" y="1755"/>
                </a:lnTo>
                <a:lnTo>
                  <a:pt x="3331" y="1745"/>
                </a:lnTo>
                <a:lnTo>
                  <a:pt x="3322" y="1738"/>
                </a:lnTo>
                <a:lnTo>
                  <a:pt x="3311" y="1736"/>
                </a:lnTo>
                <a:lnTo>
                  <a:pt x="3299" y="1738"/>
                </a:lnTo>
                <a:lnTo>
                  <a:pt x="3287" y="1745"/>
                </a:lnTo>
                <a:lnTo>
                  <a:pt x="3277" y="1755"/>
                </a:lnTo>
                <a:lnTo>
                  <a:pt x="3271" y="1767"/>
                </a:lnTo>
                <a:close/>
                <a:moveTo>
                  <a:pt x="3223" y="1914"/>
                </a:moveTo>
                <a:lnTo>
                  <a:pt x="3221" y="1926"/>
                </a:lnTo>
                <a:lnTo>
                  <a:pt x="3225" y="1936"/>
                </a:lnTo>
                <a:lnTo>
                  <a:pt x="3232" y="1944"/>
                </a:lnTo>
                <a:lnTo>
                  <a:pt x="3245" y="1946"/>
                </a:lnTo>
                <a:lnTo>
                  <a:pt x="3257" y="1944"/>
                </a:lnTo>
                <a:lnTo>
                  <a:pt x="3269" y="1936"/>
                </a:lnTo>
                <a:lnTo>
                  <a:pt x="3279" y="1926"/>
                </a:lnTo>
                <a:lnTo>
                  <a:pt x="3286" y="1914"/>
                </a:lnTo>
                <a:lnTo>
                  <a:pt x="3288" y="1902"/>
                </a:lnTo>
                <a:lnTo>
                  <a:pt x="3284" y="1893"/>
                </a:lnTo>
                <a:lnTo>
                  <a:pt x="3276" y="1885"/>
                </a:lnTo>
                <a:lnTo>
                  <a:pt x="3264" y="1883"/>
                </a:lnTo>
                <a:lnTo>
                  <a:pt x="3252" y="1885"/>
                </a:lnTo>
                <a:lnTo>
                  <a:pt x="3240" y="1893"/>
                </a:lnTo>
                <a:lnTo>
                  <a:pt x="3229" y="1902"/>
                </a:lnTo>
                <a:lnTo>
                  <a:pt x="3223" y="1914"/>
                </a:lnTo>
                <a:close/>
                <a:moveTo>
                  <a:pt x="3240" y="2062"/>
                </a:moveTo>
                <a:lnTo>
                  <a:pt x="3241" y="2049"/>
                </a:lnTo>
                <a:lnTo>
                  <a:pt x="3238" y="2039"/>
                </a:lnTo>
                <a:lnTo>
                  <a:pt x="3229" y="2033"/>
                </a:lnTo>
                <a:lnTo>
                  <a:pt x="3217" y="2029"/>
                </a:lnTo>
                <a:lnTo>
                  <a:pt x="3204" y="2033"/>
                </a:lnTo>
                <a:lnTo>
                  <a:pt x="3192" y="2039"/>
                </a:lnTo>
                <a:lnTo>
                  <a:pt x="3181" y="2049"/>
                </a:lnTo>
                <a:lnTo>
                  <a:pt x="3174" y="2062"/>
                </a:lnTo>
                <a:lnTo>
                  <a:pt x="3173" y="2074"/>
                </a:lnTo>
                <a:lnTo>
                  <a:pt x="3177" y="2085"/>
                </a:lnTo>
                <a:lnTo>
                  <a:pt x="3184" y="2092"/>
                </a:lnTo>
                <a:lnTo>
                  <a:pt x="3197" y="2094"/>
                </a:lnTo>
                <a:lnTo>
                  <a:pt x="3210" y="2092"/>
                </a:lnTo>
                <a:lnTo>
                  <a:pt x="3222" y="2085"/>
                </a:lnTo>
                <a:lnTo>
                  <a:pt x="3232" y="2074"/>
                </a:lnTo>
                <a:lnTo>
                  <a:pt x="3240" y="2062"/>
                </a:lnTo>
                <a:close/>
                <a:moveTo>
                  <a:pt x="3126" y="2209"/>
                </a:moveTo>
                <a:lnTo>
                  <a:pt x="3125" y="2223"/>
                </a:lnTo>
                <a:lnTo>
                  <a:pt x="3128" y="2233"/>
                </a:lnTo>
                <a:lnTo>
                  <a:pt x="3136" y="2240"/>
                </a:lnTo>
                <a:lnTo>
                  <a:pt x="3149" y="2243"/>
                </a:lnTo>
                <a:lnTo>
                  <a:pt x="3163" y="2240"/>
                </a:lnTo>
                <a:lnTo>
                  <a:pt x="3175" y="2233"/>
                </a:lnTo>
                <a:lnTo>
                  <a:pt x="3187" y="2223"/>
                </a:lnTo>
                <a:lnTo>
                  <a:pt x="3193" y="2209"/>
                </a:lnTo>
                <a:lnTo>
                  <a:pt x="3195" y="2197"/>
                </a:lnTo>
                <a:lnTo>
                  <a:pt x="3191" y="2186"/>
                </a:lnTo>
                <a:lnTo>
                  <a:pt x="3182" y="2179"/>
                </a:lnTo>
                <a:lnTo>
                  <a:pt x="3170" y="2177"/>
                </a:lnTo>
                <a:lnTo>
                  <a:pt x="3157" y="2179"/>
                </a:lnTo>
                <a:lnTo>
                  <a:pt x="3144" y="2186"/>
                </a:lnTo>
                <a:lnTo>
                  <a:pt x="3133" y="2197"/>
                </a:lnTo>
                <a:lnTo>
                  <a:pt x="3126" y="2209"/>
                </a:lnTo>
                <a:close/>
                <a:moveTo>
                  <a:pt x="2866" y="3242"/>
                </a:moveTo>
                <a:lnTo>
                  <a:pt x="2868" y="3227"/>
                </a:lnTo>
                <a:lnTo>
                  <a:pt x="2864" y="3216"/>
                </a:lnTo>
                <a:lnTo>
                  <a:pt x="2853" y="3208"/>
                </a:lnTo>
                <a:lnTo>
                  <a:pt x="2840" y="3205"/>
                </a:lnTo>
                <a:lnTo>
                  <a:pt x="2825" y="3208"/>
                </a:lnTo>
                <a:lnTo>
                  <a:pt x="2810" y="3216"/>
                </a:lnTo>
                <a:lnTo>
                  <a:pt x="2798" y="3227"/>
                </a:lnTo>
                <a:lnTo>
                  <a:pt x="2790" y="3242"/>
                </a:lnTo>
                <a:lnTo>
                  <a:pt x="2789" y="3257"/>
                </a:lnTo>
                <a:lnTo>
                  <a:pt x="2793" y="3269"/>
                </a:lnTo>
                <a:lnTo>
                  <a:pt x="2802" y="3277"/>
                </a:lnTo>
                <a:lnTo>
                  <a:pt x="2816" y="3280"/>
                </a:lnTo>
                <a:lnTo>
                  <a:pt x="2832" y="3277"/>
                </a:lnTo>
                <a:lnTo>
                  <a:pt x="2846" y="3269"/>
                </a:lnTo>
                <a:lnTo>
                  <a:pt x="2858" y="3257"/>
                </a:lnTo>
                <a:lnTo>
                  <a:pt x="2866" y="3242"/>
                </a:lnTo>
                <a:close/>
                <a:moveTo>
                  <a:pt x="2819" y="3390"/>
                </a:moveTo>
                <a:lnTo>
                  <a:pt x="2821" y="3375"/>
                </a:lnTo>
                <a:lnTo>
                  <a:pt x="2817" y="3363"/>
                </a:lnTo>
                <a:lnTo>
                  <a:pt x="2807" y="3355"/>
                </a:lnTo>
                <a:lnTo>
                  <a:pt x="2793" y="3352"/>
                </a:lnTo>
                <a:lnTo>
                  <a:pt x="2777" y="3355"/>
                </a:lnTo>
                <a:lnTo>
                  <a:pt x="2763" y="3363"/>
                </a:lnTo>
                <a:lnTo>
                  <a:pt x="2750" y="3375"/>
                </a:lnTo>
                <a:lnTo>
                  <a:pt x="2743" y="3390"/>
                </a:lnTo>
                <a:lnTo>
                  <a:pt x="2741" y="3405"/>
                </a:lnTo>
                <a:lnTo>
                  <a:pt x="2745" y="3416"/>
                </a:lnTo>
                <a:lnTo>
                  <a:pt x="2754" y="3424"/>
                </a:lnTo>
                <a:lnTo>
                  <a:pt x="2769" y="3427"/>
                </a:lnTo>
                <a:lnTo>
                  <a:pt x="2784" y="3424"/>
                </a:lnTo>
                <a:lnTo>
                  <a:pt x="2799" y="3416"/>
                </a:lnTo>
                <a:lnTo>
                  <a:pt x="2811" y="3405"/>
                </a:lnTo>
                <a:lnTo>
                  <a:pt x="2819" y="3390"/>
                </a:lnTo>
                <a:close/>
                <a:moveTo>
                  <a:pt x="2772" y="3537"/>
                </a:moveTo>
                <a:lnTo>
                  <a:pt x="2774" y="3522"/>
                </a:lnTo>
                <a:lnTo>
                  <a:pt x="2770" y="3510"/>
                </a:lnTo>
                <a:lnTo>
                  <a:pt x="2760" y="3502"/>
                </a:lnTo>
                <a:lnTo>
                  <a:pt x="2745" y="3499"/>
                </a:lnTo>
                <a:lnTo>
                  <a:pt x="2730" y="3502"/>
                </a:lnTo>
                <a:lnTo>
                  <a:pt x="2715" y="3510"/>
                </a:lnTo>
                <a:lnTo>
                  <a:pt x="2702" y="3522"/>
                </a:lnTo>
                <a:lnTo>
                  <a:pt x="2695" y="3537"/>
                </a:lnTo>
                <a:lnTo>
                  <a:pt x="2693" y="3552"/>
                </a:lnTo>
                <a:lnTo>
                  <a:pt x="2697" y="3564"/>
                </a:lnTo>
                <a:lnTo>
                  <a:pt x="2707" y="3572"/>
                </a:lnTo>
                <a:lnTo>
                  <a:pt x="2721" y="3576"/>
                </a:lnTo>
                <a:lnTo>
                  <a:pt x="2737" y="3572"/>
                </a:lnTo>
                <a:lnTo>
                  <a:pt x="2751" y="3564"/>
                </a:lnTo>
                <a:lnTo>
                  <a:pt x="2764" y="3552"/>
                </a:lnTo>
                <a:lnTo>
                  <a:pt x="2772" y="3537"/>
                </a:lnTo>
                <a:close/>
                <a:moveTo>
                  <a:pt x="2725" y="3685"/>
                </a:moveTo>
                <a:lnTo>
                  <a:pt x="2727" y="3670"/>
                </a:lnTo>
                <a:lnTo>
                  <a:pt x="2723" y="3657"/>
                </a:lnTo>
                <a:lnTo>
                  <a:pt x="2713" y="3649"/>
                </a:lnTo>
                <a:lnTo>
                  <a:pt x="2698" y="3646"/>
                </a:lnTo>
                <a:lnTo>
                  <a:pt x="2682" y="3649"/>
                </a:lnTo>
                <a:lnTo>
                  <a:pt x="2668" y="3657"/>
                </a:lnTo>
                <a:lnTo>
                  <a:pt x="2655" y="3670"/>
                </a:lnTo>
                <a:lnTo>
                  <a:pt x="2647" y="3685"/>
                </a:lnTo>
                <a:lnTo>
                  <a:pt x="2645" y="3700"/>
                </a:lnTo>
                <a:lnTo>
                  <a:pt x="2649" y="3712"/>
                </a:lnTo>
                <a:lnTo>
                  <a:pt x="2659" y="3721"/>
                </a:lnTo>
                <a:lnTo>
                  <a:pt x="2674" y="3724"/>
                </a:lnTo>
                <a:lnTo>
                  <a:pt x="2690" y="3721"/>
                </a:lnTo>
                <a:lnTo>
                  <a:pt x="2704" y="3712"/>
                </a:lnTo>
                <a:lnTo>
                  <a:pt x="2717" y="3700"/>
                </a:lnTo>
                <a:lnTo>
                  <a:pt x="2725" y="3685"/>
                </a:lnTo>
                <a:close/>
                <a:moveTo>
                  <a:pt x="2651" y="3793"/>
                </a:moveTo>
                <a:lnTo>
                  <a:pt x="2635" y="3796"/>
                </a:lnTo>
                <a:lnTo>
                  <a:pt x="2620" y="3804"/>
                </a:lnTo>
                <a:lnTo>
                  <a:pt x="2607" y="3817"/>
                </a:lnTo>
                <a:lnTo>
                  <a:pt x="2599" y="3832"/>
                </a:lnTo>
                <a:lnTo>
                  <a:pt x="2597" y="3847"/>
                </a:lnTo>
                <a:lnTo>
                  <a:pt x="2602" y="3860"/>
                </a:lnTo>
                <a:lnTo>
                  <a:pt x="2611" y="3869"/>
                </a:lnTo>
                <a:lnTo>
                  <a:pt x="2626" y="3872"/>
                </a:lnTo>
                <a:lnTo>
                  <a:pt x="2642" y="3869"/>
                </a:lnTo>
                <a:lnTo>
                  <a:pt x="2657" y="3860"/>
                </a:lnTo>
                <a:lnTo>
                  <a:pt x="2670" y="3847"/>
                </a:lnTo>
                <a:lnTo>
                  <a:pt x="2678" y="3832"/>
                </a:lnTo>
                <a:lnTo>
                  <a:pt x="2680" y="3817"/>
                </a:lnTo>
                <a:lnTo>
                  <a:pt x="2676" y="3804"/>
                </a:lnTo>
                <a:lnTo>
                  <a:pt x="2666" y="3796"/>
                </a:lnTo>
                <a:lnTo>
                  <a:pt x="2651" y="3793"/>
                </a:lnTo>
                <a:close/>
                <a:moveTo>
                  <a:pt x="2631" y="3980"/>
                </a:moveTo>
                <a:lnTo>
                  <a:pt x="2633" y="3964"/>
                </a:lnTo>
                <a:lnTo>
                  <a:pt x="2629" y="3952"/>
                </a:lnTo>
                <a:lnTo>
                  <a:pt x="2619" y="3943"/>
                </a:lnTo>
                <a:lnTo>
                  <a:pt x="2604" y="3940"/>
                </a:lnTo>
                <a:lnTo>
                  <a:pt x="2588" y="3943"/>
                </a:lnTo>
                <a:lnTo>
                  <a:pt x="2573" y="3952"/>
                </a:lnTo>
                <a:lnTo>
                  <a:pt x="2559" y="3964"/>
                </a:lnTo>
                <a:lnTo>
                  <a:pt x="2551" y="3980"/>
                </a:lnTo>
                <a:lnTo>
                  <a:pt x="2550" y="3996"/>
                </a:lnTo>
                <a:lnTo>
                  <a:pt x="2554" y="4008"/>
                </a:lnTo>
                <a:lnTo>
                  <a:pt x="2564" y="4016"/>
                </a:lnTo>
                <a:lnTo>
                  <a:pt x="2579" y="4019"/>
                </a:lnTo>
                <a:lnTo>
                  <a:pt x="2595" y="4016"/>
                </a:lnTo>
                <a:lnTo>
                  <a:pt x="2610" y="4008"/>
                </a:lnTo>
                <a:lnTo>
                  <a:pt x="2623" y="3996"/>
                </a:lnTo>
                <a:lnTo>
                  <a:pt x="2631" y="3980"/>
                </a:lnTo>
                <a:close/>
                <a:moveTo>
                  <a:pt x="2584" y="4127"/>
                </a:moveTo>
                <a:lnTo>
                  <a:pt x="2585" y="4112"/>
                </a:lnTo>
                <a:lnTo>
                  <a:pt x="2581" y="4099"/>
                </a:lnTo>
                <a:lnTo>
                  <a:pt x="2571" y="4091"/>
                </a:lnTo>
                <a:lnTo>
                  <a:pt x="2556" y="4088"/>
                </a:lnTo>
                <a:lnTo>
                  <a:pt x="2540" y="4091"/>
                </a:lnTo>
                <a:lnTo>
                  <a:pt x="2525" y="4099"/>
                </a:lnTo>
                <a:lnTo>
                  <a:pt x="2512" y="4112"/>
                </a:lnTo>
                <a:lnTo>
                  <a:pt x="2504" y="4127"/>
                </a:lnTo>
                <a:lnTo>
                  <a:pt x="2502" y="4143"/>
                </a:lnTo>
                <a:lnTo>
                  <a:pt x="2507" y="4155"/>
                </a:lnTo>
                <a:lnTo>
                  <a:pt x="2516" y="4164"/>
                </a:lnTo>
                <a:lnTo>
                  <a:pt x="2531" y="4167"/>
                </a:lnTo>
                <a:lnTo>
                  <a:pt x="2547" y="4164"/>
                </a:lnTo>
                <a:lnTo>
                  <a:pt x="2563" y="4155"/>
                </a:lnTo>
                <a:lnTo>
                  <a:pt x="2576" y="4143"/>
                </a:lnTo>
                <a:lnTo>
                  <a:pt x="2584" y="4127"/>
                </a:lnTo>
                <a:close/>
                <a:moveTo>
                  <a:pt x="2509" y="4235"/>
                </a:moveTo>
                <a:lnTo>
                  <a:pt x="2493" y="4238"/>
                </a:lnTo>
                <a:lnTo>
                  <a:pt x="2478" y="4247"/>
                </a:lnTo>
                <a:lnTo>
                  <a:pt x="2464" y="4259"/>
                </a:lnTo>
                <a:lnTo>
                  <a:pt x="2456" y="4275"/>
                </a:lnTo>
                <a:lnTo>
                  <a:pt x="2454" y="4291"/>
                </a:lnTo>
                <a:lnTo>
                  <a:pt x="2459" y="4303"/>
                </a:lnTo>
                <a:lnTo>
                  <a:pt x="2469" y="4311"/>
                </a:lnTo>
                <a:lnTo>
                  <a:pt x="2484" y="4315"/>
                </a:lnTo>
                <a:lnTo>
                  <a:pt x="2500" y="4311"/>
                </a:lnTo>
                <a:lnTo>
                  <a:pt x="2515" y="4303"/>
                </a:lnTo>
                <a:lnTo>
                  <a:pt x="2529" y="4291"/>
                </a:lnTo>
                <a:lnTo>
                  <a:pt x="2537" y="4275"/>
                </a:lnTo>
                <a:lnTo>
                  <a:pt x="2539" y="4259"/>
                </a:lnTo>
                <a:lnTo>
                  <a:pt x="2534" y="4247"/>
                </a:lnTo>
                <a:lnTo>
                  <a:pt x="2524" y="4238"/>
                </a:lnTo>
                <a:lnTo>
                  <a:pt x="2509" y="4235"/>
                </a:lnTo>
                <a:close/>
                <a:moveTo>
                  <a:pt x="2489" y="4423"/>
                </a:moveTo>
                <a:lnTo>
                  <a:pt x="2491" y="4406"/>
                </a:lnTo>
                <a:lnTo>
                  <a:pt x="2487" y="4394"/>
                </a:lnTo>
                <a:lnTo>
                  <a:pt x="2477" y="4385"/>
                </a:lnTo>
                <a:lnTo>
                  <a:pt x="2462" y="4382"/>
                </a:lnTo>
                <a:lnTo>
                  <a:pt x="2445" y="4385"/>
                </a:lnTo>
                <a:lnTo>
                  <a:pt x="2430" y="4394"/>
                </a:lnTo>
                <a:lnTo>
                  <a:pt x="2417" y="4406"/>
                </a:lnTo>
                <a:lnTo>
                  <a:pt x="2409" y="4423"/>
                </a:lnTo>
                <a:lnTo>
                  <a:pt x="2407" y="4438"/>
                </a:lnTo>
                <a:lnTo>
                  <a:pt x="2411" y="4450"/>
                </a:lnTo>
                <a:lnTo>
                  <a:pt x="2421" y="4459"/>
                </a:lnTo>
                <a:lnTo>
                  <a:pt x="2437" y="4463"/>
                </a:lnTo>
                <a:lnTo>
                  <a:pt x="2453" y="4459"/>
                </a:lnTo>
                <a:lnTo>
                  <a:pt x="2468" y="4450"/>
                </a:lnTo>
                <a:lnTo>
                  <a:pt x="2481" y="4438"/>
                </a:lnTo>
                <a:lnTo>
                  <a:pt x="2489" y="4423"/>
                </a:lnTo>
                <a:close/>
                <a:moveTo>
                  <a:pt x="2442" y="4570"/>
                </a:moveTo>
                <a:lnTo>
                  <a:pt x="2444" y="4555"/>
                </a:lnTo>
                <a:lnTo>
                  <a:pt x="2439" y="4541"/>
                </a:lnTo>
                <a:lnTo>
                  <a:pt x="2430" y="4533"/>
                </a:lnTo>
                <a:lnTo>
                  <a:pt x="2414" y="4530"/>
                </a:lnTo>
                <a:lnTo>
                  <a:pt x="2398" y="4533"/>
                </a:lnTo>
                <a:lnTo>
                  <a:pt x="2383" y="4541"/>
                </a:lnTo>
                <a:lnTo>
                  <a:pt x="2370" y="4555"/>
                </a:lnTo>
                <a:lnTo>
                  <a:pt x="2362" y="4570"/>
                </a:lnTo>
                <a:lnTo>
                  <a:pt x="2360" y="4585"/>
                </a:lnTo>
                <a:lnTo>
                  <a:pt x="2364" y="4598"/>
                </a:lnTo>
                <a:lnTo>
                  <a:pt x="2374" y="4607"/>
                </a:lnTo>
                <a:lnTo>
                  <a:pt x="2389" y="4610"/>
                </a:lnTo>
                <a:lnTo>
                  <a:pt x="2405" y="4607"/>
                </a:lnTo>
                <a:lnTo>
                  <a:pt x="2421" y="4598"/>
                </a:lnTo>
                <a:lnTo>
                  <a:pt x="2434" y="4585"/>
                </a:lnTo>
                <a:lnTo>
                  <a:pt x="2442" y="4570"/>
                </a:lnTo>
                <a:close/>
                <a:moveTo>
                  <a:pt x="2395" y="4717"/>
                </a:moveTo>
                <a:lnTo>
                  <a:pt x="2396" y="4702"/>
                </a:lnTo>
                <a:lnTo>
                  <a:pt x="2392" y="4689"/>
                </a:lnTo>
                <a:lnTo>
                  <a:pt x="2382" y="4680"/>
                </a:lnTo>
                <a:lnTo>
                  <a:pt x="2367" y="4677"/>
                </a:lnTo>
                <a:lnTo>
                  <a:pt x="2351" y="4680"/>
                </a:lnTo>
                <a:lnTo>
                  <a:pt x="2336" y="4689"/>
                </a:lnTo>
                <a:lnTo>
                  <a:pt x="2322" y="4702"/>
                </a:lnTo>
                <a:lnTo>
                  <a:pt x="2314" y="4717"/>
                </a:lnTo>
                <a:lnTo>
                  <a:pt x="2312" y="4733"/>
                </a:lnTo>
                <a:lnTo>
                  <a:pt x="2317" y="4746"/>
                </a:lnTo>
                <a:lnTo>
                  <a:pt x="2327" y="4755"/>
                </a:lnTo>
                <a:lnTo>
                  <a:pt x="2342" y="4758"/>
                </a:lnTo>
                <a:lnTo>
                  <a:pt x="2358" y="4755"/>
                </a:lnTo>
                <a:lnTo>
                  <a:pt x="2373" y="4746"/>
                </a:lnTo>
                <a:lnTo>
                  <a:pt x="2387" y="4733"/>
                </a:lnTo>
                <a:lnTo>
                  <a:pt x="2395" y="4717"/>
                </a:lnTo>
                <a:close/>
                <a:moveTo>
                  <a:pt x="2347" y="4865"/>
                </a:moveTo>
                <a:lnTo>
                  <a:pt x="2349" y="4849"/>
                </a:lnTo>
                <a:lnTo>
                  <a:pt x="2345" y="4837"/>
                </a:lnTo>
                <a:lnTo>
                  <a:pt x="2335" y="4828"/>
                </a:lnTo>
                <a:lnTo>
                  <a:pt x="2320" y="4824"/>
                </a:lnTo>
                <a:lnTo>
                  <a:pt x="2303" y="4828"/>
                </a:lnTo>
                <a:lnTo>
                  <a:pt x="2288" y="4837"/>
                </a:lnTo>
                <a:lnTo>
                  <a:pt x="2275" y="4849"/>
                </a:lnTo>
                <a:lnTo>
                  <a:pt x="2267" y="4865"/>
                </a:lnTo>
                <a:lnTo>
                  <a:pt x="2265" y="4880"/>
                </a:lnTo>
                <a:lnTo>
                  <a:pt x="2269" y="4893"/>
                </a:lnTo>
                <a:lnTo>
                  <a:pt x="2279" y="4902"/>
                </a:lnTo>
                <a:lnTo>
                  <a:pt x="2294" y="4905"/>
                </a:lnTo>
                <a:lnTo>
                  <a:pt x="2311" y="4902"/>
                </a:lnTo>
                <a:lnTo>
                  <a:pt x="2326" y="4893"/>
                </a:lnTo>
                <a:lnTo>
                  <a:pt x="2339" y="4880"/>
                </a:lnTo>
                <a:lnTo>
                  <a:pt x="2347" y="4865"/>
                </a:lnTo>
                <a:close/>
                <a:moveTo>
                  <a:pt x="2300" y="5012"/>
                </a:moveTo>
                <a:lnTo>
                  <a:pt x="2302" y="4997"/>
                </a:lnTo>
                <a:lnTo>
                  <a:pt x="2297" y="4984"/>
                </a:lnTo>
                <a:lnTo>
                  <a:pt x="2288" y="4976"/>
                </a:lnTo>
                <a:lnTo>
                  <a:pt x="2272" y="4972"/>
                </a:lnTo>
                <a:lnTo>
                  <a:pt x="2256" y="4976"/>
                </a:lnTo>
                <a:lnTo>
                  <a:pt x="2241" y="4984"/>
                </a:lnTo>
                <a:lnTo>
                  <a:pt x="2227" y="4997"/>
                </a:lnTo>
                <a:lnTo>
                  <a:pt x="2219" y="5012"/>
                </a:lnTo>
                <a:lnTo>
                  <a:pt x="2218" y="5028"/>
                </a:lnTo>
                <a:lnTo>
                  <a:pt x="2222" y="5041"/>
                </a:lnTo>
                <a:lnTo>
                  <a:pt x="2232" y="5049"/>
                </a:lnTo>
                <a:lnTo>
                  <a:pt x="2247" y="5052"/>
                </a:lnTo>
                <a:lnTo>
                  <a:pt x="2263" y="5049"/>
                </a:lnTo>
                <a:lnTo>
                  <a:pt x="2278" y="5041"/>
                </a:lnTo>
                <a:lnTo>
                  <a:pt x="2292" y="5028"/>
                </a:lnTo>
                <a:lnTo>
                  <a:pt x="2300" y="5012"/>
                </a:lnTo>
                <a:close/>
                <a:moveTo>
                  <a:pt x="2253" y="5159"/>
                </a:moveTo>
                <a:lnTo>
                  <a:pt x="2254" y="5144"/>
                </a:lnTo>
                <a:lnTo>
                  <a:pt x="2250" y="5132"/>
                </a:lnTo>
                <a:lnTo>
                  <a:pt x="2240" y="5123"/>
                </a:lnTo>
                <a:lnTo>
                  <a:pt x="2225" y="5120"/>
                </a:lnTo>
                <a:lnTo>
                  <a:pt x="2209" y="5123"/>
                </a:lnTo>
                <a:lnTo>
                  <a:pt x="2193" y="5132"/>
                </a:lnTo>
                <a:lnTo>
                  <a:pt x="2180" y="5144"/>
                </a:lnTo>
                <a:lnTo>
                  <a:pt x="2172" y="5159"/>
                </a:lnTo>
                <a:lnTo>
                  <a:pt x="2170" y="5176"/>
                </a:lnTo>
                <a:lnTo>
                  <a:pt x="2175" y="5188"/>
                </a:lnTo>
                <a:lnTo>
                  <a:pt x="2184" y="5197"/>
                </a:lnTo>
                <a:lnTo>
                  <a:pt x="2200" y="5200"/>
                </a:lnTo>
                <a:lnTo>
                  <a:pt x="2216" y="5197"/>
                </a:lnTo>
                <a:lnTo>
                  <a:pt x="2231" y="5188"/>
                </a:lnTo>
                <a:lnTo>
                  <a:pt x="2245" y="5176"/>
                </a:lnTo>
                <a:lnTo>
                  <a:pt x="2253" y="5159"/>
                </a:lnTo>
                <a:close/>
                <a:moveTo>
                  <a:pt x="2205" y="5308"/>
                </a:moveTo>
                <a:lnTo>
                  <a:pt x="2207" y="5292"/>
                </a:lnTo>
                <a:lnTo>
                  <a:pt x="2202" y="5279"/>
                </a:lnTo>
                <a:lnTo>
                  <a:pt x="2193" y="5271"/>
                </a:lnTo>
                <a:lnTo>
                  <a:pt x="2177" y="5268"/>
                </a:lnTo>
                <a:lnTo>
                  <a:pt x="2161" y="5271"/>
                </a:lnTo>
                <a:lnTo>
                  <a:pt x="2146" y="5279"/>
                </a:lnTo>
                <a:lnTo>
                  <a:pt x="2133" y="5292"/>
                </a:lnTo>
                <a:lnTo>
                  <a:pt x="2125" y="5308"/>
                </a:lnTo>
                <a:lnTo>
                  <a:pt x="2123" y="5323"/>
                </a:lnTo>
                <a:lnTo>
                  <a:pt x="2128" y="5335"/>
                </a:lnTo>
                <a:lnTo>
                  <a:pt x="2137" y="5344"/>
                </a:lnTo>
                <a:lnTo>
                  <a:pt x="2152" y="5347"/>
                </a:lnTo>
                <a:lnTo>
                  <a:pt x="2169" y="5344"/>
                </a:lnTo>
                <a:lnTo>
                  <a:pt x="2184" y="5335"/>
                </a:lnTo>
                <a:lnTo>
                  <a:pt x="2197" y="5323"/>
                </a:lnTo>
                <a:lnTo>
                  <a:pt x="2205" y="5308"/>
                </a:lnTo>
                <a:close/>
                <a:moveTo>
                  <a:pt x="2157" y="5455"/>
                </a:moveTo>
                <a:lnTo>
                  <a:pt x="2159" y="5439"/>
                </a:lnTo>
                <a:lnTo>
                  <a:pt x="2155" y="5427"/>
                </a:lnTo>
                <a:lnTo>
                  <a:pt x="2145" y="5418"/>
                </a:lnTo>
                <a:lnTo>
                  <a:pt x="2130" y="5415"/>
                </a:lnTo>
                <a:lnTo>
                  <a:pt x="2114" y="5418"/>
                </a:lnTo>
                <a:lnTo>
                  <a:pt x="2099" y="5427"/>
                </a:lnTo>
                <a:lnTo>
                  <a:pt x="2086" y="5439"/>
                </a:lnTo>
                <a:lnTo>
                  <a:pt x="2078" y="5455"/>
                </a:lnTo>
                <a:lnTo>
                  <a:pt x="2076" y="5470"/>
                </a:lnTo>
                <a:lnTo>
                  <a:pt x="2080" y="5483"/>
                </a:lnTo>
                <a:lnTo>
                  <a:pt x="2090" y="5492"/>
                </a:lnTo>
                <a:lnTo>
                  <a:pt x="2105" y="5495"/>
                </a:lnTo>
                <a:lnTo>
                  <a:pt x="2121" y="5492"/>
                </a:lnTo>
                <a:lnTo>
                  <a:pt x="2136" y="5483"/>
                </a:lnTo>
                <a:lnTo>
                  <a:pt x="2149" y="5470"/>
                </a:lnTo>
                <a:lnTo>
                  <a:pt x="2157" y="5455"/>
                </a:lnTo>
                <a:close/>
                <a:moveTo>
                  <a:pt x="2110" y="5603"/>
                </a:moveTo>
                <a:lnTo>
                  <a:pt x="2111" y="5588"/>
                </a:lnTo>
                <a:lnTo>
                  <a:pt x="2107" y="5574"/>
                </a:lnTo>
                <a:lnTo>
                  <a:pt x="2097" y="5566"/>
                </a:lnTo>
                <a:lnTo>
                  <a:pt x="2083" y="5563"/>
                </a:lnTo>
                <a:lnTo>
                  <a:pt x="2067" y="5566"/>
                </a:lnTo>
                <a:lnTo>
                  <a:pt x="2052" y="5574"/>
                </a:lnTo>
                <a:lnTo>
                  <a:pt x="2039" y="5588"/>
                </a:lnTo>
                <a:lnTo>
                  <a:pt x="2031" y="5603"/>
                </a:lnTo>
                <a:lnTo>
                  <a:pt x="2029" y="5618"/>
                </a:lnTo>
                <a:lnTo>
                  <a:pt x="2033" y="5631"/>
                </a:lnTo>
                <a:lnTo>
                  <a:pt x="2043" y="5639"/>
                </a:lnTo>
                <a:lnTo>
                  <a:pt x="2058" y="5642"/>
                </a:lnTo>
                <a:lnTo>
                  <a:pt x="2074" y="5639"/>
                </a:lnTo>
                <a:lnTo>
                  <a:pt x="2089" y="5631"/>
                </a:lnTo>
                <a:lnTo>
                  <a:pt x="2102" y="5618"/>
                </a:lnTo>
                <a:lnTo>
                  <a:pt x="2110" y="5603"/>
                </a:lnTo>
                <a:close/>
                <a:moveTo>
                  <a:pt x="2062" y="5750"/>
                </a:moveTo>
                <a:lnTo>
                  <a:pt x="2064" y="5735"/>
                </a:lnTo>
                <a:lnTo>
                  <a:pt x="2059" y="5723"/>
                </a:lnTo>
                <a:lnTo>
                  <a:pt x="2050" y="5714"/>
                </a:lnTo>
                <a:lnTo>
                  <a:pt x="2035" y="5711"/>
                </a:lnTo>
                <a:lnTo>
                  <a:pt x="2019" y="5714"/>
                </a:lnTo>
                <a:lnTo>
                  <a:pt x="2005" y="5723"/>
                </a:lnTo>
                <a:lnTo>
                  <a:pt x="1992" y="5735"/>
                </a:lnTo>
                <a:lnTo>
                  <a:pt x="1984" y="5750"/>
                </a:lnTo>
                <a:lnTo>
                  <a:pt x="1982" y="5765"/>
                </a:lnTo>
                <a:lnTo>
                  <a:pt x="1986" y="5778"/>
                </a:lnTo>
                <a:lnTo>
                  <a:pt x="1996" y="5786"/>
                </a:lnTo>
                <a:lnTo>
                  <a:pt x="2011" y="5789"/>
                </a:lnTo>
                <a:lnTo>
                  <a:pt x="2026" y="5786"/>
                </a:lnTo>
                <a:lnTo>
                  <a:pt x="2041" y="5778"/>
                </a:lnTo>
                <a:lnTo>
                  <a:pt x="2054" y="5765"/>
                </a:lnTo>
                <a:lnTo>
                  <a:pt x="2062" y="5750"/>
                </a:lnTo>
                <a:close/>
                <a:moveTo>
                  <a:pt x="2014" y="5897"/>
                </a:moveTo>
                <a:lnTo>
                  <a:pt x="2016" y="5883"/>
                </a:lnTo>
                <a:lnTo>
                  <a:pt x="2012" y="5871"/>
                </a:lnTo>
                <a:lnTo>
                  <a:pt x="2002" y="5863"/>
                </a:lnTo>
                <a:lnTo>
                  <a:pt x="1988" y="5859"/>
                </a:lnTo>
                <a:lnTo>
                  <a:pt x="1972" y="5863"/>
                </a:lnTo>
                <a:lnTo>
                  <a:pt x="1957" y="5871"/>
                </a:lnTo>
                <a:lnTo>
                  <a:pt x="1944" y="5883"/>
                </a:lnTo>
                <a:lnTo>
                  <a:pt x="1937" y="5897"/>
                </a:lnTo>
                <a:lnTo>
                  <a:pt x="1935" y="5913"/>
                </a:lnTo>
                <a:lnTo>
                  <a:pt x="1939" y="5925"/>
                </a:lnTo>
                <a:lnTo>
                  <a:pt x="1949" y="5933"/>
                </a:lnTo>
                <a:lnTo>
                  <a:pt x="1963" y="5936"/>
                </a:lnTo>
                <a:lnTo>
                  <a:pt x="1979" y="5933"/>
                </a:lnTo>
                <a:lnTo>
                  <a:pt x="1993" y="5925"/>
                </a:lnTo>
                <a:lnTo>
                  <a:pt x="2006" y="5913"/>
                </a:lnTo>
                <a:lnTo>
                  <a:pt x="2014" y="5897"/>
                </a:lnTo>
                <a:close/>
                <a:moveTo>
                  <a:pt x="1966" y="6045"/>
                </a:moveTo>
                <a:lnTo>
                  <a:pt x="1968" y="6030"/>
                </a:lnTo>
                <a:lnTo>
                  <a:pt x="1964" y="6018"/>
                </a:lnTo>
                <a:lnTo>
                  <a:pt x="1955" y="6010"/>
                </a:lnTo>
                <a:lnTo>
                  <a:pt x="1940" y="6007"/>
                </a:lnTo>
                <a:lnTo>
                  <a:pt x="1925" y="6010"/>
                </a:lnTo>
                <a:lnTo>
                  <a:pt x="1910" y="6018"/>
                </a:lnTo>
                <a:lnTo>
                  <a:pt x="1897" y="6030"/>
                </a:lnTo>
                <a:lnTo>
                  <a:pt x="1890" y="6045"/>
                </a:lnTo>
                <a:lnTo>
                  <a:pt x="1888" y="6060"/>
                </a:lnTo>
                <a:lnTo>
                  <a:pt x="1892" y="6072"/>
                </a:lnTo>
                <a:lnTo>
                  <a:pt x="1902" y="6080"/>
                </a:lnTo>
                <a:lnTo>
                  <a:pt x="1916" y="6083"/>
                </a:lnTo>
                <a:lnTo>
                  <a:pt x="1932" y="6080"/>
                </a:lnTo>
                <a:lnTo>
                  <a:pt x="1946" y="6072"/>
                </a:lnTo>
                <a:lnTo>
                  <a:pt x="1959" y="6060"/>
                </a:lnTo>
                <a:lnTo>
                  <a:pt x="1966" y="6045"/>
                </a:lnTo>
                <a:close/>
                <a:moveTo>
                  <a:pt x="1893" y="6155"/>
                </a:moveTo>
                <a:lnTo>
                  <a:pt x="1877" y="6158"/>
                </a:lnTo>
                <a:lnTo>
                  <a:pt x="1863" y="6166"/>
                </a:lnTo>
                <a:lnTo>
                  <a:pt x="1850" y="6178"/>
                </a:lnTo>
                <a:lnTo>
                  <a:pt x="1843" y="6193"/>
                </a:lnTo>
                <a:lnTo>
                  <a:pt x="1841" y="6207"/>
                </a:lnTo>
                <a:lnTo>
                  <a:pt x="1845" y="6219"/>
                </a:lnTo>
                <a:lnTo>
                  <a:pt x="1854" y="6227"/>
                </a:lnTo>
                <a:lnTo>
                  <a:pt x="1869" y="6230"/>
                </a:lnTo>
                <a:lnTo>
                  <a:pt x="1884" y="6227"/>
                </a:lnTo>
                <a:lnTo>
                  <a:pt x="1898" y="6219"/>
                </a:lnTo>
                <a:lnTo>
                  <a:pt x="1911" y="6207"/>
                </a:lnTo>
                <a:lnTo>
                  <a:pt x="1919" y="6193"/>
                </a:lnTo>
                <a:lnTo>
                  <a:pt x="1920" y="6178"/>
                </a:lnTo>
                <a:lnTo>
                  <a:pt x="1916" y="6166"/>
                </a:lnTo>
                <a:lnTo>
                  <a:pt x="1907" y="6158"/>
                </a:lnTo>
                <a:lnTo>
                  <a:pt x="1893" y="6155"/>
                </a:lnTo>
                <a:close/>
                <a:moveTo>
                  <a:pt x="1871" y="6340"/>
                </a:moveTo>
                <a:lnTo>
                  <a:pt x="1872" y="6325"/>
                </a:lnTo>
                <a:lnTo>
                  <a:pt x="1868" y="6314"/>
                </a:lnTo>
                <a:lnTo>
                  <a:pt x="1859" y="6306"/>
                </a:lnTo>
                <a:lnTo>
                  <a:pt x="1845" y="6303"/>
                </a:lnTo>
                <a:lnTo>
                  <a:pt x="1830" y="6306"/>
                </a:lnTo>
                <a:lnTo>
                  <a:pt x="1816" y="6314"/>
                </a:lnTo>
                <a:lnTo>
                  <a:pt x="1803" y="6325"/>
                </a:lnTo>
                <a:lnTo>
                  <a:pt x="1796" y="6340"/>
                </a:lnTo>
                <a:lnTo>
                  <a:pt x="1794" y="6355"/>
                </a:lnTo>
                <a:lnTo>
                  <a:pt x="1798" y="6366"/>
                </a:lnTo>
                <a:lnTo>
                  <a:pt x="1807" y="6374"/>
                </a:lnTo>
                <a:lnTo>
                  <a:pt x="1822" y="6378"/>
                </a:lnTo>
                <a:lnTo>
                  <a:pt x="1837" y="6374"/>
                </a:lnTo>
                <a:lnTo>
                  <a:pt x="1851" y="6366"/>
                </a:lnTo>
                <a:lnTo>
                  <a:pt x="1863" y="6355"/>
                </a:lnTo>
                <a:lnTo>
                  <a:pt x="1871" y="6340"/>
                </a:lnTo>
                <a:close/>
                <a:moveTo>
                  <a:pt x="1823" y="6488"/>
                </a:moveTo>
                <a:lnTo>
                  <a:pt x="1824" y="6474"/>
                </a:lnTo>
                <a:lnTo>
                  <a:pt x="1820" y="6462"/>
                </a:lnTo>
                <a:lnTo>
                  <a:pt x="1811" y="6454"/>
                </a:lnTo>
                <a:lnTo>
                  <a:pt x="1797" y="6451"/>
                </a:lnTo>
                <a:lnTo>
                  <a:pt x="1783" y="6454"/>
                </a:lnTo>
                <a:lnTo>
                  <a:pt x="1769" y="6462"/>
                </a:lnTo>
                <a:lnTo>
                  <a:pt x="1757" y="6474"/>
                </a:lnTo>
                <a:lnTo>
                  <a:pt x="1749" y="6488"/>
                </a:lnTo>
                <a:lnTo>
                  <a:pt x="1748" y="6502"/>
                </a:lnTo>
                <a:lnTo>
                  <a:pt x="1752" y="6513"/>
                </a:lnTo>
                <a:lnTo>
                  <a:pt x="1762" y="6522"/>
                </a:lnTo>
                <a:lnTo>
                  <a:pt x="1774" y="6524"/>
                </a:lnTo>
                <a:lnTo>
                  <a:pt x="1789" y="6522"/>
                </a:lnTo>
                <a:lnTo>
                  <a:pt x="1803" y="6513"/>
                </a:lnTo>
                <a:lnTo>
                  <a:pt x="1815" y="6502"/>
                </a:lnTo>
                <a:lnTo>
                  <a:pt x="1823" y="6488"/>
                </a:lnTo>
                <a:close/>
                <a:moveTo>
                  <a:pt x="1775" y="6635"/>
                </a:moveTo>
                <a:lnTo>
                  <a:pt x="1776" y="6621"/>
                </a:lnTo>
                <a:lnTo>
                  <a:pt x="1772" y="6609"/>
                </a:lnTo>
                <a:lnTo>
                  <a:pt x="1764" y="6602"/>
                </a:lnTo>
                <a:lnTo>
                  <a:pt x="1750" y="6599"/>
                </a:lnTo>
                <a:lnTo>
                  <a:pt x="1735" y="6602"/>
                </a:lnTo>
                <a:lnTo>
                  <a:pt x="1722" y="6609"/>
                </a:lnTo>
                <a:lnTo>
                  <a:pt x="1710" y="6621"/>
                </a:lnTo>
                <a:lnTo>
                  <a:pt x="1702" y="6635"/>
                </a:lnTo>
                <a:lnTo>
                  <a:pt x="1701" y="6649"/>
                </a:lnTo>
                <a:lnTo>
                  <a:pt x="1705" y="6661"/>
                </a:lnTo>
                <a:lnTo>
                  <a:pt x="1714" y="6669"/>
                </a:lnTo>
                <a:lnTo>
                  <a:pt x="1727" y="6671"/>
                </a:lnTo>
                <a:lnTo>
                  <a:pt x="1742" y="6669"/>
                </a:lnTo>
                <a:lnTo>
                  <a:pt x="1755" y="6661"/>
                </a:lnTo>
                <a:lnTo>
                  <a:pt x="1768" y="6649"/>
                </a:lnTo>
                <a:lnTo>
                  <a:pt x="1775" y="6635"/>
                </a:lnTo>
                <a:close/>
                <a:moveTo>
                  <a:pt x="1727" y="6782"/>
                </a:moveTo>
                <a:lnTo>
                  <a:pt x="1728" y="6769"/>
                </a:lnTo>
                <a:lnTo>
                  <a:pt x="1724" y="6758"/>
                </a:lnTo>
                <a:lnTo>
                  <a:pt x="1716" y="6751"/>
                </a:lnTo>
                <a:lnTo>
                  <a:pt x="1702" y="6747"/>
                </a:lnTo>
                <a:lnTo>
                  <a:pt x="1688" y="6751"/>
                </a:lnTo>
                <a:lnTo>
                  <a:pt x="1675" y="6758"/>
                </a:lnTo>
                <a:lnTo>
                  <a:pt x="1663" y="6769"/>
                </a:lnTo>
                <a:lnTo>
                  <a:pt x="1656" y="6782"/>
                </a:lnTo>
                <a:lnTo>
                  <a:pt x="1654" y="6797"/>
                </a:lnTo>
                <a:lnTo>
                  <a:pt x="1658" y="6808"/>
                </a:lnTo>
                <a:lnTo>
                  <a:pt x="1668" y="6815"/>
                </a:lnTo>
                <a:lnTo>
                  <a:pt x="1680" y="6818"/>
                </a:lnTo>
                <a:lnTo>
                  <a:pt x="1694" y="6815"/>
                </a:lnTo>
                <a:lnTo>
                  <a:pt x="1708" y="6808"/>
                </a:lnTo>
                <a:lnTo>
                  <a:pt x="1720" y="6797"/>
                </a:lnTo>
                <a:lnTo>
                  <a:pt x="1727" y="6782"/>
                </a:lnTo>
                <a:close/>
                <a:moveTo>
                  <a:pt x="1678" y="6930"/>
                </a:moveTo>
                <a:lnTo>
                  <a:pt x="1680" y="6917"/>
                </a:lnTo>
                <a:lnTo>
                  <a:pt x="1676" y="6906"/>
                </a:lnTo>
                <a:lnTo>
                  <a:pt x="1668" y="6899"/>
                </a:lnTo>
                <a:lnTo>
                  <a:pt x="1655" y="6896"/>
                </a:lnTo>
                <a:lnTo>
                  <a:pt x="1641" y="6899"/>
                </a:lnTo>
                <a:lnTo>
                  <a:pt x="1628" y="6906"/>
                </a:lnTo>
                <a:lnTo>
                  <a:pt x="1616" y="6917"/>
                </a:lnTo>
                <a:lnTo>
                  <a:pt x="1609" y="6930"/>
                </a:lnTo>
                <a:lnTo>
                  <a:pt x="1608" y="6944"/>
                </a:lnTo>
                <a:lnTo>
                  <a:pt x="1611" y="6955"/>
                </a:lnTo>
                <a:lnTo>
                  <a:pt x="1621" y="6962"/>
                </a:lnTo>
                <a:lnTo>
                  <a:pt x="1633" y="6964"/>
                </a:lnTo>
                <a:lnTo>
                  <a:pt x="1647" y="6962"/>
                </a:lnTo>
                <a:lnTo>
                  <a:pt x="1660" y="6955"/>
                </a:lnTo>
                <a:lnTo>
                  <a:pt x="1672" y="6944"/>
                </a:lnTo>
                <a:lnTo>
                  <a:pt x="1678" y="6930"/>
                </a:lnTo>
                <a:close/>
                <a:moveTo>
                  <a:pt x="1631" y="7078"/>
                </a:moveTo>
                <a:lnTo>
                  <a:pt x="1632" y="7064"/>
                </a:lnTo>
                <a:lnTo>
                  <a:pt x="1628" y="7054"/>
                </a:lnTo>
                <a:lnTo>
                  <a:pt x="1620" y="7047"/>
                </a:lnTo>
                <a:lnTo>
                  <a:pt x="1607" y="7044"/>
                </a:lnTo>
                <a:lnTo>
                  <a:pt x="1593" y="7047"/>
                </a:lnTo>
                <a:lnTo>
                  <a:pt x="1581" y="7054"/>
                </a:lnTo>
                <a:lnTo>
                  <a:pt x="1569" y="7064"/>
                </a:lnTo>
                <a:lnTo>
                  <a:pt x="1562" y="7078"/>
                </a:lnTo>
                <a:lnTo>
                  <a:pt x="1561" y="7091"/>
                </a:lnTo>
                <a:lnTo>
                  <a:pt x="1564" y="7102"/>
                </a:lnTo>
                <a:lnTo>
                  <a:pt x="1574" y="7109"/>
                </a:lnTo>
                <a:lnTo>
                  <a:pt x="1586" y="7111"/>
                </a:lnTo>
                <a:lnTo>
                  <a:pt x="1600" y="7109"/>
                </a:lnTo>
                <a:lnTo>
                  <a:pt x="1612" y="7102"/>
                </a:lnTo>
                <a:lnTo>
                  <a:pt x="1624" y="7091"/>
                </a:lnTo>
                <a:lnTo>
                  <a:pt x="1631" y="7078"/>
                </a:lnTo>
                <a:close/>
                <a:moveTo>
                  <a:pt x="1583" y="7226"/>
                </a:moveTo>
                <a:lnTo>
                  <a:pt x="1584" y="7212"/>
                </a:lnTo>
                <a:lnTo>
                  <a:pt x="1580" y="7202"/>
                </a:lnTo>
                <a:lnTo>
                  <a:pt x="1572" y="7195"/>
                </a:lnTo>
                <a:lnTo>
                  <a:pt x="1559" y="7192"/>
                </a:lnTo>
                <a:lnTo>
                  <a:pt x="1546" y="7195"/>
                </a:lnTo>
                <a:lnTo>
                  <a:pt x="1534" y="7202"/>
                </a:lnTo>
                <a:lnTo>
                  <a:pt x="1522" y="7212"/>
                </a:lnTo>
                <a:lnTo>
                  <a:pt x="1516" y="7226"/>
                </a:lnTo>
                <a:lnTo>
                  <a:pt x="1514" y="7238"/>
                </a:lnTo>
                <a:lnTo>
                  <a:pt x="1518" y="7249"/>
                </a:lnTo>
                <a:lnTo>
                  <a:pt x="1527" y="7255"/>
                </a:lnTo>
                <a:lnTo>
                  <a:pt x="1539" y="7258"/>
                </a:lnTo>
                <a:lnTo>
                  <a:pt x="1552" y="7255"/>
                </a:lnTo>
                <a:lnTo>
                  <a:pt x="1565" y="7249"/>
                </a:lnTo>
                <a:lnTo>
                  <a:pt x="1576" y="7238"/>
                </a:lnTo>
                <a:lnTo>
                  <a:pt x="1583" y="7226"/>
                </a:lnTo>
                <a:close/>
                <a:moveTo>
                  <a:pt x="1534" y="7373"/>
                </a:moveTo>
                <a:lnTo>
                  <a:pt x="1536" y="7361"/>
                </a:lnTo>
                <a:lnTo>
                  <a:pt x="1532" y="7350"/>
                </a:lnTo>
                <a:lnTo>
                  <a:pt x="1524" y="7343"/>
                </a:lnTo>
                <a:lnTo>
                  <a:pt x="1512" y="7340"/>
                </a:lnTo>
                <a:lnTo>
                  <a:pt x="1499" y="7343"/>
                </a:lnTo>
                <a:lnTo>
                  <a:pt x="1487" y="7350"/>
                </a:lnTo>
                <a:lnTo>
                  <a:pt x="1477" y="7361"/>
                </a:lnTo>
                <a:lnTo>
                  <a:pt x="1469" y="7373"/>
                </a:lnTo>
                <a:lnTo>
                  <a:pt x="1468" y="7385"/>
                </a:lnTo>
                <a:lnTo>
                  <a:pt x="1471" y="7395"/>
                </a:lnTo>
                <a:lnTo>
                  <a:pt x="1480" y="7402"/>
                </a:lnTo>
                <a:lnTo>
                  <a:pt x="1492" y="7406"/>
                </a:lnTo>
                <a:lnTo>
                  <a:pt x="1505" y="7402"/>
                </a:lnTo>
                <a:lnTo>
                  <a:pt x="1517" y="7395"/>
                </a:lnTo>
                <a:lnTo>
                  <a:pt x="1528" y="7385"/>
                </a:lnTo>
                <a:lnTo>
                  <a:pt x="1534" y="7373"/>
                </a:lnTo>
                <a:close/>
                <a:moveTo>
                  <a:pt x="1486" y="7520"/>
                </a:moveTo>
                <a:lnTo>
                  <a:pt x="1488" y="7508"/>
                </a:lnTo>
                <a:lnTo>
                  <a:pt x="1484" y="7499"/>
                </a:lnTo>
                <a:lnTo>
                  <a:pt x="1475" y="7491"/>
                </a:lnTo>
                <a:lnTo>
                  <a:pt x="1464" y="7488"/>
                </a:lnTo>
                <a:lnTo>
                  <a:pt x="1451" y="7491"/>
                </a:lnTo>
                <a:lnTo>
                  <a:pt x="1440" y="7499"/>
                </a:lnTo>
                <a:lnTo>
                  <a:pt x="1430" y="7508"/>
                </a:lnTo>
                <a:lnTo>
                  <a:pt x="1423" y="7520"/>
                </a:lnTo>
                <a:lnTo>
                  <a:pt x="1421" y="7532"/>
                </a:lnTo>
                <a:lnTo>
                  <a:pt x="1425" y="7542"/>
                </a:lnTo>
                <a:lnTo>
                  <a:pt x="1433" y="7550"/>
                </a:lnTo>
                <a:lnTo>
                  <a:pt x="1444" y="7552"/>
                </a:lnTo>
                <a:lnTo>
                  <a:pt x="1457" y="7550"/>
                </a:lnTo>
                <a:lnTo>
                  <a:pt x="1469" y="7542"/>
                </a:lnTo>
                <a:lnTo>
                  <a:pt x="1480" y="7532"/>
                </a:lnTo>
                <a:lnTo>
                  <a:pt x="1486" y="7520"/>
                </a:lnTo>
                <a:close/>
                <a:moveTo>
                  <a:pt x="1438" y="7668"/>
                </a:moveTo>
                <a:lnTo>
                  <a:pt x="1439" y="7656"/>
                </a:lnTo>
                <a:lnTo>
                  <a:pt x="1436" y="7646"/>
                </a:lnTo>
                <a:lnTo>
                  <a:pt x="1429" y="7640"/>
                </a:lnTo>
                <a:lnTo>
                  <a:pt x="1417" y="7638"/>
                </a:lnTo>
                <a:lnTo>
                  <a:pt x="1404" y="7640"/>
                </a:lnTo>
                <a:lnTo>
                  <a:pt x="1393" y="7646"/>
                </a:lnTo>
                <a:lnTo>
                  <a:pt x="1383" y="7656"/>
                </a:lnTo>
                <a:lnTo>
                  <a:pt x="1376" y="7668"/>
                </a:lnTo>
                <a:lnTo>
                  <a:pt x="1375" y="7679"/>
                </a:lnTo>
                <a:lnTo>
                  <a:pt x="1378" y="7690"/>
                </a:lnTo>
                <a:lnTo>
                  <a:pt x="1386" y="7696"/>
                </a:lnTo>
                <a:lnTo>
                  <a:pt x="1397" y="7699"/>
                </a:lnTo>
                <a:lnTo>
                  <a:pt x="1410" y="7696"/>
                </a:lnTo>
                <a:lnTo>
                  <a:pt x="1421" y="7690"/>
                </a:lnTo>
                <a:lnTo>
                  <a:pt x="1432" y="7679"/>
                </a:lnTo>
                <a:lnTo>
                  <a:pt x="1438" y="7668"/>
                </a:lnTo>
                <a:close/>
                <a:moveTo>
                  <a:pt x="1369" y="7786"/>
                </a:moveTo>
                <a:lnTo>
                  <a:pt x="1357" y="7788"/>
                </a:lnTo>
                <a:lnTo>
                  <a:pt x="1346" y="7794"/>
                </a:lnTo>
                <a:lnTo>
                  <a:pt x="1336" y="7804"/>
                </a:lnTo>
                <a:lnTo>
                  <a:pt x="1329" y="7815"/>
                </a:lnTo>
                <a:lnTo>
                  <a:pt x="1328" y="7827"/>
                </a:lnTo>
                <a:lnTo>
                  <a:pt x="1331" y="7837"/>
                </a:lnTo>
                <a:lnTo>
                  <a:pt x="1340" y="7843"/>
                </a:lnTo>
                <a:lnTo>
                  <a:pt x="1350" y="7845"/>
                </a:lnTo>
                <a:lnTo>
                  <a:pt x="1362" y="7843"/>
                </a:lnTo>
                <a:lnTo>
                  <a:pt x="1374" y="7837"/>
                </a:lnTo>
                <a:lnTo>
                  <a:pt x="1384" y="7827"/>
                </a:lnTo>
                <a:lnTo>
                  <a:pt x="1390" y="7815"/>
                </a:lnTo>
                <a:lnTo>
                  <a:pt x="1391" y="7804"/>
                </a:lnTo>
                <a:lnTo>
                  <a:pt x="1388" y="7794"/>
                </a:lnTo>
                <a:lnTo>
                  <a:pt x="1380" y="7788"/>
                </a:lnTo>
                <a:lnTo>
                  <a:pt x="1369" y="7786"/>
                </a:lnTo>
                <a:close/>
                <a:moveTo>
                  <a:pt x="1342" y="7962"/>
                </a:moveTo>
                <a:lnTo>
                  <a:pt x="1343" y="7951"/>
                </a:lnTo>
                <a:lnTo>
                  <a:pt x="1340" y="7942"/>
                </a:lnTo>
                <a:lnTo>
                  <a:pt x="1332" y="7936"/>
                </a:lnTo>
                <a:lnTo>
                  <a:pt x="1321" y="7934"/>
                </a:lnTo>
                <a:lnTo>
                  <a:pt x="1310" y="7936"/>
                </a:lnTo>
                <a:lnTo>
                  <a:pt x="1299" y="7942"/>
                </a:lnTo>
                <a:lnTo>
                  <a:pt x="1290" y="7951"/>
                </a:lnTo>
                <a:lnTo>
                  <a:pt x="1283" y="7962"/>
                </a:lnTo>
                <a:lnTo>
                  <a:pt x="1281" y="7974"/>
                </a:lnTo>
                <a:lnTo>
                  <a:pt x="1285" y="7983"/>
                </a:lnTo>
                <a:lnTo>
                  <a:pt x="1293" y="7990"/>
                </a:lnTo>
                <a:lnTo>
                  <a:pt x="1303" y="7992"/>
                </a:lnTo>
                <a:lnTo>
                  <a:pt x="1315" y="7990"/>
                </a:lnTo>
                <a:lnTo>
                  <a:pt x="1326" y="7983"/>
                </a:lnTo>
                <a:lnTo>
                  <a:pt x="1336" y="7974"/>
                </a:lnTo>
                <a:lnTo>
                  <a:pt x="1342" y="7962"/>
                </a:lnTo>
                <a:close/>
                <a:moveTo>
                  <a:pt x="1236" y="8111"/>
                </a:moveTo>
                <a:lnTo>
                  <a:pt x="1235" y="8122"/>
                </a:lnTo>
                <a:lnTo>
                  <a:pt x="1239" y="8130"/>
                </a:lnTo>
                <a:lnTo>
                  <a:pt x="1246" y="8136"/>
                </a:lnTo>
                <a:lnTo>
                  <a:pt x="1256" y="8138"/>
                </a:lnTo>
                <a:lnTo>
                  <a:pt x="1267" y="8136"/>
                </a:lnTo>
                <a:lnTo>
                  <a:pt x="1278" y="8130"/>
                </a:lnTo>
                <a:lnTo>
                  <a:pt x="1288" y="8122"/>
                </a:lnTo>
                <a:lnTo>
                  <a:pt x="1293" y="8111"/>
                </a:lnTo>
                <a:lnTo>
                  <a:pt x="1295" y="8099"/>
                </a:lnTo>
                <a:lnTo>
                  <a:pt x="1292" y="8090"/>
                </a:lnTo>
                <a:lnTo>
                  <a:pt x="1284" y="8084"/>
                </a:lnTo>
                <a:lnTo>
                  <a:pt x="1274" y="8082"/>
                </a:lnTo>
                <a:lnTo>
                  <a:pt x="1262" y="8084"/>
                </a:lnTo>
                <a:lnTo>
                  <a:pt x="1252" y="8090"/>
                </a:lnTo>
                <a:lnTo>
                  <a:pt x="1243" y="8099"/>
                </a:lnTo>
                <a:lnTo>
                  <a:pt x="1236" y="8111"/>
                </a:lnTo>
                <a:close/>
                <a:moveTo>
                  <a:pt x="1190" y="8258"/>
                </a:moveTo>
                <a:lnTo>
                  <a:pt x="1188" y="8269"/>
                </a:lnTo>
                <a:lnTo>
                  <a:pt x="1192" y="8277"/>
                </a:lnTo>
                <a:lnTo>
                  <a:pt x="1199" y="8283"/>
                </a:lnTo>
                <a:lnTo>
                  <a:pt x="1209" y="8285"/>
                </a:lnTo>
                <a:lnTo>
                  <a:pt x="1220" y="8283"/>
                </a:lnTo>
                <a:lnTo>
                  <a:pt x="1230" y="8277"/>
                </a:lnTo>
                <a:lnTo>
                  <a:pt x="1240" y="8269"/>
                </a:lnTo>
                <a:lnTo>
                  <a:pt x="1245" y="8258"/>
                </a:lnTo>
                <a:lnTo>
                  <a:pt x="1247" y="8248"/>
                </a:lnTo>
                <a:lnTo>
                  <a:pt x="1244" y="8238"/>
                </a:lnTo>
                <a:lnTo>
                  <a:pt x="1236" y="8232"/>
                </a:lnTo>
                <a:lnTo>
                  <a:pt x="1226" y="8230"/>
                </a:lnTo>
                <a:lnTo>
                  <a:pt x="1215" y="8232"/>
                </a:lnTo>
                <a:lnTo>
                  <a:pt x="1205" y="8238"/>
                </a:lnTo>
                <a:lnTo>
                  <a:pt x="1196" y="8248"/>
                </a:lnTo>
                <a:lnTo>
                  <a:pt x="1190" y="8258"/>
                </a:lnTo>
                <a:close/>
                <a:moveTo>
                  <a:pt x="1021" y="8871"/>
                </a:moveTo>
                <a:lnTo>
                  <a:pt x="1030" y="8870"/>
                </a:lnTo>
                <a:lnTo>
                  <a:pt x="1039" y="8865"/>
                </a:lnTo>
                <a:lnTo>
                  <a:pt x="1046" y="8858"/>
                </a:lnTo>
                <a:lnTo>
                  <a:pt x="1052" y="8848"/>
                </a:lnTo>
                <a:lnTo>
                  <a:pt x="1053" y="8839"/>
                </a:lnTo>
                <a:lnTo>
                  <a:pt x="1050" y="8831"/>
                </a:lnTo>
                <a:lnTo>
                  <a:pt x="1044" y="8827"/>
                </a:lnTo>
                <a:lnTo>
                  <a:pt x="1035" y="8825"/>
                </a:lnTo>
                <a:lnTo>
                  <a:pt x="1026" y="8827"/>
                </a:lnTo>
                <a:lnTo>
                  <a:pt x="1017" y="8831"/>
                </a:lnTo>
                <a:lnTo>
                  <a:pt x="1010" y="8839"/>
                </a:lnTo>
                <a:lnTo>
                  <a:pt x="1005" y="8848"/>
                </a:lnTo>
                <a:lnTo>
                  <a:pt x="1004" y="8857"/>
                </a:lnTo>
                <a:lnTo>
                  <a:pt x="1007" y="8865"/>
                </a:lnTo>
                <a:lnTo>
                  <a:pt x="1012" y="8870"/>
                </a:lnTo>
                <a:lnTo>
                  <a:pt x="1021" y="8871"/>
                </a:lnTo>
                <a:close/>
                <a:moveTo>
                  <a:pt x="988" y="8973"/>
                </a:moveTo>
                <a:lnTo>
                  <a:pt x="979" y="8975"/>
                </a:lnTo>
                <a:lnTo>
                  <a:pt x="970" y="8979"/>
                </a:lnTo>
                <a:lnTo>
                  <a:pt x="963" y="8986"/>
                </a:lnTo>
                <a:lnTo>
                  <a:pt x="959" y="8996"/>
                </a:lnTo>
                <a:lnTo>
                  <a:pt x="958" y="9005"/>
                </a:lnTo>
                <a:lnTo>
                  <a:pt x="960" y="9012"/>
                </a:lnTo>
                <a:lnTo>
                  <a:pt x="966" y="9016"/>
                </a:lnTo>
                <a:lnTo>
                  <a:pt x="974" y="9018"/>
                </a:lnTo>
                <a:lnTo>
                  <a:pt x="983" y="9016"/>
                </a:lnTo>
                <a:lnTo>
                  <a:pt x="991" y="9012"/>
                </a:lnTo>
                <a:lnTo>
                  <a:pt x="998" y="9005"/>
                </a:lnTo>
                <a:lnTo>
                  <a:pt x="1004" y="8996"/>
                </a:lnTo>
                <a:lnTo>
                  <a:pt x="1005" y="8986"/>
                </a:lnTo>
                <a:lnTo>
                  <a:pt x="1002" y="8979"/>
                </a:lnTo>
                <a:lnTo>
                  <a:pt x="996" y="8975"/>
                </a:lnTo>
                <a:lnTo>
                  <a:pt x="988" y="8973"/>
                </a:lnTo>
                <a:close/>
                <a:moveTo>
                  <a:pt x="926" y="9165"/>
                </a:moveTo>
                <a:lnTo>
                  <a:pt x="935" y="9163"/>
                </a:lnTo>
                <a:lnTo>
                  <a:pt x="943" y="9158"/>
                </a:lnTo>
                <a:lnTo>
                  <a:pt x="950" y="9152"/>
                </a:lnTo>
                <a:lnTo>
                  <a:pt x="955" y="9143"/>
                </a:lnTo>
                <a:lnTo>
                  <a:pt x="956" y="9135"/>
                </a:lnTo>
                <a:lnTo>
                  <a:pt x="954" y="9127"/>
                </a:lnTo>
                <a:lnTo>
                  <a:pt x="948" y="9123"/>
                </a:lnTo>
                <a:lnTo>
                  <a:pt x="940" y="9121"/>
                </a:lnTo>
                <a:lnTo>
                  <a:pt x="931" y="9123"/>
                </a:lnTo>
                <a:lnTo>
                  <a:pt x="923" y="9127"/>
                </a:lnTo>
                <a:lnTo>
                  <a:pt x="916" y="9135"/>
                </a:lnTo>
                <a:lnTo>
                  <a:pt x="912" y="9143"/>
                </a:lnTo>
                <a:lnTo>
                  <a:pt x="911" y="9152"/>
                </a:lnTo>
                <a:lnTo>
                  <a:pt x="913" y="9158"/>
                </a:lnTo>
                <a:lnTo>
                  <a:pt x="919" y="9163"/>
                </a:lnTo>
                <a:lnTo>
                  <a:pt x="926" y="9165"/>
                </a:lnTo>
                <a:close/>
                <a:moveTo>
                  <a:pt x="879" y="9311"/>
                </a:moveTo>
                <a:lnTo>
                  <a:pt x="888" y="9309"/>
                </a:lnTo>
                <a:lnTo>
                  <a:pt x="895" y="9305"/>
                </a:lnTo>
                <a:lnTo>
                  <a:pt x="902" y="9298"/>
                </a:lnTo>
                <a:lnTo>
                  <a:pt x="907" y="9291"/>
                </a:lnTo>
                <a:lnTo>
                  <a:pt x="908" y="9283"/>
                </a:lnTo>
                <a:lnTo>
                  <a:pt x="905" y="9277"/>
                </a:lnTo>
                <a:lnTo>
                  <a:pt x="900" y="9271"/>
                </a:lnTo>
                <a:lnTo>
                  <a:pt x="892" y="9270"/>
                </a:lnTo>
                <a:lnTo>
                  <a:pt x="884" y="9271"/>
                </a:lnTo>
                <a:lnTo>
                  <a:pt x="876" y="9277"/>
                </a:lnTo>
                <a:lnTo>
                  <a:pt x="870" y="9283"/>
                </a:lnTo>
                <a:lnTo>
                  <a:pt x="866" y="9291"/>
                </a:lnTo>
                <a:lnTo>
                  <a:pt x="865" y="9298"/>
                </a:lnTo>
                <a:lnTo>
                  <a:pt x="867" y="9305"/>
                </a:lnTo>
                <a:lnTo>
                  <a:pt x="872" y="9309"/>
                </a:lnTo>
                <a:lnTo>
                  <a:pt x="879" y="9311"/>
                </a:lnTo>
                <a:close/>
                <a:moveTo>
                  <a:pt x="832" y="9457"/>
                </a:moveTo>
                <a:lnTo>
                  <a:pt x="840" y="9456"/>
                </a:lnTo>
                <a:lnTo>
                  <a:pt x="848" y="9452"/>
                </a:lnTo>
                <a:lnTo>
                  <a:pt x="854" y="9446"/>
                </a:lnTo>
                <a:lnTo>
                  <a:pt x="859" y="9438"/>
                </a:lnTo>
                <a:lnTo>
                  <a:pt x="860" y="9431"/>
                </a:lnTo>
                <a:lnTo>
                  <a:pt x="856" y="9424"/>
                </a:lnTo>
                <a:lnTo>
                  <a:pt x="852" y="9420"/>
                </a:lnTo>
                <a:lnTo>
                  <a:pt x="845" y="9419"/>
                </a:lnTo>
                <a:lnTo>
                  <a:pt x="837" y="9420"/>
                </a:lnTo>
                <a:lnTo>
                  <a:pt x="829" y="9424"/>
                </a:lnTo>
                <a:lnTo>
                  <a:pt x="823" y="9431"/>
                </a:lnTo>
                <a:lnTo>
                  <a:pt x="819" y="9438"/>
                </a:lnTo>
                <a:lnTo>
                  <a:pt x="818" y="9446"/>
                </a:lnTo>
                <a:lnTo>
                  <a:pt x="821" y="9452"/>
                </a:lnTo>
                <a:lnTo>
                  <a:pt x="825" y="9456"/>
                </a:lnTo>
                <a:lnTo>
                  <a:pt x="832" y="9457"/>
                </a:lnTo>
                <a:close/>
                <a:moveTo>
                  <a:pt x="785" y="9604"/>
                </a:moveTo>
                <a:lnTo>
                  <a:pt x="793" y="9603"/>
                </a:lnTo>
                <a:lnTo>
                  <a:pt x="800" y="9598"/>
                </a:lnTo>
                <a:lnTo>
                  <a:pt x="805" y="9592"/>
                </a:lnTo>
                <a:lnTo>
                  <a:pt x="809" y="9585"/>
                </a:lnTo>
                <a:lnTo>
                  <a:pt x="810" y="9578"/>
                </a:lnTo>
                <a:lnTo>
                  <a:pt x="808" y="9573"/>
                </a:lnTo>
                <a:lnTo>
                  <a:pt x="803" y="9569"/>
                </a:lnTo>
                <a:lnTo>
                  <a:pt x="797" y="9567"/>
                </a:lnTo>
                <a:lnTo>
                  <a:pt x="789" y="9569"/>
                </a:lnTo>
                <a:lnTo>
                  <a:pt x="782" y="9573"/>
                </a:lnTo>
                <a:lnTo>
                  <a:pt x="777" y="9578"/>
                </a:lnTo>
                <a:lnTo>
                  <a:pt x="773" y="9585"/>
                </a:lnTo>
                <a:lnTo>
                  <a:pt x="772" y="9592"/>
                </a:lnTo>
                <a:lnTo>
                  <a:pt x="774" y="9598"/>
                </a:lnTo>
                <a:lnTo>
                  <a:pt x="779" y="9603"/>
                </a:lnTo>
                <a:lnTo>
                  <a:pt x="785" y="9604"/>
                </a:lnTo>
                <a:close/>
                <a:moveTo>
                  <a:pt x="738" y="9751"/>
                </a:moveTo>
                <a:lnTo>
                  <a:pt x="745" y="9749"/>
                </a:lnTo>
                <a:lnTo>
                  <a:pt x="752" y="9746"/>
                </a:lnTo>
                <a:lnTo>
                  <a:pt x="757" y="9740"/>
                </a:lnTo>
                <a:lnTo>
                  <a:pt x="761" y="9733"/>
                </a:lnTo>
                <a:lnTo>
                  <a:pt x="761" y="9726"/>
                </a:lnTo>
                <a:lnTo>
                  <a:pt x="759" y="9721"/>
                </a:lnTo>
                <a:lnTo>
                  <a:pt x="755" y="9717"/>
                </a:lnTo>
                <a:lnTo>
                  <a:pt x="749" y="9716"/>
                </a:lnTo>
                <a:lnTo>
                  <a:pt x="742" y="9717"/>
                </a:lnTo>
                <a:lnTo>
                  <a:pt x="736" y="9721"/>
                </a:lnTo>
                <a:lnTo>
                  <a:pt x="730" y="9726"/>
                </a:lnTo>
                <a:lnTo>
                  <a:pt x="727" y="9733"/>
                </a:lnTo>
                <a:lnTo>
                  <a:pt x="726" y="9740"/>
                </a:lnTo>
                <a:lnTo>
                  <a:pt x="728" y="9746"/>
                </a:lnTo>
                <a:lnTo>
                  <a:pt x="732" y="9749"/>
                </a:lnTo>
                <a:lnTo>
                  <a:pt x="738" y="9751"/>
                </a:lnTo>
                <a:close/>
                <a:moveTo>
                  <a:pt x="3670" y="161"/>
                </a:moveTo>
                <a:lnTo>
                  <a:pt x="3677" y="160"/>
                </a:lnTo>
                <a:lnTo>
                  <a:pt x="3684" y="156"/>
                </a:lnTo>
                <a:lnTo>
                  <a:pt x="3689" y="151"/>
                </a:lnTo>
                <a:lnTo>
                  <a:pt x="3693" y="144"/>
                </a:lnTo>
                <a:lnTo>
                  <a:pt x="3694" y="137"/>
                </a:lnTo>
                <a:lnTo>
                  <a:pt x="3692" y="132"/>
                </a:lnTo>
                <a:lnTo>
                  <a:pt x="3687" y="128"/>
                </a:lnTo>
                <a:lnTo>
                  <a:pt x="3681" y="127"/>
                </a:lnTo>
                <a:lnTo>
                  <a:pt x="3674" y="128"/>
                </a:lnTo>
                <a:lnTo>
                  <a:pt x="3667" y="132"/>
                </a:lnTo>
                <a:lnTo>
                  <a:pt x="3662" y="137"/>
                </a:lnTo>
                <a:lnTo>
                  <a:pt x="3657" y="144"/>
                </a:lnTo>
                <a:lnTo>
                  <a:pt x="3657" y="151"/>
                </a:lnTo>
                <a:lnTo>
                  <a:pt x="3658" y="156"/>
                </a:lnTo>
                <a:lnTo>
                  <a:pt x="3664" y="160"/>
                </a:lnTo>
                <a:lnTo>
                  <a:pt x="3670" y="161"/>
                </a:lnTo>
                <a:close/>
                <a:moveTo>
                  <a:pt x="3622" y="310"/>
                </a:moveTo>
                <a:lnTo>
                  <a:pt x="3630" y="309"/>
                </a:lnTo>
                <a:lnTo>
                  <a:pt x="3637" y="305"/>
                </a:lnTo>
                <a:lnTo>
                  <a:pt x="3643" y="298"/>
                </a:lnTo>
                <a:lnTo>
                  <a:pt x="3646" y="291"/>
                </a:lnTo>
                <a:lnTo>
                  <a:pt x="3647" y="284"/>
                </a:lnTo>
                <a:lnTo>
                  <a:pt x="3645" y="279"/>
                </a:lnTo>
                <a:lnTo>
                  <a:pt x="3641" y="275"/>
                </a:lnTo>
                <a:lnTo>
                  <a:pt x="3634" y="273"/>
                </a:lnTo>
                <a:lnTo>
                  <a:pt x="3626" y="275"/>
                </a:lnTo>
                <a:lnTo>
                  <a:pt x="3620" y="279"/>
                </a:lnTo>
                <a:lnTo>
                  <a:pt x="3613" y="284"/>
                </a:lnTo>
                <a:lnTo>
                  <a:pt x="3609" y="291"/>
                </a:lnTo>
                <a:lnTo>
                  <a:pt x="3608" y="298"/>
                </a:lnTo>
                <a:lnTo>
                  <a:pt x="3610" y="305"/>
                </a:lnTo>
                <a:lnTo>
                  <a:pt x="3616" y="309"/>
                </a:lnTo>
                <a:lnTo>
                  <a:pt x="3622" y="310"/>
                </a:lnTo>
                <a:close/>
                <a:moveTo>
                  <a:pt x="3575" y="459"/>
                </a:moveTo>
                <a:lnTo>
                  <a:pt x="3583" y="457"/>
                </a:lnTo>
                <a:lnTo>
                  <a:pt x="3590" y="453"/>
                </a:lnTo>
                <a:lnTo>
                  <a:pt x="3596" y="447"/>
                </a:lnTo>
                <a:lnTo>
                  <a:pt x="3600" y="439"/>
                </a:lnTo>
                <a:lnTo>
                  <a:pt x="3601" y="431"/>
                </a:lnTo>
                <a:lnTo>
                  <a:pt x="3599" y="425"/>
                </a:lnTo>
                <a:lnTo>
                  <a:pt x="3594" y="421"/>
                </a:lnTo>
                <a:lnTo>
                  <a:pt x="3587" y="420"/>
                </a:lnTo>
                <a:lnTo>
                  <a:pt x="3579" y="421"/>
                </a:lnTo>
                <a:lnTo>
                  <a:pt x="3572" y="425"/>
                </a:lnTo>
                <a:lnTo>
                  <a:pt x="3564" y="431"/>
                </a:lnTo>
                <a:lnTo>
                  <a:pt x="3561" y="439"/>
                </a:lnTo>
                <a:lnTo>
                  <a:pt x="3560" y="447"/>
                </a:lnTo>
                <a:lnTo>
                  <a:pt x="3562" y="453"/>
                </a:lnTo>
                <a:lnTo>
                  <a:pt x="3568" y="457"/>
                </a:lnTo>
                <a:lnTo>
                  <a:pt x="3575" y="459"/>
                </a:lnTo>
                <a:close/>
                <a:moveTo>
                  <a:pt x="3527" y="607"/>
                </a:moveTo>
                <a:lnTo>
                  <a:pt x="3535" y="606"/>
                </a:lnTo>
                <a:lnTo>
                  <a:pt x="3543" y="601"/>
                </a:lnTo>
                <a:lnTo>
                  <a:pt x="3549" y="595"/>
                </a:lnTo>
                <a:lnTo>
                  <a:pt x="3553" y="587"/>
                </a:lnTo>
                <a:lnTo>
                  <a:pt x="3554" y="578"/>
                </a:lnTo>
                <a:lnTo>
                  <a:pt x="3552" y="572"/>
                </a:lnTo>
                <a:lnTo>
                  <a:pt x="3547" y="568"/>
                </a:lnTo>
                <a:lnTo>
                  <a:pt x="3540" y="566"/>
                </a:lnTo>
                <a:lnTo>
                  <a:pt x="3532" y="568"/>
                </a:lnTo>
                <a:lnTo>
                  <a:pt x="3524" y="572"/>
                </a:lnTo>
                <a:lnTo>
                  <a:pt x="3516" y="578"/>
                </a:lnTo>
                <a:lnTo>
                  <a:pt x="3512" y="587"/>
                </a:lnTo>
                <a:lnTo>
                  <a:pt x="3511" y="595"/>
                </a:lnTo>
                <a:lnTo>
                  <a:pt x="3514" y="601"/>
                </a:lnTo>
                <a:lnTo>
                  <a:pt x="3520" y="606"/>
                </a:lnTo>
                <a:lnTo>
                  <a:pt x="3527" y="607"/>
                </a:lnTo>
                <a:close/>
                <a:moveTo>
                  <a:pt x="3479" y="755"/>
                </a:moveTo>
                <a:lnTo>
                  <a:pt x="3488" y="754"/>
                </a:lnTo>
                <a:lnTo>
                  <a:pt x="3496" y="749"/>
                </a:lnTo>
                <a:lnTo>
                  <a:pt x="3503" y="743"/>
                </a:lnTo>
                <a:lnTo>
                  <a:pt x="3507" y="735"/>
                </a:lnTo>
                <a:lnTo>
                  <a:pt x="3508" y="726"/>
                </a:lnTo>
                <a:lnTo>
                  <a:pt x="3505" y="719"/>
                </a:lnTo>
                <a:lnTo>
                  <a:pt x="3500" y="714"/>
                </a:lnTo>
                <a:lnTo>
                  <a:pt x="3493" y="713"/>
                </a:lnTo>
                <a:lnTo>
                  <a:pt x="3484" y="714"/>
                </a:lnTo>
                <a:lnTo>
                  <a:pt x="3476" y="719"/>
                </a:lnTo>
                <a:lnTo>
                  <a:pt x="3468" y="726"/>
                </a:lnTo>
                <a:lnTo>
                  <a:pt x="3464" y="735"/>
                </a:lnTo>
                <a:lnTo>
                  <a:pt x="3463" y="743"/>
                </a:lnTo>
                <a:lnTo>
                  <a:pt x="3466" y="749"/>
                </a:lnTo>
                <a:lnTo>
                  <a:pt x="3472" y="754"/>
                </a:lnTo>
                <a:lnTo>
                  <a:pt x="3479" y="755"/>
                </a:lnTo>
                <a:close/>
                <a:moveTo>
                  <a:pt x="3432" y="903"/>
                </a:moveTo>
                <a:lnTo>
                  <a:pt x="3441" y="902"/>
                </a:lnTo>
                <a:lnTo>
                  <a:pt x="3449" y="897"/>
                </a:lnTo>
                <a:lnTo>
                  <a:pt x="3456" y="890"/>
                </a:lnTo>
                <a:lnTo>
                  <a:pt x="3460" y="882"/>
                </a:lnTo>
                <a:lnTo>
                  <a:pt x="3461" y="873"/>
                </a:lnTo>
                <a:lnTo>
                  <a:pt x="3459" y="867"/>
                </a:lnTo>
                <a:lnTo>
                  <a:pt x="3453" y="861"/>
                </a:lnTo>
                <a:lnTo>
                  <a:pt x="3446" y="859"/>
                </a:lnTo>
                <a:lnTo>
                  <a:pt x="3437" y="861"/>
                </a:lnTo>
                <a:lnTo>
                  <a:pt x="3428" y="867"/>
                </a:lnTo>
                <a:lnTo>
                  <a:pt x="3420" y="873"/>
                </a:lnTo>
                <a:lnTo>
                  <a:pt x="3416" y="882"/>
                </a:lnTo>
                <a:lnTo>
                  <a:pt x="3415" y="890"/>
                </a:lnTo>
                <a:lnTo>
                  <a:pt x="3417" y="897"/>
                </a:lnTo>
                <a:lnTo>
                  <a:pt x="3423" y="902"/>
                </a:lnTo>
                <a:lnTo>
                  <a:pt x="3432" y="903"/>
                </a:lnTo>
                <a:close/>
                <a:moveTo>
                  <a:pt x="3384" y="1053"/>
                </a:moveTo>
                <a:lnTo>
                  <a:pt x="3393" y="1050"/>
                </a:lnTo>
                <a:lnTo>
                  <a:pt x="3402" y="1045"/>
                </a:lnTo>
                <a:lnTo>
                  <a:pt x="3409" y="1038"/>
                </a:lnTo>
                <a:lnTo>
                  <a:pt x="3414" y="1029"/>
                </a:lnTo>
                <a:lnTo>
                  <a:pt x="3415" y="1021"/>
                </a:lnTo>
                <a:lnTo>
                  <a:pt x="3412" y="1013"/>
                </a:lnTo>
                <a:lnTo>
                  <a:pt x="3407" y="1009"/>
                </a:lnTo>
                <a:lnTo>
                  <a:pt x="3399" y="1007"/>
                </a:lnTo>
                <a:lnTo>
                  <a:pt x="3389" y="1009"/>
                </a:lnTo>
                <a:lnTo>
                  <a:pt x="3381" y="1013"/>
                </a:lnTo>
                <a:lnTo>
                  <a:pt x="3372" y="1021"/>
                </a:lnTo>
                <a:lnTo>
                  <a:pt x="3368" y="1029"/>
                </a:lnTo>
                <a:lnTo>
                  <a:pt x="3367" y="1038"/>
                </a:lnTo>
                <a:lnTo>
                  <a:pt x="3369" y="1045"/>
                </a:lnTo>
                <a:lnTo>
                  <a:pt x="3375" y="1050"/>
                </a:lnTo>
                <a:lnTo>
                  <a:pt x="3384" y="1053"/>
                </a:lnTo>
                <a:close/>
                <a:moveTo>
                  <a:pt x="3336" y="1201"/>
                </a:moveTo>
                <a:lnTo>
                  <a:pt x="3346" y="1199"/>
                </a:lnTo>
                <a:lnTo>
                  <a:pt x="3355" y="1194"/>
                </a:lnTo>
                <a:lnTo>
                  <a:pt x="3362" y="1186"/>
                </a:lnTo>
                <a:lnTo>
                  <a:pt x="3367" y="1177"/>
                </a:lnTo>
                <a:lnTo>
                  <a:pt x="3368" y="1168"/>
                </a:lnTo>
                <a:lnTo>
                  <a:pt x="3366" y="1160"/>
                </a:lnTo>
                <a:lnTo>
                  <a:pt x="3360" y="1155"/>
                </a:lnTo>
                <a:lnTo>
                  <a:pt x="3351" y="1153"/>
                </a:lnTo>
                <a:lnTo>
                  <a:pt x="3342" y="1155"/>
                </a:lnTo>
                <a:lnTo>
                  <a:pt x="3333" y="1160"/>
                </a:lnTo>
                <a:lnTo>
                  <a:pt x="3324" y="1168"/>
                </a:lnTo>
                <a:lnTo>
                  <a:pt x="3320" y="1177"/>
                </a:lnTo>
                <a:lnTo>
                  <a:pt x="3319" y="1186"/>
                </a:lnTo>
                <a:lnTo>
                  <a:pt x="3321" y="1194"/>
                </a:lnTo>
                <a:lnTo>
                  <a:pt x="3327" y="1199"/>
                </a:lnTo>
                <a:lnTo>
                  <a:pt x="3336" y="1201"/>
                </a:lnTo>
                <a:close/>
                <a:moveTo>
                  <a:pt x="3289" y="1349"/>
                </a:moveTo>
                <a:lnTo>
                  <a:pt x="3299" y="1347"/>
                </a:lnTo>
                <a:lnTo>
                  <a:pt x="3308" y="1342"/>
                </a:lnTo>
                <a:lnTo>
                  <a:pt x="3316" y="1334"/>
                </a:lnTo>
                <a:lnTo>
                  <a:pt x="3321" y="1324"/>
                </a:lnTo>
                <a:lnTo>
                  <a:pt x="3322" y="1315"/>
                </a:lnTo>
                <a:lnTo>
                  <a:pt x="3319" y="1307"/>
                </a:lnTo>
                <a:lnTo>
                  <a:pt x="3313" y="1302"/>
                </a:lnTo>
                <a:lnTo>
                  <a:pt x="3304" y="1300"/>
                </a:lnTo>
                <a:lnTo>
                  <a:pt x="3294" y="1302"/>
                </a:lnTo>
                <a:lnTo>
                  <a:pt x="3285" y="1307"/>
                </a:lnTo>
                <a:lnTo>
                  <a:pt x="3276" y="1315"/>
                </a:lnTo>
                <a:lnTo>
                  <a:pt x="3272" y="1324"/>
                </a:lnTo>
                <a:lnTo>
                  <a:pt x="3270" y="1334"/>
                </a:lnTo>
                <a:lnTo>
                  <a:pt x="3273" y="1342"/>
                </a:lnTo>
                <a:lnTo>
                  <a:pt x="3279" y="1347"/>
                </a:lnTo>
                <a:lnTo>
                  <a:pt x="3289" y="1349"/>
                </a:lnTo>
                <a:close/>
                <a:moveTo>
                  <a:pt x="3241" y="1497"/>
                </a:moveTo>
                <a:lnTo>
                  <a:pt x="3252" y="1495"/>
                </a:lnTo>
                <a:lnTo>
                  <a:pt x="3261" y="1490"/>
                </a:lnTo>
                <a:lnTo>
                  <a:pt x="3269" y="1482"/>
                </a:lnTo>
                <a:lnTo>
                  <a:pt x="3274" y="1472"/>
                </a:lnTo>
                <a:lnTo>
                  <a:pt x="3275" y="1462"/>
                </a:lnTo>
                <a:lnTo>
                  <a:pt x="3272" y="1454"/>
                </a:lnTo>
                <a:lnTo>
                  <a:pt x="3266" y="1448"/>
                </a:lnTo>
                <a:lnTo>
                  <a:pt x="3257" y="1446"/>
                </a:lnTo>
                <a:lnTo>
                  <a:pt x="3247" y="1448"/>
                </a:lnTo>
                <a:lnTo>
                  <a:pt x="3237" y="1454"/>
                </a:lnTo>
                <a:lnTo>
                  <a:pt x="3228" y="1462"/>
                </a:lnTo>
                <a:lnTo>
                  <a:pt x="3223" y="1472"/>
                </a:lnTo>
                <a:lnTo>
                  <a:pt x="3222" y="1482"/>
                </a:lnTo>
                <a:lnTo>
                  <a:pt x="3225" y="1490"/>
                </a:lnTo>
                <a:lnTo>
                  <a:pt x="3231" y="1495"/>
                </a:lnTo>
                <a:lnTo>
                  <a:pt x="3241" y="1497"/>
                </a:lnTo>
                <a:close/>
                <a:moveTo>
                  <a:pt x="3194" y="1645"/>
                </a:moveTo>
                <a:lnTo>
                  <a:pt x="3204" y="1643"/>
                </a:lnTo>
                <a:lnTo>
                  <a:pt x="3214" y="1638"/>
                </a:lnTo>
                <a:lnTo>
                  <a:pt x="3222" y="1630"/>
                </a:lnTo>
                <a:lnTo>
                  <a:pt x="3227" y="1620"/>
                </a:lnTo>
                <a:lnTo>
                  <a:pt x="3229" y="1609"/>
                </a:lnTo>
                <a:lnTo>
                  <a:pt x="3226" y="1601"/>
                </a:lnTo>
                <a:lnTo>
                  <a:pt x="3219" y="1595"/>
                </a:lnTo>
                <a:lnTo>
                  <a:pt x="3210" y="1593"/>
                </a:lnTo>
                <a:lnTo>
                  <a:pt x="3199" y="1595"/>
                </a:lnTo>
                <a:lnTo>
                  <a:pt x="3190" y="1601"/>
                </a:lnTo>
                <a:lnTo>
                  <a:pt x="3180" y="1609"/>
                </a:lnTo>
                <a:lnTo>
                  <a:pt x="3175" y="1620"/>
                </a:lnTo>
                <a:lnTo>
                  <a:pt x="3174" y="1630"/>
                </a:lnTo>
                <a:lnTo>
                  <a:pt x="3177" y="1638"/>
                </a:lnTo>
                <a:lnTo>
                  <a:pt x="3183" y="1643"/>
                </a:lnTo>
                <a:lnTo>
                  <a:pt x="3194" y="1645"/>
                </a:lnTo>
                <a:close/>
                <a:moveTo>
                  <a:pt x="3146" y="1793"/>
                </a:moveTo>
                <a:lnTo>
                  <a:pt x="3157" y="1791"/>
                </a:lnTo>
                <a:lnTo>
                  <a:pt x="3167" y="1786"/>
                </a:lnTo>
                <a:lnTo>
                  <a:pt x="3175" y="1777"/>
                </a:lnTo>
                <a:lnTo>
                  <a:pt x="3181" y="1767"/>
                </a:lnTo>
                <a:lnTo>
                  <a:pt x="3182" y="1757"/>
                </a:lnTo>
                <a:lnTo>
                  <a:pt x="3179" y="1747"/>
                </a:lnTo>
                <a:lnTo>
                  <a:pt x="3173" y="1742"/>
                </a:lnTo>
                <a:lnTo>
                  <a:pt x="3163" y="1740"/>
                </a:lnTo>
                <a:lnTo>
                  <a:pt x="3152" y="1742"/>
                </a:lnTo>
                <a:lnTo>
                  <a:pt x="3142" y="1747"/>
                </a:lnTo>
                <a:lnTo>
                  <a:pt x="3132" y="1757"/>
                </a:lnTo>
                <a:lnTo>
                  <a:pt x="3127" y="1767"/>
                </a:lnTo>
                <a:lnTo>
                  <a:pt x="3126" y="1777"/>
                </a:lnTo>
                <a:lnTo>
                  <a:pt x="3129" y="1786"/>
                </a:lnTo>
                <a:lnTo>
                  <a:pt x="3135" y="1791"/>
                </a:lnTo>
                <a:lnTo>
                  <a:pt x="3146" y="1793"/>
                </a:lnTo>
                <a:close/>
                <a:moveTo>
                  <a:pt x="3098" y="1943"/>
                </a:moveTo>
                <a:lnTo>
                  <a:pt x="3110" y="1940"/>
                </a:lnTo>
                <a:lnTo>
                  <a:pt x="3120" y="1934"/>
                </a:lnTo>
                <a:lnTo>
                  <a:pt x="3129" y="1925"/>
                </a:lnTo>
                <a:lnTo>
                  <a:pt x="3134" y="1914"/>
                </a:lnTo>
                <a:lnTo>
                  <a:pt x="3136" y="1904"/>
                </a:lnTo>
                <a:lnTo>
                  <a:pt x="3133" y="1895"/>
                </a:lnTo>
                <a:lnTo>
                  <a:pt x="3126" y="1888"/>
                </a:lnTo>
                <a:lnTo>
                  <a:pt x="3116" y="1886"/>
                </a:lnTo>
                <a:lnTo>
                  <a:pt x="3105" y="1888"/>
                </a:lnTo>
                <a:lnTo>
                  <a:pt x="3094" y="1895"/>
                </a:lnTo>
                <a:lnTo>
                  <a:pt x="3084" y="1904"/>
                </a:lnTo>
                <a:lnTo>
                  <a:pt x="3079" y="1914"/>
                </a:lnTo>
                <a:lnTo>
                  <a:pt x="3078" y="1925"/>
                </a:lnTo>
                <a:lnTo>
                  <a:pt x="3081" y="1934"/>
                </a:lnTo>
                <a:lnTo>
                  <a:pt x="3087" y="1941"/>
                </a:lnTo>
                <a:lnTo>
                  <a:pt x="3098" y="1943"/>
                </a:lnTo>
                <a:close/>
                <a:moveTo>
                  <a:pt x="3088" y="2062"/>
                </a:moveTo>
                <a:lnTo>
                  <a:pt x="3089" y="2051"/>
                </a:lnTo>
                <a:lnTo>
                  <a:pt x="3086" y="2042"/>
                </a:lnTo>
                <a:lnTo>
                  <a:pt x="3079" y="2036"/>
                </a:lnTo>
                <a:lnTo>
                  <a:pt x="3069" y="2034"/>
                </a:lnTo>
                <a:lnTo>
                  <a:pt x="3057" y="2036"/>
                </a:lnTo>
                <a:lnTo>
                  <a:pt x="3046" y="2042"/>
                </a:lnTo>
                <a:lnTo>
                  <a:pt x="3036" y="2051"/>
                </a:lnTo>
                <a:lnTo>
                  <a:pt x="3031" y="2062"/>
                </a:lnTo>
                <a:lnTo>
                  <a:pt x="3029" y="2073"/>
                </a:lnTo>
                <a:lnTo>
                  <a:pt x="3033" y="2083"/>
                </a:lnTo>
                <a:lnTo>
                  <a:pt x="3039" y="2089"/>
                </a:lnTo>
                <a:lnTo>
                  <a:pt x="3051" y="2091"/>
                </a:lnTo>
                <a:lnTo>
                  <a:pt x="3062" y="2089"/>
                </a:lnTo>
                <a:lnTo>
                  <a:pt x="3073" y="2083"/>
                </a:lnTo>
                <a:lnTo>
                  <a:pt x="3082" y="2073"/>
                </a:lnTo>
                <a:lnTo>
                  <a:pt x="3088" y="2062"/>
                </a:lnTo>
                <a:close/>
                <a:moveTo>
                  <a:pt x="3041" y="2209"/>
                </a:moveTo>
                <a:lnTo>
                  <a:pt x="3042" y="2198"/>
                </a:lnTo>
                <a:lnTo>
                  <a:pt x="3039" y="2189"/>
                </a:lnTo>
                <a:lnTo>
                  <a:pt x="3032" y="2183"/>
                </a:lnTo>
                <a:lnTo>
                  <a:pt x="3021" y="2181"/>
                </a:lnTo>
                <a:lnTo>
                  <a:pt x="3010" y="2183"/>
                </a:lnTo>
                <a:lnTo>
                  <a:pt x="2999" y="2189"/>
                </a:lnTo>
                <a:lnTo>
                  <a:pt x="2989" y="2198"/>
                </a:lnTo>
                <a:lnTo>
                  <a:pt x="2983" y="2209"/>
                </a:lnTo>
                <a:lnTo>
                  <a:pt x="2982" y="2221"/>
                </a:lnTo>
                <a:lnTo>
                  <a:pt x="2985" y="2230"/>
                </a:lnTo>
                <a:lnTo>
                  <a:pt x="2992" y="2236"/>
                </a:lnTo>
                <a:lnTo>
                  <a:pt x="3003" y="2239"/>
                </a:lnTo>
                <a:lnTo>
                  <a:pt x="3015" y="2236"/>
                </a:lnTo>
                <a:lnTo>
                  <a:pt x="3026" y="2230"/>
                </a:lnTo>
                <a:lnTo>
                  <a:pt x="3035" y="2221"/>
                </a:lnTo>
                <a:lnTo>
                  <a:pt x="3041" y="2209"/>
                </a:lnTo>
                <a:close/>
                <a:moveTo>
                  <a:pt x="2994" y="2357"/>
                </a:moveTo>
                <a:lnTo>
                  <a:pt x="2997" y="2345"/>
                </a:lnTo>
                <a:lnTo>
                  <a:pt x="2992" y="2336"/>
                </a:lnTo>
                <a:lnTo>
                  <a:pt x="2985" y="2330"/>
                </a:lnTo>
                <a:lnTo>
                  <a:pt x="2974" y="2327"/>
                </a:lnTo>
                <a:lnTo>
                  <a:pt x="2962" y="2330"/>
                </a:lnTo>
                <a:lnTo>
                  <a:pt x="2951" y="2336"/>
                </a:lnTo>
                <a:lnTo>
                  <a:pt x="2941" y="2345"/>
                </a:lnTo>
                <a:lnTo>
                  <a:pt x="2935" y="2357"/>
                </a:lnTo>
                <a:lnTo>
                  <a:pt x="2933" y="2369"/>
                </a:lnTo>
                <a:lnTo>
                  <a:pt x="2937" y="2378"/>
                </a:lnTo>
                <a:lnTo>
                  <a:pt x="2944" y="2384"/>
                </a:lnTo>
                <a:lnTo>
                  <a:pt x="2956" y="2387"/>
                </a:lnTo>
                <a:lnTo>
                  <a:pt x="2968" y="2384"/>
                </a:lnTo>
                <a:lnTo>
                  <a:pt x="2979" y="2378"/>
                </a:lnTo>
                <a:lnTo>
                  <a:pt x="2988" y="2369"/>
                </a:lnTo>
                <a:lnTo>
                  <a:pt x="2994" y="2357"/>
                </a:lnTo>
                <a:close/>
                <a:moveTo>
                  <a:pt x="2948" y="2505"/>
                </a:moveTo>
                <a:lnTo>
                  <a:pt x="2950" y="2492"/>
                </a:lnTo>
                <a:lnTo>
                  <a:pt x="2946" y="2483"/>
                </a:lnTo>
                <a:lnTo>
                  <a:pt x="2938" y="2476"/>
                </a:lnTo>
                <a:lnTo>
                  <a:pt x="2927" y="2474"/>
                </a:lnTo>
                <a:lnTo>
                  <a:pt x="2915" y="2476"/>
                </a:lnTo>
                <a:lnTo>
                  <a:pt x="2903" y="2483"/>
                </a:lnTo>
                <a:lnTo>
                  <a:pt x="2893" y="2492"/>
                </a:lnTo>
                <a:lnTo>
                  <a:pt x="2887" y="2505"/>
                </a:lnTo>
                <a:lnTo>
                  <a:pt x="2885" y="2517"/>
                </a:lnTo>
                <a:lnTo>
                  <a:pt x="2889" y="2526"/>
                </a:lnTo>
                <a:lnTo>
                  <a:pt x="2896" y="2533"/>
                </a:lnTo>
                <a:lnTo>
                  <a:pt x="2908" y="2535"/>
                </a:lnTo>
                <a:lnTo>
                  <a:pt x="2920" y="2533"/>
                </a:lnTo>
                <a:lnTo>
                  <a:pt x="2932" y="2526"/>
                </a:lnTo>
                <a:lnTo>
                  <a:pt x="2942" y="2517"/>
                </a:lnTo>
                <a:lnTo>
                  <a:pt x="2948" y="2505"/>
                </a:lnTo>
                <a:close/>
                <a:moveTo>
                  <a:pt x="2902" y="2652"/>
                </a:moveTo>
                <a:lnTo>
                  <a:pt x="2903" y="2640"/>
                </a:lnTo>
                <a:lnTo>
                  <a:pt x="2899" y="2630"/>
                </a:lnTo>
                <a:lnTo>
                  <a:pt x="2891" y="2623"/>
                </a:lnTo>
                <a:lnTo>
                  <a:pt x="2880" y="2621"/>
                </a:lnTo>
                <a:lnTo>
                  <a:pt x="2867" y="2623"/>
                </a:lnTo>
                <a:lnTo>
                  <a:pt x="2856" y="2630"/>
                </a:lnTo>
                <a:lnTo>
                  <a:pt x="2845" y="2640"/>
                </a:lnTo>
                <a:lnTo>
                  <a:pt x="2839" y="2652"/>
                </a:lnTo>
                <a:lnTo>
                  <a:pt x="2837" y="2664"/>
                </a:lnTo>
                <a:lnTo>
                  <a:pt x="2841" y="2674"/>
                </a:lnTo>
                <a:lnTo>
                  <a:pt x="2848" y="2680"/>
                </a:lnTo>
                <a:lnTo>
                  <a:pt x="2860" y="2683"/>
                </a:lnTo>
                <a:lnTo>
                  <a:pt x="2873" y="2680"/>
                </a:lnTo>
                <a:lnTo>
                  <a:pt x="2885" y="2674"/>
                </a:lnTo>
                <a:lnTo>
                  <a:pt x="2894" y="2664"/>
                </a:lnTo>
                <a:lnTo>
                  <a:pt x="2902" y="2652"/>
                </a:lnTo>
                <a:close/>
                <a:moveTo>
                  <a:pt x="2855" y="2800"/>
                </a:moveTo>
                <a:lnTo>
                  <a:pt x="2856" y="2788"/>
                </a:lnTo>
                <a:lnTo>
                  <a:pt x="2852" y="2777"/>
                </a:lnTo>
                <a:lnTo>
                  <a:pt x="2844" y="2770"/>
                </a:lnTo>
                <a:lnTo>
                  <a:pt x="2833" y="2768"/>
                </a:lnTo>
                <a:lnTo>
                  <a:pt x="2820" y="2770"/>
                </a:lnTo>
                <a:lnTo>
                  <a:pt x="2808" y="2777"/>
                </a:lnTo>
                <a:lnTo>
                  <a:pt x="2797" y="2788"/>
                </a:lnTo>
                <a:lnTo>
                  <a:pt x="2791" y="2800"/>
                </a:lnTo>
                <a:lnTo>
                  <a:pt x="2790" y="2812"/>
                </a:lnTo>
                <a:lnTo>
                  <a:pt x="2793" y="2821"/>
                </a:lnTo>
                <a:lnTo>
                  <a:pt x="2801" y="2829"/>
                </a:lnTo>
                <a:lnTo>
                  <a:pt x="2813" y="2831"/>
                </a:lnTo>
                <a:lnTo>
                  <a:pt x="2826" y="2829"/>
                </a:lnTo>
                <a:lnTo>
                  <a:pt x="2838" y="2821"/>
                </a:lnTo>
                <a:lnTo>
                  <a:pt x="2847" y="2812"/>
                </a:lnTo>
                <a:lnTo>
                  <a:pt x="2855" y="2800"/>
                </a:lnTo>
                <a:close/>
                <a:moveTo>
                  <a:pt x="2808" y="2947"/>
                </a:moveTo>
                <a:lnTo>
                  <a:pt x="2810" y="2935"/>
                </a:lnTo>
                <a:lnTo>
                  <a:pt x="2805" y="2925"/>
                </a:lnTo>
                <a:lnTo>
                  <a:pt x="2797" y="2917"/>
                </a:lnTo>
                <a:lnTo>
                  <a:pt x="2786" y="2914"/>
                </a:lnTo>
                <a:lnTo>
                  <a:pt x="2773" y="2917"/>
                </a:lnTo>
                <a:lnTo>
                  <a:pt x="2760" y="2925"/>
                </a:lnTo>
                <a:lnTo>
                  <a:pt x="2749" y="2935"/>
                </a:lnTo>
                <a:lnTo>
                  <a:pt x="2743" y="2947"/>
                </a:lnTo>
                <a:lnTo>
                  <a:pt x="2741" y="2959"/>
                </a:lnTo>
                <a:lnTo>
                  <a:pt x="2745" y="2970"/>
                </a:lnTo>
                <a:lnTo>
                  <a:pt x="2753" y="2977"/>
                </a:lnTo>
                <a:lnTo>
                  <a:pt x="2765" y="2980"/>
                </a:lnTo>
                <a:lnTo>
                  <a:pt x="2778" y="2977"/>
                </a:lnTo>
                <a:lnTo>
                  <a:pt x="2791" y="2970"/>
                </a:lnTo>
                <a:lnTo>
                  <a:pt x="2801" y="2959"/>
                </a:lnTo>
                <a:lnTo>
                  <a:pt x="2808" y="2947"/>
                </a:lnTo>
                <a:close/>
                <a:moveTo>
                  <a:pt x="2695" y="3094"/>
                </a:moveTo>
                <a:lnTo>
                  <a:pt x="2694" y="3108"/>
                </a:lnTo>
                <a:lnTo>
                  <a:pt x="2697" y="3118"/>
                </a:lnTo>
                <a:lnTo>
                  <a:pt x="2705" y="3125"/>
                </a:lnTo>
                <a:lnTo>
                  <a:pt x="2718" y="3127"/>
                </a:lnTo>
                <a:lnTo>
                  <a:pt x="2731" y="3125"/>
                </a:lnTo>
                <a:lnTo>
                  <a:pt x="2743" y="3118"/>
                </a:lnTo>
                <a:lnTo>
                  <a:pt x="2754" y="3108"/>
                </a:lnTo>
                <a:lnTo>
                  <a:pt x="2761" y="3094"/>
                </a:lnTo>
                <a:lnTo>
                  <a:pt x="2763" y="3082"/>
                </a:lnTo>
                <a:lnTo>
                  <a:pt x="2758" y="3072"/>
                </a:lnTo>
                <a:lnTo>
                  <a:pt x="2750" y="3065"/>
                </a:lnTo>
                <a:lnTo>
                  <a:pt x="2738" y="3062"/>
                </a:lnTo>
                <a:lnTo>
                  <a:pt x="2725" y="3065"/>
                </a:lnTo>
                <a:lnTo>
                  <a:pt x="2713" y="3072"/>
                </a:lnTo>
                <a:lnTo>
                  <a:pt x="2702" y="3082"/>
                </a:lnTo>
                <a:lnTo>
                  <a:pt x="2695" y="3094"/>
                </a:lnTo>
                <a:close/>
                <a:moveTo>
                  <a:pt x="2647" y="3242"/>
                </a:moveTo>
                <a:lnTo>
                  <a:pt x="2646" y="3255"/>
                </a:lnTo>
                <a:lnTo>
                  <a:pt x="2649" y="3266"/>
                </a:lnTo>
                <a:lnTo>
                  <a:pt x="2658" y="3273"/>
                </a:lnTo>
                <a:lnTo>
                  <a:pt x="2670" y="3275"/>
                </a:lnTo>
                <a:lnTo>
                  <a:pt x="2684" y="3273"/>
                </a:lnTo>
                <a:lnTo>
                  <a:pt x="2696" y="3266"/>
                </a:lnTo>
                <a:lnTo>
                  <a:pt x="2707" y="3255"/>
                </a:lnTo>
                <a:lnTo>
                  <a:pt x="2714" y="3242"/>
                </a:lnTo>
                <a:lnTo>
                  <a:pt x="2716" y="3229"/>
                </a:lnTo>
                <a:lnTo>
                  <a:pt x="2712" y="3219"/>
                </a:lnTo>
                <a:lnTo>
                  <a:pt x="2703" y="3212"/>
                </a:lnTo>
                <a:lnTo>
                  <a:pt x="2691" y="3209"/>
                </a:lnTo>
                <a:lnTo>
                  <a:pt x="2678" y="3212"/>
                </a:lnTo>
                <a:lnTo>
                  <a:pt x="2665" y="3219"/>
                </a:lnTo>
                <a:lnTo>
                  <a:pt x="2654" y="3229"/>
                </a:lnTo>
                <a:lnTo>
                  <a:pt x="2647" y="3242"/>
                </a:lnTo>
                <a:close/>
                <a:moveTo>
                  <a:pt x="2600" y="3390"/>
                </a:moveTo>
                <a:lnTo>
                  <a:pt x="2598" y="3403"/>
                </a:lnTo>
                <a:lnTo>
                  <a:pt x="2602" y="3413"/>
                </a:lnTo>
                <a:lnTo>
                  <a:pt x="2610" y="3420"/>
                </a:lnTo>
                <a:lnTo>
                  <a:pt x="2623" y="3423"/>
                </a:lnTo>
                <a:lnTo>
                  <a:pt x="2636" y="3420"/>
                </a:lnTo>
                <a:lnTo>
                  <a:pt x="2649" y="3413"/>
                </a:lnTo>
                <a:lnTo>
                  <a:pt x="2660" y="3403"/>
                </a:lnTo>
                <a:lnTo>
                  <a:pt x="2667" y="3390"/>
                </a:lnTo>
                <a:lnTo>
                  <a:pt x="2669" y="3376"/>
                </a:lnTo>
                <a:lnTo>
                  <a:pt x="2665" y="3366"/>
                </a:lnTo>
                <a:lnTo>
                  <a:pt x="2656" y="3359"/>
                </a:lnTo>
                <a:lnTo>
                  <a:pt x="2644" y="3356"/>
                </a:lnTo>
                <a:lnTo>
                  <a:pt x="2630" y="3359"/>
                </a:lnTo>
                <a:lnTo>
                  <a:pt x="2618" y="3366"/>
                </a:lnTo>
                <a:lnTo>
                  <a:pt x="2606" y="3376"/>
                </a:lnTo>
                <a:lnTo>
                  <a:pt x="2600" y="3390"/>
                </a:lnTo>
                <a:close/>
                <a:moveTo>
                  <a:pt x="2620" y="3537"/>
                </a:moveTo>
                <a:lnTo>
                  <a:pt x="2622" y="3524"/>
                </a:lnTo>
                <a:lnTo>
                  <a:pt x="2618" y="3513"/>
                </a:lnTo>
                <a:lnTo>
                  <a:pt x="2609" y="3506"/>
                </a:lnTo>
                <a:lnTo>
                  <a:pt x="2597" y="3503"/>
                </a:lnTo>
                <a:lnTo>
                  <a:pt x="2583" y="3506"/>
                </a:lnTo>
                <a:lnTo>
                  <a:pt x="2570" y="3513"/>
                </a:lnTo>
                <a:lnTo>
                  <a:pt x="2559" y="3524"/>
                </a:lnTo>
                <a:lnTo>
                  <a:pt x="2552" y="3537"/>
                </a:lnTo>
                <a:lnTo>
                  <a:pt x="2550" y="3550"/>
                </a:lnTo>
                <a:lnTo>
                  <a:pt x="2554" y="3561"/>
                </a:lnTo>
                <a:lnTo>
                  <a:pt x="2562" y="3568"/>
                </a:lnTo>
                <a:lnTo>
                  <a:pt x="2575" y="3571"/>
                </a:lnTo>
                <a:lnTo>
                  <a:pt x="2589" y="3568"/>
                </a:lnTo>
                <a:lnTo>
                  <a:pt x="2602" y="3561"/>
                </a:lnTo>
                <a:lnTo>
                  <a:pt x="2612" y="3550"/>
                </a:lnTo>
                <a:lnTo>
                  <a:pt x="2620" y="3537"/>
                </a:lnTo>
                <a:close/>
                <a:moveTo>
                  <a:pt x="2573" y="3685"/>
                </a:moveTo>
                <a:lnTo>
                  <a:pt x="2575" y="3672"/>
                </a:lnTo>
                <a:lnTo>
                  <a:pt x="2571" y="3660"/>
                </a:lnTo>
                <a:lnTo>
                  <a:pt x="2562" y="3653"/>
                </a:lnTo>
                <a:lnTo>
                  <a:pt x="2549" y="3650"/>
                </a:lnTo>
                <a:lnTo>
                  <a:pt x="2535" y="3653"/>
                </a:lnTo>
                <a:lnTo>
                  <a:pt x="2522" y="3660"/>
                </a:lnTo>
                <a:lnTo>
                  <a:pt x="2511" y="3672"/>
                </a:lnTo>
                <a:lnTo>
                  <a:pt x="2504" y="3685"/>
                </a:lnTo>
                <a:lnTo>
                  <a:pt x="2502" y="3698"/>
                </a:lnTo>
                <a:lnTo>
                  <a:pt x="2506" y="3709"/>
                </a:lnTo>
                <a:lnTo>
                  <a:pt x="2515" y="3717"/>
                </a:lnTo>
                <a:lnTo>
                  <a:pt x="2528" y="3719"/>
                </a:lnTo>
                <a:lnTo>
                  <a:pt x="2542" y="3717"/>
                </a:lnTo>
                <a:lnTo>
                  <a:pt x="2555" y="3709"/>
                </a:lnTo>
                <a:lnTo>
                  <a:pt x="2565" y="3698"/>
                </a:lnTo>
                <a:lnTo>
                  <a:pt x="2573" y="3685"/>
                </a:lnTo>
                <a:close/>
                <a:moveTo>
                  <a:pt x="2526" y="3832"/>
                </a:moveTo>
                <a:lnTo>
                  <a:pt x="2528" y="3819"/>
                </a:lnTo>
                <a:lnTo>
                  <a:pt x="2524" y="3808"/>
                </a:lnTo>
                <a:lnTo>
                  <a:pt x="2515" y="3800"/>
                </a:lnTo>
                <a:lnTo>
                  <a:pt x="2502" y="3797"/>
                </a:lnTo>
                <a:lnTo>
                  <a:pt x="2488" y="3800"/>
                </a:lnTo>
                <a:lnTo>
                  <a:pt x="2475" y="3808"/>
                </a:lnTo>
                <a:lnTo>
                  <a:pt x="2463" y="3819"/>
                </a:lnTo>
                <a:lnTo>
                  <a:pt x="2456" y="3832"/>
                </a:lnTo>
                <a:lnTo>
                  <a:pt x="2455" y="3845"/>
                </a:lnTo>
                <a:lnTo>
                  <a:pt x="2458" y="3857"/>
                </a:lnTo>
                <a:lnTo>
                  <a:pt x="2467" y="3865"/>
                </a:lnTo>
                <a:lnTo>
                  <a:pt x="2480" y="3867"/>
                </a:lnTo>
                <a:lnTo>
                  <a:pt x="2494" y="3865"/>
                </a:lnTo>
                <a:lnTo>
                  <a:pt x="2508" y="3857"/>
                </a:lnTo>
                <a:lnTo>
                  <a:pt x="2518" y="3845"/>
                </a:lnTo>
                <a:lnTo>
                  <a:pt x="2526" y="3832"/>
                </a:lnTo>
                <a:close/>
                <a:moveTo>
                  <a:pt x="2479" y="3980"/>
                </a:moveTo>
                <a:lnTo>
                  <a:pt x="2480" y="3966"/>
                </a:lnTo>
                <a:lnTo>
                  <a:pt x="2477" y="3955"/>
                </a:lnTo>
                <a:lnTo>
                  <a:pt x="2467" y="3948"/>
                </a:lnTo>
                <a:lnTo>
                  <a:pt x="2455" y="3945"/>
                </a:lnTo>
                <a:lnTo>
                  <a:pt x="2441" y="3948"/>
                </a:lnTo>
                <a:lnTo>
                  <a:pt x="2428" y="3955"/>
                </a:lnTo>
                <a:lnTo>
                  <a:pt x="2416" y="3966"/>
                </a:lnTo>
                <a:lnTo>
                  <a:pt x="2409" y="3980"/>
                </a:lnTo>
                <a:lnTo>
                  <a:pt x="2407" y="3993"/>
                </a:lnTo>
                <a:lnTo>
                  <a:pt x="2411" y="4005"/>
                </a:lnTo>
                <a:lnTo>
                  <a:pt x="2420" y="4012"/>
                </a:lnTo>
                <a:lnTo>
                  <a:pt x="2433" y="4015"/>
                </a:lnTo>
                <a:lnTo>
                  <a:pt x="2447" y="4012"/>
                </a:lnTo>
                <a:lnTo>
                  <a:pt x="2460" y="4005"/>
                </a:lnTo>
                <a:lnTo>
                  <a:pt x="2471" y="3993"/>
                </a:lnTo>
                <a:lnTo>
                  <a:pt x="2479" y="3980"/>
                </a:lnTo>
                <a:close/>
                <a:moveTo>
                  <a:pt x="2408" y="4092"/>
                </a:moveTo>
                <a:lnTo>
                  <a:pt x="2393" y="4095"/>
                </a:lnTo>
                <a:lnTo>
                  <a:pt x="2380" y="4103"/>
                </a:lnTo>
                <a:lnTo>
                  <a:pt x="2368" y="4114"/>
                </a:lnTo>
                <a:lnTo>
                  <a:pt x="2361" y="4127"/>
                </a:lnTo>
                <a:lnTo>
                  <a:pt x="2359" y="4141"/>
                </a:lnTo>
                <a:lnTo>
                  <a:pt x="2363" y="4152"/>
                </a:lnTo>
                <a:lnTo>
                  <a:pt x="2372" y="4160"/>
                </a:lnTo>
                <a:lnTo>
                  <a:pt x="2385" y="4162"/>
                </a:lnTo>
                <a:lnTo>
                  <a:pt x="2400" y="4160"/>
                </a:lnTo>
                <a:lnTo>
                  <a:pt x="2413" y="4152"/>
                </a:lnTo>
                <a:lnTo>
                  <a:pt x="2424" y="4141"/>
                </a:lnTo>
                <a:lnTo>
                  <a:pt x="2432" y="4127"/>
                </a:lnTo>
                <a:lnTo>
                  <a:pt x="2434" y="4114"/>
                </a:lnTo>
                <a:lnTo>
                  <a:pt x="2430" y="4103"/>
                </a:lnTo>
                <a:lnTo>
                  <a:pt x="2420" y="4095"/>
                </a:lnTo>
                <a:lnTo>
                  <a:pt x="2408" y="4092"/>
                </a:lnTo>
                <a:close/>
                <a:moveTo>
                  <a:pt x="2338" y="4310"/>
                </a:moveTo>
                <a:lnTo>
                  <a:pt x="2352" y="4307"/>
                </a:lnTo>
                <a:lnTo>
                  <a:pt x="2366" y="4300"/>
                </a:lnTo>
                <a:lnTo>
                  <a:pt x="2377" y="4289"/>
                </a:lnTo>
                <a:lnTo>
                  <a:pt x="2385" y="4275"/>
                </a:lnTo>
                <a:lnTo>
                  <a:pt x="2386" y="4261"/>
                </a:lnTo>
                <a:lnTo>
                  <a:pt x="2382" y="4250"/>
                </a:lnTo>
                <a:lnTo>
                  <a:pt x="2373" y="4243"/>
                </a:lnTo>
                <a:lnTo>
                  <a:pt x="2360" y="4240"/>
                </a:lnTo>
                <a:lnTo>
                  <a:pt x="2346" y="4243"/>
                </a:lnTo>
                <a:lnTo>
                  <a:pt x="2333" y="4250"/>
                </a:lnTo>
                <a:lnTo>
                  <a:pt x="2321" y="4261"/>
                </a:lnTo>
                <a:lnTo>
                  <a:pt x="2314" y="4275"/>
                </a:lnTo>
                <a:lnTo>
                  <a:pt x="2312" y="4289"/>
                </a:lnTo>
                <a:lnTo>
                  <a:pt x="2316" y="4300"/>
                </a:lnTo>
                <a:lnTo>
                  <a:pt x="2325" y="4307"/>
                </a:lnTo>
                <a:lnTo>
                  <a:pt x="2338" y="4310"/>
                </a:lnTo>
                <a:close/>
                <a:moveTo>
                  <a:pt x="2266" y="4423"/>
                </a:moveTo>
                <a:lnTo>
                  <a:pt x="2265" y="4436"/>
                </a:lnTo>
                <a:lnTo>
                  <a:pt x="2269" y="4447"/>
                </a:lnTo>
                <a:lnTo>
                  <a:pt x="2277" y="4454"/>
                </a:lnTo>
                <a:lnTo>
                  <a:pt x="2291" y="4457"/>
                </a:lnTo>
                <a:lnTo>
                  <a:pt x="2305" y="4454"/>
                </a:lnTo>
                <a:lnTo>
                  <a:pt x="2318" y="4447"/>
                </a:lnTo>
                <a:lnTo>
                  <a:pt x="2329" y="4436"/>
                </a:lnTo>
                <a:lnTo>
                  <a:pt x="2337" y="4423"/>
                </a:lnTo>
                <a:lnTo>
                  <a:pt x="2339" y="4408"/>
                </a:lnTo>
                <a:lnTo>
                  <a:pt x="2335" y="4397"/>
                </a:lnTo>
                <a:lnTo>
                  <a:pt x="2325" y="4390"/>
                </a:lnTo>
                <a:lnTo>
                  <a:pt x="2313" y="4387"/>
                </a:lnTo>
                <a:lnTo>
                  <a:pt x="2299" y="4390"/>
                </a:lnTo>
                <a:lnTo>
                  <a:pt x="2285" y="4397"/>
                </a:lnTo>
                <a:lnTo>
                  <a:pt x="2273" y="4408"/>
                </a:lnTo>
                <a:lnTo>
                  <a:pt x="2266" y="4423"/>
                </a:lnTo>
                <a:close/>
                <a:moveTo>
                  <a:pt x="2219" y="4570"/>
                </a:moveTo>
                <a:lnTo>
                  <a:pt x="2217" y="4583"/>
                </a:lnTo>
                <a:lnTo>
                  <a:pt x="2221" y="4594"/>
                </a:lnTo>
                <a:lnTo>
                  <a:pt x="2230" y="4603"/>
                </a:lnTo>
                <a:lnTo>
                  <a:pt x="2243" y="4605"/>
                </a:lnTo>
                <a:lnTo>
                  <a:pt x="2258" y="4603"/>
                </a:lnTo>
                <a:lnTo>
                  <a:pt x="2271" y="4594"/>
                </a:lnTo>
                <a:lnTo>
                  <a:pt x="2282" y="4583"/>
                </a:lnTo>
                <a:lnTo>
                  <a:pt x="2290" y="4570"/>
                </a:lnTo>
                <a:lnTo>
                  <a:pt x="2291" y="4557"/>
                </a:lnTo>
                <a:lnTo>
                  <a:pt x="2288" y="4545"/>
                </a:lnTo>
                <a:lnTo>
                  <a:pt x="2278" y="4537"/>
                </a:lnTo>
                <a:lnTo>
                  <a:pt x="2265" y="4535"/>
                </a:lnTo>
                <a:lnTo>
                  <a:pt x="2251" y="4537"/>
                </a:lnTo>
                <a:lnTo>
                  <a:pt x="2238" y="4545"/>
                </a:lnTo>
                <a:lnTo>
                  <a:pt x="2226" y="4557"/>
                </a:lnTo>
                <a:lnTo>
                  <a:pt x="2219" y="4570"/>
                </a:lnTo>
                <a:close/>
                <a:moveTo>
                  <a:pt x="2171" y="4717"/>
                </a:moveTo>
                <a:lnTo>
                  <a:pt x="2170" y="4731"/>
                </a:lnTo>
                <a:lnTo>
                  <a:pt x="2173" y="4743"/>
                </a:lnTo>
                <a:lnTo>
                  <a:pt x="2182" y="4750"/>
                </a:lnTo>
                <a:lnTo>
                  <a:pt x="2196" y="4753"/>
                </a:lnTo>
                <a:lnTo>
                  <a:pt x="2210" y="4750"/>
                </a:lnTo>
                <a:lnTo>
                  <a:pt x="2224" y="4743"/>
                </a:lnTo>
                <a:lnTo>
                  <a:pt x="2235" y="4731"/>
                </a:lnTo>
                <a:lnTo>
                  <a:pt x="2243" y="4717"/>
                </a:lnTo>
                <a:lnTo>
                  <a:pt x="2244" y="4704"/>
                </a:lnTo>
                <a:lnTo>
                  <a:pt x="2241" y="4692"/>
                </a:lnTo>
                <a:lnTo>
                  <a:pt x="2231" y="4684"/>
                </a:lnTo>
                <a:lnTo>
                  <a:pt x="2218" y="4682"/>
                </a:lnTo>
                <a:lnTo>
                  <a:pt x="2204" y="4684"/>
                </a:lnTo>
                <a:lnTo>
                  <a:pt x="2190" y="4692"/>
                </a:lnTo>
                <a:lnTo>
                  <a:pt x="2178" y="4704"/>
                </a:lnTo>
                <a:lnTo>
                  <a:pt x="2171" y="4717"/>
                </a:lnTo>
                <a:close/>
                <a:moveTo>
                  <a:pt x="2124" y="4865"/>
                </a:moveTo>
                <a:lnTo>
                  <a:pt x="2123" y="4878"/>
                </a:lnTo>
                <a:lnTo>
                  <a:pt x="2126" y="4890"/>
                </a:lnTo>
                <a:lnTo>
                  <a:pt x="2135" y="4897"/>
                </a:lnTo>
                <a:lnTo>
                  <a:pt x="2149" y="4900"/>
                </a:lnTo>
                <a:lnTo>
                  <a:pt x="2163" y="4897"/>
                </a:lnTo>
                <a:lnTo>
                  <a:pt x="2176" y="4890"/>
                </a:lnTo>
                <a:lnTo>
                  <a:pt x="2187" y="4878"/>
                </a:lnTo>
                <a:lnTo>
                  <a:pt x="2195" y="4865"/>
                </a:lnTo>
                <a:lnTo>
                  <a:pt x="2197" y="4851"/>
                </a:lnTo>
                <a:lnTo>
                  <a:pt x="2193" y="4840"/>
                </a:lnTo>
                <a:lnTo>
                  <a:pt x="2183" y="4832"/>
                </a:lnTo>
                <a:lnTo>
                  <a:pt x="2171" y="4829"/>
                </a:lnTo>
                <a:lnTo>
                  <a:pt x="2156" y="4832"/>
                </a:lnTo>
                <a:lnTo>
                  <a:pt x="2143" y="4840"/>
                </a:lnTo>
                <a:lnTo>
                  <a:pt x="2131" y="4851"/>
                </a:lnTo>
                <a:lnTo>
                  <a:pt x="2124" y="4865"/>
                </a:lnTo>
                <a:close/>
                <a:moveTo>
                  <a:pt x="2077" y="5012"/>
                </a:moveTo>
                <a:lnTo>
                  <a:pt x="2075" y="5026"/>
                </a:lnTo>
                <a:lnTo>
                  <a:pt x="2079" y="5037"/>
                </a:lnTo>
                <a:lnTo>
                  <a:pt x="2088" y="5045"/>
                </a:lnTo>
                <a:lnTo>
                  <a:pt x="2101" y="5048"/>
                </a:lnTo>
                <a:lnTo>
                  <a:pt x="2115" y="5045"/>
                </a:lnTo>
                <a:lnTo>
                  <a:pt x="2129" y="5037"/>
                </a:lnTo>
                <a:lnTo>
                  <a:pt x="2140" y="5026"/>
                </a:lnTo>
                <a:lnTo>
                  <a:pt x="2148" y="5012"/>
                </a:lnTo>
                <a:lnTo>
                  <a:pt x="2149" y="4999"/>
                </a:lnTo>
                <a:lnTo>
                  <a:pt x="2145" y="4988"/>
                </a:lnTo>
                <a:lnTo>
                  <a:pt x="2136" y="4980"/>
                </a:lnTo>
                <a:lnTo>
                  <a:pt x="2123" y="4978"/>
                </a:lnTo>
                <a:lnTo>
                  <a:pt x="2109" y="4980"/>
                </a:lnTo>
                <a:lnTo>
                  <a:pt x="2096" y="4988"/>
                </a:lnTo>
                <a:lnTo>
                  <a:pt x="2084" y="4999"/>
                </a:lnTo>
                <a:lnTo>
                  <a:pt x="2077" y="5012"/>
                </a:lnTo>
                <a:close/>
                <a:moveTo>
                  <a:pt x="2029" y="5159"/>
                </a:moveTo>
                <a:lnTo>
                  <a:pt x="2028" y="5174"/>
                </a:lnTo>
                <a:lnTo>
                  <a:pt x="2032" y="5185"/>
                </a:lnTo>
                <a:lnTo>
                  <a:pt x="2040" y="5192"/>
                </a:lnTo>
                <a:lnTo>
                  <a:pt x="2054" y="5195"/>
                </a:lnTo>
                <a:lnTo>
                  <a:pt x="2068" y="5192"/>
                </a:lnTo>
                <a:lnTo>
                  <a:pt x="2081" y="5185"/>
                </a:lnTo>
                <a:lnTo>
                  <a:pt x="2092" y="5174"/>
                </a:lnTo>
                <a:lnTo>
                  <a:pt x="2100" y="5159"/>
                </a:lnTo>
                <a:lnTo>
                  <a:pt x="2102" y="5146"/>
                </a:lnTo>
                <a:lnTo>
                  <a:pt x="2098" y="5135"/>
                </a:lnTo>
                <a:lnTo>
                  <a:pt x="2089" y="5128"/>
                </a:lnTo>
                <a:lnTo>
                  <a:pt x="2076" y="5125"/>
                </a:lnTo>
                <a:lnTo>
                  <a:pt x="2062" y="5128"/>
                </a:lnTo>
                <a:lnTo>
                  <a:pt x="2048" y="5135"/>
                </a:lnTo>
                <a:lnTo>
                  <a:pt x="2037" y="5146"/>
                </a:lnTo>
                <a:lnTo>
                  <a:pt x="2029" y="5159"/>
                </a:lnTo>
                <a:close/>
                <a:moveTo>
                  <a:pt x="1982" y="5308"/>
                </a:moveTo>
                <a:lnTo>
                  <a:pt x="1981" y="5321"/>
                </a:lnTo>
                <a:lnTo>
                  <a:pt x="1984" y="5332"/>
                </a:lnTo>
                <a:lnTo>
                  <a:pt x="1993" y="5340"/>
                </a:lnTo>
                <a:lnTo>
                  <a:pt x="2006" y="5342"/>
                </a:lnTo>
                <a:lnTo>
                  <a:pt x="2021" y="5340"/>
                </a:lnTo>
                <a:lnTo>
                  <a:pt x="2034" y="5332"/>
                </a:lnTo>
                <a:lnTo>
                  <a:pt x="2045" y="5321"/>
                </a:lnTo>
                <a:lnTo>
                  <a:pt x="2053" y="5308"/>
                </a:lnTo>
                <a:lnTo>
                  <a:pt x="2055" y="5293"/>
                </a:lnTo>
                <a:lnTo>
                  <a:pt x="2051" y="5282"/>
                </a:lnTo>
                <a:lnTo>
                  <a:pt x="2041" y="5275"/>
                </a:lnTo>
                <a:lnTo>
                  <a:pt x="2029" y="5272"/>
                </a:lnTo>
                <a:lnTo>
                  <a:pt x="2014" y="5275"/>
                </a:lnTo>
                <a:lnTo>
                  <a:pt x="2001" y="5282"/>
                </a:lnTo>
                <a:lnTo>
                  <a:pt x="1989" y="5293"/>
                </a:lnTo>
                <a:lnTo>
                  <a:pt x="1982" y="5308"/>
                </a:lnTo>
                <a:close/>
                <a:moveTo>
                  <a:pt x="2005" y="5455"/>
                </a:moveTo>
                <a:lnTo>
                  <a:pt x="2007" y="5441"/>
                </a:lnTo>
                <a:lnTo>
                  <a:pt x="2003" y="5430"/>
                </a:lnTo>
                <a:lnTo>
                  <a:pt x="1993" y="5423"/>
                </a:lnTo>
                <a:lnTo>
                  <a:pt x="1981" y="5420"/>
                </a:lnTo>
                <a:lnTo>
                  <a:pt x="1967" y="5423"/>
                </a:lnTo>
                <a:lnTo>
                  <a:pt x="1954" y="5430"/>
                </a:lnTo>
                <a:lnTo>
                  <a:pt x="1942" y="5441"/>
                </a:lnTo>
                <a:lnTo>
                  <a:pt x="1935" y="5455"/>
                </a:lnTo>
                <a:lnTo>
                  <a:pt x="1934" y="5468"/>
                </a:lnTo>
                <a:lnTo>
                  <a:pt x="1937" y="5479"/>
                </a:lnTo>
                <a:lnTo>
                  <a:pt x="1946" y="5487"/>
                </a:lnTo>
                <a:lnTo>
                  <a:pt x="1959" y="5490"/>
                </a:lnTo>
                <a:lnTo>
                  <a:pt x="1973" y="5487"/>
                </a:lnTo>
                <a:lnTo>
                  <a:pt x="1987" y="5479"/>
                </a:lnTo>
                <a:lnTo>
                  <a:pt x="1997" y="5468"/>
                </a:lnTo>
                <a:lnTo>
                  <a:pt x="2005" y="5455"/>
                </a:lnTo>
                <a:close/>
                <a:moveTo>
                  <a:pt x="1957" y="5603"/>
                </a:moveTo>
                <a:lnTo>
                  <a:pt x="1959" y="5589"/>
                </a:lnTo>
                <a:lnTo>
                  <a:pt x="1955" y="5578"/>
                </a:lnTo>
                <a:lnTo>
                  <a:pt x="1946" y="5571"/>
                </a:lnTo>
                <a:lnTo>
                  <a:pt x="1934" y="5568"/>
                </a:lnTo>
                <a:lnTo>
                  <a:pt x="1920" y="5571"/>
                </a:lnTo>
                <a:lnTo>
                  <a:pt x="1907" y="5578"/>
                </a:lnTo>
                <a:lnTo>
                  <a:pt x="1895" y="5589"/>
                </a:lnTo>
                <a:lnTo>
                  <a:pt x="1888" y="5603"/>
                </a:lnTo>
                <a:lnTo>
                  <a:pt x="1887" y="5616"/>
                </a:lnTo>
                <a:lnTo>
                  <a:pt x="1890" y="5626"/>
                </a:lnTo>
                <a:lnTo>
                  <a:pt x="1899" y="5635"/>
                </a:lnTo>
                <a:lnTo>
                  <a:pt x="1912" y="5637"/>
                </a:lnTo>
                <a:lnTo>
                  <a:pt x="1926" y="5635"/>
                </a:lnTo>
                <a:lnTo>
                  <a:pt x="1939" y="5626"/>
                </a:lnTo>
                <a:lnTo>
                  <a:pt x="1950" y="5616"/>
                </a:lnTo>
                <a:lnTo>
                  <a:pt x="1957" y="5603"/>
                </a:lnTo>
                <a:close/>
                <a:moveTo>
                  <a:pt x="1910" y="5750"/>
                </a:moveTo>
                <a:lnTo>
                  <a:pt x="1912" y="5737"/>
                </a:lnTo>
                <a:lnTo>
                  <a:pt x="1908" y="5726"/>
                </a:lnTo>
                <a:lnTo>
                  <a:pt x="1898" y="5718"/>
                </a:lnTo>
                <a:lnTo>
                  <a:pt x="1886" y="5715"/>
                </a:lnTo>
                <a:lnTo>
                  <a:pt x="1872" y="5718"/>
                </a:lnTo>
                <a:lnTo>
                  <a:pt x="1859" y="5726"/>
                </a:lnTo>
                <a:lnTo>
                  <a:pt x="1848" y="5737"/>
                </a:lnTo>
                <a:lnTo>
                  <a:pt x="1841" y="5750"/>
                </a:lnTo>
                <a:lnTo>
                  <a:pt x="1839" y="5763"/>
                </a:lnTo>
                <a:lnTo>
                  <a:pt x="1843" y="5775"/>
                </a:lnTo>
                <a:lnTo>
                  <a:pt x="1851" y="5782"/>
                </a:lnTo>
                <a:lnTo>
                  <a:pt x="1865" y="5785"/>
                </a:lnTo>
                <a:lnTo>
                  <a:pt x="1879" y="5782"/>
                </a:lnTo>
                <a:lnTo>
                  <a:pt x="1892" y="5775"/>
                </a:lnTo>
                <a:lnTo>
                  <a:pt x="1902" y="5763"/>
                </a:lnTo>
                <a:lnTo>
                  <a:pt x="1910" y="5750"/>
                </a:lnTo>
                <a:close/>
                <a:moveTo>
                  <a:pt x="1862" y="5897"/>
                </a:moveTo>
                <a:lnTo>
                  <a:pt x="1864" y="5884"/>
                </a:lnTo>
                <a:lnTo>
                  <a:pt x="1860" y="5874"/>
                </a:lnTo>
                <a:lnTo>
                  <a:pt x="1851" y="5867"/>
                </a:lnTo>
                <a:lnTo>
                  <a:pt x="1839" y="5864"/>
                </a:lnTo>
                <a:lnTo>
                  <a:pt x="1825" y="5867"/>
                </a:lnTo>
                <a:lnTo>
                  <a:pt x="1812" y="5874"/>
                </a:lnTo>
                <a:lnTo>
                  <a:pt x="1801" y="5884"/>
                </a:lnTo>
                <a:lnTo>
                  <a:pt x="1794" y="5897"/>
                </a:lnTo>
                <a:lnTo>
                  <a:pt x="1792" y="5911"/>
                </a:lnTo>
                <a:lnTo>
                  <a:pt x="1796" y="5922"/>
                </a:lnTo>
                <a:lnTo>
                  <a:pt x="1804" y="5929"/>
                </a:lnTo>
                <a:lnTo>
                  <a:pt x="1817" y="5932"/>
                </a:lnTo>
                <a:lnTo>
                  <a:pt x="1831" y="5929"/>
                </a:lnTo>
                <a:lnTo>
                  <a:pt x="1844" y="5922"/>
                </a:lnTo>
                <a:lnTo>
                  <a:pt x="1855" y="5911"/>
                </a:lnTo>
                <a:lnTo>
                  <a:pt x="1862" y="5897"/>
                </a:lnTo>
                <a:close/>
                <a:moveTo>
                  <a:pt x="1815" y="6045"/>
                </a:moveTo>
                <a:lnTo>
                  <a:pt x="1816" y="6032"/>
                </a:lnTo>
                <a:lnTo>
                  <a:pt x="1812" y="6021"/>
                </a:lnTo>
                <a:lnTo>
                  <a:pt x="1803" y="6014"/>
                </a:lnTo>
                <a:lnTo>
                  <a:pt x="1791" y="6012"/>
                </a:lnTo>
                <a:lnTo>
                  <a:pt x="1778" y="6014"/>
                </a:lnTo>
                <a:lnTo>
                  <a:pt x="1765" y="6021"/>
                </a:lnTo>
                <a:lnTo>
                  <a:pt x="1754" y="6032"/>
                </a:lnTo>
                <a:lnTo>
                  <a:pt x="1747" y="6045"/>
                </a:lnTo>
                <a:lnTo>
                  <a:pt x="1745" y="6058"/>
                </a:lnTo>
                <a:lnTo>
                  <a:pt x="1749" y="6069"/>
                </a:lnTo>
                <a:lnTo>
                  <a:pt x="1757" y="6076"/>
                </a:lnTo>
                <a:lnTo>
                  <a:pt x="1770" y="6078"/>
                </a:lnTo>
                <a:lnTo>
                  <a:pt x="1784" y="6076"/>
                </a:lnTo>
                <a:lnTo>
                  <a:pt x="1796" y="6069"/>
                </a:lnTo>
                <a:lnTo>
                  <a:pt x="1807" y="6058"/>
                </a:lnTo>
                <a:lnTo>
                  <a:pt x="1815" y="6045"/>
                </a:lnTo>
                <a:close/>
                <a:moveTo>
                  <a:pt x="1700" y="6193"/>
                </a:moveTo>
                <a:lnTo>
                  <a:pt x="1698" y="6206"/>
                </a:lnTo>
                <a:lnTo>
                  <a:pt x="1702" y="6216"/>
                </a:lnTo>
                <a:lnTo>
                  <a:pt x="1710" y="6223"/>
                </a:lnTo>
                <a:lnTo>
                  <a:pt x="1723" y="6225"/>
                </a:lnTo>
                <a:lnTo>
                  <a:pt x="1736" y="6223"/>
                </a:lnTo>
                <a:lnTo>
                  <a:pt x="1749" y="6216"/>
                </a:lnTo>
                <a:lnTo>
                  <a:pt x="1759" y="6206"/>
                </a:lnTo>
                <a:lnTo>
                  <a:pt x="1767" y="6193"/>
                </a:lnTo>
                <a:lnTo>
                  <a:pt x="1768" y="6179"/>
                </a:lnTo>
                <a:lnTo>
                  <a:pt x="1765" y="6169"/>
                </a:lnTo>
                <a:lnTo>
                  <a:pt x="1756" y="6162"/>
                </a:lnTo>
                <a:lnTo>
                  <a:pt x="1744" y="6160"/>
                </a:lnTo>
                <a:lnTo>
                  <a:pt x="1730" y="6162"/>
                </a:lnTo>
                <a:lnTo>
                  <a:pt x="1718" y="6169"/>
                </a:lnTo>
                <a:lnTo>
                  <a:pt x="1706" y="6179"/>
                </a:lnTo>
                <a:lnTo>
                  <a:pt x="1700" y="6193"/>
                </a:lnTo>
                <a:close/>
                <a:moveTo>
                  <a:pt x="1653" y="6340"/>
                </a:moveTo>
                <a:lnTo>
                  <a:pt x="1651" y="6353"/>
                </a:lnTo>
                <a:lnTo>
                  <a:pt x="1655" y="6363"/>
                </a:lnTo>
                <a:lnTo>
                  <a:pt x="1663" y="6370"/>
                </a:lnTo>
                <a:lnTo>
                  <a:pt x="1676" y="6372"/>
                </a:lnTo>
                <a:lnTo>
                  <a:pt x="1689" y="6370"/>
                </a:lnTo>
                <a:lnTo>
                  <a:pt x="1701" y="6363"/>
                </a:lnTo>
                <a:lnTo>
                  <a:pt x="1711" y="6353"/>
                </a:lnTo>
                <a:lnTo>
                  <a:pt x="1719" y="6340"/>
                </a:lnTo>
                <a:lnTo>
                  <a:pt x="1720" y="6327"/>
                </a:lnTo>
                <a:lnTo>
                  <a:pt x="1717" y="6317"/>
                </a:lnTo>
                <a:lnTo>
                  <a:pt x="1708" y="6310"/>
                </a:lnTo>
                <a:lnTo>
                  <a:pt x="1696" y="6307"/>
                </a:lnTo>
                <a:lnTo>
                  <a:pt x="1683" y="6310"/>
                </a:lnTo>
                <a:lnTo>
                  <a:pt x="1671" y="6317"/>
                </a:lnTo>
                <a:lnTo>
                  <a:pt x="1659" y="6327"/>
                </a:lnTo>
                <a:lnTo>
                  <a:pt x="1653" y="6340"/>
                </a:lnTo>
                <a:close/>
                <a:moveTo>
                  <a:pt x="1606" y="6488"/>
                </a:moveTo>
                <a:lnTo>
                  <a:pt x="1604" y="6500"/>
                </a:lnTo>
                <a:lnTo>
                  <a:pt x="1608" y="6510"/>
                </a:lnTo>
                <a:lnTo>
                  <a:pt x="1616" y="6518"/>
                </a:lnTo>
                <a:lnTo>
                  <a:pt x="1628" y="6520"/>
                </a:lnTo>
                <a:lnTo>
                  <a:pt x="1642" y="6518"/>
                </a:lnTo>
                <a:lnTo>
                  <a:pt x="1654" y="6510"/>
                </a:lnTo>
                <a:lnTo>
                  <a:pt x="1664" y="6500"/>
                </a:lnTo>
                <a:lnTo>
                  <a:pt x="1671" y="6488"/>
                </a:lnTo>
                <a:lnTo>
                  <a:pt x="1673" y="6475"/>
                </a:lnTo>
                <a:lnTo>
                  <a:pt x="1669" y="6464"/>
                </a:lnTo>
                <a:lnTo>
                  <a:pt x="1660" y="6458"/>
                </a:lnTo>
                <a:lnTo>
                  <a:pt x="1649" y="6455"/>
                </a:lnTo>
                <a:lnTo>
                  <a:pt x="1636" y="6458"/>
                </a:lnTo>
                <a:lnTo>
                  <a:pt x="1623" y="6464"/>
                </a:lnTo>
                <a:lnTo>
                  <a:pt x="1612" y="6475"/>
                </a:lnTo>
                <a:lnTo>
                  <a:pt x="1606" y="6488"/>
                </a:lnTo>
                <a:close/>
                <a:moveTo>
                  <a:pt x="1559" y="6635"/>
                </a:moveTo>
                <a:lnTo>
                  <a:pt x="1558" y="6647"/>
                </a:lnTo>
                <a:lnTo>
                  <a:pt x="1561" y="6658"/>
                </a:lnTo>
                <a:lnTo>
                  <a:pt x="1569" y="6665"/>
                </a:lnTo>
                <a:lnTo>
                  <a:pt x="1581" y="6667"/>
                </a:lnTo>
                <a:lnTo>
                  <a:pt x="1594" y="6665"/>
                </a:lnTo>
                <a:lnTo>
                  <a:pt x="1606" y="6658"/>
                </a:lnTo>
                <a:lnTo>
                  <a:pt x="1616" y="6647"/>
                </a:lnTo>
                <a:lnTo>
                  <a:pt x="1623" y="6635"/>
                </a:lnTo>
                <a:lnTo>
                  <a:pt x="1624" y="6623"/>
                </a:lnTo>
                <a:lnTo>
                  <a:pt x="1621" y="6613"/>
                </a:lnTo>
                <a:lnTo>
                  <a:pt x="1612" y="6606"/>
                </a:lnTo>
                <a:lnTo>
                  <a:pt x="1601" y="6603"/>
                </a:lnTo>
                <a:lnTo>
                  <a:pt x="1588" y="6606"/>
                </a:lnTo>
                <a:lnTo>
                  <a:pt x="1576" y="6613"/>
                </a:lnTo>
                <a:lnTo>
                  <a:pt x="1566" y="6623"/>
                </a:lnTo>
                <a:lnTo>
                  <a:pt x="1559" y="6635"/>
                </a:lnTo>
                <a:close/>
                <a:moveTo>
                  <a:pt x="1512" y="6782"/>
                </a:moveTo>
                <a:lnTo>
                  <a:pt x="1511" y="6794"/>
                </a:lnTo>
                <a:lnTo>
                  <a:pt x="1514" y="6805"/>
                </a:lnTo>
                <a:lnTo>
                  <a:pt x="1522" y="6812"/>
                </a:lnTo>
                <a:lnTo>
                  <a:pt x="1534" y="6814"/>
                </a:lnTo>
                <a:lnTo>
                  <a:pt x="1547" y="6812"/>
                </a:lnTo>
                <a:lnTo>
                  <a:pt x="1558" y="6805"/>
                </a:lnTo>
                <a:lnTo>
                  <a:pt x="1568" y="6794"/>
                </a:lnTo>
                <a:lnTo>
                  <a:pt x="1575" y="6782"/>
                </a:lnTo>
                <a:lnTo>
                  <a:pt x="1577" y="6771"/>
                </a:lnTo>
                <a:lnTo>
                  <a:pt x="1573" y="6761"/>
                </a:lnTo>
                <a:lnTo>
                  <a:pt x="1565" y="6754"/>
                </a:lnTo>
                <a:lnTo>
                  <a:pt x="1554" y="6752"/>
                </a:lnTo>
                <a:lnTo>
                  <a:pt x="1541" y="6754"/>
                </a:lnTo>
                <a:lnTo>
                  <a:pt x="1529" y="6761"/>
                </a:lnTo>
                <a:lnTo>
                  <a:pt x="1519" y="6771"/>
                </a:lnTo>
                <a:lnTo>
                  <a:pt x="1512" y="6782"/>
                </a:lnTo>
                <a:close/>
                <a:moveTo>
                  <a:pt x="1466" y="6930"/>
                </a:moveTo>
                <a:lnTo>
                  <a:pt x="1464" y="6942"/>
                </a:lnTo>
                <a:lnTo>
                  <a:pt x="1468" y="6952"/>
                </a:lnTo>
                <a:lnTo>
                  <a:pt x="1475" y="6958"/>
                </a:lnTo>
                <a:lnTo>
                  <a:pt x="1487" y="6960"/>
                </a:lnTo>
                <a:lnTo>
                  <a:pt x="1499" y="6958"/>
                </a:lnTo>
                <a:lnTo>
                  <a:pt x="1511" y="6952"/>
                </a:lnTo>
                <a:lnTo>
                  <a:pt x="1520" y="6942"/>
                </a:lnTo>
                <a:lnTo>
                  <a:pt x="1527" y="6930"/>
                </a:lnTo>
                <a:lnTo>
                  <a:pt x="1528" y="6918"/>
                </a:lnTo>
                <a:lnTo>
                  <a:pt x="1525" y="6909"/>
                </a:lnTo>
                <a:lnTo>
                  <a:pt x="1517" y="6903"/>
                </a:lnTo>
                <a:lnTo>
                  <a:pt x="1506" y="6900"/>
                </a:lnTo>
                <a:lnTo>
                  <a:pt x="1494" y="6903"/>
                </a:lnTo>
                <a:lnTo>
                  <a:pt x="1482" y="6909"/>
                </a:lnTo>
                <a:lnTo>
                  <a:pt x="1472" y="6918"/>
                </a:lnTo>
                <a:lnTo>
                  <a:pt x="1466" y="6930"/>
                </a:lnTo>
                <a:close/>
                <a:moveTo>
                  <a:pt x="1419" y="7078"/>
                </a:moveTo>
                <a:lnTo>
                  <a:pt x="1418" y="7090"/>
                </a:lnTo>
                <a:lnTo>
                  <a:pt x="1421" y="7099"/>
                </a:lnTo>
                <a:lnTo>
                  <a:pt x="1429" y="7105"/>
                </a:lnTo>
                <a:lnTo>
                  <a:pt x="1440" y="7107"/>
                </a:lnTo>
                <a:lnTo>
                  <a:pt x="1452" y="7105"/>
                </a:lnTo>
                <a:lnTo>
                  <a:pt x="1463" y="7099"/>
                </a:lnTo>
                <a:lnTo>
                  <a:pt x="1472" y="7090"/>
                </a:lnTo>
                <a:lnTo>
                  <a:pt x="1479" y="7078"/>
                </a:lnTo>
                <a:lnTo>
                  <a:pt x="1481" y="7066"/>
                </a:lnTo>
                <a:lnTo>
                  <a:pt x="1477" y="7057"/>
                </a:lnTo>
                <a:lnTo>
                  <a:pt x="1469" y="7050"/>
                </a:lnTo>
                <a:lnTo>
                  <a:pt x="1458" y="7048"/>
                </a:lnTo>
                <a:lnTo>
                  <a:pt x="1446" y="7050"/>
                </a:lnTo>
                <a:lnTo>
                  <a:pt x="1435" y="7057"/>
                </a:lnTo>
                <a:lnTo>
                  <a:pt x="1425" y="7066"/>
                </a:lnTo>
                <a:lnTo>
                  <a:pt x="1419" y="7078"/>
                </a:lnTo>
                <a:close/>
                <a:moveTo>
                  <a:pt x="1372" y="7226"/>
                </a:moveTo>
                <a:lnTo>
                  <a:pt x="1371" y="7237"/>
                </a:lnTo>
                <a:lnTo>
                  <a:pt x="1374" y="7246"/>
                </a:lnTo>
                <a:lnTo>
                  <a:pt x="1382" y="7252"/>
                </a:lnTo>
                <a:lnTo>
                  <a:pt x="1393" y="7254"/>
                </a:lnTo>
                <a:lnTo>
                  <a:pt x="1404" y="7252"/>
                </a:lnTo>
                <a:lnTo>
                  <a:pt x="1415" y="7246"/>
                </a:lnTo>
                <a:lnTo>
                  <a:pt x="1424" y="7237"/>
                </a:lnTo>
                <a:lnTo>
                  <a:pt x="1431" y="7226"/>
                </a:lnTo>
                <a:lnTo>
                  <a:pt x="1432" y="7214"/>
                </a:lnTo>
                <a:lnTo>
                  <a:pt x="1429" y="7204"/>
                </a:lnTo>
                <a:lnTo>
                  <a:pt x="1421" y="7198"/>
                </a:lnTo>
                <a:lnTo>
                  <a:pt x="1411" y="7196"/>
                </a:lnTo>
                <a:lnTo>
                  <a:pt x="1399" y="7198"/>
                </a:lnTo>
                <a:lnTo>
                  <a:pt x="1388" y="7204"/>
                </a:lnTo>
                <a:lnTo>
                  <a:pt x="1378" y="7214"/>
                </a:lnTo>
                <a:lnTo>
                  <a:pt x="1372" y="7226"/>
                </a:lnTo>
                <a:close/>
                <a:moveTo>
                  <a:pt x="1325" y="7373"/>
                </a:moveTo>
                <a:lnTo>
                  <a:pt x="1324" y="7384"/>
                </a:lnTo>
                <a:lnTo>
                  <a:pt x="1327" y="7393"/>
                </a:lnTo>
                <a:lnTo>
                  <a:pt x="1335" y="7399"/>
                </a:lnTo>
                <a:lnTo>
                  <a:pt x="1345" y="7401"/>
                </a:lnTo>
                <a:lnTo>
                  <a:pt x="1357" y="7399"/>
                </a:lnTo>
                <a:lnTo>
                  <a:pt x="1368" y="7393"/>
                </a:lnTo>
                <a:lnTo>
                  <a:pt x="1377" y="7384"/>
                </a:lnTo>
                <a:lnTo>
                  <a:pt x="1383" y="7373"/>
                </a:lnTo>
                <a:lnTo>
                  <a:pt x="1385" y="7362"/>
                </a:lnTo>
                <a:lnTo>
                  <a:pt x="1382" y="7352"/>
                </a:lnTo>
                <a:lnTo>
                  <a:pt x="1374" y="7346"/>
                </a:lnTo>
                <a:lnTo>
                  <a:pt x="1363" y="7344"/>
                </a:lnTo>
                <a:lnTo>
                  <a:pt x="1352" y="7346"/>
                </a:lnTo>
                <a:lnTo>
                  <a:pt x="1341" y="7352"/>
                </a:lnTo>
                <a:lnTo>
                  <a:pt x="1331" y="7362"/>
                </a:lnTo>
                <a:lnTo>
                  <a:pt x="1325" y="7373"/>
                </a:lnTo>
                <a:close/>
                <a:moveTo>
                  <a:pt x="1298" y="7549"/>
                </a:moveTo>
                <a:lnTo>
                  <a:pt x="1310" y="7546"/>
                </a:lnTo>
                <a:lnTo>
                  <a:pt x="1320" y="7540"/>
                </a:lnTo>
                <a:lnTo>
                  <a:pt x="1329" y="7531"/>
                </a:lnTo>
                <a:lnTo>
                  <a:pt x="1335" y="7520"/>
                </a:lnTo>
                <a:lnTo>
                  <a:pt x="1336" y="7510"/>
                </a:lnTo>
                <a:lnTo>
                  <a:pt x="1332" y="7501"/>
                </a:lnTo>
                <a:lnTo>
                  <a:pt x="1326" y="7494"/>
                </a:lnTo>
                <a:lnTo>
                  <a:pt x="1316" y="7492"/>
                </a:lnTo>
                <a:lnTo>
                  <a:pt x="1304" y="7494"/>
                </a:lnTo>
                <a:lnTo>
                  <a:pt x="1294" y="7501"/>
                </a:lnTo>
                <a:lnTo>
                  <a:pt x="1284" y="7510"/>
                </a:lnTo>
                <a:lnTo>
                  <a:pt x="1279" y="7520"/>
                </a:lnTo>
                <a:lnTo>
                  <a:pt x="1277" y="7531"/>
                </a:lnTo>
                <a:lnTo>
                  <a:pt x="1281" y="7540"/>
                </a:lnTo>
                <a:lnTo>
                  <a:pt x="1288" y="7546"/>
                </a:lnTo>
                <a:lnTo>
                  <a:pt x="1298" y="7549"/>
                </a:lnTo>
                <a:close/>
                <a:moveTo>
                  <a:pt x="1232" y="7668"/>
                </a:moveTo>
                <a:lnTo>
                  <a:pt x="1231" y="7678"/>
                </a:lnTo>
                <a:lnTo>
                  <a:pt x="1234" y="7687"/>
                </a:lnTo>
                <a:lnTo>
                  <a:pt x="1241" y="7693"/>
                </a:lnTo>
                <a:lnTo>
                  <a:pt x="1251" y="7695"/>
                </a:lnTo>
                <a:lnTo>
                  <a:pt x="1262" y="7693"/>
                </a:lnTo>
                <a:lnTo>
                  <a:pt x="1272" y="7687"/>
                </a:lnTo>
                <a:lnTo>
                  <a:pt x="1281" y="7678"/>
                </a:lnTo>
                <a:lnTo>
                  <a:pt x="1287" y="7668"/>
                </a:lnTo>
                <a:lnTo>
                  <a:pt x="1288" y="7657"/>
                </a:lnTo>
                <a:lnTo>
                  <a:pt x="1284" y="7649"/>
                </a:lnTo>
                <a:lnTo>
                  <a:pt x="1278" y="7643"/>
                </a:lnTo>
                <a:lnTo>
                  <a:pt x="1268" y="7641"/>
                </a:lnTo>
                <a:lnTo>
                  <a:pt x="1257" y="7643"/>
                </a:lnTo>
                <a:lnTo>
                  <a:pt x="1247" y="7649"/>
                </a:lnTo>
                <a:lnTo>
                  <a:pt x="1239" y="7657"/>
                </a:lnTo>
                <a:lnTo>
                  <a:pt x="1232" y="7668"/>
                </a:lnTo>
                <a:close/>
                <a:moveTo>
                  <a:pt x="1186" y="7815"/>
                </a:moveTo>
                <a:lnTo>
                  <a:pt x="1184" y="7826"/>
                </a:lnTo>
                <a:lnTo>
                  <a:pt x="1187" y="7834"/>
                </a:lnTo>
                <a:lnTo>
                  <a:pt x="1195" y="7840"/>
                </a:lnTo>
                <a:lnTo>
                  <a:pt x="1204" y="7842"/>
                </a:lnTo>
                <a:lnTo>
                  <a:pt x="1215" y="7840"/>
                </a:lnTo>
                <a:lnTo>
                  <a:pt x="1225" y="7834"/>
                </a:lnTo>
                <a:lnTo>
                  <a:pt x="1233" y="7826"/>
                </a:lnTo>
                <a:lnTo>
                  <a:pt x="1239" y="7815"/>
                </a:lnTo>
                <a:lnTo>
                  <a:pt x="1240" y="7805"/>
                </a:lnTo>
                <a:lnTo>
                  <a:pt x="1236" y="7797"/>
                </a:lnTo>
                <a:lnTo>
                  <a:pt x="1230" y="7791"/>
                </a:lnTo>
                <a:lnTo>
                  <a:pt x="1220" y="7789"/>
                </a:lnTo>
                <a:lnTo>
                  <a:pt x="1210" y="7791"/>
                </a:lnTo>
                <a:lnTo>
                  <a:pt x="1200" y="7797"/>
                </a:lnTo>
                <a:lnTo>
                  <a:pt x="1192" y="7805"/>
                </a:lnTo>
                <a:lnTo>
                  <a:pt x="1186" y="7815"/>
                </a:lnTo>
                <a:close/>
                <a:moveTo>
                  <a:pt x="1139" y="7962"/>
                </a:moveTo>
                <a:lnTo>
                  <a:pt x="1138" y="7973"/>
                </a:lnTo>
                <a:lnTo>
                  <a:pt x="1141" y="7981"/>
                </a:lnTo>
                <a:lnTo>
                  <a:pt x="1148" y="7986"/>
                </a:lnTo>
                <a:lnTo>
                  <a:pt x="1157" y="7988"/>
                </a:lnTo>
                <a:lnTo>
                  <a:pt x="1167" y="7986"/>
                </a:lnTo>
                <a:lnTo>
                  <a:pt x="1177" y="7981"/>
                </a:lnTo>
                <a:lnTo>
                  <a:pt x="1185" y="7973"/>
                </a:lnTo>
                <a:lnTo>
                  <a:pt x="1190" y="7962"/>
                </a:lnTo>
                <a:lnTo>
                  <a:pt x="1192" y="7953"/>
                </a:lnTo>
                <a:lnTo>
                  <a:pt x="1188" y="7945"/>
                </a:lnTo>
                <a:lnTo>
                  <a:pt x="1182" y="7940"/>
                </a:lnTo>
                <a:lnTo>
                  <a:pt x="1173" y="7938"/>
                </a:lnTo>
                <a:lnTo>
                  <a:pt x="1163" y="7940"/>
                </a:lnTo>
                <a:lnTo>
                  <a:pt x="1153" y="7945"/>
                </a:lnTo>
                <a:lnTo>
                  <a:pt x="1145" y="7953"/>
                </a:lnTo>
                <a:lnTo>
                  <a:pt x="1139" y="7962"/>
                </a:lnTo>
                <a:close/>
                <a:moveTo>
                  <a:pt x="1092" y="8111"/>
                </a:moveTo>
                <a:lnTo>
                  <a:pt x="1091" y="8120"/>
                </a:lnTo>
                <a:lnTo>
                  <a:pt x="1094" y="8128"/>
                </a:lnTo>
                <a:lnTo>
                  <a:pt x="1101" y="8133"/>
                </a:lnTo>
                <a:lnTo>
                  <a:pt x="1110" y="8135"/>
                </a:lnTo>
                <a:lnTo>
                  <a:pt x="1120" y="8133"/>
                </a:lnTo>
                <a:lnTo>
                  <a:pt x="1129" y="8128"/>
                </a:lnTo>
                <a:lnTo>
                  <a:pt x="1137" y="8120"/>
                </a:lnTo>
                <a:lnTo>
                  <a:pt x="1142" y="8111"/>
                </a:lnTo>
                <a:lnTo>
                  <a:pt x="1144" y="8100"/>
                </a:lnTo>
                <a:lnTo>
                  <a:pt x="1140" y="8093"/>
                </a:lnTo>
                <a:lnTo>
                  <a:pt x="1134" y="8088"/>
                </a:lnTo>
                <a:lnTo>
                  <a:pt x="1125" y="8086"/>
                </a:lnTo>
                <a:lnTo>
                  <a:pt x="1115" y="8088"/>
                </a:lnTo>
                <a:lnTo>
                  <a:pt x="1106" y="8093"/>
                </a:lnTo>
                <a:lnTo>
                  <a:pt x="1098" y="8100"/>
                </a:lnTo>
                <a:lnTo>
                  <a:pt x="1092" y="8111"/>
                </a:lnTo>
                <a:close/>
                <a:moveTo>
                  <a:pt x="1046" y="8258"/>
                </a:moveTo>
                <a:lnTo>
                  <a:pt x="1045" y="8267"/>
                </a:lnTo>
                <a:lnTo>
                  <a:pt x="1047" y="8275"/>
                </a:lnTo>
                <a:lnTo>
                  <a:pt x="1054" y="8280"/>
                </a:lnTo>
                <a:lnTo>
                  <a:pt x="1063" y="8281"/>
                </a:lnTo>
                <a:lnTo>
                  <a:pt x="1072" y="8280"/>
                </a:lnTo>
                <a:lnTo>
                  <a:pt x="1081" y="8275"/>
                </a:lnTo>
                <a:lnTo>
                  <a:pt x="1089" y="8267"/>
                </a:lnTo>
                <a:lnTo>
                  <a:pt x="1093" y="8258"/>
                </a:lnTo>
                <a:lnTo>
                  <a:pt x="1094" y="8249"/>
                </a:lnTo>
                <a:lnTo>
                  <a:pt x="1092" y="8241"/>
                </a:lnTo>
                <a:lnTo>
                  <a:pt x="1086" y="8236"/>
                </a:lnTo>
                <a:lnTo>
                  <a:pt x="1078" y="8234"/>
                </a:lnTo>
                <a:lnTo>
                  <a:pt x="1068" y="8236"/>
                </a:lnTo>
                <a:lnTo>
                  <a:pt x="1059" y="8241"/>
                </a:lnTo>
                <a:lnTo>
                  <a:pt x="1052" y="8249"/>
                </a:lnTo>
                <a:lnTo>
                  <a:pt x="1046" y="8258"/>
                </a:lnTo>
                <a:close/>
                <a:moveTo>
                  <a:pt x="999" y="8405"/>
                </a:moveTo>
                <a:lnTo>
                  <a:pt x="998" y="8414"/>
                </a:lnTo>
                <a:lnTo>
                  <a:pt x="1002" y="8421"/>
                </a:lnTo>
                <a:lnTo>
                  <a:pt x="1007" y="8426"/>
                </a:lnTo>
                <a:lnTo>
                  <a:pt x="1016" y="8428"/>
                </a:lnTo>
                <a:lnTo>
                  <a:pt x="1025" y="8426"/>
                </a:lnTo>
                <a:lnTo>
                  <a:pt x="1034" y="8421"/>
                </a:lnTo>
                <a:lnTo>
                  <a:pt x="1041" y="8414"/>
                </a:lnTo>
                <a:lnTo>
                  <a:pt x="1045" y="8405"/>
                </a:lnTo>
                <a:lnTo>
                  <a:pt x="1046" y="8397"/>
                </a:lnTo>
                <a:lnTo>
                  <a:pt x="1044" y="8390"/>
                </a:lnTo>
                <a:lnTo>
                  <a:pt x="1038" y="8384"/>
                </a:lnTo>
                <a:lnTo>
                  <a:pt x="1030" y="8382"/>
                </a:lnTo>
                <a:lnTo>
                  <a:pt x="1021" y="8384"/>
                </a:lnTo>
                <a:lnTo>
                  <a:pt x="1012" y="8390"/>
                </a:lnTo>
                <a:lnTo>
                  <a:pt x="1005" y="8397"/>
                </a:lnTo>
                <a:lnTo>
                  <a:pt x="999" y="8405"/>
                </a:lnTo>
                <a:close/>
                <a:moveTo>
                  <a:pt x="954" y="8553"/>
                </a:moveTo>
                <a:lnTo>
                  <a:pt x="952" y="8561"/>
                </a:lnTo>
                <a:lnTo>
                  <a:pt x="955" y="8568"/>
                </a:lnTo>
                <a:lnTo>
                  <a:pt x="961" y="8574"/>
                </a:lnTo>
                <a:lnTo>
                  <a:pt x="968" y="8575"/>
                </a:lnTo>
                <a:lnTo>
                  <a:pt x="977" y="8574"/>
                </a:lnTo>
                <a:lnTo>
                  <a:pt x="986" y="8568"/>
                </a:lnTo>
                <a:lnTo>
                  <a:pt x="993" y="8561"/>
                </a:lnTo>
                <a:lnTo>
                  <a:pt x="997" y="8553"/>
                </a:lnTo>
                <a:lnTo>
                  <a:pt x="998" y="8544"/>
                </a:lnTo>
                <a:lnTo>
                  <a:pt x="996" y="8538"/>
                </a:lnTo>
                <a:lnTo>
                  <a:pt x="990" y="8533"/>
                </a:lnTo>
                <a:lnTo>
                  <a:pt x="982" y="8531"/>
                </a:lnTo>
                <a:lnTo>
                  <a:pt x="973" y="8533"/>
                </a:lnTo>
                <a:lnTo>
                  <a:pt x="965" y="8538"/>
                </a:lnTo>
                <a:lnTo>
                  <a:pt x="958" y="8544"/>
                </a:lnTo>
                <a:lnTo>
                  <a:pt x="954" y="8553"/>
                </a:lnTo>
                <a:close/>
                <a:moveTo>
                  <a:pt x="935" y="8679"/>
                </a:moveTo>
                <a:lnTo>
                  <a:pt x="926" y="8681"/>
                </a:lnTo>
                <a:lnTo>
                  <a:pt x="918" y="8686"/>
                </a:lnTo>
                <a:lnTo>
                  <a:pt x="911" y="8692"/>
                </a:lnTo>
                <a:lnTo>
                  <a:pt x="907" y="8700"/>
                </a:lnTo>
                <a:lnTo>
                  <a:pt x="905" y="8708"/>
                </a:lnTo>
                <a:lnTo>
                  <a:pt x="909" y="8716"/>
                </a:lnTo>
                <a:lnTo>
                  <a:pt x="914" y="8720"/>
                </a:lnTo>
                <a:lnTo>
                  <a:pt x="921" y="8722"/>
                </a:lnTo>
                <a:lnTo>
                  <a:pt x="930" y="8720"/>
                </a:lnTo>
                <a:lnTo>
                  <a:pt x="938" y="8716"/>
                </a:lnTo>
                <a:lnTo>
                  <a:pt x="945" y="8708"/>
                </a:lnTo>
                <a:lnTo>
                  <a:pt x="949" y="8700"/>
                </a:lnTo>
                <a:lnTo>
                  <a:pt x="950" y="8692"/>
                </a:lnTo>
                <a:lnTo>
                  <a:pt x="947" y="8686"/>
                </a:lnTo>
                <a:lnTo>
                  <a:pt x="942" y="8681"/>
                </a:lnTo>
                <a:lnTo>
                  <a:pt x="935" y="8679"/>
                </a:lnTo>
                <a:close/>
                <a:moveTo>
                  <a:pt x="901" y="8848"/>
                </a:moveTo>
                <a:lnTo>
                  <a:pt x="902" y="8840"/>
                </a:lnTo>
                <a:lnTo>
                  <a:pt x="899" y="8833"/>
                </a:lnTo>
                <a:lnTo>
                  <a:pt x="894" y="8829"/>
                </a:lnTo>
                <a:lnTo>
                  <a:pt x="887" y="8828"/>
                </a:lnTo>
                <a:lnTo>
                  <a:pt x="879" y="8829"/>
                </a:lnTo>
                <a:lnTo>
                  <a:pt x="871" y="8833"/>
                </a:lnTo>
                <a:lnTo>
                  <a:pt x="865" y="8840"/>
                </a:lnTo>
                <a:lnTo>
                  <a:pt x="861" y="8848"/>
                </a:lnTo>
                <a:lnTo>
                  <a:pt x="860" y="8856"/>
                </a:lnTo>
                <a:lnTo>
                  <a:pt x="862" y="8863"/>
                </a:lnTo>
                <a:lnTo>
                  <a:pt x="867" y="8867"/>
                </a:lnTo>
                <a:lnTo>
                  <a:pt x="874" y="8869"/>
                </a:lnTo>
                <a:lnTo>
                  <a:pt x="882" y="8867"/>
                </a:lnTo>
                <a:lnTo>
                  <a:pt x="890" y="8863"/>
                </a:lnTo>
                <a:lnTo>
                  <a:pt x="897" y="8856"/>
                </a:lnTo>
                <a:lnTo>
                  <a:pt x="901" y="8848"/>
                </a:lnTo>
                <a:close/>
                <a:moveTo>
                  <a:pt x="827" y="9015"/>
                </a:moveTo>
                <a:lnTo>
                  <a:pt x="835" y="9013"/>
                </a:lnTo>
                <a:lnTo>
                  <a:pt x="842" y="9009"/>
                </a:lnTo>
                <a:lnTo>
                  <a:pt x="848" y="9003"/>
                </a:lnTo>
                <a:lnTo>
                  <a:pt x="852" y="8996"/>
                </a:lnTo>
                <a:lnTo>
                  <a:pt x="853" y="8988"/>
                </a:lnTo>
                <a:lnTo>
                  <a:pt x="851" y="8982"/>
                </a:lnTo>
                <a:lnTo>
                  <a:pt x="846" y="8978"/>
                </a:lnTo>
                <a:lnTo>
                  <a:pt x="839" y="8976"/>
                </a:lnTo>
                <a:lnTo>
                  <a:pt x="832" y="8978"/>
                </a:lnTo>
                <a:lnTo>
                  <a:pt x="824" y="8982"/>
                </a:lnTo>
                <a:lnTo>
                  <a:pt x="818" y="8988"/>
                </a:lnTo>
                <a:lnTo>
                  <a:pt x="814" y="8996"/>
                </a:lnTo>
                <a:lnTo>
                  <a:pt x="814" y="9003"/>
                </a:lnTo>
                <a:lnTo>
                  <a:pt x="816" y="9009"/>
                </a:lnTo>
                <a:lnTo>
                  <a:pt x="820" y="9013"/>
                </a:lnTo>
                <a:lnTo>
                  <a:pt x="827" y="9015"/>
                </a:lnTo>
                <a:close/>
                <a:moveTo>
                  <a:pt x="780" y="9161"/>
                </a:moveTo>
                <a:lnTo>
                  <a:pt x="788" y="9160"/>
                </a:lnTo>
                <a:lnTo>
                  <a:pt x="795" y="9156"/>
                </a:lnTo>
                <a:lnTo>
                  <a:pt x="800" y="9150"/>
                </a:lnTo>
                <a:lnTo>
                  <a:pt x="804" y="9143"/>
                </a:lnTo>
                <a:lnTo>
                  <a:pt x="805" y="9136"/>
                </a:lnTo>
                <a:lnTo>
                  <a:pt x="803" y="9130"/>
                </a:lnTo>
                <a:lnTo>
                  <a:pt x="798" y="9126"/>
                </a:lnTo>
                <a:lnTo>
                  <a:pt x="792" y="9124"/>
                </a:lnTo>
                <a:lnTo>
                  <a:pt x="784" y="9126"/>
                </a:lnTo>
                <a:lnTo>
                  <a:pt x="777" y="9130"/>
                </a:lnTo>
                <a:lnTo>
                  <a:pt x="772" y="9136"/>
                </a:lnTo>
                <a:lnTo>
                  <a:pt x="768" y="9143"/>
                </a:lnTo>
                <a:lnTo>
                  <a:pt x="767" y="9150"/>
                </a:lnTo>
                <a:lnTo>
                  <a:pt x="769" y="9156"/>
                </a:lnTo>
                <a:lnTo>
                  <a:pt x="774" y="9160"/>
                </a:lnTo>
                <a:lnTo>
                  <a:pt x="780" y="9161"/>
                </a:lnTo>
                <a:close/>
                <a:moveTo>
                  <a:pt x="733" y="9308"/>
                </a:moveTo>
                <a:lnTo>
                  <a:pt x="740" y="9307"/>
                </a:lnTo>
                <a:lnTo>
                  <a:pt x="747" y="9303"/>
                </a:lnTo>
                <a:lnTo>
                  <a:pt x="752" y="9297"/>
                </a:lnTo>
                <a:lnTo>
                  <a:pt x="756" y="9291"/>
                </a:lnTo>
                <a:lnTo>
                  <a:pt x="757" y="9284"/>
                </a:lnTo>
                <a:lnTo>
                  <a:pt x="755" y="9279"/>
                </a:lnTo>
                <a:lnTo>
                  <a:pt x="750" y="9275"/>
                </a:lnTo>
                <a:lnTo>
                  <a:pt x="744" y="9273"/>
                </a:lnTo>
                <a:lnTo>
                  <a:pt x="737" y="9275"/>
                </a:lnTo>
                <a:lnTo>
                  <a:pt x="730" y="9279"/>
                </a:lnTo>
                <a:lnTo>
                  <a:pt x="725" y="9284"/>
                </a:lnTo>
                <a:lnTo>
                  <a:pt x="721" y="9291"/>
                </a:lnTo>
                <a:lnTo>
                  <a:pt x="721" y="9297"/>
                </a:lnTo>
                <a:lnTo>
                  <a:pt x="722" y="9303"/>
                </a:lnTo>
                <a:lnTo>
                  <a:pt x="727" y="9307"/>
                </a:lnTo>
                <a:lnTo>
                  <a:pt x="733" y="9308"/>
                </a:lnTo>
                <a:close/>
                <a:moveTo>
                  <a:pt x="686" y="9454"/>
                </a:moveTo>
                <a:lnTo>
                  <a:pt x="693" y="9453"/>
                </a:lnTo>
                <a:lnTo>
                  <a:pt x="699" y="9449"/>
                </a:lnTo>
                <a:lnTo>
                  <a:pt x="704" y="9444"/>
                </a:lnTo>
                <a:lnTo>
                  <a:pt x="707" y="9438"/>
                </a:lnTo>
                <a:lnTo>
                  <a:pt x="708" y="9432"/>
                </a:lnTo>
                <a:lnTo>
                  <a:pt x="706" y="9427"/>
                </a:lnTo>
                <a:lnTo>
                  <a:pt x="702" y="9423"/>
                </a:lnTo>
                <a:lnTo>
                  <a:pt x="696" y="9422"/>
                </a:lnTo>
                <a:lnTo>
                  <a:pt x="690" y="9423"/>
                </a:lnTo>
                <a:lnTo>
                  <a:pt x="683" y="9427"/>
                </a:lnTo>
                <a:lnTo>
                  <a:pt x="678" y="9432"/>
                </a:lnTo>
                <a:lnTo>
                  <a:pt x="675" y="9438"/>
                </a:lnTo>
                <a:lnTo>
                  <a:pt x="674" y="9444"/>
                </a:lnTo>
                <a:lnTo>
                  <a:pt x="676" y="9449"/>
                </a:lnTo>
                <a:lnTo>
                  <a:pt x="680" y="9453"/>
                </a:lnTo>
                <a:lnTo>
                  <a:pt x="686" y="9454"/>
                </a:lnTo>
                <a:close/>
                <a:moveTo>
                  <a:pt x="649" y="9570"/>
                </a:moveTo>
                <a:lnTo>
                  <a:pt x="642" y="9571"/>
                </a:lnTo>
                <a:lnTo>
                  <a:pt x="636" y="9575"/>
                </a:lnTo>
                <a:lnTo>
                  <a:pt x="632" y="9580"/>
                </a:lnTo>
                <a:lnTo>
                  <a:pt x="629" y="9585"/>
                </a:lnTo>
                <a:lnTo>
                  <a:pt x="628" y="9591"/>
                </a:lnTo>
                <a:lnTo>
                  <a:pt x="630" y="9596"/>
                </a:lnTo>
                <a:lnTo>
                  <a:pt x="633" y="9600"/>
                </a:lnTo>
                <a:lnTo>
                  <a:pt x="639" y="9602"/>
                </a:lnTo>
                <a:lnTo>
                  <a:pt x="645" y="9600"/>
                </a:lnTo>
                <a:lnTo>
                  <a:pt x="651" y="9596"/>
                </a:lnTo>
                <a:lnTo>
                  <a:pt x="656" y="9591"/>
                </a:lnTo>
                <a:lnTo>
                  <a:pt x="659" y="9585"/>
                </a:lnTo>
                <a:lnTo>
                  <a:pt x="660" y="9580"/>
                </a:lnTo>
                <a:lnTo>
                  <a:pt x="658" y="9575"/>
                </a:lnTo>
                <a:lnTo>
                  <a:pt x="654" y="9571"/>
                </a:lnTo>
                <a:lnTo>
                  <a:pt x="649" y="9570"/>
                </a:lnTo>
                <a:close/>
                <a:moveTo>
                  <a:pt x="601" y="9718"/>
                </a:moveTo>
                <a:lnTo>
                  <a:pt x="595" y="9720"/>
                </a:lnTo>
                <a:lnTo>
                  <a:pt x="589" y="9723"/>
                </a:lnTo>
                <a:lnTo>
                  <a:pt x="585" y="9727"/>
                </a:lnTo>
                <a:lnTo>
                  <a:pt x="582" y="9733"/>
                </a:lnTo>
                <a:lnTo>
                  <a:pt x="581" y="9738"/>
                </a:lnTo>
                <a:lnTo>
                  <a:pt x="583" y="9744"/>
                </a:lnTo>
                <a:lnTo>
                  <a:pt x="587" y="9747"/>
                </a:lnTo>
                <a:lnTo>
                  <a:pt x="592" y="9748"/>
                </a:lnTo>
                <a:lnTo>
                  <a:pt x="598" y="9747"/>
                </a:lnTo>
                <a:lnTo>
                  <a:pt x="603" y="9744"/>
                </a:lnTo>
                <a:lnTo>
                  <a:pt x="608" y="9738"/>
                </a:lnTo>
                <a:lnTo>
                  <a:pt x="611" y="9733"/>
                </a:lnTo>
                <a:lnTo>
                  <a:pt x="611" y="9727"/>
                </a:lnTo>
                <a:lnTo>
                  <a:pt x="610" y="9723"/>
                </a:lnTo>
                <a:lnTo>
                  <a:pt x="606" y="9720"/>
                </a:lnTo>
                <a:lnTo>
                  <a:pt x="601" y="9718"/>
                </a:lnTo>
                <a:close/>
                <a:moveTo>
                  <a:pt x="3524" y="158"/>
                </a:moveTo>
                <a:lnTo>
                  <a:pt x="3529" y="157"/>
                </a:lnTo>
                <a:lnTo>
                  <a:pt x="3535" y="154"/>
                </a:lnTo>
                <a:lnTo>
                  <a:pt x="3539" y="149"/>
                </a:lnTo>
                <a:lnTo>
                  <a:pt x="3542" y="144"/>
                </a:lnTo>
                <a:lnTo>
                  <a:pt x="3543" y="139"/>
                </a:lnTo>
                <a:lnTo>
                  <a:pt x="3541" y="134"/>
                </a:lnTo>
                <a:lnTo>
                  <a:pt x="3538" y="131"/>
                </a:lnTo>
                <a:lnTo>
                  <a:pt x="3533" y="130"/>
                </a:lnTo>
                <a:lnTo>
                  <a:pt x="3527" y="131"/>
                </a:lnTo>
                <a:lnTo>
                  <a:pt x="3521" y="134"/>
                </a:lnTo>
                <a:lnTo>
                  <a:pt x="3516" y="139"/>
                </a:lnTo>
                <a:lnTo>
                  <a:pt x="3513" y="144"/>
                </a:lnTo>
                <a:lnTo>
                  <a:pt x="3513" y="149"/>
                </a:lnTo>
                <a:lnTo>
                  <a:pt x="3514" y="154"/>
                </a:lnTo>
                <a:lnTo>
                  <a:pt x="3518" y="157"/>
                </a:lnTo>
                <a:lnTo>
                  <a:pt x="3524" y="158"/>
                </a:lnTo>
                <a:close/>
                <a:moveTo>
                  <a:pt x="3476" y="307"/>
                </a:moveTo>
                <a:lnTo>
                  <a:pt x="3482" y="306"/>
                </a:lnTo>
                <a:lnTo>
                  <a:pt x="3488" y="302"/>
                </a:lnTo>
                <a:lnTo>
                  <a:pt x="3493" y="297"/>
                </a:lnTo>
                <a:lnTo>
                  <a:pt x="3496" y="291"/>
                </a:lnTo>
                <a:lnTo>
                  <a:pt x="3496" y="286"/>
                </a:lnTo>
                <a:lnTo>
                  <a:pt x="3495" y="281"/>
                </a:lnTo>
                <a:lnTo>
                  <a:pt x="3491" y="278"/>
                </a:lnTo>
                <a:lnTo>
                  <a:pt x="3486" y="277"/>
                </a:lnTo>
                <a:lnTo>
                  <a:pt x="3479" y="278"/>
                </a:lnTo>
                <a:lnTo>
                  <a:pt x="3474" y="281"/>
                </a:lnTo>
                <a:lnTo>
                  <a:pt x="3468" y="286"/>
                </a:lnTo>
                <a:lnTo>
                  <a:pt x="3465" y="291"/>
                </a:lnTo>
                <a:lnTo>
                  <a:pt x="3464" y="297"/>
                </a:lnTo>
                <a:lnTo>
                  <a:pt x="3466" y="302"/>
                </a:lnTo>
                <a:lnTo>
                  <a:pt x="3470" y="306"/>
                </a:lnTo>
                <a:lnTo>
                  <a:pt x="3476" y="307"/>
                </a:lnTo>
                <a:close/>
                <a:moveTo>
                  <a:pt x="3428" y="455"/>
                </a:moveTo>
                <a:lnTo>
                  <a:pt x="3435" y="454"/>
                </a:lnTo>
                <a:lnTo>
                  <a:pt x="3441" y="451"/>
                </a:lnTo>
                <a:lnTo>
                  <a:pt x="3446" y="446"/>
                </a:lnTo>
                <a:lnTo>
                  <a:pt x="3449" y="439"/>
                </a:lnTo>
                <a:lnTo>
                  <a:pt x="3450" y="433"/>
                </a:lnTo>
                <a:lnTo>
                  <a:pt x="3448" y="428"/>
                </a:lnTo>
                <a:lnTo>
                  <a:pt x="3444" y="424"/>
                </a:lnTo>
                <a:lnTo>
                  <a:pt x="3438" y="423"/>
                </a:lnTo>
                <a:lnTo>
                  <a:pt x="3432" y="424"/>
                </a:lnTo>
                <a:lnTo>
                  <a:pt x="3426" y="428"/>
                </a:lnTo>
                <a:lnTo>
                  <a:pt x="3420" y="433"/>
                </a:lnTo>
                <a:lnTo>
                  <a:pt x="3417" y="439"/>
                </a:lnTo>
                <a:lnTo>
                  <a:pt x="3416" y="446"/>
                </a:lnTo>
                <a:lnTo>
                  <a:pt x="3418" y="451"/>
                </a:lnTo>
                <a:lnTo>
                  <a:pt x="3422" y="454"/>
                </a:lnTo>
                <a:lnTo>
                  <a:pt x="3428" y="455"/>
                </a:lnTo>
                <a:close/>
                <a:moveTo>
                  <a:pt x="3381" y="604"/>
                </a:moveTo>
                <a:lnTo>
                  <a:pt x="3388" y="602"/>
                </a:lnTo>
                <a:lnTo>
                  <a:pt x="3394" y="599"/>
                </a:lnTo>
                <a:lnTo>
                  <a:pt x="3399" y="594"/>
                </a:lnTo>
                <a:lnTo>
                  <a:pt x="3402" y="587"/>
                </a:lnTo>
                <a:lnTo>
                  <a:pt x="3403" y="580"/>
                </a:lnTo>
                <a:lnTo>
                  <a:pt x="3401" y="575"/>
                </a:lnTo>
                <a:lnTo>
                  <a:pt x="3397" y="571"/>
                </a:lnTo>
                <a:lnTo>
                  <a:pt x="3391" y="570"/>
                </a:lnTo>
                <a:lnTo>
                  <a:pt x="3385" y="571"/>
                </a:lnTo>
                <a:lnTo>
                  <a:pt x="3378" y="575"/>
                </a:lnTo>
                <a:lnTo>
                  <a:pt x="3372" y="580"/>
                </a:lnTo>
                <a:lnTo>
                  <a:pt x="3369" y="587"/>
                </a:lnTo>
                <a:lnTo>
                  <a:pt x="3368" y="594"/>
                </a:lnTo>
                <a:lnTo>
                  <a:pt x="3370" y="599"/>
                </a:lnTo>
                <a:lnTo>
                  <a:pt x="3374" y="602"/>
                </a:lnTo>
                <a:lnTo>
                  <a:pt x="3381" y="604"/>
                </a:lnTo>
                <a:close/>
                <a:moveTo>
                  <a:pt x="3333" y="752"/>
                </a:moveTo>
                <a:lnTo>
                  <a:pt x="3340" y="750"/>
                </a:lnTo>
                <a:lnTo>
                  <a:pt x="3347" y="747"/>
                </a:lnTo>
                <a:lnTo>
                  <a:pt x="3352" y="741"/>
                </a:lnTo>
                <a:lnTo>
                  <a:pt x="3356" y="735"/>
                </a:lnTo>
                <a:lnTo>
                  <a:pt x="3357" y="728"/>
                </a:lnTo>
                <a:lnTo>
                  <a:pt x="3355" y="721"/>
                </a:lnTo>
                <a:lnTo>
                  <a:pt x="3350" y="718"/>
                </a:lnTo>
                <a:lnTo>
                  <a:pt x="3344" y="716"/>
                </a:lnTo>
                <a:lnTo>
                  <a:pt x="3337" y="718"/>
                </a:lnTo>
                <a:lnTo>
                  <a:pt x="3330" y="721"/>
                </a:lnTo>
                <a:lnTo>
                  <a:pt x="3324" y="728"/>
                </a:lnTo>
                <a:lnTo>
                  <a:pt x="3320" y="735"/>
                </a:lnTo>
                <a:lnTo>
                  <a:pt x="3320" y="741"/>
                </a:lnTo>
                <a:lnTo>
                  <a:pt x="3322" y="747"/>
                </a:lnTo>
                <a:lnTo>
                  <a:pt x="3326" y="750"/>
                </a:lnTo>
                <a:lnTo>
                  <a:pt x="3333" y="752"/>
                </a:lnTo>
                <a:close/>
                <a:moveTo>
                  <a:pt x="3286" y="900"/>
                </a:moveTo>
                <a:lnTo>
                  <a:pt x="3293" y="898"/>
                </a:lnTo>
                <a:lnTo>
                  <a:pt x="3300" y="895"/>
                </a:lnTo>
                <a:lnTo>
                  <a:pt x="3306" y="889"/>
                </a:lnTo>
                <a:lnTo>
                  <a:pt x="3309" y="882"/>
                </a:lnTo>
                <a:lnTo>
                  <a:pt x="3310" y="875"/>
                </a:lnTo>
                <a:lnTo>
                  <a:pt x="3308" y="869"/>
                </a:lnTo>
                <a:lnTo>
                  <a:pt x="3304" y="865"/>
                </a:lnTo>
                <a:lnTo>
                  <a:pt x="3297" y="863"/>
                </a:lnTo>
                <a:lnTo>
                  <a:pt x="3290" y="865"/>
                </a:lnTo>
                <a:lnTo>
                  <a:pt x="3283" y="869"/>
                </a:lnTo>
                <a:lnTo>
                  <a:pt x="3276" y="875"/>
                </a:lnTo>
                <a:lnTo>
                  <a:pt x="3272" y="882"/>
                </a:lnTo>
                <a:lnTo>
                  <a:pt x="3271" y="889"/>
                </a:lnTo>
                <a:lnTo>
                  <a:pt x="3273" y="895"/>
                </a:lnTo>
                <a:lnTo>
                  <a:pt x="3278" y="898"/>
                </a:lnTo>
                <a:lnTo>
                  <a:pt x="3286" y="900"/>
                </a:lnTo>
                <a:close/>
                <a:moveTo>
                  <a:pt x="3238" y="1048"/>
                </a:moveTo>
                <a:lnTo>
                  <a:pt x="3246" y="1047"/>
                </a:lnTo>
                <a:lnTo>
                  <a:pt x="3253" y="1043"/>
                </a:lnTo>
                <a:lnTo>
                  <a:pt x="3259" y="1037"/>
                </a:lnTo>
                <a:lnTo>
                  <a:pt x="3263" y="1029"/>
                </a:lnTo>
                <a:lnTo>
                  <a:pt x="3264" y="1022"/>
                </a:lnTo>
                <a:lnTo>
                  <a:pt x="3262" y="1016"/>
                </a:lnTo>
                <a:lnTo>
                  <a:pt x="3257" y="1012"/>
                </a:lnTo>
                <a:lnTo>
                  <a:pt x="3250" y="1010"/>
                </a:lnTo>
                <a:lnTo>
                  <a:pt x="3242" y="1012"/>
                </a:lnTo>
                <a:lnTo>
                  <a:pt x="3235" y="1016"/>
                </a:lnTo>
                <a:lnTo>
                  <a:pt x="3228" y="1022"/>
                </a:lnTo>
                <a:lnTo>
                  <a:pt x="3224" y="1029"/>
                </a:lnTo>
                <a:lnTo>
                  <a:pt x="3223" y="1037"/>
                </a:lnTo>
                <a:lnTo>
                  <a:pt x="3225" y="1043"/>
                </a:lnTo>
                <a:lnTo>
                  <a:pt x="3230" y="1047"/>
                </a:lnTo>
                <a:lnTo>
                  <a:pt x="3238" y="1048"/>
                </a:lnTo>
                <a:close/>
                <a:moveTo>
                  <a:pt x="3190" y="1197"/>
                </a:moveTo>
                <a:lnTo>
                  <a:pt x="3198" y="1196"/>
                </a:lnTo>
                <a:lnTo>
                  <a:pt x="3206" y="1190"/>
                </a:lnTo>
                <a:lnTo>
                  <a:pt x="3212" y="1184"/>
                </a:lnTo>
                <a:lnTo>
                  <a:pt x="3216" y="1177"/>
                </a:lnTo>
                <a:lnTo>
                  <a:pt x="3217" y="1169"/>
                </a:lnTo>
                <a:lnTo>
                  <a:pt x="3215" y="1163"/>
                </a:lnTo>
                <a:lnTo>
                  <a:pt x="3210" y="1159"/>
                </a:lnTo>
                <a:lnTo>
                  <a:pt x="3203" y="1157"/>
                </a:lnTo>
                <a:lnTo>
                  <a:pt x="3195" y="1159"/>
                </a:lnTo>
                <a:lnTo>
                  <a:pt x="3187" y="1163"/>
                </a:lnTo>
                <a:lnTo>
                  <a:pt x="3180" y="1169"/>
                </a:lnTo>
                <a:lnTo>
                  <a:pt x="3176" y="1177"/>
                </a:lnTo>
                <a:lnTo>
                  <a:pt x="3175" y="1184"/>
                </a:lnTo>
                <a:lnTo>
                  <a:pt x="3177" y="1190"/>
                </a:lnTo>
                <a:lnTo>
                  <a:pt x="3182" y="1196"/>
                </a:lnTo>
                <a:lnTo>
                  <a:pt x="3190" y="1197"/>
                </a:lnTo>
                <a:close/>
                <a:moveTo>
                  <a:pt x="3143" y="1345"/>
                </a:moveTo>
                <a:lnTo>
                  <a:pt x="3151" y="1344"/>
                </a:lnTo>
                <a:lnTo>
                  <a:pt x="3159" y="1339"/>
                </a:lnTo>
                <a:lnTo>
                  <a:pt x="3165" y="1333"/>
                </a:lnTo>
                <a:lnTo>
                  <a:pt x="3170" y="1324"/>
                </a:lnTo>
                <a:lnTo>
                  <a:pt x="3171" y="1316"/>
                </a:lnTo>
                <a:lnTo>
                  <a:pt x="3168" y="1310"/>
                </a:lnTo>
                <a:lnTo>
                  <a:pt x="3163" y="1305"/>
                </a:lnTo>
                <a:lnTo>
                  <a:pt x="3156" y="1304"/>
                </a:lnTo>
                <a:lnTo>
                  <a:pt x="3147" y="1305"/>
                </a:lnTo>
                <a:lnTo>
                  <a:pt x="3138" y="1310"/>
                </a:lnTo>
                <a:lnTo>
                  <a:pt x="3132" y="1316"/>
                </a:lnTo>
                <a:lnTo>
                  <a:pt x="3128" y="1324"/>
                </a:lnTo>
                <a:lnTo>
                  <a:pt x="3127" y="1333"/>
                </a:lnTo>
                <a:lnTo>
                  <a:pt x="3129" y="1339"/>
                </a:lnTo>
                <a:lnTo>
                  <a:pt x="3134" y="1344"/>
                </a:lnTo>
                <a:lnTo>
                  <a:pt x="3143" y="1345"/>
                </a:lnTo>
                <a:close/>
                <a:moveTo>
                  <a:pt x="3095" y="1494"/>
                </a:moveTo>
                <a:lnTo>
                  <a:pt x="3104" y="1492"/>
                </a:lnTo>
                <a:lnTo>
                  <a:pt x="3112" y="1487"/>
                </a:lnTo>
                <a:lnTo>
                  <a:pt x="3119" y="1481"/>
                </a:lnTo>
                <a:lnTo>
                  <a:pt x="3123" y="1472"/>
                </a:lnTo>
                <a:lnTo>
                  <a:pt x="3124" y="1463"/>
                </a:lnTo>
                <a:lnTo>
                  <a:pt x="3122" y="1456"/>
                </a:lnTo>
                <a:lnTo>
                  <a:pt x="3116" y="1452"/>
                </a:lnTo>
                <a:lnTo>
                  <a:pt x="3109" y="1450"/>
                </a:lnTo>
                <a:lnTo>
                  <a:pt x="3100" y="1452"/>
                </a:lnTo>
                <a:lnTo>
                  <a:pt x="3092" y="1456"/>
                </a:lnTo>
                <a:lnTo>
                  <a:pt x="3084" y="1463"/>
                </a:lnTo>
                <a:lnTo>
                  <a:pt x="3080" y="1472"/>
                </a:lnTo>
                <a:lnTo>
                  <a:pt x="3079" y="1481"/>
                </a:lnTo>
                <a:lnTo>
                  <a:pt x="3081" y="1487"/>
                </a:lnTo>
                <a:lnTo>
                  <a:pt x="3086" y="1492"/>
                </a:lnTo>
                <a:lnTo>
                  <a:pt x="3095" y="1494"/>
                </a:lnTo>
                <a:close/>
                <a:moveTo>
                  <a:pt x="3047" y="1642"/>
                </a:moveTo>
                <a:lnTo>
                  <a:pt x="3057" y="1640"/>
                </a:lnTo>
                <a:lnTo>
                  <a:pt x="3065" y="1635"/>
                </a:lnTo>
                <a:lnTo>
                  <a:pt x="3072" y="1628"/>
                </a:lnTo>
                <a:lnTo>
                  <a:pt x="3076" y="1620"/>
                </a:lnTo>
                <a:lnTo>
                  <a:pt x="3077" y="1610"/>
                </a:lnTo>
                <a:lnTo>
                  <a:pt x="3075" y="1603"/>
                </a:lnTo>
                <a:lnTo>
                  <a:pt x="3070" y="1598"/>
                </a:lnTo>
                <a:lnTo>
                  <a:pt x="3062" y="1597"/>
                </a:lnTo>
                <a:lnTo>
                  <a:pt x="3052" y="1598"/>
                </a:lnTo>
                <a:lnTo>
                  <a:pt x="3043" y="1603"/>
                </a:lnTo>
                <a:lnTo>
                  <a:pt x="3036" y="1610"/>
                </a:lnTo>
                <a:lnTo>
                  <a:pt x="3031" y="1620"/>
                </a:lnTo>
                <a:lnTo>
                  <a:pt x="3030" y="1628"/>
                </a:lnTo>
                <a:lnTo>
                  <a:pt x="3033" y="1635"/>
                </a:lnTo>
                <a:lnTo>
                  <a:pt x="3038" y="1640"/>
                </a:lnTo>
                <a:lnTo>
                  <a:pt x="3047" y="1642"/>
                </a:lnTo>
                <a:close/>
                <a:moveTo>
                  <a:pt x="3000" y="1789"/>
                </a:moveTo>
                <a:lnTo>
                  <a:pt x="3009" y="1788"/>
                </a:lnTo>
                <a:lnTo>
                  <a:pt x="3018" y="1783"/>
                </a:lnTo>
                <a:lnTo>
                  <a:pt x="3025" y="1776"/>
                </a:lnTo>
                <a:lnTo>
                  <a:pt x="3030" y="1767"/>
                </a:lnTo>
                <a:lnTo>
                  <a:pt x="3031" y="1758"/>
                </a:lnTo>
                <a:lnTo>
                  <a:pt x="3028" y="1750"/>
                </a:lnTo>
                <a:lnTo>
                  <a:pt x="3022" y="1745"/>
                </a:lnTo>
                <a:lnTo>
                  <a:pt x="3014" y="1744"/>
                </a:lnTo>
                <a:lnTo>
                  <a:pt x="3005" y="1745"/>
                </a:lnTo>
                <a:lnTo>
                  <a:pt x="2995" y="1750"/>
                </a:lnTo>
                <a:lnTo>
                  <a:pt x="2988" y="1758"/>
                </a:lnTo>
                <a:lnTo>
                  <a:pt x="2984" y="1767"/>
                </a:lnTo>
                <a:lnTo>
                  <a:pt x="2983" y="1776"/>
                </a:lnTo>
                <a:lnTo>
                  <a:pt x="2985" y="1783"/>
                </a:lnTo>
                <a:lnTo>
                  <a:pt x="2991" y="1788"/>
                </a:lnTo>
                <a:lnTo>
                  <a:pt x="3000" y="1789"/>
                </a:lnTo>
                <a:close/>
                <a:moveTo>
                  <a:pt x="2952" y="1938"/>
                </a:moveTo>
                <a:lnTo>
                  <a:pt x="2962" y="1936"/>
                </a:lnTo>
                <a:lnTo>
                  <a:pt x="2971" y="1931"/>
                </a:lnTo>
                <a:lnTo>
                  <a:pt x="2978" y="1923"/>
                </a:lnTo>
                <a:lnTo>
                  <a:pt x="2983" y="1914"/>
                </a:lnTo>
                <a:lnTo>
                  <a:pt x="2984" y="1905"/>
                </a:lnTo>
                <a:lnTo>
                  <a:pt x="2981" y="1898"/>
                </a:lnTo>
                <a:lnTo>
                  <a:pt x="2976" y="1893"/>
                </a:lnTo>
                <a:lnTo>
                  <a:pt x="2967" y="1890"/>
                </a:lnTo>
                <a:lnTo>
                  <a:pt x="2958" y="1893"/>
                </a:lnTo>
                <a:lnTo>
                  <a:pt x="2948" y="1898"/>
                </a:lnTo>
                <a:lnTo>
                  <a:pt x="2940" y="1905"/>
                </a:lnTo>
                <a:lnTo>
                  <a:pt x="2936" y="1914"/>
                </a:lnTo>
                <a:lnTo>
                  <a:pt x="2934" y="1923"/>
                </a:lnTo>
                <a:lnTo>
                  <a:pt x="2937" y="1931"/>
                </a:lnTo>
                <a:lnTo>
                  <a:pt x="2943" y="1936"/>
                </a:lnTo>
                <a:lnTo>
                  <a:pt x="2952" y="1938"/>
                </a:lnTo>
                <a:close/>
                <a:moveTo>
                  <a:pt x="2905" y="2087"/>
                </a:moveTo>
                <a:lnTo>
                  <a:pt x="2915" y="2085"/>
                </a:lnTo>
                <a:lnTo>
                  <a:pt x="2924" y="2080"/>
                </a:lnTo>
                <a:lnTo>
                  <a:pt x="2931" y="2071"/>
                </a:lnTo>
                <a:lnTo>
                  <a:pt x="2936" y="2062"/>
                </a:lnTo>
                <a:lnTo>
                  <a:pt x="2937" y="2052"/>
                </a:lnTo>
                <a:lnTo>
                  <a:pt x="2935" y="2045"/>
                </a:lnTo>
                <a:lnTo>
                  <a:pt x="2929" y="2040"/>
                </a:lnTo>
                <a:lnTo>
                  <a:pt x="2920" y="2038"/>
                </a:lnTo>
                <a:lnTo>
                  <a:pt x="2910" y="2040"/>
                </a:lnTo>
                <a:lnTo>
                  <a:pt x="2900" y="2045"/>
                </a:lnTo>
                <a:lnTo>
                  <a:pt x="2892" y="2052"/>
                </a:lnTo>
                <a:lnTo>
                  <a:pt x="2887" y="2062"/>
                </a:lnTo>
                <a:lnTo>
                  <a:pt x="2886" y="2071"/>
                </a:lnTo>
                <a:lnTo>
                  <a:pt x="2889" y="2080"/>
                </a:lnTo>
                <a:lnTo>
                  <a:pt x="2895" y="2085"/>
                </a:lnTo>
                <a:lnTo>
                  <a:pt x="2905" y="2087"/>
                </a:lnTo>
                <a:close/>
                <a:moveTo>
                  <a:pt x="2857" y="2235"/>
                </a:moveTo>
                <a:lnTo>
                  <a:pt x="2867" y="2233"/>
                </a:lnTo>
                <a:lnTo>
                  <a:pt x="2877" y="2227"/>
                </a:lnTo>
                <a:lnTo>
                  <a:pt x="2884" y="2220"/>
                </a:lnTo>
                <a:lnTo>
                  <a:pt x="2889" y="2209"/>
                </a:lnTo>
                <a:lnTo>
                  <a:pt x="2891" y="2200"/>
                </a:lnTo>
                <a:lnTo>
                  <a:pt x="2888" y="2192"/>
                </a:lnTo>
                <a:lnTo>
                  <a:pt x="2882" y="2187"/>
                </a:lnTo>
                <a:lnTo>
                  <a:pt x="2873" y="2185"/>
                </a:lnTo>
                <a:lnTo>
                  <a:pt x="2863" y="2187"/>
                </a:lnTo>
                <a:lnTo>
                  <a:pt x="2852" y="2192"/>
                </a:lnTo>
                <a:lnTo>
                  <a:pt x="2845" y="2200"/>
                </a:lnTo>
                <a:lnTo>
                  <a:pt x="2840" y="2209"/>
                </a:lnTo>
                <a:lnTo>
                  <a:pt x="2838" y="2220"/>
                </a:lnTo>
                <a:lnTo>
                  <a:pt x="2841" y="2227"/>
                </a:lnTo>
                <a:lnTo>
                  <a:pt x="2847" y="2233"/>
                </a:lnTo>
                <a:lnTo>
                  <a:pt x="2857" y="2235"/>
                </a:lnTo>
                <a:close/>
                <a:moveTo>
                  <a:pt x="2810" y="2383"/>
                </a:moveTo>
                <a:lnTo>
                  <a:pt x="2820" y="2381"/>
                </a:lnTo>
                <a:lnTo>
                  <a:pt x="2830" y="2375"/>
                </a:lnTo>
                <a:lnTo>
                  <a:pt x="2838" y="2367"/>
                </a:lnTo>
                <a:lnTo>
                  <a:pt x="2843" y="2357"/>
                </a:lnTo>
                <a:lnTo>
                  <a:pt x="2844" y="2347"/>
                </a:lnTo>
                <a:lnTo>
                  <a:pt x="2841" y="2339"/>
                </a:lnTo>
                <a:lnTo>
                  <a:pt x="2835" y="2333"/>
                </a:lnTo>
                <a:lnTo>
                  <a:pt x="2826" y="2331"/>
                </a:lnTo>
                <a:lnTo>
                  <a:pt x="2815" y="2333"/>
                </a:lnTo>
                <a:lnTo>
                  <a:pt x="2805" y="2339"/>
                </a:lnTo>
                <a:lnTo>
                  <a:pt x="2797" y="2347"/>
                </a:lnTo>
                <a:lnTo>
                  <a:pt x="2791" y="2357"/>
                </a:lnTo>
                <a:lnTo>
                  <a:pt x="2790" y="2367"/>
                </a:lnTo>
                <a:lnTo>
                  <a:pt x="2793" y="2375"/>
                </a:lnTo>
                <a:lnTo>
                  <a:pt x="2799" y="2381"/>
                </a:lnTo>
                <a:lnTo>
                  <a:pt x="2810" y="2383"/>
                </a:lnTo>
                <a:close/>
                <a:moveTo>
                  <a:pt x="2762" y="2530"/>
                </a:moveTo>
                <a:lnTo>
                  <a:pt x="2773" y="2528"/>
                </a:lnTo>
                <a:lnTo>
                  <a:pt x="2783" y="2523"/>
                </a:lnTo>
                <a:lnTo>
                  <a:pt x="2791" y="2515"/>
                </a:lnTo>
                <a:lnTo>
                  <a:pt x="2796" y="2505"/>
                </a:lnTo>
                <a:lnTo>
                  <a:pt x="2797" y="2494"/>
                </a:lnTo>
                <a:lnTo>
                  <a:pt x="2794" y="2486"/>
                </a:lnTo>
                <a:lnTo>
                  <a:pt x="2788" y="2480"/>
                </a:lnTo>
                <a:lnTo>
                  <a:pt x="2778" y="2478"/>
                </a:lnTo>
                <a:lnTo>
                  <a:pt x="2768" y="2480"/>
                </a:lnTo>
                <a:lnTo>
                  <a:pt x="2757" y="2486"/>
                </a:lnTo>
                <a:lnTo>
                  <a:pt x="2749" y="2494"/>
                </a:lnTo>
                <a:lnTo>
                  <a:pt x="2744" y="2505"/>
                </a:lnTo>
                <a:lnTo>
                  <a:pt x="2742" y="2515"/>
                </a:lnTo>
                <a:lnTo>
                  <a:pt x="2745" y="2523"/>
                </a:lnTo>
                <a:lnTo>
                  <a:pt x="2752" y="2528"/>
                </a:lnTo>
                <a:lnTo>
                  <a:pt x="2762" y="2530"/>
                </a:lnTo>
                <a:close/>
                <a:moveTo>
                  <a:pt x="2715" y="2678"/>
                </a:moveTo>
                <a:lnTo>
                  <a:pt x="2725" y="2676"/>
                </a:lnTo>
                <a:lnTo>
                  <a:pt x="2735" y="2671"/>
                </a:lnTo>
                <a:lnTo>
                  <a:pt x="2744" y="2662"/>
                </a:lnTo>
                <a:lnTo>
                  <a:pt x="2749" y="2652"/>
                </a:lnTo>
                <a:lnTo>
                  <a:pt x="2750" y="2642"/>
                </a:lnTo>
                <a:lnTo>
                  <a:pt x="2747" y="2633"/>
                </a:lnTo>
                <a:lnTo>
                  <a:pt x="2741" y="2627"/>
                </a:lnTo>
                <a:lnTo>
                  <a:pt x="2731" y="2625"/>
                </a:lnTo>
                <a:lnTo>
                  <a:pt x="2720" y="2627"/>
                </a:lnTo>
                <a:lnTo>
                  <a:pt x="2709" y="2633"/>
                </a:lnTo>
                <a:lnTo>
                  <a:pt x="2701" y="2642"/>
                </a:lnTo>
                <a:lnTo>
                  <a:pt x="2696" y="2652"/>
                </a:lnTo>
                <a:lnTo>
                  <a:pt x="2695" y="2662"/>
                </a:lnTo>
                <a:lnTo>
                  <a:pt x="2698" y="2671"/>
                </a:lnTo>
                <a:lnTo>
                  <a:pt x="2704" y="2676"/>
                </a:lnTo>
                <a:lnTo>
                  <a:pt x="2715" y="2678"/>
                </a:lnTo>
                <a:close/>
                <a:moveTo>
                  <a:pt x="2667" y="2827"/>
                </a:moveTo>
                <a:lnTo>
                  <a:pt x="2678" y="2824"/>
                </a:lnTo>
                <a:lnTo>
                  <a:pt x="2688" y="2819"/>
                </a:lnTo>
                <a:lnTo>
                  <a:pt x="2697" y="2810"/>
                </a:lnTo>
                <a:lnTo>
                  <a:pt x="2702" y="2800"/>
                </a:lnTo>
                <a:lnTo>
                  <a:pt x="2704" y="2789"/>
                </a:lnTo>
                <a:lnTo>
                  <a:pt x="2701" y="2781"/>
                </a:lnTo>
                <a:lnTo>
                  <a:pt x="2694" y="2774"/>
                </a:lnTo>
                <a:lnTo>
                  <a:pt x="2684" y="2772"/>
                </a:lnTo>
                <a:lnTo>
                  <a:pt x="2673" y="2774"/>
                </a:lnTo>
                <a:lnTo>
                  <a:pt x="2662" y="2781"/>
                </a:lnTo>
                <a:lnTo>
                  <a:pt x="2653" y="2789"/>
                </a:lnTo>
                <a:lnTo>
                  <a:pt x="2648" y="2800"/>
                </a:lnTo>
                <a:lnTo>
                  <a:pt x="2646" y="2810"/>
                </a:lnTo>
                <a:lnTo>
                  <a:pt x="2649" y="2819"/>
                </a:lnTo>
                <a:lnTo>
                  <a:pt x="2656" y="2824"/>
                </a:lnTo>
                <a:lnTo>
                  <a:pt x="2667" y="2827"/>
                </a:lnTo>
                <a:close/>
                <a:moveTo>
                  <a:pt x="2619" y="2975"/>
                </a:moveTo>
                <a:lnTo>
                  <a:pt x="2631" y="2973"/>
                </a:lnTo>
                <a:lnTo>
                  <a:pt x="2641" y="2967"/>
                </a:lnTo>
                <a:lnTo>
                  <a:pt x="2650" y="2958"/>
                </a:lnTo>
                <a:lnTo>
                  <a:pt x="2655" y="2947"/>
                </a:lnTo>
                <a:lnTo>
                  <a:pt x="2657" y="2936"/>
                </a:lnTo>
                <a:lnTo>
                  <a:pt x="2654" y="2928"/>
                </a:lnTo>
                <a:lnTo>
                  <a:pt x="2647" y="2922"/>
                </a:lnTo>
                <a:lnTo>
                  <a:pt x="2637" y="2920"/>
                </a:lnTo>
                <a:lnTo>
                  <a:pt x="2626" y="2922"/>
                </a:lnTo>
                <a:lnTo>
                  <a:pt x="2614" y="2928"/>
                </a:lnTo>
                <a:lnTo>
                  <a:pt x="2605" y="2936"/>
                </a:lnTo>
                <a:lnTo>
                  <a:pt x="2600" y="2947"/>
                </a:lnTo>
                <a:lnTo>
                  <a:pt x="2599" y="2958"/>
                </a:lnTo>
                <a:lnTo>
                  <a:pt x="2602" y="2967"/>
                </a:lnTo>
                <a:lnTo>
                  <a:pt x="2608" y="2973"/>
                </a:lnTo>
                <a:lnTo>
                  <a:pt x="2619" y="2975"/>
                </a:lnTo>
                <a:close/>
                <a:moveTo>
                  <a:pt x="2590" y="3067"/>
                </a:moveTo>
                <a:lnTo>
                  <a:pt x="2578" y="3069"/>
                </a:lnTo>
                <a:lnTo>
                  <a:pt x="2566" y="3075"/>
                </a:lnTo>
                <a:lnTo>
                  <a:pt x="2558" y="3084"/>
                </a:lnTo>
                <a:lnTo>
                  <a:pt x="2552" y="3094"/>
                </a:lnTo>
                <a:lnTo>
                  <a:pt x="2551" y="3105"/>
                </a:lnTo>
                <a:lnTo>
                  <a:pt x="2554" y="3115"/>
                </a:lnTo>
                <a:lnTo>
                  <a:pt x="2561" y="3121"/>
                </a:lnTo>
                <a:lnTo>
                  <a:pt x="2572" y="3123"/>
                </a:lnTo>
                <a:lnTo>
                  <a:pt x="2583" y="3121"/>
                </a:lnTo>
                <a:lnTo>
                  <a:pt x="2594" y="3115"/>
                </a:lnTo>
                <a:lnTo>
                  <a:pt x="2603" y="3105"/>
                </a:lnTo>
                <a:lnTo>
                  <a:pt x="2608" y="3094"/>
                </a:lnTo>
                <a:lnTo>
                  <a:pt x="2610" y="3084"/>
                </a:lnTo>
                <a:lnTo>
                  <a:pt x="2607" y="3075"/>
                </a:lnTo>
                <a:lnTo>
                  <a:pt x="2600" y="3069"/>
                </a:lnTo>
                <a:lnTo>
                  <a:pt x="2590" y="3067"/>
                </a:lnTo>
                <a:close/>
                <a:moveTo>
                  <a:pt x="2504" y="3242"/>
                </a:moveTo>
                <a:lnTo>
                  <a:pt x="2503" y="3254"/>
                </a:lnTo>
                <a:lnTo>
                  <a:pt x="2506" y="3263"/>
                </a:lnTo>
                <a:lnTo>
                  <a:pt x="2513" y="3269"/>
                </a:lnTo>
                <a:lnTo>
                  <a:pt x="2524" y="3271"/>
                </a:lnTo>
                <a:lnTo>
                  <a:pt x="2536" y="3269"/>
                </a:lnTo>
                <a:lnTo>
                  <a:pt x="2547" y="3263"/>
                </a:lnTo>
                <a:lnTo>
                  <a:pt x="2556" y="3254"/>
                </a:lnTo>
                <a:lnTo>
                  <a:pt x="2561" y="3242"/>
                </a:lnTo>
                <a:lnTo>
                  <a:pt x="2563" y="3231"/>
                </a:lnTo>
                <a:lnTo>
                  <a:pt x="2560" y="3222"/>
                </a:lnTo>
                <a:lnTo>
                  <a:pt x="2553" y="3216"/>
                </a:lnTo>
                <a:lnTo>
                  <a:pt x="2542" y="3214"/>
                </a:lnTo>
                <a:lnTo>
                  <a:pt x="2531" y="3216"/>
                </a:lnTo>
                <a:lnTo>
                  <a:pt x="2519" y="3222"/>
                </a:lnTo>
                <a:lnTo>
                  <a:pt x="2510" y="3231"/>
                </a:lnTo>
                <a:lnTo>
                  <a:pt x="2504" y="3242"/>
                </a:lnTo>
                <a:close/>
                <a:moveTo>
                  <a:pt x="2457" y="3390"/>
                </a:moveTo>
                <a:lnTo>
                  <a:pt x="2455" y="3401"/>
                </a:lnTo>
                <a:lnTo>
                  <a:pt x="2458" y="3410"/>
                </a:lnTo>
                <a:lnTo>
                  <a:pt x="2466" y="3416"/>
                </a:lnTo>
                <a:lnTo>
                  <a:pt x="2477" y="3418"/>
                </a:lnTo>
                <a:lnTo>
                  <a:pt x="2489" y="3416"/>
                </a:lnTo>
                <a:lnTo>
                  <a:pt x="2500" y="3410"/>
                </a:lnTo>
                <a:lnTo>
                  <a:pt x="2509" y="3401"/>
                </a:lnTo>
                <a:lnTo>
                  <a:pt x="2514" y="3390"/>
                </a:lnTo>
                <a:lnTo>
                  <a:pt x="2516" y="3378"/>
                </a:lnTo>
                <a:lnTo>
                  <a:pt x="2513" y="3369"/>
                </a:lnTo>
                <a:lnTo>
                  <a:pt x="2505" y="3363"/>
                </a:lnTo>
                <a:lnTo>
                  <a:pt x="2495" y="3361"/>
                </a:lnTo>
                <a:lnTo>
                  <a:pt x="2483" y="3363"/>
                </a:lnTo>
                <a:lnTo>
                  <a:pt x="2471" y="3369"/>
                </a:lnTo>
                <a:lnTo>
                  <a:pt x="2462" y="3378"/>
                </a:lnTo>
                <a:lnTo>
                  <a:pt x="2457" y="3390"/>
                </a:lnTo>
                <a:close/>
                <a:moveTo>
                  <a:pt x="2409" y="3537"/>
                </a:moveTo>
                <a:lnTo>
                  <a:pt x="2407" y="3549"/>
                </a:lnTo>
                <a:lnTo>
                  <a:pt x="2411" y="3558"/>
                </a:lnTo>
                <a:lnTo>
                  <a:pt x="2418" y="3564"/>
                </a:lnTo>
                <a:lnTo>
                  <a:pt x="2429" y="3566"/>
                </a:lnTo>
                <a:lnTo>
                  <a:pt x="2441" y="3564"/>
                </a:lnTo>
                <a:lnTo>
                  <a:pt x="2452" y="3558"/>
                </a:lnTo>
                <a:lnTo>
                  <a:pt x="2462" y="3549"/>
                </a:lnTo>
                <a:lnTo>
                  <a:pt x="2467" y="3537"/>
                </a:lnTo>
                <a:lnTo>
                  <a:pt x="2469" y="3525"/>
                </a:lnTo>
                <a:lnTo>
                  <a:pt x="2466" y="3516"/>
                </a:lnTo>
                <a:lnTo>
                  <a:pt x="2458" y="3510"/>
                </a:lnTo>
                <a:lnTo>
                  <a:pt x="2448" y="3508"/>
                </a:lnTo>
                <a:lnTo>
                  <a:pt x="2436" y="3510"/>
                </a:lnTo>
                <a:lnTo>
                  <a:pt x="2424" y="3516"/>
                </a:lnTo>
                <a:lnTo>
                  <a:pt x="2415" y="3525"/>
                </a:lnTo>
                <a:lnTo>
                  <a:pt x="2409" y="3537"/>
                </a:lnTo>
                <a:close/>
                <a:moveTo>
                  <a:pt x="2361" y="3685"/>
                </a:moveTo>
                <a:lnTo>
                  <a:pt x="2360" y="3696"/>
                </a:lnTo>
                <a:lnTo>
                  <a:pt x="2363" y="3705"/>
                </a:lnTo>
                <a:lnTo>
                  <a:pt x="2371" y="3711"/>
                </a:lnTo>
                <a:lnTo>
                  <a:pt x="2382" y="3715"/>
                </a:lnTo>
                <a:lnTo>
                  <a:pt x="2394" y="3711"/>
                </a:lnTo>
                <a:lnTo>
                  <a:pt x="2405" y="3705"/>
                </a:lnTo>
                <a:lnTo>
                  <a:pt x="2414" y="3696"/>
                </a:lnTo>
                <a:lnTo>
                  <a:pt x="2420" y="3685"/>
                </a:lnTo>
                <a:lnTo>
                  <a:pt x="2421" y="3674"/>
                </a:lnTo>
                <a:lnTo>
                  <a:pt x="2418" y="3663"/>
                </a:lnTo>
                <a:lnTo>
                  <a:pt x="2411" y="3657"/>
                </a:lnTo>
                <a:lnTo>
                  <a:pt x="2401" y="3655"/>
                </a:lnTo>
                <a:lnTo>
                  <a:pt x="2389" y="3657"/>
                </a:lnTo>
                <a:lnTo>
                  <a:pt x="2376" y="3663"/>
                </a:lnTo>
                <a:lnTo>
                  <a:pt x="2367" y="3674"/>
                </a:lnTo>
                <a:lnTo>
                  <a:pt x="2361" y="3685"/>
                </a:lnTo>
                <a:close/>
                <a:moveTo>
                  <a:pt x="2314" y="3832"/>
                </a:moveTo>
                <a:lnTo>
                  <a:pt x="2312" y="3844"/>
                </a:lnTo>
                <a:lnTo>
                  <a:pt x="2316" y="3853"/>
                </a:lnTo>
                <a:lnTo>
                  <a:pt x="2323" y="3860"/>
                </a:lnTo>
                <a:lnTo>
                  <a:pt x="2335" y="3862"/>
                </a:lnTo>
                <a:lnTo>
                  <a:pt x="2347" y="3860"/>
                </a:lnTo>
                <a:lnTo>
                  <a:pt x="2358" y="3853"/>
                </a:lnTo>
                <a:lnTo>
                  <a:pt x="2367" y="3844"/>
                </a:lnTo>
                <a:lnTo>
                  <a:pt x="2373" y="3832"/>
                </a:lnTo>
                <a:lnTo>
                  <a:pt x="2374" y="3821"/>
                </a:lnTo>
                <a:lnTo>
                  <a:pt x="2371" y="3812"/>
                </a:lnTo>
                <a:lnTo>
                  <a:pt x="2364" y="3804"/>
                </a:lnTo>
                <a:lnTo>
                  <a:pt x="2353" y="3802"/>
                </a:lnTo>
                <a:lnTo>
                  <a:pt x="2341" y="3804"/>
                </a:lnTo>
                <a:lnTo>
                  <a:pt x="2329" y="3812"/>
                </a:lnTo>
                <a:lnTo>
                  <a:pt x="2320" y="3821"/>
                </a:lnTo>
                <a:lnTo>
                  <a:pt x="2314" y="3832"/>
                </a:lnTo>
                <a:close/>
                <a:moveTo>
                  <a:pt x="2266" y="3980"/>
                </a:moveTo>
                <a:lnTo>
                  <a:pt x="2265" y="3991"/>
                </a:lnTo>
                <a:lnTo>
                  <a:pt x="2268" y="4001"/>
                </a:lnTo>
                <a:lnTo>
                  <a:pt x="2275" y="4008"/>
                </a:lnTo>
                <a:lnTo>
                  <a:pt x="2287" y="4010"/>
                </a:lnTo>
                <a:lnTo>
                  <a:pt x="2299" y="4008"/>
                </a:lnTo>
                <a:lnTo>
                  <a:pt x="2311" y="4001"/>
                </a:lnTo>
                <a:lnTo>
                  <a:pt x="2320" y="3991"/>
                </a:lnTo>
                <a:lnTo>
                  <a:pt x="2326" y="3980"/>
                </a:lnTo>
                <a:lnTo>
                  <a:pt x="2328" y="3968"/>
                </a:lnTo>
                <a:lnTo>
                  <a:pt x="2324" y="3959"/>
                </a:lnTo>
                <a:lnTo>
                  <a:pt x="2317" y="3952"/>
                </a:lnTo>
                <a:lnTo>
                  <a:pt x="2306" y="3950"/>
                </a:lnTo>
                <a:lnTo>
                  <a:pt x="2294" y="3952"/>
                </a:lnTo>
                <a:lnTo>
                  <a:pt x="2281" y="3959"/>
                </a:lnTo>
                <a:lnTo>
                  <a:pt x="2272" y="3968"/>
                </a:lnTo>
                <a:lnTo>
                  <a:pt x="2266" y="3980"/>
                </a:lnTo>
                <a:close/>
                <a:moveTo>
                  <a:pt x="2219" y="4127"/>
                </a:moveTo>
                <a:lnTo>
                  <a:pt x="2217" y="4139"/>
                </a:lnTo>
                <a:lnTo>
                  <a:pt x="2220" y="4149"/>
                </a:lnTo>
                <a:lnTo>
                  <a:pt x="2228" y="4155"/>
                </a:lnTo>
                <a:lnTo>
                  <a:pt x="2240" y="4158"/>
                </a:lnTo>
                <a:lnTo>
                  <a:pt x="2252" y="4155"/>
                </a:lnTo>
                <a:lnTo>
                  <a:pt x="2263" y="4149"/>
                </a:lnTo>
                <a:lnTo>
                  <a:pt x="2273" y="4139"/>
                </a:lnTo>
                <a:lnTo>
                  <a:pt x="2279" y="4127"/>
                </a:lnTo>
                <a:lnTo>
                  <a:pt x="2280" y="4115"/>
                </a:lnTo>
                <a:lnTo>
                  <a:pt x="2277" y="4106"/>
                </a:lnTo>
                <a:lnTo>
                  <a:pt x="2269" y="4100"/>
                </a:lnTo>
                <a:lnTo>
                  <a:pt x="2259" y="4097"/>
                </a:lnTo>
                <a:lnTo>
                  <a:pt x="2246" y="4100"/>
                </a:lnTo>
                <a:lnTo>
                  <a:pt x="2234" y="4106"/>
                </a:lnTo>
                <a:lnTo>
                  <a:pt x="2225" y="4115"/>
                </a:lnTo>
                <a:lnTo>
                  <a:pt x="2219" y="4127"/>
                </a:lnTo>
                <a:close/>
                <a:moveTo>
                  <a:pt x="2171" y="4275"/>
                </a:moveTo>
                <a:lnTo>
                  <a:pt x="2170" y="4287"/>
                </a:lnTo>
                <a:lnTo>
                  <a:pt x="2173" y="4296"/>
                </a:lnTo>
                <a:lnTo>
                  <a:pt x="2180" y="4303"/>
                </a:lnTo>
                <a:lnTo>
                  <a:pt x="2192" y="4305"/>
                </a:lnTo>
                <a:lnTo>
                  <a:pt x="2205" y="4303"/>
                </a:lnTo>
                <a:lnTo>
                  <a:pt x="2216" y="4296"/>
                </a:lnTo>
                <a:lnTo>
                  <a:pt x="2225" y="4287"/>
                </a:lnTo>
                <a:lnTo>
                  <a:pt x="2231" y="4275"/>
                </a:lnTo>
                <a:lnTo>
                  <a:pt x="2233" y="4263"/>
                </a:lnTo>
                <a:lnTo>
                  <a:pt x="2229" y="4253"/>
                </a:lnTo>
                <a:lnTo>
                  <a:pt x="2222" y="4247"/>
                </a:lnTo>
                <a:lnTo>
                  <a:pt x="2211" y="4245"/>
                </a:lnTo>
                <a:lnTo>
                  <a:pt x="2199" y="4247"/>
                </a:lnTo>
                <a:lnTo>
                  <a:pt x="2187" y="4253"/>
                </a:lnTo>
                <a:lnTo>
                  <a:pt x="2177" y="4263"/>
                </a:lnTo>
                <a:lnTo>
                  <a:pt x="2171" y="4275"/>
                </a:lnTo>
                <a:close/>
                <a:moveTo>
                  <a:pt x="2123" y="4423"/>
                </a:moveTo>
                <a:lnTo>
                  <a:pt x="2122" y="4434"/>
                </a:lnTo>
                <a:lnTo>
                  <a:pt x="2125" y="4444"/>
                </a:lnTo>
                <a:lnTo>
                  <a:pt x="2133" y="4450"/>
                </a:lnTo>
                <a:lnTo>
                  <a:pt x="2145" y="4453"/>
                </a:lnTo>
                <a:lnTo>
                  <a:pt x="2157" y="4450"/>
                </a:lnTo>
                <a:lnTo>
                  <a:pt x="2169" y="4444"/>
                </a:lnTo>
                <a:lnTo>
                  <a:pt x="2178" y="4434"/>
                </a:lnTo>
                <a:lnTo>
                  <a:pt x="2184" y="4423"/>
                </a:lnTo>
                <a:lnTo>
                  <a:pt x="2186" y="4410"/>
                </a:lnTo>
                <a:lnTo>
                  <a:pt x="2182" y="4400"/>
                </a:lnTo>
                <a:lnTo>
                  <a:pt x="2175" y="4394"/>
                </a:lnTo>
                <a:lnTo>
                  <a:pt x="2164" y="4392"/>
                </a:lnTo>
                <a:lnTo>
                  <a:pt x="2152" y="4394"/>
                </a:lnTo>
                <a:lnTo>
                  <a:pt x="2139" y="4400"/>
                </a:lnTo>
                <a:lnTo>
                  <a:pt x="2129" y="4410"/>
                </a:lnTo>
                <a:lnTo>
                  <a:pt x="2123" y="4423"/>
                </a:lnTo>
                <a:close/>
                <a:moveTo>
                  <a:pt x="2076" y="4570"/>
                </a:moveTo>
                <a:lnTo>
                  <a:pt x="2075" y="4582"/>
                </a:lnTo>
                <a:lnTo>
                  <a:pt x="2078" y="4591"/>
                </a:lnTo>
                <a:lnTo>
                  <a:pt x="2085" y="4598"/>
                </a:lnTo>
                <a:lnTo>
                  <a:pt x="2097" y="4600"/>
                </a:lnTo>
                <a:lnTo>
                  <a:pt x="2110" y="4598"/>
                </a:lnTo>
                <a:lnTo>
                  <a:pt x="2121" y="4591"/>
                </a:lnTo>
                <a:lnTo>
                  <a:pt x="2131" y="4582"/>
                </a:lnTo>
                <a:lnTo>
                  <a:pt x="2137" y="4570"/>
                </a:lnTo>
                <a:lnTo>
                  <a:pt x="2138" y="4558"/>
                </a:lnTo>
                <a:lnTo>
                  <a:pt x="2135" y="4548"/>
                </a:lnTo>
                <a:lnTo>
                  <a:pt x="2128" y="4541"/>
                </a:lnTo>
                <a:lnTo>
                  <a:pt x="2117" y="4539"/>
                </a:lnTo>
                <a:lnTo>
                  <a:pt x="2104" y="4541"/>
                </a:lnTo>
                <a:lnTo>
                  <a:pt x="2092" y="4548"/>
                </a:lnTo>
                <a:lnTo>
                  <a:pt x="2082" y="4558"/>
                </a:lnTo>
                <a:lnTo>
                  <a:pt x="2076" y="4570"/>
                </a:lnTo>
                <a:close/>
                <a:moveTo>
                  <a:pt x="2029" y="4717"/>
                </a:moveTo>
                <a:lnTo>
                  <a:pt x="2027" y="4729"/>
                </a:lnTo>
                <a:lnTo>
                  <a:pt x="2031" y="4739"/>
                </a:lnTo>
                <a:lnTo>
                  <a:pt x="2038" y="4746"/>
                </a:lnTo>
                <a:lnTo>
                  <a:pt x="2050" y="4748"/>
                </a:lnTo>
                <a:lnTo>
                  <a:pt x="2062" y="4746"/>
                </a:lnTo>
                <a:lnTo>
                  <a:pt x="2074" y="4739"/>
                </a:lnTo>
                <a:lnTo>
                  <a:pt x="2084" y="4729"/>
                </a:lnTo>
                <a:lnTo>
                  <a:pt x="2090" y="4717"/>
                </a:lnTo>
                <a:lnTo>
                  <a:pt x="2091" y="4706"/>
                </a:lnTo>
                <a:lnTo>
                  <a:pt x="2088" y="4696"/>
                </a:lnTo>
                <a:lnTo>
                  <a:pt x="2080" y="4689"/>
                </a:lnTo>
                <a:lnTo>
                  <a:pt x="2069" y="4686"/>
                </a:lnTo>
                <a:lnTo>
                  <a:pt x="2057" y="4689"/>
                </a:lnTo>
                <a:lnTo>
                  <a:pt x="2044" y="4696"/>
                </a:lnTo>
                <a:lnTo>
                  <a:pt x="2035" y="4706"/>
                </a:lnTo>
                <a:lnTo>
                  <a:pt x="2029" y="4717"/>
                </a:lnTo>
                <a:close/>
                <a:moveTo>
                  <a:pt x="1981" y="4865"/>
                </a:moveTo>
                <a:lnTo>
                  <a:pt x="1980" y="4876"/>
                </a:lnTo>
                <a:lnTo>
                  <a:pt x="1983" y="4887"/>
                </a:lnTo>
                <a:lnTo>
                  <a:pt x="1991" y="4893"/>
                </a:lnTo>
                <a:lnTo>
                  <a:pt x="2003" y="4896"/>
                </a:lnTo>
                <a:lnTo>
                  <a:pt x="2015" y="4893"/>
                </a:lnTo>
                <a:lnTo>
                  <a:pt x="2027" y="4887"/>
                </a:lnTo>
                <a:lnTo>
                  <a:pt x="2036" y="4876"/>
                </a:lnTo>
                <a:lnTo>
                  <a:pt x="2042" y="4865"/>
                </a:lnTo>
                <a:lnTo>
                  <a:pt x="2044" y="4853"/>
                </a:lnTo>
                <a:lnTo>
                  <a:pt x="2040" y="4844"/>
                </a:lnTo>
                <a:lnTo>
                  <a:pt x="2033" y="4837"/>
                </a:lnTo>
                <a:lnTo>
                  <a:pt x="2022" y="4834"/>
                </a:lnTo>
                <a:lnTo>
                  <a:pt x="2009" y="4837"/>
                </a:lnTo>
                <a:lnTo>
                  <a:pt x="1997" y="4844"/>
                </a:lnTo>
                <a:lnTo>
                  <a:pt x="1987" y="4853"/>
                </a:lnTo>
                <a:lnTo>
                  <a:pt x="1981" y="4865"/>
                </a:lnTo>
                <a:close/>
                <a:moveTo>
                  <a:pt x="1975" y="4982"/>
                </a:moveTo>
                <a:lnTo>
                  <a:pt x="1962" y="4984"/>
                </a:lnTo>
                <a:lnTo>
                  <a:pt x="1950" y="4991"/>
                </a:lnTo>
                <a:lnTo>
                  <a:pt x="1940" y="5000"/>
                </a:lnTo>
                <a:lnTo>
                  <a:pt x="1934" y="5012"/>
                </a:lnTo>
                <a:lnTo>
                  <a:pt x="1933" y="5025"/>
                </a:lnTo>
                <a:lnTo>
                  <a:pt x="1936" y="5034"/>
                </a:lnTo>
                <a:lnTo>
                  <a:pt x="1943" y="5041"/>
                </a:lnTo>
                <a:lnTo>
                  <a:pt x="1955" y="5043"/>
                </a:lnTo>
                <a:lnTo>
                  <a:pt x="1968" y="5041"/>
                </a:lnTo>
                <a:lnTo>
                  <a:pt x="1979" y="5034"/>
                </a:lnTo>
                <a:lnTo>
                  <a:pt x="1989" y="5025"/>
                </a:lnTo>
                <a:lnTo>
                  <a:pt x="1995" y="5012"/>
                </a:lnTo>
                <a:lnTo>
                  <a:pt x="1996" y="5000"/>
                </a:lnTo>
                <a:lnTo>
                  <a:pt x="1993" y="4991"/>
                </a:lnTo>
                <a:lnTo>
                  <a:pt x="1985" y="4984"/>
                </a:lnTo>
                <a:lnTo>
                  <a:pt x="1975" y="4982"/>
                </a:lnTo>
                <a:close/>
                <a:moveTo>
                  <a:pt x="1887" y="5159"/>
                </a:moveTo>
                <a:lnTo>
                  <a:pt x="1886" y="5172"/>
                </a:lnTo>
                <a:lnTo>
                  <a:pt x="1889" y="5181"/>
                </a:lnTo>
                <a:lnTo>
                  <a:pt x="1896" y="5188"/>
                </a:lnTo>
                <a:lnTo>
                  <a:pt x="1908" y="5190"/>
                </a:lnTo>
                <a:lnTo>
                  <a:pt x="1920" y="5188"/>
                </a:lnTo>
                <a:lnTo>
                  <a:pt x="1932" y="5181"/>
                </a:lnTo>
                <a:lnTo>
                  <a:pt x="1941" y="5172"/>
                </a:lnTo>
                <a:lnTo>
                  <a:pt x="1947" y="5159"/>
                </a:lnTo>
                <a:lnTo>
                  <a:pt x="1949" y="5148"/>
                </a:lnTo>
                <a:lnTo>
                  <a:pt x="1945" y="5139"/>
                </a:lnTo>
                <a:lnTo>
                  <a:pt x="1938" y="5132"/>
                </a:lnTo>
                <a:lnTo>
                  <a:pt x="1927" y="5130"/>
                </a:lnTo>
                <a:lnTo>
                  <a:pt x="1915" y="5132"/>
                </a:lnTo>
                <a:lnTo>
                  <a:pt x="1902" y="5139"/>
                </a:lnTo>
                <a:lnTo>
                  <a:pt x="1893" y="5148"/>
                </a:lnTo>
                <a:lnTo>
                  <a:pt x="1887" y="5159"/>
                </a:lnTo>
                <a:close/>
                <a:moveTo>
                  <a:pt x="1840" y="5308"/>
                </a:moveTo>
                <a:lnTo>
                  <a:pt x="1838" y="5319"/>
                </a:lnTo>
                <a:lnTo>
                  <a:pt x="1842" y="5329"/>
                </a:lnTo>
                <a:lnTo>
                  <a:pt x="1849" y="5335"/>
                </a:lnTo>
                <a:lnTo>
                  <a:pt x="1861" y="5337"/>
                </a:lnTo>
                <a:lnTo>
                  <a:pt x="1873" y="5335"/>
                </a:lnTo>
                <a:lnTo>
                  <a:pt x="1884" y="5329"/>
                </a:lnTo>
                <a:lnTo>
                  <a:pt x="1894" y="5319"/>
                </a:lnTo>
                <a:lnTo>
                  <a:pt x="1900" y="5308"/>
                </a:lnTo>
                <a:lnTo>
                  <a:pt x="1901" y="5295"/>
                </a:lnTo>
                <a:lnTo>
                  <a:pt x="1898" y="5286"/>
                </a:lnTo>
                <a:lnTo>
                  <a:pt x="1890" y="5280"/>
                </a:lnTo>
                <a:lnTo>
                  <a:pt x="1880" y="5277"/>
                </a:lnTo>
                <a:lnTo>
                  <a:pt x="1867" y="5280"/>
                </a:lnTo>
                <a:lnTo>
                  <a:pt x="1855" y="5286"/>
                </a:lnTo>
                <a:lnTo>
                  <a:pt x="1846" y="5295"/>
                </a:lnTo>
                <a:lnTo>
                  <a:pt x="1840" y="5308"/>
                </a:lnTo>
                <a:close/>
                <a:moveTo>
                  <a:pt x="1793" y="5455"/>
                </a:moveTo>
                <a:lnTo>
                  <a:pt x="1791" y="5467"/>
                </a:lnTo>
                <a:lnTo>
                  <a:pt x="1795" y="5476"/>
                </a:lnTo>
                <a:lnTo>
                  <a:pt x="1802" y="5482"/>
                </a:lnTo>
                <a:lnTo>
                  <a:pt x="1813" y="5484"/>
                </a:lnTo>
                <a:lnTo>
                  <a:pt x="1826" y="5482"/>
                </a:lnTo>
                <a:lnTo>
                  <a:pt x="1837" y="5476"/>
                </a:lnTo>
                <a:lnTo>
                  <a:pt x="1846" y="5467"/>
                </a:lnTo>
                <a:lnTo>
                  <a:pt x="1852" y="5455"/>
                </a:lnTo>
                <a:lnTo>
                  <a:pt x="1853" y="5444"/>
                </a:lnTo>
                <a:lnTo>
                  <a:pt x="1850" y="5434"/>
                </a:lnTo>
                <a:lnTo>
                  <a:pt x="1843" y="5427"/>
                </a:lnTo>
                <a:lnTo>
                  <a:pt x="1832" y="5425"/>
                </a:lnTo>
                <a:lnTo>
                  <a:pt x="1820" y="5427"/>
                </a:lnTo>
                <a:lnTo>
                  <a:pt x="1809" y="5434"/>
                </a:lnTo>
                <a:lnTo>
                  <a:pt x="1799" y="5444"/>
                </a:lnTo>
                <a:lnTo>
                  <a:pt x="1793" y="5455"/>
                </a:lnTo>
                <a:close/>
                <a:moveTo>
                  <a:pt x="1745" y="5603"/>
                </a:moveTo>
                <a:lnTo>
                  <a:pt x="1744" y="5614"/>
                </a:lnTo>
                <a:lnTo>
                  <a:pt x="1747" y="5623"/>
                </a:lnTo>
                <a:lnTo>
                  <a:pt x="1754" y="5630"/>
                </a:lnTo>
                <a:lnTo>
                  <a:pt x="1766" y="5633"/>
                </a:lnTo>
                <a:lnTo>
                  <a:pt x="1778" y="5630"/>
                </a:lnTo>
                <a:lnTo>
                  <a:pt x="1789" y="5623"/>
                </a:lnTo>
                <a:lnTo>
                  <a:pt x="1799" y="5614"/>
                </a:lnTo>
                <a:lnTo>
                  <a:pt x="1805" y="5603"/>
                </a:lnTo>
                <a:lnTo>
                  <a:pt x="1806" y="5591"/>
                </a:lnTo>
                <a:lnTo>
                  <a:pt x="1803" y="5581"/>
                </a:lnTo>
                <a:lnTo>
                  <a:pt x="1795" y="5575"/>
                </a:lnTo>
                <a:lnTo>
                  <a:pt x="1785" y="5572"/>
                </a:lnTo>
                <a:lnTo>
                  <a:pt x="1773" y="5575"/>
                </a:lnTo>
                <a:lnTo>
                  <a:pt x="1760" y="5581"/>
                </a:lnTo>
                <a:lnTo>
                  <a:pt x="1751" y="5591"/>
                </a:lnTo>
                <a:lnTo>
                  <a:pt x="1745" y="5603"/>
                </a:lnTo>
                <a:close/>
                <a:moveTo>
                  <a:pt x="1698" y="5750"/>
                </a:moveTo>
                <a:lnTo>
                  <a:pt x="1697" y="5761"/>
                </a:lnTo>
                <a:lnTo>
                  <a:pt x="1700" y="5771"/>
                </a:lnTo>
                <a:lnTo>
                  <a:pt x="1707" y="5777"/>
                </a:lnTo>
                <a:lnTo>
                  <a:pt x="1719" y="5780"/>
                </a:lnTo>
                <a:lnTo>
                  <a:pt x="1731" y="5777"/>
                </a:lnTo>
                <a:lnTo>
                  <a:pt x="1742" y="5771"/>
                </a:lnTo>
                <a:lnTo>
                  <a:pt x="1751" y="5761"/>
                </a:lnTo>
                <a:lnTo>
                  <a:pt x="1757" y="5750"/>
                </a:lnTo>
                <a:lnTo>
                  <a:pt x="1758" y="5739"/>
                </a:lnTo>
                <a:lnTo>
                  <a:pt x="1755" y="5730"/>
                </a:lnTo>
                <a:lnTo>
                  <a:pt x="1748" y="5723"/>
                </a:lnTo>
                <a:lnTo>
                  <a:pt x="1737" y="5720"/>
                </a:lnTo>
                <a:lnTo>
                  <a:pt x="1725" y="5723"/>
                </a:lnTo>
                <a:lnTo>
                  <a:pt x="1714" y="5730"/>
                </a:lnTo>
                <a:lnTo>
                  <a:pt x="1704" y="5739"/>
                </a:lnTo>
                <a:lnTo>
                  <a:pt x="1698" y="5750"/>
                </a:lnTo>
                <a:close/>
                <a:moveTo>
                  <a:pt x="1651" y="5897"/>
                </a:moveTo>
                <a:lnTo>
                  <a:pt x="1650" y="5910"/>
                </a:lnTo>
                <a:lnTo>
                  <a:pt x="1653" y="5919"/>
                </a:lnTo>
                <a:lnTo>
                  <a:pt x="1660" y="5925"/>
                </a:lnTo>
                <a:lnTo>
                  <a:pt x="1671" y="5927"/>
                </a:lnTo>
                <a:lnTo>
                  <a:pt x="1683" y="5925"/>
                </a:lnTo>
                <a:lnTo>
                  <a:pt x="1695" y="5919"/>
                </a:lnTo>
                <a:lnTo>
                  <a:pt x="1704" y="5910"/>
                </a:lnTo>
                <a:lnTo>
                  <a:pt x="1710" y="5897"/>
                </a:lnTo>
                <a:lnTo>
                  <a:pt x="1711" y="5886"/>
                </a:lnTo>
                <a:lnTo>
                  <a:pt x="1708" y="5877"/>
                </a:lnTo>
                <a:lnTo>
                  <a:pt x="1700" y="5871"/>
                </a:lnTo>
                <a:lnTo>
                  <a:pt x="1690" y="5868"/>
                </a:lnTo>
                <a:lnTo>
                  <a:pt x="1678" y="5871"/>
                </a:lnTo>
                <a:lnTo>
                  <a:pt x="1667" y="5877"/>
                </a:lnTo>
                <a:lnTo>
                  <a:pt x="1657" y="5886"/>
                </a:lnTo>
                <a:lnTo>
                  <a:pt x="1651" y="5897"/>
                </a:lnTo>
                <a:close/>
                <a:moveTo>
                  <a:pt x="1604" y="6045"/>
                </a:moveTo>
                <a:lnTo>
                  <a:pt x="1603" y="6057"/>
                </a:lnTo>
                <a:lnTo>
                  <a:pt x="1606" y="6066"/>
                </a:lnTo>
                <a:lnTo>
                  <a:pt x="1613" y="6072"/>
                </a:lnTo>
                <a:lnTo>
                  <a:pt x="1624" y="6074"/>
                </a:lnTo>
                <a:lnTo>
                  <a:pt x="1636" y="6072"/>
                </a:lnTo>
                <a:lnTo>
                  <a:pt x="1647" y="6066"/>
                </a:lnTo>
                <a:lnTo>
                  <a:pt x="1656" y="6057"/>
                </a:lnTo>
                <a:lnTo>
                  <a:pt x="1662" y="6045"/>
                </a:lnTo>
                <a:lnTo>
                  <a:pt x="1663" y="6034"/>
                </a:lnTo>
                <a:lnTo>
                  <a:pt x="1660" y="6025"/>
                </a:lnTo>
                <a:lnTo>
                  <a:pt x="1653" y="6018"/>
                </a:lnTo>
                <a:lnTo>
                  <a:pt x="1642" y="6016"/>
                </a:lnTo>
                <a:lnTo>
                  <a:pt x="1631" y="6018"/>
                </a:lnTo>
                <a:lnTo>
                  <a:pt x="1620" y="6025"/>
                </a:lnTo>
                <a:lnTo>
                  <a:pt x="1610" y="6034"/>
                </a:lnTo>
                <a:lnTo>
                  <a:pt x="1604" y="6045"/>
                </a:lnTo>
                <a:close/>
                <a:moveTo>
                  <a:pt x="1557" y="6193"/>
                </a:moveTo>
                <a:lnTo>
                  <a:pt x="1556" y="6204"/>
                </a:lnTo>
                <a:lnTo>
                  <a:pt x="1559" y="6213"/>
                </a:lnTo>
                <a:lnTo>
                  <a:pt x="1566" y="6219"/>
                </a:lnTo>
                <a:lnTo>
                  <a:pt x="1577" y="6221"/>
                </a:lnTo>
                <a:lnTo>
                  <a:pt x="1589" y="6219"/>
                </a:lnTo>
                <a:lnTo>
                  <a:pt x="1599" y="6213"/>
                </a:lnTo>
                <a:lnTo>
                  <a:pt x="1608" y="6204"/>
                </a:lnTo>
                <a:lnTo>
                  <a:pt x="1614" y="6193"/>
                </a:lnTo>
                <a:lnTo>
                  <a:pt x="1615" y="6181"/>
                </a:lnTo>
                <a:lnTo>
                  <a:pt x="1612" y="6172"/>
                </a:lnTo>
                <a:lnTo>
                  <a:pt x="1605" y="6166"/>
                </a:lnTo>
                <a:lnTo>
                  <a:pt x="1595" y="6164"/>
                </a:lnTo>
                <a:lnTo>
                  <a:pt x="1583" y="6166"/>
                </a:lnTo>
                <a:lnTo>
                  <a:pt x="1573" y="6172"/>
                </a:lnTo>
                <a:lnTo>
                  <a:pt x="1563" y="6181"/>
                </a:lnTo>
                <a:lnTo>
                  <a:pt x="1557" y="6193"/>
                </a:lnTo>
                <a:close/>
                <a:moveTo>
                  <a:pt x="1510" y="6340"/>
                </a:moveTo>
                <a:lnTo>
                  <a:pt x="1509" y="6351"/>
                </a:lnTo>
                <a:lnTo>
                  <a:pt x="1512" y="6360"/>
                </a:lnTo>
                <a:lnTo>
                  <a:pt x="1519" y="6366"/>
                </a:lnTo>
                <a:lnTo>
                  <a:pt x="1530" y="6368"/>
                </a:lnTo>
                <a:lnTo>
                  <a:pt x="1541" y="6366"/>
                </a:lnTo>
                <a:lnTo>
                  <a:pt x="1552" y="6360"/>
                </a:lnTo>
                <a:lnTo>
                  <a:pt x="1561" y="6351"/>
                </a:lnTo>
                <a:lnTo>
                  <a:pt x="1566" y="6340"/>
                </a:lnTo>
                <a:lnTo>
                  <a:pt x="1567" y="6330"/>
                </a:lnTo>
                <a:lnTo>
                  <a:pt x="1564" y="6320"/>
                </a:lnTo>
                <a:lnTo>
                  <a:pt x="1558" y="6314"/>
                </a:lnTo>
                <a:lnTo>
                  <a:pt x="1547" y="6312"/>
                </a:lnTo>
                <a:lnTo>
                  <a:pt x="1536" y="6314"/>
                </a:lnTo>
                <a:lnTo>
                  <a:pt x="1525" y="6320"/>
                </a:lnTo>
                <a:lnTo>
                  <a:pt x="1516" y="6330"/>
                </a:lnTo>
                <a:lnTo>
                  <a:pt x="1510" y="6340"/>
                </a:lnTo>
                <a:close/>
                <a:moveTo>
                  <a:pt x="1463" y="6488"/>
                </a:moveTo>
                <a:lnTo>
                  <a:pt x="1462" y="6498"/>
                </a:lnTo>
                <a:lnTo>
                  <a:pt x="1465" y="6507"/>
                </a:lnTo>
                <a:lnTo>
                  <a:pt x="1472" y="6513"/>
                </a:lnTo>
                <a:lnTo>
                  <a:pt x="1482" y="6515"/>
                </a:lnTo>
                <a:lnTo>
                  <a:pt x="1494" y="6513"/>
                </a:lnTo>
                <a:lnTo>
                  <a:pt x="1504" y="6507"/>
                </a:lnTo>
                <a:lnTo>
                  <a:pt x="1513" y="6498"/>
                </a:lnTo>
                <a:lnTo>
                  <a:pt x="1518" y="6488"/>
                </a:lnTo>
                <a:lnTo>
                  <a:pt x="1520" y="6477"/>
                </a:lnTo>
                <a:lnTo>
                  <a:pt x="1517" y="6468"/>
                </a:lnTo>
                <a:lnTo>
                  <a:pt x="1510" y="6462"/>
                </a:lnTo>
                <a:lnTo>
                  <a:pt x="1500" y="6460"/>
                </a:lnTo>
                <a:lnTo>
                  <a:pt x="1489" y="6462"/>
                </a:lnTo>
                <a:lnTo>
                  <a:pt x="1478" y="6468"/>
                </a:lnTo>
                <a:lnTo>
                  <a:pt x="1469" y="6477"/>
                </a:lnTo>
                <a:lnTo>
                  <a:pt x="1463" y="6488"/>
                </a:lnTo>
                <a:close/>
                <a:moveTo>
                  <a:pt x="1416" y="6635"/>
                </a:moveTo>
                <a:lnTo>
                  <a:pt x="1415" y="6646"/>
                </a:lnTo>
                <a:lnTo>
                  <a:pt x="1418" y="6654"/>
                </a:lnTo>
                <a:lnTo>
                  <a:pt x="1424" y="6661"/>
                </a:lnTo>
                <a:lnTo>
                  <a:pt x="1435" y="6663"/>
                </a:lnTo>
                <a:lnTo>
                  <a:pt x="1446" y="6661"/>
                </a:lnTo>
                <a:lnTo>
                  <a:pt x="1457" y="6654"/>
                </a:lnTo>
                <a:lnTo>
                  <a:pt x="1465" y="6646"/>
                </a:lnTo>
                <a:lnTo>
                  <a:pt x="1471" y="6635"/>
                </a:lnTo>
                <a:lnTo>
                  <a:pt x="1472" y="6625"/>
                </a:lnTo>
                <a:lnTo>
                  <a:pt x="1469" y="6616"/>
                </a:lnTo>
                <a:lnTo>
                  <a:pt x="1462" y="6609"/>
                </a:lnTo>
                <a:lnTo>
                  <a:pt x="1452" y="6607"/>
                </a:lnTo>
                <a:lnTo>
                  <a:pt x="1441" y="6609"/>
                </a:lnTo>
                <a:lnTo>
                  <a:pt x="1431" y="6616"/>
                </a:lnTo>
                <a:lnTo>
                  <a:pt x="1421" y="6625"/>
                </a:lnTo>
                <a:lnTo>
                  <a:pt x="1416" y="6635"/>
                </a:lnTo>
                <a:close/>
                <a:moveTo>
                  <a:pt x="1369" y="6782"/>
                </a:moveTo>
                <a:lnTo>
                  <a:pt x="1368" y="6793"/>
                </a:lnTo>
                <a:lnTo>
                  <a:pt x="1371" y="6802"/>
                </a:lnTo>
                <a:lnTo>
                  <a:pt x="1378" y="6807"/>
                </a:lnTo>
                <a:lnTo>
                  <a:pt x="1388" y="6809"/>
                </a:lnTo>
                <a:lnTo>
                  <a:pt x="1399" y="6807"/>
                </a:lnTo>
                <a:lnTo>
                  <a:pt x="1409" y="6802"/>
                </a:lnTo>
                <a:lnTo>
                  <a:pt x="1417" y="6793"/>
                </a:lnTo>
                <a:lnTo>
                  <a:pt x="1422" y="6782"/>
                </a:lnTo>
                <a:lnTo>
                  <a:pt x="1424" y="6772"/>
                </a:lnTo>
                <a:lnTo>
                  <a:pt x="1421" y="6764"/>
                </a:lnTo>
                <a:lnTo>
                  <a:pt x="1414" y="6759"/>
                </a:lnTo>
                <a:lnTo>
                  <a:pt x="1405" y="6756"/>
                </a:lnTo>
                <a:lnTo>
                  <a:pt x="1394" y="6759"/>
                </a:lnTo>
                <a:lnTo>
                  <a:pt x="1384" y="6764"/>
                </a:lnTo>
                <a:lnTo>
                  <a:pt x="1375" y="6772"/>
                </a:lnTo>
                <a:lnTo>
                  <a:pt x="1369" y="6782"/>
                </a:lnTo>
                <a:close/>
                <a:moveTo>
                  <a:pt x="1322" y="6930"/>
                </a:moveTo>
                <a:lnTo>
                  <a:pt x="1321" y="6941"/>
                </a:lnTo>
                <a:lnTo>
                  <a:pt x="1324" y="6949"/>
                </a:lnTo>
                <a:lnTo>
                  <a:pt x="1331" y="6954"/>
                </a:lnTo>
                <a:lnTo>
                  <a:pt x="1341" y="6956"/>
                </a:lnTo>
                <a:lnTo>
                  <a:pt x="1351" y="6954"/>
                </a:lnTo>
                <a:lnTo>
                  <a:pt x="1361" y="6949"/>
                </a:lnTo>
                <a:lnTo>
                  <a:pt x="1369" y="6941"/>
                </a:lnTo>
                <a:lnTo>
                  <a:pt x="1375" y="6930"/>
                </a:lnTo>
                <a:lnTo>
                  <a:pt x="1376" y="6920"/>
                </a:lnTo>
                <a:lnTo>
                  <a:pt x="1373" y="6912"/>
                </a:lnTo>
                <a:lnTo>
                  <a:pt x="1367" y="6906"/>
                </a:lnTo>
                <a:lnTo>
                  <a:pt x="1357" y="6904"/>
                </a:lnTo>
                <a:lnTo>
                  <a:pt x="1347" y="6906"/>
                </a:lnTo>
                <a:lnTo>
                  <a:pt x="1337" y="6912"/>
                </a:lnTo>
                <a:lnTo>
                  <a:pt x="1328" y="6920"/>
                </a:lnTo>
                <a:lnTo>
                  <a:pt x="1322" y="6930"/>
                </a:lnTo>
                <a:close/>
                <a:moveTo>
                  <a:pt x="1276" y="7078"/>
                </a:moveTo>
                <a:lnTo>
                  <a:pt x="1274" y="7088"/>
                </a:lnTo>
                <a:lnTo>
                  <a:pt x="1277" y="7096"/>
                </a:lnTo>
                <a:lnTo>
                  <a:pt x="1283" y="7101"/>
                </a:lnTo>
                <a:lnTo>
                  <a:pt x="1294" y="7103"/>
                </a:lnTo>
                <a:lnTo>
                  <a:pt x="1304" y="7101"/>
                </a:lnTo>
                <a:lnTo>
                  <a:pt x="1314" y="7096"/>
                </a:lnTo>
                <a:lnTo>
                  <a:pt x="1322" y="7088"/>
                </a:lnTo>
                <a:lnTo>
                  <a:pt x="1327" y="7078"/>
                </a:lnTo>
                <a:lnTo>
                  <a:pt x="1328" y="7067"/>
                </a:lnTo>
                <a:lnTo>
                  <a:pt x="1325" y="7059"/>
                </a:lnTo>
                <a:lnTo>
                  <a:pt x="1319" y="7054"/>
                </a:lnTo>
                <a:lnTo>
                  <a:pt x="1310" y="7052"/>
                </a:lnTo>
                <a:lnTo>
                  <a:pt x="1299" y="7054"/>
                </a:lnTo>
                <a:lnTo>
                  <a:pt x="1290" y="7059"/>
                </a:lnTo>
                <a:lnTo>
                  <a:pt x="1281" y="7067"/>
                </a:lnTo>
                <a:lnTo>
                  <a:pt x="1276" y="7078"/>
                </a:lnTo>
                <a:close/>
                <a:moveTo>
                  <a:pt x="1229" y="7226"/>
                </a:moveTo>
                <a:lnTo>
                  <a:pt x="1228" y="7235"/>
                </a:lnTo>
                <a:lnTo>
                  <a:pt x="1231" y="7243"/>
                </a:lnTo>
                <a:lnTo>
                  <a:pt x="1237" y="7248"/>
                </a:lnTo>
                <a:lnTo>
                  <a:pt x="1247" y="7250"/>
                </a:lnTo>
                <a:lnTo>
                  <a:pt x="1257" y="7248"/>
                </a:lnTo>
                <a:lnTo>
                  <a:pt x="1266" y="7243"/>
                </a:lnTo>
                <a:lnTo>
                  <a:pt x="1274" y="7235"/>
                </a:lnTo>
                <a:lnTo>
                  <a:pt x="1279" y="7226"/>
                </a:lnTo>
                <a:lnTo>
                  <a:pt x="1280" y="7215"/>
                </a:lnTo>
                <a:lnTo>
                  <a:pt x="1277" y="7207"/>
                </a:lnTo>
                <a:lnTo>
                  <a:pt x="1271" y="7202"/>
                </a:lnTo>
                <a:lnTo>
                  <a:pt x="1262" y="7200"/>
                </a:lnTo>
                <a:lnTo>
                  <a:pt x="1252" y="7202"/>
                </a:lnTo>
                <a:lnTo>
                  <a:pt x="1243" y="7207"/>
                </a:lnTo>
                <a:lnTo>
                  <a:pt x="1234" y="7215"/>
                </a:lnTo>
                <a:lnTo>
                  <a:pt x="1229" y="7226"/>
                </a:lnTo>
                <a:close/>
                <a:moveTo>
                  <a:pt x="1182" y="7373"/>
                </a:moveTo>
                <a:lnTo>
                  <a:pt x="1181" y="7382"/>
                </a:lnTo>
                <a:lnTo>
                  <a:pt x="1184" y="7390"/>
                </a:lnTo>
                <a:lnTo>
                  <a:pt x="1190" y="7395"/>
                </a:lnTo>
                <a:lnTo>
                  <a:pt x="1199" y="7397"/>
                </a:lnTo>
                <a:lnTo>
                  <a:pt x="1209" y="7395"/>
                </a:lnTo>
                <a:lnTo>
                  <a:pt x="1219" y="7390"/>
                </a:lnTo>
                <a:lnTo>
                  <a:pt x="1226" y="7382"/>
                </a:lnTo>
                <a:lnTo>
                  <a:pt x="1231" y="7373"/>
                </a:lnTo>
                <a:lnTo>
                  <a:pt x="1232" y="7364"/>
                </a:lnTo>
                <a:lnTo>
                  <a:pt x="1229" y="7355"/>
                </a:lnTo>
                <a:lnTo>
                  <a:pt x="1223" y="7350"/>
                </a:lnTo>
                <a:lnTo>
                  <a:pt x="1215" y="7348"/>
                </a:lnTo>
                <a:lnTo>
                  <a:pt x="1205" y="7350"/>
                </a:lnTo>
                <a:lnTo>
                  <a:pt x="1195" y="7355"/>
                </a:lnTo>
                <a:lnTo>
                  <a:pt x="1187" y="7364"/>
                </a:lnTo>
                <a:lnTo>
                  <a:pt x="1182" y="7373"/>
                </a:lnTo>
                <a:close/>
                <a:moveTo>
                  <a:pt x="1135" y="7520"/>
                </a:moveTo>
                <a:lnTo>
                  <a:pt x="1134" y="7529"/>
                </a:lnTo>
                <a:lnTo>
                  <a:pt x="1137" y="7537"/>
                </a:lnTo>
                <a:lnTo>
                  <a:pt x="1144" y="7542"/>
                </a:lnTo>
                <a:lnTo>
                  <a:pt x="1152" y="7545"/>
                </a:lnTo>
                <a:lnTo>
                  <a:pt x="1162" y="7542"/>
                </a:lnTo>
                <a:lnTo>
                  <a:pt x="1171" y="7537"/>
                </a:lnTo>
                <a:lnTo>
                  <a:pt x="1178" y="7529"/>
                </a:lnTo>
                <a:lnTo>
                  <a:pt x="1183" y="7520"/>
                </a:lnTo>
                <a:lnTo>
                  <a:pt x="1184" y="7511"/>
                </a:lnTo>
                <a:lnTo>
                  <a:pt x="1181" y="7504"/>
                </a:lnTo>
                <a:lnTo>
                  <a:pt x="1176" y="7499"/>
                </a:lnTo>
                <a:lnTo>
                  <a:pt x="1167" y="7496"/>
                </a:lnTo>
                <a:lnTo>
                  <a:pt x="1157" y="7499"/>
                </a:lnTo>
                <a:lnTo>
                  <a:pt x="1148" y="7504"/>
                </a:lnTo>
                <a:lnTo>
                  <a:pt x="1140" y="7511"/>
                </a:lnTo>
                <a:lnTo>
                  <a:pt x="1135" y="7520"/>
                </a:lnTo>
                <a:close/>
                <a:moveTo>
                  <a:pt x="1089" y="7668"/>
                </a:moveTo>
                <a:lnTo>
                  <a:pt x="1088" y="7676"/>
                </a:lnTo>
                <a:lnTo>
                  <a:pt x="1090" y="7685"/>
                </a:lnTo>
                <a:lnTo>
                  <a:pt x="1097" y="7689"/>
                </a:lnTo>
                <a:lnTo>
                  <a:pt x="1105" y="7691"/>
                </a:lnTo>
                <a:lnTo>
                  <a:pt x="1114" y="7689"/>
                </a:lnTo>
                <a:lnTo>
                  <a:pt x="1123" y="7685"/>
                </a:lnTo>
                <a:lnTo>
                  <a:pt x="1130" y="7676"/>
                </a:lnTo>
                <a:lnTo>
                  <a:pt x="1135" y="7668"/>
                </a:lnTo>
                <a:lnTo>
                  <a:pt x="1136" y="7659"/>
                </a:lnTo>
                <a:lnTo>
                  <a:pt x="1133" y="7652"/>
                </a:lnTo>
                <a:lnTo>
                  <a:pt x="1128" y="7647"/>
                </a:lnTo>
                <a:lnTo>
                  <a:pt x="1119" y="7645"/>
                </a:lnTo>
                <a:lnTo>
                  <a:pt x="1110" y="7647"/>
                </a:lnTo>
                <a:lnTo>
                  <a:pt x="1101" y="7652"/>
                </a:lnTo>
                <a:lnTo>
                  <a:pt x="1093" y="7659"/>
                </a:lnTo>
                <a:lnTo>
                  <a:pt x="1089" y="7668"/>
                </a:lnTo>
                <a:close/>
                <a:moveTo>
                  <a:pt x="1042" y="7815"/>
                </a:moveTo>
                <a:lnTo>
                  <a:pt x="1041" y="7825"/>
                </a:lnTo>
                <a:lnTo>
                  <a:pt x="1043" y="7832"/>
                </a:lnTo>
                <a:lnTo>
                  <a:pt x="1050" y="7836"/>
                </a:lnTo>
                <a:lnTo>
                  <a:pt x="1058" y="7838"/>
                </a:lnTo>
                <a:lnTo>
                  <a:pt x="1067" y="7836"/>
                </a:lnTo>
                <a:lnTo>
                  <a:pt x="1075" y="7832"/>
                </a:lnTo>
                <a:lnTo>
                  <a:pt x="1082" y="7825"/>
                </a:lnTo>
                <a:lnTo>
                  <a:pt x="1087" y="7815"/>
                </a:lnTo>
                <a:lnTo>
                  <a:pt x="1088" y="7806"/>
                </a:lnTo>
                <a:lnTo>
                  <a:pt x="1085" y="7799"/>
                </a:lnTo>
                <a:lnTo>
                  <a:pt x="1080" y="7795"/>
                </a:lnTo>
                <a:lnTo>
                  <a:pt x="1072" y="7793"/>
                </a:lnTo>
                <a:lnTo>
                  <a:pt x="1063" y="7795"/>
                </a:lnTo>
                <a:lnTo>
                  <a:pt x="1054" y="7799"/>
                </a:lnTo>
                <a:lnTo>
                  <a:pt x="1046" y="7806"/>
                </a:lnTo>
                <a:lnTo>
                  <a:pt x="1042" y="7815"/>
                </a:lnTo>
                <a:close/>
                <a:moveTo>
                  <a:pt x="1024" y="7941"/>
                </a:moveTo>
                <a:lnTo>
                  <a:pt x="1016" y="7943"/>
                </a:lnTo>
                <a:lnTo>
                  <a:pt x="1007" y="7947"/>
                </a:lnTo>
                <a:lnTo>
                  <a:pt x="1000" y="7954"/>
                </a:lnTo>
                <a:lnTo>
                  <a:pt x="995" y="7962"/>
                </a:lnTo>
                <a:lnTo>
                  <a:pt x="994" y="7972"/>
                </a:lnTo>
                <a:lnTo>
                  <a:pt x="997" y="7978"/>
                </a:lnTo>
                <a:lnTo>
                  <a:pt x="1003" y="7983"/>
                </a:lnTo>
                <a:lnTo>
                  <a:pt x="1011" y="7985"/>
                </a:lnTo>
                <a:lnTo>
                  <a:pt x="1019" y="7983"/>
                </a:lnTo>
                <a:lnTo>
                  <a:pt x="1028" y="7978"/>
                </a:lnTo>
                <a:lnTo>
                  <a:pt x="1034" y="7972"/>
                </a:lnTo>
                <a:lnTo>
                  <a:pt x="1039" y="7962"/>
                </a:lnTo>
                <a:lnTo>
                  <a:pt x="1040" y="7954"/>
                </a:lnTo>
                <a:lnTo>
                  <a:pt x="1037" y="7947"/>
                </a:lnTo>
                <a:lnTo>
                  <a:pt x="1032" y="7943"/>
                </a:lnTo>
                <a:lnTo>
                  <a:pt x="1024" y="7941"/>
                </a:lnTo>
                <a:close/>
                <a:moveTo>
                  <a:pt x="977" y="8089"/>
                </a:moveTo>
                <a:lnTo>
                  <a:pt x="968" y="8091"/>
                </a:lnTo>
                <a:lnTo>
                  <a:pt x="960" y="8095"/>
                </a:lnTo>
                <a:lnTo>
                  <a:pt x="954" y="8102"/>
                </a:lnTo>
                <a:lnTo>
                  <a:pt x="949" y="8111"/>
                </a:lnTo>
                <a:lnTo>
                  <a:pt x="948" y="8119"/>
                </a:lnTo>
                <a:lnTo>
                  <a:pt x="950" y="8125"/>
                </a:lnTo>
                <a:lnTo>
                  <a:pt x="956" y="8130"/>
                </a:lnTo>
                <a:lnTo>
                  <a:pt x="964" y="8131"/>
                </a:lnTo>
                <a:lnTo>
                  <a:pt x="972" y="8130"/>
                </a:lnTo>
                <a:lnTo>
                  <a:pt x="980" y="8125"/>
                </a:lnTo>
                <a:lnTo>
                  <a:pt x="986" y="8119"/>
                </a:lnTo>
                <a:lnTo>
                  <a:pt x="991" y="8111"/>
                </a:lnTo>
                <a:lnTo>
                  <a:pt x="991" y="8102"/>
                </a:lnTo>
                <a:lnTo>
                  <a:pt x="989" y="8095"/>
                </a:lnTo>
                <a:lnTo>
                  <a:pt x="984" y="8091"/>
                </a:lnTo>
                <a:lnTo>
                  <a:pt x="977" y="8089"/>
                </a:lnTo>
                <a:close/>
                <a:moveTo>
                  <a:pt x="929" y="8238"/>
                </a:moveTo>
                <a:lnTo>
                  <a:pt x="921" y="8239"/>
                </a:lnTo>
                <a:lnTo>
                  <a:pt x="913" y="8243"/>
                </a:lnTo>
                <a:lnTo>
                  <a:pt x="907" y="8251"/>
                </a:lnTo>
                <a:lnTo>
                  <a:pt x="902" y="8258"/>
                </a:lnTo>
                <a:lnTo>
                  <a:pt x="901" y="8266"/>
                </a:lnTo>
                <a:lnTo>
                  <a:pt x="903" y="8272"/>
                </a:lnTo>
                <a:lnTo>
                  <a:pt x="909" y="8276"/>
                </a:lnTo>
                <a:lnTo>
                  <a:pt x="916" y="8278"/>
                </a:lnTo>
                <a:lnTo>
                  <a:pt x="925" y="8276"/>
                </a:lnTo>
                <a:lnTo>
                  <a:pt x="932" y="8272"/>
                </a:lnTo>
                <a:lnTo>
                  <a:pt x="938" y="8266"/>
                </a:lnTo>
                <a:lnTo>
                  <a:pt x="942" y="8258"/>
                </a:lnTo>
                <a:lnTo>
                  <a:pt x="943" y="8251"/>
                </a:lnTo>
                <a:lnTo>
                  <a:pt x="941" y="8243"/>
                </a:lnTo>
                <a:lnTo>
                  <a:pt x="936" y="8239"/>
                </a:lnTo>
                <a:lnTo>
                  <a:pt x="929" y="8238"/>
                </a:lnTo>
                <a:close/>
                <a:moveTo>
                  <a:pt x="869" y="8424"/>
                </a:moveTo>
                <a:lnTo>
                  <a:pt x="877" y="8423"/>
                </a:lnTo>
                <a:lnTo>
                  <a:pt x="884" y="8419"/>
                </a:lnTo>
                <a:lnTo>
                  <a:pt x="890" y="8413"/>
                </a:lnTo>
                <a:lnTo>
                  <a:pt x="894" y="8405"/>
                </a:lnTo>
                <a:lnTo>
                  <a:pt x="895" y="8398"/>
                </a:lnTo>
                <a:lnTo>
                  <a:pt x="893" y="8392"/>
                </a:lnTo>
                <a:lnTo>
                  <a:pt x="888" y="8388"/>
                </a:lnTo>
                <a:lnTo>
                  <a:pt x="881" y="8387"/>
                </a:lnTo>
                <a:lnTo>
                  <a:pt x="874" y="8388"/>
                </a:lnTo>
                <a:lnTo>
                  <a:pt x="866" y="8392"/>
                </a:lnTo>
                <a:lnTo>
                  <a:pt x="860" y="8398"/>
                </a:lnTo>
                <a:lnTo>
                  <a:pt x="856" y="8405"/>
                </a:lnTo>
                <a:lnTo>
                  <a:pt x="855" y="8413"/>
                </a:lnTo>
                <a:lnTo>
                  <a:pt x="857" y="8419"/>
                </a:lnTo>
                <a:lnTo>
                  <a:pt x="862" y="8423"/>
                </a:lnTo>
                <a:lnTo>
                  <a:pt x="869" y="8424"/>
                </a:lnTo>
                <a:close/>
                <a:moveTo>
                  <a:pt x="822" y="8572"/>
                </a:moveTo>
                <a:lnTo>
                  <a:pt x="830" y="8569"/>
                </a:lnTo>
                <a:lnTo>
                  <a:pt x="837" y="8566"/>
                </a:lnTo>
                <a:lnTo>
                  <a:pt x="842" y="8560"/>
                </a:lnTo>
                <a:lnTo>
                  <a:pt x="846" y="8553"/>
                </a:lnTo>
                <a:lnTo>
                  <a:pt x="847" y="8546"/>
                </a:lnTo>
                <a:lnTo>
                  <a:pt x="845" y="8540"/>
                </a:lnTo>
                <a:lnTo>
                  <a:pt x="840" y="8536"/>
                </a:lnTo>
                <a:lnTo>
                  <a:pt x="834" y="8535"/>
                </a:lnTo>
                <a:lnTo>
                  <a:pt x="826" y="8536"/>
                </a:lnTo>
                <a:lnTo>
                  <a:pt x="819" y="8540"/>
                </a:lnTo>
                <a:lnTo>
                  <a:pt x="814" y="8546"/>
                </a:lnTo>
                <a:lnTo>
                  <a:pt x="809" y="8553"/>
                </a:lnTo>
                <a:lnTo>
                  <a:pt x="808" y="8560"/>
                </a:lnTo>
                <a:lnTo>
                  <a:pt x="810" y="8566"/>
                </a:lnTo>
                <a:lnTo>
                  <a:pt x="816" y="8569"/>
                </a:lnTo>
                <a:lnTo>
                  <a:pt x="822" y="8572"/>
                </a:lnTo>
                <a:close/>
                <a:moveTo>
                  <a:pt x="798" y="8700"/>
                </a:moveTo>
                <a:lnTo>
                  <a:pt x="799" y="8694"/>
                </a:lnTo>
                <a:lnTo>
                  <a:pt x="797" y="8688"/>
                </a:lnTo>
                <a:lnTo>
                  <a:pt x="792" y="8684"/>
                </a:lnTo>
                <a:lnTo>
                  <a:pt x="786" y="8683"/>
                </a:lnTo>
                <a:lnTo>
                  <a:pt x="779" y="8684"/>
                </a:lnTo>
                <a:lnTo>
                  <a:pt x="772" y="8688"/>
                </a:lnTo>
                <a:lnTo>
                  <a:pt x="767" y="8694"/>
                </a:lnTo>
                <a:lnTo>
                  <a:pt x="762" y="8700"/>
                </a:lnTo>
                <a:lnTo>
                  <a:pt x="762" y="8707"/>
                </a:lnTo>
                <a:lnTo>
                  <a:pt x="765" y="8713"/>
                </a:lnTo>
                <a:lnTo>
                  <a:pt x="769" y="8717"/>
                </a:lnTo>
                <a:lnTo>
                  <a:pt x="775" y="8718"/>
                </a:lnTo>
                <a:lnTo>
                  <a:pt x="782" y="8717"/>
                </a:lnTo>
                <a:lnTo>
                  <a:pt x="789" y="8713"/>
                </a:lnTo>
                <a:lnTo>
                  <a:pt x="794" y="8707"/>
                </a:lnTo>
                <a:lnTo>
                  <a:pt x="798" y="8700"/>
                </a:lnTo>
                <a:close/>
                <a:moveTo>
                  <a:pt x="750" y="8848"/>
                </a:moveTo>
                <a:lnTo>
                  <a:pt x="750" y="8841"/>
                </a:lnTo>
                <a:lnTo>
                  <a:pt x="749" y="8836"/>
                </a:lnTo>
                <a:lnTo>
                  <a:pt x="745" y="8832"/>
                </a:lnTo>
                <a:lnTo>
                  <a:pt x="739" y="8831"/>
                </a:lnTo>
                <a:lnTo>
                  <a:pt x="732" y="8832"/>
                </a:lnTo>
                <a:lnTo>
                  <a:pt x="725" y="8836"/>
                </a:lnTo>
                <a:lnTo>
                  <a:pt x="720" y="8841"/>
                </a:lnTo>
                <a:lnTo>
                  <a:pt x="717" y="8848"/>
                </a:lnTo>
                <a:lnTo>
                  <a:pt x="715" y="8855"/>
                </a:lnTo>
                <a:lnTo>
                  <a:pt x="718" y="8860"/>
                </a:lnTo>
                <a:lnTo>
                  <a:pt x="722" y="8864"/>
                </a:lnTo>
                <a:lnTo>
                  <a:pt x="728" y="8865"/>
                </a:lnTo>
                <a:lnTo>
                  <a:pt x="735" y="8864"/>
                </a:lnTo>
                <a:lnTo>
                  <a:pt x="741" y="8860"/>
                </a:lnTo>
                <a:lnTo>
                  <a:pt x="746" y="8855"/>
                </a:lnTo>
                <a:lnTo>
                  <a:pt x="750" y="8848"/>
                </a:lnTo>
                <a:close/>
                <a:moveTo>
                  <a:pt x="702" y="8996"/>
                </a:moveTo>
                <a:lnTo>
                  <a:pt x="702" y="8989"/>
                </a:lnTo>
                <a:lnTo>
                  <a:pt x="700" y="8984"/>
                </a:lnTo>
                <a:lnTo>
                  <a:pt x="697" y="8981"/>
                </a:lnTo>
                <a:lnTo>
                  <a:pt x="691" y="8979"/>
                </a:lnTo>
                <a:lnTo>
                  <a:pt x="684" y="8981"/>
                </a:lnTo>
                <a:lnTo>
                  <a:pt x="678" y="8984"/>
                </a:lnTo>
                <a:lnTo>
                  <a:pt x="673" y="8989"/>
                </a:lnTo>
                <a:lnTo>
                  <a:pt x="670" y="8996"/>
                </a:lnTo>
                <a:lnTo>
                  <a:pt x="670" y="9002"/>
                </a:lnTo>
                <a:lnTo>
                  <a:pt x="671" y="9007"/>
                </a:lnTo>
                <a:lnTo>
                  <a:pt x="675" y="9010"/>
                </a:lnTo>
                <a:lnTo>
                  <a:pt x="681" y="9012"/>
                </a:lnTo>
                <a:lnTo>
                  <a:pt x="687" y="9010"/>
                </a:lnTo>
                <a:lnTo>
                  <a:pt x="693" y="9007"/>
                </a:lnTo>
                <a:lnTo>
                  <a:pt x="698" y="9002"/>
                </a:lnTo>
                <a:lnTo>
                  <a:pt x="702" y="8996"/>
                </a:lnTo>
                <a:close/>
                <a:moveTo>
                  <a:pt x="624" y="9143"/>
                </a:moveTo>
                <a:lnTo>
                  <a:pt x="623" y="9149"/>
                </a:lnTo>
                <a:lnTo>
                  <a:pt x="625" y="9154"/>
                </a:lnTo>
                <a:lnTo>
                  <a:pt x="628" y="9157"/>
                </a:lnTo>
                <a:lnTo>
                  <a:pt x="634" y="9158"/>
                </a:lnTo>
                <a:lnTo>
                  <a:pt x="640" y="9157"/>
                </a:lnTo>
                <a:lnTo>
                  <a:pt x="646" y="9154"/>
                </a:lnTo>
                <a:lnTo>
                  <a:pt x="650" y="9149"/>
                </a:lnTo>
                <a:lnTo>
                  <a:pt x="653" y="9143"/>
                </a:lnTo>
                <a:lnTo>
                  <a:pt x="654" y="9138"/>
                </a:lnTo>
                <a:lnTo>
                  <a:pt x="652" y="9133"/>
                </a:lnTo>
                <a:lnTo>
                  <a:pt x="649" y="9129"/>
                </a:lnTo>
                <a:lnTo>
                  <a:pt x="643" y="9128"/>
                </a:lnTo>
                <a:lnTo>
                  <a:pt x="637" y="9129"/>
                </a:lnTo>
                <a:lnTo>
                  <a:pt x="631" y="9133"/>
                </a:lnTo>
                <a:lnTo>
                  <a:pt x="627" y="9138"/>
                </a:lnTo>
                <a:lnTo>
                  <a:pt x="624" y="9143"/>
                </a:lnTo>
                <a:close/>
                <a:moveTo>
                  <a:pt x="577" y="9291"/>
                </a:moveTo>
                <a:lnTo>
                  <a:pt x="576" y="9296"/>
                </a:lnTo>
                <a:lnTo>
                  <a:pt x="578" y="9301"/>
                </a:lnTo>
                <a:lnTo>
                  <a:pt x="582" y="9304"/>
                </a:lnTo>
                <a:lnTo>
                  <a:pt x="587" y="9305"/>
                </a:lnTo>
                <a:lnTo>
                  <a:pt x="592" y="9304"/>
                </a:lnTo>
                <a:lnTo>
                  <a:pt x="598" y="9301"/>
                </a:lnTo>
                <a:lnTo>
                  <a:pt x="602" y="9296"/>
                </a:lnTo>
                <a:lnTo>
                  <a:pt x="605" y="9291"/>
                </a:lnTo>
                <a:lnTo>
                  <a:pt x="606" y="9285"/>
                </a:lnTo>
                <a:lnTo>
                  <a:pt x="604" y="9281"/>
                </a:lnTo>
                <a:lnTo>
                  <a:pt x="601" y="9278"/>
                </a:lnTo>
                <a:lnTo>
                  <a:pt x="596" y="9277"/>
                </a:lnTo>
                <a:lnTo>
                  <a:pt x="590" y="9278"/>
                </a:lnTo>
                <a:lnTo>
                  <a:pt x="584" y="9281"/>
                </a:lnTo>
                <a:lnTo>
                  <a:pt x="580" y="9285"/>
                </a:lnTo>
                <a:lnTo>
                  <a:pt x="577" y="9291"/>
                </a:lnTo>
                <a:close/>
                <a:moveTo>
                  <a:pt x="531" y="9438"/>
                </a:moveTo>
                <a:lnTo>
                  <a:pt x="530" y="9443"/>
                </a:lnTo>
                <a:lnTo>
                  <a:pt x="532" y="9447"/>
                </a:lnTo>
                <a:lnTo>
                  <a:pt x="535" y="9450"/>
                </a:lnTo>
                <a:lnTo>
                  <a:pt x="540" y="9451"/>
                </a:lnTo>
                <a:lnTo>
                  <a:pt x="545" y="9450"/>
                </a:lnTo>
                <a:lnTo>
                  <a:pt x="550" y="9447"/>
                </a:lnTo>
                <a:lnTo>
                  <a:pt x="554" y="9443"/>
                </a:lnTo>
                <a:lnTo>
                  <a:pt x="557" y="9438"/>
                </a:lnTo>
                <a:lnTo>
                  <a:pt x="557" y="9433"/>
                </a:lnTo>
                <a:lnTo>
                  <a:pt x="556" y="9429"/>
                </a:lnTo>
                <a:lnTo>
                  <a:pt x="553" y="9426"/>
                </a:lnTo>
                <a:lnTo>
                  <a:pt x="548" y="9425"/>
                </a:lnTo>
                <a:lnTo>
                  <a:pt x="543" y="9426"/>
                </a:lnTo>
                <a:lnTo>
                  <a:pt x="538" y="9429"/>
                </a:lnTo>
                <a:lnTo>
                  <a:pt x="534" y="9433"/>
                </a:lnTo>
                <a:lnTo>
                  <a:pt x="531" y="9438"/>
                </a:lnTo>
                <a:close/>
                <a:moveTo>
                  <a:pt x="508" y="9585"/>
                </a:moveTo>
                <a:lnTo>
                  <a:pt x="509" y="9581"/>
                </a:lnTo>
                <a:lnTo>
                  <a:pt x="508" y="9577"/>
                </a:lnTo>
                <a:lnTo>
                  <a:pt x="505" y="9574"/>
                </a:lnTo>
                <a:lnTo>
                  <a:pt x="500" y="9573"/>
                </a:lnTo>
                <a:lnTo>
                  <a:pt x="495" y="9574"/>
                </a:lnTo>
                <a:lnTo>
                  <a:pt x="491" y="9577"/>
                </a:lnTo>
                <a:lnTo>
                  <a:pt x="487" y="9581"/>
                </a:lnTo>
                <a:lnTo>
                  <a:pt x="484" y="9585"/>
                </a:lnTo>
                <a:lnTo>
                  <a:pt x="484" y="9590"/>
                </a:lnTo>
                <a:lnTo>
                  <a:pt x="485" y="9594"/>
                </a:lnTo>
                <a:lnTo>
                  <a:pt x="488" y="9596"/>
                </a:lnTo>
                <a:lnTo>
                  <a:pt x="493" y="9597"/>
                </a:lnTo>
                <a:lnTo>
                  <a:pt x="498" y="9596"/>
                </a:lnTo>
                <a:lnTo>
                  <a:pt x="502" y="9594"/>
                </a:lnTo>
                <a:lnTo>
                  <a:pt x="506" y="9590"/>
                </a:lnTo>
                <a:lnTo>
                  <a:pt x="508" y="9585"/>
                </a:lnTo>
                <a:close/>
                <a:moveTo>
                  <a:pt x="460" y="9733"/>
                </a:moveTo>
                <a:lnTo>
                  <a:pt x="461" y="9728"/>
                </a:lnTo>
                <a:lnTo>
                  <a:pt x="460" y="9725"/>
                </a:lnTo>
                <a:lnTo>
                  <a:pt x="457" y="9722"/>
                </a:lnTo>
                <a:lnTo>
                  <a:pt x="453" y="9722"/>
                </a:lnTo>
                <a:lnTo>
                  <a:pt x="448" y="9722"/>
                </a:lnTo>
                <a:lnTo>
                  <a:pt x="444" y="9725"/>
                </a:lnTo>
                <a:lnTo>
                  <a:pt x="440" y="9728"/>
                </a:lnTo>
                <a:lnTo>
                  <a:pt x="438" y="9733"/>
                </a:lnTo>
                <a:lnTo>
                  <a:pt x="437" y="9737"/>
                </a:lnTo>
                <a:lnTo>
                  <a:pt x="439" y="9742"/>
                </a:lnTo>
                <a:lnTo>
                  <a:pt x="441" y="9744"/>
                </a:lnTo>
                <a:lnTo>
                  <a:pt x="445" y="9745"/>
                </a:lnTo>
                <a:lnTo>
                  <a:pt x="450" y="9744"/>
                </a:lnTo>
                <a:lnTo>
                  <a:pt x="454" y="9742"/>
                </a:lnTo>
                <a:lnTo>
                  <a:pt x="458" y="9737"/>
                </a:lnTo>
                <a:lnTo>
                  <a:pt x="460" y="9733"/>
                </a:lnTo>
                <a:close/>
                <a:moveTo>
                  <a:pt x="3377" y="154"/>
                </a:moveTo>
                <a:lnTo>
                  <a:pt x="3382" y="154"/>
                </a:lnTo>
                <a:lnTo>
                  <a:pt x="3386" y="151"/>
                </a:lnTo>
                <a:lnTo>
                  <a:pt x="3389" y="148"/>
                </a:lnTo>
                <a:lnTo>
                  <a:pt x="3391" y="144"/>
                </a:lnTo>
                <a:lnTo>
                  <a:pt x="3392" y="140"/>
                </a:lnTo>
                <a:lnTo>
                  <a:pt x="3391" y="137"/>
                </a:lnTo>
                <a:lnTo>
                  <a:pt x="3388" y="134"/>
                </a:lnTo>
                <a:lnTo>
                  <a:pt x="3384" y="134"/>
                </a:lnTo>
                <a:lnTo>
                  <a:pt x="3380" y="134"/>
                </a:lnTo>
                <a:lnTo>
                  <a:pt x="3375" y="137"/>
                </a:lnTo>
                <a:lnTo>
                  <a:pt x="3372" y="140"/>
                </a:lnTo>
                <a:lnTo>
                  <a:pt x="3369" y="144"/>
                </a:lnTo>
                <a:lnTo>
                  <a:pt x="3369" y="148"/>
                </a:lnTo>
                <a:lnTo>
                  <a:pt x="3370" y="151"/>
                </a:lnTo>
                <a:lnTo>
                  <a:pt x="3373" y="154"/>
                </a:lnTo>
                <a:lnTo>
                  <a:pt x="3377" y="154"/>
                </a:lnTo>
                <a:close/>
                <a:moveTo>
                  <a:pt x="3330" y="303"/>
                </a:moveTo>
                <a:lnTo>
                  <a:pt x="3334" y="302"/>
                </a:lnTo>
                <a:lnTo>
                  <a:pt x="3339" y="299"/>
                </a:lnTo>
                <a:lnTo>
                  <a:pt x="3342" y="296"/>
                </a:lnTo>
                <a:lnTo>
                  <a:pt x="3345" y="291"/>
                </a:lnTo>
                <a:lnTo>
                  <a:pt x="3345" y="287"/>
                </a:lnTo>
                <a:lnTo>
                  <a:pt x="3344" y="283"/>
                </a:lnTo>
                <a:lnTo>
                  <a:pt x="3341" y="281"/>
                </a:lnTo>
                <a:lnTo>
                  <a:pt x="3337" y="280"/>
                </a:lnTo>
                <a:lnTo>
                  <a:pt x="3332" y="281"/>
                </a:lnTo>
                <a:lnTo>
                  <a:pt x="3327" y="283"/>
                </a:lnTo>
                <a:lnTo>
                  <a:pt x="3324" y="287"/>
                </a:lnTo>
                <a:lnTo>
                  <a:pt x="3321" y="291"/>
                </a:lnTo>
                <a:lnTo>
                  <a:pt x="3321" y="296"/>
                </a:lnTo>
                <a:lnTo>
                  <a:pt x="3322" y="299"/>
                </a:lnTo>
                <a:lnTo>
                  <a:pt x="3325" y="302"/>
                </a:lnTo>
                <a:lnTo>
                  <a:pt x="3330" y="303"/>
                </a:lnTo>
                <a:close/>
                <a:moveTo>
                  <a:pt x="3282" y="452"/>
                </a:moveTo>
                <a:lnTo>
                  <a:pt x="3287" y="451"/>
                </a:lnTo>
                <a:lnTo>
                  <a:pt x="3292" y="448"/>
                </a:lnTo>
                <a:lnTo>
                  <a:pt x="3296" y="443"/>
                </a:lnTo>
                <a:lnTo>
                  <a:pt x="3298" y="439"/>
                </a:lnTo>
                <a:lnTo>
                  <a:pt x="3299" y="434"/>
                </a:lnTo>
                <a:lnTo>
                  <a:pt x="3297" y="430"/>
                </a:lnTo>
                <a:lnTo>
                  <a:pt x="3294" y="428"/>
                </a:lnTo>
                <a:lnTo>
                  <a:pt x="3290" y="427"/>
                </a:lnTo>
                <a:lnTo>
                  <a:pt x="3285" y="428"/>
                </a:lnTo>
                <a:lnTo>
                  <a:pt x="3279" y="430"/>
                </a:lnTo>
                <a:lnTo>
                  <a:pt x="3276" y="434"/>
                </a:lnTo>
                <a:lnTo>
                  <a:pt x="3273" y="439"/>
                </a:lnTo>
                <a:lnTo>
                  <a:pt x="3273" y="443"/>
                </a:lnTo>
                <a:lnTo>
                  <a:pt x="3274" y="448"/>
                </a:lnTo>
                <a:lnTo>
                  <a:pt x="3277" y="451"/>
                </a:lnTo>
                <a:lnTo>
                  <a:pt x="3282" y="452"/>
                </a:lnTo>
                <a:close/>
                <a:moveTo>
                  <a:pt x="3235" y="600"/>
                </a:moveTo>
                <a:lnTo>
                  <a:pt x="3240" y="599"/>
                </a:lnTo>
                <a:lnTo>
                  <a:pt x="3245" y="596"/>
                </a:lnTo>
                <a:lnTo>
                  <a:pt x="3249" y="592"/>
                </a:lnTo>
                <a:lnTo>
                  <a:pt x="3252" y="587"/>
                </a:lnTo>
                <a:lnTo>
                  <a:pt x="3252" y="581"/>
                </a:lnTo>
                <a:lnTo>
                  <a:pt x="3251" y="577"/>
                </a:lnTo>
                <a:lnTo>
                  <a:pt x="3247" y="574"/>
                </a:lnTo>
                <a:lnTo>
                  <a:pt x="3243" y="573"/>
                </a:lnTo>
                <a:lnTo>
                  <a:pt x="3237" y="574"/>
                </a:lnTo>
                <a:lnTo>
                  <a:pt x="3232" y="577"/>
                </a:lnTo>
                <a:lnTo>
                  <a:pt x="3227" y="581"/>
                </a:lnTo>
                <a:lnTo>
                  <a:pt x="3225" y="587"/>
                </a:lnTo>
                <a:lnTo>
                  <a:pt x="3224" y="592"/>
                </a:lnTo>
                <a:lnTo>
                  <a:pt x="3226" y="596"/>
                </a:lnTo>
                <a:lnTo>
                  <a:pt x="3229" y="599"/>
                </a:lnTo>
                <a:lnTo>
                  <a:pt x="3235" y="600"/>
                </a:lnTo>
                <a:close/>
                <a:moveTo>
                  <a:pt x="3187" y="748"/>
                </a:moveTo>
                <a:lnTo>
                  <a:pt x="3193" y="747"/>
                </a:lnTo>
                <a:lnTo>
                  <a:pt x="3198" y="744"/>
                </a:lnTo>
                <a:lnTo>
                  <a:pt x="3202" y="740"/>
                </a:lnTo>
                <a:lnTo>
                  <a:pt x="3205" y="735"/>
                </a:lnTo>
                <a:lnTo>
                  <a:pt x="3206" y="729"/>
                </a:lnTo>
                <a:lnTo>
                  <a:pt x="3204" y="725"/>
                </a:lnTo>
                <a:lnTo>
                  <a:pt x="3201" y="721"/>
                </a:lnTo>
                <a:lnTo>
                  <a:pt x="3196" y="720"/>
                </a:lnTo>
                <a:lnTo>
                  <a:pt x="3190" y="721"/>
                </a:lnTo>
                <a:lnTo>
                  <a:pt x="3184" y="725"/>
                </a:lnTo>
                <a:lnTo>
                  <a:pt x="3179" y="729"/>
                </a:lnTo>
                <a:lnTo>
                  <a:pt x="3177" y="735"/>
                </a:lnTo>
                <a:lnTo>
                  <a:pt x="3176" y="740"/>
                </a:lnTo>
                <a:lnTo>
                  <a:pt x="3178" y="744"/>
                </a:lnTo>
                <a:lnTo>
                  <a:pt x="3181" y="747"/>
                </a:lnTo>
                <a:lnTo>
                  <a:pt x="3187" y="748"/>
                </a:lnTo>
                <a:close/>
                <a:moveTo>
                  <a:pt x="3138" y="896"/>
                </a:moveTo>
                <a:lnTo>
                  <a:pt x="3145" y="895"/>
                </a:lnTo>
                <a:lnTo>
                  <a:pt x="3151" y="892"/>
                </a:lnTo>
                <a:lnTo>
                  <a:pt x="3155" y="887"/>
                </a:lnTo>
                <a:lnTo>
                  <a:pt x="3158" y="882"/>
                </a:lnTo>
                <a:lnTo>
                  <a:pt x="3159" y="876"/>
                </a:lnTo>
                <a:lnTo>
                  <a:pt x="3157" y="872"/>
                </a:lnTo>
                <a:lnTo>
                  <a:pt x="3154" y="869"/>
                </a:lnTo>
                <a:lnTo>
                  <a:pt x="3149" y="867"/>
                </a:lnTo>
                <a:lnTo>
                  <a:pt x="3143" y="869"/>
                </a:lnTo>
                <a:lnTo>
                  <a:pt x="3136" y="872"/>
                </a:lnTo>
                <a:lnTo>
                  <a:pt x="3131" y="876"/>
                </a:lnTo>
                <a:lnTo>
                  <a:pt x="3129" y="882"/>
                </a:lnTo>
                <a:lnTo>
                  <a:pt x="3128" y="887"/>
                </a:lnTo>
                <a:lnTo>
                  <a:pt x="3129" y="892"/>
                </a:lnTo>
                <a:lnTo>
                  <a:pt x="3133" y="895"/>
                </a:lnTo>
                <a:lnTo>
                  <a:pt x="3138" y="896"/>
                </a:lnTo>
                <a:close/>
                <a:moveTo>
                  <a:pt x="3092" y="1044"/>
                </a:moveTo>
                <a:lnTo>
                  <a:pt x="3098" y="1043"/>
                </a:lnTo>
                <a:lnTo>
                  <a:pt x="3104" y="1040"/>
                </a:lnTo>
                <a:lnTo>
                  <a:pt x="3109" y="1035"/>
                </a:lnTo>
                <a:lnTo>
                  <a:pt x="3112" y="1029"/>
                </a:lnTo>
                <a:lnTo>
                  <a:pt x="3112" y="1023"/>
                </a:lnTo>
                <a:lnTo>
                  <a:pt x="3111" y="1018"/>
                </a:lnTo>
                <a:lnTo>
                  <a:pt x="3107" y="1015"/>
                </a:lnTo>
                <a:lnTo>
                  <a:pt x="3101" y="1014"/>
                </a:lnTo>
                <a:lnTo>
                  <a:pt x="3095" y="1015"/>
                </a:lnTo>
                <a:lnTo>
                  <a:pt x="3088" y="1018"/>
                </a:lnTo>
                <a:lnTo>
                  <a:pt x="3083" y="1023"/>
                </a:lnTo>
                <a:lnTo>
                  <a:pt x="3080" y="1029"/>
                </a:lnTo>
                <a:lnTo>
                  <a:pt x="3080" y="1035"/>
                </a:lnTo>
                <a:lnTo>
                  <a:pt x="3081" y="1040"/>
                </a:lnTo>
                <a:lnTo>
                  <a:pt x="3085" y="1043"/>
                </a:lnTo>
                <a:lnTo>
                  <a:pt x="3092" y="1044"/>
                </a:lnTo>
                <a:close/>
                <a:moveTo>
                  <a:pt x="3043" y="1194"/>
                </a:moveTo>
                <a:lnTo>
                  <a:pt x="3051" y="1192"/>
                </a:lnTo>
                <a:lnTo>
                  <a:pt x="3057" y="1188"/>
                </a:lnTo>
                <a:lnTo>
                  <a:pt x="3062" y="1183"/>
                </a:lnTo>
                <a:lnTo>
                  <a:pt x="3065" y="1177"/>
                </a:lnTo>
                <a:lnTo>
                  <a:pt x="3066" y="1170"/>
                </a:lnTo>
                <a:lnTo>
                  <a:pt x="3064" y="1165"/>
                </a:lnTo>
                <a:lnTo>
                  <a:pt x="3060" y="1162"/>
                </a:lnTo>
                <a:lnTo>
                  <a:pt x="3054" y="1161"/>
                </a:lnTo>
                <a:lnTo>
                  <a:pt x="3048" y="1162"/>
                </a:lnTo>
                <a:lnTo>
                  <a:pt x="3041" y="1165"/>
                </a:lnTo>
                <a:lnTo>
                  <a:pt x="3035" y="1170"/>
                </a:lnTo>
                <a:lnTo>
                  <a:pt x="3032" y="1177"/>
                </a:lnTo>
                <a:lnTo>
                  <a:pt x="3031" y="1183"/>
                </a:lnTo>
                <a:lnTo>
                  <a:pt x="3033" y="1188"/>
                </a:lnTo>
                <a:lnTo>
                  <a:pt x="3037" y="1192"/>
                </a:lnTo>
                <a:lnTo>
                  <a:pt x="3043" y="1194"/>
                </a:lnTo>
                <a:close/>
                <a:moveTo>
                  <a:pt x="2995" y="1342"/>
                </a:moveTo>
                <a:lnTo>
                  <a:pt x="3003" y="1340"/>
                </a:lnTo>
                <a:lnTo>
                  <a:pt x="3010" y="1337"/>
                </a:lnTo>
                <a:lnTo>
                  <a:pt x="3015" y="1332"/>
                </a:lnTo>
                <a:lnTo>
                  <a:pt x="3019" y="1324"/>
                </a:lnTo>
                <a:lnTo>
                  <a:pt x="3019" y="1317"/>
                </a:lnTo>
                <a:lnTo>
                  <a:pt x="3018" y="1312"/>
                </a:lnTo>
                <a:lnTo>
                  <a:pt x="3013" y="1308"/>
                </a:lnTo>
                <a:lnTo>
                  <a:pt x="3007" y="1307"/>
                </a:lnTo>
                <a:lnTo>
                  <a:pt x="3000" y="1308"/>
                </a:lnTo>
                <a:lnTo>
                  <a:pt x="2993" y="1312"/>
                </a:lnTo>
                <a:lnTo>
                  <a:pt x="2987" y="1317"/>
                </a:lnTo>
                <a:lnTo>
                  <a:pt x="2984" y="1324"/>
                </a:lnTo>
                <a:lnTo>
                  <a:pt x="2983" y="1332"/>
                </a:lnTo>
                <a:lnTo>
                  <a:pt x="2985" y="1337"/>
                </a:lnTo>
                <a:lnTo>
                  <a:pt x="2989" y="1340"/>
                </a:lnTo>
                <a:lnTo>
                  <a:pt x="2995" y="1342"/>
                </a:lnTo>
                <a:close/>
                <a:moveTo>
                  <a:pt x="2948" y="1490"/>
                </a:moveTo>
                <a:lnTo>
                  <a:pt x="2956" y="1488"/>
                </a:lnTo>
                <a:lnTo>
                  <a:pt x="2963" y="1485"/>
                </a:lnTo>
                <a:lnTo>
                  <a:pt x="2968" y="1479"/>
                </a:lnTo>
                <a:lnTo>
                  <a:pt x="2972" y="1472"/>
                </a:lnTo>
                <a:lnTo>
                  <a:pt x="2972" y="1465"/>
                </a:lnTo>
                <a:lnTo>
                  <a:pt x="2971" y="1459"/>
                </a:lnTo>
                <a:lnTo>
                  <a:pt x="2966" y="1455"/>
                </a:lnTo>
                <a:lnTo>
                  <a:pt x="2960" y="1454"/>
                </a:lnTo>
                <a:lnTo>
                  <a:pt x="2953" y="1455"/>
                </a:lnTo>
                <a:lnTo>
                  <a:pt x="2945" y="1459"/>
                </a:lnTo>
                <a:lnTo>
                  <a:pt x="2940" y="1465"/>
                </a:lnTo>
                <a:lnTo>
                  <a:pt x="2936" y="1472"/>
                </a:lnTo>
                <a:lnTo>
                  <a:pt x="2935" y="1479"/>
                </a:lnTo>
                <a:lnTo>
                  <a:pt x="2937" y="1485"/>
                </a:lnTo>
                <a:lnTo>
                  <a:pt x="2942" y="1488"/>
                </a:lnTo>
                <a:lnTo>
                  <a:pt x="2948" y="1490"/>
                </a:lnTo>
                <a:close/>
                <a:moveTo>
                  <a:pt x="2900" y="1638"/>
                </a:moveTo>
                <a:lnTo>
                  <a:pt x="2909" y="1636"/>
                </a:lnTo>
                <a:lnTo>
                  <a:pt x="2916" y="1632"/>
                </a:lnTo>
                <a:lnTo>
                  <a:pt x="2921" y="1627"/>
                </a:lnTo>
                <a:lnTo>
                  <a:pt x="2925" y="1620"/>
                </a:lnTo>
                <a:lnTo>
                  <a:pt x="2926" y="1613"/>
                </a:lnTo>
                <a:lnTo>
                  <a:pt x="2924" y="1606"/>
                </a:lnTo>
                <a:lnTo>
                  <a:pt x="2919" y="1602"/>
                </a:lnTo>
                <a:lnTo>
                  <a:pt x="2913" y="1601"/>
                </a:lnTo>
                <a:lnTo>
                  <a:pt x="2905" y="1602"/>
                </a:lnTo>
                <a:lnTo>
                  <a:pt x="2897" y="1606"/>
                </a:lnTo>
                <a:lnTo>
                  <a:pt x="2892" y="1613"/>
                </a:lnTo>
                <a:lnTo>
                  <a:pt x="2888" y="1620"/>
                </a:lnTo>
                <a:lnTo>
                  <a:pt x="2887" y="1627"/>
                </a:lnTo>
                <a:lnTo>
                  <a:pt x="2889" y="1632"/>
                </a:lnTo>
                <a:lnTo>
                  <a:pt x="2894" y="1636"/>
                </a:lnTo>
                <a:lnTo>
                  <a:pt x="2900" y="1638"/>
                </a:lnTo>
                <a:close/>
                <a:moveTo>
                  <a:pt x="2853" y="1785"/>
                </a:moveTo>
                <a:lnTo>
                  <a:pt x="2861" y="1784"/>
                </a:lnTo>
                <a:lnTo>
                  <a:pt x="2869" y="1780"/>
                </a:lnTo>
                <a:lnTo>
                  <a:pt x="2874" y="1774"/>
                </a:lnTo>
                <a:lnTo>
                  <a:pt x="2878" y="1767"/>
                </a:lnTo>
                <a:lnTo>
                  <a:pt x="2879" y="1760"/>
                </a:lnTo>
                <a:lnTo>
                  <a:pt x="2877" y="1754"/>
                </a:lnTo>
                <a:lnTo>
                  <a:pt x="2872" y="1749"/>
                </a:lnTo>
                <a:lnTo>
                  <a:pt x="2866" y="1748"/>
                </a:lnTo>
                <a:lnTo>
                  <a:pt x="2858" y="1749"/>
                </a:lnTo>
                <a:lnTo>
                  <a:pt x="2850" y="1754"/>
                </a:lnTo>
                <a:lnTo>
                  <a:pt x="2844" y="1760"/>
                </a:lnTo>
                <a:lnTo>
                  <a:pt x="2840" y="1767"/>
                </a:lnTo>
                <a:lnTo>
                  <a:pt x="2839" y="1774"/>
                </a:lnTo>
                <a:lnTo>
                  <a:pt x="2842" y="1780"/>
                </a:lnTo>
                <a:lnTo>
                  <a:pt x="2846" y="1784"/>
                </a:lnTo>
                <a:lnTo>
                  <a:pt x="2853" y="1785"/>
                </a:lnTo>
                <a:close/>
                <a:moveTo>
                  <a:pt x="2805" y="1934"/>
                </a:moveTo>
                <a:lnTo>
                  <a:pt x="2814" y="1932"/>
                </a:lnTo>
                <a:lnTo>
                  <a:pt x="2822" y="1928"/>
                </a:lnTo>
                <a:lnTo>
                  <a:pt x="2828" y="1922"/>
                </a:lnTo>
                <a:lnTo>
                  <a:pt x="2832" y="1914"/>
                </a:lnTo>
                <a:lnTo>
                  <a:pt x="2832" y="1907"/>
                </a:lnTo>
                <a:lnTo>
                  <a:pt x="2830" y="1901"/>
                </a:lnTo>
                <a:lnTo>
                  <a:pt x="2826" y="1897"/>
                </a:lnTo>
                <a:lnTo>
                  <a:pt x="2819" y="1895"/>
                </a:lnTo>
                <a:lnTo>
                  <a:pt x="2811" y="1897"/>
                </a:lnTo>
                <a:lnTo>
                  <a:pt x="2802" y="1901"/>
                </a:lnTo>
                <a:lnTo>
                  <a:pt x="2796" y="1907"/>
                </a:lnTo>
                <a:lnTo>
                  <a:pt x="2792" y="1914"/>
                </a:lnTo>
                <a:lnTo>
                  <a:pt x="2791" y="1922"/>
                </a:lnTo>
                <a:lnTo>
                  <a:pt x="2793" y="1928"/>
                </a:lnTo>
                <a:lnTo>
                  <a:pt x="2798" y="1932"/>
                </a:lnTo>
                <a:lnTo>
                  <a:pt x="2805" y="1934"/>
                </a:lnTo>
                <a:close/>
                <a:moveTo>
                  <a:pt x="2758" y="2082"/>
                </a:moveTo>
                <a:lnTo>
                  <a:pt x="2767" y="2081"/>
                </a:lnTo>
                <a:lnTo>
                  <a:pt x="2774" y="2076"/>
                </a:lnTo>
                <a:lnTo>
                  <a:pt x="2781" y="2069"/>
                </a:lnTo>
                <a:lnTo>
                  <a:pt x="2785" y="2062"/>
                </a:lnTo>
                <a:lnTo>
                  <a:pt x="2786" y="2054"/>
                </a:lnTo>
                <a:lnTo>
                  <a:pt x="2783" y="2048"/>
                </a:lnTo>
                <a:lnTo>
                  <a:pt x="2778" y="2044"/>
                </a:lnTo>
                <a:lnTo>
                  <a:pt x="2771" y="2042"/>
                </a:lnTo>
                <a:lnTo>
                  <a:pt x="2763" y="2044"/>
                </a:lnTo>
                <a:lnTo>
                  <a:pt x="2755" y="2048"/>
                </a:lnTo>
                <a:lnTo>
                  <a:pt x="2748" y="2054"/>
                </a:lnTo>
                <a:lnTo>
                  <a:pt x="2744" y="2062"/>
                </a:lnTo>
                <a:lnTo>
                  <a:pt x="2743" y="2069"/>
                </a:lnTo>
                <a:lnTo>
                  <a:pt x="2746" y="2076"/>
                </a:lnTo>
                <a:lnTo>
                  <a:pt x="2751" y="2081"/>
                </a:lnTo>
                <a:lnTo>
                  <a:pt x="2758" y="2082"/>
                </a:lnTo>
                <a:close/>
                <a:moveTo>
                  <a:pt x="2710" y="2231"/>
                </a:moveTo>
                <a:lnTo>
                  <a:pt x="2720" y="2229"/>
                </a:lnTo>
                <a:lnTo>
                  <a:pt x="2727" y="2225"/>
                </a:lnTo>
                <a:lnTo>
                  <a:pt x="2734" y="2217"/>
                </a:lnTo>
                <a:lnTo>
                  <a:pt x="2738" y="2209"/>
                </a:lnTo>
                <a:lnTo>
                  <a:pt x="2739" y="2201"/>
                </a:lnTo>
                <a:lnTo>
                  <a:pt x="2737" y="2195"/>
                </a:lnTo>
                <a:lnTo>
                  <a:pt x="2732" y="2190"/>
                </a:lnTo>
                <a:lnTo>
                  <a:pt x="2724" y="2189"/>
                </a:lnTo>
                <a:lnTo>
                  <a:pt x="2716" y="2190"/>
                </a:lnTo>
                <a:lnTo>
                  <a:pt x="2707" y="2195"/>
                </a:lnTo>
                <a:lnTo>
                  <a:pt x="2700" y="2201"/>
                </a:lnTo>
                <a:lnTo>
                  <a:pt x="2696" y="2209"/>
                </a:lnTo>
                <a:lnTo>
                  <a:pt x="2695" y="2217"/>
                </a:lnTo>
                <a:lnTo>
                  <a:pt x="2698" y="2225"/>
                </a:lnTo>
                <a:lnTo>
                  <a:pt x="2703" y="2229"/>
                </a:lnTo>
                <a:lnTo>
                  <a:pt x="2710" y="2231"/>
                </a:lnTo>
                <a:close/>
                <a:moveTo>
                  <a:pt x="2663" y="2378"/>
                </a:moveTo>
                <a:lnTo>
                  <a:pt x="2672" y="2377"/>
                </a:lnTo>
                <a:lnTo>
                  <a:pt x="2680" y="2372"/>
                </a:lnTo>
                <a:lnTo>
                  <a:pt x="2687" y="2366"/>
                </a:lnTo>
                <a:lnTo>
                  <a:pt x="2691" y="2357"/>
                </a:lnTo>
                <a:lnTo>
                  <a:pt x="2692" y="2348"/>
                </a:lnTo>
                <a:lnTo>
                  <a:pt x="2690" y="2342"/>
                </a:lnTo>
                <a:lnTo>
                  <a:pt x="2685" y="2337"/>
                </a:lnTo>
                <a:lnTo>
                  <a:pt x="2677" y="2336"/>
                </a:lnTo>
                <a:lnTo>
                  <a:pt x="2668" y="2337"/>
                </a:lnTo>
                <a:lnTo>
                  <a:pt x="2659" y="2342"/>
                </a:lnTo>
                <a:lnTo>
                  <a:pt x="2653" y="2348"/>
                </a:lnTo>
                <a:lnTo>
                  <a:pt x="2648" y="2357"/>
                </a:lnTo>
                <a:lnTo>
                  <a:pt x="2647" y="2366"/>
                </a:lnTo>
                <a:lnTo>
                  <a:pt x="2650" y="2372"/>
                </a:lnTo>
                <a:lnTo>
                  <a:pt x="2655" y="2377"/>
                </a:lnTo>
                <a:lnTo>
                  <a:pt x="2663" y="2378"/>
                </a:lnTo>
                <a:close/>
                <a:moveTo>
                  <a:pt x="2615" y="2526"/>
                </a:moveTo>
                <a:lnTo>
                  <a:pt x="2625" y="2524"/>
                </a:lnTo>
                <a:lnTo>
                  <a:pt x="2633" y="2520"/>
                </a:lnTo>
                <a:lnTo>
                  <a:pt x="2640" y="2513"/>
                </a:lnTo>
                <a:lnTo>
                  <a:pt x="2644" y="2505"/>
                </a:lnTo>
                <a:lnTo>
                  <a:pt x="2645" y="2496"/>
                </a:lnTo>
                <a:lnTo>
                  <a:pt x="2643" y="2489"/>
                </a:lnTo>
                <a:lnTo>
                  <a:pt x="2637" y="2484"/>
                </a:lnTo>
                <a:lnTo>
                  <a:pt x="2630" y="2483"/>
                </a:lnTo>
                <a:lnTo>
                  <a:pt x="2621" y="2484"/>
                </a:lnTo>
                <a:lnTo>
                  <a:pt x="2612" y="2489"/>
                </a:lnTo>
                <a:lnTo>
                  <a:pt x="2605" y="2496"/>
                </a:lnTo>
                <a:lnTo>
                  <a:pt x="2601" y="2505"/>
                </a:lnTo>
                <a:lnTo>
                  <a:pt x="2600" y="2513"/>
                </a:lnTo>
                <a:lnTo>
                  <a:pt x="2602" y="2520"/>
                </a:lnTo>
                <a:lnTo>
                  <a:pt x="2607" y="2524"/>
                </a:lnTo>
                <a:lnTo>
                  <a:pt x="2615" y="2526"/>
                </a:lnTo>
                <a:close/>
                <a:moveTo>
                  <a:pt x="2567" y="2674"/>
                </a:moveTo>
                <a:lnTo>
                  <a:pt x="2578" y="2673"/>
                </a:lnTo>
                <a:lnTo>
                  <a:pt x="2586" y="2668"/>
                </a:lnTo>
                <a:lnTo>
                  <a:pt x="2593" y="2661"/>
                </a:lnTo>
                <a:lnTo>
                  <a:pt x="2598" y="2652"/>
                </a:lnTo>
                <a:lnTo>
                  <a:pt x="2599" y="2644"/>
                </a:lnTo>
                <a:lnTo>
                  <a:pt x="2596" y="2636"/>
                </a:lnTo>
                <a:lnTo>
                  <a:pt x="2591" y="2631"/>
                </a:lnTo>
                <a:lnTo>
                  <a:pt x="2583" y="2629"/>
                </a:lnTo>
                <a:lnTo>
                  <a:pt x="2573" y="2631"/>
                </a:lnTo>
                <a:lnTo>
                  <a:pt x="2564" y="2636"/>
                </a:lnTo>
                <a:lnTo>
                  <a:pt x="2557" y="2644"/>
                </a:lnTo>
                <a:lnTo>
                  <a:pt x="2552" y="2652"/>
                </a:lnTo>
                <a:lnTo>
                  <a:pt x="2551" y="2661"/>
                </a:lnTo>
                <a:lnTo>
                  <a:pt x="2554" y="2668"/>
                </a:lnTo>
                <a:lnTo>
                  <a:pt x="2559" y="2673"/>
                </a:lnTo>
                <a:lnTo>
                  <a:pt x="2567" y="2674"/>
                </a:lnTo>
                <a:close/>
                <a:moveTo>
                  <a:pt x="2520" y="2822"/>
                </a:moveTo>
                <a:lnTo>
                  <a:pt x="2530" y="2820"/>
                </a:lnTo>
                <a:lnTo>
                  <a:pt x="2539" y="2815"/>
                </a:lnTo>
                <a:lnTo>
                  <a:pt x="2546" y="2808"/>
                </a:lnTo>
                <a:lnTo>
                  <a:pt x="2551" y="2800"/>
                </a:lnTo>
                <a:lnTo>
                  <a:pt x="2552" y="2791"/>
                </a:lnTo>
                <a:lnTo>
                  <a:pt x="2549" y="2784"/>
                </a:lnTo>
                <a:lnTo>
                  <a:pt x="2543" y="2778"/>
                </a:lnTo>
                <a:lnTo>
                  <a:pt x="2535" y="2776"/>
                </a:lnTo>
                <a:lnTo>
                  <a:pt x="2526" y="2778"/>
                </a:lnTo>
                <a:lnTo>
                  <a:pt x="2516" y="2784"/>
                </a:lnTo>
                <a:lnTo>
                  <a:pt x="2509" y="2791"/>
                </a:lnTo>
                <a:lnTo>
                  <a:pt x="2505" y="2800"/>
                </a:lnTo>
                <a:lnTo>
                  <a:pt x="2504" y="2808"/>
                </a:lnTo>
                <a:lnTo>
                  <a:pt x="2506" y="2815"/>
                </a:lnTo>
                <a:lnTo>
                  <a:pt x="2512" y="2820"/>
                </a:lnTo>
                <a:lnTo>
                  <a:pt x="2520" y="2822"/>
                </a:lnTo>
                <a:close/>
                <a:moveTo>
                  <a:pt x="2472" y="2971"/>
                </a:moveTo>
                <a:lnTo>
                  <a:pt x="2483" y="2969"/>
                </a:lnTo>
                <a:lnTo>
                  <a:pt x="2492" y="2963"/>
                </a:lnTo>
                <a:lnTo>
                  <a:pt x="2499" y="2956"/>
                </a:lnTo>
                <a:lnTo>
                  <a:pt x="2504" y="2947"/>
                </a:lnTo>
                <a:lnTo>
                  <a:pt x="2505" y="2938"/>
                </a:lnTo>
                <a:lnTo>
                  <a:pt x="2502" y="2931"/>
                </a:lnTo>
                <a:lnTo>
                  <a:pt x="2496" y="2926"/>
                </a:lnTo>
                <a:lnTo>
                  <a:pt x="2488" y="2924"/>
                </a:lnTo>
                <a:lnTo>
                  <a:pt x="2479" y="2926"/>
                </a:lnTo>
                <a:lnTo>
                  <a:pt x="2469" y="2931"/>
                </a:lnTo>
                <a:lnTo>
                  <a:pt x="2462" y="2938"/>
                </a:lnTo>
                <a:lnTo>
                  <a:pt x="2457" y="2947"/>
                </a:lnTo>
                <a:lnTo>
                  <a:pt x="2456" y="2956"/>
                </a:lnTo>
                <a:lnTo>
                  <a:pt x="2458" y="2963"/>
                </a:lnTo>
                <a:lnTo>
                  <a:pt x="2464" y="2969"/>
                </a:lnTo>
                <a:lnTo>
                  <a:pt x="2472" y="2971"/>
                </a:lnTo>
                <a:close/>
                <a:moveTo>
                  <a:pt x="2425" y="3119"/>
                </a:moveTo>
                <a:lnTo>
                  <a:pt x="2436" y="3117"/>
                </a:lnTo>
                <a:lnTo>
                  <a:pt x="2445" y="3112"/>
                </a:lnTo>
                <a:lnTo>
                  <a:pt x="2452" y="3103"/>
                </a:lnTo>
                <a:lnTo>
                  <a:pt x="2457" y="3094"/>
                </a:lnTo>
                <a:lnTo>
                  <a:pt x="2458" y="3085"/>
                </a:lnTo>
                <a:lnTo>
                  <a:pt x="2455" y="3078"/>
                </a:lnTo>
                <a:lnTo>
                  <a:pt x="2449" y="3073"/>
                </a:lnTo>
                <a:lnTo>
                  <a:pt x="2441" y="3071"/>
                </a:lnTo>
                <a:lnTo>
                  <a:pt x="2431" y="3073"/>
                </a:lnTo>
                <a:lnTo>
                  <a:pt x="2421" y="3078"/>
                </a:lnTo>
                <a:lnTo>
                  <a:pt x="2414" y="3085"/>
                </a:lnTo>
                <a:lnTo>
                  <a:pt x="2409" y="3094"/>
                </a:lnTo>
                <a:lnTo>
                  <a:pt x="2408" y="3103"/>
                </a:lnTo>
                <a:lnTo>
                  <a:pt x="2411" y="3112"/>
                </a:lnTo>
                <a:lnTo>
                  <a:pt x="2416" y="3117"/>
                </a:lnTo>
                <a:lnTo>
                  <a:pt x="2425" y="3119"/>
                </a:lnTo>
                <a:close/>
                <a:moveTo>
                  <a:pt x="2377" y="3266"/>
                </a:moveTo>
                <a:lnTo>
                  <a:pt x="2388" y="3264"/>
                </a:lnTo>
                <a:lnTo>
                  <a:pt x="2397" y="3259"/>
                </a:lnTo>
                <a:lnTo>
                  <a:pt x="2405" y="3252"/>
                </a:lnTo>
                <a:lnTo>
                  <a:pt x="2410" y="3242"/>
                </a:lnTo>
                <a:lnTo>
                  <a:pt x="2411" y="3233"/>
                </a:lnTo>
                <a:lnTo>
                  <a:pt x="2408" y="3225"/>
                </a:lnTo>
                <a:lnTo>
                  <a:pt x="2402" y="3220"/>
                </a:lnTo>
                <a:lnTo>
                  <a:pt x="2394" y="3218"/>
                </a:lnTo>
                <a:lnTo>
                  <a:pt x="2384" y="3220"/>
                </a:lnTo>
                <a:lnTo>
                  <a:pt x="2374" y="3225"/>
                </a:lnTo>
                <a:lnTo>
                  <a:pt x="2366" y="3233"/>
                </a:lnTo>
                <a:lnTo>
                  <a:pt x="2361" y="3242"/>
                </a:lnTo>
                <a:lnTo>
                  <a:pt x="2360" y="3252"/>
                </a:lnTo>
                <a:lnTo>
                  <a:pt x="2363" y="3259"/>
                </a:lnTo>
                <a:lnTo>
                  <a:pt x="2369" y="3264"/>
                </a:lnTo>
                <a:lnTo>
                  <a:pt x="2377" y="3266"/>
                </a:lnTo>
                <a:close/>
                <a:moveTo>
                  <a:pt x="2330" y="3414"/>
                </a:moveTo>
                <a:lnTo>
                  <a:pt x="2341" y="3412"/>
                </a:lnTo>
                <a:lnTo>
                  <a:pt x="2350" y="3407"/>
                </a:lnTo>
                <a:lnTo>
                  <a:pt x="2357" y="3399"/>
                </a:lnTo>
                <a:lnTo>
                  <a:pt x="2362" y="3390"/>
                </a:lnTo>
                <a:lnTo>
                  <a:pt x="2363" y="3380"/>
                </a:lnTo>
                <a:lnTo>
                  <a:pt x="2361" y="3372"/>
                </a:lnTo>
                <a:lnTo>
                  <a:pt x="2355" y="3367"/>
                </a:lnTo>
                <a:lnTo>
                  <a:pt x="2346" y="3365"/>
                </a:lnTo>
                <a:lnTo>
                  <a:pt x="2336" y="3367"/>
                </a:lnTo>
                <a:lnTo>
                  <a:pt x="2326" y="3372"/>
                </a:lnTo>
                <a:lnTo>
                  <a:pt x="2319" y="3380"/>
                </a:lnTo>
                <a:lnTo>
                  <a:pt x="2314" y="3390"/>
                </a:lnTo>
                <a:lnTo>
                  <a:pt x="2313" y="3399"/>
                </a:lnTo>
                <a:lnTo>
                  <a:pt x="2316" y="3407"/>
                </a:lnTo>
                <a:lnTo>
                  <a:pt x="2321" y="3412"/>
                </a:lnTo>
                <a:lnTo>
                  <a:pt x="2330" y="3414"/>
                </a:lnTo>
                <a:close/>
                <a:moveTo>
                  <a:pt x="2283" y="3561"/>
                </a:moveTo>
                <a:lnTo>
                  <a:pt x="2294" y="3560"/>
                </a:lnTo>
                <a:lnTo>
                  <a:pt x="2303" y="3554"/>
                </a:lnTo>
                <a:lnTo>
                  <a:pt x="2310" y="3547"/>
                </a:lnTo>
                <a:lnTo>
                  <a:pt x="2315" y="3537"/>
                </a:lnTo>
                <a:lnTo>
                  <a:pt x="2316" y="3528"/>
                </a:lnTo>
                <a:lnTo>
                  <a:pt x="2314" y="3519"/>
                </a:lnTo>
                <a:lnTo>
                  <a:pt x="2308" y="3514"/>
                </a:lnTo>
                <a:lnTo>
                  <a:pt x="2299" y="3512"/>
                </a:lnTo>
                <a:lnTo>
                  <a:pt x="2289" y="3514"/>
                </a:lnTo>
                <a:lnTo>
                  <a:pt x="2279" y="3519"/>
                </a:lnTo>
                <a:lnTo>
                  <a:pt x="2271" y="3528"/>
                </a:lnTo>
                <a:lnTo>
                  <a:pt x="2266" y="3537"/>
                </a:lnTo>
                <a:lnTo>
                  <a:pt x="2265" y="3547"/>
                </a:lnTo>
                <a:lnTo>
                  <a:pt x="2268" y="3554"/>
                </a:lnTo>
                <a:lnTo>
                  <a:pt x="2274" y="3560"/>
                </a:lnTo>
                <a:lnTo>
                  <a:pt x="2283" y="3561"/>
                </a:lnTo>
                <a:close/>
                <a:moveTo>
                  <a:pt x="2235" y="3709"/>
                </a:moveTo>
                <a:lnTo>
                  <a:pt x="2246" y="3707"/>
                </a:lnTo>
                <a:lnTo>
                  <a:pt x="2256" y="3702"/>
                </a:lnTo>
                <a:lnTo>
                  <a:pt x="2263" y="3694"/>
                </a:lnTo>
                <a:lnTo>
                  <a:pt x="2268" y="3685"/>
                </a:lnTo>
                <a:lnTo>
                  <a:pt x="2269" y="3675"/>
                </a:lnTo>
                <a:lnTo>
                  <a:pt x="2267" y="3668"/>
                </a:lnTo>
                <a:lnTo>
                  <a:pt x="2261" y="3661"/>
                </a:lnTo>
                <a:lnTo>
                  <a:pt x="2252" y="3659"/>
                </a:lnTo>
                <a:lnTo>
                  <a:pt x="2242" y="3661"/>
                </a:lnTo>
                <a:lnTo>
                  <a:pt x="2231" y="3668"/>
                </a:lnTo>
                <a:lnTo>
                  <a:pt x="2223" y="3675"/>
                </a:lnTo>
                <a:lnTo>
                  <a:pt x="2218" y="3685"/>
                </a:lnTo>
                <a:lnTo>
                  <a:pt x="2217" y="3694"/>
                </a:lnTo>
                <a:lnTo>
                  <a:pt x="2220" y="3702"/>
                </a:lnTo>
                <a:lnTo>
                  <a:pt x="2226" y="3707"/>
                </a:lnTo>
                <a:lnTo>
                  <a:pt x="2235" y="3709"/>
                </a:lnTo>
                <a:close/>
                <a:moveTo>
                  <a:pt x="2188" y="3858"/>
                </a:moveTo>
                <a:lnTo>
                  <a:pt x="2199" y="3856"/>
                </a:lnTo>
                <a:lnTo>
                  <a:pt x="2208" y="3849"/>
                </a:lnTo>
                <a:lnTo>
                  <a:pt x="2216" y="3842"/>
                </a:lnTo>
                <a:lnTo>
                  <a:pt x="2221" y="3832"/>
                </a:lnTo>
                <a:lnTo>
                  <a:pt x="2222" y="3823"/>
                </a:lnTo>
                <a:lnTo>
                  <a:pt x="2219" y="3815"/>
                </a:lnTo>
                <a:lnTo>
                  <a:pt x="2213" y="3810"/>
                </a:lnTo>
                <a:lnTo>
                  <a:pt x="2204" y="3808"/>
                </a:lnTo>
                <a:lnTo>
                  <a:pt x="2194" y="3810"/>
                </a:lnTo>
                <a:lnTo>
                  <a:pt x="2184" y="3815"/>
                </a:lnTo>
                <a:lnTo>
                  <a:pt x="2176" y="3823"/>
                </a:lnTo>
                <a:lnTo>
                  <a:pt x="2171" y="3832"/>
                </a:lnTo>
                <a:lnTo>
                  <a:pt x="2170" y="3842"/>
                </a:lnTo>
                <a:lnTo>
                  <a:pt x="2173" y="3849"/>
                </a:lnTo>
                <a:lnTo>
                  <a:pt x="2179" y="3856"/>
                </a:lnTo>
                <a:lnTo>
                  <a:pt x="2188" y="3858"/>
                </a:lnTo>
                <a:close/>
                <a:moveTo>
                  <a:pt x="2140" y="4005"/>
                </a:moveTo>
                <a:lnTo>
                  <a:pt x="2151" y="4003"/>
                </a:lnTo>
                <a:lnTo>
                  <a:pt x="2161" y="3998"/>
                </a:lnTo>
                <a:lnTo>
                  <a:pt x="2169" y="3989"/>
                </a:lnTo>
                <a:lnTo>
                  <a:pt x="2174" y="3980"/>
                </a:lnTo>
                <a:lnTo>
                  <a:pt x="2175" y="3970"/>
                </a:lnTo>
                <a:lnTo>
                  <a:pt x="2172" y="3962"/>
                </a:lnTo>
                <a:lnTo>
                  <a:pt x="2166" y="3957"/>
                </a:lnTo>
                <a:lnTo>
                  <a:pt x="2157" y="3955"/>
                </a:lnTo>
                <a:lnTo>
                  <a:pt x="2147" y="3957"/>
                </a:lnTo>
                <a:lnTo>
                  <a:pt x="2136" y="3962"/>
                </a:lnTo>
                <a:lnTo>
                  <a:pt x="2128" y="3970"/>
                </a:lnTo>
                <a:lnTo>
                  <a:pt x="2123" y="3980"/>
                </a:lnTo>
                <a:lnTo>
                  <a:pt x="2122" y="3989"/>
                </a:lnTo>
                <a:lnTo>
                  <a:pt x="2125" y="3998"/>
                </a:lnTo>
                <a:lnTo>
                  <a:pt x="2131" y="4003"/>
                </a:lnTo>
                <a:lnTo>
                  <a:pt x="2140" y="4005"/>
                </a:lnTo>
                <a:close/>
                <a:moveTo>
                  <a:pt x="2093" y="4153"/>
                </a:moveTo>
                <a:lnTo>
                  <a:pt x="2104" y="4151"/>
                </a:lnTo>
                <a:lnTo>
                  <a:pt x="2114" y="4145"/>
                </a:lnTo>
                <a:lnTo>
                  <a:pt x="2122" y="4138"/>
                </a:lnTo>
                <a:lnTo>
                  <a:pt x="2127" y="4127"/>
                </a:lnTo>
                <a:lnTo>
                  <a:pt x="2128" y="4117"/>
                </a:lnTo>
                <a:lnTo>
                  <a:pt x="2125" y="4109"/>
                </a:lnTo>
                <a:lnTo>
                  <a:pt x="2119" y="4104"/>
                </a:lnTo>
                <a:lnTo>
                  <a:pt x="2110" y="4102"/>
                </a:lnTo>
                <a:lnTo>
                  <a:pt x="2099" y="4104"/>
                </a:lnTo>
                <a:lnTo>
                  <a:pt x="2089" y="4109"/>
                </a:lnTo>
                <a:lnTo>
                  <a:pt x="2081" y="4117"/>
                </a:lnTo>
                <a:lnTo>
                  <a:pt x="2076" y="4127"/>
                </a:lnTo>
                <a:lnTo>
                  <a:pt x="2075" y="4138"/>
                </a:lnTo>
                <a:lnTo>
                  <a:pt x="2078" y="4145"/>
                </a:lnTo>
                <a:lnTo>
                  <a:pt x="2084" y="4151"/>
                </a:lnTo>
                <a:lnTo>
                  <a:pt x="2093" y="4153"/>
                </a:lnTo>
                <a:close/>
                <a:moveTo>
                  <a:pt x="2045" y="4300"/>
                </a:moveTo>
                <a:lnTo>
                  <a:pt x="2057" y="4299"/>
                </a:lnTo>
                <a:lnTo>
                  <a:pt x="2067" y="4293"/>
                </a:lnTo>
                <a:lnTo>
                  <a:pt x="2074" y="4285"/>
                </a:lnTo>
                <a:lnTo>
                  <a:pt x="2080" y="4275"/>
                </a:lnTo>
                <a:lnTo>
                  <a:pt x="2081" y="4264"/>
                </a:lnTo>
                <a:lnTo>
                  <a:pt x="2078" y="4256"/>
                </a:lnTo>
                <a:lnTo>
                  <a:pt x="2072" y="4251"/>
                </a:lnTo>
                <a:lnTo>
                  <a:pt x="2063" y="4249"/>
                </a:lnTo>
                <a:lnTo>
                  <a:pt x="2052" y="4251"/>
                </a:lnTo>
                <a:lnTo>
                  <a:pt x="2041" y="4256"/>
                </a:lnTo>
                <a:lnTo>
                  <a:pt x="2033" y="4264"/>
                </a:lnTo>
                <a:lnTo>
                  <a:pt x="2028" y="4275"/>
                </a:lnTo>
                <a:lnTo>
                  <a:pt x="2027" y="4285"/>
                </a:lnTo>
                <a:lnTo>
                  <a:pt x="2030" y="4293"/>
                </a:lnTo>
                <a:lnTo>
                  <a:pt x="2036" y="4299"/>
                </a:lnTo>
                <a:lnTo>
                  <a:pt x="2045" y="4300"/>
                </a:lnTo>
                <a:close/>
                <a:moveTo>
                  <a:pt x="1998" y="4448"/>
                </a:moveTo>
                <a:lnTo>
                  <a:pt x="2009" y="4446"/>
                </a:lnTo>
                <a:lnTo>
                  <a:pt x="2019" y="4440"/>
                </a:lnTo>
                <a:lnTo>
                  <a:pt x="2027" y="4432"/>
                </a:lnTo>
                <a:lnTo>
                  <a:pt x="2032" y="4423"/>
                </a:lnTo>
                <a:lnTo>
                  <a:pt x="2033" y="4412"/>
                </a:lnTo>
                <a:lnTo>
                  <a:pt x="2031" y="4404"/>
                </a:lnTo>
                <a:lnTo>
                  <a:pt x="2024" y="4398"/>
                </a:lnTo>
                <a:lnTo>
                  <a:pt x="2015" y="4396"/>
                </a:lnTo>
                <a:lnTo>
                  <a:pt x="2005" y="4398"/>
                </a:lnTo>
                <a:lnTo>
                  <a:pt x="1994" y="4404"/>
                </a:lnTo>
                <a:lnTo>
                  <a:pt x="1986" y="4412"/>
                </a:lnTo>
                <a:lnTo>
                  <a:pt x="1981" y="4423"/>
                </a:lnTo>
                <a:lnTo>
                  <a:pt x="1980" y="4432"/>
                </a:lnTo>
                <a:lnTo>
                  <a:pt x="1982" y="4440"/>
                </a:lnTo>
                <a:lnTo>
                  <a:pt x="1989" y="4446"/>
                </a:lnTo>
                <a:lnTo>
                  <a:pt x="1998" y="4448"/>
                </a:lnTo>
                <a:close/>
                <a:moveTo>
                  <a:pt x="1968" y="4544"/>
                </a:moveTo>
                <a:lnTo>
                  <a:pt x="1957" y="4546"/>
                </a:lnTo>
                <a:lnTo>
                  <a:pt x="1947" y="4551"/>
                </a:lnTo>
                <a:lnTo>
                  <a:pt x="1939" y="4560"/>
                </a:lnTo>
                <a:lnTo>
                  <a:pt x="1933" y="4570"/>
                </a:lnTo>
                <a:lnTo>
                  <a:pt x="1932" y="4580"/>
                </a:lnTo>
                <a:lnTo>
                  <a:pt x="1935" y="4588"/>
                </a:lnTo>
                <a:lnTo>
                  <a:pt x="1941" y="4593"/>
                </a:lnTo>
                <a:lnTo>
                  <a:pt x="1952" y="4595"/>
                </a:lnTo>
                <a:lnTo>
                  <a:pt x="1962" y="4593"/>
                </a:lnTo>
                <a:lnTo>
                  <a:pt x="1972" y="4588"/>
                </a:lnTo>
                <a:lnTo>
                  <a:pt x="1980" y="4580"/>
                </a:lnTo>
                <a:lnTo>
                  <a:pt x="1985" y="4570"/>
                </a:lnTo>
                <a:lnTo>
                  <a:pt x="1986" y="4560"/>
                </a:lnTo>
                <a:lnTo>
                  <a:pt x="1983" y="4551"/>
                </a:lnTo>
                <a:lnTo>
                  <a:pt x="1977" y="4546"/>
                </a:lnTo>
                <a:lnTo>
                  <a:pt x="1968" y="4544"/>
                </a:lnTo>
                <a:close/>
                <a:moveTo>
                  <a:pt x="1886" y="4717"/>
                </a:moveTo>
                <a:lnTo>
                  <a:pt x="1885" y="4727"/>
                </a:lnTo>
                <a:lnTo>
                  <a:pt x="1888" y="4735"/>
                </a:lnTo>
                <a:lnTo>
                  <a:pt x="1894" y="4742"/>
                </a:lnTo>
                <a:lnTo>
                  <a:pt x="1904" y="4744"/>
                </a:lnTo>
                <a:lnTo>
                  <a:pt x="1915" y="4742"/>
                </a:lnTo>
                <a:lnTo>
                  <a:pt x="1924" y="4735"/>
                </a:lnTo>
                <a:lnTo>
                  <a:pt x="1932" y="4727"/>
                </a:lnTo>
                <a:lnTo>
                  <a:pt x="1938" y="4717"/>
                </a:lnTo>
                <a:lnTo>
                  <a:pt x="1939" y="4708"/>
                </a:lnTo>
                <a:lnTo>
                  <a:pt x="1936" y="4700"/>
                </a:lnTo>
                <a:lnTo>
                  <a:pt x="1930" y="4693"/>
                </a:lnTo>
                <a:lnTo>
                  <a:pt x="1920" y="4691"/>
                </a:lnTo>
                <a:lnTo>
                  <a:pt x="1910" y="4693"/>
                </a:lnTo>
                <a:lnTo>
                  <a:pt x="1899" y="4700"/>
                </a:lnTo>
                <a:lnTo>
                  <a:pt x="1891" y="4708"/>
                </a:lnTo>
                <a:lnTo>
                  <a:pt x="1886" y="4717"/>
                </a:lnTo>
                <a:close/>
                <a:moveTo>
                  <a:pt x="1839" y="4865"/>
                </a:moveTo>
                <a:lnTo>
                  <a:pt x="1838" y="4875"/>
                </a:lnTo>
                <a:lnTo>
                  <a:pt x="1840" y="4884"/>
                </a:lnTo>
                <a:lnTo>
                  <a:pt x="1847" y="4889"/>
                </a:lnTo>
                <a:lnTo>
                  <a:pt x="1857" y="4891"/>
                </a:lnTo>
                <a:lnTo>
                  <a:pt x="1867" y="4889"/>
                </a:lnTo>
                <a:lnTo>
                  <a:pt x="1877" y="4884"/>
                </a:lnTo>
                <a:lnTo>
                  <a:pt x="1885" y="4875"/>
                </a:lnTo>
                <a:lnTo>
                  <a:pt x="1890" y="4865"/>
                </a:lnTo>
                <a:lnTo>
                  <a:pt x="1891" y="4855"/>
                </a:lnTo>
                <a:lnTo>
                  <a:pt x="1888" y="4847"/>
                </a:lnTo>
                <a:lnTo>
                  <a:pt x="1882" y="4841"/>
                </a:lnTo>
                <a:lnTo>
                  <a:pt x="1873" y="4840"/>
                </a:lnTo>
                <a:lnTo>
                  <a:pt x="1863" y="4841"/>
                </a:lnTo>
                <a:lnTo>
                  <a:pt x="1852" y="4847"/>
                </a:lnTo>
                <a:lnTo>
                  <a:pt x="1844" y="4855"/>
                </a:lnTo>
                <a:lnTo>
                  <a:pt x="1839" y="4865"/>
                </a:lnTo>
                <a:close/>
                <a:moveTo>
                  <a:pt x="1791" y="5012"/>
                </a:moveTo>
                <a:lnTo>
                  <a:pt x="1790" y="5023"/>
                </a:lnTo>
                <a:lnTo>
                  <a:pt x="1793" y="5031"/>
                </a:lnTo>
                <a:lnTo>
                  <a:pt x="1799" y="5036"/>
                </a:lnTo>
                <a:lnTo>
                  <a:pt x="1809" y="5038"/>
                </a:lnTo>
                <a:lnTo>
                  <a:pt x="1820" y="5036"/>
                </a:lnTo>
                <a:lnTo>
                  <a:pt x="1830" y="5031"/>
                </a:lnTo>
                <a:lnTo>
                  <a:pt x="1838" y="5023"/>
                </a:lnTo>
                <a:lnTo>
                  <a:pt x="1843" y="5012"/>
                </a:lnTo>
                <a:lnTo>
                  <a:pt x="1844" y="5002"/>
                </a:lnTo>
                <a:lnTo>
                  <a:pt x="1841" y="4994"/>
                </a:lnTo>
                <a:lnTo>
                  <a:pt x="1835" y="4989"/>
                </a:lnTo>
                <a:lnTo>
                  <a:pt x="1826" y="4987"/>
                </a:lnTo>
                <a:lnTo>
                  <a:pt x="1815" y="4989"/>
                </a:lnTo>
                <a:lnTo>
                  <a:pt x="1804" y="4994"/>
                </a:lnTo>
                <a:lnTo>
                  <a:pt x="1796" y="5002"/>
                </a:lnTo>
                <a:lnTo>
                  <a:pt x="1791" y="5012"/>
                </a:lnTo>
                <a:close/>
                <a:moveTo>
                  <a:pt x="1744" y="5159"/>
                </a:moveTo>
                <a:lnTo>
                  <a:pt x="1743" y="5170"/>
                </a:lnTo>
                <a:lnTo>
                  <a:pt x="1746" y="5178"/>
                </a:lnTo>
                <a:lnTo>
                  <a:pt x="1752" y="5184"/>
                </a:lnTo>
                <a:lnTo>
                  <a:pt x="1762" y="5186"/>
                </a:lnTo>
                <a:lnTo>
                  <a:pt x="1773" y="5184"/>
                </a:lnTo>
                <a:lnTo>
                  <a:pt x="1782" y="5178"/>
                </a:lnTo>
                <a:lnTo>
                  <a:pt x="1790" y="5170"/>
                </a:lnTo>
                <a:lnTo>
                  <a:pt x="1795" y="5159"/>
                </a:lnTo>
                <a:lnTo>
                  <a:pt x="1797" y="5150"/>
                </a:lnTo>
                <a:lnTo>
                  <a:pt x="1794" y="5142"/>
                </a:lnTo>
                <a:lnTo>
                  <a:pt x="1787" y="5136"/>
                </a:lnTo>
                <a:lnTo>
                  <a:pt x="1778" y="5134"/>
                </a:lnTo>
                <a:lnTo>
                  <a:pt x="1768" y="5136"/>
                </a:lnTo>
                <a:lnTo>
                  <a:pt x="1757" y="5142"/>
                </a:lnTo>
                <a:lnTo>
                  <a:pt x="1749" y="5150"/>
                </a:lnTo>
                <a:lnTo>
                  <a:pt x="1744" y="5159"/>
                </a:lnTo>
                <a:close/>
                <a:moveTo>
                  <a:pt x="1697" y="5308"/>
                </a:moveTo>
                <a:lnTo>
                  <a:pt x="1696" y="5317"/>
                </a:lnTo>
                <a:lnTo>
                  <a:pt x="1699" y="5325"/>
                </a:lnTo>
                <a:lnTo>
                  <a:pt x="1705" y="5331"/>
                </a:lnTo>
                <a:lnTo>
                  <a:pt x="1715" y="5333"/>
                </a:lnTo>
                <a:lnTo>
                  <a:pt x="1725" y="5331"/>
                </a:lnTo>
                <a:lnTo>
                  <a:pt x="1735" y="5325"/>
                </a:lnTo>
                <a:lnTo>
                  <a:pt x="1743" y="5317"/>
                </a:lnTo>
                <a:lnTo>
                  <a:pt x="1748" y="5308"/>
                </a:lnTo>
                <a:lnTo>
                  <a:pt x="1749" y="5297"/>
                </a:lnTo>
                <a:lnTo>
                  <a:pt x="1746" y="5289"/>
                </a:lnTo>
                <a:lnTo>
                  <a:pt x="1740" y="5284"/>
                </a:lnTo>
                <a:lnTo>
                  <a:pt x="1731" y="5282"/>
                </a:lnTo>
                <a:lnTo>
                  <a:pt x="1721" y="5284"/>
                </a:lnTo>
                <a:lnTo>
                  <a:pt x="1710" y="5289"/>
                </a:lnTo>
                <a:lnTo>
                  <a:pt x="1702" y="5297"/>
                </a:lnTo>
                <a:lnTo>
                  <a:pt x="1697" y="5308"/>
                </a:lnTo>
                <a:close/>
                <a:moveTo>
                  <a:pt x="1650" y="5455"/>
                </a:moveTo>
                <a:lnTo>
                  <a:pt x="1648" y="5465"/>
                </a:lnTo>
                <a:lnTo>
                  <a:pt x="1651" y="5473"/>
                </a:lnTo>
                <a:lnTo>
                  <a:pt x="1657" y="5478"/>
                </a:lnTo>
                <a:lnTo>
                  <a:pt x="1667" y="5480"/>
                </a:lnTo>
                <a:lnTo>
                  <a:pt x="1678" y="5478"/>
                </a:lnTo>
                <a:lnTo>
                  <a:pt x="1687" y="5473"/>
                </a:lnTo>
                <a:lnTo>
                  <a:pt x="1695" y="5465"/>
                </a:lnTo>
                <a:lnTo>
                  <a:pt x="1700" y="5455"/>
                </a:lnTo>
                <a:lnTo>
                  <a:pt x="1701" y="5446"/>
                </a:lnTo>
                <a:lnTo>
                  <a:pt x="1699" y="5437"/>
                </a:lnTo>
                <a:lnTo>
                  <a:pt x="1692" y="5431"/>
                </a:lnTo>
                <a:lnTo>
                  <a:pt x="1683" y="5429"/>
                </a:lnTo>
                <a:lnTo>
                  <a:pt x="1673" y="5431"/>
                </a:lnTo>
                <a:lnTo>
                  <a:pt x="1663" y="5437"/>
                </a:lnTo>
                <a:lnTo>
                  <a:pt x="1655" y="5446"/>
                </a:lnTo>
                <a:lnTo>
                  <a:pt x="1650" y="5455"/>
                </a:lnTo>
                <a:close/>
                <a:moveTo>
                  <a:pt x="1603" y="5603"/>
                </a:moveTo>
                <a:lnTo>
                  <a:pt x="1602" y="5612"/>
                </a:lnTo>
                <a:lnTo>
                  <a:pt x="1604" y="5620"/>
                </a:lnTo>
                <a:lnTo>
                  <a:pt x="1610" y="5625"/>
                </a:lnTo>
                <a:lnTo>
                  <a:pt x="1620" y="5627"/>
                </a:lnTo>
                <a:lnTo>
                  <a:pt x="1630" y="5625"/>
                </a:lnTo>
                <a:lnTo>
                  <a:pt x="1640" y="5620"/>
                </a:lnTo>
                <a:lnTo>
                  <a:pt x="1648" y="5612"/>
                </a:lnTo>
                <a:lnTo>
                  <a:pt x="1653" y="5603"/>
                </a:lnTo>
                <a:lnTo>
                  <a:pt x="1654" y="5593"/>
                </a:lnTo>
                <a:lnTo>
                  <a:pt x="1651" y="5585"/>
                </a:lnTo>
                <a:lnTo>
                  <a:pt x="1645" y="5579"/>
                </a:lnTo>
                <a:lnTo>
                  <a:pt x="1636" y="5577"/>
                </a:lnTo>
                <a:lnTo>
                  <a:pt x="1626" y="5579"/>
                </a:lnTo>
                <a:lnTo>
                  <a:pt x="1615" y="5585"/>
                </a:lnTo>
                <a:lnTo>
                  <a:pt x="1608" y="5593"/>
                </a:lnTo>
                <a:lnTo>
                  <a:pt x="1603" y="5603"/>
                </a:lnTo>
                <a:close/>
                <a:moveTo>
                  <a:pt x="1555" y="5750"/>
                </a:moveTo>
                <a:lnTo>
                  <a:pt x="1554" y="5759"/>
                </a:lnTo>
                <a:lnTo>
                  <a:pt x="1557" y="5767"/>
                </a:lnTo>
                <a:lnTo>
                  <a:pt x="1563" y="5773"/>
                </a:lnTo>
                <a:lnTo>
                  <a:pt x="1573" y="5775"/>
                </a:lnTo>
                <a:lnTo>
                  <a:pt x="1583" y="5773"/>
                </a:lnTo>
                <a:lnTo>
                  <a:pt x="1592" y="5767"/>
                </a:lnTo>
                <a:lnTo>
                  <a:pt x="1600" y="5759"/>
                </a:lnTo>
                <a:lnTo>
                  <a:pt x="1605" y="5750"/>
                </a:lnTo>
                <a:lnTo>
                  <a:pt x="1606" y="5740"/>
                </a:lnTo>
                <a:lnTo>
                  <a:pt x="1604" y="5733"/>
                </a:lnTo>
                <a:lnTo>
                  <a:pt x="1597" y="5727"/>
                </a:lnTo>
                <a:lnTo>
                  <a:pt x="1589" y="5726"/>
                </a:lnTo>
                <a:lnTo>
                  <a:pt x="1578" y="5727"/>
                </a:lnTo>
                <a:lnTo>
                  <a:pt x="1568" y="5733"/>
                </a:lnTo>
                <a:lnTo>
                  <a:pt x="1560" y="5740"/>
                </a:lnTo>
                <a:lnTo>
                  <a:pt x="1555" y="5750"/>
                </a:lnTo>
                <a:close/>
                <a:moveTo>
                  <a:pt x="1508" y="5897"/>
                </a:moveTo>
                <a:lnTo>
                  <a:pt x="1507" y="5907"/>
                </a:lnTo>
                <a:lnTo>
                  <a:pt x="1510" y="5915"/>
                </a:lnTo>
                <a:lnTo>
                  <a:pt x="1516" y="5920"/>
                </a:lnTo>
                <a:lnTo>
                  <a:pt x="1526" y="5922"/>
                </a:lnTo>
                <a:lnTo>
                  <a:pt x="1536" y="5920"/>
                </a:lnTo>
                <a:lnTo>
                  <a:pt x="1545" y="5915"/>
                </a:lnTo>
                <a:lnTo>
                  <a:pt x="1552" y="5907"/>
                </a:lnTo>
                <a:lnTo>
                  <a:pt x="1557" y="5897"/>
                </a:lnTo>
                <a:lnTo>
                  <a:pt x="1558" y="5888"/>
                </a:lnTo>
                <a:lnTo>
                  <a:pt x="1556" y="5880"/>
                </a:lnTo>
                <a:lnTo>
                  <a:pt x="1550" y="5875"/>
                </a:lnTo>
                <a:lnTo>
                  <a:pt x="1541" y="5873"/>
                </a:lnTo>
                <a:lnTo>
                  <a:pt x="1531" y="5875"/>
                </a:lnTo>
                <a:lnTo>
                  <a:pt x="1521" y="5880"/>
                </a:lnTo>
                <a:lnTo>
                  <a:pt x="1513" y="5888"/>
                </a:lnTo>
                <a:lnTo>
                  <a:pt x="1508" y="5897"/>
                </a:lnTo>
                <a:close/>
                <a:moveTo>
                  <a:pt x="1461" y="6045"/>
                </a:moveTo>
                <a:lnTo>
                  <a:pt x="1460" y="6055"/>
                </a:lnTo>
                <a:lnTo>
                  <a:pt x="1463" y="6062"/>
                </a:lnTo>
                <a:lnTo>
                  <a:pt x="1469" y="6067"/>
                </a:lnTo>
                <a:lnTo>
                  <a:pt x="1478" y="6069"/>
                </a:lnTo>
                <a:lnTo>
                  <a:pt x="1488" y="6067"/>
                </a:lnTo>
                <a:lnTo>
                  <a:pt x="1497" y="6062"/>
                </a:lnTo>
                <a:lnTo>
                  <a:pt x="1505" y="6055"/>
                </a:lnTo>
                <a:lnTo>
                  <a:pt x="1510" y="6045"/>
                </a:lnTo>
                <a:lnTo>
                  <a:pt x="1511" y="6035"/>
                </a:lnTo>
                <a:lnTo>
                  <a:pt x="1508" y="6028"/>
                </a:lnTo>
                <a:lnTo>
                  <a:pt x="1502" y="6023"/>
                </a:lnTo>
                <a:lnTo>
                  <a:pt x="1494" y="6021"/>
                </a:lnTo>
                <a:lnTo>
                  <a:pt x="1484" y="6023"/>
                </a:lnTo>
                <a:lnTo>
                  <a:pt x="1474" y="6028"/>
                </a:lnTo>
                <a:lnTo>
                  <a:pt x="1466" y="6035"/>
                </a:lnTo>
                <a:lnTo>
                  <a:pt x="1461" y="6045"/>
                </a:lnTo>
                <a:close/>
                <a:moveTo>
                  <a:pt x="1414" y="6193"/>
                </a:moveTo>
                <a:lnTo>
                  <a:pt x="1413" y="6202"/>
                </a:lnTo>
                <a:lnTo>
                  <a:pt x="1416" y="6210"/>
                </a:lnTo>
                <a:lnTo>
                  <a:pt x="1421" y="6215"/>
                </a:lnTo>
                <a:lnTo>
                  <a:pt x="1431" y="6217"/>
                </a:lnTo>
                <a:lnTo>
                  <a:pt x="1441" y="6215"/>
                </a:lnTo>
                <a:lnTo>
                  <a:pt x="1450" y="6210"/>
                </a:lnTo>
                <a:lnTo>
                  <a:pt x="1457" y="6202"/>
                </a:lnTo>
                <a:lnTo>
                  <a:pt x="1462" y="6193"/>
                </a:lnTo>
                <a:lnTo>
                  <a:pt x="1463" y="6183"/>
                </a:lnTo>
                <a:lnTo>
                  <a:pt x="1461" y="6175"/>
                </a:lnTo>
                <a:lnTo>
                  <a:pt x="1455" y="6170"/>
                </a:lnTo>
                <a:lnTo>
                  <a:pt x="1446" y="6168"/>
                </a:lnTo>
                <a:lnTo>
                  <a:pt x="1436" y="6170"/>
                </a:lnTo>
                <a:lnTo>
                  <a:pt x="1426" y="6175"/>
                </a:lnTo>
                <a:lnTo>
                  <a:pt x="1419" y="6183"/>
                </a:lnTo>
                <a:lnTo>
                  <a:pt x="1414" y="6193"/>
                </a:lnTo>
                <a:close/>
                <a:moveTo>
                  <a:pt x="1367" y="6340"/>
                </a:moveTo>
                <a:lnTo>
                  <a:pt x="1366" y="6349"/>
                </a:lnTo>
                <a:lnTo>
                  <a:pt x="1369" y="6357"/>
                </a:lnTo>
                <a:lnTo>
                  <a:pt x="1374" y="6362"/>
                </a:lnTo>
                <a:lnTo>
                  <a:pt x="1384" y="6364"/>
                </a:lnTo>
                <a:lnTo>
                  <a:pt x="1393" y="6362"/>
                </a:lnTo>
                <a:lnTo>
                  <a:pt x="1402" y="6357"/>
                </a:lnTo>
                <a:lnTo>
                  <a:pt x="1410" y="6349"/>
                </a:lnTo>
                <a:lnTo>
                  <a:pt x="1414" y="6340"/>
                </a:lnTo>
                <a:lnTo>
                  <a:pt x="1416" y="6331"/>
                </a:lnTo>
                <a:lnTo>
                  <a:pt x="1413" y="6323"/>
                </a:lnTo>
                <a:lnTo>
                  <a:pt x="1407" y="6318"/>
                </a:lnTo>
                <a:lnTo>
                  <a:pt x="1399" y="6316"/>
                </a:lnTo>
                <a:lnTo>
                  <a:pt x="1389" y="6318"/>
                </a:lnTo>
                <a:lnTo>
                  <a:pt x="1379" y="6323"/>
                </a:lnTo>
                <a:lnTo>
                  <a:pt x="1372" y="6331"/>
                </a:lnTo>
                <a:lnTo>
                  <a:pt x="1367" y="6340"/>
                </a:lnTo>
                <a:close/>
                <a:moveTo>
                  <a:pt x="1351" y="6464"/>
                </a:moveTo>
                <a:lnTo>
                  <a:pt x="1342" y="6466"/>
                </a:lnTo>
                <a:lnTo>
                  <a:pt x="1332" y="6472"/>
                </a:lnTo>
                <a:lnTo>
                  <a:pt x="1325" y="6479"/>
                </a:lnTo>
                <a:lnTo>
                  <a:pt x="1320" y="6488"/>
                </a:lnTo>
                <a:lnTo>
                  <a:pt x="1319" y="6497"/>
                </a:lnTo>
                <a:lnTo>
                  <a:pt x="1322" y="6504"/>
                </a:lnTo>
                <a:lnTo>
                  <a:pt x="1327" y="6509"/>
                </a:lnTo>
                <a:lnTo>
                  <a:pt x="1337" y="6511"/>
                </a:lnTo>
                <a:lnTo>
                  <a:pt x="1346" y="6509"/>
                </a:lnTo>
                <a:lnTo>
                  <a:pt x="1355" y="6504"/>
                </a:lnTo>
                <a:lnTo>
                  <a:pt x="1362" y="6497"/>
                </a:lnTo>
                <a:lnTo>
                  <a:pt x="1367" y="6488"/>
                </a:lnTo>
                <a:lnTo>
                  <a:pt x="1368" y="6479"/>
                </a:lnTo>
                <a:lnTo>
                  <a:pt x="1365" y="6472"/>
                </a:lnTo>
                <a:lnTo>
                  <a:pt x="1359" y="6466"/>
                </a:lnTo>
                <a:lnTo>
                  <a:pt x="1351" y="6464"/>
                </a:lnTo>
                <a:close/>
                <a:moveTo>
                  <a:pt x="1304" y="6613"/>
                </a:moveTo>
                <a:lnTo>
                  <a:pt x="1294" y="6614"/>
                </a:lnTo>
                <a:lnTo>
                  <a:pt x="1285" y="6619"/>
                </a:lnTo>
                <a:lnTo>
                  <a:pt x="1278" y="6626"/>
                </a:lnTo>
                <a:lnTo>
                  <a:pt x="1273" y="6635"/>
                </a:lnTo>
                <a:lnTo>
                  <a:pt x="1272" y="6644"/>
                </a:lnTo>
                <a:lnTo>
                  <a:pt x="1275" y="6651"/>
                </a:lnTo>
                <a:lnTo>
                  <a:pt x="1280" y="6657"/>
                </a:lnTo>
                <a:lnTo>
                  <a:pt x="1289" y="6659"/>
                </a:lnTo>
                <a:lnTo>
                  <a:pt x="1299" y="6657"/>
                </a:lnTo>
                <a:lnTo>
                  <a:pt x="1307" y="6651"/>
                </a:lnTo>
                <a:lnTo>
                  <a:pt x="1314" y="6644"/>
                </a:lnTo>
                <a:lnTo>
                  <a:pt x="1319" y="6635"/>
                </a:lnTo>
                <a:lnTo>
                  <a:pt x="1320" y="6626"/>
                </a:lnTo>
                <a:lnTo>
                  <a:pt x="1317" y="6619"/>
                </a:lnTo>
                <a:lnTo>
                  <a:pt x="1312" y="6614"/>
                </a:lnTo>
                <a:lnTo>
                  <a:pt x="1304" y="6613"/>
                </a:lnTo>
                <a:close/>
                <a:moveTo>
                  <a:pt x="1256" y="6761"/>
                </a:moveTo>
                <a:lnTo>
                  <a:pt x="1247" y="6763"/>
                </a:lnTo>
                <a:lnTo>
                  <a:pt x="1239" y="6767"/>
                </a:lnTo>
                <a:lnTo>
                  <a:pt x="1231" y="6774"/>
                </a:lnTo>
                <a:lnTo>
                  <a:pt x="1226" y="6782"/>
                </a:lnTo>
                <a:lnTo>
                  <a:pt x="1225" y="6791"/>
                </a:lnTo>
                <a:lnTo>
                  <a:pt x="1228" y="6799"/>
                </a:lnTo>
                <a:lnTo>
                  <a:pt x="1233" y="6803"/>
                </a:lnTo>
                <a:lnTo>
                  <a:pt x="1242" y="6805"/>
                </a:lnTo>
                <a:lnTo>
                  <a:pt x="1251" y="6803"/>
                </a:lnTo>
                <a:lnTo>
                  <a:pt x="1259" y="6799"/>
                </a:lnTo>
                <a:lnTo>
                  <a:pt x="1266" y="6791"/>
                </a:lnTo>
                <a:lnTo>
                  <a:pt x="1271" y="6782"/>
                </a:lnTo>
                <a:lnTo>
                  <a:pt x="1272" y="6774"/>
                </a:lnTo>
                <a:lnTo>
                  <a:pt x="1269" y="6767"/>
                </a:lnTo>
                <a:lnTo>
                  <a:pt x="1264" y="6763"/>
                </a:lnTo>
                <a:lnTo>
                  <a:pt x="1256" y="6761"/>
                </a:lnTo>
                <a:close/>
                <a:moveTo>
                  <a:pt x="1209" y="6909"/>
                </a:moveTo>
                <a:lnTo>
                  <a:pt x="1200" y="6910"/>
                </a:lnTo>
                <a:lnTo>
                  <a:pt x="1192" y="6915"/>
                </a:lnTo>
                <a:lnTo>
                  <a:pt x="1184" y="6922"/>
                </a:lnTo>
                <a:lnTo>
                  <a:pt x="1180" y="6930"/>
                </a:lnTo>
                <a:lnTo>
                  <a:pt x="1179" y="6939"/>
                </a:lnTo>
                <a:lnTo>
                  <a:pt x="1181" y="6946"/>
                </a:lnTo>
                <a:lnTo>
                  <a:pt x="1186" y="6950"/>
                </a:lnTo>
                <a:lnTo>
                  <a:pt x="1195" y="6952"/>
                </a:lnTo>
                <a:lnTo>
                  <a:pt x="1204" y="6950"/>
                </a:lnTo>
                <a:lnTo>
                  <a:pt x="1212" y="6946"/>
                </a:lnTo>
                <a:lnTo>
                  <a:pt x="1219" y="6939"/>
                </a:lnTo>
                <a:lnTo>
                  <a:pt x="1223" y="6930"/>
                </a:lnTo>
                <a:lnTo>
                  <a:pt x="1224" y="6922"/>
                </a:lnTo>
                <a:lnTo>
                  <a:pt x="1222" y="6915"/>
                </a:lnTo>
                <a:lnTo>
                  <a:pt x="1216" y="6910"/>
                </a:lnTo>
                <a:lnTo>
                  <a:pt x="1209" y="6909"/>
                </a:lnTo>
                <a:close/>
                <a:moveTo>
                  <a:pt x="1161" y="7056"/>
                </a:moveTo>
                <a:lnTo>
                  <a:pt x="1152" y="7058"/>
                </a:lnTo>
                <a:lnTo>
                  <a:pt x="1144" y="7062"/>
                </a:lnTo>
                <a:lnTo>
                  <a:pt x="1137" y="7069"/>
                </a:lnTo>
                <a:lnTo>
                  <a:pt x="1133" y="7078"/>
                </a:lnTo>
                <a:lnTo>
                  <a:pt x="1132" y="7086"/>
                </a:lnTo>
                <a:lnTo>
                  <a:pt x="1134" y="7093"/>
                </a:lnTo>
                <a:lnTo>
                  <a:pt x="1139" y="7097"/>
                </a:lnTo>
                <a:lnTo>
                  <a:pt x="1148" y="7099"/>
                </a:lnTo>
                <a:lnTo>
                  <a:pt x="1156" y="7097"/>
                </a:lnTo>
                <a:lnTo>
                  <a:pt x="1164" y="7093"/>
                </a:lnTo>
                <a:lnTo>
                  <a:pt x="1171" y="7086"/>
                </a:lnTo>
                <a:lnTo>
                  <a:pt x="1175" y="7078"/>
                </a:lnTo>
                <a:lnTo>
                  <a:pt x="1176" y="7069"/>
                </a:lnTo>
                <a:lnTo>
                  <a:pt x="1174" y="7062"/>
                </a:lnTo>
                <a:lnTo>
                  <a:pt x="1169" y="7058"/>
                </a:lnTo>
                <a:lnTo>
                  <a:pt x="1161" y="7056"/>
                </a:lnTo>
                <a:close/>
                <a:moveTo>
                  <a:pt x="1114" y="7204"/>
                </a:moveTo>
                <a:lnTo>
                  <a:pt x="1105" y="7206"/>
                </a:lnTo>
                <a:lnTo>
                  <a:pt x="1097" y="7210"/>
                </a:lnTo>
                <a:lnTo>
                  <a:pt x="1090" y="7218"/>
                </a:lnTo>
                <a:lnTo>
                  <a:pt x="1086" y="7226"/>
                </a:lnTo>
                <a:lnTo>
                  <a:pt x="1085" y="7234"/>
                </a:lnTo>
                <a:lnTo>
                  <a:pt x="1087" y="7240"/>
                </a:lnTo>
                <a:lnTo>
                  <a:pt x="1092" y="7244"/>
                </a:lnTo>
                <a:lnTo>
                  <a:pt x="1100" y="7246"/>
                </a:lnTo>
                <a:lnTo>
                  <a:pt x="1109" y="7244"/>
                </a:lnTo>
                <a:lnTo>
                  <a:pt x="1117" y="7240"/>
                </a:lnTo>
                <a:lnTo>
                  <a:pt x="1123" y="7234"/>
                </a:lnTo>
                <a:lnTo>
                  <a:pt x="1127" y="7226"/>
                </a:lnTo>
                <a:lnTo>
                  <a:pt x="1128" y="7218"/>
                </a:lnTo>
                <a:lnTo>
                  <a:pt x="1126" y="7210"/>
                </a:lnTo>
                <a:lnTo>
                  <a:pt x="1121" y="7206"/>
                </a:lnTo>
                <a:lnTo>
                  <a:pt x="1114" y="7204"/>
                </a:lnTo>
                <a:close/>
                <a:moveTo>
                  <a:pt x="1039" y="7373"/>
                </a:moveTo>
                <a:lnTo>
                  <a:pt x="1038" y="7381"/>
                </a:lnTo>
                <a:lnTo>
                  <a:pt x="1040" y="7387"/>
                </a:lnTo>
                <a:lnTo>
                  <a:pt x="1045" y="7391"/>
                </a:lnTo>
                <a:lnTo>
                  <a:pt x="1053" y="7393"/>
                </a:lnTo>
                <a:lnTo>
                  <a:pt x="1061" y="7391"/>
                </a:lnTo>
                <a:lnTo>
                  <a:pt x="1069" y="7387"/>
                </a:lnTo>
                <a:lnTo>
                  <a:pt x="1075" y="7381"/>
                </a:lnTo>
                <a:lnTo>
                  <a:pt x="1079" y="7373"/>
                </a:lnTo>
                <a:lnTo>
                  <a:pt x="1080" y="7365"/>
                </a:lnTo>
                <a:lnTo>
                  <a:pt x="1078" y="7359"/>
                </a:lnTo>
                <a:lnTo>
                  <a:pt x="1073" y="7354"/>
                </a:lnTo>
                <a:lnTo>
                  <a:pt x="1066" y="7352"/>
                </a:lnTo>
                <a:lnTo>
                  <a:pt x="1058" y="7354"/>
                </a:lnTo>
                <a:lnTo>
                  <a:pt x="1050" y="7359"/>
                </a:lnTo>
                <a:lnTo>
                  <a:pt x="1043" y="7365"/>
                </a:lnTo>
                <a:lnTo>
                  <a:pt x="1039" y="7373"/>
                </a:lnTo>
                <a:close/>
                <a:moveTo>
                  <a:pt x="992" y="7520"/>
                </a:moveTo>
                <a:lnTo>
                  <a:pt x="991" y="7528"/>
                </a:lnTo>
                <a:lnTo>
                  <a:pt x="993" y="7534"/>
                </a:lnTo>
                <a:lnTo>
                  <a:pt x="998" y="7538"/>
                </a:lnTo>
                <a:lnTo>
                  <a:pt x="1006" y="7540"/>
                </a:lnTo>
                <a:lnTo>
                  <a:pt x="1014" y="7538"/>
                </a:lnTo>
                <a:lnTo>
                  <a:pt x="1021" y="7534"/>
                </a:lnTo>
                <a:lnTo>
                  <a:pt x="1028" y="7528"/>
                </a:lnTo>
                <a:lnTo>
                  <a:pt x="1031" y="7520"/>
                </a:lnTo>
                <a:lnTo>
                  <a:pt x="1032" y="7513"/>
                </a:lnTo>
                <a:lnTo>
                  <a:pt x="1030" y="7507"/>
                </a:lnTo>
                <a:lnTo>
                  <a:pt x="1025" y="7503"/>
                </a:lnTo>
                <a:lnTo>
                  <a:pt x="1018" y="7501"/>
                </a:lnTo>
                <a:lnTo>
                  <a:pt x="1010" y="7503"/>
                </a:lnTo>
                <a:lnTo>
                  <a:pt x="1003" y="7507"/>
                </a:lnTo>
                <a:lnTo>
                  <a:pt x="996" y="7513"/>
                </a:lnTo>
                <a:lnTo>
                  <a:pt x="992" y="7520"/>
                </a:lnTo>
                <a:close/>
                <a:moveTo>
                  <a:pt x="945" y="7668"/>
                </a:moveTo>
                <a:lnTo>
                  <a:pt x="945" y="7675"/>
                </a:lnTo>
                <a:lnTo>
                  <a:pt x="947" y="7681"/>
                </a:lnTo>
                <a:lnTo>
                  <a:pt x="951" y="7686"/>
                </a:lnTo>
                <a:lnTo>
                  <a:pt x="959" y="7687"/>
                </a:lnTo>
                <a:lnTo>
                  <a:pt x="967" y="7686"/>
                </a:lnTo>
                <a:lnTo>
                  <a:pt x="974" y="7681"/>
                </a:lnTo>
                <a:lnTo>
                  <a:pt x="980" y="7675"/>
                </a:lnTo>
                <a:lnTo>
                  <a:pt x="983" y="7668"/>
                </a:lnTo>
                <a:lnTo>
                  <a:pt x="984" y="7660"/>
                </a:lnTo>
                <a:lnTo>
                  <a:pt x="982" y="7655"/>
                </a:lnTo>
                <a:lnTo>
                  <a:pt x="977" y="7651"/>
                </a:lnTo>
                <a:lnTo>
                  <a:pt x="971" y="7649"/>
                </a:lnTo>
                <a:lnTo>
                  <a:pt x="963" y="7651"/>
                </a:lnTo>
                <a:lnTo>
                  <a:pt x="956" y="7655"/>
                </a:lnTo>
                <a:lnTo>
                  <a:pt x="949" y="7661"/>
                </a:lnTo>
                <a:lnTo>
                  <a:pt x="945" y="7668"/>
                </a:lnTo>
                <a:close/>
                <a:moveTo>
                  <a:pt x="899" y="7815"/>
                </a:moveTo>
                <a:lnTo>
                  <a:pt x="898" y="7822"/>
                </a:lnTo>
                <a:lnTo>
                  <a:pt x="900" y="7829"/>
                </a:lnTo>
                <a:lnTo>
                  <a:pt x="904" y="7833"/>
                </a:lnTo>
                <a:lnTo>
                  <a:pt x="912" y="7834"/>
                </a:lnTo>
                <a:lnTo>
                  <a:pt x="919" y="7833"/>
                </a:lnTo>
                <a:lnTo>
                  <a:pt x="926" y="7829"/>
                </a:lnTo>
                <a:lnTo>
                  <a:pt x="932" y="7822"/>
                </a:lnTo>
                <a:lnTo>
                  <a:pt x="936" y="7815"/>
                </a:lnTo>
                <a:lnTo>
                  <a:pt x="936" y="7808"/>
                </a:lnTo>
                <a:lnTo>
                  <a:pt x="934" y="7802"/>
                </a:lnTo>
                <a:lnTo>
                  <a:pt x="930" y="7798"/>
                </a:lnTo>
                <a:lnTo>
                  <a:pt x="923" y="7797"/>
                </a:lnTo>
                <a:lnTo>
                  <a:pt x="916" y="7798"/>
                </a:lnTo>
                <a:lnTo>
                  <a:pt x="909" y="7802"/>
                </a:lnTo>
                <a:lnTo>
                  <a:pt x="902" y="7808"/>
                </a:lnTo>
                <a:lnTo>
                  <a:pt x="899" y="7815"/>
                </a:lnTo>
                <a:close/>
                <a:moveTo>
                  <a:pt x="852" y="7962"/>
                </a:moveTo>
                <a:lnTo>
                  <a:pt x="851" y="7970"/>
                </a:lnTo>
                <a:lnTo>
                  <a:pt x="853" y="7976"/>
                </a:lnTo>
                <a:lnTo>
                  <a:pt x="857" y="7979"/>
                </a:lnTo>
                <a:lnTo>
                  <a:pt x="865" y="7981"/>
                </a:lnTo>
                <a:lnTo>
                  <a:pt x="872" y="7979"/>
                </a:lnTo>
                <a:lnTo>
                  <a:pt x="878" y="7976"/>
                </a:lnTo>
                <a:lnTo>
                  <a:pt x="884" y="7970"/>
                </a:lnTo>
                <a:lnTo>
                  <a:pt x="887" y="7962"/>
                </a:lnTo>
                <a:lnTo>
                  <a:pt x="888" y="7956"/>
                </a:lnTo>
                <a:lnTo>
                  <a:pt x="886" y="7950"/>
                </a:lnTo>
                <a:lnTo>
                  <a:pt x="882" y="7947"/>
                </a:lnTo>
                <a:lnTo>
                  <a:pt x="876" y="7945"/>
                </a:lnTo>
                <a:lnTo>
                  <a:pt x="869" y="7947"/>
                </a:lnTo>
                <a:lnTo>
                  <a:pt x="862" y="7950"/>
                </a:lnTo>
                <a:lnTo>
                  <a:pt x="855" y="7956"/>
                </a:lnTo>
                <a:lnTo>
                  <a:pt x="852" y="7962"/>
                </a:lnTo>
                <a:close/>
                <a:moveTo>
                  <a:pt x="805" y="8111"/>
                </a:moveTo>
                <a:lnTo>
                  <a:pt x="805" y="8117"/>
                </a:lnTo>
                <a:lnTo>
                  <a:pt x="806" y="8122"/>
                </a:lnTo>
                <a:lnTo>
                  <a:pt x="812" y="8126"/>
                </a:lnTo>
                <a:lnTo>
                  <a:pt x="818" y="8127"/>
                </a:lnTo>
                <a:lnTo>
                  <a:pt x="824" y="8126"/>
                </a:lnTo>
                <a:lnTo>
                  <a:pt x="831" y="8122"/>
                </a:lnTo>
                <a:lnTo>
                  <a:pt x="836" y="8117"/>
                </a:lnTo>
                <a:lnTo>
                  <a:pt x="839" y="8111"/>
                </a:lnTo>
                <a:lnTo>
                  <a:pt x="840" y="8103"/>
                </a:lnTo>
                <a:lnTo>
                  <a:pt x="838" y="8098"/>
                </a:lnTo>
                <a:lnTo>
                  <a:pt x="834" y="8095"/>
                </a:lnTo>
                <a:lnTo>
                  <a:pt x="828" y="8093"/>
                </a:lnTo>
                <a:lnTo>
                  <a:pt x="821" y="8095"/>
                </a:lnTo>
                <a:lnTo>
                  <a:pt x="815" y="8098"/>
                </a:lnTo>
                <a:lnTo>
                  <a:pt x="809" y="8103"/>
                </a:lnTo>
                <a:lnTo>
                  <a:pt x="805" y="8111"/>
                </a:lnTo>
                <a:close/>
                <a:moveTo>
                  <a:pt x="758" y="8258"/>
                </a:moveTo>
                <a:lnTo>
                  <a:pt x="758" y="8264"/>
                </a:lnTo>
                <a:lnTo>
                  <a:pt x="759" y="8269"/>
                </a:lnTo>
                <a:lnTo>
                  <a:pt x="764" y="8273"/>
                </a:lnTo>
                <a:lnTo>
                  <a:pt x="770" y="8274"/>
                </a:lnTo>
                <a:lnTo>
                  <a:pt x="777" y="8273"/>
                </a:lnTo>
                <a:lnTo>
                  <a:pt x="783" y="8269"/>
                </a:lnTo>
                <a:lnTo>
                  <a:pt x="788" y="8264"/>
                </a:lnTo>
                <a:lnTo>
                  <a:pt x="791" y="8258"/>
                </a:lnTo>
                <a:lnTo>
                  <a:pt x="792" y="8252"/>
                </a:lnTo>
                <a:lnTo>
                  <a:pt x="790" y="8247"/>
                </a:lnTo>
                <a:lnTo>
                  <a:pt x="786" y="8242"/>
                </a:lnTo>
                <a:lnTo>
                  <a:pt x="781" y="8241"/>
                </a:lnTo>
                <a:lnTo>
                  <a:pt x="774" y="8242"/>
                </a:lnTo>
                <a:lnTo>
                  <a:pt x="768" y="8247"/>
                </a:lnTo>
                <a:lnTo>
                  <a:pt x="762" y="8252"/>
                </a:lnTo>
                <a:lnTo>
                  <a:pt x="758" y="8258"/>
                </a:lnTo>
                <a:close/>
                <a:moveTo>
                  <a:pt x="712" y="8405"/>
                </a:moveTo>
                <a:lnTo>
                  <a:pt x="711" y="8411"/>
                </a:lnTo>
                <a:lnTo>
                  <a:pt x="713" y="8416"/>
                </a:lnTo>
                <a:lnTo>
                  <a:pt x="718" y="8420"/>
                </a:lnTo>
                <a:lnTo>
                  <a:pt x="723" y="8421"/>
                </a:lnTo>
                <a:lnTo>
                  <a:pt x="729" y="8420"/>
                </a:lnTo>
                <a:lnTo>
                  <a:pt x="735" y="8416"/>
                </a:lnTo>
                <a:lnTo>
                  <a:pt x="740" y="8411"/>
                </a:lnTo>
                <a:lnTo>
                  <a:pt x="743" y="8405"/>
                </a:lnTo>
                <a:lnTo>
                  <a:pt x="744" y="8400"/>
                </a:lnTo>
                <a:lnTo>
                  <a:pt x="742" y="8395"/>
                </a:lnTo>
                <a:lnTo>
                  <a:pt x="738" y="8391"/>
                </a:lnTo>
                <a:lnTo>
                  <a:pt x="733" y="8390"/>
                </a:lnTo>
                <a:lnTo>
                  <a:pt x="727" y="8391"/>
                </a:lnTo>
                <a:lnTo>
                  <a:pt x="721" y="8395"/>
                </a:lnTo>
                <a:lnTo>
                  <a:pt x="715" y="8400"/>
                </a:lnTo>
                <a:lnTo>
                  <a:pt x="712" y="8405"/>
                </a:lnTo>
                <a:close/>
                <a:moveTo>
                  <a:pt x="665" y="8553"/>
                </a:moveTo>
                <a:lnTo>
                  <a:pt x="665" y="8558"/>
                </a:lnTo>
                <a:lnTo>
                  <a:pt x="666" y="8563"/>
                </a:lnTo>
                <a:lnTo>
                  <a:pt x="671" y="8566"/>
                </a:lnTo>
                <a:lnTo>
                  <a:pt x="676" y="8567"/>
                </a:lnTo>
                <a:lnTo>
                  <a:pt x="682" y="8566"/>
                </a:lnTo>
                <a:lnTo>
                  <a:pt x="688" y="8563"/>
                </a:lnTo>
                <a:lnTo>
                  <a:pt x="692" y="8558"/>
                </a:lnTo>
                <a:lnTo>
                  <a:pt x="695" y="8553"/>
                </a:lnTo>
                <a:lnTo>
                  <a:pt x="696" y="8547"/>
                </a:lnTo>
                <a:lnTo>
                  <a:pt x="694" y="8543"/>
                </a:lnTo>
                <a:lnTo>
                  <a:pt x="691" y="8540"/>
                </a:lnTo>
                <a:lnTo>
                  <a:pt x="685" y="8538"/>
                </a:lnTo>
                <a:lnTo>
                  <a:pt x="679" y="8540"/>
                </a:lnTo>
                <a:lnTo>
                  <a:pt x="674" y="8543"/>
                </a:lnTo>
                <a:lnTo>
                  <a:pt x="669" y="8547"/>
                </a:lnTo>
                <a:lnTo>
                  <a:pt x="665" y="8553"/>
                </a:lnTo>
                <a:close/>
                <a:moveTo>
                  <a:pt x="619" y="8700"/>
                </a:moveTo>
                <a:lnTo>
                  <a:pt x="618" y="8706"/>
                </a:lnTo>
                <a:lnTo>
                  <a:pt x="620" y="8710"/>
                </a:lnTo>
                <a:lnTo>
                  <a:pt x="624" y="8714"/>
                </a:lnTo>
                <a:lnTo>
                  <a:pt x="629" y="8715"/>
                </a:lnTo>
                <a:lnTo>
                  <a:pt x="635" y="8714"/>
                </a:lnTo>
                <a:lnTo>
                  <a:pt x="640" y="8710"/>
                </a:lnTo>
                <a:lnTo>
                  <a:pt x="644" y="8706"/>
                </a:lnTo>
                <a:lnTo>
                  <a:pt x="647" y="8700"/>
                </a:lnTo>
                <a:lnTo>
                  <a:pt x="648" y="8695"/>
                </a:lnTo>
                <a:lnTo>
                  <a:pt x="646" y="8691"/>
                </a:lnTo>
                <a:lnTo>
                  <a:pt x="643" y="8688"/>
                </a:lnTo>
                <a:lnTo>
                  <a:pt x="638" y="8687"/>
                </a:lnTo>
                <a:lnTo>
                  <a:pt x="632" y="8688"/>
                </a:lnTo>
                <a:lnTo>
                  <a:pt x="627" y="8691"/>
                </a:lnTo>
                <a:lnTo>
                  <a:pt x="622" y="8695"/>
                </a:lnTo>
                <a:lnTo>
                  <a:pt x="619" y="8700"/>
                </a:lnTo>
                <a:close/>
                <a:moveTo>
                  <a:pt x="572" y="8848"/>
                </a:moveTo>
                <a:lnTo>
                  <a:pt x="571" y="8854"/>
                </a:lnTo>
                <a:lnTo>
                  <a:pt x="574" y="8858"/>
                </a:lnTo>
                <a:lnTo>
                  <a:pt x="577" y="8860"/>
                </a:lnTo>
                <a:lnTo>
                  <a:pt x="582" y="8861"/>
                </a:lnTo>
                <a:lnTo>
                  <a:pt x="587" y="8860"/>
                </a:lnTo>
                <a:lnTo>
                  <a:pt x="592" y="8858"/>
                </a:lnTo>
                <a:lnTo>
                  <a:pt x="596" y="8854"/>
                </a:lnTo>
                <a:lnTo>
                  <a:pt x="599" y="8848"/>
                </a:lnTo>
                <a:lnTo>
                  <a:pt x="599" y="8843"/>
                </a:lnTo>
                <a:lnTo>
                  <a:pt x="598" y="8839"/>
                </a:lnTo>
                <a:lnTo>
                  <a:pt x="595" y="8836"/>
                </a:lnTo>
                <a:lnTo>
                  <a:pt x="590" y="8835"/>
                </a:lnTo>
                <a:lnTo>
                  <a:pt x="585" y="8836"/>
                </a:lnTo>
                <a:lnTo>
                  <a:pt x="580" y="8839"/>
                </a:lnTo>
                <a:lnTo>
                  <a:pt x="576" y="8843"/>
                </a:lnTo>
                <a:lnTo>
                  <a:pt x="572" y="8848"/>
                </a:lnTo>
                <a:close/>
                <a:moveTo>
                  <a:pt x="527" y="8996"/>
                </a:moveTo>
                <a:lnTo>
                  <a:pt x="525" y="9001"/>
                </a:lnTo>
                <a:lnTo>
                  <a:pt x="527" y="9004"/>
                </a:lnTo>
                <a:lnTo>
                  <a:pt x="530" y="9007"/>
                </a:lnTo>
                <a:lnTo>
                  <a:pt x="535" y="9008"/>
                </a:lnTo>
                <a:lnTo>
                  <a:pt x="540" y="9007"/>
                </a:lnTo>
                <a:lnTo>
                  <a:pt x="544" y="9004"/>
                </a:lnTo>
                <a:lnTo>
                  <a:pt x="548" y="9001"/>
                </a:lnTo>
                <a:lnTo>
                  <a:pt x="551" y="8996"/>
                </a:lnTo>
                <a:lnTo>
                  <a:pt x="551" y="8990"/>
                </a:lnTo>
                <a:lnTo>
                  <a:pt x="550" y="8986"/>
                </a:lnTo>
                <a:lnTo>
                  <a:pt x="547" y="8984"/>
                </a:lnTo>
                <a:lnTo>
                  <a:pt x="542" y="8983"/>
                </a:lnTo>
                <a:lnTo>
                  <a:pt x="537" y="8984"/>
                </a:lnTo>
                <a:lnTo>
                  <a:pt x="533" y="8986"/>
                </a:lnTo>
                <a:lnTo>
                  <a:pt x="529" y="8990"/>
                </a:lnTo>
                <a:lnTo>
                  <a:pt x="527" y="8996"/>
                </a:lnTo>
                <a:close/>
                <a:moveTo>
                  <a:pt x="480" y="9143"/>
                </a:moveTo>
                <a:lnTo>
                  <a:pt x="479" y="9148"/>
                </a:lnTo>
                <a:lnTo>
                  <a:pt x="481" y="9151"/>
                </a:lnTo>
                <a:lnTo>
                  <a:pt x="483" y="9154"/>
                </a:lnTo>
                <a:lnTo>
                  <a:pt x="488" y="9155"/>
                </a:lnTo>
                <a:lnTo>
                  <a:pt x="492" y="9154"/>
                </a:lnTo>
                <a:lnTo>
                  <a:pt x="497" y="9151"/>
                </a:lnTo>
                <a:lnTo>
                  <a:pt x="500" y="9148"/>
                </a:lnTo>
                <a:lnTo>
                  <a:pt x="502" y="9143"/>
                </a:lnTo>
                <a:lnTo>
                  <a:pt x="503" y="9139"/>
                </a:lnTo>
                <a:lnTo>
                  <a:pt x="502" y="9135"/>
                </a:lnTo>
                <a:lnTo>
                  <a:pt x="499" y="9133"/>
                </a:lnTo>
                <a:lnTo>
                  <a:pt x="495" y="9131"/>
                </a:lnTo>
                <a:lnTo>
                  <a:pt x="490" y="9133"/>
                </a:lnTo>
                <a:lnTo>
                  <a:pt x="486" y="9135"/>
                </a:lnTo>
                <a:lnTo>
                  <a:pt x="482" y="9139"/>
                </a:lnTo>
                <a:lnTo>
                  <a:pt x="480" y="9143"/>
                </a:lnTo>
                <a:close/>
                <a:moveTo>
                  <a:pt x="433" y="9291"/>
                </a:moveTo>
                <a:lnTo>
                  <a:pt x="433" y="9295"/>
                </a:lnTo>
                <a:lnTo>
                  <a:pt x="434" y="9298"/>
                </a:lnTo>
                <a:lnTo>
                  <a:pt x="437" y="9300"/>
                </a:lnTo>
                <a:lnTo>
                  <a:pt x="440" y="9301"/>
                </a:lnTo>
                <a:lnTo>
                  <a:pt x="445" y="9300"/>
                </a:lnTo>
                <a:lnTo>
                  <a:pt x="449" y="9298"/>
                </a:lnTo>
                <a:lnTo>
                  <a:pt x="452" y="9295"/>
                </a:lnTo>
                <a:lnTo>
                  <a:pt x="454" y="9291"/>
                </a:lnTo>
                <a:lnTo>
                  <a:pt x="455" y="9287"/>
                </a:lnTo>
                <a:lnTo>
                  <a:pt x="454" y="9283"/>
                </a:lnTo>
                <a:lnTo>
                  <a:pt x="451" y="9281"/>
                </a:lnTo>
                <a:lnTo>
                  <a:pt x="447" y="9280"/>
                </a:lnTo>
                <a:lnTo>
                  <a:pt x="443" y="9281"/>
                </a:lnTo>
                <a:lnTo>
                  <a:pt x="439" y="9283"/>
                </a:lnTo>
                <a:lnTo>
                  <a:pt x="436" y="9287"/>
                </a:lnTo>
                <a:lnTo>
                  <a:pt x="433" y="9291"/>
                </a:lnTo>
                <a:close/>
                <a:moveTo>
                  <a:pt x="406" y="9438"/>
                </a:moveTo>
                <a:lnTo>
                  <a:pt x="406" y="9434"/>
                </a:lnTo>
                <a:lnTo>
                  <a:pt x="405" y="9431"/>
                </a:lnTo>
                <a:lnTo>
                  <a:pt x="403" y="9429"/>
                </a:lnTo>
                <a:lnTo>
                  <a:pt x="400" y="9428"/>
                </a:lnTo>
                <a:lnTo>
                  <a:pt x="396" y="9429"/>
                </a:lnTo>
                <a:lnTo>
                  <a:pt x="392" y="9431"/>
                </a:lnTo>
                <a:lnTo>
                  <a:pt x="389" y="9434"/>
                </a:lnTo>
                <a:lnTo>
                  <a:pt x="387" y="9438"/>
                </a:lnTo>
                <a:lnTo>
                  <a:pt x="386" y="9442"/>
                </a:lnTo>
                <a:lnTo>
                  <a:pt x="387" y="9445"/>
                </a:lnTo>
                <a:lnTo>
                  <a:pt x="390" y="9447"/>
                </a:lnTo>
                <a:lnTo>
                  <a:pt x="393" y="9448"/>
                </a:lnTo>
                <a:lnTo>
                  <a:pt x="397" y="9447"/>
                </a:lnTo>
                <a:lnTo>
                  <a:pt x="401" y="9445"/>
                </a:lnTo>
                <a:lnTo>
                  <a:pt x="404" y="9442"/>
                </a:lnTo>
                <a:lnTo>
                  <a:pt x="406" y="9438"/>
                </a:lnTo>
                <a:close/>
                <a:moveTo>
                  <a:pt x="358" y="9585"/>
                </a:moveTo>
                <a:lnTo>
                  <a:pt x="358" y="9582"/>
                </a:lnTo>
                <a:lnTo>
                  <a:pt x="357" y="9579"/>
                </a:lnTo>
                <a:lnTo>
                  <a:pt x="355" y="9577"/>
                </a:lnTo>
                <a:lnTo>
                  <a:pt x="352" y="9577"/>
                </a:lnTo>
                <a:lnTo>
                  <a:pt x="348" y="9577"/>
                </a:lnTo>
                <a:lnTo>
                  <a:pt x="345" y="9579"/>
                </a:lnTo>
                <a:lnTo>
                  <a:pt x="342" y="9582"/>
                </a:lnTo>
                <a:lnTo>
                  <a:pt x="340" y="9585"/>
                </a:lnTo>
                <a:lnTo>
                  <a:pt x="340" y="9589"/>
                </a:lnTo>
                <a:lnTo>
                  <a:pt x="341" y="9592"/>
                </a:lnTo>
                <a:lnTo>
                  <a:pt x="343" y="9594"/>
                </a:lnTo>
                <a:lnTo>
                  <a:pt x="346" y="9594"/>
                </a:lnTo>
                <a:lnTo>
                  <a:pt x="350" y="9594"/>
                </a:lnTo>
                <a:lnTo>
                  <a:pt x="353" y="9592"/>
                </a:lnTo>
                <a:lnTo>
                  <a:pt x="356" y="9589"/>
                </a:lnTo>
                <a:lnTo>
                  <a:pt x="358" y="9585"/>
                </a:lnTo>
                <a:close/>
                <a:moveTo>
                  <a:pt x="310" y="9733"/>
                </a:moveTo>
                <a:lnTo>
                  <a:pt x="310" y="9730"/>
                </a:lnTo>
                <a:lnTo>
                  <a:pt x="309" y="9727"/>
                </a:lnTo>
                <a:lnTo>
                  <a:pt x="307" y="9725"/>
                </a:lnTo>
                <a:lnTo>
                  <a:pt x="304" y="9725"/>
                </a:lnTo>
                <a:lnTo>
                  <a:pt x="301" y="9725"/>
                </a:lnTo>
                <a:lnTo>
                  <a:pt x="298" y="9727"/>
                </a:lnTo>
                <a:lnTo>
                  <a:pt x="295" y="9730"/>
                </a:lnTo>
                <a:lnTo>
                  <a:pt x="294" y="9733"/>
                </a:lnTo>
                <a:lnTo>
                  <a:pt x="293" y="9736"/>
                </a:lnTo>
                <a:lnTo>
                  <a:pt x="294" y="9738"/>
                </a:lnTo>
                <a:lnTo>
                  <a:pt x="296" y="9741"/>
                </a:lnTo>
                <a:lnTo>
                  <a:pt x="299" y="9742"/>
                </a:lnTo>
                <a:lnTo>
                  <a:pt x="302" y="9741"/>
                </a:lnTo>
                <a:lnTo>
                  <a:pt x="306" y="9738"/>
                </a:lnTo>
                <a:lnTo>
                  <a:pt x="308" y="9736"/>
                </a:lnTo>
                <a:lnTo>
                  <a:pt x="310" y="9733"/>
                </a:lnTo>
                <a:close/>
                <a:moveTo>
                  <a:pt x="3230" y="151"/>
                </a:moveTo>
                <a:lnTo>
                  <a:pt x="3233" y="150"/>
                </a:lnTo>
                <a:lnTo>
                  <a:pt x="3237" y="149"/>
                </a:lnTo>
                <a:lnTo>
                  <a:pt x="3239" y="147"/>
                </a:lnTo>
                <a:lnTo>
                  <a:pt x="3240" y="144"/>
                </a:lnTo>
                <a:lnTo>
                  <a:pt x="3241" y="141"/>
                </a:lnTo>
                <a:lnTo>
                  <a:pt x="3240" y="139"/>
                </a:lnTo>
                <a:lnTo>
                  <a:pt x="3238" y="138"/>
                </a:lnTo>
                <a:lnTo>
                  <a:pt x="3236" y="137"/>
                </a:lnTo>
                <a:lnTo>
                  <a:pt x="3232" y="138"/>
                </a:lnTo>
                <a:lnTo>
                  <a:pt x="3229" y="139"/>
                </a:lnTo>
                <a:lnTo>
                  <a:pt x="3227" y="141"/>
                </a:lnTo>
                <a:lnTo>
                  <a:pt x="3226" y="144"/>
                </a:lnTo>
                <a:lnTo>
                  <a:pt x="3225" y="147"/>
                </a:lnTo>
                <a:lnTo>
                  <a:pt x="3226" y="149"/>
                </a:lnTo>
                <a:lnTo>
                  <a:pt x="3228" y="150"/>
                </a:lnTo>
                <a:lnTo>
                  <a:pt x="3230" y="151"/>
                </a:lnTo>
                <a:close/>
                <a:moveTo>
                  <a:pt x="3183" y="299"/>
                </a:moveTo>
                <a:lnTo>
                  <a:pt x="3187" y="298"/>
                </a:lnTo>
                <a:lnTo>
                  <a:pt x="3190" y="297"/>
                </a:lnTo>
                <a:lnTo>
                  <a:pt x="3192" y="294"/>
                </a:lnTo>
                <a:lnTo>
                  <a:pt x="3194" y="291"/>
                </a:lnTo>
                <a:lnTo>
                  <a:pt x="3194" y="288"/>
                </a:lnTo>
                <a:lnTo>
                  <a:pt x="3193" y="286"/>
                </a:lnTo>
                <a:lnTo>
                  <a:pt x="3191" y="284"/>
                </a:lnTo>
                <a:lnTo>
                  <a:pt x="3189" y="284"/>
                </a:lnTo>
                <a:lnTo>
                  <a:pt x="3184" y="284"/>
                </a:lnTo>
                <a:lnTo>
                  <a:pt x="3181" y="286"/>
                </a:lnTo>
                <a:lnTo>
                  <a:pt x="3179" y="288"/>
                </a:lnTo>
                <a:lnTo>
                  <a:pt x="3177" y="291"/>
                </a:lnTo>
                <a:lnTo>
                  <a:pt x="3177" y="294"/>
                </a:lnTo>
                <a:lnTo>
                  <a:pt x="3178" y="297"/>
                </a:lnTo>
                <a:lnTo>
                  <a:pt x="3180" y="298"/>
                </a:lnTo>
                <a:lnTo>
                  <a:pt x="3183" y="299"/>
                </a:lnTo>
                <a:close/>
                <a:moveTo>
                  <a:pt x="3135" y="448"/>
                </a:moveTo>
                <a:lnTo>
                  <a:pt x="3138" y="448"/>
                </a:lnTo>
                <a:lnTo>
                  <a:pt x="3143" y="446"/>
                </a:lnTo>
                <a:lnTo>
                  <a:pt x="3145" y="442"/>
                </a:lnTo>
                <a:lnTo>
                  <a:pt x="3147" y="439"/>
                </a:lnTo>
                <a:lnTo>
                  <a:pt x="3147" y="436"/>
                </a:lnTo>
                <a:lnTo>
                  <a:pt x="3147" y="433"/>
                </a:lnTo>
                <a:lnTo>
                  <a:pt x="3144" y="431"/>
                </a:lnTo>
                <a:lnTo>
                  <a:pt x="3141" y="430"/>
                </a:lnTo>
                <a:lnTo>
                  <a:pt x="3137" y="431"/>
                </a:lnTo>
                <a:lnTo>
                  <a:pt x="3134" y="433"/>
                </a:lnTo>
                <a:lnTo>
                  <a:pt x="3131" y="436"/>
                </a:lnTo>
                <a:lnTo>
                  <a:pt x="3129" y="439"/>
                </a:lnTo>
                <a:lnTo>
                  <a:pt x="3129" y="442"/>
                </a:lnTo>
                <a:lnTo>
                  <a:pt x="3130" y="446"/>
                </a:lnTo>
                <a:lnTo>
                  <a:pt x="3132" y="448"/>
                </a:lnTo>
                <a:lnTo>
                  <a:pt x="3135" y="448"/>
                </a:lnTo>
                <a:close/>
                <a:moveTo>
                  <a:pt x="3087" y="596"/>
                </a:moveTo>
                <a:lnTo>
                  <a:pt x="3092" y="596"/>
                </a:lnTo>
                <a:lnTo>
                  <a:pt x="3096" y="594"/>
                </a:lnTo>
                <a:lnTo>
                  <a:pt x="3099" y="591"/>
                </a:lnTo>
                <a:lnTo>
                  <a:pt x="3101" y="587"/>
                </a:lnTo>
                <a:lnTo>
                  <a:pt x="3101" y="583"/>
                </a:lnTo>
                <a:lnTo>
                  <a:pt x="3100" y="580"/>
                </a:lnTo>
                <a:lnTo>
                  <a:pt x="3098" y="578"/>
                </a:lnTo>
                <a:lnTo>
                  <a:pt x="3094" y="577"/>
                </a:lnTo>
                <a:lnTo>
                  <a:pt x="3089" y="578"/>
                </a:lnTo>
                <a:lnTo>
                  <a:pt x="3086" y="580"/>
                </a:lnTo>
                <a:lnTo>
                  <a:pt x="3083" y="583"/>
                </a:lnTo>
                <a:lnTo>
                  <a:pt x="3081" y="587"/>
                </a:lnTo>
                <a:lnTo>
                  <a:pt x="3081" y="591"/>
                </a:lnTo>
                <a:lnTo>
                  <a:pt x="3082" y="594"/>
                </a:lnTo>
                <a:lnTo>
                  <a:pt x="3084" y="596"/>
                </a:lnTo>
                <a:lnTo>
                  <a:pt x="3087" y="596"/>
                </a:lnTo>
                <a:close/>
                <a:moveTo>
                  <a:pt x="3040" y="745"/>
                </a:moveTo>
                <a:lnTo>
                  <a:pt x="3045" y="744"/>
                </a:lnTo>
                <a:lnTo>
                  <a:pt x="3049" y="742"/>
                </a:lnTo>
                <a:lnTo>
                  <a:pt x="3052" y="738"/>
                </a:lnTo>
                <a:lnTo>
                  <a:pt x="3054" y="735"/>
                </a:lnTo>
                <a:lnTo>
                  <a:pt x="3054" y="731"/>
                </a:lnTo>
                <a:lnTo>
                  <a:pt x="3053" y="727"/>
                </a:lnTo>
                <a:lnTo>
                  <a:pt x="3051" y="725"/>
                </a:lnTo>
                <a:lnTo>
                  <a:pt x="3047" y="723"/>
                </a:lnTo>
                <a:lnTo>
                  <a:pt x="3042" y="725"/>
                </a:lnTo>
                <a:lnTo>
                  <a:pt x="3038" y="727"/>
                </a:lnTo>
                <a:lnTo>
                  <a:pt x="3035" y="731"/>
                </a:lnTo>
                <a:lnTo>
                  <a:pt x="3033" y="735"/>
                </a:lnTo>
                <a:lnTo>
                  <a:pt x="3032" y="738"/>
                </a:lnTo>
                <a:lnTo>
                  <a:pt x="3034" y="742"/>
                </a:lnTo>
                <a:lnTo>
                  <a:pt x="3036" y="744"/>
                </a:lnTo>
                <a:lnTo>
                  <a:pt x="3040" y="745"/>
                </a:lnTo>
                <a:close/>
                <a:moveTo>
                  <a:pt x="2992" y="893"/>
                </a:moveTo>
                <a:lnTo>
                  <a:pt x="2998" y="892"/>
                </a:lnTo>
                <a:lnTo>
                  <a:pt x="3002" y="890"/>
                </a:lnTo>
                <a:lnTo>
                  <a:pt x="3005" y="886"/>
                </a:lnTo>
                <a:lnTo>
                  <a:pt x="3007" y="882"/>
                </a:lnTo>
                <a:lnTo>
                  <a:pt x="3008" y="878"/>
                </a:lnTo>
                <a:lnTo>
                  <a:pt x="3007" y="874"/>
                </a:lnTo>
                <a:lnTo>
                  <a:pt x="3004" y="872"/>
                </a:lnTo>
                <a:lnTo>
                  <a:pt x="3000" y="871"/>
                </a:lnTo>
                <a:lnTo>
                  <a:pt x="2995" y="872"/>
                </a:lnTo>
                <a:lnTo>
                  <a:pt x="2990" y="874"/>
                </a:lnTo>
                <a:lnTo>
                  <a:pt x="2987" y="878"/>
                </a:lnTo>
                <a:lnTo>
                  <a:pt x="2985" y="882"/>
                </a:lnTo>
                <a:lnTo>
                  <a:pt x="2984" y="886"/>
                </a:lnTo>
                <a:lnTo>
                  <a:pt x="2985" y="890"/>
                </a:lnTo>
                <a:lnTo>
                  <a:pt x="2988" y="892"/>
                </a:lnTo>
                <a:lnTo>
                  <a:pt x="2992" y="893"/>
                </a:lnTo>
                <a:close/>
                <a:moveTo>
                  <a:pt x="2945" y="1040"/>
                </a:moveTo>
                <a:lnTo>
                  <a:pt x="2950" y="1040"/>
                </a:lnTo>
                <a:lnTo>
                  <a:pt x="2955" y="1037"/>
                </a:lnTo>
                <a:lnTo>
                  <a:pt x="2958" y="1034"/>
                </a:lnTo>
                <a:lnTo>
                  <a:pt x="2960" y="1029"/>
                </a:lnTo>
                <a:lnTo>
                  <a:pt x="2961" y="1025"/>
                </a:lnTo>
                <a:lnTo>
                  <a:pt x="2960" y="1021"/>
                </a:lnTo>
                <a:lnTo>
                  <a:pt x="2957" y="1019"/>
                </a:lnTo>
                <a:lnTo>
                  <a:pt x="2953" y="1018"/>
                </a:lnTo>
                <a:lnTo>
                  <a:pt x="2947" y="1019"/>
                </a:lnTo>
                <a:lnTo>
                  <a:pt x="2943" y="1021"/>
                </a:lnTo>
                <a:lnTo>
                  <a:pt x="2939" y="1025"/>
                </a:lnTo>
                <a:lnTo>
                  <a:pt x="2937" y="1029"/>
                </a:lnTo>
                <a:lnTo>
                  <a:pt x="2936" y="1034"/>
                </a:lnTo>
                <a:lnTo>
                  <a:pt x="2938" y="1037"/>
                </a:lnTo>
                <a:lnTo>
                  <a:pt x="2941" y="1040"/>
                </a:lnTo>
                <a:lnTo>
                  <a:pt x="2945" y="1040"/>
                </a:lnTo>
                <a:close/>
                <a:moveTo>
                  <a:pt x="2897" y="1189"/>
                </a:moveTo>
                <a:lnTo>
                  <a:pt x="2903" y="1188"/>
                </a:lnTo>
                <a:lnTo>
                  <a:pt x="2908" y="1185"/>
                </a:lnTo>
                <a:lnTo>
                  <a:pt x="2911" y="1181"/>
                </a:lnTo>
                <a:lnTo>
                  <a:pt x="2914" y="1177"/>
                </a:lnTo>
                <a:lnTo>
                  <a:pt x="2914" y="1172"/>
                </a:lnTo>
                <a:lnTo>
                  <a:pt x="2913" y="1168"/>
                </a:lnTo>
                <a:lnTo>
                  <a:pt x="2910" y="1166"/>
                </a:lnTo>
                <a:lnTo>
                  <a:pt x="2906" y="1165"/>
                </a:lnTo>
                <a:lnTo>
                  <a:pt x="2900" y="1166"/>
                </a:lnTo>
                <a:lnTo>
                  <a:pt x="2895" y="1168"/>
                </a:lnTo>
                <a:lnTo>
                  <a:pt x="2891" y="1172"/>
                </a:lnTo>
                <a:lnTo>
                  <a:pt x="2889" y="1177"/>
                </a:lnTo>
                <a:lnTo>
                  <a:pt x="2888" y="1181"/>
                </a:lnTo>
                <a:lnTo>
                  <a:pt x="2890" y="1185"/>
                </a:lnTo>
                <a:lnTo>
                  <a:pt x="2893" y="1188"/>
                </a:lnTo>
                <a:lnTo>
                  <a:pt x="2897" y="1189"/>
                </a:lnTo>
                <a:close/>
                <a:moveTo>
                  <a:pt x="2849" y="1338"/>
                </a:moveTo>
                <a:lnTo>
                  <a:pt x="2856" y="1337"/>
                </a:lnTo>
                <a:lnTo>
                  <a:pt x="2861" y="1334"/>
                </a:lnTo>
                <a:lnTo>
                  <a:pt x="2865" y="1329"/>
                </a:lnTo>
                <a:lnTo>
                  <a:pt x="2867" y="1324"/>
                </a:lnTo>
                <a:lnTo>
                  <a:pt x="2868" y="1319"/>
                </a:lnTo>
                <a:lnTo>
                  <a:pt x="2866" y="1315"/>
                </a:lnTo>
                <a:lnTo>
                  <a:pt x="2863" y="1312"/>
                </a:lnTo>
                <a:lnTo>
                  <a:pt x="2859" y="1311"/>
                </a:lnTo>
                <a:lnTo>
                  <a:pt x="2852" y="1312"/>
                </a:lnTo>
                <a:lnTo>
                  <a:pt x="2847" y="1315"/>
                </a:lnTo>
                <a:lnTo>
                  <a:pt x="2843" y="1319"/>
                </a:lnTo>
                <a:lnTo>
                  <a:pt x="2841" y="1324"/>
                </a:lnTo>
                <a:lnTo>
                  <a:pt x="2840" y="1329"/>
                </a:lnTo>
                <a:lnTo>
                  <a:pt x="2842" y="1334"/>
                </a:lnTo>
                <a:lnTo>
                  <a:pt x="2845" y="1337"/>
                </a:lnTo>
                <a:lnTo>
                  <a:pt x="2849" y="1338"/>
                </a:lnTo>
                <a:close/>
                <a:moveTo>
                  <a:pt x="2802" y="1486"/>
                </a:moveTo>
                <a:lnTo>
                  <a:pt x="2808" y="1485"/>
                </a:lnTo>
                <a:lnTo>
                  <a:pt x="2813" y="1482"/>
                </a:lnTo>
                <a:lnTo>
                  <a:pt x="2818" y="1477"/>
                </a:lnTo>
                <a:lnTo>
                  <a:pt x="2820" y="1472"/>
                </a:lnTo>
                <a:lnTo>
                  <a:pt x="2821" y="1466"/>
                </a:lnTo>
                <a:lnTo>
                  <a:pt x="2819" y="1462"/>
                </a:lnTo>
                <a:lnTo>
                  <a:pt x="2816" y="1459"/>
                </a:lnTo>
                <a:lnTo>
                  <a:pt x="2811" y="1458"/>
                </a:lnTo>
                <a:lnTo>
                  <a:pt x="2805" y="1459"/>
                </a:lnTo>
                <a:lnTo>
                  <a:pt x="2800" y="1462"/>
                </a:lnTo>
                <a:lnTo>
                  <a:pt x="2796" y="1466"/>
                </a:lnTo>
                <a:lnTo>
                  <a:pt x="2793" y="1472"/>
                </a:lnTo>
                <a:lnTo>
                  <a:pt x="2792" y="1477"/>
                </a:lnTo>
                <a:lnTo>
                  <a:pt x="2794" y="1482"/>
                </a:lnTo>
                <a:lnTo>
                  <a:pt x="2797" y="1485"/>
                </a:lnTo>
                <a:lnTo>
                  <a:pt x="2802" y="1486"/>
                </a:lnTo>
                <a:close/>
                <a:moveTo>
                  <a:pt x="2754" y="1634"/>
                </a:moveTo>
                <a:lnTo>
                  <a:pt x="2761" y="1633"/>
                </a:lnTo>
                <a:lnTo>
                  <a:pt x="2766" y="1630"/>
                </a:lnTo>
                <a:lnTo>
                  <a:pt x="2771" y="1625"/>
                </a:lnTo>
                <a:lnTo>
                  <a:pt x="2774" y="1620"/>
                </a:lnTo>
                <a:lnTo>
                  <a:pt x="2774" y="1614"/>
                </a:lnTo>
                <a:lnTo>
                  <a:pt x="2773" y="1609"/>
                </a:lnTo>
                <a:lnTo>
                  <a:pt x="2769" y="1606"/>
                </a:lnTo>
                <a:lnTo>
                  <a:pt x="2764" y="1605"/>
                </a:lnTo>
                <a:lnTo>
                  <a:pt x="2757" y="1606"/>
                </a:lnTo>
                <a:lnTo>
                  <a:pt x="2752" y="1609"/>
                </a:lnTo>
                <a:lnTo>
                  <a:pt x="2748" y="1614"/>
                </a:lnTo>
                <a:lnTo>
                  <a:pt x="2745" y="1620"/>
                </a:lnTo>
                <a:lnTo>
                  <a:pt x="2744" y="1625"/>
                </a:lnTo>
                <a:lnTo>
                  <a:pt x="2746" y="1630"/>
                </a:lnTo>
                <a:lnTo>
                  <a:pt x="2749" y="1633"/>
                </a:lnTo>
                <a:lnTo>
                  <a:pt x="2754" y="1634"/>
                </a:lnTo>
                <a:close/>
                <a:moveTo>
                  <a:pt x="2707" y="1781"/>
                </a:moveTo>
                <a:lnTo>
                  <a:pt x="2714" y="1780"/>
                </a:lnTo>
                <a:lnTo>
                  <a:pt x="2719" y="1777"/>
                </a:lnTo>
                <a:lnTo>
                  <a:pt x="2724" y="1773"/>
                </a:lnTo>
                <a:lnTo>
                  <a:pt x="2727" y="1767"/>
                </a:lnTo>
                <a:lnTo>
                  <a:pt x="2727" y="1761"/>
                </a:lnTo>
                <a:lnTo>
                  <a:pt x="2726" y="1757"/>
                </a:lnTo>
                <a:lnTo>
                  <a:pt x="2722" y="1754"/>
                </a:lnTo>
                <a:lnTo>
                  <a:pt x="2717" y="1753"/>
                </a:lnTo>
                <a:lnTo>
                  <a:pt x="2710" y="1754"/>
                </a:lnTo>
                <a:lnTo>
                  <a:pt x="2704" y="1757"/>
                </a:lnTo>
                <a:lnTo>
                  <a:pt x="2700" y="1761"/>
                </a:lnTo>
                <a:lnTo>
                  <a:pt x="2697" y="1767"/>
                </a:lnTo>
                <a:lnTo>
                  <a:pt x="2696" y="1773"/>
                </a:lnTo>
                <a:lnTo>
                  <a:pt x="2698" y="1777"/>
                </a:lnTo>
                <a:lnTo>
                  <a:pt x="2701" y="1780"/>
                </a:lnTo>
                <a:lnTo>
                  <a:pt x="2707" y="1781"/>
                </a:lnTo>
                <a:close/>
                <a:moveTo>
                  <a:pt x="2659" y="1929"/>
                </a:moveTo>
                <a:lnTo>
                  <a:pt x="2666" y="1928"/>
                </a:lnTo>
                <a:lnTo>
                  <a:pt x="2672" y="1925"/>
                </a:lnTo>
                <a:lnTo>
                  <a:pt x="2677" y="1920"/>
                </a:lnTo>
                <a:lnTo>
                  <a:pt x="2680" y="1914"/>
                </a:lnTo>
                <a:lnTo>
                  <a:pt x="2680" y="1909"/>
                </a:lnTo>
                <a:lnTo>
                  <a:pt x="2679" y="1904"/>
                </a:lnTo>
                <a:lnTo>
                  <a:pt x="2675" y="1901"/>
                </a:lnTo>
                <a:lnTo>
                  <a:pt x="2670" y="1900"/>
                </a:lnTo>
                <a:lnTo>
                  <a:pt x="2663" y="1901"/>
                </a:lnTo>
                <a:lnTo>
                  <a:pt x="2657" y="1904"/>
                </a:lnTo>
                <a:lnTo>
                  <a:pt x="2652" y="1909"/>
                </a:lnTo>
                <a:lnTo>
                  <a:pt x="2649" y="1914"/>
                </a:lnTo>
                <a:lnTo>
                  <a:pt x="2648" y="1920"/>
                </a:lnTo>
                <a:lnTo>
                  <a:pt x="2650" y="1925"/>
                </a:lnTo>
                <a:lnTo>
                  <a:pt x="2654" y="1928"/>
                </a:lnTo>
                <a:lnTo>
                  <a:pt x="2659" y="1929"/>
                </a:lnTo>
                <a:close/>
                <a:moveTo>
                  <a:pt x="2612" y="2077"/>
                </a:moveTo>
                <a:lnTo>
                  <a:pt x="2619" y="2076"/>
                </a:lnTo>
                <a:lnTo>
                  <a:pt x="2625" y="2073"/>
                </a:lnTo>
                <a:lnTo>
                  <a:pt x="2630" y="2068"/>
                </a:lnTo>
                <a:lnTo>
                  <a:pt x="2633" y="2062"/>
                </a:lnTo>
                <a:lnTo>
                  <a:pt x="2634" y="2056"/>
                </a:lnTo>
                <a:lnTo>
                  <a:pt x="2632" y="2051"/>
                </a:lnTo>
                <a:lnTo>
                  <a:pt x="2628" y="2047"/>
                </a:lnTo>
                <a:lnTo>
                  <a:pt x="2623" y="2046"/>
                </a:lnTo>
                <a:lnTo>
                  <a:pt x="2615" y="2047"/>
                </a:lnTo>
                <a:lnTo>
                  <a:pt x="2609" y="2051"/>
                </a:lnTo>
                <a:lnTo>
                  <a:pt x="2604" y="2056"/>
                </a:lnTo>
                <a:lnTo>
                  <a:pt x="2601" y="2062"/>
                </a:lnTo>
                <a:lnTo>
                  <a:pt x="2600" y="2068"/>
                </a:lnTo>
                <a:lnTo>
                  <a:pt x="2602" y="2073"/>
                </a:lnTo>
                <a:lnTo>
                  <a:pt x="2606" y="2076"/>
                </a:lnTo>
                <a:lnTo>
                  <a:pt x="2612" y="2077"/>
                </a:lnTo>
                <a:close/>
                <a:moveTo>
                  <a:pt x="2564" y="2226"/>
                </a:moveTo>
                <a:lnTo>
                  <a:pt x="2572" y="2225"/>
                </a:lnTo>
                <a:lnTo>
                  <a:pt x="2578" y="2221"/>
                </a:lnTo>
                <a:lnTo>
                  <a:pt x="2583" y="2215"/>
                </a:lnTo>
                <a:lnTo>
                  <a:pt x="2586" y="2209"/>
                </a:lnTo>
                <a:lnTo>
                  <a:pt x="2587" y="2203"/>
                </a:lnTo>
                <a:lnTo>
                  <a:pt x="2585" y="2198"/>
                </a:lnTo>
                <a:lnTo>
                  <a:pt x="2581" y="2194"/>
                </a:lnTo>
                <a:lnTo>
                  <a:pt x="2575" y="2193"/>
                </a:lnTo>
                <a:lnTo>
                  <a:pt x="2568" y="2194"/>
                </a:lnTo>
                <a:lnTo>
                  <a:pt x="2562" y="2198"/>
                </a:lnTo>
                <a:lnTo>
                  <a:pt x="2556" y="2203"/>
                </a:lnTo>
                <a:lnTo>
                  <a:pt x="2553" y="2209"/>
                </a:lnTo>
                <a:lnTo>
                  <a:pt x="2552" y="2215"/>
                </a:lnTo>
                <a:lnTo>
                  <a:pt x="2554" y="2221"/>
                </a:lnTo>
                <a:lnTo>
                  <a:pt x="2558" y="2225"/>
                </a:lnTo>
                <a:lnTo>
                  <a:pt x="2564" y="2226"/>
                </a:lnTo>
                <a:close/>
                <a:moveTo>
                  <a:pt x="2517" y="2374"/>
                </a:moveTo>
                <a:lnTo>
                  <a:pt x="2524" y="2373"/>
                </a:lnTo>
                <a:lnTo>
                  <a:pt x="2531" y="2369"/>
                </a:lnTo>
                <a:lnTo>
                  <a:pt x="2536" y="2364"/>
                </a:lnTo>
                <a:lnTo>
                  <a:pt x="2539" y="2357"/>
                </a:lnTo>
                <a:lnTo>
                  <a:pt x="2540" y="2350"/>
                </a:lnTo>
                <a:lnTo>
                  <a:pt x="2538" y="2345"/>
                </a:lnTo>
                <a:lnTo>
                  <a:pt x="2534" y="2341"/>
                </a:lnTo>
                <a:lnTo>
                  <a:pt x="2528" y="2340"/>
                </a:lnTo>
                <a:lnTo>
                  <a:pt x="2520" y="2341"/>
                </a:lnTo>
                <a:lnTo>
                  <a:pt x="2514" y="2345"/>
                </a:lnTo>
                <a:lnTo>
                  <a:pt x="2509" y="2350"/>
                </a:lnTo>
                <a:lnTo>
                  <a:pt x="2505" y="2357"/>
                </a:lnTo>
                <a:lnTo>
                  <a:pt x="2505" y="2364"/>
                </a:lnTo>
                <a:lnTo>
                  <a:pt x="2507" y="2369"/>
                </a:lnTo>
                <a:lnTo>
                  <a:pt x="2511" y="2373"/>
                </a:lnTo>
                <a:lnTo>
                  <a:pt x="2517" y="2374"/>
                </a:lnTo>
                <a:close/>
                <a:moveTo>
                  <a:pt x="2469" y="2522"/>
                </a:moveTo>
                <a:lnTo>
                  <a:pt x="2477" y="2520"/>
                </a:lnTo>
                <a:lnTo>
                  <a:pt x="2484" y="2517"/>
                </a:lnTo>
                <a:lnTo>
                  <a:pt x="2489" y="2511"/>
                </a:lnTo>
                <a:lnTo>
                  <a:pt x="2492" y="2505"/>
                </a:lnTo>
                <a:lnTo>
                  <a:pt x="2493" y="2497"/>
                </a:lnTo>
                <a:lnTo>
                  <a:pt x="2491" y="2492"/>
                </a:lnTo>
                <a:lnTo>
                  <a:pt x="2487" y="2488"/>
                </a:lnTo>
                <a:lnTo>
                  <a:pt x="2481" y="2487"/>
                </a:lnTo>
                <a:lnTo>
                  <a:pt x="2473" y="2488"/>
                </a:lnTo>
                <a:lnTo>
                  <a:pt x="2466" y="2492"/>
                </a:lnTo>
                <a:lnTo>
                  <a:pt x="2461" y="2497"/>
                </a:lnTo>
                <a:lnTo>
                  <a:pt x="2458" y="2505"/>
                </a:lnTo>
                <a:lnTo>
                  <a:pt x="2457" y="2511"/>
                </a:lnTo>
                <a:lnTo>
                  <a:pt x="2459" y="2517"/>
                </a:lnTo>
                <a:lnTo>
                  <a:pt x="2463" y="2520"/>
                </a:lnTo>
                <a:lnTo>
                  <a:pt x="2469" y="2522"/>
                </a:lnTo>
                <a:close/>
                <a:moveTo>
                  <a:pt x="2421" y="2670"/>
                </a:moveTo>
                <a:lnTo>
                  <a:pt x="2430" y="2668"/>
                </a:lnTo>
                <a:lnTo>
                  <a:pt x="2437" y="2665"/>
                </a:lnTo>
                <a:lnTo>
                  <a:pt x="2442" y="2659"/>
                </a:lnTo>
                <a:lnTo>
                  <a:pt x="2446" y="2652"/>
                </a:lnTo>
                <a:lnTo>
                  <a:pt x="2447" y="2645"/>
                </a:lnTo>
                <a:lnTo>
                  <a:pt x="2445" y="2640"/>
                </a:lnTo>
                <a:lnTo>
                  <a:pt x="2440" y="2635"/>
                </a:lnTo>
                <a:lnTo>
                  <a:pt x="2434" y="2634"/>
                </a:lnTo>
                <a:lnTo>
                  <a:pt x="2425" y="2635"/>
                </a:lnTo>
                <a:lnTo>
                  <a:pt x="2419" y="2640"/>
                </a:lnTo>
                <a:lnTo>
                  <a:pt x="2413" y="2645"/>
                </a:lnTo>
                <a:lnTo>
                  <a:pt x="2410" y="2652"/>
                </a:lnTo>
                <a:lnTo>
                  <a:pt x="2409" y="2659"/>
                </a:lnTo>
                <a:lnTo>
                  <a:pt x="2411" y="2665"/>
                </a:lnTo>
                <a:lnTo>
                  <a:pt x="2415" y="2669"/>
                </a:lnTo>
                <a:lnTo>
                  <a:pt x="2421" y="2670"/>
                </a:lnTo>
                <a:close/>
                <a:moveTo>
                  <a:pt x="2374" y="2818"/>
                </a:moveTo>
                <a:lnTo>
                  <a:pt x="2382" y="2816"/>
                </a:lnTo>
                <a:lnTo>
                  <a:pt x="2389" y="2812"/>
                </a:lnTo>
                <a:lnTo>
                  <a:pt x="2395" y="2807"/>
                </a:lnTo>
                <a:lnTo>
                  <a:pt x="2399" y="2800"/>
                </a:lnTo>
                <a:lnTo>
                  <a:pt x="2400" y="2793"/>
                </a:lnTo>
                <a:lnTo>
                  <a:pt x="2398" y="2787"/>
                </a:lnTo>
                <a:lnTo>
                  <a:pt x="2393" y="2783"/>
                </a:lnTo>
                <a:lnTo>
                  <a:pt x="2387" y="2782"/>
                </a:lnTo>
                <a:lnTo>
                  <a:pt x="2378" y="2783"/>
                </a:lnTo>
                <a:lnTo>
                  <a:pt x="2371" y="2787"/>
                </a:lnTo>
                <a:lnTo>
                  <a:pt x="2365" y="2793"/>
                </a:lnTo>
                <a:lnTo>
                  <a:pt x="2362" y="2800"/>
                </a:lnTo>
                <a:lnTo>
                  <a:pt x="2361" y="2807"/>
                </a:lnTo>
                <a:lnTo>
                  <a:pt x="2363" y="2812"/>
                </a:lnTo>
                <a:lnTo>
                  <a:pt x="2367" y="2816"/>
                </a:lnTo>
                <a:lnTo>
                  <a:pt x="2374" y="2818"/>
                </a:lnTo>
                <a:close/>
                <a:moveTo>
                  <a:pt x="2326" y="2965"/>
                </a:moveTo>
                <a:lnTo>
                  <a:pt x="2335" y="2964"/>
                </a:lnTo>
                <a:lnTo>
                  <a:pt x="2342" y="2960"/>
                </a:lnTo>
                <a:lnTo>
                  <a:pt x="2348" y="2954"/>
                </a:lnTo>
                <a:lnTo>
                  <a:pt x="2352" y="2947"/>
                </a:lnTo>
                <a:lnTo>
                  <a:pt x="2353" y="2940"/>
                </a:lnTo>
                <a:lnTo>
                  <a:pt x="2351" y="2934"/>
                </a:lnTo>
                <a:lnTo>
                  <a:pt x="2346" y="2930"/>
                </a:lnTo>
                <a:lnTo>
                  <a:pt x="2339" y="2929"/>
                </a:lnTo>
                <a:lnTo>
                  <a:pt x="2332" y="2930"/>
                </a:lnTo>
                <a:lnTo>
                  <a:pt x="2324" y="2934"/>
                </a:lnTo>
                <a:lnTo>
                  <a:pt x="2318" y="2940"/>
                </a:lnTo>
                <a:lnTo>
                  <a:pt x="2314" y="2947"/>
                </a:lnTo>
                <a:lnTo>
                  <a:pt x="2313" y="2954"/>
                </a:lnTo>
                <a:lnTo>
                  <a:pt x="2315" y="2960"/>
                </a:lnTo>
                <a:lnTo>
                  <a:pt x="2320" y="2964"/>
                </a:lnTo>
                <a:lnTo>
                  <a:pt x="2326" y="2965"/>
                </a:lnTo>
                <a:close/>
                <a:moveTo>
                  <a:pt x="2279" y="3114"/>
                </a:moveTo>
                <a:lnTo>
                  <a:pt x="2288" y="3112"/>
                </a:lnTo>
                <a:lnTo>
                  <a:pt x="2295" y="3108"/>
                </a:lnTo>
                <a:lnTo>
                  <a:pt x="2301" y="3102"/>
                </a:lnTo>
                <a:lnTo>
                  <a:pt x="2304" y="3094"/>
                </a:lnTo>
                <a:lnTo>
                  <a:pt x="2305" y="3087"/>
                </a:lnTo>
                <a:lnTo>
                  <a:pt x="2303" y="3081"/>
                </a:lnTo>
                <a:lnTo>
                  <a:pt x="2299" y="3077"/>
                </a:lnTo>
                <a:lnTo>
                  <a:pt x="2292" y="3076"/>
                </a:lnTo>
                <a:lnTo>
                  <a:pt x="2283" y="3077"/>
                </a:lnTo>
                <a:lnTo>
                  <a:pt x="2276" y="3081"/>
                </a:lnTo>
                <a:lnTo>
                  <a:pt x="2270" y="3087"/>
                </a:lnTo>
                <a:lnTo>
                  <a:pt x="2267" y="3094"/>
                </a:lnTo>
                <a:lnTo>
                  <a:pt x="2266" y="3102"/>
                </a:lnTo>
                <a:lnTo>
                  <a:pt x="2268" y="3108"/>
                </a:lnTo>
                <a:lnTo>
                  <a:pt x="2272" y="3112"/>
                </a:lnTo>
                <a:lnTo>
                  <a:pt x="2279" y="3114"/>
                </a:lnTo>
                <a:close/>
                <a:moveTo>
                  <a:pt x="2232" y="3262"/>
                </a:moveTo>
                <a:lnTo>
                  <a:pt x="2240" y="3260"/>
                </a:lnTo>
                <a:lnTo>
                  <a:pt x="2248" y="3256"/>
                </a:lnTo>
                <a:lnTo>
                  <a:pt x="2254" y="3250"/>
                </a:lnTo>
                <a:lnTo>
                  <a:pt x="2257" y="3242"/>
                </a:lnTo>
                <a:lnTo>
                  <a:pt x="2258" y="3234"/>
                </a:lnTo>
                <a:lnTo>
                  <a:pt x="2256" y="3228"/>
                </a:lnTo>
                <a:lnTo>
                  <a:pt x="2252" y="3224"/>
                </a:lnTo>
                <a:lnTo>
                  <a:pt x="2245" y="3223"/>
                </a:lnTo>
                <a:lnTo>
                  <a:pt x="2237" y="3224"/>
                </a:lnTo>
                <a:lnTo>
                  <a:pt x="2229" y="3228"/>
                </a:lnTo>
                <a:lnTo>
                  <a:pt x="2223" y="3234"/>
                </a:lnTo>
                <a:lnTo>
                  <a:pt x="2219" y="3242"/>
                </a:lnTo>
                <a:lnTo>
                  <a:pt x="2218" y="3250"/>
                </a:lnTo>
                <a:lnTo>
                  <a:pt x="2220" y="3256"/>
                </a:lnTo>
                <a:lnTo>
                  <a:pt x="2225" y="3260"/>
                </a:lnTo>
                <a:lnTo>
                  <a:pt x="2232" y="3262"/>
                </a:lnTo>
                <a:close/>
                <a:moveTo>
                  <a:pt x="2184" y="3409"/>
                </a:moveTo>
                <a:lnTo>
                  <a:pt x="2193" y="3408"/>
                </a:lnTo>
                <a:lnTo>
                  <a:pt x="2200" y="3404"/>
                </a:lnTo>
                <a:lnTo>
                  <a:pt x="2207" y="3398"/>
                </a:lnTo>
                <a:lnTo>
                  <a:pt x="2211" y="3390"/>
                </a:lnTo>
                <a:lnTo>
                  <a:pt x="2211" y="3382"/>
                </a:lnTo>
                <a:lnTo>
                  <a:pt x="2209" y="3375"/>
                </a:lnTo>
                <a:lnTo>
                  <a:pt x="2204" y="3371"/>
                </a:lnTo>
                <a:lnTo>
                  <a:pt x="2197" y="3370"/>
                </a:lnTo>
                <a:lnTo>
                  <a:pt x="2188" y="3371"/>
                </a:lnTo>
                <a:lnTo>
                  <a:pt x="2181" y="3375"/>
                </a:lnTo>
                <a:lnTo>
                  <a:pt x="2175" y="3382"/>
                </a:lnTo>
                <a:lnTo>
                  <a:pt x="2171" y="3390"/>
                </a:lnTo>
                <a:lnTo>
                  <a:pt x="2170" y="3398"/>
                </a:lnTo>
                <a:lnTo>
                  <a:pt x="2172" y="3404"/>
                </a:lnTo>
                <a:lnTo>
                  <a:pt x="2177" y="3408"/>
                </a:lnTo>
                <a:lnTo>
                  <a:pt x="2184" y="3409"/>
                </a:lnTo>
                <a:close/>
                <a:moveTo>
                  <a:pt x="2137" y="3557"/>
                </a:moveTo>
                <a:lnTo>
                  <a:pt x="2146" y="3556"/>
                </a:lnTo>
                <a:lnTo>
                  <a:pt x="2153" y="3551"/>
                </a:lnTo>
                <a:lnTo>
                  <a:pt x="2160" y="3545"/>
                </a:lnTo>
                <a:lnTo>
                  <a:pt x="2164" y="3537"/>
                </a:lnTo>
                <a:lnTo>
                  <a:pt x="2164" y="3530"/>
                </a:lnTo>
                <a:lnTo>
                  <a:pt x="2162" y="3523"/>
                </a:lnTo>
                <a:lnTo>
                  <a:pt x="2157" y="3518"/>
                </a:lnTo>
                <a:lnTo>
                  <a:pt x="2150" y="3517"/>
                </a:lnTo>
                <a:lnTo>
                  <a:pt x="2142" y="3518"/>
                </a:lnTo>
                <a:lnTo>
                  <a:pt x="2133" y="3523"/>
                </a:lnTo>
                <a:lnTo>
                  <a:pt x="2127" y="3530"/>
                </a:lnTo>
                <a:lnTo>
                  <a:pt x="2123" y="3537"/>
                </a:lnTo>
                <a:lnTo>
                  <a:pt x="2122" y="3545"/>
                </a:lnTo>
                <a:lnTo>
                  <a:pt x="2125" y="3551"/>
                </a:lnTo>
                <a:lnTo>
                  <a:pt x="2129" y="3556"/>
                </a:lnTo>
                <a:lnTo>
                  <a:pt x="2137" y="3557"/>
                </a:lnTo>
                <a:close/>
                <a:moveTo>
                  <a:pt x="2089" y="3704"/>
                </a:moveTo>
                <a:lnTo>
                  <a:pt x="2098" y="3703"/>
                </a:lnTo>
                <a:lnTo>
                  <a:pt x="2106" y="3699"/>
                </a:lnTo>
                <a:lnTo>
                  <a:pt x="2112" y="3692"/>
                </a:lnTo>
                <a:lnTo>
                  <a:pt x="2116" y="3685"/>
                </a:lnTo>
                <a:lnTo>
                  <a:pt x="2117" y="3677"/>
                </a:lnTo>
                <a:lnTo>
                  <a:pt x="2115" y="3671"/>
                </a:lnTo>
                <a:lnTo>
                  <a:pt x="2110" y="3666"/>
                </a:lnTo>
                <a:lnTo>
                  <a:pt x="2103" y="3664"/>
                </a:lnTo>
                <a:lnTo>
                  <a:pt x="2095" y="3666"/>
                </a:lnTo>
                <a:lnTo>
                  <a:pt x="2086" y="3671"/>
                </a:lnTo>
                <a:lnTo>
                  <a:pt x="2080" y="3677"/>
                </a:lnTo>
                <a:lnTo>
                  <a:pt x="2076" y="3685"/>
                </a:lnTo>
                <a:lnTo>
                  <a:pt x="2075" y="3692"/>
                </a:lnTo>
                <a:lnTo>
                  <a:pt x="2077" y="3699"/>
                </a:lnTo>
                <a:lnTo>
                  <a:pt x="2082" y="3703"/>
                </a:lnTo>
                <a:lnTo>
                  <a:pt x="2089" y="3704"/>
                </a:lnTo>
                <a:close/>
                <a:moveTo>
                  <a:pt x="2042" y="3852"/>
                </a:moveTo>
                <a:lnTo>
                  <a:pt x="2051" y="3851"/>
                </a:lnTo>
                <a:lnTo>
                  <a:pt x="2059" y="3846"/>
                </a:lnTo>
                <a:lnTo>
                  <a:pt x="2065" y="3840"/>
                </a:lnTo>
                <a:lnTo>
                  <a:pt x="2069" y="3832"/>
                </a:lnTo>
                <a:lnTo>
                  <a:pt x="2070" y="3824"/>
                </a:lnTo>
                <a:lnTo>
                  <a:pt x="2068" y="3818"/>
                </a:lnTo>
                <a:lnTo>
                  <a:pt x="2063" y="3814"/>
                </a:lnTo>
                <a:lnTo>
                  <a:pt x="2056" y="3812"/>
                </a:lnTo>
                <a:lnTo>
                  <a:pt x="2047" y="3814"/>
                </a:lnTo>
                <a:lnTo>
                  <a:pt x="2039" y="3818"/>
                </a:lnTo>
                <a:lnTo>
                  <a:pt x="2032" y="3824"/>
                </a:lnTo>
                <a:lnTo>
                  <a:pt x="2028" y="3832"/>
                </a:lnTo>
                <a:lnTo>
                  <a:pt x="2027" y="3840"/>
                </a:lnTo>
                <a:lnTo>
                  <a:pt x="2029" y="3846"/>
                </a:lnTo>
                <a:lnTo>
                  <a:pt x="2034" y="3851"/>
                </a:lnTo>
                <a:lnTo>
                  <a:pt x="2042" y="3852"/>
                </a:lnTo>
                <a:close/>
                <a:moveTo>
                  <a:pt x="1994" y="4001"/>
                </a:moveTo>
                <a:lnTo>
                  <a:pt x="2004" y="3999"/>
                </a:lnTo>
                <a:lnTo>
                  <a:pt x="2011" y="3995"/>
                </a:lnTo>
                <a:lnTo>
                  <a:pt x="2018" y="3987"/>
                </a:lnTo>
                <a:lnTo>
                  <a:pt x="2022" y="3980"/>
                </a:lnTo>
                <a:lnTo>
                  <a:pt x="2023" y="3972"/>
                </a:lnTo>
                <a:lnTo>
                  <a:pt x="2020" y="3965"/>
                </a:lnTo>
                <a:lnTo>
                  <a:pt x="2016" y="3961"/>
                </a:lnTo>
                <a:lnTo>
                  <a:pt x="2008" y="3960"/>
                </a:lnTo>
                <a:lnTo>
                  <a:pt x="2000" y="3961"/>
                </a:lnTo>
                <a:lnTo>
                  <a:pt x="1991" y="3965"/>
                </a:lnTo>
                <a:lnTo>
                  <a:pt x="1985" y="3972"/>
                </a:lnTo>
                <a:lnTo>
                  <a:pt x="1981" y="3980"/>
                </a:lnTo>
                <a:lnTo>
                  <a:pt x="1980" y="3987"/>
                </a:lnTo>
                <a:lnTo>
                  <a:pt x="1982" y="3995"/>
                </a:lnTo>
                <a:lnTo>
                  <a:pt x="1987" y="3999"/>
                </a:lnTo>
                <a:lnTo>
                  <a:pt x="1994" y="4001"/>
                </a:lnTo>
                <a:close/>
                <a:moveTo>
                  <a:pt x="1947" y="4148"/>
                </a:moveTo>
                <a:lnTo>
                  <a:pt x="1956" y="4147"/>
                </a:lnTo>
                <a:lnTo>
                  <a:pt x="1964" y="4142"/>
                </a:lnTo>
                <a:lnTo>
                  <a:pt x="1971" y="4136"/>
                </a:lnTo>
                <a:lnTo>
                  <a:pt x="1975" y="4127"/>
                </a:lnTo>
                <a:lnTo>
                  <a:pt x="1976" y="4119"/>
                </a:lnTo>
                <a:lnTo>
                  <a:pt x="1974" y="4112"/>
                </a:lnTo>
                <a:lnTo>
                  <a:pt x="1968" y="4108"/>
                </a:lnTo>
                <a:lnTo>
                  <a:pt x="1961" y="4106"/>
                </a:lnTo>
                <a:lnTo>
                  <a:pt x="1953" y="4108"/>
                </a:lnTo>
                <a:lnTo>
                  <a:pt x="1944" y="4112"/>
                </a:lnTo>
                <a:lnTo>
                  <a:pt x="1937" y="4119"/>
                </a:lnTo>
                <a:lnTo>
                  <a:pt x="1933" y="4127"/>
                </a:lnTo>
                <a:lnTo>
                  <a:pt x="1932" y="4136"/>
                </a:lnTo>
                <a:lnTo>
                  <a:pt x="1934" y="4142"/>
                </a:lnTo>
                <a:lnTo>
                  <a:pt x="1939" y="4147"/>
                </a:lnTo>
                <a:lnTo>
                  <a:pt x="1947" y="4148"/>
                </a:lnTo>
                <a:close/>
                <a:moveTo>
                  <a:pt x="1886" y="4275"/>
                </a:moveTo>
                <a:lnTo>
                  <a:pt x="1885" y="4283"/>
                </a:lnTo>
                <a:lnTo>
                  <a:pt x="1887" y="4290"/>
                </a:lnTo>
                <a:lnTo>
                  <a:pt x="1892" y="4294"/>
                </a:lnTo>
                <a:lnTo>
                  <a:pt x="1899" y="4296"/>
                </a:lnTo>
                <a:lnTo>
                  <a:pt x="1909" y="4294"/>
                </a:lnTo>
                <a:lnTo>
                  <a:pt x="1917" y="4290"/>
                </a:lnTo>
                <a:lnTo>
                  <a:pt x="1923" y="4283"/>
                </a:lnTo>
                <a:lnTo>
                  <a:pt x="1927" y="4275"/>
                </a:lnTo>
                <a:lnTo>
                  <a:pt x="1928" y="4266"/>
                </a:lnTo>
                <a:lnTo>
                  <a:pt x="1926" y="4260"/>
                </a:lnTo>
                <a:lnTo>
                  <a:pt x="1921" y="4255"/>
                </a:lnTo>
                <a:lnTo>
                  <a:pt x="1914" y="4254"/>
                </a:lnTo>
                <a:lnTo>
                  <a:pt x="1905" y="4255"/>
                </a:lnTo>
                <a:lnTo>
                  <a:pt x="1896" y="4260"/>
                </a:lnTo>
                <a:lnTo>
                  <a:pt x="1890" y="4266"/>
                </a:lnTo>
                <a:lnTo>
                  <a:pt x="1886" y="4275"/>
                </a:lnTo>
                <a:close/>
                <a:moveTo>
                  <a:pt x="1838" y="4423"/>
                </a:moveTo>
                <a:lnTo>
                  <a:pt x="1837" y="4431"/>
                </a:lnTo>
                <a:lnTo>
                  <a:pt x="1840" y="4437"/>
                </a:lnTo>
                <a:lnTo>
                  <a:pt x="1845" y="4441"/>
                </a:lnTo>
                <a:lnTo>
                  <a:pt x="1852" y="4443"/>
                </a:lnTo>
                <a:lnTo>
                  <a:pt x="1862" y="4441"/>
                </a:lnTo>
                <a:lnTo>
                  <a:pt x="1869" y="4437"/>
                </a:lnTo>
                <a:lnTo>
                  <a:pt x="1876" y="4431"/>
                </a:lnTo>
                <a:lnTo>
                  <a:pt x="1880" y="4423"/>
                </a:lnTo>
                <a:lnTo>
                  <a:pt x="1881" y="4415"/>
                </a:lnTo>
                <a:lnTo>
                  <a:pt x="1879" y="4407"/>
                </a:lnTo>
                <a:lnTo>
                  <a:pt x="1874" y="4403"/>
                </a:lnTo>
                <a:lnTo>
                  <a:pt x="1866" y="4401"/>
                </a:lnTo>
                <a:lnTo>
                  <a:pt x="1858" y="4403"/>
                </a:lnTo>
                <a:lnTo>
                  <a:pt x="1849" y="4407"/>
                </a:lnTo>
                <a:lnTo>
                  <a:pt x="1842" y="4415"/>
                </a:lnTo>
                <a:lnTo>
                  <a:pt x="1838" y="4423"/>
                </a:lnTo>
                <a:close/>
                <a:moveTo>
                  <a:pt x="1791" y="4570"/>
                </a:moveTo>
                <a:lnTo>
                  <a:pt x="1790" y="4578"/>
                </a:lnTo>
                <a:lnTo>
                  <a:pt x="1792" y="4584"/>
                </a:lnTo>
                <a:lnTo>
                  <a:pt x="1797" y="4589"/>
                </a:lnTo>
                <a:lnTo>
                  <a:pt x="1805" y="4590"/>
                </a:lnTo>
                <a:lnTo>
                  <a:pt x="1814" y="4589"/>
                </a:lnTo>
                <a:lnTo>
                  <a:pt x="1822" y="4584"/>
                </a:lnTo>
                <a:lnTo>
                  <a:pt x="1829" y="4578"/>
                </a:lnTo>
                <a:lnTo>
                  <a:pt x="1833" y="4570"/>
                </a:lnTo>
                <a:lnTo>
                  <a:pt x="1834" y="4562"/>
                </a:lnTo>
                <a:lnTo>
                  <a:pt x="1831" y="4556"/>
                </a:lnTo>
                <a:lnTo>
                  <a:pt x="1826" y="4550"/>
                </a:lnTo>
                <a:lnTo>
                  <a:pt x="1819" y="4549"/>
                </a:lnTo>
                <a:lnTo>
                  <a:pt x="1810" y="4550"/>
                </a:lnTo>
                <a:lnTo>
                  <a:pt x="1802" y="4556"/>
                </a:lnTo>
                <a:lnTo>
                  <a:pt x="1795" y="4562"/>
                </a:lnTo>
                <a:lnTo>
                  <a:pt x="1791" y="4570"/>
                </a:lnTo>
                <a:close/>
                <a:moveTo>
                  <a:pt x="1744" y="4717"/>
                </a:moveTo>
                <a:lnTo>
                  <a:pt x="1743" y="4725"/>
                </a:lnTo>
                <a:lnTo>
                  <a:pt x="1745" y="4732"/>
                </a:lnTo>
                <a:lnTo>
                  <a:pt x="1750" y="4736"/>
                </a:lnTo>
                <a:lnTo>
                  <a:pt x="1757" y="4738"/>
                </a:lnTo>
                <a:lnTo>
                  <a:pt x="1767" y="4736"/>
                </a:lnTo>
                <a:lnTo>
                  <a:pt x="1775" y="4732"/>
                </a:lnTo>
                <a:lnTo>
                  <a:pt x="1781" y="4725"/>
                </a:lnTo>
                <a:lnTo>
                  <a:pt x="1785" y="4717"/>
                </a:lnTo>
                <a:lnTo>
                  <a:pt x="1786" y="4709"/>
                </a:lnTo>
                <a:lnTo>
                  <a:pt x="1784" y="4703"/>
                </a:lnTo>
                <a:lnTo>
                  <a:pt x="1779" y="4699"/>
                </a:lnTo>
                <a:lnTo>
                  <a:pt x="1772" y="4697"/>
                </a:lnTo>
                <a:lnTo>
                  <a:pt x="1763" y="4699"/>
                </a:lnTo>
                <a:lnTo>
                  <a:pt x="1754" y="4703"/>
                </a:lnTo>
                <a:lnTo>
                  <a:pt x="1748" y="4709"/>
                </a:lnTo>
                <a:lnTo>
                  <a:pt x="1744" y="4717"/>
                </a:lnTo>
                <a:close/>
                <a:moveTo>
                  <a:pt x="1696" y="4865"/>
                </a:moveTo>
                <a:lnTo>
                  <a:pt x="1695" y="4873"/>
                </a:lnTo>
                <a:lnTo>
                  <a:pt x="1697" y="4879"/>
                </a:lnTo>
                <a:lnTo>
                  <a:pt x="1703" y="4885"/>
                </a:lnTo>
                <a:lnTo>
                  <a:pt x="1710" y="4886"/>
                </a:lnTo>
                <a:lnTo>
                  <a:pt x="1719" y="4885"/>
                </a:lnTo>
                <a:lnTo>
                  <a:pt x="1727" y="4879"/>
                </a:lnTo>
                <a:lnTo>
                  <a:pt x="1734" y="4873"/>
                </a:lnTo>
                <a:lnTo>
                  <a:pt x="1738" y="4865"/>
                </a:lnTo>
                <a:lnTo>
                  <a:pt x="1739" y="4857"/>
                </a:lnTo>
                <a:lnTo>
                  <a:pt x="1737" y="4850"/>
                </a:lnTo>
                <a:lnTo>
                  <a:pt x="1732" y="4846"/>
                </a:lnTo>
                <a:lnTo>
                  <a:pt x="1724" y="4844"/>
                </a:lnTo>
                <a:lnTo>
                  <a:pt x="1716" y="4846"/>
                </a:lnTo>
                <a:lnTo>
                  <a:pt x="1707" y="4850"/>
                </a:lnTo>
                <a:lnTo>
                  <a:pt x="1700" y="4857"/>
                </a:lnTo>
                <a:lnTo>
                  <a:pt x="1696" y="4865"/>
                </a:lnTo>
                <a:close/>
                <a:moveTo>
                  <a:pt x="1649" y="5012"/>
                </a:moveTo>
                <a:lnTo>
                  <a:pt x="1648" y="5020"/>
                </a:lnTo>
                <a:lnTo>
                  <a:pt x="1650" y="5028"/>
                </a:lnTo>
                <a:lnTo>
                  <a:pt x="1655" y="5032"/>
                </a:lnTo>
                <a:lnTo>
                  <a:pt x="1663" y="5034"/>
                </a:lnTo>
                <a:lnTo>
                  <a:pt x="1672" y="5032"/>
                </a:lnTo>
                <a:lnTo>
                  <a:pt x="1680" y="5028"/>
                </a:lnTo>
                <a:lnTo>
                  <a:pt x="1686" y="5020"/>
                </a:lnTo>
                <a:lnTo>
                  <a:pt x="1691" y="5012"/>
                </a:lnTo>
                <a:lnTo>
                  <a:pt x="1692" y="5004"/>
                </a:lnTo>
                <a:lnTo>
                  <a:pt x="1689" y="4998"/>
                </a:lnTo>
                <a:lnTo>
                  <a:pt x="1684" y="4993"/>
                </a:lnTo>
                <a:lnTo>
                  <a:pt x="1677" y="4992"/>
                </a:lnTo>
                <a:lnTo>
                  <a:pt x="1668" y="4993"/>
                </a:lnTo>
                <a:lnTo>
                  <a:pt x="1659" y="4998"/>
                </a:lnTo>
                <a:lnTo>
                  <a:pt x="1653" y="5004"/>
                </a:lnTo>
                <a:lnTo>
                  <a:pt x="1649" y="5012"/>
                </a:lnTo>
                <a:close/>
                <a:moveTo>
                  <a:pt x="1601" y="5159"/>
                </a:moveTo>
                <a:lnTo>
                  <a:pt x="1600" y="5168"/>
                </a:lnTo>
                <a:lnTo>
                  <a:pt x="1603" y="5175"/>
                </a:lnTo>
                <a:lnTo>
                  <a:pt x="1608" y="5179"/>
                </a:lnTo>
                <a:lnTo>
                  <a:pt x="1615" y="5181"/>
                </a:lnTo>
                <a:lnTo>
                  <a:pt x="1625" y="5179"/>
                </a:lnTo>
                <a:lnTo>
                  <a:pt x="1633" y="5175"/>
                </a:lnTo>
                <a:lnTo>
                  <a:pt x="1639" y="5168"/>
                </a:lnTo>
                <a:lnTo>
                  <a:pt x="1643" y="5159"/>
                </a:lnTo>
                <a:lnTo>
                  <a:pt x="1644" y="5152"/>
                </a:lnTo>
                <a:lnTo>
                  <a:pt x="1642" y="5145"/>
                </a:lnTo>
                <a:lnTo>
                  <a:pt x="1637" y="5141"/>
                </a:lnTo>
                <a:lnTo>
                  <a:pt x="1629" y="5139"/>
                </a:lnTo>
                <a:lnTo>
                  <a:pt x="1621" y="5141"/>
                </a:lnTo>
                <a:lnTo>
                  <a:pt x="1612" y="5145"/>
                </a:lnTo>
                <a:lnTo>
                  <a:pt x="1606" y="5152"/>
                </a:lnTo>
                <a:lnTo>
                  <a:pt x="1601" y="5159"/>
                </a:lnTo>
                <a:close/>
                <a:moveTo>
                  <a:pt x="1554" y="5308"/>
                </a:moveTo>
                <a:lnTo>
                  <a:pt x="1554" y="5316"/>
                </a:lnTo>
                <a:lnTo>
                  <a:pt x="1556" y="5322"/>
                </a:lnTo>
                <a:lnTo>
                  <a:pt x="1561" y="5326"/>
                </a:lnTo>
                <a:lnTo>
                  <a:pt x="1568" y="5328"/>
                </a:lnTo>
                <a:lnTo>
                  <a:pt x="1577" y="5326"/>
                </a:lnTo>
                <a:lnTo>
                  <a:pt x="1585" y="5322"/>
                </a:lnTo>
                <a:lnTo>
                  <a:pt x="1591" y="5316"/>
                </a:lnTo>
                <a:lnTo>
                  <a:pt x="1595" y="5308"/>
                </a:lnTo>
                <a:lnTo>
                  <a:pt x="1596" y="5299"/>
                </a:lnTo>
                <a:lnTo>
                  <a:pt x="1594" y="5293"/>
                </a:lnTo>
                <a:lnTo>
                  <a:pt x="1589" y="5288"/>
                </a:lnTo>
                <a:lnTo>
                  <a:pt x="1582" y="5287"/>
                </a:lnTo>
                <a:lnTo>
                  <a:pt x="1574" y="5288"/>
                </a:lnTo>
                <a:lnTo>
                  <a:pt x="1565" y="5293"/>
                </a:lnTo>
                <a:lnTo>
                  <a:pt x="1559" y="5299"/>
                </a:lnTo>
                <a:lnTo>
                  <a:pt x="1554" y="5308"/>
                </a:lnTo>
                <a:close/>
                <a:moveTo>
                  <a:pt x="1507" y="5455"/>
                </a:moveTo>
                <a:lnTo>
                  <a:pt x="1506" y="5463"/>
                </a:lnTo>
                <a:lnTo>
                  <a:pt x="1508" y="5469"/>
                </a:lnTo>
                <a:lnTo>
                  <a:pt x="1513" y="5474"/>
                </a:lnTo>
                <a:lnTo>
                  <a:pt x="1521" y="5475"/>
                </a:lnTo>
                <a:lnTo>
                  <a:pt x="1530" y="5474"/>
                </a:lnTo>
                <a:lnTo>
                  <a:pt x="1538" y="5469"/>
                </a:lnTo>
                <a:lnTo>
                  <a:pt x="1544" y="5463"/>
                </a:lnTo>
                <a:lnTo>
                  <a:pt x="1548" y="5455"/>
                </a:lnTo>
                <a:lnTo>
                  <a:pt x="1549" y="5447"/>
                </a:lnTo>
                <a:lnTo>
                  <a:pt x="1547" y="5440"/>
                </a:lnTo>
                <a:lnTo>
                  <a:pt x="1542" y="5436"/>
                </a:lnTo>
                <a:lnTo>
                  <a:pt x="1535" y="5434"/>
                </a:lnTo>
                <a:lnTo>
                  <a:pt x="1526" y="5436"/>
                </a:lnTo>
                <a:lnTo>
                  <a:pt x="1517" y="5440"/>
                </a:lnTo>
                <a:lnTo>
                  <a:pt x="1511" y="5447"/>
                </a:lnTo>
                <a:lnTo>
                  <a:pt x="1507" y="5455"/>
                </a:lnTo>
                <a:close/>
                <a:moveTo>
                  <a:pt x="1460" y="5603"/>
                </a:moveTo>
                <a:lnTo>
                  <a:pt x="1459" y="5610"/>
                </a:lnTo>
                <a:lnTo>
                  <a:pt x="1461" y="5617"/>
                </a:lnTo>
                <a:lnTo>
                  <a:pt x="1466" y="5621"/>
                </a:lnTo>
                <a:lnTo>
                  <a:pt x="1473" y="5623"/>
                </a:lnTo>
                <a:lnTo>
                  <a:pt x="1483" y="5621"/>
                </a:lnTo>
                <a:lnTo>
                  <a:pt x="1490" y="5617"/>
                </a:lnTo>
                <a:lnTo>
                  <a:pt x="1497" y="5610"/>
                </a:lnTo>
                <a:lnTo>
                  <a:pt x="1501" y="5603"/>
                </a:lnTo>
                <a:lnTo>
                  <a:pt x="1502" y="5595"/>
                </a:lnTo>
                <a:lnTo>
                  <a:pt x="1499" y="5588"/>
                </a:lnTo>
                <a:lnTo>
                  <a:pt x="1494" y="5584"/>
                </a:lnTo>
                <a:lnTo>
                  <a:pt x="1487" y="5583"/>
                </a:lnTo>
                <a:lnTo>
                  <a:pt x="1479" y="5584"/>
                </a:lnTo>
                <a:lnTo>
                  <a:pt x="1470" y="5588"/>
                </a:lnTo>
                <a:lnTo>
                  <a:pt x="1464" y="5595"/>
                </a:lnTo>
                <a:lnTo>
                  <a:pt x="1460" y="5603"/>
                </a:lnTo>
                <a:close/>
                <a:moveTo>
                  <a:pt x="1413" y="5750"/>
                </a:moveTo>
                <a:lnTo>
                  <a:pt x="1412" y="5758"/>
                </a:lnTo>
                <a:lnTo>
                  <a:pt x="1414" y="5764"/>
                </a:lnTo>
                <a:lnTo>
                  <a:pt x="1419" y="5768"/>
                </a:lnTo>
                <a:lnTo>
                  <a:pt x="1426" y="5771"/>
                </a:lnTo>
                <a:lnTo>
                  <a:pt x="1435" y="5768"/>
                </a:lnTo>
                <a:lnTo>
                  <a:pt x="1443" y="5764"/>
                </a:lnTo>
                <a:lnTo>
                  <a:pt x="1449" y="5758"/>
                </a:lnTo>
                <a:lnTo>
                  <a:pt x="1453" y="5750"/>
                </a:lnTo>
                <a:lnTo>
                  <a:pt x="1454" y="5742"/>
                </a:lnTo>
                <a:lnTo>
                  <a:pt x="1452" y="5736"/>
                </a:lnTo>
                <a:lnTo>
                  <a:pt x="1447" y="5732"/>
                </a:lnTo>
                <a:lnTo>
                  <a:pt x="1440" y="5730"/>
                </a:lnTo>
                <a:lnTo>
                  <a:pt x="1432" y="5732"/>
                </a:lnTo>
                <a:lnTo>
                  <a:pt x="1423" y="5736"/>
                </a:lnTo>
                <a:lnTo>
                  <a:pt x="1417" y="5742"/>
                </a:lnTo>
                <a:lnTo>
                  <a:pt x="1413" y="5750"/>
                </a:lnTo>
                <a:close/>
                <a:moveTo>
                  <a:pt x="1365" y="5897"/>
                </a:moveTo>
                <a:lnTo>
                  <a:pt x="1364" y="5905"/>
                </a:lnTo>
                <a:lnTo>
                  <a:pt x="1367" y="5912"/>
                </a:lnTo>
                <a:lnTo>
                  <a:pt x="1372" y="5916"/>
                </a:lnTo>
                <a:lnTo>
                  <a:pt x="1379" y="5918"/>
                </a:lnTo>
                <a:lnTo>
                  <a:pt x="1388" y="5916"/>
                </a:lnTo>
                <a:lnTo>
                  <a:pt x="1395" y="5912"/>
                </a:lnTo>
                <a:lnTo>
                  <a:pt x="1402" y="5905"/>
                </a:lnTo>
                <a:lnTo>
                  <a:pt x="1406" y="5897"/>
                </a:lnTo>
                <a:lnTo>
                  <a:pt x="1406" y="5890"/>
                </a:lnTo>
                <a:lnTo>
                  <a:pt x="1404" y="5883"/>
                </a:lnTo>
                <a:lnTo>
                  <a:pt x="1399" y="5879"/>
                </a:lnTo>
                <a:lnTo>
                  <a:pt x="1392" y="5878"/>
                </a:lnTo>
                <a:lnTo>
                  <a:pt x="1384" y="5879"/>
                </a:lnTo>
                <a:lnTo>
                  <a:pt x="1376" y="5883"/>
                </a:lnTo>
                <a:lnTo>
                  <a:pt x="1369" y="5890"/>
                </a:lnTo>
                <a:lnTo>
                  <a:pt x="1365" y="5897"/>
                </a:lnTo>
                <a:close/>
                <a:moveTo>
                  <a:pt x="1318" y="6045"/>
                </a:moveTo>
                <a:lnTo>
                  <a:pt x="1317" y="6053"/>
                </a:lnTo>
                <a:lnTo>
                  <a:pt x="1320" y="6059"/>
                </a:lnTo>
                <a:lnTo>
                  <a:pt x="1324" y="6063"/>
                </a:lnTo>
                <a:lnTo>
                  <a:pt x="1331" y="6065"/>
                </a:lnTo>
                <a:lnTo>
                  <a:pt x="1340" y="6063"/>
                </a:lnTo>
                <a:lnTo>
                  <a:pt x="1348" y="6059"/>
                </a:lnTo>
                <a:lnTo>
                  <a:pt x="1354" y="6053"/>
                </a:lnTo>
                <a:lnTo>
                  <a:pt x="1358" y="6045"/>
                </a:lnTo>
                <a:lnTo>
                  <a:pt x="1359" y="6037"/>
                </a:lnTo>
                <a:lnTo>
                  <a:pt x="1357" y="6031"/>
                </a:lnTo>
                <a:lnTo>
                  <a:pt x="1352" y="6027"/>
                </a:lnTo>
                <a:lnTo>
                  <a:pt x="1345" y="6025"/>
                </a:lnTo>
                <a:lnTo>
                  <a:pt x="1337" y="6027"/>
                </a:lnTo>
                <a:lnTo>
                  <a:pt x="1328" y="6031"/>
                </a:lnTo>
                <a:lnTo>
                  <a:pt x="1322" y="6037"/>
                </a:lnTo>
                <a:lnTo>
                  <a:pt x="1318" y="6045"/>
                </a:lnTo>
                <a:close/>
                <a:moveTo>
                  <a:pt x="1271" y="6193"/>
                </a:moveTo>
                <a:lnTo>
                  <a:pt x="1271" y="6200"/>
                </a:lnTo>
                <a:lnTo>
                  <a:pt x="1273" y="6206"/>
                </a:lnTo>
                <a:lnTo>
                  <a:pt x="1277" y="6210"/>
                </a:lnTo>
                <a:lnTo>
                  <a:pt x="1284" y="6212"/>
                </a:lnTo>
                <a:lnTo>
                  <a:pt x="1293" y="6210"/>
                </a:lnTo>
                <a:lnTo>
                  <a:pt x="1300" y="6206"/>
                </a:lnTo>
                <a:lnTo>
                  <a:pt x="1306" y="6200"/>
                </a:lnTo>
                <a:lnTo>
                  <a:pt x="1310" y="6193"/>
                </a:lnTo>
                <a:lnTo>
                  <a:pt x="1311" y="6185"/>
                </a:lnTo>
                <a:lnTo>
                  <a:pt x="1309" y="6179"/>
                </a:lnTo>
                <a:lnTo>
                  <a:pt x="1304" y="6175"/>
                </a:lnTo>
                <a:lnTo>
                  <a:pt x="1297" y="6173"/>
                </a:lnTo>
                <a:lnTo>
                  <a:pt x="1289" y="6175"/>
                </a:lnTo>
                <a:lnTo>
                  <a:pt x="1281" y="6179"/>
                </a:lnTo>
                <a:lnTo>
                  <a:pt x="1275" y="6185"/>
                </a:lnTo>
                <a:lnTo>
                  <a:pt x="1271" y="6193"/>
                </a:lnTo>
                <a:close/>
                <a:moveTo>
                  <a:pt x="1224" y="6340"/>
                </a:moveTo>
                <a:lnTo>
                  <a:pt x="1224" y="6348"/>
                </a:lnTo>
                <a:lnTo>
                  <a:pt x="1226" y="6353"/>
                </a:lnTo>
                <a:lnTo>
                  <a:pt x="1230" y="6357"/>
                </a:lnTo>
                <a:lnTo>
                  <a:pt x="1237" y="6359"/>
                </a:lnTo>
                <a:lnTo>
                  <a:pt x="1246" y="6357"/>
                </a:lnTo>
                <a:lnTo>
                  <a:pt x="1253" y="6353"/>
                </a:lnTo>
                <a:lnTo>
                  <a:pt x="1259" y="6348"/>
                </a:lnTo>
                <a:lnTo>
                  <a:pt x="1262" y="6340"/>
                </a:lnTo>
                <a:lnTo>
                  <a:pt x="1263" y="6333"/>
                </a:lnTo>
                <a:lnTo>
                  <a:pt x="1261" y="6326"/>
                </a:lnTo>
                <a:lnTo>
                  <a:pt x="1256" y="6322"/>
                </a:lnTo>
                <a:lnTo>
                  <a:pt x="1250" y="6321"/>
                </a:lnTo>
                <a:lnTo>
                  <a:pt x="1242" y="6322"/>
                </a:lnTo>
                <a:lnTo>
                  <a:pt x="1234" y="6326"/>
                </a:lnTo>
                <a:lnTo>
                  <a:pt x="1228" y="6333"/>
                </a:lnTo>
                <a:lnTo>
                  <a:pt x="1224" y="6340"/>
                </a:lnTo>
                <a:close/>
                <a:moveTo>
                  <a:pt x="1177" y="6488"/>
                </a:moveTo>
                <a:lnTo>
                  <a:pt x="1177" y="6495"/>
                </a:lnTo>
                <a:lnTo>
                  <a:pt x="1179" y="6500"/>
                </a:lnTo>
                <a:lnTo>
                  <a:pt x="1183" y="6504"/>
                </a:lnTo>
                <a:lnTo>
                  <a:pt x="1190" y="6506"/>
                </a:lnTo>
                <a:lnTo>
                  <a:pt x="1198" y="6504"/>
                </a:lnTo>
                <a:lnTo>
                  <a:pt x="1205" y="6500"/>
                </a:lnTo>
                <a:lnTo>
                  <a:pt x="1211" y="6495"/>
                </a:lnTo>
                <a:lnTo>
                  <a:pt x="1215" y="6488"/>
                </a:lnTo>
                <a:lnTo>
                  <a:pt x="1215" y="6481"/>
                </a:lnTo>
                <a:lnTo>
                  <a:pt x="1213" y="6475"/>
                </a:lnTo>
                <a:lnTo>
                  <a:pt x="1209" y="6471"/>
                </a:lnTo>
                <a:lnTo>
                  <a:pt x="1202" y="6470"/>
                </a:lnTo>
                <a:lnTo>
                  <a:pt x="1195" y="6471"/>
                </a:lnTo>
                <a:lnTo>
                  <a:pt x="1187" y="6475"/>
                </a:lnTo>
                <a:lnTo>
                  <a:pt x="1181" y="6481"/>
                </a:lnTo>
                <a:lnTo>
                  <a:pt x="1177" y="6488"/>
                </a:lnTo>
                <a:close/>
                <a:moveTo>
                  <a:pt x="1131" y="6635"/>
                </a:moveTo>
                <a:lnTo>
                  <a:pt x="1130" y="6642"/>
                </a:lnTo>
                <a:lnTo>
                  <a:pt x="1132" y="6648"/>
                </a:lnTo>
                <a:lnTo>
                  <a:pt x="1136" y="6651"/>
                </a:lnTo>
                <a:lnTo>
                  <a:pt x="1142" y="6653"/>
                </a:lnTo>
                <a:lnTo>
                  <a:pt x="1151" y="6651"/>
                </a:lnTo>
                <a:lnTo>
                  <a:pt x="1158" y="6648"/>
                </a:lnTo>
                <a:lnTo>
                  <a:pt x="1163" y="6642"/>
                </a:lnTo>
                <a:lnTo>
                  <a:pt x="1167" y="6635"/>
                </a:lnTo>
                <a:lnTo>
                  <a:pt x="1168" y="6628"/>
                </a:lnTo>
                <a:lnTo>
                  <a:pt x="1166" y="6623"/>
                </a:lnTo>
                <a:lnTo>
                  <a:pt x="1161" y="6619"/>
                </a:lnTo>
                <a:lnTo>
                  <a:pt x="1155" y="6618"/>
                </a:lnTo>
                <a:lnTo>
                  <a:pt x="1147" y="6619"/>
                </a:lnTo>
                <a:lnTo>
                  <a:pt x="1140" y="6623"/>
                </a:lnTo>
                <a:lnTo>
                  <a:pt x="1134" y="6628"/>
                </a:lnTo>
                <a:lnTo>
                  <a:pt x="1131" y="6635"/>
                </a:lnTo>
                <a:close/>
                <a:moveTo>
                  <a:pt x="1084" y="6782"/>
                </a:moveTo>
                <a:lnTo>
                  <a:pt x="1083" y="6789"/>
                </a:lnTo>
                <a:lnTo>
                  <a:pt x="1085" y="6795"/>
                </a:lnTo>
                <a:lnTo>
                  <a:pt x="1089" y="6799"/>
                </a:lnTo>
                <a:lnTo>
                  <a:pt x="1095" y="6801"/>
                </a:lnTo>
                <a:lnTo>
                  <a:pt x="1103" y="6799"/>
                </a:lnTo>
                <a:lnTo>
                  <a:pt x="1110" y="6795"/>
                </a:lnTo>
                <a:lnTo>
                  <a:pt x="1115" y="6789"/>
                </a:lnTo>
                <a:lnTo>
                  <a:pt x="1119" y="6782"/>
                </a:lnTo>
                <a:lnTo>
                  <a:pt x="1120" y="6776"/>
                </a:lnTo>
                <a:lnTo>
                  <a:pt x="1118" y="6770"/>
                </a:lnTo>
                <a:lnTo>
                  <a:pt x="1114" y="6767"/>
                </a:lnTo>
                <a:lnTo>
                  <a:pt x="1107" y="6765"/>
                </a:lnTo>
                <a:lnTo>
                  <a:pt x="1100" y="6767"/>
                </a:lnTo>
                <a:lnTo>
                  <a:pt x="1092" y="6770"/>
                </a:lnTo>
                <a:lnTo>
                  <a:pt x="1087" y="6776"/>
                </a:lnTo>
                <a:lnTo>
                  <a:pt x="1084" y="6782"/>
                </a:lnTo>
                <a:close/>
                <a:moveTo>
                  <a:pt x="1037" y="6930"/>
                </a:moveTo>
                <a:lnTo>
                  <a:pt x="1036" y="6936"/>
                </a:lnTo>
                <a:lnTo>
                  <a:pt x="1038" y="6943"/>
                </a:lnTo>
                <a:lnTo>
                  <a:pt x="1042" y="6946"/>
                </a:lnTo>
                <a:lnTo>
                  <a:pt x="1049" y="6948"/>
                </a:lnTo>
                <a:lnTo>
                  <a:pt x="1056" y="6946"/>
                </a:lnTo>
                <a:lnTo>
                  <a:pt x="1062" y="6943"/>
                </a:lnTo>
                <a:lnTo>
                  <a:pt x="1068" y="6936"/>
                </a:lnTo>
                <a:lnTo>
                  <a:pt x="1071" y="6930"/>
                </a:lnTo>
                <a:lnTo>
                  <a:pt x="1072" y="6923"/>
                </a:lnTo>
                <a:lnTo>
                  <a:pt x="1070" y="6918"/>
                </a:lnTo>
                <a:lnTo>
                  <a:pt x="1066" y="6914"/>
                </a:lnTo>
                <a:lnTo>
                  <a:pt x="1060" y="6913"/>
                </a:lnTo>
                <a:lnTo>
                  <a:pt x="1053" y="6914"/>
                </a:lnTo>
                <a:lnTo>
                  <a:pt x="1045" y="6918"/>
                </a:lnTo>
                <a:lnTo>
                  <a:pt x="1040" y="6923"/>
                </a:lnTo>
                <a:lnTo>
                  <a:pt x="1037" y="6930"/>
                </a:lnTo>
                <a:close/>
                <a:moveTo>
                  <a:pt x="990" y="7078"/>
                </a:moveTo>
                <a:lnTo>
                  <a:pt x="989" y="7085"/>
                </a:lnTo>
                <a:lnTo>
                  <a:pt x="991" y="7090"/>
                </a:lnTo>
                <a:lnTo>
                  <a:pt x="995" y="7093"/>
                </a:lnTo>
                <a:lnTo>
                  <a:pt x="1002" y="7095"/>
                </a:lnTo>
                <a:lnTo>
                  <a:pt x="1009" y="7093"/>
                </a:lnTo>
                <a:lnTo>
                  <a:pt x="1015" y="7090"/>
                </a:lnTo>
                <a:lnTo>
                  <a:pt x="1020" y="7085"/>
                </a:lnTo>
                <a:lnTo>
                  <a:pt x="1023" y="7078"/>
                </a:lnTo>
                <a:lnTo>
                  <a:pt x="1024" y="7071"/>
                </a:lnTo>
                <a:lnTo>
                  <a:pt x="1022" y="7066"/>
                </a:lnTo>
                <a:lnTo>
                  <a:pt x="1018" y="7062"/>
                </a:lnTo>
                <a:lnTo>
                  <a:pt x="1012" y="7061"/>
                </a:lnTo>
                <a:lnTo>
                  <a:pt x="1005" y="7062"/>
                </a:lnTo>
                <a:lnTo>
                  <a:pt x="998" y="7066"/>
                </a:lnTo>
                <a:lnTo>
                  <a:pt x="993" y="7071"/>
                </a:lnTo>
                <a:lnTo>
                  <a:pt x="990" y="7078"/>
                </a:lnTo>
                <a:close/>
                <a:moveTo>
                  <a:pt x="943" y="7226"/>
                </a:moveTo>
                <a:lnTo>
                  <a:pt x="942" y="7232"/>
                </a:lnTo>
                <a:lnTo>
                  <a:pt x="944" y="7237"/>
                </a:lnTo>
                <a:lnTo>
                  <a:pt x="948" y="7240"/>
                </a:lnTo>
                <a:lnTo>
                  <a:pt x="954" y="7242"/>
                </a:lnTo>
                <a:lnTo>
                  <a:pt x="961" y="7240"/>
                </a:lnTo>
                <a:lnTo>
                  <a:pt x="967" y="7237"/>
                </a:lnTo>
                <a:lnTo>
                  <a:pt x="972" y="7232"/>
                </a:lnTo>
                <a:lnTo>
                  <a:pt x="976" y="7226"/>
                </a:lnTo>
                <a:lnTo>
                  <a:pt x="976" y="7219"/>
                </a:lnTo>
                <a:lnTo>
                  <a:pt x="975" y="7213"/>
                </a:lnTo>
                <a:lnTo>
                  <a:pt x="971" y="7210"/>
                </a:lnTo>
                <a:lnTo>
                  <a:pt x="965" y="7209"/>
                </a:lnTo>
                <a:lnTo>
                  <a:pt x="958" y="7210"/>
                </a:lnTo>
                <a:lnTo>
                  <a:pt x="951" y="7213"/>
                </a:lnTo>
                <a:lnTo>
                  <a:pt x="946" y="7219"/>
                </a:lnTo>
                <a:lnTo>
                  <a:pt x="943" y="7226"/>
                </a:lnTo>
                <a:close/>
                <a:moveTo>
                  <a:pt x="896" y="7373"/>
                </a:moveTo>
                <a:lnTo>
                  <a:pt x="895" y="7379"/>
                </a:lnTo>
                <a:lnTo>
                  <a:pt x="897" y="7384"/>
                </a:lnTo>
                <a:lnTo>
                  <a:pt x="901" y="7387"/>
                </a:lnTo>
                <a:lnTo>
                  <a:pt x="907" y="7389"/>
                </a:lnTo>
                <a:lnTo>
                  <a:pt x="914" y="7387"/>
                </a:lnTo>
                <a:lnTo>
                  <a:pt x="920" y="7384"/>
                </a:lnTo>
                <a:lnTo>
                  <a:pt x="925" y="7379"/>
                </a:lnTo>
                <a:lnTo>
                  <a:pt x="928" y="7373"/>
                </a:lnTo>
                <a:lnTo>
                  <a:pt x="929" y="7367"/>
                </a:lnTo>
                <a:lnTo>
                  <a:pt x="927" y="7362"/>
                </a:lnTo>
                <a:lnTo>
                  <a:pt x="923" y="7359"/>
                </a:lnTo>
                <a:lnTo>
                  <a:pt x="917" y="7356"/>
                </a:lnTo>
                <a:lnTo>
                  <a:pt x="911" y="7359"/>
                </a:lnTo>
                <a:lnTo>
                  <a:pt x="904" y="7362"/>
                </a:lnTo>
                <a:lnTo>
                  <a:pt x="899" y="7367"/>
                </a:lnTo>
                <a:lnTo>
                  <a:pt x="896" y="7373"/>
                </a:lnTo>
                <a:close/>
                <a:moveTo>
                  <a:pt x="849" y="7520"/>
                </a:moveTo>
                <a:lnTo>
                  <a:pt x="848" y="7526"/>
                </a:lnTo>
                <a:lnTo>
                  <a:pt x="850" y="7531"/>
                </a:lnTo>
                <a:lnTo>
                  <a:pt x="854" y="7534"/>
                </a:lnTo>
                <a:lnTo>
                  <a:pt x="860" y="7535"/>
                </a:lnTo>
                <a:lnTo>
                  <a:pt x="866" y="7534"/>
                </a:lnTo>
                <a:lnTo>
                  <a:pt x="872" y="7531"/>
                </a:lnTo>
                <a:lnTo>
                  <a:pt x="877" y="7526"/>
                </a:lnTo>
                <a:lnTo>
                  <a:pt x="880" y="7520"/>
                </a:lnTo>
                <a:lnTo>
                  <a:pt x="880" y="7515"/>
                </a:lnTo>
                <a:lnTo>
                  <a:pt x="879" y="7510"/>
                </a:lnTo>
                <a:lnTo>
                  <a:pt x="875" y="7507"/>
                </a:lnTo>
                <a:lnTo>
                  <a:pt x="870" y="7506"/>
                </a:lnTo>
                <a:lnTo>
                  <a:pt x="863" y="7507"/>
                </a:lnTo>
                <a:lnTo>
                  <a:pt x="857" y="7510"/>
                </a:lnTo>
                <a:lnTo>
                  <a:pt x="852" y="7515"/>
                </a:lnTo>
                <a:lnTo>
                  <a:pt x="849" y="7520"/>
                </a:lnTo>
                <a:close/>
                <a:moveTo>
                  <a:pt x="802" y="7668"/>
                </a:moveTo>
                <a:lnTo>
                  <a:pt x="801" y="7673"/>
                </a:lnTo>
                <a:lnTo>
                  <a:pt x="803" y="7678"/>
                </a:lnTo>
                <a:lnTo>
                  <a:pt x="807" y="7681"/>
                </a:lnTo>
                <a:lnTo>
                  <a:pt x="813" y="7682"/>
                </a:lnTo>
                <a:lnTo>
                  <a:pt x="819" y="7681"/>
                </a:lnTo>
                <a:lnTo>
                  <a:pt x="824" y="7678"/>
                </a:lnTo>
                <a:lnTo>
                  <a:pt x="829" y="7673"/>
                </a:lnTo>
                <a:lnTo>
                  <a:pt x="832" y="7668"/>
                </a:lnTo>
                <a:lnTo>
                  <a:pt x="833" y="7662"/>
                </a:lnTo>
                <a:lnTo>
                  <a:pt x="831" y="7657"/>
                </a:lnTo>
                <a:lnTo>
                  <a:pt x="827" y="7654"/>
                </a:lnTo>
                <a:lnTo>
                  <a:pt x="822" y="7653"/>
                </a:lnTo>
                <a:lnTo>
                  <a:pt x="816" y="7654"/>
                </a:lnTo>
                <a:lnTo>
                  <a:pt x="810" y="7657"/>
                </a:lnTo>
                <a:lnTo>
                  <a:pt x="805" y="7662"/>
                </a:lnTo>
                <a:lnTo>
                  <a:pt x="802" y="7668"/>
                </a:lnTo>
                <a:close/>
                <a:moveTo>
                  <a:pt x="756" y="7815"/>
                </a:moveTo>
                <a:lnTo>
                  <a:pt x="755" y="7820"/>
                </a:lnTo>
                <a:lnTo>
                  <a:pt x="756" y="7826"/>
                </a:lnTo>
                <a:lnTo>
                  <a:pt x="760" y="7829"/>
                </a:lnTo>
                <a:lnTo>
                  <a:pt x="766" y="7830"/>
                </a:lnTo>
                <a:lnTo>
                  <a:pt x="771" y="7829"/>
                </a:lnTo>
                <a:lnTo>
                  <a:pt x="777" y="7826"/>
                </a:lnTo>
                <a:lnTo>
                  <a:pt x="781" y="7820"/>
                </a:lnTo>
                <a:lnTo>
                  <a:pt x="784" y="7815"/>
                </a:lnTo>
                <a:lnTo>
                  <a:pt x="784" y="7810"/>
                </a:lnTo>
                <a:lnTo>
                  <a:pt x="783" y="7805"/>
                </a:lnTo>
                <a:lnTo>
                  <a:pt x="779" y="7802"/>
                </a:lnTo>
                <a:lnTo>
                  <a:pt x="775" y="7801"/>
                </a:lnTo>
                <a:lnTo>
                  <a:pt x="769" y="7802"/>
                </a:lnTo>
                <a:lnTo>
                  <a:pt x="764" y="7805"/>
                </a:lnTo>
                <a:lnTo>
                  <a:pt x="758" y="7810"/>
                </a:lnTo>
                <a:lnTo>
                  <a:pt x="756" y="7815"/>
                </a:lnTo>
                <a:close/>
                <a:moveTo>
                  <a:pt x="709" y="7962"/>
                </a:moveTo>
                <a:lnTo>
                  <a:pt x="708" y="7969"/>
                </a:lnTo>
                <a:lnTo>
                  <a:pt x="709" y="7973"/>
                </a:lnTo>
                <a:lnTo>
                  <a:pt x="713" y="7976"/>
                </a:lnTo>
                <a:lnTo>
                  <a:pt x="719" y="7977"/>
                </a:lnTo>
                <a:lnTo>
                  <a:pt x="724" y="7976"/>
                </a:lnTo>
                <a:lnTo>
                  <a:pt x="729" y="7973"/>
                </a:lnTo>
                <a:lnTo>
                  <a:pt x="733" y="7969"/>
                </a:lnTo>
                <a:lnTo>
                  <a:pt x="736" y="7962"/>
                </a:lnTo>
                <a:lnTo>
                  <a:pt x="737" y="7957"/>
                </a:lnTo>
                <a:lnTo>
                  <a:pt x="735" y="7953"/>
                </a:lnTo>
                <a:lnTo>
                  <a:pt x="732" y="7950"/>
                </a:lnTo>
                <a:lnTo>
                  <a:pt x="727" y="7949"/>
                </a:lnTo>
                <a:lnTo>
                  <a:pt x="722" y="7950"/>
                </a:lnTo>
                <a:lnTo>
                  <a:pt x="715" y="7953"/>
                </a:lnTo>
                <a:lnTo>
                  <a:pt x="711" y="7957"/>
                </a:lnTo>
                <a:lnTo>
                  <a:pt x="709" y="7962"/>
                </a:lnTo>
                <a:close/>
                <a:moveTo>
                  <a:pt x="662" y="8111"/>
                </a:moveTo>
                <a:lnTo>
                  <a:pt x="661" y="8116"/>
                </a:lnTo>
                <a:lnTo>
                  <a:pt x="663" y="8120"/>
                </a:lnTo>
                <a:lnTo>
                  <a:pt x="666" y="8122"/>
                </a:lnTo>
                <a:lnTo>
                  <a:pt x="671" y="8123"/>
                </a:lnTo>
                <a:lnTo>
                  <a:pt x="677" y="8122"/>
                </a:lnTo>
                <a:lnTo>
                  <a:pt x="681" y="8120"/>
                </a:lnTo>
                <a:lnTo>
                  <a:pt x="685" y="8116"/>
                </a:lnTo>
                <a:lnTo>
                  <a:pt x="688" y="8111"/>
                </a:lnTo>
                <a:lnTo>
                  <a:pt x="688" y="8106"/>
                </a:lnTo>
                <a:lnTo>
                  <a:pt x="687" y="8101"/>
                </a:lnTo>
                <a:lnTo>
                  <a:pt x="684" y="8098"/>
                </a:lnTo>
                <a:lnTo>
                  <a:pt x="679" y="8097"/>
                </a:lnTo>
                <a:lnTo>
                  <a:pt x="674" y="8098"/>
                </a:lnTo>
                <a:lnTo>
                  <a:pt x="669" y="8101"/>
                </a:lnTo>
                <a:lnTo>
                  <a:pt x="665" y="8106"/>
                </a:lnTo>
                <a:lnTo>
                  <a:pt x="662" y="8111"/>
                </a:lnTo>
                <a:close/>
                <a:moveTo>
                  <a:pt x="615" y="8258"/>
                </a:moveTo>
                <a:lnTo>
                  <a:pt x="614" y="8263"/>
                </a:lnTo>
                <a:lnTo>
                  <a:pt x="616" y="8267"/>
                </a:lnTo>
                <a:lnTo>
                  <a:pt x="619" y="8269"/>
                </a:lnTo>
                <a:lnTo>
                  <a:pt x="624" y="8270"/>
                </a:lnTo>
                <a:lnTo>
                  <a:pt x="629" y="8269"/>
                </a:lnTo>
                <a:lnTo>
                  <a:pt x="634" y="8267"/>
                </a:lnTo>
                <a:lnTo>
                  <a:pt x="638" y="8263"/>
                </a:lnTo>
                <a:lnTo>
                  <a:pt x="640" y="8258"/>
                </a:lnTo>
                <a:lnTo>
                  <a:pt x="641" y="8253"/>
                </a:lnTo>
                <a:lnTo>
                  <a:pt x="639" y="8250"/>
                </a:lnTo>
                <a:lnTo>
                  <a:pt x="636" y="8247"/>
                </a:lnTo>
                <a:lnTo>
                  <a:pt x="632" y="8246"/>
                </a:lnTo>
                <a:lnTo>
                  <a:pt x="627" y="8247"/>
                </a:lnTo>
                <a:lnTo>
                  <a:pt x="622" y="8250"/>
                </a:lnTo>
                <a:lnTo>
                  <a:pt x="617" y="8253"/>
                </a:lnTo>
                <a:lnTo>
                  <a:pt x="615" y="8258"/>
                </a:lnTo>
                <a:close/>
                <a:moveTo>
                  <a:pt x="568" y="8405"/>
                </a:moveTo>
                <a:lnTo>
                  <a:pt x="568" y="8410"/>
                </a:lnTo>
                <a:lnTo>
                  <a:pt x="569" y="8413"/>
                </a:lnTo>
                <a:lnTo>
                  <a:pt x="572" y="8416"/>
                </a:lnTo>
                <a:lnTo>
                  <a:pt x="577" y="8417"/>
                </a:lnTo>
                <a:lnTo>
                  <a:pt x="582" y="8416"/>
                </a:lnTo>
                <a:lnTo>
                  <a:pt x="586" y="8413"/>
                </a:lnTo>
                <a:lnTo>
                  <a:pt x="590" y="8410"/>
                </a:lnTo>
                <a:lnTo>
                  <a:pt x="592" y="8405"/>
                </a:lnTo>
                <a:lnTo>
                  <a:pt x="592" y="8401"/>
                </a:lnTo>
                <a:lnTo>
                  <a:pt x="591" y="8398"/>
                </a:lnTo>
                <a:lnTo>
                  <a:pt x="588" y="8395"/>
                </a:lnTo>
                <a:lnTo>
                  <a:pt x="584" y="8394"/>
                </a:lnTo>
                <a:lnTo>
                  <a:pt x="580" y="8395"/>
                </a:lnTo>
                <a:lnTo>
                  <a:pt x="575" y="8398"/>
                </a:lnTo>
                <a:lnTo>
                  <a:pt x="571" y="8401"/>
                </a:lnTo>
                <a:lnTo>
                  <a:pt x="568" y="8405"/>
                </a:lnTo>
                <a:close/>
                <a:moveTo>
                  <a:pt x="522" y="8553"/>
                </a:moveTo>
                <a:lnTo>
                  <a:pt x="521" y="8557"/>
                </a:lnTo>
                <a:lnTo>
                  <a:pt x="523" y="8560"/>
                </a:lnTo>
                <a:lnTo>
                  <a:pt x="525" y="8562"/>
                </a:lnTo>
                <a:lnTo>
                  <a:pt x="530" y="8563"/>
                </a:lnTo>
                <a:lnTo>
                  <a:pt x="534" y="8562"/>
                </a:lnTo>
                <a:lnTo>
                  <a:pt x="538" y="8560"/>
                </a:lnTo>
                <a:lnTo>
                  <a:pt x="542" y="8557"/>
                </a:lnTo>
                <a:lnTo>
                  <a:pt x="544" y="8553"/>
                </a:lnTo>
                <a:lnTo>
                  <a:pt x="544" y="8549"/>
                </a:lnTo>
                <a:lnTo>
                  <a:pt x="543" y="8546"/>
                </a:lnTo>
                <a:lnTo>
                  <a:pt x="540" y="8543"/>
                </a:lnTo>
                <a:lnTo>
                  <a:pt x="537" y="8542"/>
                </a:lnTo>
                <a:lnTo>
                  <a:pt x="532" y="8543"/>
                </a:lnTo>
                <a:lnTo>
                  <a:pt x="528" y="8546"/>
                </a:lnTo>
                <a:lnTo>
                  <a:pt x="524" y="8549"/>
                </a:lnTo>
                <a:lnTo>
                  <a:pt x="522" y="8553"/>
                </a:lnTo>
                <a:close/>
                <a:moveTo>
                  <a:pt x="475" y="8700"/>
                </a:moveTo>
                <a:lnTo>
                  <a:pt x="474" y="8704"/>
                </a:lnTo>
                <a:lnTo>
                  <a:pt x="476" y="8707"/>
                </a:lnTo>
                <a:lnTo>
                  <a:pt x="479" y="8709"/>
                </a:lnTo>
                <a:lnTo>
                  <a:pt x="483" y="8710"/>
                </a:lnTo>
                <a:lnTo>
                  <a:pt x="487" y="8709"/>
                </a:lnTo>
                <a:lnTo>
                  <a:pt x="491" y="8707"/>
                </a:lnTo>
                <a:lnTo>
                  <a:pt x="494" y="8704"/>
                </a:lnTo>
                <a:lnTo>
                  <a:pt x="496" y="8700"/>
                </a:lnTo>
                <a:lnTo>
                  <a:pt x="496" y="8696"/>
                </a:lnTo>
                <a:lnTo>
                  <a:pt x="495" y="8693"/>
                </a:lnTo>
                <a:lnTo>
                  <a:pt x="493" y="8691"/>
                </a:lnTo>
                <a:lnTo>
                  <a:pt x="489" y="8690"/>
                </a:lnTo>
                <a:lnTo>
                  <a:pt x="485" y="8691"/>
                </a:lnTo>
                <a:lnTo>
                  <a:pt x="481" y="8693"/>
                </a:lnTo>
                <a:lnTo>
                  <a:pt x="477" y="8696"/>
                </a:lnTo>
                <a:lnTo>
                  <a:pt x="475" y="8700"/>
                </a:lnTo>
                <a:close/>
                <a:moveTo>
                  <a:pt x="428" y="8848"/>
                </a:moveTo>
                <a:lnTo>
                  <a:pt x="428" y="8851"/>
                </a:lnTo>
                <a:lnTo>
                  <a:pt x="429" y="8855"/>
                </a:lnTo>
                <a:lnTo>
                  <a:pt x="432" y="8857"/>
                </a:lnTo>
                <a:lnTo>
                  <a:pt x="436" y="8858"/>
                </a:lnTo>
                <a:lnTo>
                  <a:pt x="439" y="8857"/>
                </a:lnTo>
                <a:lnTo>
                  <a:pt x="443" y="8855"/>
                </a:lnTo>
                <a:lnTo>
                  <a:pt x="446" y="8851"/>
                </a:lnTo>
                <a:lnTo>
                  <a:pt x="448" y="8848"/>
                </a:lnTo>
                <a:lnTo>
                  <a:pt x="448" y="8844"/>
                </a:lnTo>
                <a:lnTo>
                  <a:pt x="447" y="8841"/>
                </a:lnTo>
                <a:lnTo>
                  <a:pt x="445" y="8839"/>
                </a:lnTo>
                <a:lnTo>
                  <a:pt x="442" y="8838"/>
                </a:lnTo>
                <a:lnTo>
                  <a:pt x="438" y="8839"/>
                </a:lnTo>
                <a:lnTo>
                  <a:pt x="434" y="8841"/>
                </a:lnTo>
                <a:lnTo>
                  <a:pt x="430" y="8844"/>
                </a:lnTo>
                <a:lnTo>
                  <a:pt x="428" y="8848"/>
                </a:lnTo>
                <a:close/>
                <a:moveTo>
                  <a:pt x="382" y="8996"/>
                </a:moveTo>
                <a:lnTo>
                  <a:pt x="381" y="8999"/>
                </a:lnTo>
                <a:lnTo>
                  <a:pt x="382" y="9002"/>
                </a:lnTo>
                <a:lnTo>
                  <a:pt x="385" y="9004"/>
                </a:lnTo>
                <a:lnTo>
                  <a:pt x="388" y="9004"/>
                </a:lnTo>
                <a:lnTo>
                  <a:pt x="392" y="9004"/>
                </a:lnTo>
                <a:lnTo>
                  <a:pt x="395" y="9002"/>
                </a:lnTo>
                <a:lnTo>
                  <a:pt x="398" y="8999"/>
                </a:lnTo>
                <a:lnTo>
                  <a:pt x="400" y="8996"/>
                </a:lnTo>
                <a:lnTo>
                  <a:pt x="400" y="8993"/>
                </a:lnTo>
                <a:lnTo>
                  <a:pt x="399" y="8989"/>
                </a:lnTo>
                <a:lnTo>
                  <a:pt x="397" y="8987"/>
                </a:lnTo>
                <a:lnTo>
                  <a:pt x="394" y="8987"/>
                </a:lnTo>
                <a:lnTo>
                  <a:pt x="390" y="8987"/>
                </a:lnTo>
                <a:lnTo>
                  <a:pt x="387" y="8989"/>
                </a:lnTo>
                <a:lnTo>
                  <a:pt x="384" y="8993"/>
                </a:lnTo>
                <a:lnTo>
                  <a:pt x="382" y="8996"/>
                </a:lnTo>
                <a:close/>
                <a:moveTo>
                  <a:pt x="351" y="9143"/>
                </a:moveTo>
                <a:lnTo>
                  <a:pt x="352" y="9140"/>
                </a:lnTo>
                <a:lnTo>
                  <a:pt x="351" y="9138"/>
                </a:lnTo>
                <a:lnTo>
                  <a:pt x="349" y="9136"/>
                </a:lnTo>
                <a:lnTo>
                  <a:pt x="346" y="9136"/>
                </a:lnTo>
                <a:lnTo>
                  <a:pt x="343" y="9136"/>
                </a:lnTo>
                <a:lnTo>
                  <a:pt x="340" y="9138"/>
                </a:lnTo>
                <a:lnTo>
                  <a:pt x="338" y="9140"/>
                </a:lnTo>
                <a:lnTo>
                  <a:pt x="335" y="9143"/>
                </a:lnTo>
                <a:lnTo>
                  <a:pt x="335" y="9146"/>
                </a:lnTo>
                <a:lnTo>
                  <a:pt x="337" y="9149"/>
                </a:lnTo>
                <a:lnTo>
                  <a:pt x="339" y="9150"/>
                </a:lnTo>
                <a:lnTo>
                  <a:pt x="341" y="9151"/>
                </a:lnTo>
                <a:lnTo>
                  <a:pt x="345" y="9150"/>
                </a:lnTo>
                <a:lnTo>
                  <a:pt x="347" y="9149"/>
                </a:lnTo>
                <a:lnTo>
                  <a:pt x="350" y="9146"/>
                </a:lnTo>
                <a:lnTo>
                  <a:pt x="351" y="9143"/>
                </a:lnTo>
                <a:close/>
                <a:moveTo>
                  <a:pt x="303" y="9291"/>
                </a:moveTo>
                <a:lnTo>
                  <a:pt x="304" y="9288"/>
                </a:lnTo>
                <a:lnTo>
                  <a:pt x="303" y="9286"/>
                </a:lnTo>
                <a:lnTo>
                  <a:pt x="301" y="9284"/>
                </a:lnTo>
                <a:lnTo>
                  <a:pt x="299" y="9284"/>
                </a:lnTo>
                <a:lnTo>
                  <a:pt x="296" y="9284"/>
                </a:lnTo>
                <a:lnTo>
                  <a:pt x="293" y="9286"/>
                </a:lnTo>
                <a:lnTo>
                  <a:pt x="291" y="9288"/>
                </a:lnTo>
                <a:lnTo>
                  <a:pt x="290" y="9291"/>
                </a:lnTo>
                <a:lnTo>
                  <a:pt x="289" y="9293"/>
                </a:lnTo>
                <a:lnTo>
                  <a:pt x="290" y="9296"/>
                </a:lnTo>
                <a:lnTo>
                  <a:pt x="292" y="9297"/>
                </a:lnTo>
                <a:lnTo>
                  <a:pt x="294" y="9297"/>
                </a:lnTo>
                <a:lnTo>
                  <a:pt x="297" y="9297"/>
                </a:lnTo>
                <a:lnTo>
                  <a:pt x="300" y="9296"/>
                </a:lnTo>
                <a:lnTo>
                  <a:pt x="302" y="9293"/>
                </a:lnTo>
                <a:lnTo>
                  <a:pt x="303" y="9291"/>
                </a:lnTo>
                <a:close/>
                <a:moveTo>
                  <a:pt x="255" y="9438"/>
                </a:moveTo>
                <a:lnTo>
                  <a:pt x="255" y="9436"/>
                </a:lnTo>
                <a:lnTo>
                  <a:pt x="255" y="9434"/>
                </a:lnTo>
                <a:lnTo>
                  <a:pt x="253" y="9433"/>
                </a:lnTo>
                <a:lnTo>
                  <a:pt x="251" y="9432"/>
                </a:lnTo>
                <a:lnTo>
                  <a:pt x="249" y="9433"/>
                </a:lnTo>
                <a:lnTo>
                  <a:pt x="246" y="9434"/>
                </a:lnTo>
                <a:lnTo>
                  <a:pt x="244" y="9436"/>
                </a:lnTo>
                <a:lnTo>
                  <a:pt x="243" y="9438"/>
                </a:lnTo>
                <a:lnTo>
                  <a:pt x="243" y="9440"/>
                </a:lnTo>
                <a:lnTo>
                  <a:pt x="243" y="9442"/>
                </a:lnTo>
                <a:lnTo>
                  <a:pt x="245" y="9444"/>
                </a:lnTo>
                <a:lnTo>
                  <a:pt x="247" y="9444"/>
                </a:lnTo>
                <a:lnTo>
                  <a:pt x="250" y="9444"/>
                </a:lnTo>
                <a:lnTo>
                  <a:pt x="252" y="9442"/>
                </a:lnTo>
                <a:lnTo>
                  <a:pt x="254" y="9440"/>
                </a:lnTo>
                <a:lnTo>
                  <a:pt x="255" y="9438"/>
                </a:lnTo>
                <a:close/>
                <a:moveTo>
                  <a:pt x="207" y="9585"/>
                </a:moveTo>
                <a:lnTo>
                  <a:pt x="207" y="9583"/>
                </a:lnTo>
                <a:lnTo>
                  <a:pt x="207" y="9582"/>
                </a:lnTo>
                <a:lnTo>
                  <a:pt x="205" y="9581"/>
                </a:lnTo>
                <a:lnTo>
                  <a:pt x="203" y="9580"/>
                </a:lnTo>
                <a:lnTo>
                  <a:pt x="201" y="9581"/>
                </a:lnTo>
                <a:lnTo>
                  <a:pt x="199" y="9582"/>
                </a:lnTo>
                <a:lnTo>
                  <a:pt x="198" y="9583"/>
                </a:lnTo>
                <a:lnTo>
                  <a:pt x="196" y="9585"/>
                </a:lnTo>
                <a:lnTo>
                  <a:pt x="196" y="9587"/>
                </a:lnTo>
                <a:lnTo>
                  <a:pt x="197" y="9589"/>
                </a:lnTo>
                <a:lnTo>
                  <a:pt x="198" y="9590"/>
                </a:lnTo>
                <a:lnTo>
                  <a:pt x="200" y="9591"/>
                </a:lnTo>
                <a:lnTo>
                  <a:pt x="202" y="9590"/>
                </a:lnTo>
                <a:lnTo>
                  <a:pt x="204" y="9589"/>
                </a:lnTo>
                <a:lnTo>
                  <a:pt x="206" y="9587"/>
                </a:lnTo>
                <a:lnTo>
                  <a:pt x="207" y="9585"/>
                </a:lnTo>
                <a:close/>
                <a:moveTo>
                  <a:pt x="159" y="9733"/>
                </a:moveTo>
                <a:lnTo>
                  <a:pt x="159" y="9731"/>
                </a:lnTo>
                <a:lnTo>
                  <a:pt x="158" y="9730"/>
                </a:lnTo>
                <a:lnTo>
                  <a:pt x="157" y="9729"/>
                </a:lnTo>
                <a:lnTo>
                  <a:pt x="156" y="9728"/>
                </a:lnTo>
                <a:lnTo>
                  <a:pt x="154" y="9729"/>
                </a:lnTo>
                <a:lnTo>
                  <a:pt x="152" y="9730"/>
                </a:lnTo>
                <a:lnTo>
                  <a:pt x="151" y="9731"/>
                </a:lnTo>
                <a:lnTo>
                  <a:pt x="150" y="9733"/>
                </a:lnTo>
                <a:lnTo>
                  <a:pt x="150" y="9735"/>
                </a:lnTo>
                <a:lnTo>
                  <a:pt x="150" y="9736"/>
                </a:lnTo>
                <a:lnTo>
                  <a:pt x="151" y="9737"/>
                </a:lnTo>
                <a:lnTo>
                  <a:pt x="153" y="9737"/>
                </a:lnTo>
                <a:lnTo>
                  <a:pt x="155" y="9737"/>
                </a:lnTo>
                <a:lnTo>
                  <a:pt x="156" y="9736"/>
                </a:lnTo>
                <a:lnTo>
                  <a:pt x="158" y="9735"/>
                </a:lnTo>
                <a:lnTo>
                  <a:pt x="159" y="9733"/>
                </a:lnTo>
                <a:close/>
                <a:moveTo>
                  <a:pt x="3084" y="147"/>
                </a:moveTo>
                <a:lnTo>
                  <a:pt x="3087" y="146"/>
                </a:lnTo>
                <a:lnTo>
                  <a:pt x="3088" y="144"/>
                </a:lnTo>
                <a:lnTo>
                  <a:pt x="3088" y="143"/>
                </a:lnTo>
                <a:lnTo>
                  <a:pt x="3088" y="142"/>
                </a:lnTo>
                <a:lnTo>
                  <a:pt x="3087" y="141"/>
                </a:lnTo>
                <a:lnTo>
                  <a:pt x="3086" y="141"/>
                </a:lnTo>
                <a:lnTo>
                  <a:pt x="3084" y="142"/>
                </a:lnTo>
                <a:lnTo>
                  <a:pt x="3082" y="144"/>
                </a:lnTo>
                <a:lnTo>
                  <a:pt x="3082" y="145"/>
                </a:lnTo>
                <a:lnTo>
                  <a:pt x="3082" y="146"/>
                </a:lnTo>
                <a:lnTo>
                  <a:pt x="3083" y="147"/>
                </a:lnTo>
                <a:lnTo>
                  <a:pt x="3084" y="147"/>
                </a:lnTo>
                <a:close/>
                <a:moveTo>
                  <a:pt x="3036" y="295"/>
                </a:moveTo>
                <a:lnTo>
                  <a:pt x="3040" y="294"/>
                </a:lnTo>
                <a:lnTo>
                  <a:pt x="3042" y="291"/>
                </a:lnTo>
                <a:lnTo>
                  <a:pt x="3042" y="290"/>
                </a:lnTo>
                <a:lnTo>
                  <a:pt x="3041" y="289"/>
                </a:lnTo>
                <a:lnTo>
                  <a:pt x="3040" y="288"/>
                </a:lnTo>
                <a:lnTo>
                  <a:pt x="3039" y="287"/>
                </a:lnTo>
                <a:lnTo>
                  <a:pt x="3036" y="289"/>
                </a:lnTo>
                <a:lnTo>
                  <a:pt x="3034" y="291"/>
                </a:lnTo>
                <a:lnTo>
                  <a:pt x="3034" y="293"/>
                </a:lnTo>
                <a:lnTo>
                  <a:pt x="3034" y="294"/>
                </a:lnTo>
                <a:lnTo>
                  <a:pt x="3035" y="295"/>
                </a:lnTo>
                <a:lnTo>
                  <a:pt x="3036" y="295"/>
                </a:lnTo>
                <a:close/>
                <a:moveTo>
                  <a:pt x="2989" y="445"/>
                </a:moveTo>
                <a:lnTo>
                  <a:pt x="2991" y="443"/>
                </a:lnTo>
                <a:lnTo>
                  <a:pt x="2993" y="442"/>
                </a:lnTo>
                <a:lnTo>
                  <a:pt x="2994" y="441"/>
                </a:lnTo>
                <a:lnTo>
                  <a:pt x="2995" y="439"/>
                </a:lnTo>
                <a:lnTo>
                  <a:pt x="2995" y="437"/>
                </a:lnTo>
                <a:lnTo>
                  <a:pt x="2995" y="435"/>
                </a:lnTo>
                <a:lnTo>
                  <a:pt x="2994" y="434"/>
                </a:lnTo>
                <a:lnTo>
                  <a:pt x="2992" y="434"/>
                </a:lnTo>
                <a:lnTo>
                  <a:pt x="2990" y="434"/>
                </a:lnTo>
                <a:lnTo>
                  <a:pt x="2988" y="435"/>
                </a:lnTo>
                <a:lnTo>
                  <a:pt x="2987" y="437"/>
                </a:lnTo>
                <a:lnTo>
                  <a:pt x="2986" y="439"/>
                </a:lnTo>
                <a:lnTo>
                  <a:pt x="2985" y="441"/>
                </a:lnTo>
                <a:lnTo>
                  <a:pt x="2986" y="442"/>
                </a:lnTo>
                <a:lnTo>
                  <a:pt x="2987" y="443"/>
                </a:lnTo>
                <a:lnTo>
                  <a:pt x="2989" y="445"/>
                </a:lnTo>
                <a:close/>
                <a:moveTo>
                  <a:pt x="2941" y="592"/>
                </a:moveTo>
                <a:lnTo>
                  <a:pt x="2943" y="592"/>
                </a:lnTo>
                <a:lnTo>
                  <a:pt x="2945" y="591"/>
                </a:lnTo>
                <a:lnTo>
                  <a:pt x="2947" y="589"/>
                </a:lnTo>
                <a:lnTo>
                  <a:pt x="2948" y="587"/>
                </a:lnTo>
                <a:lnTo>
                  <a:pt x="2948" y="585"/>
                </a:lnTo>
                <a:lnTo>
                  <a:pt x="2948" y="582"/>
                </a:lnTo>
                <a:lnTo>
                  <a:pt x="2947" y="581"/>
                </a:lnTo>
                <a:lnTo>
                  <a:pt x="2945" y="581"/>
                </a:lnTo>
                <a:lnTo>
                  <a:pt x="2942" y="581"/>
                </a:lnTo>
                <a:lnTo>
                  <a:pt x="2940" y="582"/>
                </a:lnTo>
                <a:lnTo>
                  <a:pt x="2939" y="585"/>
                </a:lnTo>
                <a:lnTo>
                  <a:pt x="2938" y="587"/>
                </a:lnTo>
                <a:lnTo>
                  <a:pt x="2938" y="589"/>
                </a:lnTo>
                <a:lnTo>
                  <a:pt x="2938" y="591"/>
                </a:lnTo>
                <a:lnTo>
                  <a:pt x="2939" y="592"/>
                </a:lnTo>
                <a:lnTo>
                  <a:pt x="2941" y="592"/>
                </a:lnTo>
                <a:close/>
                <a:moveTo>
                  <a:pt x="2894" y="741"/>
                </a:moveTo>
                <a:lnTo>
                  <a:pt x="2896" y="740"/>
                </a:lnTo>
                <a:lnTo>
                  <a:pt x="2898" y="739"/>
                </a:lnTo>
                <a:lnTo>
                  <a:pt x="2900" y="737"/>
                </a:lnTo>
                <a:lnTo>
                  <a:pt x="2903" y="735"/>
                </a:lnTo>
                <a:lnTo>
                  <a:pt x="2903" y="732"/>
                </a:lnTo>
                <a:lnTo>
                  <a:pt x="2902" y="730"/>
                </a:lnTo>
                <a:lnTo>
                  <a:pt x="2900" y="729"/>
                </a:lnTo>
                <a:lnTo>
                  <a:pt x="2898" y="728"/>
                </a:lnTo>
                <a:lnTo>
                  <a:pt x="2895" y="729"/>
                </a:lnTo>
                <a:lnTo>
                  <a:pt x="2893" y="730"/>
                </a:lnTo>
                <a:lnTo>
                  <a:pt x="2891" y="732"/>
                </a:lnTo>
                <a:lnTo>
                  <a:pt x="2890" y="735"/>
                </a:lnTo>
                <a:lnTo>
                  <a:pt x="2889" y="737"/>
                </a:lnTo>
                <a:lnTo>
                  <a:pt x="2890" y="739"/>
                </a:lnTo>
                <a:lnTo>
                  <a:pt x="2891" y="740"/>
                </a:lnTo>
                <a:lnTo>
                  <a:pt x="2894" y="741"/>
                </a:lnTo>
                <a:close/>
                <a:moveTo>
                  <a:pt x="2846" y="889"/>
                </a:moveTo>
                <a:lnTo>
                  <a:pt x="2849" y="888"/>
                </a:lnTo>
                <a:lnTo>
                  <a:pt x="2851" y="887"/>
                </a:lnTo>
                <a:lnTo>
                  <a:pt x="2855" y="885"/>
                </a:lnTo>
                <a:lnTo>
                  <a:pt x="2856" y="882"/>
                </a:lnTo>
                <a:lnTo>
                  <a:pt x="2856" y="879"/>
                </a:lnTo>
                <a:lnTo>
                  <a:pt x="2856" y="877"/>
                </a:lnTo>
                <a:lnTo>
                  <a:pt x="2853" y="876"/>
                </a:lnTo>
                <a:lnTo>
                  <a:pt x="2850" y="875"/>
                </a:lnTo>
                <a:lnTo>
                  <a:pt x="2848" y="876"/>
                </a:lnTo>
                <a:lnTo>
                  <a:pt x="2845" y="877"/>
                </a:lnTo>
                <a:lnTo>
                  <a:pt x="2843" y="879"/>
                </a:lnTo>
                <a:lnTo>
                  <a:pt x="2841" y="882"/>
                </a:lnTo>
                <a:lnTo>
                  <a:pt x="2841" y="885"/>
                </a:lnTo>
                <a:lnTo>
                  <a:pt x="2842" y="887"/>
                </a:lnTo>
                <a:lnTo>
                  <a:pt x="2844" y="888"/>
                </a:lnTo>
                <a:lnTo>
                  <a:pt x="2846" y="889"/>
                </a:lnTo>
                <a:close/>
                <a:moveTo>
                  <a:pt x="2799" y="1036"/>
                </a:moveTo>
                <a:lnTo>
                  <a:pt x="2802" y="1036"/>
                </a:lnTo>
                <a:lnTo>
                  <a:pt x="2804" y="1034"/>
                </a:lnTo>
                <a:lnTo>
                  <a:pt x="2808" y="1032"/>
                </a:lnTo>
                <a:lnTo>
                  <a:pt x="2809" y="1029"/>
                </a:lnTo>
                <a:lnTo>
                  <a:pt x="2809" y="1026"/>
                </a:lnTo>
                <a:lnTo>
                  <a:pt x="2809" y="1024"/>
                </a:lnTo>
                <a:lnTo>
                  <a:pt x="2807" y="1023"/>
                </a:lnTo>
                <a:lnTo>
                  <a:pt x="2803" y="1022"/>
                </a:lnTo>
                <a:lnTo>
                  <a:pt x="2800" y="1023"/>
                </a:lnTo>
                <a:lnTo>
                  <a:pt x="2797" y="1024"/>
                </a:lnTo>
                <a:lnTo>
                  <a:pt x="2795" y="1026"/>
                </a:lnTo>
                <a:lnTo>
                  <a:pt x="2794" y="1029"/>
                </a:lnTo>
                <a:lnTo>
                  <a:pt x="2793" y="1032"/>
                </a:lnTo>
                <a:lnTo>
                  <a:pt x="2794" y="1034"/>
                </a:lnTo>
                <a:lnTo>
                  <a:pt x="2796" y="1036"/>
                </a:lnTo>
                <a:lnTo>
                  <a:pt x="2799" y="1036"/>
                </a:lnTo>
                <a:close/>
                <a:moveTo>
                  <a:pt x="2751" y="1185"/>
                </a:moveTo>
                <a:lnTo>
                  <a:pt x="2754" y="1184"/>
                </a:lnTo>
                <a:lnTo>
                  <a:pt x="2757" y="1182"/>
                </a:lnTo>
                <a:lnTo>
                  <a:pt x="2761" y="1180"/>
                </a:lnTo>
                <a:lnTo>
                  <a:pt x="2763" y="1177"/>
                </a:lnTo>
                <a:lnTo>
                  <a:pt x="2763" y="1173"/>
                </a:lnTo>
                <a:lnTo>
                  <a:pt x="2762" y="1171"/>
                </a:lnTo>
                <a:lnTo>
                  <a:pt x="2760" y="1169"/>
                </a:lnTo>
                <a:lnTo>
                  <a:pt x="2756" y="1169"/>
                </a:lnTo>
                <a:lnTo>
                  <a:pt x="2753" y="1169"/>
                </a:lnTo>
                <a:lnTo>
                  <a:pt x="2750" y="1171"/>
                </a:lnTo>
                <a:lnTo>
                  <a:pt x="2747" y="1173"/>
                </a:lnTo>
                <a:lnTo>
                  <a:pt x="2745" y="1177"/>
                </a:lnTo>
                <a:lnTo>
                  <a:pt x="2745" y="1180"/>
                </a:lnTo>
                <a:lnTo>
                  <a:pt x="2746" y="1182"/>
                </a:lnTo>
                <a:lnTo>
                  <a:pt x="2748" y="1184"/>
                </a:lnTo>
                <a:lnTo>
                  <a:pt x="2751" y="1185"/>
                </a:lnTo>
                <a:close/>
                <a:moveTo>
                  <a:pt x="2703" y="1333"/>
                </a:moveTo>
                <a:lnTo>
                  <a:pt x="2707" y="1333"/>
                </a:lnTo>
                <a:lnTo>
                  <a:pt x="2710" y="1330"/>
                </a:lnTo>
                <a:lnTo>
                  <a:pt x="2714" y="1327"/>
                </a:lnTo>
                <a:lnTo>
                  <a:pt x="2716" y="1324"/>
                </a:lnTo>
                <a:lnTo>
                  <a:pt x="2716" y="1321"/>
                </a:lnTo>
                <a:lnTo>
                  <a:pt x="2715" y="1318"/>
                </a:lnTo>
                <a:lnTo>
                  <a:pt x="2713" y="1316"/>
                </a:lnTo>
                <a:lnTo>
                  <a:pt x="2709" y="1316"/>
                </a:lnTo>
                <a:lnTo>
                  <a:pt x="2705" y="1316"/>
                </a:lnTo>
                <a:lnTo>
                  <a:pt x="2702" y="1318"/>
                </a:lnTo>
                <a:lnTo>
                  <a:pt x="2699" y="1321"/>
                </a:lnTo>
                <a:lnTo>
                  <a:pt x="2698" y="1324"/>
                </a:lnTo>
                <a:lnTo>
                  <a:pt x="2697" y="1327"/>
                </a:lnTo>
                <a:lnTo>
                  <a:pt x="2698" y="1330"/>
                </a:lnTo>
                <a:lnTo>
                  <a:pt x="2700" y="1333"/>
                </a:lnTo>
                <a:lnTo>
                  <a:pt x="2703" y="1333"/>
                </a:lnTo>
                <a:close/>
                <a:moveTo>
                  <a:pt x="2656" y="1482"/>
                </a:moveTo>
                <a:lnTo>
                  <a:pt x="2660" y="1481"/>
                </a:lnTo>
                <a:lnTo>
                  <a:pt x="2663" y="1479"/>
                </a:lnTo>
                <a:lnTo>
                  <a:pt x="2667" y="1476"/>
                </a:lnTo>
                <a:lnTo>
                  <a:pt x="2669" y="1472"/>
                </a:lnTo>
                <a:lnTo>
                  <a:pt x="2669" y="1468"/>
                </a:lnTo>
                <a:lnTo>
                  <a:pt x="2668" y="1465"/>
                </a:lnTo>
                <a:lnTo>
                  <a:pt x="2666" y="1463"/>
                </a:lnTo>
                <a:lnTo>
                  <a:pt x="2662" y="1462"/>
                </a:lnTo>
                <a:lnTo>
                  <a:pt x="2658" y="1463"/>
                </a:lnTo>
                <a:lnTo>
                  <a:pt x="2654" y="1465"/>
                </a:lnTo>
                <a:lnTo>
                  <a:pt x="2651" y="1468"/>
                </a:lnTo>
                <a:lnTo>
                  <a:pt x="2650" y="1472"/>
                </a:lnTo>
                <a:lnTo>
                  <a:pt x="2649" y="1476"/>
                </a:lnTo>
                <a:lnTo>
                  <a:pt x="2650" y="1479"/>
                </a:lnTo>
                <a:lnTo>
                  <a:pt x="2652" y="1481"/>
                </a:lnTo>
                <a:lnTo>
                  <a:pt x="2656" y="1482"/>
                </a:lnTo>
                <a:close/>
                <a:moveTo>
                  <a:pt x="2608" y="1629"/>
                </a:moveTo>
                <a:lnTo>
                  <a:pt x="2612" y="1629"/>
                </a:lnTo>
                <a:lnTo>
                  <a:pt x="2617" y="1626"/>
                </a:lnTo>
                <a:lnTo>
                  <a:pt x="2620" y="1623"/>
                </a:lnTo>
                <a:lnTo>
                  <a:pt x="2622" y="1620"/>
                </a:lnTo>
                <a:lnTo>
                  <a:pt x="2622" y="1616"/>
                </a:lnTo>
                <a:lnTo>
                  <a:pt x="2621" y="1613"/>
                </a:lnTo>
                <a:lnTo>
                  <a:pt x="2619" y="1610"/>
                </a:lnTo>
                <a:lnTo>
                  <a:pt x="2614" y="1609"/>
                </a:lnTo>
                <a:lnTo>
                  <a:pt x="2610" y="1610"/>
                </a:lnTo>
                <a:lnTo>
                  <a:pt x="2607" y="1613"/>
                </a:lnTo>
                <a:lnTo>
                  <a:pt x="2604" y="1616"/>
                </a:lnTo>
                <a:lnTo>
                  <a:pt x="2602" y="1620"/>
                </a:lnTo>
                <a:lnTo>
                  <a:pt x="2601" y="1623"/>
                </a:lnTo>
                <a:lnTo>
                  <a:pt x="2602" y="1626"/>
                </a:lnTo>
                <a:lnTo>
                  <a:pt x="2605" y="1629"/>
                </a:lnTo>
                <a:lnTo>
                  <a:pt x="2608" y="1629"/>
                </a:lnTo>
                <a:close/>
                <a:moveTo>
                  <a:pt x="2561" y="1777"/>
                </a:moveTo>
                <a:lnTo>
                  <a:pt x="2565" y="1777"/>
                </a:lnTo>
                <a:lnTo>
                  <a:pt x="2570" y="1774"/>
                </a:lnTo>
                <a:lnTo>
                  <a:pt x="2573" y="1771"/>
                </a:lnTo>
                <a:lnTo>
                  <a:pt x="2575" y="1767"/>
                </a:lnTo>
                <a:lnTo>
                  <a:pt x="2576" y="1763"/>
                </a:lnTo>
                <a:lnTo>
                  <a:pt x="2575" y="1760"/>
                </a:lnTo>
                <a:lnTo>
                  <a:pt x="2572" y="1757"/>
                </a:lnTo>
                <a:lnTo>
                  <a:pt x="2567" y="1757"/>
                </a:lnTo>
                <a:lnTo>
                  <a:pt x="2563" y="1757"/>
                </a:lnTo>
                <a:lnTo>
                  <a:pt x="2559" y="1760"/>
                </a:lnTo>
                <a:lnTo>
                  <a:pt x="2556" y="1763"/>
                </a:lnTo>
                <a:lnTo>
                  <a:pt x="2554" y="1767"/>
                </a:lnTo>
                <a:lnTo>
                  <a:pt x="2553" y="1771"/>
                </a:lnTo>
                <a:lnTo>
                  <a:pt x="2554" y="1774"/>
                </a:lnTo>
                <a:lnTo>
                  <a:pt x="2557" y="1777"/>
                </a:lnTo>
                <a:lnTo>
                  <a:pt x="2561" y="1777"/>
                </a:lnTo>
                <a:close/>
                <a:moveTo>
                  <a:pt x="2513" y="1925"/>
                </a:moveTo>
                <a:lnTo>
                  <a:pt x="2518" y="1924"/>
                </a:lnTo>
                <a:lnTo>
                  <a:pt x="2523" y="1922"/>
                </a:lnTo>
                <a:lnTo>
                  <a:pt x="2526" y="1919"/>
                </a:lnTo>
                <a:lnTo>
                  <a:pt x="2528" y="1914"/>
                </a:lnTo>
                <a:lnTo>
                  <a:pt x="2529" y="1910"/>
                </a:lnTo>
                <a:lnTo>
                  <a:pt x="2528" y="1907"/>
                </a:lnTo>
                <a:lnTo>
                  <a:pt x="2525" y="1904"/>
                </a:lnTo>
                <a:lnTo>
                  <a:pt x="2520" y="1904"/>
                </a:lnTo>
                <a:lnTo>
                  <a:pt x="2516" y="1904"/>
                </a:lnTo>
                <a:lnTo>
                  <a:pt x="2511" y="1907"/>
                </a:lnTo>
                <a:lnTo>
                  <a:pt x="2508" y="1910"/>
                </a:lnTo>
                <a:lnTo>
                  <a:pt x="2506" y="1914"/>
                </a:lnTo>
                <a:lnTo>
                  <a:pt x="2505" y="1919"/>
                </a:lnTo>
                <a:lnTo>
                  <a:pt x="2507" y="1922"/>
                </a:lnTo>
                <a:lnTo>
                  <a:pt x="2509" y="1924"/>
                </a:lnTo>
                <a:lnTo>
                  <a:pt x="2513" y="1925"/>
                </a:lnTo>
                <a:close/>
                <a:moveTo>
                  <a:pt x="2466" y="2073"/>
                </a:moveTo>
                <a:lnTo>
                  <a:pt x="2470" y="2072"/>
                </a:lnTo>
                <a:lnTo>
                  <a:pt x="2476" y="2070"/>
                </a:lnTo>
                <a:lnTo>
                  <a:pt x="2479" y="2066"/>
                </a:lnTo>
                <a:lnTo>
                  <a:pt x="2481" y="2062"/>
                </a:lnTo>
                <a:lnTo>
                  <a:pt x="2482" y="2057"/>
                </a:lnTo>
                <a:lnTo>
                  <a:pt x="2481" y="2054"/>
                </a:lnTo>
                <a:lnTo>
                  <a:pt x="2478" y="2051"/>
                </a:lnTo>
                <a:lnTo>
                  <a:pt x="2473" y="2051"/>
                </a:lnTo>
                <a:lnTo>
                  <a:pt x="2468" y="2051"/>
                </a:lnTo>
                <a:lnTo>
                  <a:pt x="2464" y="2054"/>
                </a:lnTo>
                <a:lnTo>
                  <a:pt x="2460" y="2057"/>
                </a:lnTo>
                <a:lnTo>
                  <a:pt x="2458" y="2062"/>
                </a:lnTo>
                <a:lnTo>
                  <a:pt x="2458" y="2066"/>
                </a:lnTo>
                <a:lnTo>
                  <a:pt x="2459" y="2070"/>
                </a:lnTo>
                <a:lnTo>
                  <a:pt x="2462" y="2072"/>
                </a:lnTo>
                <a:lnTo>
                  <a:pt x="2466" y="2073"/>
                </a:lnTo>
                <a:close/>
                <a:moveTo>
                  <a:pt x="2418" y="2222"/>
                </a:moveTo>
                <a:lnTo>
                  <a:pt x="2423" y="2221"/>
                </a:lnTo>
                <a:lnTo>
                  <a:pt x="2428" y="2217"/>
                </a:lnTo>
                <a:lnTo>
                  <a:pt x="2432" y="2214"/>
                </a:lnTo>
                <a:lnTo>
                  <a:pt x="2435" y="2209"/>
                </a:lnTo>
                <a:lnTo>
                  <a:pt x="2435" y="2205"/>
                </a:lnTo>
                <a:lnTo>
                  <a:pt x="2434" y="2201"/>
                </a:lnTo>
                <a:lnTo>
                  <a:pt x="2431" y="2198"/>
                </a:lnTo>
                <a:lnTo>
                  <a:pt x="2427" y="2198"/>
                </a:lnTo>
                <a:lnTo>
                  <a:pt x="2421" y="2198"/>
                </a:lnTo>
                <a:lnTo>
                  <a:pt x="2416" y="2201"/>
                </a:lnTo>
                <a:lnTo>
                  <a:pt x="2413" y="2205"/>
                </a:lnTo>
                <a:lnTo>
                  <a:pt x="2410" y="2209"/>
                </a:lnTo>
                <a:lnTo>
                  <a:pt x="2410" y="2214"/>
                </a:lnTo>
                <a:lnTo>
                  <a:pt x="2411" y="2217"/>
                </a:lnTo>
                <a:lnTo>
                  <a:pt x="2414" y="2221"/>
                </a:lnTo>
                <a:lnTo>
                  <a:pt x="2418" y="2222"/>
                </a:lnTo>
                <a:close/>
                <a:moveTo>
                  <a:pt x="2371" y="2370"/>
                </a:moveTo>
                <a:lnTo>
                  <a:pt x="2376" y="2369"/>
                </a:lnTo>
                <a:lnTo>
                  <a:pt x="2381" y="2366"/>
                </a:lnTo>
                <a:lnTo>
                  <a:pt x="2385" y="2362"/>
                </a:lnTo>
                <a:lnTo>
                  <a:pt x="2388" y="2357"/>
                </a:lnTo>
                <a:lnTo>
                  <a:pt x="2388" y="2352"/>
                </a:lnTo>
                <a:lnTo>
                  <a:pt x="2387" y="2348"/>
                </a:lnTo>
                <a:lnTo>
                  <a:pt x="2384" y="2345"/>
                </a:lnTo>
                <a:lnTo>
                  <a:pt x="2378" y="2345"/>
                </a:lnTo>
                <a:lnTo>
                  <a:pt x="2373" y="2345"/>
                </a:lnTo>
                <a:lnTo>
                  <a:pt x="2369" y="2348"/>
                </a:lnTo>
                <a:lnTo>
                  <a:pt x="2365" y="2352"/>
                </a:lnTo>
                <a:lnTo>
                  <a:pt x="2363" y="2357"/>
                </a:lnTo>
                <a:lnTo>
                  <a:pt x="2362" y="2362"/>
                </a:lnTo>
                <a:lnTo>
                  <a:pt x="2363" y="2366"/>
                </a:lnTo>
                <a:lnTo>
                  <a:pt x="2366" y="2369"/>
                </a:lnTo>
                <a:lnTo>
                  <a:pt x="2371" y="2370"/>
                </a:lnTo>
                <a:close/>
                <a:moveTo>
                  <a:pt x="2323" y="2517"/>
                </a:moveTo>
                <a:lnTo>
                  <a:pt x="2328" y="2516"/>
                </a:lnTo>
                <a:lnTo>
                  <a:pt x="2334" y="2514"/>
                </a:lnTo>
                <a:lnTo>
                  <a:pt x="2338" y="2510"/>
                </a:lnTo>
                <a:lnTo>
                  <a:pt x="2341" y="2505"/>
                </a:lnTo>
                <a:lnTo>
                  <a:pt x="2341" y="2500"/>
                </a:lnTo>
                <a:lnTo>
                  <a:pt x="2340" y="2495"/>
                </a:lnTo>
                <a:lnTo>
                  <a:pt x="2337" y="2492"/>
                </a:lnTo>
                <a:lnTo>
                  <a:pt x="2332" y="2491"/>
                </a:lnTo>
                <a:lnTo>
                  <a:pt x="2326" y="2492"/>
                </a:lnTo>
                <a:lnTo>
                  <a:pt x="2321" y="2495"/>
                </a:lnTo>
                <a:lnTo>
                  <a:pt x="2317" y="2500"/>
                </a:lnTo>
                <a:lnTo>
                  <a:pt x="2315" y="2505"/>
                </a:lnTo>
                <a:lnTo>
                  <a:pt x="2314" y="2510"/>
                </a:lnTo>
                <a:lnTo>
                  <a:pt x="2316" y="2514"/>
                </a:lnTo>
                <a:lnTo>
                  <a:pt x="2319" y="2516"/>
                </a:lnTo>
                <a:lnTo>
                  <a:pt x="2323" y="2517"/>
                </a:lnTo>
                <a:close/>
                <a:moveTo>
                  <a:pt x="2276" y="2665"/>
                </a:moveTo>
                <a:lnTo>
                  <a:pt x="2281" y="2664"/>
                </a:lnTo>
                <a:lnTo>
                  <a:pt x="2287" y="2661"/>
                </a:lnTo>
                <a:lnTo>
                  <a:pt x="2291" y="2657"/>
                </a:lnTo>
                <a:lnTo>
                  <a:pt x="2294" y="2652"/>
                </a:lnTo>
                <a:lnTo>
                  <a:pt x="2294" y="2647"/>
                </a:lnTo>
                <a:lnTo>
                  <a:pt x="2293" y="2643"/>
                </a:lnTo>
                <a:lnTo>
                  <a:pt x="2290" y="2640"/>
                </a:lnTo>
                <a:lnTo>
                  <a:pt x="2285" y="2638"/>
                </a:lnTo>
                <a:lnTo>
                  <a:pt x="2279" y="2640"/>
                </a:lnTo>
                <a:lnTo>
                  <a:pt x="2274" y="2643"/>
                </a:lnTo>
                <a:lnTo>
                  <a:pt x="2270" y="2647"/>
                </a:lnTo>
                <a:lnTo>
                  <a:pt x="2267" y="2652"/>
                </a:lnTo>
                <a:lnTo>
                  <a:pt x="2266" y="2657"/>
                </a:lnTo>
                <a:lnTo>
                  <a:pt x="2268" y="2661"/>
                </a:lnTo>
                <a:lnTo>
                  <a:pt x="2271" y="2664"/>
                </a:lnTo>
                <a:lnTo>
                  <a:pt x="2276" y="2665"/>
                </a:lnTo>
                <a:close/>
                <a:moveTo>
                  <a:pt x="2228" y="2813"/>
                </a:moveTo>
                <a:lnTo>
                  <a:pt x="2234" y="2812"/>
                </a:lnTo>
                <a:lnTo>
                  <a:pt x="2240" y="2809"/>
                </a:lnTo>
                <a:lnTo>
                  <a:pt x="2244" y="2805"/>
                </a:lnTo>
                <a:lnTo>
                  <a:pt x="2247" y="2800"/>
                </a:lnTo>
                <a:lnTo>
                  <a:pt x="2247" y="2794"/>
                </a:lnTo>
                <a:lnTo>
                  <a:pt x="2246" y="2790"/>
                </a:lnTo>
                <a:lnTo>
                  <a:pt x="2242" y="2787"/>
                </a:lnTo>
                <a:lnTo>
                  <a:pt x="2238" y="2786"/>
                </a:lnTo>
                <a:lnTo>
                  <a:pt x="2231" y="2787"/>
                </a:lnTo>
                <a:lnTo>
                  <a:pt x="2226" y="2790"/>
                </a:lnTo>
                <a:lnTo>
                  <a:pt x="2222" y="2794"/>
                </a:lnTo>
                <a:lnTo>
                  <a:pt x="2219" y="2800"/>
                </a:lnTo>
                <a:lnTo>
                  <a:pt x="2219" y="2805"/>
                </a:lnTo>
                <a:lnTo>
                  <a:pt x="2220" y="2809"/>
                </a:lnTo>
                <a:lnTo>
                  <a:pt x="2223" y="2812"/>
                </a:lnTo>
                <a:lnTo>
                  <a:pt x="2228" y="2813"/>
                </a:lnTo>
                <a:close/>
                <a:moveTo>
                  <a:pt x="2181" y="2961"/>
                </a:moveTo>
                <a:lnTo>
                  <a:pt x="2186" y="2960"/>
                </a:lnTo>
                <a:lnTo>
                  <a:pt x="2193" y="2957"/>
                </a:lnTo>
                <a:lnTo>
                  <a:pt x="2197" y="2952"/>
                </a:lnTo>
                <a:lnTo>
                  <a:pt x="2200" y="2947"/>
                </a:lnTo>
                <a:lnTo>
                  <a:pt x="2200" y="2942"/>
                </a:lnTo>
                <a:lnTo>
                  <a:pt x="2199" y="2937"/>
                </a:lnTo>
                <a:lnTo>
                  <a:pt x="2195" y="2934"/>
                </a:lnTo>
                <a:lnTo>
                  <a:pt x="2190" y="2933"/>
                </a:lnTo>
                <a:lnTo>
                  <a:pt x="2184" y="2934"/>
                </a:lnTo>
                <a:lnTo>
                  <a:pt x="2178" y="2937"/>
                </a:lnTo>
                <a:lnTo>
                  <a:pt x="2174" y="2942"/>
                </a:lnTo>
                <a:lnTo>
                  <a:pt x="2171" y="2947"/>
                </a:lnTo>
                <a:lnTo>
                  <a:pt x="2171" y="2952"/>
                </a:lnTo>
                <a:lnTo>
                  <a:pt x="2172" y="2957"/>
                </a:lnTo>
                <a:lnTo>
                  <a:pt x="2176" y="2960"/>
                </a:lnTo>
                <a:lnTo>
                  <a:pt x="2181" y="2961"/>
                </a:lnTo>
                <a:close/>
                <a:moveTo>
                  <a:pt x="2133" y="3109"/>
                </a:moveTo>
                <a:lnTo>
                  <a:pt x="2139" y="3108"/>
                </a:lnTo>
                <a:lnTo>
                  <a:pt x="2145" y="3104"/>
                </a:lnTo>
                <a:lnTo>
                  <a:pt x="2150" y="3100"/>
                </a:lnTo>
                <a:lnTo>
                  <a:pt x="2153" y="3094"/>
                </a:lnTo>
                <a:lnTo>
                  <a:pt x="2153" y="3089"/>
                </a:lnTo>
                <a:lnTo>
                  <a:pt x="2152" y="3084"/>
                </a:lnTo>
                <a:lnTo>
                  <a:pt x="2148" y="3081"/>
                </a:lnTo>
                <a:lnTo>
                  <a:pt x="2143" y="3080"/>
                </a:lnTo>
                <a:lnTo>
                  <a:pt x="2136" y="3081"/>
                </a:lnTo>
                <a:lnTo>
                  <a:pt x="2131" y="3084"/>
                </a:lnTo>
                <a:lnTo>
                  <a:pt x="2126" y="3089"/>
                </a:lnTo>
                <a:lnTo>
                  <a:pt x="2124" y="3094"/>
                </a:lnTo>
                <a:lnTo>
                  <a:pt x="2123" y="3100"/>
                </a:lnTo>
                <a:lnTo>
                  <a:pt x="2125" y="3104"/>
                </a:lnTo>
                <a:lnTo>
                  <a:pt x="2128" y="3108"/>
                </a:lnTo>
                <a:lnTo>
                  <a:pt x="2133" y="3109"/>
                </a:lnTo>
                <a:close/>
                <a:moveTo>
                  <a:pt x="2086" y="3257"/>
                </a:moveTo>
                <a:lnTo>
                  <a:pt x="2092" y="3256"/>
                </a:lnTo>
                <a:lnTo>
                  <a:pt x="2098" y="3253"/>
                </a:lnTo>
                <a:lnTo>
                  <a:pt x="2103" y="3248"/>
                </a:lnTo>
                <a:lnTo>
                  <a:pt x="2106" y="3242"/>
                </a:lnTo>
                <a:lnTo>
                  <a:pt x="2106" y="3236"/>
                </a:lnTo>
                <a:lnTo>
                  <a:pt x="2105" y="3232"/>
                </a:lnTo>
                <a:lnTo>
                  <a:pt x="2101" y="3228"/>
                </a:lnTo>
                <a:lnTo>
                  <a:pt x="2096" y="3227"/>
                </a:lnTo>
                <a:lnTo>
                  <a:pt x="2089" y="3228"/>
                </a:lnTo>
                <a:lnTo>
                  <a:pt x="2083" y="3232"/>
                </a:lnTo>
                <a:lnTo>
                  <a:pt x="2079" y="3236"/>
                </a:lnTo>
                <a:lnTo>
                  <a:pt x="2076" y="3242"/>
                </a:lnTo>
                <a:lnTo>
                  <a:pt x="2075" y="3248"/>
                </a:lnTo>
                <a:lnTo>
                  <a:pt x="2077" y="3253"/>
                </a:lnTo>
                <a:lnTo>
                  <a:pt x="2080" y="3256"/>
                </a:lnTo>
                <a:lnTo>
                  <a:pt x="2086" y="3257"/>
                </a:lnTo>
                <a:close/>
                <a:moveTo>
                  <a:pt x="2038" y="3404"/>
                </a:moveTo>
                <a:lnTo>
                  <a:pt x="2044" y="3403"/>
                </a:lnTo>
                <a:lnTo>
                  <a:pt x="2051" y="3400"/>
                </a:lnTo>
                <a:lnTo>
                  <a:pt x="2055" y="3396"/>
                </a:lnTo>
                <a:lnTo>
                  <a:pt x="2058" y="3390"/>
                </a:lnTo>
                <a:lnTo>
                  <a:pt x="2059" y="3383"/>
                </a:lnTo>
                <a:lnTo>
                  <a:pt x="2057" y="3379"/>
                </a:lnTo>
                <a:lnTo>
                  <a:pt x="2054" y="3376"/>
                </a:lnTo>
                <a:lnTo>
                  <a:pt x="2049" y="3375"/>
                </a:lnTo>
                <a:lnTo>
                  <a:pt x="2042" y="3376"/>
                </a:lnTo>
                <a:lnTo>
                  <a:pt x="2036" y="3379"/>
                </a:lnTo>
                <a:lnTo>
                  <a:pt x="2031" y="3383"/>
                </a:lnTo>
                <a:lnTo>
                  <a:pt x="2029" y="3390"/>
                </a:lnTo>
                <a:lnTo>
                  <a:pt x="2028" y="3396"/>
                </a:lnTo>
                <a:lnTo>
                  <a:pt x="2029" y="3400"/>
                </a:lnTo>
                <a:lnTo>
                  <a:pt x="2033" y="3403"/>
                </a:lnTo>
                <a:lnTo>
                  <a:pt x="2038" y="3404"/>
                </a:lnTo>
                <a:close/>
                <a:moveTo>
                  <a:pt x="1991" y="3552"/>
                </a:moveTo>
                <a:lnTo>
                  <a:pt x="1997" y="3551"/>
                </a:lnTo>
                <a:lnTo>
                  <a:pt x="2004" y="3548"/>
                </a:lnTo>
                <a:lnTo>
                  <a:pt x="2008" y="3543"/>
                </a:lnTo>
                <a:lnTo>
                  <a:pt x="2011" y="3537"/>
                </a:lnTo>
                <a:lnTo>
                  <a:pt x="2012" y="3532"/>
                </a:lnTo>
                <a:lnTo>
                  <a:pt x="2010" y="3526"/>
                </a:lnTo>
                <a:lnTo>
                  <a:pt x="2007" y="3523"/>
                </a:lnTo>
                <a:lnTo>
                  <a:pt x="2001" y="3522"/>
                </a:lnTo>
                <a:lnTo>
                  <a:pt x="1994" y="3523"/>
                </a:lnTo>
                <a:lnTo>
                  <a:pt x="1988" y="3526"/>
                </a:lnTo>
                <a:lnTo>
                  <a:pt x="1984" y="3532"/>
                </a:lnTo>
                <a:lnTo>
                  <a:pt x="1981" y="3537"/>
                </a:lnTo>
                <a:lnTo>
                  <a:pt x="1980" y="3543"/>
                </a:lnTo>
                <a:lnTo>
                  <a:pt x="1982" y="3548"/>
                </a:lnTo>
                <a:lnTo>
                  <a:pt x="1985" y="3551"/>
                </a:lnTo>
                <a:lnTo>
                  <a:pt x="1991" y="3552"/>
                </a:lnTo>
                <a:close/>
                <a:moveTo>
                  <a:pt x="1943" y="3700"/>
                </a:moveTo>
                <a:lnTo>
                  <a:pt x="1950" y="3699"/>
                </a:lnTo>
                <a:lnTo>
                  <a:pt x="1956" y="3696"/>
                </a:lnTo>
                <a:lnTo>
                  <a:pt x="1961" y="3691"/>
                </a:lnTo>
                <a:lnTo>
                  <a:pt x="1964" y="3685"/>
                </a:lnTo>
                <a:lnTo>
                  <a:pt x="1965" y="3679"/>
                </a:lnTo>
                <a:lnTo>
                  <a:pt x="1963" y="3674"/>
                </a:lnTo>
                <a:lnTo>
                  <a:pt x="1960" y="3671"/>
                </a:lnTo>
                <a:lnTo>
                  <a:pt x="1954" y="3670"/>
                </a:lnTo>
                <a:lnTo>
                  <a:pt x="1947" y="3671"/>
                </a:lnTo>
                <a:lnTo>
                  <a:pt x="1941" y="3674"/>
                </a:lnTo>
                <a:lnTo>
                  <a:pt x="1936" y="3679"/>
                </a:lnTo>
                <a:lnTo>
                  <a:pt x="1933" y="3685"/>
                </a:lnTo>
                <a:lnTo>
                  <a:pt x="1932" y="3691"/>
                </a:lnTo>
                <a:lnTo>
                  <a:pt x="1934" y="3696"/>
                </a:lnTo>
                <a:lnTo>
                  <a:pt x="1938" y="3699"/>
                </a:lnTo>
                <a:lnTo>
                  <a:pt x="1943" y="3700"/>
                </a:lnTo>
                <a:close/>
                <a:moveTo>
                  <a:pt x="1886" y="3832"/>
                </a:moveTo>
                <a:lnTo>
                  <a:pt x="1885" y="3838"/>
                </a:lnTo>
                <a:lnTo>
                  <a:pt x="1887" y="3843"/>
                </a:lnTo>
                <a:lnTo>
                  <a:pt x="1890" y="3846"/>
                </a:lnTo>
                <a:lnTo>
                  <a:pt x="1896" y="3847"/>
                </a:lnTo>
                <a:lnTo>
                  <a:pt x="1902" y="3846"/>
                </a:lnTo>
                <a:lnTo>
                  <a:pt x="1909" y="3843"/>
                </a:lnTo>
                <a:lnTo>
                  <a:pt x="1914" y="3838"/>
                </a:lnTo>
                <a:lnTo>
                  <a:pt x="1917" y="3832"/>
                </a:lnTo>
                <a:lnTo>
                  <a:pt x="1918" y="3826"/>
                </a:lnTo>
                <a:lnTo>
                  <a:pt x="1916" y="3821"/>
                </a:lnTo>
                <a:lnTo>
                  <a:pt x="1912" y="3818"/>
                </a:lnTo>
                <a:lnTo>
                  <a:pt x="1907" y="3817"/>
                </a:lnTo>
                <a:lnTo>
                  <a:pt x="1899" y="3818"/>
                </a:lnTo>
                <a:lnTo>
                  <a:pt x="1894" y="3821"/>
                </a:lnTo>
                <a:lnTo>
                  <a:pt x="1889" y="3826"/>
                </a:lnTo>
                <a:lnTo>
                  <a:pt x="1886" y="3832"/>
                </a:lnTo>
                <a:close/>
                <a:moveTo>
                  <a:pt x="1838" y="3980"/>
                </a:moveTo>
                <a:lnTo>
                  <a:pt x="1838" y="3985"/>
                </a:lnTo>
                <a:lnTo>
                  <a:pt x="1839" y="3990"/>
                </a:lnTo>
                <a:lnTo>
                  <a:pt x="1843" y="3995"/>
                </a:lnTo>
                <a:lnTo>
                  <a:pt x="1849" y="3996"/>
                </a:lnTo>
                <a:lnTo>
                  <a:pt x="1855" y="3995"/>
                </a:lnTo>
                <a:lnTo>
                  <a:pt x="1862" y="3990"/>
                </a:lnTo>
                <a:lnTo>
                  <a:pt x="1867" y="3985"/>
                </a:lnTo>
                <a:lnTo>
                  <a:pt x="1870" y="3980"/>
                </a:lnTo>
                <a:lnTo>
                  <a:pt x="1870" y="3974"/>
                </a:lnTo>
                <a:lnTo>
                  <a:pt x="1869" y="3969"/>
                </a:lnTo>
                <a:lnTo>
                  <a:pt x="1865" y="3966"/>
                </a:lnTo>
                <a:lnTo>
                  <a:pt x="1859" y="3964"/>
                </a:lnTo>
                <a:lnTo>
                  <a:pt x="1852" y="3966"/>
                </a:lnTo>
                <a:lnTo>
                  <a:pt x="1846" y="3969"/>
                </a:lnTo>
                <a:lnTo>
                  <a:pt x="1841" y="3974"/>
                </a:lnTo>
                <a:lnTo>
                  <a:pt x="1838" y="3980"/>
                </a:lnTo>
                <a:close/>
                <a:moveTo>
                  <a:pt x="1801" y="4144"/>
                </a:moveTo>
                <a:lnTo>
                  <a:pt x="1809" y="4142"/>
                </a:lnTo>
                <a:lnTo>
                  <a:pt x="1815" y="4139"/>
                </a:lnTo>
                <a:lnTo>
                  <a:pt x="1819" y="4133"/>
                </a:lnTo>
                <a:lnTo>
                  <a:pt x="1823" y="4127"/>
                </a:lnTo>
                <a:lnTo>
                  <a:pt x="1823" y="4121"/>
                </a:lnTo>
                <a:lnTo>
                  <a:pt x="1822" y="4116"/>
                </a:lnTo>
                <a:lnTo>
                  <a:pt x="1818" y="4113"/>
                </a:lnTo>
                <a:lnTo>
                  <a:pt x="1812" y="4111"/>
                </a:lnTo>
                <a:lnTo>
                  <a:pt x="1805" y="4113"/>
                </a:lnTo>
                <a:lnTo>
                  <a:pt x="1799" y="4116"/>
                </a:lnTo>
                <a:lnTo>
                  <a:pt x="1794" y="4121"/>
                </a:lnTo>
                <a:lnTo>
                  <a:pt x="1790" y="4127"/>
                </a:lnTo>
                <a:lnTo>
                  <a:pt x="1790" y="4133"/>
                </a:lnTo>
                <a:lnTo>
                  <a:pt x="1791" y="4139"/>
                </a:lnTo>
                <a:lnTo>
                  <a:pt x="1795" y="4142"/>
                </a:lnTo>
                <a:lnTo>
                  <a:pt x="1801" y="4144"/>
                </a:lnTo>
                <a:close/>
                <a:moveTo>
                  <a:pt x="1754" y="4291"/>
                </a:moveTo>
                <a:lnTo>
                  <a:pt x="1760" y="4290"/>
                </a:lnTo>
                <a:lnTo>
                  <a:pt x="1767" y="4286"/>
                </a:lnTo>
                <a:lnTo>
                  <a:pt x="1772" y="4281"/>
                </a:lnTo>
                <a:lnTo>
                  <a:pt x="1775" y="4275"/>
                </a:lnTo>
                <a:lnTo>
                  <a:pt x="1776" y="4268"/>
                </a:lnTo>
                <a:lnTo>
                  <a:pt x="1774" y="4263"/>
                </a:lnTo>
                <a:lnTo>
                  <a:pt x="1770" y="4260"/>
                </a:lnTo>
                <a:lnTo>
                  <a:pt x="1765" y="4259"/>
                </a:lnTo>
                <a:lnTo>
                  <a:pt x="1757" y="4260"/>
                </a:lnTo>
                <a:lnTo>
                  <a:pt x="1751" y="4263"/>
                </a:lnTo>
                <a:lnTo>
                  <a:pt x="1746" y="4268"/>
                </a:lnTo>
                <a:lnTo>
                  <a:pt x="1743" y="4275"/>
                </a:lnTo>
                <a:lnTo>
                  <a:pt x="1742" y="4281"/>
                </a:lnTo>
                <a:lnTo>
                  <a:pt x="1744" y="4286"/>
                </a:lnTo>
                <a:lnTo>
                  <a:pt x="1748" y="4290"/>
                </a:lnTo>
                <a:lnTo>
                  <a:pt x="1754" y="4291"/>
                </a:lnTo>
                <a:close/>
                <a:moveTo>
                  <a:pt x="1696" y="4423"/>
                </a:moveTo>
                <a:lnTo>
                  <a:pt x="1695" y="4429"/>
                </a:lnTo>
                <a:lnTo>
                  <a:pt x="1697" y="4434"/>
                </a:lnTo>
                <a:lnTo>
                  <a:pt x="1701" y="4437"/>
                </a:lnTo>
                <a:lnTo>
                  <a:pt x="1706" y="4438"/>
                </a:lnTo>
                <a:lnTo>
                  <a:pt x="1714" y="4437"/>
                </a:lnTo>
                <a:lnTo>
                  <a:pt x="1720" y="4434"/>
                </a:lnTo>
                <a:lnTo>
                  <a:pt x="1725" y="4429"/>
                </a:lnTo>
                <a:lnTo>
                  <a:pt x="1728" y="4423"/>
                </a:lnTo>
                <a:lnTo>
                  <a:pt x="1729" y="4417"/>
                </a:lnTo>
                <a:lnTo>
                  <a:pt x="1727" y="4411"/>
                </a:lnTo>
                <a:lnTo>
                  <a:pt x="1723" y="4407"/>
                </a:lnTo>
                <a:lnTo>
                  <a:pt x="1717" y="4406"/>
                </a:lnTo>
                <a:lnTo>
                  <a:pt x="1710" y="4407"/>
                </a:lnTo>
                <a:lnTo>
                  <a:pt x="1704" y="4411"/>
                </a:lnTo>
                <a:lnTo>
                  <a:pt x="1699" y="4417"/>
                </a:lnTo>
                <a:lnTo>
                  <a:pt x="1696" y="4423"/>
                </a:lnTo>
                <a:close/>
                <a:moveTo>
                  <a:pt x="1648" y="4570"/>
                </a:moveTo>
                <a:lnTo>
                  <a:pt x="1648" y="4576"/>
                </a:lnTo>
                <a:lnTo>
                  <a:pt x="1649" y="4581"/>
                </a:lnTo>
                <a:lnTo>
                  <a:pt x="1653" y="4584"/>
                </a:lnTo>
                <a:lnTo>
                  <a:pt x="1659" y="4586"/>
                </a:lnTo>
                <a:lnTo>
                  <a:pt x="1665" y="4584"/>
                </a:lnTo>
                <a:lnTo>
                  <a:pt x="1672" y="4581"/>
                </a:lnTo>
                <a:lnTo>
                  <a:pt x="1677" y="4576"/>
                </a:lnTo>
                <a:lnTo>
                  <a:pt x="1681" y="4570"/>
                </a:lnTo>
                <a:lnTo>
                  <a:pt x="1681" y="4564"/>
                </a:lnTo>
                <a:lnTo>
                  <a:pt x="1680" y="4559"/>
                </a:lnTo>
                <a:lnTo>
                  <a:pt x="1676" y="4556"/>
                </a:lnTo>
                <a:lnTo>
                  <a:pt x="1670" y="4553"/>
                </a:lnTo>
                <a:lnTo>
                  <a:pt x="1662" y="4556"/>
                </a:lnTo>
                <a:lnTo>
                  <a:pt x="1656" y="4559"/>
                </a:lnTo>
                <a:lnTo>
                  <a:pt x="1652" y="4564"/>
                </a:lnTo>
                <a:lnTo>
                  <a:pt x="1648" y="4570"/>
                </a:lnTo>
                <a:close/>
                <a:moveTo>
                  <a:pt x="1601" y="4717"/>
                </a:moveTo>
                <a:lnTo>
                  <a:pt x="1600" y="4723"/>
                </a:lnTo>
                <a:lnTo>
                  <a:pt x="1602" y="4728"/>
                </a:lnTo>
                <a:lnTo>
                  <a:pt x="1606" y="4732"/>
                </a:lnTo>
                <a:lnTo>
                  <a:pt x="1612" y="4733"/>
                </a:lnTo>
                <a:lnTo>
                  <a:pt x="1619" y="4732"/>
                </a:lnTo>
                <a:lnTo>
                  <a:pt x="1625" y="4728"/>
                </a:lnTo>
                <a:lnTo>
                  <a:pt x="1630" y="4723"/>
                </a:lnTo>
                <a:lnTo>
                  <a:pt x="1633" y="4717"/>
                </a:lnTo>
                <a:lnTo>
                  <a:pt x="1634" y="4711"/>
                </a:lnTo>
                <a:lnTo>
                  <a:pt x="1632" y="4706"/>
                </a:lnTo>
                <a:lnTo>
                  <a:pt x="1628" y="4703"/>
                </a:lnTo>
                <a:lnTo>
                  <a:pt x="1623" y="4702"/>
                </a:lnTo>
                <a:lnTo>
                  <a:pt x="1615" y="4703"/>
                </a:lnTo>
                <a:lnTo>
                  <a:pt x="1609" y="4706"/>
                </a:lnTo>
                <a:lnTo>
                  <a:pt x="1604" y="4711"/>
                </a:lnTo>
                <a:lnTo>
                  <a:pt x="1601" y="4717"/>
                </a:lnTo>
                <a:close/>
                <a:moveTo>
                  <a:pt x="1554" y="4865"/>
                </a:moveTo>
                <a:lnTo>
                  <a:pt x="1553" y="4871"/>
                </a:lnTo>
                <a:lnTo>
                  <a:pt x="1555" y="4876"/>
                </a:lnTo>
                <a:lnTo>
                  <a:pt x="1559" y="4879"/>
                </a:lnTo>
                <a:lnTo>
                  <a:pt x="1564" y="4880"/>
                </a:lnTo>
                <a:lnTo>
                  <a:pt x="1572" y="4879"/>
                </a:lnTo>
                <a:lnTo>
                  <a:pt x="1578" y="4876"/>
                </a:lnTo>
                <a:lnTo>
                  <a:pt x="1583" y="4871"/>
                </a:lnTo>
                <a:lnTo>
                  <a:pt x="1586" y="4865"/>
                </a:lnTo>
                <a:lnTo>
                  <a:pt x="1587" y="4859"/>
                </a:lnTo>
                <a:lnTo>
                  <a:pt x="1585" y="4854"/>
                </a:lnTo>
                <a:lnTo>
                  <a:pt x="1581" y="4850"/>
                </a:lnTo>
                <a:lnTo>
                  <a:pt x="1575" y="4849"/>
                </a:lnTo>
                <a:lnTo>
                  <a:pt x="1568" y="4850"/>
                </a:lnTo>
                <a:lnTo>
                  <a:pt x="1562" y="4854"/>
                </a:lnTo>
                <a:lnTo>
                  <a:pt x="1557" y="4859"/>
                </a:lnTo>
                <a:lnTo>
                  <a:pt x="1554" y="4865"/>
                </a:lnTo>
                <a:close/>
                <a:moveTo>
                  <a:pt x="1506" y="5012"/>
                </a:moveTo>
                <a:lnTo>
                  <a:pt x="1505" y="5018"/>
                </a:lnTo>
                <a:lnTo>
                  <a:pt x="1507" y="5024"/>
                </a:lnTo>
                <a:lnTo>
                  <a:pt x="1511" y="5027"/>
                </a:lnTo>
                <a:lnTo>
                  <a:pt x="1517" y="5029"/>
                </a:lnTo>
                <a:lnTo>
                  <a:pt x="1524" y="5027"/>
                </a:lnTo>
                <a:lnTo>
                  <a:pt x="1530" y="5024"/>
                </a:lnTo>
                <a:lnTo>
                  <a:pt x="1535" y="5018"/>
                </a:lnTo>
                <a:lnTo>
                  <a:pt x="1538" y="5012"/>
                </a:lnTo>
                <a:lnTo>
                  <a:pt x="1539" y="5006"/>
                </a:lnTo>
                <a:lnTo>
                  <a:pt x="1537" y="5001"/>
                </a:lnTo>
                <a:lnTo>
                  <a:pt x="1534" y="4998"/>
                </a:lnTo>
                <a:lnTo>
                  <a:pt x="1528" y="4996"/>
                </a:lnTo>
                <a:lnTo>
                  <a:pt x="1520" y="4998"/>
                </a:lnTo>
                <a:lnTo>
                  <a:pt x="1514" y="5001"/>
                </a:lnTo>
                <a:lnTo>
                  <a:pt x="1509" y="5006"/>
                </a:lnTo>
                <a:lnTo>
                  <a:pt x="1506" y="5012"/>
                </a:lnTo>
                <a:close/>
                <a:moveTo>
                  <a:pt x="1459" y="5159"/>
                </a:moveTo>
                <a:lnTo>
                  <a:pt x="1458" y="5167"/>
                </a:lnTo>
                <a:lnTo>
                  <a:pt x="1460" y="5172"/>
                </a:lnTo>
                <a:lnTo>
                  <a:pt x="1464" y="5175"/>
                </a:lnTo>
                <a:lnTo>
                  <a:pt x="1469" y="5176"/>
                </a:lnTo>
                <a:lnTo>
                  <a:pt x="1477" y="5175"/>
                </a:lnTo>
                <a:lnTo>
                  <a:pt x="1483" y="5172"/>
                </a:lnTo>
                <a:lnTo>
                  <a:pt x="1488" y="5167"/>
                </a:lnTo>
                <a:lnTo>
                  <a:pt x="1491" y="5159"/>
                </a:lnTo>
                <a:lnTo>
                  <a:pt x="1492" y="5153"/>
                </a:lnTo>
                <a:lnTo>
                  <a:pt x="1490" y="5148"/>
                </a:lnTo>
                <a:lnTo>
                  <a:pt x="1486" y="5145"/>
                </a:lnTo>
                <a:lnTo>
                  <a:pt x="1480" y="5144"/>
                </a:lnTo>
                <a:lnTo>
                  <a:pt x="1473" y="5145"/>
                </a:lnTo>
                <a:lnTo>
                  <a:pt x="1467" y="5148"/>
                </a:lnTo>
                <a:lnTo>
                  <a:pt x="1462" y="5153"/>
                </a:lnTo>
                <a:lnTo>
                  <a:pt x="1459" y="5159"/>
                </a:lnTo>
                <a:close/>
                <a:moveTo>
                  <a:pt x="1411" y="5308"/>
                </a:moveTo>
                <a:lnTo>
                  <a:pt x="1411" y="5314"/>
                </a:lnTo>
                <a:lnTo>
                  <a:pt x="1413" y="5319"/>
                </a:lnTo>
                <a:lnTo>
                  <a:pt x="1416" y="5322"/>
                </a:lnTo>
                <a:lnTo>
                  <a:pt x="1422" y="5323"/>
                </a:lnTo>
                <a:lnTo>
                  <a:pt x="1430" y="5322"/>
                </a:lnTo>
                <a:lnTo>
                  <a:pt x="1436" y="5319"/>
                </a:lnTo>
                <a:lnTo>
                  <a:pt x="1441" y="5314"/>
                </a:lnTo>
                <a:lnTo>
                  <a:pt x="1444" y="5308"/>
                </a:lnTo>
                <a:lnTo>
                  <a:pt x="1444" y="5301"/>
                </a:lnTo>
                <a:lnTo>
                  <a:pt x="1443" y="5296"/>
                </a:lnTo>
                <a:lnTo>
                  <a:pt x="1439" y="5292"/>
                </a:lnTo>
                <a:lnTo>
                  <a:pt x="1433" y="5291"/>
                </a:lnTo>
                <a:lnTo>
                  <a:pt x="1426" y="5292"/>
                </a:lnTo>
                <a:lnTo>
                  <a:pt x="1420" y="5296"/>
                </a:lnTo>
                <a:lnTo>
                  <a:pt x="1415" y="5301"/>
                </a:lnTo>
                <a:lnTo>
                  <a:pt x="1411" y="5308"/>
                </a:lnTo>
                <a:close/>
                <a:moveTo>
                  <a:pt x="1365" y="5455"/>
                </a:moveTo>
                <a:lnTo>
                  <a:pt x="1364" y="5461"/>
                </a:lnTo>
                <a:lnTo>
                  <a:pt x="1366" y="5466"/>
                </a:lnTo>
                <a:lnTo>
                  <a:pt x="1369" y="5469"/>
                </a:lnTo>
                <a:lnTo>
                  <a:pt x="1375" y="5470"/>
                </a:lnTo>
                <a:lnTo>
                  <a:pt x="1382" y="5469"/>
                </a:lnTo>
                <a:lnTo>
                  <a:pt x="1388" y="5466"/>
                </a:lnTo>
                <a:lnTo>
                  <a:pt x="1393" y="5461"/>
                </a:lnTo>
                <a:lnTo>
                  <a:pt x="1396" y="5455"/>
                </a:lnTo>
                <a:lnTo>
                  <a:pt x="1397" y="5449"/>
                </a:lnTo>
                <a:lnTo>
                  <a:pt x="1395" y="5444"/>
                </a:lnTo>
                <a:lnTo>
                  <a:pt x="1391" y="5440"/>
                </a:lnTo>
                <a:lnTo>
                  <a:pt x="1386" y="5439"/>
                </a:lnTo>
                <a:lnTo>
                  <a:pt x="1378" y="5440"/>
                </a:lnTo>
                <a:lnTo>
                  <a:pt x="1372" y="5444"/>
                </a:lnTo>
                <a:lnTo>
                  <a:pt x="1368" y="5449"/>
                </a:lnTo>
                <a:lnTo>
                  <a:pt x="1365" y="5455"/>
                </a:lnTo>
                <a:close/>
                <a:moveTo>
                  <a:pt x="1317" y="5603"/>
                </a:moveTo>
                <a:lnTo>
                  <a:pt x="1316" y="5608"/>
                </a:lnTo>
                <a:lnTo>
                  <a:pt x="1318" y="5613"/>
                </a:lnTo>
                <a:lnTo>
                  <a:pt x="1322" y="5617"/>
                </a:lnTo>
                <a:lnTo>
                  <a:pt x="1327" y="5618"/>
                </a:lnTo>
                <a:lnTo>
                  <a:pt x="1335" y="5617"/>
                </a:lnTo>
                <a:lnTo>
                  <a:pt x="1341" y="5613"/>
                </a:lnTo>
                <a:lnTo>
                  <a:pt x="1345" y="5608"/>
                </a:lnTo>
                <a:lnTo>
                  <a:pt x="1349" y="5603"/>
                </a:lnTo>
                <a:lnTo>
                  <a:pt x="1349" y="5597"/>
                </a:lnTo>
                <a:lnTo>
                  <a:pt x="1348" y="5592"/>
                </a:lnTo>
                <a:lnTo>
                  <a:pt x="1344" y="5589"/>
                </a:lnTo>
                <a:lnTo>
                  <a:pt x="1338" y="5587"/>
                </a:lnTo>
                <a:lnTo>
                  <a:pt x="1331" y="5589"/>
                </a:lnTo>
                <a:lnTo>
                  <a:pt x="1325" y="5592"/>
                </a:lnTo>
                <a:lnTo>
                  <a:pt x="1320" y="5597"/>
                </a:lnTo>
                <a:lnTo>
                  <a:pt x="1317" y="5603"/>
                </a:lnTo>
                <a:close/>
                <a:moveTo>
                  <a:pt x="1270" y="5750"/>
                </a:moveTo>
                <a:lnTo>
                  <a:pt x="1269" y="5756"/>
                </a:lnTo>
                <a:lnTo>
                  <a:pt x="1271" y="5761"/>
                </a:lnTo>
                <a:lnTo>
                  <a:pt x="1275" y="5764"/>
                </a:lnTo>
                <a:lnTo>
                  <a:pt x="1280" y="5765"/>
                </a:lnTo>
                <a:lnTo>
                  <a:pt x="1287" y="5764"/>
                </a:lnTo>
                <a:lnTo>
                  <a:pt x="1293" y="5761"/>
                </a:lnTo>
                <a:lnTo>
                  <a:pt x="1298" y="5756"/>
                </a:lnTo>
                <a:lnTo>
                  <a:pt x="1301" y="5750"/>
                </a:lnTo>
                <a:lnTo>
                  <a:pt x="1302" y="5744"/>
                </a:lnTo>
                <a:lnTo>
                  <a:pt x="1300" y="5739"/>
                </a:lnTo>
                <a:lnTo>
                  <a:pt x="1296" y="5736"/>
                </a:lnTo>
                <a:lnTo>
                  <a:pt x="1291" y="5735"/>
                </a:lnTo>
                <a:lnTo>
                  <a:pt x="1284" y="5736"/>
                </a:lnTo>
                <a:lnTo>
                  <a:pt x="1278" y="5739"/>
                </a:lnTo>
                <a:lnTo>
                  <a:pt x="1273" y="5744"/>
                </a:lnTo>
                <a:lnTo>
                  <a:pt x="1270" y="5750"/>
                </a:lnTo>
                <a:close/>
                <a:moveTo>
                  <a:pt x="1223" y="5897"/>
                </a:moveTo>
                <a:lnTo>
                  <a:pt x="1222" y="5903"/>
                </a:lnTo>
                <a:lnTo>
                  <a:pt x="1224" y="5908"/>
                </a:lnTo>
                <a:lnTo>
                  <a:pt x="1227" y="5912"/>
                </a:lnTo>
                <a:lnTo>
                  <a:pt x="1233" y="5913"/>
                </a:lnTo>
                <a:lnTo>
                  <a:pt x="1240" y="5912"/>
                </a:lnTo>
                <a:lnTo>
                  <a:pt x="1246" y="5908"/>
                </a:lnTo>
                <a:lnTo>
                  <a:pt x="1250" y="5903"/>
                </a:lnTo>
                <a:lnTo>
                  <a:pt x="1253" y="5897"/>
                </a:lnTo>
                <a:lnTo>
                  <a:pt x="1254" y="5892"/>
                </a:lnTo>
                <a:lnTo>
                  <a:pt x="1252" y="5887"/>
                </a:lnTo>
                <a:lnTo>
                  <a:pt x="1249" y="5884"/>
                </a:lnTo>
                <a:lnTo>
                  <a:pt x="1243" y="5882"/>
                </a:lnTo>
                <a:lnTo>
                  <a:pt x="1236" y="5884"/>
                </a:lnTo>
                <a:lnTo>
                  <a:pt x="1231" y="5887"/>
                </a:lnTo>
                <a:lnTo>
                  <a:pt x="1226" y="5892"/>
                </a:lnTo>
                <a:lnTo>
                  <a:pt x="1223" y="5897"/>
                </a:lnTo>
                <a:close/>
                <a:moveTo>
                  <a:pt x="1176" y="6045"/>
                </a:moveTo>
                <a:lnTo>
                  <a:pt x="1175" y="6051"/>
                </a:lnTo>
                <a:lnTo>
                  <a:pt x="1177" y="6056"/>
                </a:lnTo>
                <a:lnTo>
                  <a:pt x="1180" y="6059"/>
                </a:lnTo>
                <a:lnTo>
                  <a:pt x="1186" y="6060"/>
                </a:lnTo>
                <a:lnTo>
                  <a:pt x="1193" y="6059"/>
                </a:lnTo>
                <a:lnTo>
                  <a:pt x="1198" y="6056"/>
                </a:lnTo>
                <a:lnTo>
                  <a:pt x="1203" y="6051"/>
                </a:lnTo>
                <a:lnTo>
                  <a:pt x="1206" y="6045"/>
                </a:lnTo>
                <a:lnTo>
                  <a:pt x="1206" y="6039"/>
                </a:lnTo>
                <a:lnTo>
                  <a:pt x="1205" y="6034"/>
                </a:lnTo>
                <a:lnTo>
                  <a:pt x="1201" y="6031"/>
                </a:lnTo>
                <a:lnTo>
                  <a:pt x="1196" y="6030"/>
                </a:lnTo>
                <a:lnTo>
                  <a:pt x="1189" y="6031"/>
                </a:lnTo>
                <a:lnTo>
                  <a:pt x="1183" y="6034"/>
                </a:lnTo>
                <a:lnTo>
                  <a:pt x="1179" y="6039"/>
                </a:lnTo>
                <a:lnTo>
                  <a:pt x="1176" y="6045"/>
                </a:lnTo>
                <a:close/>
                <a:moveTo>
                  <a:pt x="1128" y="6193"/>
                </a:moveTo>
                <a:lnTo>
                  <a:pt x="1128" y="6199"/>
                </a:lnTo>
                <a:lnTo>
                  <a:pt x="1129" y="6203"/>
                </a:lnTo>
                <a:lnTo>
                  <a:pt x="1133" y="6206"/>
                </a:lnTo>
                <a:lnTo>
                  <a:pt x="1138" y="6207"/>
                </a:lnTo>
                <a:lnTo>
                  <a:pt x="1145" y="6206"/>
                </a:lnTo>
                <a:lnTo>
                  <a:pt x="1151" y="6203"/>
                </a:lnTo>
                <a:lnTo>
                  <a:pt x="1155" y="6199"/>
                </a:lnTo>
                <a:lnTo>
                  <a:pt x="1158" y="6193"/>
                </a:lnTo>
                <a:lnTo>
                  <a:pt x="1159" y="6186"/>
                </a:lnTo>
                <a:lnTo>
                  <a:pt x="1157" y="6182"/>
                </a:lnTo>
                <a:lnTo>
                  <a:pt x="1154" y="6179"/>
                </a:lnTo>
                <a:lnTo>
                  <a:pt x="1148" y="6178"/>
                </a:lnTo>
                <a:lnTo>
                  <a:pt x="1142" y="6179"/>
                </a:lnTo>
                <a:lnTo>
                  <a:pt x="1136" y="6182"/>
                </a:lnTo>
                <a:lnTo>
                  <a:pt x="1131" y="6186"/>
                </a:lnTo>
                <a:lnTo>
                  <a:pt x="1128" y="6193"/>
                </a:lnTo>
                <a:close/>
                <a:moveTo>
                  <a:pt x="1081" y="6340"/>
                </a:moveTo>
                <a:lnTo>
                  <a:pt x="1081" y="6346"/>
                </a:lnTo>
                <a:lnTo>
                  <a:pt x="1082" y="6350"/>
                </a:lnTo>
                <a:lnTo>
                  <a:pt x="1086" y="6353"/>
                </a:lnTo>
                <a:lnTo>
                  <a:pt x="1091" y="6354"/>
                </a:lnTo>
                <a:lnTo>
                  <a:pt x="1098" y="6353"/>
                </a:lnTo>
                <a:lnTo>
                  <a:pt x="1103" y="6350"/>
                </a:lnTo>
                <a:lnTo>
                  <a:pt x="1108" y="6346"/>
                </a:lnTo>
                <a:lnTo>
                  <a:pt x="1111" y="6340"/>
                </a:lnTo>
                <a:lnTo>
                  <a:pt x="1111" y="6335"/>
                </a:lnTo>
                <a:lnTo>
                  <a:pt x="1110" y="6330"/>
                </a:lnTo>
                <a:lnTo>
                  <a:pt x="1106" y="6326"/>
                </a:lnTo>
                <a:lnTo>
                  <a:pt x="1101" y="6325"/>
                </a:lnTo>
                <a:lnTo>
                  <a:pt x="1094" y="6326"/>
                </a:lnTo>
                <a:lnTo>
                  <a:pt x="1089" y="6330"/>
                </a:lnTo>
                <a:lnTo>
                  <a:pt x="1084" y="6335"/>
                </a:lnTo>
                <a:lnTo>
                  <a:pt x="1081" y="6340"/>
                </a:lnTo>
                <a:close/>
                <a:moveTo>
                  <a:pt x="1035" y="6488"/>
                </a:moveTo>
                <a:lnTo>
                  <a:pt x="1034" y="6493"/>
                </a:lnTo>
                <a:lnTo>
                  <a:pt x="1035" y="6497"/>
                </a:lnTo>
                <a:lnTo>
                  <a:pt x="1039" y="6500"/>
                </a:lnTo>
                <a:lnTo>
                  <a:pt x="1044" y="6501"/>
                </a:lnTo>
                <a:lnTo>
                  <a:pt x="1050" y="6500"/>
                </a:lnTo>
                <a:lnTo>
                  <a:pt x="1056" y="6497"/>
                </a:lnTo>
                <a:lnTo>
                  <a:pt x="1060" y="6493"/>
                </a:lnTo>
                <a:lnTo>
                  <a:pt x="1063" y="6488"/>
                </a:lnTo>
                <a:lnTo>
                  <a:pt x="1063" y="6482"/>
                </a:lnTo>
                <a:lnTo>
                  <a:pt x="1062" y="6478"/>
                </a:lnTo>
                <a:lnTo>
                  <a:pt x="1058" y="6475"/>
                </a:lnTo>
                <a:lnTo>
                  <a:pt x="1054" y="6474"/>
                </a:lnTo>
                <a:lnTo>
                  <a:pt x="1047" y="6475"/>
                </a:lnTo>
                <a:lnTo>
                  <a:pt x="1042" y="6478"/>
                </a:lnTo>
                <a:lnTo>
                  <a:pt x="1037" y="6482"/>
                </a:lnTo>
                <a:lnTo>
                  <a:pt x="1035" y="6488"/>
                </a:lnTo>
                <a:close/>
                <a:moveTo>
                  <a:pt x="988" y="6635"/>
                </a:moveTo>
                <a:lnTo>
                  <a:pt x="987" y="6640"/>
                </a:lnTo>
                <a:lnTo>
                  <a:pt x="988" y="6644"/>
                </a:lnTo>
                <a:lnTo>
                  <a:pt x="992" y="6647"/>
                </a:lnTo>
                <a:lnTo>
                  <a:pt x="997" y="6648"/>
                </a:lnTo>
                <a:lnTo>
                  <a:pt x="1003" y="6647"/>
                </a:lnTo>
                <a:lnTo>
                  <a:pt x="1008" y="6644"/>
                </a:lnTo>
                <a:lnTo>
                  <a:pt x="1012" y="6640"/>
                </a:lnTo>
                <a:lnTo>
                  <a:pt x="1015" y="6635"/>
                </a:lnTo>
                <a:lnTo>
                  <a:pt x="1016" y="6630"/>
                </a:lnTo>
                <a:lnTo>
                  <a:pt x="1014" y="6626"/>
                </a:lnTo>
                <a:lnTo>
                  <a:pt x="1011" y="6623"/>
                </a:lnTo>
                <a:lnTo>
                  <a:pt x="1006" y="6622"/>
                </a:lnTo>
                <a:lnTo>
                  <a:pt x="1000" y="6623"/>
                </a:lnTo>
                <a:lnTo>
                  <a:pt x="994" y="6626"/>
                </a:lnTo>
                <a:lnTo>
                  <a:pt x="990" y="6630"/>
                </a:lnTo>
                <a:lnTo>
                  <a:pt x="988" y="6635"/>
                </a:lnTo>
                <a:close/>
                <a:moveTo>
                  <a:pt x="941" y="6782"/>
                </a:moveTo>
                <a:lnTo>
                  <a:pt x="940" y="6787"/>
                </a:lnTo>
                <a:lnTo>
                  <a:pt x="941" y="6792"/>
                </a:lnTo>
                <a:lnTo>
                  <a:pt x="945" y="6794"/>
                </a:lnTo>
                <a:lnTo>
                  <a:pt x="949" y="6795"/>
                </a:lnTo>
                <a:lnTo>
                  <a:pt x="956" y="6794"/>
                </a:lnTo>
                <a:lnTo>
                  <a:pt x="961" y="6792"/>
                </a:lnTo>
                <a:lnTo>
                  <a:pt x="965" y="6787"/>
                </a:lnTo>
                <a:lnTo>
                  <a:pt x="967" y="6782"/>
                </a:lnTo>
                <a:lnTo>
                  <a:pt x="968" y="6777"/>
                </a:lnTo>
                <a:lnTo>
                  <a:pt x="966" y="6773"/>
                </a:lnTo>
                <a:lnTo>
                  <a:pt x="963" y="6771"/>
                </a:lnTo>
                <a:lnTo>
                  <a:pt x="959" y="6770"/>
                </a:lnTo>
                <a:lnTo>
                  <a:pt x="952" y="6771"/>
                </a:lnTo>
                <a:lnTo>
                  <a:pt x="947" y="6773"/>
                </a:lnTo>
                <a:lnTo>
                  <a:pt x="943" y="6777"/>
                </a:lnTo>
                <a:lnTo>
                  <a:pt x="941" y="6782"/>
                </a:lnTo>
                <a:close/>
                <a:moveTo>
                  <a:pt x="894" y="6930"/>
                </a:moveTo>
                <a:lnTo>
                  <a:pt x="893" y="6935"/>
                </a:lnTo>
                <a:lnTo>
                  <a:pt x="894" y="6940"/>
                </a:lnTo>
                <a:lnTo>
                  <a:pt x="898" y="6942"/>
                </a:lnTo>
                <a:lnTo>
                  <a:pt x="902" y="6943"/>
                </a:lnTo>
                <a:lnTo>
                  <a:pt x="908" y="6942"/>
                </a:lnTo>
                <a:lnTo>
                  <a:pt x="913" y="6940"/>
                </a:lnTo>
                <a:lnTo>
                  <a:pt x="917" y="6935"/>
                </a:lnTo>
                <a:lnTo>
                  <a:pt x="919" y="6930"/>
                </a:lnTo>
                <a:lnTo>
                  <a:pt x="920" y="6925"/>
                </a:lnTo>
                <a:lnTo>
                  <a:pt x="919" y="6921"/>
                </a:lnTo>
                <a:lnTo>
                  <a:pt x="916" y="6918"/>
                </a:lnTo>
                <a:lnTo>
                  <a:pt x="911" y="6917"/>
                </a:lnTo>
                <a:lnTo>
                  <a:pt x="905" y="6918"/>
                </a:lnTo>
                <a:lnTo>
                  <a:pt x="900" y="6921"/>
                </a:lnTo>
                <a:lnTo>
                  <a:pt x="896" y="6925"/>
                </a:lnTo>
                <a:lnTo>
                  <a:pt x="894" y="6930"/>
                </a:lnTo>
                <a:close/>
                <a:moveTo>
                  <a:pt x="847" y="7078"/>
                </a:moveTo>
                <a:lnTo>
                  <a:pt x="846" y="7083"/>
                </a:lnTo>
                <a:lnTo>
                  <a:pt x="847" y="7087"/>
                </a:lnTo>
                <a:lnTo>
                  <a:pt x="850" y="7089"/>
                </a:lnTo>
                <a:lnTo>
                  <a:pt x="855" y="7090"/>
                </a:lnTo>
                <a:lnTo>
                  <a:pt x="861" y="7089"/>
                </a:lnTo>
                <a:lnTo>
                  <a:pt x="865" y="7087"/>
                </a:lnTo>
                <a:lnTo>
                  <a:pt x="869" y="7083"/>
                </a:lnTo>
                <a:lnTo>
                  <a:pt x="872" y="7078"/>
                </a:lnTo>
                <a:lnTo>
                  <a:pt x="872" y="7073"/>
                </a:lnTo>
                <a:lnTo>
                  <a:pt x="871" y="7069"/>
                </a:lnTo>
                <a:lnTo>
                  <a:pt x="868" y="7066"/>
                </a:lnTo>
                <a:lnTo>
                  <a:pt x="863" y="7065"/>
                </a:lnTo>
                <a:lnTo>
                  <a:pt x="859" y="7066"/>
                </a:lnTo>
                <a:lnTo>
                  <a:pt x="853" y="7069"/>
                </a:lnTo>
                <a:lnTo>
                  <a:pt x="849" y="7073"/>
                </a:lnTo>
                <a:lnTo>
                  <a:pt x="847" y="7078"/>
                </a:lnTo>
                <a:close/>
                <a:moveTo>
                  <a:pt x="800" y="7226"/>
                </a:moveTo>
                <a:lnTo>
                  <a:pt x="799" y="7230"/>
                </a:lnTo>
                <a:lnTo>
                  <a:pt x="800" y="7234"/>
                </a:lnTo>
                <a:lnTo>
                  <a:pt x="803" y="7236"/>
                </a:lnTo>
                <a:lnTo>
                  <a:pt x="808" y="7237"/>
                </a:lnTo>
                <a:lnTo>
                  <a:pt x="813" y="7236"/>
                </a:lnTo>
                <a:lnTo>
                  <a:pt x="818" y="7234"/>
                </a:lnTo>
                <a:lnTo>
                  <a:pt x="822" y="7230"/>
                </a:lnTo>
                <a:lnTo>
                  <a:pt x="824" y="7226"/>
                </a:lnTo>
                <a:lnTo>
                  <a:pt x="824" y="7221"/>
                </a:lnTo>
                <a:lnTo>
                  <a:pt x="823" y="7216"/>
                </a:lnTo>
                <a:lnTo>
                  <a:pt x="820" y="7214"/>
                </a:lnTo>
                <a:lnTo>
                  <a:pt x="816" y="7213"/>
                </a:lnTo>
                <a:lnTo>
                  <a:pt x="810" y="7214"/>
                </a:lnTo>
                <a:lnTo>
                  <a:pt x="806" y="7216"/>
                </a:lnTo>
                <a:lnTo>
                  <a:pt x="802" y="7221"/>
                </a:lnTo>
                <a:lnTo>
                  <a:pt x="800" y="7226"/>
                </a:lnTo>
                <a:close/>
                <a:moveTo>
                  <a:pt x="753" y="7373"/>
                </a:moveTo>
                <a:lnTo>
                  <a:pt x="752" y="7377"/>
                </a:lnTo>
                <a:lnTo>
                  <a:pt x="753" y="7381"/>
                </a:lnTo>
                <a:lnTo>
                  <a:pt x="756" y="7383"/>
                </a:lnTo>
                <a:lnTo>
                  <a:pt x="760" y="7384"/>
                </a:lnTo>
                <a:lnTo>
                  <a:pt x="766" y="7383"/>
                </a:lnTo>
                <a:lnTo>
                  <a:pt x="770" y="7381"/>
                </a:lnTo>
                <a:lnTo>
                  <a:pt x="774" y="7377"/>
                </a:lnTo>
                <a:lnTo>
                  <a:pt x="776" y="7373"/>
                </a:lnTo>
                <a:lnTo>
                  <a:pt x="777" y="7369"/>
                </a:lnTo>
                <a:lnTo>
                  <a:pt x="775" y="7365"/>
                </a:lnTo>
                <a:lnTo>
                  <a:pt x="773" y="7363"/>
                </a:lnTo>
                <a:lnTo>
                  <a:pt x="768" y="7362"/>
                </a:lnTo>
                <a:lnTo>
                  <a:pt x="764" y="7363"/>
                </a:lnTo>
                <a:lnTo>
                  <a:pt x="759" y="7365"/>
                </a:lnTo>
                <a:lnTo>
                  <a:pt x="755" y="7369"/>
                </a:lnTo>
                <a:lnTo>
                  <a:pt x="753" y="7373"/>
                </a:lnTo>
                <a:close/>
                <a:moveTo>
                  <a:pt x="706" y="7520"/>
                </a:moveTo>
                <a:lnTo>
                  <a:pt x="705" y="7525"/>
                </a:lnTo>
                <a:lnTo>
                  <a:pt x="706" y="7528"/>
                </a:lnTo>
                <a:lnTo>
                  <a:pt x="709" y="7530"/>
                </a:lnTo>
                <a:lnTo>
                  <a:pt x="713" y="7531"/>
                </a:lnTo>
                <a:lnTo>
                  <a:pt x="719" y="7530"/>
                </a:lnTo>
                <a:lnTo>
                  <a:pt x="723" y="7528"/>
                </a:lnTo>
                <a:lnTo>
                  <a:pt x="726" y="7525"/>
                </a:lnTo>
                <a:lnTo>
                  <a:pt x="728" y="7520"/>
                </a:lnTo>
                <a:lnTo>
                  <a:pt x="729" y="7516"/>
                </a:lnTo>
                <a:lnTo>
                  <a:pt x="728" y="7513"/>
                </a:lnTo>
                <a:lnTo>
                  <a:pt x="725" y="7510"/>
                </a:lnTo>
                <a:lnTo>
                  <a:pt x="721" y="7509"/>
                </a:lnTo>
                <a:lnTo>
                  <a:pt x="717" y="7510"/>
                </a:lnTo>
                <a:lnTo>
                  <a:pt x="711" y="7513"/>
                </a:lnTo>
                <a:lnTo>
                  <a:pt x="708" y="7516"/>
                </a:lnTo>
                <a:lnTo>
                  <a:pt x="706" y="7520"/>
                </a:lnTo>
                <a:close/>
                <a:moveTo>
                  <a:pt x="659" y="7668"/>
                </a:moveTo>
                <a:lnTo>
                  <a:pt x="659" y="7672"/>
                </a:lnTo>
                <a:lnTo>
                  <a:pt x="660" y="7675"/>
                </a:lnTo>
                <a:lnTo>
                  <a:pt x="662" y="7677"/>
                </a:lnTo>
                <a:lnTo>
                  <a:pt x="666" y="7678"/>
                </a:lnTo>
                <a:lnTo>
                  <a:pt x="671" y="7677"/>
                </a:lnTo>
                <a:lnTo>
                  <a:pt x="675" y="7675"/>
                </a:lnTo>
                <a:lnTo>
                  <a:pt x="678" y="7672"/>
                </a:lnTo>
                <a:lnTo>
                  <a:pt x="680" y="7668"/>
                </a:lnTo>
                <a:lnTo>
                  <a:pt x="681" y="7664"/>
                </a:lnTo>
                <a:lnTo>
                  <a:pt x="680" y="7661"/>
                </a:lnTo>
                <a:lnTo>
                  <a:pt x="677" y="7658"/>
                </a:lnTo>
                <a:lnTo>
                  <a:pt x="673" y="7658"/>
                </a:lnTo>
                <a:lnTo>
                  <a:pt x="669" y="7658"/>
                </a:lnTo>
                <a:lnTo>
                  <a:pt x="664" y="7661"/>
                </a:lnTo>
                <a:lnTo>
                  <a:pt x="661" y="7664"/>
                </a:lnTo>
                <a:lnTo>
                  <a:pt x="659" y="7668"/>
                </a:lnTo>
                <a:close/>
                <a:moveTo>
                  <a:pt x="612" y="7815"/>
                </a:moveTo>
                <a:lnTo>
                  <a:pt x="612" y="7819"/>
                </a:lnTo>
                <a:lnTo>
                  <a:pt x="613" y="7822"/>
                </a:lnTo>
                <a:lnTo>
                  <a:pt x="615" y="7825"/>
                </a:lnTo>
                <a:lnTo>
                  <a:pt x="619" y="7826"/>
                </a:lnTo>
                <a:lnTo>
                  <a:pt x="624" y="7825"/>
                </a:lnTo>
                <a:lnTo>
                  <a:pt x="627" y="7822"/>
                </a:lnTo>
                <a:lnTo>
                  <a:pt x="630" y="7819"/>
                </a:lnTo>
                <a:lnTo>
                  <a:pt x="632" y="7815"/>
                </a:lnTo>
                <a:lnTo>
                  <a:pt x="633" y="7811"/>
                </a:lnTo>
                <a:lnTo>
                  <a:pt x="632" y="7808"/>
                </a:lnTo>
                <a:lnTo>
                  <a:pt x="629" y="7806"/>
                </a:lnTo>
                <a:lnTo>
                  <a:pt x="626" y="7805"/>
                </a:lnTo>
                <a:lnTo>
                  <a:pt x="622" y="7806"/>
                </a:lnTo>
                <a:lnTo>
                  <a:pt x="617" y="7808"/>
                </a:lnTo>
                <a:lnTo>
                  <a:pt x="614" y="7811"/>
                </a:lnTo>
                <a:lnTo>
                  <a:pt x="612" y="7815"/>
                </a:lnTo>
                <a:close/>
                <a:moveTo>
                  <a:pt x="565" y="7962"/>
                </a:moveTo>
                <a:lnTo>
                  <a:pt x="565" y="7967"/>
                </a:lnTo>
                <a:lnTo>
                  <a:pt x="566" y="7970"/>
                </a:lnTo>
                <a:lnTo>
                  <a:pt x="568" y="7972"/>
                </a:lnTo>
                <a:lnTo>
                  <a:pt x="571" y="7973"/>
                </a:lnTo>
                <a:lnTo>
                  <a:pt x="576" y="7972"/>
                </a:lnTo>
                <a:lnTo>
                  <a:pt x="580" y="7970"/>
                </a:lnTo>
                <a:lnTo>
                  <a:pt x="583" y="7967"/>
                </a:lnTo>
                <a:lnTo>
                  <a:pt x="585" y="7962"/>
                </a:lnTo>
                <a:lnTo>
                  <a:pt x="585" y="7959"/>
                </a:lnTo>
                <a:lnTo>
                  <a:pt x="584" y="7956"/>
                </a:lnTo>
                <a:lnTo>
                  <a:pt x="582" y="7954"/>
                </a:lnTo>
                <a:lnTo>
                  <a:pt x="578" y="7953"/>
                </a:lnTo>
                <a:lnTo>
                  <a:pt x="575" y="7954"/>
                </a:lnTo>
                <a:lnTo>
                  <a:pt x="570" y="7956"/>
                </a:lnTo>
                <a:lnTo>
                  <a:pt x="567" y="7959"/>
                </a:lnTo>
                <a:lnTo>
                  <a:pt x="565" y="7962"/>
                </a:lnTo>
                <a:close/>
                <a:moveTo>
                  <a:pt x="519" y="8111"/>
                </a:moveTo>
                <a:lnTo>
                  <a:pt x="518" y="8114"/>
                </a:lnTo>
                <a:lnTo>
                  <a:pt x="519" y="8117"/>
                </a:lnTo>
                <a:lnTo>
                  <a:pt x="521" y="8119"/>
                </a:lnTo>
                <a:lnTo>
                  <a:pt x="524" y="8119"/>
                </a:lnTo>
                <a:lnTo>
                  <a:pt x="529" y="8119"/>
                </a:lnTo>
                <a:lnTo>
                  <a:pt x="532" y="8117"/>
                </a:lnTo>
                <a:lnTo>
                  <a:pt x="535" y="8114"/>
                </a:lnTo>
                <a:lnTo>
                  <a:pt x="536" y="8111"/>
                </a:lnTo>
                <a:lnTo>
                  <a:pt x="537" y="8107"/>
                </a:lnTo>
                <a:lnTo>
                  <a:pt x="536" y="8105"/>
                </a:lnTo>
                <a:lnTo>
                  <a:pt x="534" y="8102"/>
                </a:lnTo>
                <a:lnTo>
                  <a:pt x="531" y="8101"/>
                </a:lnTo>
                <a:lnTo>
                  <a:pt x="527" y="8102"/>
                </a:lnTo>
                <a:lnTo>
                  <a:pt x="523" y="8105"/>
                </a:lnTo>
                <a:lnTo>
                  <a:pt x="520" y="8107"/>
                </a:lnTo>
                <a:lnTo>
                  <a:pt x="519" y="8111"/>
                </a:lnTo>
                <a:close/>
                <a:moveTo>
                  <a:pt x="472" y="8258"/>
                </a:moveTo>
                <a:lnTo>
                  <a:pt x="471" y="8261"/>
                </a:lnTo>
                <a:lnTo>
                  <a:pt x="472" y="8264"/>
                </a:lnTo>
                <a:lnTo>
                  <a:pt x="474" y="8266"/>
                </a:lnTo>
                <a:lnTo>
                  <a:pt x="477" y="8266"/>
                </a:lnTo>
                <a:lnTo>
                  <a:pt x="481" y="8266"/>
                </a:lnTo>
                <a:lnTo>
                  <a:pt x="485" y="8264"/>
                </a:lnTo>
                <a:lnTo>
                  <a:pt x="487" y="8261"/>
                </a:lnTo>
                <a:lnTo>
                  <a:pt x="489" y="8258"/>
                </a:lnTo>
                <a:lnTo>
                  <a:pt x="489" y="8255"/>
                </a:lnTo>
                <a:lnTo>
                  <a:pt x="488" y="8252"/>
                </a:lnTo>
                <a:lnTo>
                  <a:pt x="486" y="8251"/>
                </a:lnTo>
                <a:lnTo>
                  <a:pt x="483" y="8250"/>
                </a:lnTo>
                <a:lnTo>
                  <a:pt x="480" y="8251"/>
                </a:lnTo>
                <a:lnTo>
                  <a:pt x="476" y="8252"/>
                </a:lnTo>
                <a:lnTo>
                  <a:pt x="473" y="8255"/>
                </a:lnTo>
                <a:lnTo>
                  <a:pt x="472" y="8258"/>
                </a:lnTo>
                <a:close/>
                <a:moveTo>
                  <a:pt x="425" y="8405"/>
                </a:moveTo>
                <a:lnTo>
                  <a:pt x="425" y="8408"/>
                </a:lnTo>
                <a:lnTo>
                  <a:pt x="426" y="8411"/>
                </a:lnTo>
                <a:lnTo>
                  <a:pt x="427" y="8412"/>
                </a:lnTo>
                <a:lnTo>
                  <a:pt x="430" y="8413"/>
                </a:lnTo>
                <a:lnTo>
                  <a:pt x="434" y="8412"/>
                </a:lnTo>
                <a:lnTo>
                  <a:pt x="437" y="8411"/>
                </a:lnTo>
                <a:lnTo>
                  <a:pt x="439" y="8408"/>
                </a:lnTo>
                <a:lnTo>
                  <a:pt x="441" y="8405"/>
                </a:lnTo>
                <a:lnTo>
                  <a:pt x="441" y="8403"/>
                </a:lnTo>
                <a:lnTo>
                  <a:pt x="440" y="8400"/>
                </a:lnTo>
                <a:lnTo>
                  <a:pt x="438" y="8399"/>
                </a:lnTo>
                <a:lnTo>
                  <a:pt x="436" y="8398"/>
                </a:lnTo>
                <a:lnTo>
                  <a:pt x="433" y="8399"/>
                </a:lnTo>
                <a:lnTo>
                  <a:pt x="429" y="8400"/>
                </a:lnTo>
                <a:lnTo>
                  <a:pt x="427" y="8403"/>
                </a:lnTo>
                <a:lnTo>
                  <a:pt x="425" y="8405"/>
                </a:lnTo>
                <a:close/>
                <a:moveTo>
                  <a:pt x="379" y="8553"/>
                </a:moveTo>
                <a:lnTo>
                  <a:pt x="378" y="8555"/>
                </a:lnTo>
                <a:lnTo>
                  <a:pt x="379" y="8557"/>
                </a:lnTo>
                <a:lnTo>
                  <a:pt x="381" y="8559"/>
                </a:lnTo>
                <a:lnTo>
                  <a:pt x="384" y="8559"/>
                </a:lnTo>
                <a:lnTo>
                  <a:pt x="387" y="8559"/>
                </a:lnTo>
                <a:lnTo>
                  <a:pt x="389" y="8557"/>
                </a:lnTo>
                <a:lnTo>
                  <a:pt x="391" y="8555"/>
                </a:lnTo>
                <a:lnTo>
                  <a:pt x="392" y="8553"/>
                </a:lnTo>
                <a:lnTo>
                  <a:pt x="393" y="8550"/>
                </a:lnTo>
                <a:lnTo>
                  <a:pt x="392" y="8548"/>
                </a:lnTo>
                <a:lnTo>
                  <a:pt x="390" y="8547"/>
                </a:lnTo>
                <a:lnTo>
                  <a:pt x="388" y="8546"/>
                </a:lnTo>
                <a:lnTo>
                  <a:pt x="385" y="8547"/>
                </a:lnTo>
                <a:lnTo>
                  <a:pt x="382" y="8548"/>
                </a:lnTo>
                <a:lnTo>
                  <a:pt x="380" y="8550"/>
                </a:lnTo>
                <a:lnTo>
                  <a:pt x="379" y="8553"/>
                </a:lnTo>
                <a:close/>
                <a:moveTo>
                  <a:pt x="332" y="8700"/>
                </a:moveTo>
                <a:lnTo>
                  <a:pt x="331" y="8703"/>
                </a:lnTo>
                <a:lnTo>
                  <a:pt x="332" y="8704"/>
                </a:lnTo>
                <a:lnTo>
                  <a:pt x="333" y="8706"/>
                </a:lnTo>
                <a:lnTo>
                  <a:pt x="337" y="8706"/>
                </a:lnTo>
                <a:lnTo>
                  <a:pt x="339" y="8706"/>
                </a:lnTo>
                <a:lnTo>
                  <a:pt x="341" y="8704"/>
                </a:lnTo>
                <a:lnTo>
                  <a:pt x="343" y="8703"/>
                </a:lnTo>
                <a:lnTo>
                  <a:pt x="345" y="8700"/>
                </a:lnTo>
                <a:lnTo>
                  <a:pt x="345" y="8698"/>
                </a:lnTo>
                <a:lnTo>
                  <a:pt x="344" y="8696"/>
                </a:lnTo>
                <a:lnTo>
                  <a:pt x="343" y="8695"/>
                </a:lnTo>
                <a:lnTo>
                  <a:pt x="340" y="8694"/>
                </a:lnTo>
                <a:lnTo>
                  <a:pt x="338" y="8695"/>
                </a:lnTo>
                <a:lnTo>
                  <a:pt x="335" y="8696"/>
                </a:lnTo>
                <a:lnTo>
                  <a:pt x="333" y="8698"/>
                </a:lnTo>
                <a:lnTo>
                  <a:pt x="332" y="8700"/>
                </a:lnTo>
                <a:close/>
                <a:moveTo>
                  <a:pt x="296" y="8848"/>
                </a:moveTo>
                <a:lnTo>
                  <a:pt x="297" y="8846"/>
                </a:lnTo>
                <a:lnTo>
                  <a:pt x="296" y="8844"/>
                </a:lnTo>
                <a:lnTo>
                  <a:pt x="295" y="8843"/>
                </a:lnTo>
                <a:lnTo>
                  <a:pt x="293" y="8842"/>
                </a:lnTo>
                <a:lnTo>
                  <a:pt x="291" y="8843"/>
                </a:lnTo>
                <a:lnTo>
                  <a:pt x="289" y="8844"/>
                </a:lnTo>
                <a:lnTo>
                  <a:pt x="286" y="8846"/>
                </a:lnTo>
                <a:lnTo>
                  <a:pt x="285" y="8848"/>
                </a:lnTo>
                <a:lnTo>
                  <a:pt x="285" y="8850"/>
                </a:lnTo>
                <a:lnTo>
                  <a:pt x="285" y="8851"/>
                </a:lnTo>
                <a:lnTo>
                  <a:pt x="287" y="8853"/>
                </a:lnTo>
                <a:lnTo>
                  <a:pt x="290" y="8854"/>
                </a:lnTo>
                <a:lnTo>
                  <a:pt x="292" y="8853"/>
                </a:lnTo>
                <a:lnTo>
                  <a:pt x="294" y="8851"/>
                </a:lnTo>
                <a:lnTo>
                  <a:pt x="295" y="8850"/>
                </a:lnTo>
                <a:lnTo>
                  <a:pt x="296" y="8848"/>
                </a:lnTo>
                <a:close/>
                <a:moveTo>
                  <a:pt x="248" y="8996"/>
                </a:moveTo>
                <a:lnTo>
                  <a:pt x="248" y="8994"/>
                </a:lnTo>
                <a:lnTo>
                  <a:pt x="248" y="8993"/>
                </a:lnTo>
                <a:lnTo>
                  <a:pt x="247" y="8991"/>
                </a:lnTo>
                <a:lnTo>
                  <a:pt x="245" y="8991"/>
                </a:lnTo>
                <a:lnTo>
                  <a:pt x="243" y="8991"/>
                </a:lnTo>
                <a:lnTo>
                  <a:pt x="242" y="8993"/>
                </a:lnTo>
                <a:lnTo>
                  <a:pt x="239" y="8994"/>
                </a:lnTo>
                <a:lnTo>
                  <a:pt x="238" y="8996"/>
                </a:lnTo>
                <a:lnTo>
                  <a:pt x="238" y="8998"/>
                </a:lnTo>
                <a:lnTo>
                  <a:pt x="239" y="8999"/>
                </a:lnTo>
                <a:lnTo>
                  <a:pt x="240" y="9000"/>
                </a:lnTo>
                <a:lnTo>
                  <a:pt x="242" y="9000"/>
                </a:lnTo>
                <a:lnTo>
                  <a:pt x="244" y="9000"/>
                </a:lnTo>
                <a:lnTo>
                  <a:pt x="246" y="8999"/>
                </a:lnTo>
                <a:lnTo>
                  <a:pt x="247" y="8998"/>
                </a:lnTo>
                <a:lnTo>
                  <a:pt x="248" y="8996"/>
                </a:lnTo>
                <a:close/>
                <a:moveTo>
                  <a:pt x="200" y="9143"/>
                </a:moveTo>
                <a:lnTo>
                  <a:pt x="201" y="9142"/>
                </a:lnTo>
                <a:lnTo>
                  <a:pt x="200" y="9140"/>
                </a:lnTo>
                <a:lnTo>
                  <a:pt x="199" y="9140"/>
                </a:lnTo>
                <a:lnTo>
                  <a:pt x="198" y="9139"/>
                </a:lnTo>
                <a:lnTo>
                  <a:pt x="195" y="9140"/>
                </a:lnTo>
                <a:lnTo>
                  <a:pt x="191" y="9143"/>
                </a:lnTo>
                <a:lnTo>
                  <a:pt x="191" y="9145"/>
                </a:lnTo>
                <a:lnTo>
                  <a:pt x="192" y="9146"/>
                </a:lnTo>
                <a:lnTo>
                  <a:pt x="194" y="9147"/>
                </a:lnTo>
                <a:lnTo>
                  <a:pt x="195" y="9147"/>
                </a:lnTo>
                <a:lnTo>
                  <a:pt x="198" y="9146"/>
                </a:lnTo>
                <a:lnTo>
                  <a:pt x="200" y="9143"/>
                </a:lnTo>
                <a:close/>
                <a:moveTo>
                  <a:pt x="152" y="9291"/>
                </a:moveTo>
                <a:lnTo>
                  <a:pt x="152" y="9289"/>
                </a:lnTo>
                <a:lnTo>
                  <a:pt x="152" y="9288"/>
                </a:lnTo>
                <a:lnTo>
                  <a:pt x="151" y="9288"/>
                </a:lnTo>
                <a:lnTo>
                  <a:pt x="150" y="9287"/>
                </a:lnTo>
                <a:lnTo>
                  <a:pt x="148" y="9288"/>
                </a:lnTo>
                <a:lnTo>
                  <a:pt x="145" y="9291"/>
                </a:lnTo>
                <a:lnTo>
                  <a:pt x="145" y="9292"/>
                </a:lnTo>
                <a:lnTo>
                  <a:pt x="145" y="9293"/>
                </a:lnTo>
                <a:lnTo>
                  <a:pt x="147" y="9294"/>
                </a:lnTo>
                <a:lnTo>
                  <a:pt x="148" y="9294"/>
                </a:lnTo>
                <a:lnTo>
                  <a:pt x="151" y="9293"/>
                </a:lnTo>
                <a:lnTo>
                  <a:pt x="152" y="9291"/>
                </a:lnTo>
                <a:close/>
                <a:moveTo>
                  <a:pt x="102" y="9436"/>
                </a:moveTo>
                <a:lnTo>
                  <a:pt x="101" y="9436"/>
                </a:lnTo>
                <a:lnTo>
                  <a:pt x="99" y="9438"/>
                </a:lnTo>
                <a:lnTo>
                  <a:pt x="99" y="9440"/>
                </a:lnTo>
                <a:lnTo>
                  <a:pt x="101" y="9440"/>
                </a:lnTo>
                <a:lnTo>
                  <a:pt x="103" y="9440"/>
                </a:lnTo>
                <a:lnTo>
                  <a:pt x="104" y="9438"/>
                </a:lnTo>
                <a:lnTo>
                  <a:pt x="104" y="9436"/>
                </a:lnTo>
                <a:lnTo>
                  <a:pt x="102" y="9436"/>
                </a:lnTo>
                <a:close/>
                <a:moveTo>
                  <a:pt x="53" y="9585"/>
                </a:moveTo>
                <a:lnTo>
                  <a:pt x="53" y="9587"/>
                </a:lnTo>
                <a:lnTo>
                  <a:pt x="54" y="9587"/>
                </a:lnTo>
                <a:lnTo>
                  <a:pt x="55" y="9587"/>
                </a:lnTo>
                <a:lnTo>
                  <a:pt x="56" y="9585"/>
                </a:lnTo>
                <a:lnTo>
                  <a:pt x="56" y="9584"/>
                </a:lnTo>
                <a:lnTo>
                  <a:pt x="55" y="9584"/>
                </a:lnTo>
                <a:lnTo>
                  <a:pt x="54" y="9584"/>
                </a:lnTo>
                <a:lnTo>
                  <a:pt x="53" y="9585"/>
                </a:lnTo>
                <a:close/>
                <a:moveTo>
                  <a:pt x="6" y="9733"/>
                </a:moveTo>
                <a:lnTo>
                  <a:pt x="6" y="9734"/>
                </a:lnTo>
                <a:lnTo>
                  <a:pt x="7" y="9734"/>
                </a:lnTo>
                <a:lnTo>
                  <a:pt x="8" y="9734"/>
                </a:lnTo>
                <a:lnTo>
                  <a:pt x="8" y="9733"/>
                </a:lnTo>
                <a:lnTo>
                  <a:pt x="8" y="9732"/>
                </a:lnTo>
                <a:lnTo>
                  <a:pt x="7" y="9732"/>
                </a:lnTo>
                <a:lnTo>
                  <a:pt x="6" y="9732"/>
                </a:lnTo>
                <a:lnTo>
                  <a:pt x="6" y="9733"/>
                </a:lnTo>
                <a:close/>
                <a:moveTo>
                  <a:pt x="2938" y="144"/>
                </a:move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7" y="144"/>
                </a:lnTo>
                <a:lnTo>
                  <a:pt x="2937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close/>
                <a:moveTo>
                  <a:pt x="2891" y="291"/>
                </a:moveTo>
                <a:lnTo>
                  <a:pt x="2891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2"/>
                </a:lnTo>
                <a:lnTo>
                  <a:pt x="2890" y="292"/>
                </a:lnTo>
                <a:lnTo>
                  <a:pt x="2891" y="292"/>
                </a:lnTo>
                <a:lnTo>
                  <a:pt x="2891" y="291"/>
                </a:lnTo>
                <a:close/>
                <a:moveTo>
                  <a:pt x="2844" y="439"/>
                </a:moveTo>
                <a:lnTo>
                  <a:pt x="2844" y="438"/>
                </a:lnTo>
                <a:lnTo>
                  <a:pt x="2843" y="438"/>
                </a:lnTo>
                <a:lnTo>
                  <a:pt x="2843" y="438"/>
                </a:lnTo>
                <a:lnTo>
                  <a:pt x="2842" y="439"/>
                </a:lnTo>
                <a:lnTo>
                  <a:pt x="2842" y="439"/>
                </a:lnTo>
                <a:lnTo>
                  <a:pt x="2843" y="440"/>
                </a:lnTo>
                <a:lnTo>
                  <a:pt x="2843" y="439"/>
                </a:lnTo>
                <a:lnTo>
                  <a:pt x="2844" y="439"/>
                </a:lnTo>
                <a:close/>
                <a:moveTo>
                  <a:pt x="2797" y="587"/>
                </a:moveTo>
                <a:lnTo>
                  <a:pt x="2797" y="586"/>
                </a:lnTo>
                <a:lnTo>
                  <a:pt x="2796" y="586"/>
                </a:lnTo>
                <a:lnTo>
                  <a:pt x="2795" y="586"/>
                </a:lnTo>
                <a:lnTo>
                  <a:pt x="2794" y="587"/>
                </a:lnTo>
                <a:lnTo>
                  <a:pt x="2794" y="588"/>
                </a:lnTo>
                <a:lnTo>
                  <a:pt x="2795" y="589"/>
                </a:lnTo>
                <a:lnTo>
                  <a:pt x="2796" y="588"/>
                </a:lnTo>
                <a:lnTo>
                  <a:pt x="2797" y="587"/>
                </a:lnTo>
                <a:close/>
                <a:moveTo>
                  <a:pt x="2750" y="735"/>
                </a:moveTo>
                <a:lnTo>
                  <a:pt x="2750" y="733"/>
                </a:lnTo>
                <a:lnTo>
                  <a:pt x="2749" y="732"/>
                </a:lnTo>
                <a:lnTo>
                  <a:pt x="2747" y="733"/>
                </a:lnTo>
                <a:lnTo>
                  <a:pt x="2746" y="735"/>
                </a:lnTo>
                <a:lnTo>
                  <a:pt x="2746" y="736"/>
                </a:lnTo>
                <a:lnTo>
                  <a:pt x="2748" y="737"/>
                </a:lnTo>
                <a:lnTo>
                  <a:pt x="2749" y="736"/>
                </a:lnTo>
                <a:lnTo>
                  <a:pt x="2750" y="735"/>
                </a:lnTo>
                <a:close/>
                <a:moveTo>
                  <a:pt x="2703" y="882"/>
                </a:moveTo>
                <a:lnTo>
                  <a:pt x="2703" y="880"/>
                </a:lnTo>
                <a:lnTo>
                  <a:pt x="2702" y="879"/>
                </a:lnTo>
                <a:lnTo>
                  <a:pt x="2700" y="880"/>
                </a:lnTo>
                <a:lnTo>
                  <a:pt x="2698" y="882"/>
                </a:lnTo>
                <a:lnTo>
                  <a:pt x="2699" y="884"/>
                </a:lnTo>
                <a:lnTo>
                  <a:pt x="2700" y="884"/>
                </a:lnTo>
                <a:lnTo>
                  <a:pt x="2702" y="884"/>
                </a:lnTo>
                <a:lnTo>
                  <a:pt x="2703" y="882"/>
                </a:lnTo>
                <a:close/>
                <a:moveTo>
                  <a:pt x="2652" y="1032"/>
                </a:moveTo>
                <a:lnTo>
                  <a:pt x="2655" y="1031"/>
                </a:lnTo>
                <a:lnTo>
                  <a:pt x="2657" y="1029"/>
                </a:lnTo>
                <a:lnTo>
                  <a:pt x="2657" y="1028"/>
                </a:lnTo>
                <a:lnTo>
                  <a:pt x="2656" y="1027"/>
                </a:lnTo>
                <a:lnTo>
                  <a:pt x="2656" y="1026"/>
                </a:lnTo>
                <a:lnTo>
                  <a:pt x="2655" y="1026"/>
                </a:lnTo>
                <a:lnTo>
                  <a:pt x="2652" y="1027"/>
                </a:lnTo>
                <a:lnTo>
                  <a:pt x="2650" y="1029"/>
                </a:lnTo>
                <a:lnTo>
                  <a:pt x="2650" y="1030"/>
                </a:lnTo>
                <a:lnTo>
                  <a:pt x="2651" y="1032"/>
                </a:lnTo>
                <a:lnTo>
                  <a:pt x="2651" y="1032"/>
                </a:lnTo>
                <a:lnTo>
                  <a:pt x="2652" y="1032"/>
                </a:lnTo>
                <a:close/>
                <a:moveTo>
                  <a:pt x="2605" y="1180"/>
                </a:moveTo>
                <a:lnTo>
                  <a:pt x="2608" y="1179"/>
                </a:lnTo>
                <a:lnTo>
                  <a:pt x="2610" y="1177"/>
                </a:lnTo>
                <a:lnTo>
                  <a:pt x="2610" y="1175"/>
                </a:lnTo>
                <a:lnTo>
                  <a:pt x="2609" y="1174"/>
                </a:lnTo>
                <a:lnTo>
                  <a:pt x="2609" y="1173"/>
                </a:lnTo>
                <a:lnTo>
                  <a:pt x="2607" y="1173"/>
                </a:lnTo>
                <a:lnTo>
                  <a:pt x="2604" y="1174"/>
                </a:lnTo>
                <a:lnTo>
                  <a:pt x="2603" y="1177"/>
                </a:lnTo>
                <a:lnTo>
                  <a:pt x="2602" y="1178"/>
                </a:lnTo>
                <a:lnTo>
                  <a:pt x="2603" y="1179"/>
                </a:lnTo>
                <a:lnTo>
                  <a:pt x="2604" y="1180"/>
                </a:lnTo>
                <a:lnTo>
                  <a:pt x="2605" y="1180"/>
                </a:lnTo>
                <a:close/>
                <a:moveTo>
                  <a:pt x="2557" y="1328"/>
                </a:moveTo>
                <a:lnTo>
                  <a:pt x="2559" y="1328"/>
                </a:lnTo>
                <a:lnTo>
                  <a:pt x="2561" y="1327"/>
                </a:lnTo>
                <a:lnTo>
                  <a:pt x="2562" y="1326"/>
                </a:lnTo>
                <a:lnTo>
                  <a:pt x="2563" y="1324"/>
                </a:lnTo>
                <a:lnTo>
                  <a:pt x="2563" y="1322"/>
                </a:lnTo>
                <a:lnTo>
                  <a:pt x="2563" y="1321"/>
                </a:lnTo>
                <a:lnTo>
                  <a:pt x="2562" y="1320"/>
                </a:lnTo>
                <a:lnTo>
                  <a:pt x="2560" y="1320"/>
                </a:lnTo>
                <a:lnTo>
                  <a:pt x="2558" y="1320"/>
                </a:lnTo>
                <a:lnTo>
                  <a:pt x="2557" y="1321"/>
                </a:lnTo>
                <a:lnTo>
                  <a:pt x="2555" y="1322"/>
                </a:lnTo>
                <a:lnTo>
                  <a:pt x="2554" y="1324"/>
                </a:lnTo>
                <a:lnTo>
                  <a:pt x="2554" y="1326"/>
                </a:lnTo>
                <a:lnTo>
                  <a:pt x="2555" y="1327"/>
                </a:lnTo>
                <a:lnTo>
                  <a:pt x="2556" y="1328"/>
                </a:lnTo>
                <a:lnTo>
                  <a:pt x="2557" y="1328"/>
                </a:lnTo>
                <a:close/>
                <a:moveTo>
                  <a:pt x="2510" y="1477"/>
                </a:moveTo>
                <a:lnTo>
                  <a:pt x="2512" y="1477"/>
                </a:lnTo>
                <a:lnTo>
                  <a:pt x="2514" y="1476"/>
                </a:lnTo>
                <a:lnTo>
                  <a:pt x="2515" y="1474"/>
                </a:lnTo>
                <a:lnTo>
                  <a:pt x="2516" y="1472"/>
                </a:lnTo>
                <a:lnTo>
                  <a:pt x="2516" y="1469"/>
                </a:lnTo>
                <a:lnTo>
                  <a:pt x="2516" y="1468"/>
                </a:lnTo>
                <a:lnTo>
                  <a:pt x="2515" y="1467"/>
                </a:lnTo>
                <a:lnTo>
                  <a:pt x="2513" y="1467"/>
                </a:lnTo>
                <a:lnTo>
                  <a:pt x="2511" y="1467"/>
                </a:lnTo>
                <a:lnTo>
                  <a:pt x="2509" y="1468"/>
                </a:lnTo>
                <a:lnTo>
                  <a:pt x="2508" y="1469"/>
                </a:lnTo>
                <a:lnTo>
                  <a:pt x="2507" y="1472"/>
                </a:lnTo>
                <a:lnTo>
                  <a:pt x="2506" y="1474"/>
                </a:lnTo>
                <a:lnTo>
                  <a:pt x="2507" y="1476"/>
                </a:lnTo>
                <a:lnTo>
                  <a:pt x="2508" y="1477"/>
                </a:lnTo>
                <a:lnTo>
                  <a:pt x="2510" y="1477"/>
                </a:lnTo>
                <a:close/>
                <a:moveTo>
                  <a:pt x="2462" y="1625"/>
                </a:moveTo>
                <a:lnTo>
                  <a:pt x="2465" y="1625"/>
                </a:lnTo>
                <a:lnTo>
                  <a:pt x="2467" y="1624"/>
                </a:lnTo>
                <a:lnTo>
                  <a:pt x="2468" y="1622"/>
                </a:lnTo>
                <a:lnTo>
                  <a:pt x="2470" y="1620"/>
                </a:lnTo>
                <a:lnTo>
                  <a:pt x="2470" y="1618"/>
                </a:lnTo>
                <a:lnTo>
                  <a:pt x="2469" y="1616"/>
                </a:lnTo>
                <a:lnTo>
                  <a:pt x="2468" y="1615"/>
                </a:lnTo>
                <a:lnTo>
                  <a:pt x="2466" y="1614"/>
                </a:lnTo>
                <a:lnTo>
                  <a:pt x="2463" y="1615"/>
                </a:lnTo>
                <a:lnTo>
                  <a:pt x="2461" y="1616"/>
                </a:lnTo>
                <a:lnTo>
                  <a:pt x="2460" y="1618"/>
                </a:lnTo>
                <a:lnTo>
                  <a:pt x="2458" y="1620"/>
                </a:lnTo>
                <a:lnTo>
                  <a:pt x="2458" y="1622"/>
                </a:lnTo>
                <a:lnTo>
                  <a:pt x="2459" y="1624"/>
                </a:lnTo>
                <a:lnTo>
                  <a:pt x="2460" y="1625"/>
                </a:lnTo>
                <a:lnTo>
                  <a:pt x="2462" y="1625"/>
                </a:lnTo>
                <a:close/>
                <a:moveTo>
                  <a:pt x="2415" y="1773"/>
                </a:moveTo>
                <a:lnTo>
                  <a:pt x="2417" y="1773"/>
                </a:lnTo>
                <a:lnTo>
                  <a:pt x="2420" y="1771"/>
                </a:lnTo>
                <a:lnTo>
                  <a:pt x="2421" y="1769"/>
                </a:lnTo>
                <a:lnTo>
                  <a:pt x="2423" y="1767"/>
                </a:lnTo>
                <a:lnTo>
                  <a:pt x="2423" y="1765"/>
                </a:lnTo>
                <a:lnTo>
                  <a:pt x="2422" y="1763"/>
                </a:lnTo>
                <a:lnTo>
                  <a:pt x="2421" y="1762"/>
                </a:lnTo>
                <a:lnTo>
                  <a:pt x="2419" y="1761"/>
                </a:lnTo>
                <a:lnTo>
                  <a:pt x="2416" y="1762"/>
                </a:lnTo>
                <a:lnTo>
                  <a:pt x="2414" y="1763"/>
                </a:lnTo>
                <a:lnTo>
                  <a:pt x="2412" y="1765"/>
                </a:lnTo>
                <a:lnTo>
                  <a:pt x="2411" y="1767"/>
                </a:lnTo>
                <a:lnTo>
                  <a:pt x="2410" y="1769"/>
                </a:lnTo>
                <a:lnTo>
                  <a:pt x="2411" y="1771"/>
                </a:lnTo>
                <a:lnTo>
                  <a:pt x="2413" y="1773"/>
                </a:lnTo>
                <a:lnTo>
                  <a:pt x="2415" y="1773"/>
                </a:lnTo>
                <a:close/>
                <a:moveTo>
                  <a:pt x="2367" y="1921"/>
                </a:moveTo>
                <a:lnTo>
                  <a:pt x="2370" y="1920"/>
                </a:lnTo>
                <a:lnTo>
                  <a:pt x="2372" y="1919"/>
                </a:lnTo>
                <a:lnTo>
                  <a:pt x="2374" y="1917"/>
                </a:lnTo>
                <a:lnTo>
                  <a:pt x="2376" y="1914"/>
                </a:lnTo>
                <a:lnTo>
                  <a:pt x="2376" y="1912"/>
                </a:lnTo>
                <a:lnTo>
                  <a:pt x="2375" y="1910"/>
                </a:lnTo>
                <a:lnTo>
                  <a:pt x="2374" y="1909"/>
                </a:lnTo>
                <a:lnTo>
                  <a:pt x="2371" y="1908"/>
                </a:lnTo>
                <a:lnTo>
                  <a:pt x="2369" y="1909"/>
                </a:lnTo>
                <a:lnTo>
                  <a:pt x="2366" y="1910"/>
                </a:lnTo>
                <a:lnTo>
                  <a:pt x="2364" y="1912"/>
                </a:lnTo>
                <a:lnTo>
                  <a:pt x="2363" y="1914"/>
                </a:lnTo>
                <a:lnTo>
                  <a:pt x="2363" y="1917"/>
                </a:lnTo>
                <a:lnTo>
                  <a:pt x="2363" y="1919"/>
                </a:lnTo>
                <a:lnTo>
                  <a:pt x="2365" y="1920"/>
                </a:lnTo>
                <a:lnTo>
                  <a:pt x="2367" y="1921"/>
                </a:lnTo>
                <a:close/>
                <a:moveTo>
                  <a:pt x="2320" y="2069"/>
                </a:moveTo>
                <a:lnTo>
                  <a:pt x="2323" y="2068"/>
                </a:lnTo>
                <a:lnTo>
                  <a:pt x="2325" y="2067"/>
                </a:lnTo>
                <a:lnTo>
                  <a:pt x="2327" y="2064"/>
                </a:lnTo>
                <a:lnTo>
                  <a:pt x="2329" y="2062"/>
                </a:lnTo>
                <a:lnTo>
                  <a:pt x="2329" y="2059"/>
                </a:lnTo>
                <a:lnTo>
                  <a:pt x="2328" y="2057"/>
                </a:lnTo>
                <a:lnTo>
                  <a:pt x="2327" y="2056"/>
                </a:lnTo>
                <a:lnTo>
                  <a:pt x="2324" y="2055"/>
                </a:lnTo>
                <a:lnTo>
                  <a:pt x="2321" y="2056"/>
                </a:lnTo>
                <a:lnTo>
                  <a:pt x="2319" y="2057"/>
                </a:lnTo>
                <a:lnTo>
                  <a:pt x="2316" y="2059"/>
                </a:lnTo>
                <a:lnTo>
                  <a:pt x="2315" y="2062"/>
                </a:lnTo>
                <a:lnTo>
                  <a:pt x="2315" y="2064"/>
                </a:lnTo>
                <a:lnTo>
                  <a:pt x="2316" y="2067"/>
                </a:lnTo>
                <a:lnTo>
                  <a:pt x="2317" y="2068"/>
                </a:lnTo>
                <a:lnTo>
                  <a:pt x="2320" y="2069"/>
                </a:lnTo>
                <a:close/>
                <a:moveTo>
                  <a:pt x="2272" y="2216"/>
                </a:moveTo>
                <a:lnTo>
                  <a:pt x="2275" y="2216"/>
                </a:lnTo>
                <a:lnTo>
                  <a:pt x="2278" y="2214"/>
                </a:lnTo>
                <a:lnTo>
                  <a:pt x="2280" y="2212"/>
                </a:lnTo>
                <a:lnTo>
                  <a:pt x="2282" y="2209"/>
                </a:lnTo>
                <a:lnTo>
                  <a:pt x="2282" y="2206"/>
                </a:lnTo>
                <a:lnTo>
                  <a:pt x="2281" y="2204"/>
                </a:lnTo>
                <a:lnTo>
                  <a:pt x="2279" y="2203"/>
                </a:lnTo>
                <a:lnTo>
                  <a:pt x="2277" y="2202"/>
                </a:lnTo>
                <a:lnTo>
                  <a:pt x="2274" y="2203"/>
                </a:lnTo>
                <a:lnTo>
                  <a:pt x="2271" y="2204"/>
                </a:lnTo>
                <a:lnTo>
                  <a:pt x="2269" y="2206"/>
                </a:lnTo>
                <a:lnTo>
                  <a:pt x="2267" y="2209"/>
                </a:lnTo>
                <a:lnTo>
                  <a:pt x="2267" y="2212"/>
                </a:lnTo>
                <a:lnTo>
                  <a:pt x="2268" y="2214"/>
                </a:lnTo>
                <a:lnTo>
                  <a:pt x="2270" y="2216"/>
                </a:lnTo>
                <a:lnTo>
                  <a:pt x="2272" y="2216"/>
                </a:lnTo>
                <a:close/>
                <a:moveTo>
                  <a:pt x="2225" y="2365"/>
                </a:moveTo>
                <a:lnTo>
                  <a:pt x="2228" y="2365"/>
                </a:lnTo>
                <a:lnTo>
                  <a:pt x="2231" y="2363"/>
                </a:lnTo>
                <a:lnTo>
                  <a:pt x="2233" y="2361"/>
                </a:lnTo>
                <a:lnTo>
                  <a:pt x="2235" y="2357"/>
                </a:lnTo>
                <a:lnTo>
                  <a:pt x="2235" y="2354"/>
                </a:lnTo>
                <a:lnTo>
                  <a:pt x="2234" y="2351"/>
                </a:lnTo>
                <a:lnTo>
                  <a:pt x="2232" y="2349"/>
                </a:lnTo>
                <a:lnTo>
                  <a:pt x="2230" y="2349"/>
                </a:lnTo>
                <a:lnTo>
                  <a:pt x="2226" y="2349"/>
                </a:lnTo>
                <a:lnTo>
                  <a:pt x="2224" y="2351"/>
                </a:lnTo>
                <a:lnTo>
                  <a:pt x="2221" y="2354"/>
                </a:lnTo>
                <a:lnTo>
                  <a:pt x="2220" y="2357"/>
                </a:lnTo>
                <a:lnTo>
                  <a:pt x="2219" y="2361"/>
                </a:lnTo>
                <a:lnTo>
                  <a:pt x="2220" y="2363"/>
                </a:lnTo>
                <a:lnTo>
                  <a:pt x="2222" y="2365"/>
                </a:lnTo>
                <a:lnTo>
                  <a:pt x="2225" y="2365"/>
                </a:lnTo>
                <a:close/>
                <a:moveTo>
                  <a:pt x="2177" y="2513"/>
                </a:moveTo>
                <a:lnTo>
                  <a:pt x="2181" y="2512"/>
                </a:lnTo>
                <a:lnTo>
                  <a:pt x="2184" y="2511"/>
                </a:lnTo>
                <a:lnTo>
                  <a:pt x="2186" y="2508"/>
                </a:lnTo>
                <a:lnTo>
                  <a:pt x="2188" y="2505"/>
                </a:lnTo>
                <a:lnTo>
                  <a:pt x="2188" y="2502"/>
                </a:lnTo>
                <a:lnTo>
                  <a:pt x="2187" y="2498"/>
                </a:lnTo>
                <a:lnTo>
                  <a:pt x="2185" y="2497"/>
                </a:lnTo>
                <a:lnTo>
                  <a:pt x="2182" y="2496"/>
                </a:lnTo>
                <a:lnTo>
                  <a:pt x="2179" y="2497"/>
                </a:lnTo>
                <a:lnTo>
                  <a:pt x="2176" y="2498"/>
                </a:lnTo>
                <a:lnTo>
                  <a:pt x="2173" y="2502"/>
                </a:lnTo>
                <a:lnTo>
                  <a:pt x="2172" y="2505"/>
                </a:lnTo>
                <a:lnTo>
                  <a:pt x="2171" y="2508"/>
                </a:lnTo>
                <a:lnTo>
                  <a:pt x="2172" y="2511"/>
                </a:lnTo>
                <a:lnTo>
                  <a:pt x="2174" y="2512"/>
                </a:lnTo>
                <a:lnTo>
                  <a:pt x="2177" y="2513"/>
                </a:lnTo>
                <a:close/>
                <a:moveTo>
                  <a:pt x="2130" y="2661"/>
                </a:moveTo>
                <a:lnTo>
                  <a:pt x="2133" y="2660"/>
                </a:lnTo>
                <a:lnTo>
                  <a:pt x="2136" y="2658"/>
                </a:lnTo>
                <a:lnTo>
                  <a:pt x="2139" y="2656"/>
                </a:lnTo>
                <a:lnTo>
                  <a:pt x="2142" y="2652"/>
                </a:lnTo>
                <a:lnTo>
                  <a:pt x="2142" y="2649"/>
                </a:lnTo>
                <a:lnTo>
                  <a:pt x="2140" y="2646"/>
                </a:lnTo>
                <a:lnTo>
                  <a:pt x="2138" y="2645"/>
                </a:lnTo>
                <a:lnTo>
                  <a:pt x="2135" y="2644"/>
                </a:lnTo>
                <a:lnTo>
                  <a:pt x="2132" y="2645"/>
                </a:lnTo>
                <a:lnTo>
                  <a:pt x="2128" y="2646"/>
                </a:lnTo>
                <a:lnTo>
                  <a:pt x="2126" y="2649"/>
                </a:lnTo>
                <a:lnTo>
                  <a:pt x="2124" y="2652"/>
                </a:lnTo>
                <a:lnTo>
                  <a:pt x="2124" y="2656"/>
                </a:lnTo>
                <a:lnTo>
                  <a:pt x="2125" y="2658"/>
                </a:lnTo>
                <a:lnTo>
                  <a:pt x="2127" y="2660"/>
                </a:lnTo>
                <a:lnTo>
                  <a:pt x="2130" y="2661"/>
                </a:lnTo>
                <a:close/>
                <a:moveTo>
                  <a:pt x="2082" y="2808"/>
                </a:moveTo>
                <a:lnTo>
                  <a:pt x="2086" y="2808"/>
                </a:lnTo>
                <a:lnTo>
                  <a:pt x="2089" y="2806"/>
                </a:lnTo>
                <a:lnTo>
                  <a:pt x="2092" y="2803"/>
                </a:lnTo>
                <a:lnTo>
                  <a:pt x="2095" y="2800"/>
                </a:lnTo>
                <a:lnTo>
                  <a:pt x="2095" y="2796"/>
                </a:lnTo>
                <a:lnTo>
                  <a:pt x="2093" y="2793"/>
                </a:lnTo>
                <a:lnTo>
                  <a:pt x="2091" y="2791"/>
                </a:lnTo>
                <a:lnTo>
                  <a:pt x="2088" y="2791"/>
                </a:lnTo>
                <a:lnTo>
                  <a:pt x="2084" y="2791"/>
                </a:lnTo>
                <a:lnTo>
                  <a:pt x="2081" y="2793"/>
                </a:lnTo>
                <a:lnTo>
                  <a:pt x="2078" y="2796"/>
                </a:lnTo>
                <a:lnTo>
                  <a:pt x="2076" y="2800"/>
                </a:lnTo>
                <a:lnTo>
                  <a:pt x="2076" y="2803"/>
                </a:lnTo>
                <a:lnTo>
                  <a:pt x="2077" y="2806"/>
                </a:lnTo>
                <a:lnTo>
                  <a:pt x="2079" y="2808"/>
                </a:lnTo>
                <a:lnTo>
                  <a:pt x="2082" y="2808"/>
                </a:lnTo>
                <a:close/>
                <a:moveTo>
                  <a:pt x="2035" y="2956"/>
                </a:moveTo>
                <a:lnTo>
                  <a:pt x="2039" y="2955"/>
                </a:lnTo>
                <a:lnTo>
                  <a:pt x="2042" y="2953"/>
                </a:lnTo>
                <a:lnTo>
                  <a:pt x="2045" y="2951"/>
                </a:lnTo>
                <a:lnTo>
                  <a:pt x="2048" y="2947"/>
                </a:lnTo>
                <a:lnTo>
                  <a:pt x="2048" y="2943"/>
                </a:lnTo>
                <a:lnTo>
                  <a:pt x="2047" y="2940"/>
                </a:lnTo>
                <a:lnTo>
                  <a:pt x="2044" y="2939"/>
                </a:lnTo>
                <a:lnTo>
                  <a:pt x="2041" y="2938"/>
                </a:lnTo>
                <a:lnTo>
                  <a:pt x="2037" y="2939"/>
                </a:lnTo>
                <a:lnTo>
                  <a:pt x="2033" y="2940"/>
                </a:lnTo>
                <a:lnTo>
                  <a:pt x="2030" y="2943"/>
                </a:lnTo>
                <a:lnTo>
                  <a:pt x="2028" y="2947"/>
                </a:lnTo>
                <a:lnTo>
                  <a:pt x="2028" y="2951"/>
                </a:lnTo>
                <a:lnTo>
                  <a:pt x="2029" y="2953"/>
                </a:lnTo>
                <a:lnTo>
                  <a:pt x="2031" y="2955"/>
                </a:lnTo>
                <a:lnTo>
                  <a:pt x="2035" y="2956"/>
                </a:lnTo>
                <a:close/>
                <a:moveTo>
                  <a:pt x="1987" y="3104"/>
                </a:moveTo>
                <a:lnTo>
                  <a:pt x="1991" y="3103"/>
                </a:lnTo>
                <a:lnTo>
                  <a:pt x="1995" y="3101"/>
                </a:lnTo>
                <a:lnTo>
                  <a:pt x="1998" y="3098"/>
                </a:lnTo>
                <a:lnTo>
                  <a:pt x="2001" y="3094"/>
                </a:lnTo>
                <a:lnTo>
                  <a:pt x="2001" y="3091"/>
                </a:lnTo>
                <a:lnTo>
                  <a:pt x="2000" y="3088"/>
                </a:lnTo>
                <a:lnTo>
                  <a:pt x="1997" y="3086"/>
                </a:lnTo>
                <a:lnTo>
                  <a:pt x="1993" y="3085"/>
                </a:lnTo>
                <a:lnTo>
                  <a:pt x="1989" y="3086"/>
                </a:lnTo>
                <a:lnTo>
                  <a:pt x="1986" y="3088"/>
                </a:lnTo>
                <a:lnTo>
                  <a:pt x="1983" y="3091"/>
                </a:lnTo>
                <a:lnTo>
                  <a:pt x="1981" y="3094"/>
                </a:lnTo>
                <a:lnTo>
                  <a:pt x="1980" y="3098"/>
                </a:lnTo>
                <a:lnTo>
                  <a:pt x="1981" y="3101"/>
                </a:lnTo>
                <a:lnTo>
                  <a:pt x="1984" y="3103"/>
                </a:lnTo>
                <a:lnTo>
                  <a:pt x="1987" y="3104"/>
                </a:lnTo>
                <a:close/>
                <a:moveTo>
                  <a:pt x="1933" y="3242"/>
                </a:moveTo>
                <a:lnTo>
                  <a:pt x="1933" y="3245"/>
                </a:lnTo>
                <a:lnTo>
                  <a:pt x="1934" y="3250"/>
                </a:lnTo>
                <a:lnTo>
                  <a:pt x="1936" y="3252"/>
                </a:lnTo>
                <a:lnTo>
                  <a:pt x="1940" y="3252"/>
                </a:lnTo>
                <a:lnTo>
                  <a:pt x="1944" y="3252"/>
                </a:lnTo>
                <a:lnTo>
                  <a:pt x="1948" y="3250"/>
                </a:lnTo>
                <a:lnTo>
                  <a:pt x="1952" y="3245"/>
                </a:lnTo>
                <a:lnTo>
                  <a:pt x="1954" y="3242"/>
                </a:lnTo>
                <a:lnTo>
                  <a:pt x="1954" y="3238"/>
                </a:lnTo>
                <a:lnTo>
                  <a:pt x="1953" y="3235"/>
                </a:lnTo>
                <a:lnTo>
                  <a:pt x="1950" y="3233"/>
                </a:lnTo>
                <a:lnTo>
                  <a:pt x="1946" y="3232"/>
                </a:lnTo>
                <a:lnTo>
                  <a:pt x="1942" y="3233"/>
                </a:lnTo>
                <a:lnTo>
                  <a:pt x="1938" y="3235"/>
                </a:lnTo>
                <a:lnTo>
                  <a:pt x="1935" y="3238"/>
                </a:lnTo>
                <a:lnTo>
                  <a:pt x="1933" y="3242"/>
                </a:lnTo>
                <a:close/>
                <a:moveTo>
                  <a:pt x="1892" y="3400"/>
                </a:moveTo>
                <a:lnTo>
                  <a:pt x="1896" y="3399"/>
                </a:lnTo>
                <a:lnTo>
                  <a:pt x="1900" y="3397"/>
                </a:lnTo>
                <a:lnTo>
                  <a:pt x="1905" y="3394"/>
                </a:lnTo>
                <a:lnTo>
                  <a:pt x="1907" y="3390"/>
                </a:lnTo>
                <a:lnTo>
                  <a:pt x="1907" y="3385"/>
                </a:lnTo>
                <a:lnTo>
                  <a:pt x="1906" y="3382"/>
                </a:lnTo>
                <a:lnTo>
                  <a:pt x="1902" y="3380"/>
                </a:lnTo>
                <a:lnTo>
                  <a:pt x="1899" y="3379"/>
                </a:lnTo>
                <a:lnTo>
                  <a:pt x="1895" y="3380"/>
                </a:lnTo>
                <a:lnTo>
                  <a:pt x="1891" y="3382"/>
                </a:lnTo>
                <a:lnTo>
                  <a:pt x="1888" y="3385"/>
                </a:lnTo>
                <a:lnTo>
                  <a:pt x="1886" y="3390"/>
                </a:lnTo>
                <a:lnTo>
                  <a:pt x="1885" y="3394"/>
                </a:lnTo>
                <a:lnTo>
                  <a:pt x="1886" y="3397"/>
                </a:lnTo>
                <a:lnTo>
                  <a:pt x="1889" y="3399"/>
                </a:lnTo>
                <a:lnTo>
                  <a:pt x="1892" y="3400"/>
                </a:lnTo>
                <a:close/>
                <a:moveTo>
                  <a:pt x="1838" y="3537"/>
                </a:moveTo>
                <a:lnTo>
                  <a:pt x="1838" y="3541"/>
                </a:lnTo>
                <a:lnTo>
                  <a:pt x="1839" y="3545"/>
                </a:lnTo>
                <a:lnTo>
                  <a:pt x="1841" y="3547"/>
                </a:lnTo>
                <a:lnTo>
                  <a:pt x="1845" y="3547"/>
                </a:lnTo>
                <a:lnTo>
                  <a:pt x="1849" y="3547"/>
                </a:lnTo>
                <a:lnTo>
                  <a:pt x="1853" y="3545"/>
                </a:lnTo>
                <a:lnTo>
                  <a:pt x="1857" y="3541"/>
                </a:lnTo>
                <a:lnTo>
                  <a:pt x="1859" y="3537"/>
                </a:lnTo>
                <a:lnTo>
                  <a:pt x="1860" y="3534"/>
                </a:lnTo>
                <a:lnTo>
                  <a:pt x="1859" y="3530"/>
                </a:lnTo>
                <a:lnTo>
                  <a:pt x="1855" y="3528"/>
                </a:lnTo>
                <a:lnTo>
                  <a:pt x="1851" y="3526"/>
                </a:lnTo>
                <a:lnTo>
                  <a:pt x="1847" y="3528"/>
                </a:lnTo>
                <a:lnTo>
                  <a:pt x="1843" y="3530"/>
                </a:lnTo>
                <a:lnTo>
                  <a:pt x="1840" y="3534"/>
                </a:lnTo>
                <a:lnTo>
                  <a:pt x="1838" y="3537"/>
                </a:lnTo>
                <a:close/>
                <a:moveTo>
                  <a:pt x="1790" y="3685"/>
                </a:moveTo>
                <a:lnTo>
                  <a:pt x="1790" y="3689"/>
                </a:lnTo>
                <a:lnTo>
                  <a:pt x="1791" y="3692"/>
                </a:lnTo>
                <a:lnTo>
                  <a:pt x="1794" y="3694"/>
                </a:lnTo>
                <a:lnTo>
                  <a:pt x="1797" y="3695"/>
                </a:lnTo>
                <a:lnTo>
                  <a:pt x="1802" y="3694"/>
                </a:lnTo>
                <a:lnTo>
                  <a:pt x="1806" y="3692"/>
                </a:lnTo>
                <a:lnTo>
                  <a:pt x="1810" y="3689"/>
                </a:lnTo>
                <a:lnTo>
                  <a:pt x="1812" y="3685"/>
                </a:lnTo>
                <a:lnTo>
                  <a:pt x="1813" y="3681"/>
                </a:lnTo>
                <a:lnTo>
                  <a:pt x="1812" y="3677"/>
                </a:lnTo>
                <a:lnTo>
                  <a:pt x="1809" y="3675"/>
                </a:lnTo>
                <a:lnTo>
                  <a:pt x="1804" y="3674"/>
                </a:lnTo>
                <a:lnTo>
                  <a:pt x="1800" y="3675"/>
                </a:lnTo>
                <a:lnTo>
                  <a:pt x="1796" y="3677"/>
                </a:lnTo>
                <a:lnTo>
                  <a:pt x="1793" y="3681"/>
                </a:lnTo>
                <a:lnTo>
                  <a:pt x="1790" y="3685"/>
                </a:lnTo>
                <a:close/>
                <a:moveTo>
                  <a:pt x="1743" y="3832"/>
                </a:moveTo>
                <a:lnTo>
                  <a:pt x="1743" y="3836"/>
                </a:lnTo>
                <a:lnTo>
                  <a:pt x="1744" y="3840"/>
                </a:lnTo>
                <a:lnTo>
                  <a:pt x="1746" y="3842"/>
                </a:lnTo>
                <a:lnTo>
                  <a:pt x="1750" y="3843"/>
                </a:lnTo>
                <a:lnTo>
                  <a:pt x="1754" y="3842"/>
                </a:lnTo>
                <a:lnTo>
                  <a:pt x="1758" y="3840"/>
                </a:lnTo>
                <a:lnTo>
                  <a:pt x="1763" y="3836"/>
                </a:lnTo>
                <a:lnTo>
                  <a:pt x="1765" y="3832"/>
                </a:lnTo>
                <a:lnTo>
                  <a:pt x="1765" y="3828"/>
                </a:lnTo>
                <a:lnTo>
                  <a:pt x="1764" y="3825"/>
                </a:lnTo>
                <a:lnTo>
                  <a:pt x="1762" y="3823"/>
                </a:lnTo>
                <a:lnTo>
                  <a:pt x="1757" y="3822"/>
                </a:lnTo>
                <a:lnTo>
                  <a:pt x="1752" y="3823"/>
                </a:lnTo>
                <a:lnTo>
                  <a:pt x="1748" y="3825"/>
                </a:lnTo>
                <a:lnTo>
                  <a:pt x="1745" y="3828"/>
                </a:lnTo>
                <a:lnTo>
                  <a:pt x="1743" y="3832"/>
                </a:lnTo>
                <a:close/>
                <a:moveTo>
                  <a:pt x="1703" y="3990"/>
                </a:moveTo>
                <a:lnTo>
                  <a:pt x="1707" y="3990"/>
                </a:lnTo>
                <a:lnTo>
                  <a:pt x="1711" y="3987"/>
                </a:lnTo>
                <a:lnTo>
                  <a:pt x="1716" y="3984"/>
                </a:lnTo>
                <a:lnTo>
                  <a:pt x="1718" y="3980"/>
                </a:lnTo>
                <a:lnTo>
                  <a:pt x="1718" y="3975"/>
                </a:lnTo>
                <a:lnTo>
                  <a:pt x="1717" y="3972"/>
                </a:lnTo>
                <a:lnTo>
                  <a:pt x="1714" y="3970"/>
                </a:lnTo>
                <a:lnTo>
                  <a:pt x="1710" y="3969"/>
                </a:lnTo>
                <a:lnTo>
                  <a:pt x="1705" y="3970"/>
                </a:lnTo>
                <a:lnTo>
                  <a:pt x="1701" y="3972"/>
                </a:lnTo>
                <a:lnTo>
                  <a:pt x="1697" y="3975"/>
                </a:lnTo>
                <a:lnTo>
                  <a:pt x="1695" y="3980"/>
                </a:lnTo>
                <a:lnTo>
                  <a:pt x="1695" y="3984"/>
                </a:lnTo>
                <a:lnTo>
                  <a:pt x="1696" y="3987"/>
                </a:lnTo>
                <a:lnTo>
                  <a:pt x="1699" y="3990"/>
                </a:lnTo>
                <a:lnTo>
                  <a:pt x="1703" y="3990"/>
                </a:lnTo>
                <a:close/>
                <a:moveTo>
                  <a:pt x="1655" y="4139"/>
                </a:moveTo>
                <a:lnTo>
                  <a:pt x="1660" y="4138"/>
                </a:lnTo>
                <a:lnTo>
                  <a:pt x="1664" y="4136"/>
                </a:lnTo>
                <a:lnTo>
                  <a:pt x="1668" y="4131"/>
                </a:lnTo>
                <a:lnTo>
                  <a:pt x="1671" y="4127"/>
                </a:lnTo>
                <a:lnTo>
                  <a:pt x="1671" y="4123"/>
                </a:lnTo>
                <a:lnTo>
                  <a:pt x="1670" y="4119"/>
                </a:lnTo>
                <a:lnTo>
                  <a:pt x="1667" y="4117"/>
                </a:lnTo>
                <a:lnTo>
                  <a:pt x="1662" y="4116"/>
                </a:lnTo>
                <a:lnTo>
                  <a:pt x="1658" y="4117"/>
                </a:lnTo>
                <a:lnTo>
                  <a:pt x="1654" y="4119"/>
                </a:lnTo>
                <a:lnTo>
                  <a:pt x="1650" y="4123"/>
                </a:lnTo>
                <a:lnTo>
                  <a:pt x="1648" y="4127"/>
                </a:lnTo>
                <a:lnTo>
                  <a:pt x="1647" y="4131"/>
                </a:lnTo>
                <a:lnTo>
                  <a:pt x="1649" y="4136"/>
                </a:lnTo>
                <a:lnTo>
                  <a:pt x="1651" y="4138"/>
                </a:lnTo>
                <a:lnTo>
                  <a:pt x="1655" y="4139"/>
                </a:lnTo>
                <a:close/>
                <a:moveTo>
                  <a:pt x="1601" y="4275"/>
                </a:moveTo>
                <a:lnTo>
                  <a:pt x="1600" y="4279"/>
                </a:lnTo>
                <a:lnTo>
                  <a:pt x="1601" y="4283"/>
                </a:lnTo>
                <a:lnTo>
                  <a:pt x="1604" y="4285"/>
                </a:lnTo>
                <a:lnTo>
                  <a:pt x="1608" y="4286"/>
                </a:lnTo>
                <a:lnTo>
                  <a:pt x="1612" y="4285"/>
                </a:lnTo>
                <a:lnTo>
                  <a:pt x="1617" y="4283"/>
                </a:lnTo>
                <a:lnTo>
                  <a:pt x="1621" y="4279"/>
                </a:lnTo>
                <a:lnTo>
                  <a:pt x="1623" y="4275"/>
                </a:lnTo>
                <a:lnTo>
                  <a:pt x="1624" y="4270"/>
                </a:lnTo>
                <a:lnTo>
                  <a:pt x="1622" y="4267"/>
                </a:lnTo>
                <a:lnTo>
                  <a:pt x="1620" y="4264"/>
                </a:lnTo>
                <a:lnTo>
                  <a:pt x="1615" y="4263"/>
                </a:lnTo>
                <a:lnTo>
                  <a:pt x="1610" y="4264"/>
                </a:lnTo>
                <a:lnTo>
                  <a:pt x="1606" y="4267"/>
                </a:lnTo>
                <a:lnTo>
                  <a:pt x="1603" y="4270"/>
                </a:lnTo>
                <a:lnTo>
                  <a:pt x="1601" y="4275"/>
                </a:lnTo>
                <a:close/>
                <a:moveTo>
                  <a:pt x="1553" y="4423"/>
                </a:moveTo>
                <a:lnTo>
                  <a:pt x="1553" y="4427"/>
                </a:lnTo>
                <a:lnTo>
                  <a:pt x="1554" y="4430"/>
                </a:lnTo>
                <a:lnTo>
                  <a:pt x="1557" y="4433"/>
                </a:lnTo>
                <a:lnTo>
                  <a:pt x="1560" y="4433"/>
                </a:lnTo>
                <a:lnTo>
                  <a:pt x="1565" y="4433"/>
                </a:lnTo>
                <a:lnTo>
                  <a:pt x="1569" y="4430"/>
                </a:lnTo>
                <a:lnTo>
                  <a:pt x="1574" y="4427"/>
                </a:lnTo>
                <a:lnTo>
                  <a:pt x="1576" y="4423"/>
                </a:lnTo>
                <a:lnTo>
                  <a:pt x="1576" y="4418"/>
                </a:lnTo>
                <a:lnTo>
                  <a:pt x="1575" y="4415"/>
                </a:lnTo>
                <a:lnTo>
                  <a:pt x="1572" y="4412"/>
                </a:lnTo>
                <a:lnTo>
                  <a:pt x="1567" y="4411"/>
                </a:lnTo>
                <a:lnTo>
                  <a:pt x="1563" y="4412"/>
                </a:lnTo>
                <a:lnTo>
                  <a:pt x="1559" y="4415"/>
                </a:lnTo>
                <a:lnTo>
                  <a:pt x="1555" y="4418"/>
                </a:lnTo>
                <a:lnTo>
                  <a:pt x="1553" y="4423"/>
                </a:lnTo>
                <a:close/>
                <a:moveTo>
                  <a:pt x="1513" y="4581"/>
                </a:moveTo>
                <a:lnTo>
                  <a:pt x="1518" y="4580"/>
                </a:lnTo>
                <a:lnTo>
                  <a:pt x="1522" y="4578"/>
                </a:lnTo>
                <a:lnTo>
                  <a:pt x="1527" y="4574"/>
                </a:lnTo>
                <a:lnTo>
                  <a:pt x="1529" y="4570"/>
                </a:lnTo>
                <a:lnTo>
                  <a:pt x="1529" y="4566"/>
                </a:lnTo>
                <a:lnTo>
                  <a:pt x="1528" y="4562"/>
                </a:lnTo>
                <a:lnTo>
                  <a:pt x="1525" y="4560"/>
                </a:lnTo>
                <a:lnTo>
                  <a:pt x="1520" y="4559"/>
                </a:lnTo>
                <a:lnTo>
                  <a:pt x="1516" y="4560"/>
                </a:lnTo>
                <a:lnTo>
                  <a:pt x="1511" y="4562"/>
                </a:lnTo>
                <a:lnTo>
                  <a:pt x="1508" y="4566"/>
                </a:lnTo>
                <a:lnTo>
                  <a:pt x="1505" y="4570"/>
                </a:lnTo>
                <a:lnTo>
                  <a:pt x="1505" y="4574"/>
                </a:lnTo>
                <a:lnTo>
                  <a:pt x="1506" y="4578"/>
                </a:lnTo>
                <a:lnTo>
                  <a:pt x="1509" y="4580"/>
                </a:lnTo>
                <a:lnTo>
                  <a:pt x="1513" y="4581"/>
                </a:lnTo>
                <a:close/>
                <a:moveTo>
                  <a:pt x="1466" y="4729"/>
                </a:moveTo>
                <a:lnTo>
                  <a:pt x="1470" y="4728"/>
                </a:lnTo>
                <a:lnTo>
                  <a:pt x="1475" y="4725"/>
                </a:lnTo>
                <a:lnTo>
                  <a:pt x="1479" y="4722"/>
                </a:lnTo>
                <a:lnTo>
                  <a:pt x="1481" y="4717"/>
                </a:lnTo>
                <a:lnTo>
                  <a:pt x="1482" y="4713"/>
                </a:lnTo>
                <a:lnTo>
                  <a:pt x="1481" y="4709"/>
                </a:lnTo>
                <a:lnTo>
                  <a:pt x="1478" y="4707"/>
                </a:lnTo>
                <a:lnTo>
                  <a:pt x="1473" y="4706"/>
                </a:lnTo>
                <a:lnTo>
                  <a:pt x="1468" y="4707"/>
                </a:lnTo>
                <a:lnTo>
                  <a:pt x="1464" y="4709"/>
                </a:lnTo>
                <a:lnTo>
                  <a:pt x="1460" y="4713"/>
                </a:lnTo>
                <a:lnTo>
                  <a:pt x="1458" y="4717"/>
                </a:lnTo>
                <a:lnTo>
                  <a:pt x="1457" y="4722"/>
                </a:lnTo>
                <a:lnTo>
                  <a:pt x="1459" y="4725"/>
                </a:lnTo>
                <a:lnTo>
                  <a:pt x="1462" y="4728"/>
                </a:lnTo>
                <a:lnTo>
                  <a:pt x="1466" y="4729"/>
                </a:lnTo>
                <a:close/>
                <a:moveTo>
                  <a:pt x="1411" y="4865"/>
                </a:moveTo>
                <a:lnTo>
                  <a:pt x="1411" y="4869"/>
                </a:lnTo>
                <a:lnTo>
                  <a:pt x="1412" y="4872"/>
                </a:lnTo>
                <a:lnTo>
                  <a:pt x="1414" y="4875"/>
                </a:lnTo>
                <a:lnTo>
                  <a:pt x="1418" y="4876"/>
                </a:lnTo>
                <a:lnTo>
                  <a:pt x="1423" y="4875"/>
                </a:lnTo>
                <a:lnTo>
                  <a:pt x="1427" y="4872"/>
                </a:lnTo>
                <a:lnTo>
                  <a:pt x="1431" y="4869"/>
                </a:lnTo>
                <a:lnTo>
                  <a:pt x="1434" y="4865"/>
                </a:lnTo>
                <a:lnTo>
                  <a:pt x="1434" y="4861"/>
                </a:lnTo>
                <a:lnTo>
                  <a:pt x="1433" y="4857"/>
                </a:lnTo>
                <a:lnTo>
                  <a:pt x="1430" y="4855"/>
                </a:lnTo>
                <a:lnTo>
                  <a:pt x="1425" y="4854"/>
                </a:lnTo>
                <a:lnTo>
                  <a:pt x="1421" y="4855"/>
                </a:lnTo>
                <a:lnTo>
                  <a:pt x="1417" y="4857"/>
                </a:lnTo>
                <a:lnTo>
                  <a:pt x="1413" y="4861"/>
                </a:lnTo>
                <a:lnTo>
                  <a:pt x="1411" y="4865"/>
                </a:lnTo>
                <a:close/>
                <a:moveTo>
                  <a:pt x="1364" y="5012"/>
                </a:moveTo>
                <a:lnTo>
                  <a:pt x="1363" y="5016"/>
                </a:lnTo>
                <a:lnTo>
                  <a:pt x="1364" y="5020"/>
                </a:lnTo>
                <a:lnTo>
                  <a:pt x="1367" y="5023"/>
                </a:lnTo>
                <a:lnTo>
                  <a:pt x="1371" y="5024"/>
                </a:lnTo>
                <a:lnTo>
                  <a:pt x="1375" y="5023"/>
                </a:lnTo>
                <a:lnTo>
                  <a:pt x="1380" y="5020"/>
                </a:lnTo>
                <a:lnTo>
                  <a:pt x="1384" y="5016"/>
                </a:lnTo>
                <a:lnTo>
                  <a:pt x="1386" y="5012"/>
                </a:lnTo>
                <a:lnTo>
                  <a:pt x="1387" y="5008"/>
                </a:lnTo>
                <a:lnTo>
                  <a:pt x="1386" y="5004"/>
                </a:lnTo>
                <a:lnTo>
                  <a:pt x="1383" y="5002"/>
                </a:lnTo>
                <a:lnTo>
                  <a:pt x="1378" y="5001"/>
                </a:lnTo>
                <a:lnTo>
                  <a:pt x="1373" y="5002"/>
                </a:lnTo>
                <a:lnTo>
                  <a:pt x="1369" y="5004"/>
                </a:lnTo>
                <a:lnTo>
                  <a:pt x="1366" y="5008"/>
                </a:lnTo>
                <a:lnTo>
                  <a:pt x="1364" y="5012"/>
                </a:lnTo>
                <a:close/>
                <a:moveTo>
                  <a:pt x="1316" y="5159"/>
                </a:moveTo>
                <a:lnTo>
                  <a:pt x="1316" y="5165"/>
                </a:lnTo>
                <a:lnTo>
                  <a:pt x="1317" y="5168"/>
                </a:lnTo>
                <a:lnTo>
                  <a:pt x="1320" y="5170"/>
                </a:lnTo>
                <a:lnTo>
                  <a:pt x="1324" y="5171"/>
                </a:lnTo>
                <a:lnTo>
                  <a:pt x="1328" y="5170"/>
                </a:lnTo>
                <a:lnTo>
                  <a:pt x="1332" y="5168"/>
                </a:lnTo>
                <a:lnTo>
                  <a:pt x="1337" y="5165"/>
                </a:lnTo>
                <a:lnTo>
                  <a:pt x="1339" y="5159"/>
                </a:lnTo>
                <a:lnTo>
                  <a:pt x="1339" y="5155"/>
                </a:lnTo>
                <a:lnTo>
                  <a:pt x="1338" y="5152"/>
                </a:lnTo>
                <a:lnTo>
                  <a:pt x="1336" y="5150"/>
                </a:lnTo>
                <a:lnTo>
                  <a:pt x="1331" y="5149"/>
                </a:lnTo>
                <a:lnTo>
                  <a:pt x="1326" y="5150"/>
                </a:lnTo>
                <a:lnTo>
                  <a:pt x="1322" y="5152"/>
                </a:lnTo>
                <a:lnTo>
                  <a:pt x="1318" y="5155"/>
                </a:lnTo>
                <a:lnTo>
                  <a:pt x="1316" y="5159"/>
                </a:lnTo>
                <a:close/>
                <a:moveTo>
                  <a:pt x="1269" y="5308"/>
                </a:moveTo>
                <a:lnTo>
                  <a:pt x="1268" y="5312"/>
                </a:lnTo>
                <a:lnTo>
                  <a:pt x="1270" y="5315"/>
                </a:lnTo>
                <a:lnTo>
                  <a:pt x="1272" y="5318"/>
                </a:lnTo>
                <a:lnTo>
                  <a:pt x="1276" y="5319"/>
                </a:lnTo>
                <a:lnTo>
                  <a:pt x="1281" y="5318"/>
                </a:lnTo>
                <a:lnTo>
                  <a:pt x="1285" y="5315"/>
                </a:lnTo>
                <a:lnTo>
                  <a:pt x="1289" y="5312"/>
                </a:lnTo>
                <a:lnTo>
                  <a:pt x="1292" y="5308"/>
                </a:lnTo>
                <a:lnTo>
                  <a:pt x="1292" y="5304"/>
                </a:lnTo>
                <a:lnTo>
                  <a:pt x="1291" y="5299"/>
                </a:lnTo>
                <a:lnTo>
                  <a:pt x="1288" y="5297"/>
                </a:lnTo>
                <a:lnTo>
                  <a:pt x="1283" y="5296"/>
                </a:lnTo>
                <a:lnTo>
                  <a:pt x="1279" y="5297"/>
                </a:lnTo>
                <a:lnTo>
                  <a:pt x="1275" y="5299"/>
                </a:lnTo>
                <a:lnTo>
                  <a:pt x="1271" y="5304"/>
                </a:lnTo>
                <a:lnTo>
                  <a:pt x="1269" y="5308"/>
                </a:lnTo>
                <a:close/>
                <a:moveTo>
                  <a:pt x="1222" y="5455"/>
                </a:moveTo>
                <a:lnTo>
                  <a:pt x="1221" y="5459"/>
                </a:lnTo>
                <a:lnTo>
                  <a:pt x="1222" y="5463"/>
                </a:lnTo>
                <a:lnTo>
                  <a:pt x="1225" y="5465"/>
                </a:lnTo>
                <a:lnTo>
                  <a:pt x="1229" y="5466"/>
                </a:lnTo>
                <a:lnTo>
                  <a:pt x="1233" y="5465"/>
                </a:lnTo>
                <a:lnTo>
                  <a:pt x="1239" y="5463"/>
                </a:lnTo>
                <a:lnTo>
                  <a:pt x="1242" y="5459"/>
                </a:lnTo>
                <a:lnTo>
                  <a:pt x="1244" y="5455"/>
                </a:lnTo>
                <a:lnTo>
                  <a:pt x="1245" y="5451"/>
                </a:lnTo>
                <a:lnTo>
                  <a:pt x="1243" y="5448"/>
                </a:lnTo>
                <a:lnTo>
                  <a:pt x="1241" y="5445"/>
                </a:lnTo>
                <a:lnTo>
                  <a:pt x="1236" y="5444"/>
                </a:lnTo>
                <a:lnTo>
                  <a:pt x="1231" y="5445"/>
                </a:lnTo>
                <a:lnTo>
                  <a:pt x="1227" y="5448"/>
                </a:lnTo>
                <a:lnTo>
                  <a:pt x="1224" y="5451"/>
                </a:lnTo>
                <a:lnTo>
                  <a:pt x="1222" y="5455"/>
                </a:lnTo>
                <a:close/>
                <a:moveTo>
                  <a:pt x="1175" y="5603"/>
                </a:moveTo>
                <a:lnTo>
                  <a:pt x="1174" y="5607"/>
                </a:lnTo>
                <a:lnTo>
                  <a:pt x="1175" y="5610"/>
                </a:lnTo>
                <a:lnTo>
                  <a:pt x="1178" y="5612"/>
                </a:lnTo>
                <a:lnTo>
                  <a:pt x="1182" y="5613"/>
                </a:lnTo>
                <a:lnTo>
                  <a:pt x="1186" y="5612"/>
                </a:lnTo>
                <a:lnTo>
                  <a:pt x="1190" y="5610"/>
                </a:lnTo>
                <a:lnTo>
                  <a:pt x="1194" y="5607"/>
                </a:lnTo>
                <a:lnTo>
                  <a:pt x="1196" y="5603"/>
                </a:lnTo>
                <a:lnTo>
                  <a:pt x="1197" y="5599"/>
                </a:lnTo>
                <a:lnTo>
                  <a:pt x="1196" y="5595"/>
                </a:lnTo>
                <a:lnTo>
                  <a:pt x="1193" y="5593"/>
                </a:lnTo>
                <a:lnTo>
                  <a:pt x="1188" y="5592"/>
                </a:lnTo>
                <a:lnTo>
                  <a:pt x="1184" y="5593"/>
                </a:lnTo>
                <a:lnTo>
                  <a:pt x="1180" y="5595"/>
                </a:lnTo>
                <a:lnTo>
                  <a:pt x="1177" y="5599"/>
                </a:lnTo>
                <a:lnTo>
                  <a:pt x="1175" y="5603"/>
                </a:lnTo>
                <a:close/>
                <a:moveTo>
                  <a:pt x="1127" y="5750"/>
                </a:moveTo>
                <a:lnTo>
                  <a:pt x="1127" y="5754"/>
                </a:lnTo>
                <a:lnTo>
                  <a:pt x="1128" y="5757"/>
                </a:lnTo>
                <a:lnTo>
                  <a:pt x="1130" y="5760"/>
                </a:lnTo>
                <a:lnTo>
                  <a:pt x="1134" y="5760"/>
                </a:lnTo>
                <a:lnTo>
                  <a:pt x="1139" y="5760"/>
                </a:lnTo>
                <a:lnTo>
                  <a:pt x="1144" y="5757"/>
                </a:lnTo>
                <a:lnTo>
                  <a:pt x="1147" y="5754"/>
                </a:lnTo>
                <a:lnTo>
                  <a:pt x="1149" y="5750"/>
                </a:lnTo>
                <a:lnTo>
                  <a:pt x="1150" y="5746"/>
                </a:lnTo>
                <a:lnTo>
                  <a:pt x="1148" y="5743"/>
                </a:lnTo>
                <a:lnTo>
                  <a:pt x="1146" y="5740"/>
                </a:lnTo>
                <a:lnTo>
                  <a:pt x="1141" y="5740"/>
                </a:lnTo>
                <a:lnTo>
                  <a:pt x="1137" y="5740"/>
                </a:lnTo>
                <a:lnTo>
                  <a:pt x="1133" y="5743"/>
                </a:lnTo>
                <a:lnTo>
                  <a:pt x="1129" y="5746"/>
                </a:lnTo>
                <a:lnTo>
                  <a:pt x="1127" y="5750"/>
                </a:lnTo>
                <a:close/>
                <a:moveTo>
                  <a:pt x="1080" y="5897"/>
                </a:moveTo>
                <a:lnTo>
                  <a:pt x="1080" y="5901"/>
                </a:lnTo>
                <a:lnTo>
                  <a:pt x="1081" y="5904"/>
                </a:lnTo>
                <a:lnTo>
                  <a:pt x="1083" y="5907"/>
                </a:lnTo>
                <a:lnTo>
                  <a:pt x="1087" y="5907"/>
                </a:lnTo>
                <a:lnTo>
                  <a:pt x="1091" y="5907"/>
                </a:lnTo>
                <a:lnTo>
                  <a:pt x="1095" y="5904"/>
                </a:lnTo>
                <a:lnTo>
                  <a:pt x="1099" y="5901"/>
                </a:lnTo>
                <a:lnTo>
                  <a:pt x="1101" y="5897"/>
                </a:lnTo>
                <a:lnTo>
                  <a:pt x="1102" y="5893"/>
                </a:lnTo>
                <a:lnTo>
                  <a:pt x="1101" y="5890"/>
                </a:lnTo>
                <a:lnTo>
                  <a:pt x="1098" y="5888"/>
                </a:lnTo>
                <a:lnTo>
                  <a:pt x="1093" y="5887"/>
                </a:lnTo>
                <a:lnTo>
                  <a:pt x="1089" y="5888"/>
                </a:lnTo>
                <a:lnTo>
                  <a:pt x="1085" y="5890"/>
                </a:lnTo>
                <a:lnTo>
                  <a:pt x="1082" y="5893"/>
                </a:lnTo>
                <a:lnTo>
                  <a:pt x="1080" y="5897"/>
                </a:lnTo>
                <a:close/>
                <a:moveTo>
                  <a:pt x="1033" y="6045"/>
                </a:moveTo>
                <a:lnTo>
                  <a:pt x="1032" y="6050"/>
                </a:lnTo>
                <a:lnTo>
                  <a:pt x="1034" y="6053"/>
                </a:lnTo>
                <a:lnTo>
                  <a:pt x="1036" y="6055"/>
                </a:lnTo>
                <a:lnTo>
                  <a:pt x="1040" y="6056"/>
                </a:lnTo>
                <a:lnTo>
                  <a:pt x="1044" y="6055"/>
                </a:lnTo>
                <a:lnTo>
                  <a:pt x="1049" y="6053"/>
                </a:lnTo>
                <a:lnTo>
                  <a:pt x="1052" y="6050"/>
                </a:lnTo>
                <a:lnTo>
                  <a:pt x="1054" y="6045"/>
                </a:lnTo>
                <a:lnTo>
                  <a:pt x="1054" y="6041"/>
                </a:lnTo>
                <a:lnTo>
                  <a:pt x="1053" y="6038"/>
                </a:lnTo>
                <a:lnTo>
                  <a:pt x="1051" y="6035"/>
                </a:lnTo>
                <a:lnTo>
                  <a:pt x="1046" y="6035"/>
                </a:lnTo>
                <a:lnTo>
                  <a:pt x="1042" y="6035"/>
                </a:lnTo>
                <a:lnTo>
                  <a:pt x="1038" y="6038"/>
                </a:lnTo>
                <a:lnTo>
                  <a:pt x="1035" y="6041"/>
                </a:lnTo>
                <a:lnTo>
                  <a:pt x="1033" y="6045"/>
                </a:lnTo>
                <a:close/>
                <a:moveTo>
                  <a:pt x="986" y="6193"/>
                </a:moveTo>
                <a:lnTo>
                  <a:pt x="985" y="6197"/>
                </a:lnTo>
                <a:lnTo>
                  <a:pt x="987" y="6200"/>
                </a:lnTo>
                <a:lnTo>
                  <a:pt x="989" y="6202"/>
                </a:lnTo>
                <a:lnTo>
                  <a:pt x="992" y="6203"/>
                </a:lnTo>
                <a:lnTo>
                  <a:pt x="996" y="6202"/>
                </a:lnTo>
                <a:lnTo>
                  <a:pt x="1000" y="6200"/>
                </a:lnTo>
                <a:lnTo>
                  <a:pt x="1004" y="6197"/>
                </a:lnTo>
                <a:lnTo>
                  <a:pt x="1006" y="6193"/>
                </a:lnTo>
                <a:lnTo>
                  <a:pt x="1007" y="6188"/>
                </a:lnTo>
                <a:lnTo>
                  <a:pt x="1005" y="6185"/>
                </a:lnTo>
                <a:lnTo>
                  <a:pt x="1003" y="6183"/>
                </a:lnTo>
                <a:lnTo>
                  <a:pt x="999" y="6182"/>
                </a:lnTo>
                <a:lnTo>
                  <a:pt x="995" y="6183"/>
                </a:lnTo>
                <a:lnTo>
                  <a:pt x="991" y="6185"/>
                </a:lnTo>
                <a:lnTo>
                  <a:pt x="988" y="6188"/>
                </a:lnTo>
                <a:lnTo>
                  <a:pt x="986" y="6193"/>
                </a:lnTo>
                <a:close/>
                <a:moveTo>
                  <a:pt x="939" y="6340"/>
                </a:moveTo>
                <a:lnTo>
                  <a:pt x="938" y="6344"/>
                </a:lnTo>
                <a:lnTo>
                  <a:pt x="939" y="6347"/>
                </a:lnTo>
                <a:lnTo>
                  <a:pt x="942" y="6349"/>
                </a:lnTo>
                <a:lnTo>
                  <a:pt x="945" y="6350"/>
                </a:lnTo>
                <a:lnTo>
                  <a:pt x="949" y="6349"/>
                </a:lnTo>
                <a:lnTo>
                  <a:pt x="954" y="6347"/>
                </a:lnTo>
                <a:lnTo>
                  <a:pt x="957" y="6344"/>
                </a:lnTo>
                <a:lnTo>
                  <a:pt x="959" y="6340"/>
                </a:lnTo>
                <a:lnTo>
                  <a:pt x="959" y="6337"/>
                </a:lnTo>
                <a:lnTo>
                  <a:pt x="958" y="6334"/>
                </a:lnTo>
                <a:lnTo>
                  <a:pt x="956" y="6332"/>
                </a:lnTo>
                <a:lnTo>
                  <a:pt x="951" y="6331"/>
                </a:lnTo>
                <a:lnTo>
                  <a:pt x="947" y="6332"/>
                </a:lnTo>
                <a:lnTo>
                  <a:pt x="944" y="6334"/>
                </a:lnTo>
                <a:lnTo>
                  <a:pt x="940" y="6337"/>
                </a:lnTo>
                <a:lnTo>
                  <a:pt x="939" y="6340"/>
                </a:lnTo>
                <a:close/>
                <a:moveTo>
                  <a:pt x="892" y="6488"/>
                </a:moveTo>
                <a:lnTo>
                  <a:pt x="891" y="6491"/>
                </a:lnTo>
                <a:lnTo>
                  <a:pt x="892" y="6494"/>
                </a:lnTo>
                <a:lnTo>
                  <a:pt x="894" y="6496"/>
                </a:lnTo>
                <a:lnTo>
                  <a:pt x="898" y="6497"/>
                </a:lnTo>
                <a:lnTo>
                  <a:pt x="902" y="6496"/>
                </a:lnTo>
                <a:lnTo>
                  <a:pt x="905" y="6494"/>
                </a:lnTo>
                <a:lnTo>
                  <a:pt x="909" y="6491"/>
                </a:lnTo>
                <a:lnTo>
                  <a:pt x="911" y="6488"/>
                </a:lnTo>
                <a:lnTo>
                  <a:pt x="911" y="6484"/>
                </a:lnTo>
                <a:lnTo>
                  <a:pt x="910" y="6481"/>
                </a:lnTo>
                <a:lnTo>
                  <a:pt x="908" y="6479"/>
                </a:lnTo>
                <a:lnTo>
                  <a:pt x="904" y="6479"/>
                </a:lnTo>
                <a:lnTo>
                  <a:pt x="900" y="6479"/>
                </a:lnTo>
                <a:lnTo>
                  <a:pt x="896" y="6481"/>
                </a:lnTo>
                <a:lnTo>
                  <a:pt x="893" y="6484"/>
                </a:lnTo>
                <a:lnTo>
                  <a:pt x="892" y="6488"/>
                </a:lnTo>
                <a:close/>
                <a:moveTo>
                  <a:pt x="845" y="6635"/>
                </a:moveTo>
                <a:lnTo>
                  <a:pt x="844" y="6639"/>
                </a:lnTo>
                <a:lnTo>
                  <a:pt x="845" y="6641"/>
                </a:lnTo>
                <a:lnTo>
                  <a:pt x="847" y="6643"/>
                </a:lnTo>
                <a:lnTo>
                  <a:pt x="851" y="6644"/>
                </a:lnTo>
                <a:lnTo>
                  <a:pt x="854" y="6643"/>
                </a:lnTo>
                <a:lnTo>
                  <a:pt x="859" y="6641"/>
                </a:lnTo>
                <a:lnTo>
                  <a:pt x="861" y="6639"/>
                </a:lnTo>
                <a:lnTo>
                  <a:pt x="863" y="6635"/>
                </a:lnTo>
                <a:lnTo>
                  <a:pt x="864" y="6632"/>
                </a:lnTo>
                <a:lnTo>
                  <a:pt x="863" y="6629"/>
                </a:lnTo>
                <a:lnTo>
                  <a:pt x="860" y="6627"/>
                </a:lnTo>
                <a:lnTo>
                  <a:pt x="856" y="6626"/>
                </a:lnTo>
                <a:lnTo>
                  <a:pt x="853" y="6627"/>
                </a:lnTo>
                <a:lnTo>
                  <a:pt x="849" y="6629"/>
                </a:lnTo>
                <a:lnTo>
                  <a:pt x="846" y="6632"/>
                </a:lnTo>
                <a:lnTo>
                  <a:pt x="845" y="6635"/>
                </a:lnTo>
                <a:close/>
                <a:moveTo>
                  <a:pt x="798" y="6782"/>
                </a:moveTo>
                <a:lnTo>
                  <a:pt x="797" y="6786"/>
                </a:lnTo>
                <a:lnTo>
                  <a:pt x="798" y="6788"/>
                </a:lnTo>
                <a:lnTo>
                  <a:pt x="800" y="6790"/>
                </a:lnTo>
                <a:lnTo>
                  <a:pt x="803" y="6791"/>
                </a:lnTo>
                <a:lnTo>
                  <a:pt x="807" y="6790"/>
                </a:lnTo>
                <a:lnTo>
                  <a:pt x="810" y="6788"/>
                </a:lnTo>
                <a:lnTo>
                  <a:pt x="814" y="6786"/>
                </a:lnTo>
                <a:lnTo>
                  <a:pt x="815" y="6782"/>
                </a:lnTo>
                <a:lnTo>
                  <a:pt x="816" y="6779"/>
                </a:lnTo>
                <a:lnTo>
                  <a:pt x="815" y="6777"/>
                </a:lnTo>
                <a:lnTo>
                  <a:pt x="813" y="6775"/>
                </a:lnTo>
                <a:lnTo>
                  <a:pt x="809" y="6774"/>
                </a:lnTo>
                <a:lnTo>
                  <a:pt x="805" y="6775"/>
                </a:lnTo>
                <a:lnTo>
                  <a:pt x="802" y="6777"/>
                </a:lnTo>
                <a:lnTo>
                  <a:pt x="799" y="6779"/>
                </a:lnTo>
                <a:lnTo>
                  <a:pt x="798" y="6782"/>
                </a:lnTo>
                <a:close/>
                <a:moveTo>
                  <a:pt x="751" y="6930"/>
                </a:moveTo>
                <a:lnTo>
                  <a:pt x="750" y="6933"/>
                </a:lnTo>
                <a:lnTo>
                  <a:pt x="751" y="6936"/>
                </a:lnTo>
                <a:lnTo>
                  <a:pt x="753" y="6938"/>
                </a:lnTo>
                <a:lnTo>
                  <a:pt x="756" y="6939"/>
                </a:lnTo>
                <a:lnTo>
                  <a:pt x="759" y="6938"/>
                </a:lnTo>
                <a:lnTo>
                  <a:pt x="762" y="6936"/>
                </a:lnTo>
                <a:lnTo>
                  <a:pt x="766" y="6933"/>
                </a:lnTo>
                <a:lnTo>
                  <a:pt x="768" y="6930"/>
                </a:lnTo>
                <a:lnTo>
                  <a:pt x="768" y="6927"/>
                </a:lnTo>
                <a:lnTo>
                  <a:pt x="767" y="6924"/>
                </a:lnTo>
                <a:lnTo>
                  <a:pt x="765" y="6922"/>
                </a:lnTo>
                <a:lnTo>
                  <a:pt x="761" y="6922"/>
                </a:lnTo>
                <a:lnTo>
                  <a:pt x="758" y="6922"/>
                </a:lnTo>
                <a:lnTo>
                  <a:pt x="755" y="6924"/>
                </a:lnTo>
                <a:lnTo>
                  <a:pt x="752" y="6927"/>
                </a:lnTo>
                <a:lnTo>
                  <a:pt x="751" y="6930"/>
                </a:lnTo>
                <a:close/>
                <a:moveTo>
                  <a:pt x="704" y="7078"/>
                </a:moveTo>
                <a:lnTo>
                  <a:pt x="703" y="7081"/>
                </a:lnTo>
                <a:lnTo>
                  <a:pt x="704" y="7084"/>
                </a:lnTo>
                <a:lnTo>
                  <a:pt x="706" y="7085"/>
                </a:lnTo>
                <a:lnTo>
                  <a:pt x="709" y="7086"/>
                </a:lnTo>
                <a:lnTo>
                  <a:pt x="712" y="7085"/>
                </a:lnTo>
                <a:lnTo>
                  <a:pt x="715" y="7084"/>
                </a:lnTo>
                <a:lnTo>
                  <a:pt x="718" y="7081"/>
                </a:lnTo>
                <a:lnTo>
                  <a:pt x="720" y="7078"/>
                </a:lnTo>
                <a:lnTo>
                  <a:pt x="720" y="7074"/>
                </a:lnTo>
                <a:lnTo>
                  <a:pt x="719" y="7072"/>
                </a:lnTo>
                <a:lnTo>
                  <a:pt x="717" y="7070"/>
                </a:lnTo>
                <a:lnTo>
                  <a:pt x="714" y="7070"/>
                </a:lnTo>
                <a:lnTo>
                  <a:pt x="711" y="7070"/>
                </a:lnTo>
                <a:lnTo>
                  <a:pt x="708" y="7072"/>
                </a:lnTo>
                <a:lnTo>
                  <a:pt x="705" y="7074"/>
                </a:lnTo>
                <a:lnTo>
                  <a:pt x="704" y="7078"/>
                </a:lnTo>
                <a:close/>
                <a:moveTo>
                  <a:pt x="657" y="7226"/>
                </a:moveTo>
                <a:lnTo>
                  <a:pt x="656" y="7228"/>
                </a:lnTo>
                <a:lnTo>
                  <a:pt x="657" y="7231"/>
                </a:lnTo>
                <a:lnTo>
                  <a:pt x="659" y="7232"/>
                </a:lnTo>
                <a:lnTo>
                  <a:pt x="662" y="7233"/>
                </a:lnTo>
                <a:lnTo>
                  <a:pt x="665" y="7232"/>
                </a:lnTo>
                <a:lnTo>
                  <a:pt x="667" y="7231"/>
                </a:lnTo>
                <a:lnTo>
                  <a:pt x="671" y="7228"/>
                </a:lnTo>
                <a:lnTo>
                  <a:pt x="672" y="7226"/>
                </a:lnTo>
                <a:lnTo>
                  <a:pt x="672" y="7223"/>
                </a:lnTo>
                <a:lnTo>
                  <a:pt x="672" y="7220"/>
                </a:lnTo>
                <a:lnTo>
                  <a:pt x="670" y="7219"/>
                </a:lnTo>
                <a:lnTo>
                  <a:pt x="666" y="7218"/>
                </a:lnTo>
                <a:lnTo>
                  <a:pt x="663" y="7219"/>
                </a:lnTo>
                <a:lnTo>
                  <a:pt x="660" y="7220"/>
                </a:lnTo>
                <a:lnTo>
                  <a:pt x="658" y="7223"/>
                </a:lnTo>
                <a:lnTo>
                  <a:pt x="657" y="7226"/>
                </a:lnTo>
                <a:close/>
                <a:moveTo>
                  <a:pt x="610" y="7373"/>
                </a:moveTo>
                <a:lnTo>
                  <a:pt x="609" y="7376"/>
                </a:lnTo>
                <a:lnTo>
                  <a:pt x="610" y="7378"/>
                </a:lnTo>
                <a:lnTo>
                  <a:pt x="612" y="7379"/>
                </a:lnTo>
                <a:lnTo>
                  <a:pt x="614" y="7380"/>
                </a:lnTo>
                <a:lnTo>
                  <a:pt x="617" y="7379"/>
                </a:lnTo>
                <a:lnTo>
                  <a:pt x="620" y="7378"/>
                </a:lnTo>
                <a:lnTo>
                  <a:pt x="623" y="7376"/>
                </a:lnTo>
                <a:lnTo>
                  <a:pt x="624" y="7373"/>
                </a:lnTo>
                <a:lnTo>
                  <a:pt x="625" y="7370"/>
                </a:lnTo>
                <a:lnTo>
                  <a:pt x="624" y="7368"/>
                </a:lnTo>
                <a:lnTo>
                  <a:pt x="622" y="7367"/>
                </a:lnTo>
                <a:lnTo>
                  <a:pt x="619" y="7366"/>
                </a:lnTo>
                <a:lnTo>
                  <a:pt x="616" y="7367"/>
                </a:lnTo>
                <a:lnTo>
                  <a:pt x="613" y="7368"/>
                </a:lnTo>
                <a:lnTo>
                  <a:pt x="611" y="7370"/>
                </a:lnTo>
                <a:lnTo>
                  <a:pt x="610" y="7373"/>
                </a:lnTo>
                <a:close/>
                <a:moveTo>
                  <a:pt x="563" y="7520"/>
                </a:moveTo>
                <a:lnTo>
                  <a:pt x="562" y="7523"/>
                </a:lnTo>
                <a:lnTo>
                  <a:pt x="563" y="7525"/>
                </a:lnTo>
                <a:lnTo>
                  <a:pt x="565" y="7526"/>
                </a:lnTo>
                <a:lnTo>
                  <a:pt x="567" y="7527"/>
                </a:lnTo>
                <a:lnTo>
                  <a:pt x="570" y="7526"/>
                </a:lnTo>
                <a:lnTo>
                  <a:pt x="572" y="7525"/>
                </a:lnTo>
                <a:lnTo>
                  <a:pt x="575" y="7523"/>
                </a:lnTo>
                <a:lnTo>
                  <a:pt x="577" y="7520"/>
                </a:lnTo>
                <a:lnTo>
                  <a:pt x="577" y="7518"/>
                </a:lnTo>
                <a:lnTo>
                  <a:pt x="576" y="7516"/>
                </a:lnTo>
                <a:lnTo>
                  <a:pt x="575" y="7514"/>
                </a:lnTo>
                <a:lnTo>
                  <a:pt x="571" y="7514"/>
                </a:lnTo>
                <a:lnTo>
                  <a:pt x="569" y="7514"/>
                </a:lnTo>
                <a:lnTo>
                  <a:pt x="566" y="7516"/>
                </a:lnTo>
                <a:lnTo>
                  <a:pt x="564" y="7518"/>
                </a:lnTo>
                <a:lnTo>
                  <a:pt x="563" y="7520"/>
                </a:lnTo>
                <a:close/>
                <a:moveTo>
                  <a:pt x="516" y="7668"/>
                </a:moveTo>
                <a:lnTo>
                  <a:pt x="516" y="7670"/>
                </a:lnTo>
                <a:lnTo>
                  <a:pt x="516" y="7672"/>
                </a:lnTo>
                <a:lnTo>
                  <a:pt x="518" y="7673"/>
                </a:lnTo>
                <a:lnTo>
                  <a:pt x="520" y="7674"/>
                </a:lnTo>
                <a:lnTo>
                  <a:pt x="522" y="7673"/>
                </a:lnTo>
                <a:lnTo>
                  <a:pt x="525" y="7672"/>
                </a:lnTo>
                <a:lnTo>
                  <a:pt x="528" y="7670"/>
                </a:lnTo>
                <a:lnTo>
                  <a:pt x="529" y="7668"/>
                </a:lnTo>
                <a:lnTo>
                  <a:pt x="529" y="7665"/>
                </a:lnTo>
                <a:lnTo>
                  <a:pt x="528" y="7663"/>
                </a:lnTo>
                <a:lnTo>
                  <a:pt x="527" y="7662"/>
                </a:lnTo>
                <a:lnTo>
                  <a:pt x="524" y="7662"/>
                </a:lnTo>
                <a:lnTo>
                  <a:pt x="521" y="7662"/>
                </a:lnTo>
                <a:lnTo>
                  <a:pt x="519" y="7663"/>
                </a:lnTo>
                <a:lnTo>
                  <a:pt x="517" y="7665"/>
                </a:lnTo>
                <a:lnTo>
                  <a:pt x="516" y="7668"/>
                </a:lnTo>
                <a:close/>
                <a:moveTo>
                  <a:pt x="473" y="7820"/>
                </a:moveTo>
                <a:lnTo>
                  <a:pt x="475" y="7820"/>
                </a:lnTo>
                <a:lnTo>
                  <a:pt x="477" y="7819"/>
                </a:lnTo>
                <a:lnTo>
                  <a:pt x="480" y="7817"/>
                </a:lnTo>
                <a:lnTo>
                  <a:pt x="481" y="7815"/>
                </a:lnTo>
                <a:lnTo>
                  <a:pt x="481" y="7813"/>
                </a:lnTo>
                <a:lnTo>
                  <a:pt x="480" y="7811"/>
                </a:lnTo>
                <a:lnTo>
                  <a:pt x="479" y="7810"/>
                </a:lnTo>
                <a:lnTo>
                  <a:pt x="476" y="7810"/>
                </a:lnTo>
                <a:lnTo>
                  <a:pt x="474" y="7810"/>
                </a:lnTo>
                <a:lnTo>
                  <a:pt x="472" y="7811"/>
                </a:lnTo>
                <a:lnTo>
                  <a:pt x="470" y="7813"/>
                </a:lnTo>
                <a:lnTo>
                  <a:pt x="469" y="7815"/>
                </a:lnTo>
                <a:lnTo>
                  <a:pt x="469" y="7817"/>
                </a:lnTo>
                <a:lnTo>
                  <a:pt x="470" y="7819"/>
                </a:lnTo>
                <a:lnTo>
                  <a:pt x="471" y="7820"/>
                </a:lnTo>
                <a:lnTo>
                  <a:pt x="473" y="7820"/>
                </a:lnTo>
                <a:close/>
                <a:moveTo>
                  <a:pt x="426" y="7968"/>
                </a:moveTo>
                <a:lnTo>
                  <a:pt x="427" y="7968"/>
                </a:lnTo>
                <a:lnTo>
                  <a:pt x="429" y="7967"/>
                </a:lnTo>
                <a:lnTo>
                  <a:pt x="432" y="7965"/>
                </a:lnTo>
                <a:lnTo>
                  <a:pt x="433" y="7962"/>
                </a:lnTo>
                <a:lnTo>
                  <a:pt x="433" y="7961"/>
                </a:lnTo>
                <a:lnTo>
                  <a:pt x="433" y="7959"/>
                </a:lnTo>
                <a:lnTo>
                  <a:pt x="430" y="7958"/>
                </a:lnTo>
                <a:lnTo>
                  <a:pt x="429" y="7958"/>
                </a:lnTo>
                <a:lnTo>
                  <a:pt x="427" y="7958"/>
                </a:lnTo>
                <a:lnTo>
                  <a:pt x="425" y="7959"/>
                </a:lnTo>
                <a:lnTo>
                  <a:pt x="423" y="7961"/>
                </a:lnTo>
                <a:lnTo>
                  <a:pt x="422" y="7962"/>
                </a:lnTo>
                <a:lnTo>
                  <a:pt x="422" y="7965"/>
                </a:lnTo>
                <a:lnTo>
                  <a:pt x="423" y="7967"/>
                </a:lnTo>
                <a:lnTo>
                  <a:pt x="424" y="7968"/>
                </a:lnTo>
                <a:lnTo>
                  <a:pt x="426" y="7968"/>
                </a:lnTo>
                <a:close/>
                <a:moveTo>
                  <a:pt x="378" y="8115"/>
                </a:moveTo>
                <a:lnTo>
                  <a:pt x="380" y="8115"/>
                </a:lnTo>
                <a:lnTo>
                  <a:pt x="382" y="8114"/>
                </a:lnTo>
                <a:lnTo>
                  <a:pt x="384" y="8112"/>
                </a:lnTo>
                <a:lnTo>
                  <a:pt x="385" y="8111"/>
                </a:lnTo>
                <a:lnTo>
                  <a:pt x="385" y="8109"/>
                </a:lnTo>
                <a:lnTo>
                  <a:pt x="385" y="8108"/>
                </a:lnTo>
                <a:lnTo>
                  <a:pt x="384" y="8107"/>
                </a:lnTo>
                <a:lnTo>
                  <a:pt x="381" y="8106"/>
                </a:lnTo>
                <a:lnTo>
                  <a:pt x="379" y="8107"/>
                </a:lnTo>
                <a:lnTo>
                  <a:pt x="378" y="8108"/>
                </a:lnTo>
                <a:lnTo>
                  <a:pt x="376" y="8109"/>
                </a:lnTo>
                <a:lnTo>
                  <a:pt x="375" y="8111"/>
                </a:lnTo>
                <a:lnTo>
                  <a:pt x="375" y="8112"/>
                </a:lnTo>
                <a:lnTo>
                  <a:pt x="376" y="8114"/>
                </a:lnTo>
                <a:lnTo>
                  <a:pt x="377" y="8115"/>
                </a:lnTo>
                <a:lnTo>
                  <a:pt x="378" y="8115"/>
                </a:lnTo>
                <a:close/>
                <a:moveTo>
                  <a:pt x="331" y="8262"/>
                </a:moveTo>
                <a:lnTo>
                  <a:pt x="334" y="8261"/>
                </a:lnTo>
                <a:lnTo>
                  <a:pt x="337" y="8258"/>
                </a:lnTo>
                <a:lnTo>
                  <a:pt x="337" y="8257"/>
                </a:lnTo>
                <a:lnTo>
                  <a:pt x="337" y="8256"/>
                </a:lnTo>
                <a:lnTo>
                  <a:pt x="335" y="8255"/>
                </a:lnTo>
                <a:lnTo>
                  <a:pt x="333" y="8255"/>
                </a:lnTo>
                <a:lnTo>
                  <a:pt x="331" y="8256"/>
                </a:lnTo>
                <a:lnTo>
                  <a:pt x="329" y="8258"/>
                </a:lnTo>
                <a:lnTo>
                  <a:pt x="329" y="8260"/>
                </a:lnTo>
                <a:lnTo>
                  <a:pt x="329" y="8261"/>
                </a:lnTo>
                <a:lnTo>
                  <a:pt x="330" y="8261"/>
                </a:lnTo>
                <a:lnTo>
                  <a:pt x="331" y="8262"/>
                </a:lnTo>
                <a:close/>
                <a:moveTo>
                  <a:pt x="289" y="8405"/>
                </a:moveTo>
                <a:lnTo>
                  <a:pt x="289" y="8404"/>
                </a:lnTo>
                <a:lnTo>
                  <a:pt x="289" y="8403"/>
                </a:lnTo>
                <a:lnTo>
                  <a:pt x="287" y="8403"/>
                </a:lnTo>
                <a:lnTo>
                  <a:pt x="286" y="8402"/>
                </a:lnTo>
                <a:lnTo>
                  <a:pt x="283" y="8403"/>
                </a:lnTo>
                <a:lnTo>
                  <a:pt x="282" y="8405"/>
                </a:lnTo>
                <a:lnTo>
                  <a:pt x="282" y="8407"/>
                </a:lnTo>
                <a:lnTo>
                  <a:pt x="282" y="8408"/>
                </a:lnTo>
                <a:lnTo>
                  <a:pt x="283" y="8408"/>
                </a:lnTo>
                <a:lnTo>
                  <a:pt x="284" y="8409"/>
                </a:lnTo>
                <a:lnTo>
                  <a:pt x="286" y="8408"/>
                </a:lnTo>
                <a:lnTo>
                  <a:pt x="289" y="8405"/>
                </a:lnTo>
                <a:close/>
                <a:moveTo>
                  <a:pt x="238" y="8550"/>
                </a:moveTo>
                <a:lnTo>
                  <a:pt x="236" y="8551"/>
                </a:lnTo>
                <a:lnTo>
                  <a:pt x="235" y="8553"/>
                </a:lnTo>
                <a:lnTo>
                  <a:pt x="235" y="8555"/>
                </a:lnTo>
                <a:lnTo>
                  <a:pt x="237" y="8555"/>
                </a:lnTo>
                <a:lnTo>
                  <a:pt x="239" y="8555"/>
                </a:lnTo>
                <a:lnTo>
                  <a:pt x="240" y="8553"/>
                </a:lnTo>
                <a:lnTo>
                  <a:pt x="240" y="8551"/>
                </a:lnTo>
                <a:lnTo>
                  <a:pt x="238" y="8550"/>
                </a:lnTo>
                <a:close/>
                <a:moveTo>
                  <a:pt x="191" y="8698"/>
                </a:moveTo>
                <a:lnTo>
                  <a:pt x="189" y="8699"/>
                </a:lnTo>
                <a:lnTo>
                  <a:pt x="188" y="8700"/>
                </a:lnTo>
                <a:lnTo>
                  <a:pt x="188" y="8702"/>
                </a:lnTo>
                <a:lnTo>
                  <a:pt x="190" y="8702"/>
                </a:lnTo>
                <a:lnTo>
                  <a:pt x="191" y="8702"/>
                </a:lnTo>
                <a:lnTo>
                  <a:pt x="192" y="8700"/>
                </a:lnTo>
                <a:lnTo>
                  <a:pt x="192" y="8699"/>
                </a:lnTo>
                <a:lnTo>
                  <a:pt x="191" y="8698"/>
                </a:lnTo>
                <a:close/>
                <a:moveTo>
                  <a:pt x="142" y="8848"/>
                </a:moveTo>
                <a:lnTo>
                  <a:pt x="142" y="8848"/>
                </a:lnTo>
                <a:lnTo>
                  <a:pt x="142" y="8849"/>
                </a:lnTo>
                <a:lnTo>
                  <a:pt x="143" y="8848"/>
                </a:lnTo>
                <a:lnTo>
                  <a:pt x="144" y="8848"/>
                </a:lnTo>
                <a:lnTo>
                  <a:pt x="144" y="8847"/>
                </a:lnTo>
                <a:lnTo>
                  <a:pt x="143" y="8846"/>
                </a:lnTo>
                <a:lnTo>
                  <a:pt x="142" y="8847"/>
                </a:lnTo>
                <a:lnTo>
                  <a:pt x="142" y="8848"/>
                </a:lnTo>
                <a:close/>
                <a:moveTo>
                  <a:pt x="95" y="8996"/>
                </a:moveTo>
                <a:lnTo>
                  <a:pt x="95" y="8997"/>
                </a:lnTo>
                <a:lnTo>
                  <a:pt x="95" y="8997"/>
                </a:lnTo>
                <a:lnTo>
                  <a:pt x="96" y="8997"/>
                </a:lnTo>
                <a:lnTo>
                  <a:pt x="96" y="8996"/>
                </a:lnTo>
                <a:lnTo>
                  <a:pt x="96" y="8995"/>
                </a:lnTo>
                <a:lnTo>
                  <a:pt x="96" y="8995"/>
                </a:lnTo>
                <a:lnTo>
                  <a:pt x="95" y="8995"/>
                </a:lnTo>
                <a:lnTo>
                  <a:pt x="95" y="8996"/>
                </a:lnTo>
                <a:close/>
                <a:moveTo>
                  <a:pt x="48" y="9143"/>
                </a:moveTo>
                <a:lnTo>
                  <a:pt x="48" y="9144"/>
                </a:lnTo>
                <a:lnTo>
                  <a:pt x="48" y="9144"/>
                </a:lnTo>
                <a:lnTo>
                  <a:pt x="48" y="9144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close/>
                <a:moveTo>
                  <a:pt x="0" y="9291"/>
                </a:moveTo>
                <a:lnTo>
                  <a:pt x="0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0"/>
                </a:lnTo>
                <a:lnTo>
                  <a:pt x="1" y="9290"/>
                </a:lnTo>
                <a:lnTo>
                  <a:pt x="1" y="9290"/>
                </a:lnTo>
                <a:lnTo>
                  <a:pt x="0" y="9291"/>
                </a:lnTo>
                <a:close/>
                <a:moveTo>
                  <a:pt x="2459" y="1177"/>
                </a:moveTo>
                <a:lnTo>
                  <a:pt x="2459" y="1176"/>
                </a:lnTo>
                <a:lnTo>
                  <a:pt x="2459" y="1176"/>
                </a:lnTo>
                <a:lnTo>
                  <a:pt x="2459" y="1176"/>
                </a:lnTo>
                <a:lnTo>
                  <a:pt x="2458" y="1177"/>
                </a:lnTo>
                <a:lnTo>
                  <a:pt x="2458" y="1177"/>
                </a:lnTo>
                <a:lnTo>
                  <a:pt x="2459" y="1177"/>
                </a:lnTo>
                <a:lnTo>
                  <a:pt x="2459" y="1177"/>
                </a:lnTo>
                <a:lnTo>
                  <a:pt x="2459" y="1177"/>
                </a:lnTo>
                <a:close/>
                <a:moveTo>
                  <a:pt x="2412" y="1324"/>
                </a:moveTo>
                <a:lnTo>
                  <a:pt x="2412" y="1323"/>
                </a:lnTo>
                <a:lnTo>
                  <a:pt x="2412" y="1323"/>
                </a:lnTo>
                <a:lnTo>
                  <a:pt x="2411" y="1323"/>
                </a:lnTo>
                <a:lnTo>
                  <a:pt x="2411" y="1324"/>
                </a:lnTo>
                <a:lnTo>
                  <a:pt x="2411" y="1325"/>
                </a:lnTo>
                <a:lnTo>
                  <a:pt x="2411" y="1325"/>
                </a:lnTo>
                <a:lnTo>
                  <a:pt x="2412" y="1325"/>
                </a:lnTo>
                <a:lnTo>
                  <a:pt x="2412" y="1324"/>
                </a:lnTo>
                <a:close/>
                <a:moveTo>
                  <a:pt x="2365" y="1472"/>
                </a:moveTo>
                <a:lnTo>
                  <a:pt x="2365" y="1472"/>
                </a:lnTo>
                <a:lnTo>
                  <a:pt x="2364" y="1472"/>
                </a:lnTo>
                <a:lnTo>
                  <a:pt x="2364" y="1472"/>
                </a:lnTo>
                <a:lnTo>
                  <a:pt x="2363" y="1472"/>
                </a:lnTo>
                <a:lnTo>
                  <a:pt x="2363" y="1473"/>
                </a:lnTo>
                <a:lnTo>
                  <a:pt x="2364" y="1473"/>
                </a:lnTo>
                <a:lnTo>
                  <a:pt x="2364" y="1473"/>
                </a:lnTo>
                <a:lnTo>
                  <a:pt x="2365" y="1472"/>
                </a:lnTo>
                <a:close/>
                <a:moveTo>
                  <a:pt x="2318" y="1620"/>
                </a:moveTo>
                <a:lnTo>
                  <a:pt x="2318" y="1619"/>
                </a:lnTo>
                <a:lnTo>
                  <a:pt x="2317" y="1618"/>
                </a:lnTo>
                <a:lnTo>
                  <a:pt x="2316" y="1619"/>
                </a:lnTo>
                <a:lnTo>
                  <a:pt x="2315" y="1620"/>
                </a:lnTo>
                <a:lnTo>
                  <a:pt x="2316" y="1621"/>
                </a:lnTo>
                <a:lnTo>
                  <a:pt x="2316" y="1621"/>
                </a:lnTo>
                <a:lnTo>
                  <a:pt x="2317" y="1621"/>
                </a:lnTo>
                <a:lnTo>
                  <a:pt x="2318" y="1620"/>
                </a:lnTo>
                <a:close/>
                <a:moveTo>
                  <a:pt x="2271" y="1767"/>
                </a:moveTo>
                <a:lnTo>
                  <a:pt x="2271" y="1766"/>
                </a:lnTo>
                <a:lnTo>
                  <a:pt x="2270" y="1765"/>
                </a:lnTo>
                <a:lnTo>
                  <a:pt x="2269" y="1766"/>
                </a:lnTo>
                <a:lnTo>
                  <a:pt x="2268" y="1767"/>
                </a:lnTo>
                <a:lnTo>
                  <a:pt x="2268" y="1768"/>
                </a:lnTo>
                <a:lnTo>
                  <a:pt x="2269" y="1769"/>
                </a:lnTo>
                <a:lnTo>
                  <a:pt x="2270" y="1768"/>
                </a:lnTo>
                <a:lnTo>
                  <a:pt x="2271" y="1767"/>
                </a:lnTo>
                <a:close/>
                <a:moveTo>
                  <a:pt x="2224" y="1914"/>
                </a:moveTo>
                <a:lnTo>
                  <a:pt x="2224" y="1913"/>
                </a:lnTo>
                <a:lnTo>
                  <a:pt x="2223" y="1912"/>
                </a:lnTo>
                <a:lnTo>
                  <a:pt x="2221" y="1913"/>
                </a:lnTo>
                <a:lnTo>
                  <a:pt x="2220" y="1914"/>
                </a:lnTo>
                <a:lnTo>
                  <a:pt x="2220" y="1916"/>
                </a:lnTo>
                <a:lnTo>
                  <a:pt x="2221" y="1916"/>
                </a:lnTo>
                <a:lnTo>
                  <a:pt x="2223" y="1916"/>
                </a:lnTo>
                <a:lnTo>
                  <a:pt x="2224" y="1914"/>
                </a:lnTo>
                <a:close/>
                <a:moveTo>
                  <a:pt x="2177" y="2062"/>
                </a:moveTo>
                <a:lnTo>
                  <a:pt x="2177" y="2060"/>
                </a:lnTo>
                <a:lnTo>
                  <a:pt x="2175" y="2059"/>
                </a:lnTo>
                <a:lnTo>
                  <a:pt x="2173" y="2060"/>
                </a:lnTo>
                <a:lnTo>
                  <a:pt x="2172" y="2062"/>
                </a:lnTo>
                <a:lnTo>
                  <a:pt x="2172" y="2063"/>
                </a:lnTo>
                <a:lnTo>
                  <a:pt x="2174" y="2064"/>
                </a:lnTo>
                <a:lnTo>
                  <a:pt x="2176" y="2063"/>
                </a:lnTo>
                <a:lnTo>
                  <a:pt x="2177" y="2062"/>
                </a:lnTo>
                <a:close/>
                <a:moveTo>
                  <a:pt x="2126" y="2212"/>
                </a:moveTo>
                <a:lnTo>
                  <a:pt x="2129" y="2211"/>
                </a:lnTo>
                <a:lnTo>
                  <a:pt x="2130" y="2209"/>
                </a:lnTo>
                <a:lnTo>
                  <a:pt x="2130" y="2207"/>
                </a:lnTo>
                <a:lnTo>
                  <a:pt x="2128" y="2206"/>
                </a:lnTo>
                <a:lnTo>
                  <a:pt x="2126" y="2207"/>
                </a:lnTo>
                <a:lnTo>
                  <a:pt x="2124" y="2209"/>
                </a:lnTo>
                <a:lnTo>
                  <a:pt x="2125" y="2211"/>
                </a:lnTo>
                <a:lnTo>
                  <a:pt x="2126" y="2212"/>
                </a:lnTo>
                <a:close/>
                <a:moveTo>
                  <a:pt x="2079" y="2361"/>
                </a:moveTo>
                <a:lnTo>
                  <a:pt x="2081" y="2360"/>
                </a:lnTo>
                <a:lnTo>
                  <a:pt x="2083" y="2357"/>
                </a:lnTo>
                <a:lnTo>
                  <a:pt x="2083" y="2355"/>
                </a:lnTo>
                <a:lnTo>
                  <a:pt x="2083" y="2354"/>
                </a:lnTo>
                <a:lnTo>
                  <a:pt x="2082" y="2354"/>
                </a:lnTo>
                <a:lnTo>
                  <a:pt x="2081" y="2353"/>
                </a:lnTo>
                <a:lnTo>
                  <a:pt x="2078" y="2354"/>
                </a:lnTo>
                <a:lnTo>
                  <a:pt x="2077" y="2357"/>
                </a:lnTo>
                <a:lnTo>
                  <a:pt x="2076" y="2358"/>
                </a:lnTo>
                <a:lnTo>
                  <a:pt x="2077" y="2360"/>
                </a:lnTo>
                <a:lnTo>
                  <a:pt x="2078" y="2360"/>
                </a:lnTo>
                <a:lnTo>
                  <a:pt x="2079" y="2361"/>
                </a:lnTo>
                <a:close/>
                <a:moveTo>
                  <a:pt x="2031" y="2508"/>
                </a:moveTo>
                <a:lnTo>
                  <a:pt x="2034" y="2507"/>
                </a:lnTo>
                <a:lnTo>
                  <a:pt x="2036" y="2505"/>
                </a:lnTo>
                <a:lnTo>
                  <a:pt x="2036" y="2503"/>
                </a:lnTo>
                <a:lnTo>
                  <a:pt x="2036" y="2502"/>
                </a:lnTo>
                <a:lnTo>
                  <a:pt x="2035" y="2502"/>
                </a:lnTo>
                <a:lnTo>
                  <a:pt x="2034" y="2501"/>
                </a:lnTo>
                <a:lnTo>
                  <a:pt x="2031" y="2502"/>
                </a:lnTo>
                <a:lnTo>
                  <a:pt x="2029" y="2505"/>
                </a:lnTo>
                <a:lnTo>
                  <a:pt x="2029" y="2506"/>
                </a:lnTo>
                <a:lnTo>
                  <a:pt x="2029" y="2507"/>
                </a:lnTo>
                <a:lnTo>
                  <a:pt x="2030" y="2508"/>
                </a:lnTo>
                <a:lnTo>
                  <a:pt x="2031" y="2508"/>
                </a:lnTo>
                <a:close/>
                <a:moveTo>
                  <a:pt x="1984" y="2656"/>
                </a:moveTo>
                <a:lnTo>
                  <a:pt x="1987" y="2655"/>
                </a:lnTo>
                <a:lnTo>
                  <a:pt x="1989" y="2652"/>
                </a:lnTo>
                <a:lnTo>
                  <a:pt x="1989" y="2651"/>
                </a:lnTo>
                <a:lnTo>
                  <a:pt x="1989" y="2649"/>
                </a:lnTo>
                <a:lnTo>
                  <a:pt x="1988" y="2649"/>
                </a:lnTo>
                <a:lnTo>
                  <a:pt x="1986" y="2648"/>
                </a:lnTo>
                <a:lnTo>
                  <a:pt x="1985" y="2649"/>
                </a:lnTo>
                <a:lnTo>
                  <a:pt x="1983" y="2649"/>
                </a:lnTo>
                <a:lnTo>
                  <a:pt x="1982" y="2651"/>
                </a:lnTo>
                <a:lnTo>
                  <a:pt x="1981" y="2652"/>
                </a:lnTo>
                <a:lnTo>
                  <a:pt x="1981" y="2654"/>
                </a:lnTo>
                <a:lnTo>
                  <a:pt x="1981" y="2655"/>
                </a:lnTo>
                <a:lnTo>
                  <a:pt x="1982" y="2656"/>
                </a:lnTo>
                <a:lnTo>
                  <a:pt x="1984" y="2656"/>
                </a:lnTo>
                <a:close/>
                <a:moveTo>
                  <a:pt x="1936" y="2804"/>
                </a:moveTo>
                <a:lnTo>
                  <a:pt x="1938" y="2804"/>
                </a:lnTo>
                <a:lnTo>
                  <a:pt x="1940" y="2803"/>
                </a:lnTo>
                <a:lnTo>
                  <a:pt x="1941" y="2801"/>
                </a:lnTo>
                <a:lnTo>
                  <a:pt x="1942" y="2800"/>
                </a:lnTo>
                <a:lnTo>
                  <a:pt x="1942" y="2798"/>
                </a:lnTo>
                <a:lnTo>
                  <a:pt x="1942" y="2797"/>
                </a:lnTo>
                <a:lnTo>
                  <a:pt x="1941" y="2796"/>
                </a:lnTo>
                <a:lnTo>
                  <a:pt x="1939" y="2795"/>
                </a:lnTo>
                <a:lnTo>
                  <a:pt x="1937" y="2796"/>
                </a:lnTo>
                <a:lnTo>
                  <a:pt x="1936" y="2797"/>
                </a:lnTo>
                <a:lnTo>
                  <a:pt x="1934" y="2798"/>
                </a:lnTo>
                <a:lnTo>
                  <a:pt x="1933" y="2800"/>
                </a:lnTo>
                <a:lnTo>
                  <a:pt x="1933" y="2801"/>
                </a:lnTo>
                <a:lnTo>
                  <a:pt x="1934" y="2803"/>
                </a:lnTo>
                <a:lnTo>
                  <a:pt x="1935" y="2804"/>
                </a:lnTo>
                <a:lnTo>
                  <a:pt x="1936" y="2804"/>
                </a:lnTo>
                <a:close/>
                <a:moveTo>
                  <a:pt x="1889" y="2951"/>
                </a:moveTo>
                <a:lnTo>
                  <a:pt x="1891" y="2951"/>
                </a:lnTo>
                <a:lnTo>
                  <a:pt x="1892" y="2950"/>
                </a:lnTo>
                <a:lnTo>
                  <a:pt x="1894" y="2949"/>
                </a:lnTo>
                <a:lnTo>
                  <a:pt x="1895" y="2947"/>
                </a:lnTo>
                <a:lnTo>
                  <a:pt x="1895" y="2945"/>
                </a:lnTo>
                <a:lnTo>
                  <a:pt x="1894" y="2944"/>
                </a:lnTo>
                <a:lnTo>
                  <a:pt x="1893" y="2943"/>
                </a:lnTo>
                <a:lnTo>
                  <a:pt x="1892" y="2943"/>
                </a:lnTo>
                <a:lnTo>
                  <a:pt x="1890" y="2943"/>
                </a:lnTo>
                <a:lnTo>
                  <a:pt x="1888" y="2944"/>
                </a:lnTo>
                <a:lnTo>
                  <a:pt x="1887" y="2945"/>
                </a:lnTo>
                <a:lnTo>
                  <a:pt x="1886" y="2947"/>
                </a:lnTo>
                <a:lnTo>
                  <a:pt x="1886" y="2949"/>
                </a:lnTo>
                <a:lnTo>
                  <a:pt x="1886" y="2950"/>
                </a:lnTo>
                <a:lnTo>
                  <a:pt x="1887" y="2951"/>
                </a:lnTo>
                <a:lnTo>
                  <a:pt x="1889" y="2951"/>
                </a:lnTo>
                <a:close/>
                <a:moveTo>
                  <a:pt x="1841" y="3099"/>
                </a:moveTo>
                <a:lnTo>
                  <a:pt x="1843" y="3099"/>
                </a:lnTo>
                <a:lnTo>
                  <a:pt x="1845" y="3098"/>
                </a:lnTo>
                <a:lnTo>
                  <a:pt x="1847" y="3096"/>
                </a:lnTo>
                <a:lnTo>
                  <a:pt x="1848" y="3094"/>
                </a:lnTo>
                <a:lnTo>
                  <a:pt x="1848" y="3092"/>
                </a:lnTo>
                <a:lnTo>
                  <a:pt x="1847" y="3091"/>
                </a:lnTo>
                <a:lnTo>
                  <a:pt x="1846" y="3090"/>
                </a:lnTo>
                <a:lnTo>
                  <a:pt x="1844" y="3090"/>
                </a:lnTo>
                <a:lnTo>
                  <a:pt x="1842" y="3090"/>
                </a:lnTo>
                <a:lnTo>
                  <a:pt x="1841" y="3091"/>
                </a:lnTo>
                <a:lnTo>
                  <a:pt x="1839" y="3092"/>
                </a:lnTo>
                <a:lnTo>
                  <a:pt x="1838" y="3094"/>
                </a:lnTo>
                <a:lnTo>
                  <a:pt x="1838" y="3096"/>
                </a:lnTo>
                <a:lnTo>
                  <a:pt x="1838" y="3098"/>
                </a:lnTo>
                <a:lnTo>
                  <a:pt x="1840" y="3099"/>
                </a:lnTo>
                <a:lnTo>
                  <a:pt x="1841" y="3099"/>
                </a:lnTo>
                <a:close/>
                <a:moveTo>
                  <a:pt x="1794" y="3248"/>
                </a:moveTo>
                <a:lnTo>
                  <a:pt x="1796" y="3248"/>
                </a:lnTo>
                <a:lnTo>
                  <a:pt x="1798" y="3245"/>
                </a:lnTo>
                <a:lnTo>
                  <a:pt x="1800" y="3244"/>
                </a:lnTo>
                <a:lnTo>
                  <a:pt x="1801" y="3242"/>
                </a:lnTo>
                <a:lnTo>
                  <a:pt x="1801" y="3240"/>
                </a:lnTo>
                <a:lnTo>
                  <a:pt x="1800" y="3238"/>
                </a:lnTo>
                <a:lnTo>
                  <a:pt x="1799" y="3237"/>
                </a:lnTo>
                <a:lnTo>
                  <a:pt x="1797" y="3236"/>
                </a:lnTo>
                <a:lnTo>
                  <a:pt x="1795" y="3237"/>
                </a:lnTo>
                <a:lnTo>
                  <a:pt x="1793" y="3238"/>
                </a:lnTo>
                <a:lnTo>
                  <a:pt x="1791" y="3240"/>
                </a:lnTo>
                <a:lnTo>
                  <a:pt x="1790" y="3242"/>
                </a:lnTo>
                <a:lnTo>
                  <a:pt x="1790" y="3244"/>
                </a:lnTo>
                <a:lnTo>
                  <a:pt x="1791" y="3245"/>
                </a:lnTo>
                <a:lnTo>
                  <a:pt x="1792" y="3248"/>
                </a:lnTo>
                <a:lnTo>
                  <a:pt x="1794" y="3248"/>
                </a:lnTo>
                <a:close/>
                <a:moveTo>
                  <a:pt x="1747" y="3395"/>
                </a:moveTo>
                <a:lnTo>
                  <a:pt x="1749" y="3395"/>
                </a:lnTo>
                <a:lnTo>
                  <a:pt x="1751" y="3394"/>
                </a:lnTo>
                <a:lnTo>
                  <a:pt x="1752" y="3392"/>
                </a:lnTo>
                <a:lnTo>
                  <a:pt x="1753" y="3390"/>
                </a:lnTo>
                <a:lnTo>
                  <a:pt x="1754" y="3388"/>
                </a:lnTo>
                <a:lnTo>
                  <a:pt x="1753" y="3385"/>
                </a:lnTo>
                <a:lnTo>
                  <a:pt x="1752" y="3384"/>
                </a:lnTo>
                <a:lnTo>
                  <a:pt x="1750" y="3384"/>
                </a:lnTo>
                <a:lnTo>
                  <a:pt x="1748" y="3384"/>
                </a:lnTo>
                <a:lnTo>
                  <a:pt x="1746" y="3385"/>
                </a:lnTo>
                <a:lnTo>
                  <a:pt x="1744" y="3388"/>
                </a:lnTo>
                <a:lnTo>
                  <a:pt x="1743" y="3390"/>
                </a:lnTo>
                <a:lnTo>
                  <a:pt x="1743" y="3392"/>
                </a:lnTo>
                <a:lnTo>
                  <a:pt x="1743" y="3394"/>
                </a:lnTo>
                <a:lnTo>
                  <a:pt x="1745" y="3395"/>
                </a:lnTo>
                <a:lnTo>
                  <a:pt x="1747" y="3395"/>
                </a:lnTo>
                <a:close/>
                <a:moveTo>
                  <a:pt x="1699" y="3543"/>
                </a:moveTo>
                <a:lnTo>
                  <a:pt x="1701" y="3543"/>
                </a:lnTo>
                <a:lnTo>
                  <a:pt x="1704" y="3541"/>
                </a:lnTo>
                <a:lnTo>
                  <a:pt x="1705" y="3540"/>
                </a:lnTo>
                <a:lnTo>
                  <a:pt x="1706" y="3537"/>
                </a:lnTo>
                <a:lnTo>
                  <a:pt x="1707" y="3535"/>
                </a:lnTo>
                <a:lnTo>
                  <a:pt x="1706" y="3533"/>
                </a:lnTo>
                <a:lnTo>
                  <a:pt x="1705" y="3532"/>
                </a:lnTo>
                <a:lnTo>
                  <a:pt x="1703" y="3532"/>
                </a:lnTo>
                <a:lnTo>
                  <a:pt x="1700" y="3532"/>
                </a:lnTo>
                <a:lnTo>
                  <a:pt x="1698" y="3533"/>
                </a:lnTo>
                <a:lnTo>
                  <a:pt x="1696" y="3535"/>
                </a:lnTo>
                <a:lnTo>
                  <a:pt x="1695" y="3537"/>
                </a:lnTo>
                <a:lnTo>
                  <a:pt x="1695" y="3540"/>
                </a:lnTo>
                <a:lnTo>
                  <a:pt x="1696" y="3541"/>
                </a:lnTo>
                <a:lnTo>
                  <a:pt x="1697" y="3543"/>
                </a:lnTo>
                <a:lnTo>
                  <a:pt x="1699" y="3543"/>
                </a:lnTo>
                <a:close/>
                <a:moveTo>
                  <a:pt x="1652" y="3690"/>
                </a:moveTo>
                <a:lnTo>
                  <a:pt x="1654" y="3690"/>
                </a:lnTo>
                <a:lnTo>
                  <a:pt x="1656" y="3689"/>
                </a:lnTo>
                <a:lnTo>
                  <a:pt x="1658" y="3687"/>
                </a:lnTo>
                <a:lnTo>
                  <a:pt x="1659" y="3685"/>
                </a:lnTo>
                <a:lnTo>
                  <a:pt x="1659" y="3683"/>
                </a:lnTo>
                <a:lnTo>
                  <a:pt x="1659" y="3681"/>
                </a:lnTo>
                <a:lnTo>
                  <a:pt x="1657" y="3680"/>
                </a:lnTo>
                <a:lnTo>
                  <a:pt x="1655" y="3679"/>
                </a:lnTo>
                <a:lnTo>
                  <a:pt x="1653" y="3680"/>
                </a:lnTo>
                <a:lnTo>
                  <a:pt x="1651" y="3681"/>
                </a:lnTo>
                <a:lnTo>
                  <a:pt x="1649" y="3683"/>
                </a:lnTo>
                <a:lnTo>
                  <a:pt x="1648" y="3685"/>
                </a:lnTo>
                <a:lnTo>
                  <a:pt x="1648" y="3687"/>
                </a:lnTo>
                <a:lnTo>
                  <a:pt x="1648" y="3689"/>
                </a:lnTo>
                <a:lnTo>
                  <a:pt x="1650" y="3690"/>
                </a:lnTo>
                <a:lnTo>
                  <a:pt x="1652" y="3690"/>
                </a:lnTo>
                <a:close/>
                <a:moveTo>
                  <a:pt x="1604" y="3838"/>
                </a:moveTo>
                <a:lnTo>
                  <a:pt x="1607" y="3838"/>
                </a:lnTo>
                <a:lnTo>
                  <a:pt x="1609" y="3836"/>
                </a:lnTo>
                <a:lnTo>
                  <a:pt x="1611" y="3835"/>
                </a:lnTo>
                <a:lnTo>
                  <a:pt x="1612" y="3832"/>
                </a:lnTo>
                <a:lnTo>
                  <a:pt x="1612" y="3830"/>
                </a:lnTo>
                <a:lnTo>
                  <a:pt x="1612" y="3828"/>
                </a:lnTo>
                <a:lnTo>
                  <a:pt x="1610" y="3827"/>
                </a:lnTo>
                <a:lnTo>
                  <a:pt x="1608" y="3826"/>
                </a:lnTo>
                <a:lnTo>
                  <a:pt x="1606" y="3827"/>
                </a:lnTo>
                <a:lnTo>
                  <a:pt x="1603" y="3828"/>
                </a:lnTo>
                <a:lnTo>
                  <a:pt x="1601" y="3830"/>
                </a:lnTo>
                <a:lnTo>
                  <a:pt x="1600" y="3832"/>
                </a:lnTo>
                <a:lnTo>
                  <a:pt x="1600" y="3835"/>
                </a:lnTo>
                <a:lnTo>
                  <a:pt x="1600" y="3836"/>
                </a:lnTo>
                <a:lnTo>
                  <a:pt x="1602" y="3838"/>
                </a:lnTo>
                <a:lnTo>
                  <a:pt x="1604" y="3838"/>
                </a:lnTo>
                <a:close/>
                <a:moveTo>
                  <a:pt x="1557" y="3986"/>
                </a:moveTo>
                <a:lnTo>
                  <a:pt x="1559" y="3985"/>
                </a:lnTo>
                <a:lnTo>
                  <a:pt x="1562" y="3984"/>
                </a:lnTo>
                <a:lnTo>
                  <a:pt x="1563" y="3982"/>
                </a:lnTo>
                <a:lnTo>
                  <a:pt x="1565" y="3980"/>
                </a:lnTo>
                <a:lnTo>
                  <a:pt x="1565" y="3977"/>
                </a:lnTo>
                <a:lnTo>
                  <a:pt x="1564" y="3975"/>
                </a:lnTo>
                <a:lnTo>
                  <a:pt x="1563" y="3974"/>
                </a:lnTo>
                <a:lnTo>
                  <a:pt x="1561" y="3974"/>
                </a:lnTo>
                <a:lnTo>
                  <a:pt x="1558" y="3974"/>
                </a:lnTo>
                <a:lnTo>
                  <a:pt x="1556" y="3975"/>
                </a:lnTo>
                <a:lnTo>
                  <a:pt x="1554" y="3977"/>
                </a:lnTo>
                <a:lnTo>
                  <a:pt x="1553" y="3980"/>
                </a:lnTo>
                <a:lnTo>
                  <a:pt x="1552" y="3982"/>
                </a:lnTo>
                <a:lnTo>
                  <a:pt x="1553" y="3984"/>
                </a:lnTo>
                <a:lnTo>
                  <a:pt x="1555" y="3985"/>
                </a:lnTo>
                <a:lnTo>
                  <a:pt x="1557" y="3986"/>
                </a:lnTo>
                <a:close/>
                <a:moveTo>
                  <a:pt x="1509" y="4133"/>
                </a:moveTo>
                <a:lnTo>
                  <a:pt x="1512" y="4132"/>
                </a:lnTo>
                <a:lnTo>
                  <a:pt x="1514" y="4131"/>
                </a:lnTo>
                <a:lnTo>
                  <a:pt x="1516" y="4129"/>
                </a:lnTo>
                <a:lnTo>
                  <a:pt x="1517" y="4127"/>
                </a:lnTo>
                <a:lnTo>
                  <a:pt x="1518" y="4125"/>
                </a:lnTo>
                <a:lnTo>
                  <a:pt x="1517" y="4123"/>
                </a:lnTo>
                <a:lnTo>
                  <a:pt x="1515" y="4121"/>
                </a:lnTo>
                <a:lnTo>
                  <a:pt x="1513" y="4121"/>
                </a:lnTo>
                <a:lnTo>
                  <a:pt x="1511" y="4121"/>
                </a:lnTo>
                <a:lnTo>
                  <a:pt x="1508" y="4123"/>
                </a:lnTo>
                <a:lnTo>
                  <a:pt x="1507" y="4125"/>
                </a:lnTo>
                <a:lnTo>
                  <a:pt x="1505" y="4127"/>
                </a:lnTo>
                <a:lnTo>
                  <a:pt x="1505" y="4129"/>
                </a:lnTo>
                <a:lnTo>
                  <a:pt x="1506" y="4131"/>
                </a:lnTo>
                <a:lnTo>
                  <a:pt x="1507" y="4132"/>
                </a:lnTo>
                <a:lnTo>
                  <a:pt x="1509" y="4133"/>
                </a:lnTo>
                <a:close/>
                <a:moveTo>
                  <a:pt x="1462" y="4281"/>
                </a:moveTo>
                <a:lnTo>
                  <a:pt x="1465" y="4281"/>
                </a:lnTo>
                <a:lnTo>
                  <a:pt x="1467" y="4280"/>
                </a:lnTo>
                <a:lnTo>
                  <a:pt x="1469" y="4278"/>
                </a:lnTo>
                <a:lnTo>
                  <a:pt x="1470" y="4275"/>
                </a:lnTo>
                <a:lnTo>
                  <a:pt x="1470" y="4272"/>
                </a:lnTo>
                <a:lnTo>
                  <a:pt x="1470" y="4270"/>
                </a:lnTo>
                <a:lnTo>
                  <a:pt x="1468" y="4269"/>
                </a:lnTo>
                <a:lnTo>
                  <a:pt x="1466" y="4268"/>
                </a:lnTo>
                <a:lnTo>
                  <a:pt x="1463" y="4269"/>
                </a:lnTo>
                <a:lnTo>
                  <a:pt x="1461" y="4270"/>
                </a:lnTo>
                <a:lnTo>
                  <a:pt x="1459" y="4272"/>
                </a:lnTo>
                <a:lnTo>
                  <a:pt x="1458" y="4275"/>
                </a:lnTo>
                <a:lnTo>
                  <a:pt x="1458" y="4278"/>
                </a:lnTo>
                <a:lnTo>
                  <a:pt x="1458" y="4280"/>
                </a:lnTo>
                <a:lnTo>
                  <a:pt x="1460" y="4281"/>
                </a:lnTo>
                <a:lnTo>
                  <a:pt x="1462" y="4281"/>
                </a:lnTo>
                <a:close/>
                <a:moveTo>
                  <a:pt x="1415" y="4429"/>
                </a:moveTo>
                <a:lnTo>
                  <a:pt x="1417" y="4429"/>
                </a:lnTo>
                <a:lnTo>
                  <a:pt x="1420" y="4427"/>
                </a:lnTo>
                <a:lnTo>
                  <a:pt x="1422" y="4425"/>
                </a:lnTo>
                <a:lnTo>
                  <a:pt x="1423" y="4423"/>
                </a:lnTo>
                <a:lnTo>
                  <a:pt x="1423" y="4420"/>
                </a:lnTo>
                <a:lnTo>
                  <a:pt x="1423" y="4418"/>
                </a:lnTo>
                <a:lnTo>
                  <a:pt x="1421" y="4417"/>
                </a:lnTo>
                <a:lnTo>
                  <a:pt x="1419" y="4416"/>
                </a:lnTo>
                <a:lnTo>
                  <a:pt x="1416" y="4417"/>
                </a:lnTo>
                <a:lnTo>
                  <a:pt x="1414" y="4418"/>
                </a:lnTo>
                <a:lnTo>
                  <a:pt x="1411" y="4420"/>
                </a:lnTo>
                <a:lnTo>
                  <a:pt x="1410" y="4423"/>
                </a:lnTo>
                <a:lnTo>
                  <a:pt x="1410" y="4425"/>
                </a:lnTo>
                <a:lnTo>
                  <a:pt x="1411" y="4427"/>
                </a:lnTo>
                <a:lnTo>
                  <a:pt x="1412" y="4429"/>
                </a:lnTo>
                <a:lnTo>
                  <a:pt x="1415" y="4429"/>
                </a:lnTo>
                <a:close/>
                <a:moveTo>
                  <a:pt x="1367" y="4576"/>
                </a:moveTo>
                <a:lnTo>
                  <a:pt x="1370" y="4576"/>
                </a:lnTo>
                <a:lnTo>
                  <a:pt x="1372" y="4575"/>
                </a:lnTo>
                <a:lnTo>
                  <a:pt x="1374" y="4572"/>
                </a:lnTo>
                <a:lnTo>
                  <a:pt x="1376" y="4570"/>
                </a:lnTo>
                <a:lnTo>
                  <a:pt x="1376" y="4568"/>
                </a:lnTo>
                <a:lnTo>
                  <a:pt x="1375" y="4565"/>
                </a:lnTo>
                <a:lnTo>
                  <a:pt x="1374" y="4564"/>
                </a:lnTo>
                <a:lnTo>
                  <a:pt x="1371" y="4564"/>
                </a:lnTo>
                <a:lnTo>
                  <a:pt x="1369" y="4564"/>
                </a:lnTo>
                <a:lnTo>
                  <a:pt x="1366" y="4565"/>
                </a:lnTo>
                <a:lnTo>
                  <a:pt x="1364" y="4568"/>
                </a:lnTo>
                <a:lnTo>
                  <a:pt x="1363" y="4570"/>
                </a:lnTo>
                <a:lnTo>
                  <a:pt x="1363" y="4572"/>
                </a:lnTo>
                <a:lnTo>
                  <a:pt x="1363" y="4575"/>
                </a:lnTo>
                <a:lnTo>
                  <a:pt x="1365" y="4576"/>
                </a:lnTo>
                <a:lnTo>
                  <a:pt x="1367" y="4576"/>
                </a:lnTo>
                <a:close/>
                <a:moveTo>
                  <a:pt x="1320" y="4724"/>
                </a:moveTo>
                <a:lnTo>
                  <a:pt x="1322" y="4723"/>
                </a:lnTo>
                <a:lnTo>
                  <a:pt x="1325" y="4722"/>
                </a:lnTo>
                <a:lnTo>
                  <a:pt x="1327" y="4720"/>
                </a:lnTo>
                <a:lnTo>
                  <a:pt x="1328" y="4717"/>
                </a:lnTo>
                <a:lnTo>
                  <a:pt x="1329" y="4715"/>
                </a:lnTo>
                <a:lnTo>
                  <a:pt x="1328" y="4713"/>
                </a:lnTo>
                <a:lnTo>
                  <a:pt x="1326" y="4711"/>
                </a:lnTo>
                <a:lnTo>
                  <a:pt x="1324" y="4711"/>
                </a:lnTo>
                <a:lnTo>
                  <a:pt x="1321" y="4711"/>
                </a:lnTo>
                <a:lnTo>
                  <a:pt x="1319" y="4713"/>
                </a:lnTo>
                <a:lnTo>
                  <a:pt x="1317" y="4715"/>
                </a:lnTo>
                <a:lnTo>
                  <a:pt x="1315" y="4717"/>
                </a:lnTo>
                <a:lnTo>
                  <a:pt x="1315" y="4720"/>
                </a:lnTo>
                <a:lnTo>
                  <a:pt x="1316" y="4722"/>
                </a:lnTo>
                <a:lnTo>
                  <a:pt x="1317" y="4723"/>
                </a:lnTo>
                <a:lnTo>
                  <a:pt x="1320" y="4724"/>
                </a:lnTo>
                <a:close/>
                <a:moveTo>
                  <a:pt x="1272" y="4871"/>
                </a:moveTo>
                <a:lnTo>
                  <a:pt x="1275" y="4871"/>
                </a:lnTo>
                <a:lnTo>
                  <a:pt x="1278" y="4869"/>
                </a:lnTo>
                <a:lnTo>
                  <a:pt x="1280" y="4867"/>
                </a:lnTo>
                <a:lnTo>
                  <a:pt x="1281" y="4865"/>
                </a:lnTo>
                <a:lnTo>
                  <a:pt x="1281" y="4862"/>
                </a:lnTo>
                <a:lnTo>
                  <a:pt x="1280" y="4860"/>
                </a:lnTo>
                <a:lnTo>
                  <a:pt x="1279" y="4859"/>
                </a:lnTo>
                <a:lnTo>
                  <a:pt x="1277" y="4858"/>
                </a:lnTo>
                <a:lnTo>
                  <a:pt x="1274" y="4859"/>
                </a:lnTo>
                <a:lnTo>
                  <a:pt x="1271" y="4860"/>
                </a:lnTo>
                <a:lnTo>
                  <a:pt x="1269" y="4862"/>
                </a:lnTo>
                <a:lnTo>
                  <a:pt x="1268" y="4865"/>
                </a:lnTo>
                <a:lnTo>
                  <a:pt x="1268" y="4867"/>
                </a:lnTo>
                <a:lnTo>
                  <a:pt x="1269" y="4869"/>
                </a:lnTo>
                <a:lnTo>
                  <a:pt x="1270" y="4871"/>
                </a:lnTo>
                <a:lnTo>
                  <a:pt x="1272" y="4871"/>
                </a:lnTo>
                <a:close/>
                <a:moveTo>
                  <a:pt x="1225" y="5018"/>
                </a:moveTo>
                <a:lnTo>
                  <a:pt x="1228" y="5018"/>
                </a:lnTo>
                <a:lnTo>
                  <a:pt x="1230" y="5017"/>
                </a:lnTo>
                <a:lnTo>
                  <a:pt x="1232" y="5015"/>
                </a:lnTo>
                <a:lnTo>
                  <a:pt x="1234" y="5012"/>
                </a:lnTo>
                <a:lnTo>
                  <a:pt x="1234" y="5010"/>
                </a:lnTo>
                <a:lnTo>
                  <a:pt x="1233" y="5008"/>
                </a:lnTo>
                <a:lnTo>
                  <a:pt x="1231" y="5006"/>
                </a:lnTo>
                <a:lnTo>
                  <a:pt x="1229" y="5006"/>
                </a:lnTo>
                <a:lnTo>
                  <a:pt x="1227" y="5006"/>
                </a:lnTo>
                <a:lnTo>
                  <a:pt x="1224" y="5008"/>
                </a:lnTo>
                <a:lnTo>
                  <a:pt x="1222" y="5010"/>
                </a:lnTo>
                <a:lnTo>
                  <a:pt x="1221" y="5012"/>
                </a:lnTo>
                <a:lnTo>
                  <a:pt x="1220" y="5015"/>
                </a:lnTo>
                <a:lnTo>
                  <a:pt x="1221" y="5017"/>
                </a:lnTo>
                <a:lnTo>
                  <a:pt x="1223" y="5018"/>
                </a:lnTo>
                <a:lnTo>
                  <a:pt x="1225" y="5018"/>
                </a:lnTo>
                <a:close/>
                <a:moveTo>
                  <a:pt x="1178" y="5166"/>
                </a:moveTo>
                <a:lnTo>
                  <a:pt x="1180" y="5166"/>
                </a:lnTo>
                <a:lnTo>
                  <a:pt x="1183" y="5165"/>
                </a:lnTo>
                <a:lnTo>
                  <a:pt x="1185" y="5163"/>
                </a:lnTo>
                <a:lnTo>
                  <a:pt x="1186" y="5159"/>
                </a:lnTo>
                <a:lnTo>
                  <a:pt x="1186" y="5157"/>
                </a:lnTo>
                <a:lnTo>
                  <a:pt x="1185" y="5155"/>
                </a:lnTo>
                <a:lnTo>
                  <a:pt x="1184" y="5154"/>
                </a:lnTo>
                <a:lnTo>
                  <a:pt x="1182" y="5153"/>
                </a:lnTo>
                <a:lnTo>
                  <a:pt x="1179" y="5154"/>
                </a:lnTo>
                <a:lnTo>
                  <a:pt x="1177" y="5155"/>
                </a:lnTo>
                <a:lnTo>
                  <a:pt x="1175" y="5157"/>
                </a:lnTo>
                <a:lnTo>
                  <a:pt x="1174" y="5159"/>
                </a:lnTo>
                <a:lnTo>
                  <a:pt x="1173" y="5163"/>
                </a:lnTo>
                <a:lnTo>
                  <a:pt x="1174" y="5165"/>
                </a:lnTo>
                <a:lnTo>
                  <a:pt x="1176" y="5166"/>
                </a:lnTo>
                <a:lnTo>
                  <a:pt x="1178" y="5166"/>
                </a:lnTo>
                <a:close/>
                <a:moveTo>
                  <a:pt x="1130" y="5314"/>
                </a:moveTo>
                <a:lnTo>
                  <a:pt x="1133" y="5313"/>
                </a:lnTo>
                <a:lnTo>
                  <a:pt x="1135" y="5312"/>
                </a:lnTo>
                <a:lnTo>
                  <a:pt x="1137" y="5310"/>
                </a:lnTo>
                <a:lnTo>
                  <a:pt x="1138" y="5308"/>
                </a:lnTo>
                <a:lnTo>
                  <a:pt x="1139" y="5305"/>
                </a:lnTo>
                <a:lnTo>
                  <a:pt x="1138" y="5304"/>
                </a:lnTo>
                <a:lnTo>
                  <a:pt x="1136" y="5301"/>
                </a:lnTo>
                <a:lnTo>
                  <a:pt x="1134" y="5301"/>
                </a:lnTo>
                <a:lnTo>
                  <a:pt x="1132" y="5301"/>
                </a:lnTo>
                <a:lnTo>
                  <a:pt x="1129" y="5304"/>
                </a:lnTo>
                <a:lnTo>
                  <a:pt x="1128" y="5305"/>
                </a:lnTo>
                <a:lnTo>
                  <a:pt x="1126" y="5308"/>
                </a:lnTo>
                <a:lnTo>
                  <a:pt x="1126" y="5310"/>
                </a:lnTo>
                <a:lnTo>
                  <a:pt x="1127" y="5312"/>
                </a:lnTo>
                <a:lnTo>
                  <a:pt x="1128" y="5313"/>
                </a:lnTo>
                <a:lnTo>
                  <a:pt x="1130" y="5314"/>
                </a:lnTo>
                <a:close/>
                <a:moveTo>
                  <a:pt x="1083" y="5461"/>
                </a:moveTo>
                <a:lnTo>
                  <a:pt x="1086" y="5461"/>
                </a:lnTo>
                <a:lnTo>
                  <a:pt x="1088" y="5459"/>
                </a:lnTo>
                <a:lnTo>
                  <a:pt x="1090" y="5458"/>
                </a:lnTo>
                <a:lnTo>
                  <a:pt x="1091" y="5455"/>
                </a:lnTo>
                <a:lnTo>
                  <a:pt x="1091" y="5453"/>
                </a:lnTo>
                <a:lnTo>
                  <a:pt x="1091" y="5451"/>
                </a:lnTo>
                <a:lnTo>
                  <a:pt x="1089" y="5450"/>
                </a:lnTo>
                <a:lnTo>
                  <a:pt x="1087" y="5449"/>
                </a:lnTo>
                <a:lnTo>
                  <a:pt x="1084" y="5450"/>
                </a:lnTo>
                <a:lnTo>
                  <a:pt x="1082" y="5451"/>
                </a:lnTo>
                <a:lnTo>
                  <a:pt x="1080" y="5453"/>
                </a:lnTo>
                <a:lnTo>
                  <a:pt x="1079" y="5455"/>
                </a:lnTo>
                <a:lnTo>
                  <a:pt x="1079" y="5458"/>
                </a:lnTo>
                <a:lnTo>
                  <a:pt x="1079" y="5459"/>
                </a:lnTo>
                <a:lnTo>
                  <a:pt x="1081" y="5461"/>
                </a:lnTo>
                <a:lnTo>
                  <a:pt x="1083" y="5461"/>
                </a:lnTo>
                <a:close/>
                <a:moveTo>
                  <a:pt x="1036" y="5609"/>
                </a:moveTo>
                <a:lnTo>
                  <a:pt x="1038" y="5608"/>
                </a:lnTo>
                <a:lnTo>
                  <a:pt x="1041" y="5607"/>
                </a:lnTo>
                <a:lnTo>
                  <a:pt x="1042" y="5605"/>
                </a:lnTo>
                <a:lnTo>
                  <a:pt x="1044" y="5603"/>
                </a:lnTo>
                <a:lnTo>
                  <a:pt x="1044" y="5600"/>
                </a:lnTo>
                <a:lnTo>
                  <a:pt x="1043" y="5598"/>
                </a:lnTo>
                <a:lnTo>
                  <a:pt x="1042" y="5597"/>
                </a:lnTo>
                <a:lnTo>
                  <a:pt x="1040" y="5597"/>
                </a:lnTo>
                <a:lnTo>
                  <a:pt x="1037" y="5597"/>
                </a:lnTo>
                <a:lnTo>
                  <a:pt x="1035" y="5598"/>
                </a:lnTo>
                <a:lnTo>
                  <a:pt x="1033" y="5600"/>
                </a:lnTo>
                <a:lnTo>
                  <a:pt x="1032" y="5603"/>
                </a:lnTo>
                <a:lnTo>
                  <a:pt x="1031" y="5605"/>
                </a:lnTo>
                <a:lnTo>
                  <a:pt x="1032" y="5607"/>
                </a:lnTo>
                <a:lnTo>
                  <a:pt x="1034" y="5608"/>
                </a:lnTo>
                <a:lnTo>
                  <a:pt x="1036" y="5609"/>
                </a:lnTo>
                <a:close/>
                <a:moveTo>
                  <a:pt x="988" y="5756"/>
                </a:moveTo>
                <a:lnTo>
                  <a:pt x="991" y="5755"/>
                </a:lnTo>
                <a:lnTo>
                  <a:pt x="993" y="5754"/>
                </a:lnTo>
                <a:lnTo>
                  <a:pt x="995" y="5752"/>
                </a:lnTo>
                <a:lnTo>
                  <a:pt x="996" y="5750"/>
                </a:lnTo>
                <a:lnTo>
                  <a:pt x="996" y="5748"/>
                </a:lnTo>
                <a:lnTo>
                  <a:pt x="995" y="5746"/>
                </a:lnTo>
                <a:lnTo>
                  <a:pt x="994" y="5745"/>
                </a:lnTo>
                <a:lnTo>
                  <a:pt x="992" y="5744"/>
                </a:lnTo>
                <a:lnTo>
                  <a:pt x="990" y="5745"/>
                </a:lnTo>
                <a:lnTo>
                  <a:pt x="988" y="5746"/>
                </a:lnTo>
                <a:lnTo>
                  <a:pt x="986" y="5748"/>
                </a:lnTo>
                <a:lnTo>
                  <a:pt x="985" y="5750"/>
                </a:lnTo>
                <a:lnTo>
                  <a:pt x="984" y="5752"/>
                </a:lnTo>
                <a:lnTo>
                  <a:pt x="985" y="5754"/>
                </a:lnTo>
                <a:lnTo>
                  <a:pt x="986" y="5755"/>
                </a:lnTo>
                <a:lnTo>
                  <a:pt x="988" y="5756"/>
                </a:lnTo>
                <a:close/>
                <a:moveTo>
                  <a:pt x="941" y="5903"/>
                </a:moveTo>
                <a:lnTo>
                  <a:pt x="943" y="5902"/>
                </a:lnTo>
                <a:lnTo>
                  <a:pt x="946" y="5901"/>
                </a:lnTo>
                <a:lnTo>
                  <a:pt x="947" y="5899"/>
                </a:lnTo>
                <a:lnTo>
                  <a:pt x="948" y="5897"/>
                </a:lnTo>
                <a:lnTo>
                  <a:pt x="949" y="5895"/>
                </a:lnTo>
                <a:lnTo>
                  <a:pt x="948" y="5893"/>
                </a:lnTo>
                <a:lnTo>
                  <a:pt x="947" y="5892"/>
                </a:lnTo>
                <a:lnTo>
                  <a:pt x="945" y="5892"/>
                </a:lnTo>
                <a:lnTo>
                  <a:pt x="942" y="5892"/>
                </a:lnTo>
                <a:lnTo>
                  <a:pt x="940" y="5893"/>
                </a:lnTo>
                <a:lnTo>
                  <a:pt x="938" y="5895"/>
                </a:lnTo>
                <a:lnTo>
                  <a:pt x="937" y="5897"/>
                </a:lnTo>
                <a:lnTo>
                  <a:pt x="937" y="5899"/>
                </a:lnTo>
                <a:lnTo>
                  <a:pt x="938" y="5901"/>
                </a:lnTo>
                <a:lnTo>
                  <a:pt x="939" y="5902"/>
                </a:lnTo>
                <a:lnTo>
                  <a:pt x="941" y="5903"/>
                </a:lnTo>
                <a:close/>
                <a:moveTo>
                  <a:pt x="894" y="6051"/>
                </a:moveTo>
                <a:lnTo>
                  <a:pt x="896" y="6050"/>
                </a:lnTo>
                <a:lnTo>
                  <a:pt x="898" y="6048"/>
                </a:lnTo>
                <a:lnTo>
                  <a:pt x="900" y="6047"/>
                </a:lnTo>
                <a:lnTo>
                  <a:pt x="901" y="6045"/>
                </a:lnTo>
                <a:lnTo>
                  <a:pt x="901" y="6043"/>
                </a:lnTo>
                <a:lnTo>
                  <a:pt x="900" y="6041"/>
                </a:lnTo>
                <a:lnTo>
                  <a:pt x="899" y="6040"/>
                </a:lnTo>
                <a:lnTo>
                  <a:pt x="897" y="6039"/>
                </a:lnTo>
                <a:lnTo>
                  <a:pt x="895" y="6040"/>
                </a:lnTo>
                <a:lnTo>
                  <a:pt x="893" y="6041"/>
                </a:lnTo>
                <a:lnTo>
                  <a:pt x="891" y="6043"/>
                </a:lnTo>
                <a:lnTo>
                  <a:pt x="890" y="6045"/>
                </a:lnTo>
                <a:lnTo>
                  <a:pt x="890" y="6047"/>
                </a:lnTo>
                <a:lnTo>
                  <a:pt x="891" y="6048"/>
                </a:lnTo>
                <a:lnTo>
                  <a:pt x="892" y="6050"/>
                </a:lnTo>
                <a:lnTo>
                  <a:pt x="894" y="6051"/>
                </a:lnTo>
                <a:close/>
                <a:moveTo>
                  <a:pt x="846" y="6198"/>
                </a:moveTo>
                <a:lnTo>
                  <a:pt x="849" y="6198"/>
                </a:lnTo>
                <a:lnTo>
                  <a:pt x="851" y="6197"/>
                </a:lnTo>
                <a:lnTo>
                  <a:pt x="852" y="6195"/>
                </a:lnTo>
                <a:lnTo>
                  <a:pt x="853" y="6193"/>
                </a:lnTo>
                <a:lnTo>
                  <a:pt x="854" y="6191"/>
                </a:lnTo>
                <a:lnTo>
                  <a:pt x="853" y="6188"/>
                </a:lnTo>
                <a:lnTo>
                  <a:pt x="852" y="6187"/>
                </a:lnTo>
                <a:lnTo>
                  <a:pt x="850" y="6187"/>
                </a:lnTo>
                <a:lnTo>
                  <a:pt x="848" y="6187"/>
                </a:lnTo>
                <a:lnTo>
                  <a:pt x="846" y="6188"/>
                </a:lnTo>
                <a:lnTo>
                  <a:pt x="844" y="6191"/>
                </a:lnTo>
                <a:lnTo>
                  <a:pt x="843" y="6193"/>
                </a:lnTo>
                <a:lnTo>
                  <a:pt x="843" y="6195"/>
                </a:lnTo>
                <a:lnTo>
                  <a:pt x="843" y="6197"/>
                </a:lnTo>
                <a:lnTo>
                  <a:pt x="845" y="6198"/>
                </a:lnTo>
                <a:lnTo>
                  <a:pt x="846" y="6198"/>
                </a:lnTo>
                <a:close/>
                <a:moveTo>
                  <a:pt x="799" y="6345"/>
                </a:moveTo>
                <a:lnTo>
                  <a:pt x="801" y="6345"/>
                </a:lnTo>
                <a:lnTo>
                  <a:pt x="803" y="6344"/>
                </a:lnTo>
                <a:lnTo>
                  <a:pt x="805" y="6342"/>
                </a:lnTo>
                <a:lnTo>
                  <a:pt x="806" y="6340"/>
                </a:lnTo>
                <a:lnTo>
                  <a:pt x="806" y="6339"/>
                </a:lnTo>
                <a:lnTo>
                  <a:pt x="805" y="6337"/>
                </a:lnTo>
                <a:lnTo>
                  <a:pt x="804" y="6336"/>
                </a:lnTo>
                <a:lnTo>
                  <a:pt x="802" y="6336"/>
                </a:lnTo>
                <a:lnTo>
                  <a:pt x="800" y="6336"/>
                </a:lnTo>
                <a:lnTo>
                  <a:pt x="798" y="6337"/>
                </a:lnTo>
                <a:lnTo>
                  <a:pt x="797" y="6339"/>
                </a:lnTo>
                <a:lnTo>
                  <a:pt x="796" y="6340"/>
                </a:lnTo>
                <a:lnTo>
                  <a:pt x="796" y="6342"/>
                </a:lnTo>
                <a:lnTo>
                  <a:pt x="796" y="6344"/>
                </a:lnTo>
                <a:lnTo>
                  <a:pt x="797" y="6345"/>
                </a:lnTo>
                <a:lnTo>
                  <a:pt x="799" y="6345"/>
                </a:lnTo>
                <a:close/>
                <a:moveTo>
                  <a:pt x="752" y="6492"/>
                </a:moveTo>
                <a:lnTo>
                  <a:pt x="754" y="6492"/>
                </a:lnTo>
                <a:lnTo>
                  <a:pt x="756" y="6491"/>
                </a:lnTo>
                <a:lnTo>
                  <a:pt x="757" y="6489"/>
                </a:lnTo>
                <a:lnTo>
                  <a:pt x="758" y="6488"/>
                </a:lnTo>
                <a:lnTo>
                  <a:pt x="758" y="6486"/>
                </a:lnTo>
                <a:lnTo>
                  <a:pt x="758" y="6485"/>
                </a:lnTo>
                <a:lnTo>
                  <a:pt x="756" y="6484"/>
                </a:lnTo>
                <a:lnTo>
                  <a:pt x="755" y="6483"/>
                </a:lnTo>
                <a:lnTo>
                  <a:pt x="753" y="6484"/>
                </a:lnTo>
                <a:lnTo>
                  <a:pt x="751" y="6485"/>
                </a:lnTo>
                <a:lnTo>
                  <a:pt x="750" y="6486"/>
                </a:lnTo>
                <a:lnTo>
                  <a:pt x="749" y="6488"/>
                </a:lnTo>
                <a:lnTo>
                  <a:pt x="749" y="6489"/>
                </a:lnTo>
                <a:lnTo>
                  <a:pt x="749" y="6491"/>
                </a:lnTo>
                <a:lnTo>
                  <a:pt x="750" y="6492"/>
                </a:lnTo>
                <a:lnTo>
                  <a:pt x="752" y="6492"/>
                </a:lnTo>
                <a:close/>
                <a:moveTo>
                  <a:pt x="705" y="6640"/>
                </a:moveTo>
                <a:lnTo>
                  <a:pt x="706" y="6639"/>
                </a:lnTo>
                <a:lnTo>
                  <a:pt x="708" y="6638"/>
                </a:lnTo>
                <a:lnTo>
                  <a:pt x="710" y="6637"/>
                </a:lnTo>
                <a:lnTo>
                  <a:pt x="710" y="6635"/>
                </a:lnTo>
                <a:lnTo>
                  <a:pt x="711" y="6633"/>
                </a:lnTo>
                <a:lnTo>
                  <a:pt x="710" y="6632"/>
                </a:lnTo>
                <a:lnTo>
                  <a:pt x="709" y="6631"/>
                </a:lnTo>
                <a:lnTo>
                  <a:pt x="707" y="6631"/>
                </a:lnTo>
                <a:lnTo>
                  <a:pt x="706" y="6631"/>
                </a:lnTo>
                <a:lnTo>
                  <a:pt x="704" y="6632"/>
                </a:lnTo>
                <a:lnTo>
                  <a:pt x="703" y="6633"/>
                </a:lnTo>
                <a:lnTo>
                  <a:pt x="702" y="6635"/>
                </a:lnTo>
                <a:lnTo>
                  <a:pt x="701" y="6637"/>
                </a:lnTo>
                <a:lnTo>
                  <a:pt x="702" y="6638"/>
                </a:lnTo>
                <a:lnTo>
                  <a:pt x="703" y="6639"/>
                </a:lnTo>
                <a:lnTo>
                  <a:pt x="705" y="6640"/>
                </a:lnTo>
                <a:close/>
                <a:moveTo>
                  <a:pt x="657" y="6786"/>
                </a:moveTo>
                <a:lnTo>
                  <a:pt x="659" y="6786"/>
                </a:lnTo>
                <a:lnTo>
                  <a:pt x="661" y="6785"/>
                </a:lnTo>
                <a:lnTo>
                  <a:pt x="662" y="6784"/>
                </a:lnTo>
                <a:lnTo>
                  <a:pt x="663" y="6782"/>
                </a:lnTo>
                <a:lnTo>
                  <a:pt x="663" y="6781"/>
                </a:lnTo>
                <a:lnTo>
                  <a:pt x="662" y="6780"/>
                </a:lnTo>
                <a:lnTo>
                  <a:pt x="661" y="6779"/>
                </a:lnTo>
                <a:lnTo>
                  <a:pt x="660" y="6778"/>
                </a:lnTo>
                <a:lnTo>
                  <a:pt x="657" y="6780"/>
                </a:lnTo>
                <a:lnTo>
                  <a:pt x="655" y="6782"/>
                </a:lnTo>
                <a:lnTo>
                  <a:pt x="654" y="6784"/>
                </a:lnTo>
                <a:lnTo>
                  <a:pt x="655" y="6785"/>
                </a:lnTo>
                <a:lnTo>
                  <a:pt x="656" y="6786"/>
                </a:lnTo>
                <a:lnTo>
                  <a:pt x="657" y="6786"/>
                </a:lnTo>
                <a:close/>
                <a:moveTo>
                  <a:pt x="610" y="6933"/>
                </a:moveTo>
                <a:lnTo>
                  <a:pt x="613" y="6932"/>
                </a:lnTo>
                <a:lnTo>
                  <a:pt x="615" y="6930"/>
                </a:lnTo>
                <a:lnTo>
                  <a:pt x="615" y="6928"/>
                </a:lnTo>
                <a:lnTo>
                  <a:pt x="615" y="6927"/>
                </a:lnTo>
                <a:lnTo>
                  <a:pt x="614" y="6927"/>
                </a:lnTo>
                <a:lnTo>
                  <a:pt x="612" y="6926"/>
                </a:lnTo>
                <a:lnTo>
                  <a:pt x="610" y="6927"/>
                </a:lnTo>
                <a:lnTo>
                  <a:pt x="608" y="6930"/>
                </a:lnTo>
                <a:lnTo>
                  <a:pt x="608" y="6931"/>
                </a:lnTo>
                <a:lnTo>
                  <a:pt x="608" y="6932"/>
                </a:lnTo>
                <a:lnTo>
                  <a:pt x="609" y="6933"/>
                </a:lnTo>
                <a:lnTo>
                  <a:pt x="610" y="6933"/>
                </a:lnTo>
                <a:close/>
                <a:moveTo>
                  <a:pt x="563" y="7081"/>
                </a:moveTo>
                <a:lnTo>
                  <a:pt x="565" y="7080"/>
                </a:lnTo>
                <a:lnTo>
                  <a:pt x="567" y="7078"/>
                </a:lnTo>
                <a:lnTo>
                  <a:pt x="567" y="7076"/>
                </a:lnTo>
                <a:lnTo>
                  <a:pt x="567" y="7075"/>
                </a:lnTo>
                <a:lnTo>
                  <a:pt x="566" y="7074"/>
                </a:lnTo>
                <a:lnTo>
                  <a:pt x="565" y="7074"/>
                </a:lnTo>
                <a:lnTo>
                  <a:pt x="562" y="7075"/>
                </a:lnTo>
                <a:lnTo>
                  <a:pt x="561" y="7078"/>
                </a:lnTo>
                <a:lnTo>
                  <a:pt x="561" y="7079"/>
                </a:lnTo>
                <a:lnTo>
                  <a:pt x="561" y="7080"/>
                </a:lnTo>
                <a:lnTo>
                  <a:pt x="562" y="7081"/>
                </a:lnTo>
                <a:lnTo>
                  <a:pt x="563" y="7081"/>
                </a:lnTo>
                <a:close/>
                <a:moveTo>
                  <a:pt x="516" y="7228"/>
                </a:moveTo>
                <a:lnTo>
                  <a:pt x="518" y="7228"/>
                </a:lnTo>
                <a:lnTo>
                  <a:pt x="519" y="7226"/>
                </a:lnTo>
                <a:lnTo>
                  <a:pt x="519" y="7224"/>
                </a:lnTo>
                <a:lnTo>
                  <a:pt x="517" y="7223"/>
                </a:lnTo>
                <a:lnTo>
                  <a:pt x="515" y="7224"/>
                </a:lnTo>
                <a:lnTo>
                  <a:pt x="514" y="7226"/>
                </a:lnTo>
                <a:lnTo>
                  <a:pt x="514" y="7228"/>
                </a:lnTo>
                <a:lnTo>
                  <a:pt x="516" y="7228"/>
                </a:lnTo>
                <a:close/>
                <a:moveTo>
                  <a:pt x="472" y="7373"/>
                </a:moveTo>
                <a:lnTo>
                  <a:pt x="471" y="7371"/>
                </a:lnTo>
                <a:lnTo>
                  <a:pt x="470" y="7371"/>
                </a:lnTo>
                <a:lnTo>
                  <a:pt x="468" y="7371"/>
                </a:lnTo>
                <a:lnTo>
                  <a:pt x="467" y="7373"/>
                </a:lnTo>
                <a:lnTo>
                  <a:pt x="467" y="7375"/>
                </a:lnTo>
                <a:lnTo>
                  <a:pt x="468" y="7375"/>
                </a:lnTo>
                <a:lnTo>
                  <a:pt x="470" y="7375"/>
                </a:lnTo>
                <a:lnTo>
                  <a:pt x="472" y="7373"/>
                </a:lnTo>
                <a:close/>
                <a:moveTo>
                  <a:pt x="424" y="7520"/>
                </a:moveTo>
                <a:lnTo>
                  <a:pt x="424" y="7519"/>
                </a:lnTo>
                <a:lnTo>
                  <a:pt x="422" y="7518"/>
                </a:lnTo>
                <a:lnTo>
                  <a:pt x="421" y="7519"/>
                </a:lnTo>
                <a:lnTo>
                  <a:pt x="420" y="7520"/>
                </a:lnTo>
                <a:lnTo>
                  <a:pt x="420" y="7522"/>
                </a:lnTo>
                <a:lnTo>
                  <a:pt x="421" y="7522"/>
                </a:lnTo>
                <a:lnTo>
                  <a:pt x="423" y="7522"/>
                </a:lnTo>
                <a:lnTo>
                  <a:pt x="424" y="7520"/>
                </a:lnTo>
                <a:close/>
                <a:moveTo>
                  <a:pt x="376" y="7668"/>
                </a:moveTo>
                <a:lnTo>
                  <a:pt x="376" y="7667"/>
                </a:lnTo>
                <a:lnTo>
                  <a:pt x="375" y="7666"/>
                </a:lnTo>
                <a:lnTo>
                  <a:pt x="374" y="7667"/>
                </a:lnTo>
                <a:lnTo>
                  <a:pt x="373" y="7668"/>
                </a:lnTo>
                <a:lnTo>
                  <a:pt x="373" y="7669"/>
                </a:lnTo>
                <a:lnTo>
                  <a:pt x="374" y="7669"/>
                </a:lnTo>
                <a:lnTo>
                  <a:pt x="375" y="7669"/>
                </a:lnTo>
                <a:lnTo>
                  <a:pt x="376" y="7668"/>
                </a:lnTo>
                <a:close/>
                <a:moveTo>
                  <a:pt x="328" y="7815"/>
                </a:moveTo>
                <a:lnTo>
                  <a:pt x="328" y="7814"/>
                </a:lnTo>
                <a:lnTo>
                  <a:pt x="327" y="7814"/>
                </a:lnTo>
                <a:lnTo>
                  <a:pt x="326" y="7814"/>
                </a:lnTo>
                <a:lnTo>
                  <a:pt x="326" y="7815"/>
                </a:lnTo>
                <a:lnTo>
                  <a:pt x="326" y="7816"/>
                </a:lnTo>
                <a:lnTo>
                  <a:pt x="327" y="7816"/>
                </a:lnTo>
                <a:lnTo>
                  <a:pt x="328" y="7816"/>
                </a:lnTo>
                <a:lnTo>
                  <a:pt x="328" y="7815"/>
                </a:lnTo>
                <a:close/>
                <a:moveTo>
                  <a:pt x="280" y="7962"/>
                </a:moveTo>
                <a:lnTo>
                  <a:pt x="280" y="7962"/>
                </a:lnTo>
                <a:lnTo>
                  <a:pt x="280" y="7962"/>
                </a:lnTo>
                <a:lnTo>
                  <a:pt x="279" y="7962"/>
                </a:lnTo>
                <a:lnTo>
                  <a:pt x="279" y="7962"/>
                </a:lnTo>
                <a:lnTo>
                  <a:pt x="279" y="7963"/>
                </a:lnTo>
                <a:lnTo>
                  <a:pt x="279" y="7963"/>
                </a:lnTo>
                <a:lnTo>
                  <a:pt x="280" y="7963"/>
                </a:lnTo>
                <a:lnTo>
                  <a:pt x="280" y="7962"/>
                </a:lnTo>
                <a:close/>
                <a:moveTo>
                  <a:pt x="233" y="8111"/>
                </a:moveTo>
                <a:lnTo>
                  <a:pt x="233" y="8110"/>
                </a:lnTo>
                <a:lnTo>
                  <a:pt x="232" y="8110"/>
                </a:lnTo>
                <a:lnTo>
                  <a:pt x="232" y="8110"/>
                </a:lnTo>
                <a:lnTo>
                  <a:pt x="232" y="8111"/>
                </a:lnTo>
                <a:lnTo>
                  <a:pt x="232" y="8111"/>
                </a:lnTo>
                <a:lnTo>
                  <a:pt x="232" y="8111"/>
                </a:lnTo>
                <a:lnTo>
                  <a:pt x="233" y="8111"/>
                </a:lnTo>
                <a:lnTo>
                  <a:pt x="233" y="8111"/>
                </a:lnTo>
                <a:close/>
                <a:moveTo>
                  <a:pt x="185" y="8258"/>
                </a:move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9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close/>
                <a:moveTo>
                  <a:pt x="1885" y="2505"/>
                </a:moveTo>
                <a:lnTo>
                  <a:pt x="1885" y="2505"/>
                </a:lnTo>
                <a:lnTo>
                  <a:pt x="1885" y="2504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close/>
                <a:moveTo>
                  <a:pt x="1838" y="2652"/>
                </a:moveTo>
                <a:lnTo>
                  <a:pt x="1838" y="2652"/>
                </a:lnTo>
                <a:lnTo>
                  <a:pt x="1838" y="2652"/>
                </a:lnTo>
                <a:lnTo>
                  <a:pt x="1837" y="2652"/>
                </a:lnTo>
                <a:lnTo>
                  <a:pt x="1837" y="2652"/>
                </a:lnTo>
                <a:lnTo>
                  <a:pt x="1837" y="2653"/>
                </a:lnTo>
                <a:lnTo>
                  <a:pt x="1838" y="2653"/>
                </a:lnTo>
                <a:lnTo>
                  <a:pt x="1838" y="2653"/>
                </a:lnTo>
                <a:lnTo>
                  <a:pt x="1838" y="2652"/>
                </a:lnTo>
                <a:close/>
                <a:moveTo>
                  <a:pt x="1791" y="2800"/>
                </a:moveTo>
                <a:lnTo>
                  <a:pt x="1791" y="2799"/>
                </a:lnTo>
                <a:lnTo>
                  <a:pt x="1790" y="2799"/>
                </a:lnTo>
                <a:lnTo>
                  <a:pt x="1790" y="2799"/>
                </a:lnTo>
                <a:lnTo>
                  <a:pt x="1790" y="2800"/>
                </a:lnTo>
                <a:lnTo>
                  <a:pt x="1790" y="2800"/>
                </a:lnTo>
                <a:lnTo>
                  <a:pt x="1790" y="2800"/>
                </a:lnTo>
                <a:lnTo>
                  <a:pt x="1791" y="2800"/>
                </a:lnTo>
                <a:lnTo>
                  <a:pt x="1791" y="2800"/>
                </a:lnTo>
                <a:close/>
                <a:moveTo>
                  <a:pt x="1743" y="2947"/>
                </a:move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close/>
                <a:moveTo>
                  <a:pt x="1696" y="3094"/>
                </a:moveTo>
                <a:lnTo>
                  <a:pt x="1696" y="3094"/>
                </a:lnTo>
                <a:lnTo>
                  <a:pt x="1696" y="3094"/>
                </a:lnTo>
                <a:lnTo>
                  <a:pt x="1695" y="3094"/>
                </a:lnTo>
                <a:lnTo>
                  <a:pt x="1695" y="3094"/>
                </a:lnTo>
                <a:lnTo>
                  <a:pt x="1695" y="3095"/>
                </a:lnTo>
                <a:lnTo>
                  <a:pt x="1695" y="3095"/>
                </a:lnTo>
                <a:lnTo>
                  <a:pt x="1696" y="3095"/>
                </a:lnTo>
                <a:lnTo>
                  <a:pt x="1696" y="3094"/>
                </a:lnTo>
                <a:close/>
                <a:moveTo>
                  <a:pt x="1649" y="3242"/>
                </a:moveTo>
                <a:lnTo>
                  <a:pt x="1649" y="3241"/>
                </a:lnTo>
                <a:lnTo>
                  <a:pt x="1648" y="3241"/>
                </a:lnTo>
                <a:lnTo>
                  <a:pt x="1648" y="3241"/>
                </a:lnTo>
                <a:lnTo>
                  <a:pt x="1647" y="3242"/>
                </a:lnTo>
                <a:lnTo>
                  <a:pt x="1647" y="3242"/>
                </a:lnTo>
                <a:lnTo>
                  <a:pt x="1648" y="3242"/>
                </a:lnTo>
                <a:lnTo>
                  <a:pt x="1649" y="3242"/>
                </a:lnTo>
                <a:lnTo>
                  <a:pt x="1649" y="3242"/>
                </a:lnTo>
                <a:close/>
                <a:moveTo>
                  <a:pt x="1602" y="3390"/>
                </a:moveTo>
                <a:lnTo>
                  <a:pt x="1602" y="3389"/>
                </a:lnTo>
                <a:lnTo>
                  <a:pt x="1601" y="3389"/>
                </a:lnTo>
                <a:lnTo>
                  <a:pt x="1600" y="3389"/>
                </a:lnTo>
                <a:lnTo>
                  <a:pt x="1600" y="3390"/>
                </a:lnTo>
                <a:lnTo>
                  <a:pt x="1600" y="3391"/>
                </a:lnTo>
                <a:lnTo>
                  <a:pt x="1600" y="3391"/>
                </a:lnTo>
                <a:lnTo>
                  <a:pt x="1601" y="3391"/>
                </a:lnTo>
                <a:lnTo>
                  <a:pt x="1602" y="3390"/>
                </a:lnTo>
                <a:close/>
                <a:moveTo>
                  <a:pt x="1555" y="3537"/>
                </a:moveTo>
                <a:lnTo>
                  <a:pt x="1555" y="3537"/>
                </a:lnTo>
                <a:lnTo>
                  <a:pt x="1554" y="3536"/>
                </a:lnTo>
                <a:lnTo>
                  <a:pt x="1553" y="3537"/>
                </a:lnTo>
                <a:lnTo>
                  <a:pt x="1552" y="3537"/>
                </a:lnTo>
                <a:lnTo>
                  <a:pt x="1552" y="3538"/>
                </a:lnTo>
                <a:lnTo>
                  <a:pt x="1553" y="3539"/>
                </a:lnTo>
                <a:lnTo>
                  <a:pt x="1554" y="3538"/>
                </a:lnTo>
                <a:lnTo>
                  <a:pt x="1555" y="3537"/>
                </a:lnTo>
                <a:close/>
                <a:moveTo>
                  <a:pt x="1507" y="3685"/>
                </a:moveTo>
                <a:lnTo>
                  <a:pt x="1507" y="3684"/>
                </a:lnTo>
                <a:lnTo>
                  <a:pt x="1506" y="3684"/>
                </a:lnTo>
                <a:lnTo>
                  <a:pt x="1506" y="3684"/>
                </a:lnTo>
                <a:lnTo>
                  <a:pt x="1505" y="3685"/>
                </a:lnTo>
                <a:lnTo>
                  <a:pt x="1505" y="3686"/>
                </a:lnTo>
                <a:lnTo>
                  <a:pt x="1506" y="3686"/>
                </a:lnTo>
                <a:lnTo>
                  <a:pt x="1507" y="3686"/>
                </a:lnTo>
                <a:lnTo>
                  <a:pt x="1507" y="3685"/>
                </a:lnTo>
                <a:close/>
                <a:moveTo>
                  <a:pt x="1460" y="3832"/>
                </a:moveTo>
                <a:lnTo>
                  <a:pt x="1460" y="3831"/>
                </a:lnTo>
                <a:lnTo>
                  <a:pt x="1459" y="3831"/>
                </a:lnTo>
                <a:lnTo>
                  <a:pt x="1458" y="3831"/>
                </a:lnTo>
                <a:lnTo>
                  <a:pt x="1458" y="3832"/>
                </a:lnTo>
                <a:lnTo>
                  <a:pt x="1458" y="3833"/>
                </a:lnTo>
                <a:lnTo>
                  <a:pt x="1458" y="3833"/>
                </a:lnTo>
                <a:lnTo>
                  <a:pt x="1459" y="3833"/>
                </a:lnTo>
                <a:lnTo>
                  <a:pt x="1460" y="3832"/>
                </a:lnTo>
                <a:close/>
                <a:moveTo>
                  <a:pt x="1413" y="3980"/>
                </a:moveTo>
                <a:lnTo>
                  <a:pt x="1412" y="3979"/>
                </a:lnTo>
                <a:lnTo>
                  <a:pt x="1412" y="3978"/>
                </a:lnTo>
                <a:lnTo>
                  <a:pt x="1411" y="3979"/>
                </a:lnTo>
                <a:lnTo>
                  <a:pt x="1410" y="3980"/>
                </a:lnTo>
                <a:lnTo>
                  <a:pt x="1410" y="3980"/>
                </a:lnTo>
                <a:lnTo>
                  <a:pt x="1411" y="3981"/>
                </a:lnTo>
                <a:lnTo>
                  <a:pt x="1412" y="3980"/>
                </a:lnTo>
                <a:lnTo>
                  <a:pt x="1413" y="3980"/>
                </a:lnTo>
                <a:close/>
                <a:moveTo>
                  <a:pt x="1366" y="4127"/>
                </a:moveTo>
                <a:lnTo>
                  <a:pt x="1365" y="4126"/>
                </a:lnTo>
                <a:lnTo>
                  <a:pt x="1364" y="4125"/>
                </a:lnTo>
                <a:lnTo>
                  <a:pt x="1363" y="4126"/>
                </a:lnTo>
                <a:lnTo>
                  <a:pt x="1362" y="4127"/>
                </a:lnTo>
                <a:lnTo>
                  <a:pt x="1362" y="4128"/>
                </a:lnTo>
                <a:lnTo>
                  <a:pt x="1363" y="4129"/>
                </a:lnTo>
                <a:lnTo>
                  <a:pt x="1365" y="4128"/>
                </a:lnTo>
                <a:lnTo>
                  <a:pt x="1366" y="4127"/>
                </a:lnTo>
                <a:close/>
                <a:moveTo>
                  <a:pt x="1318" y="4275"/>
                </a:moveTo>
                <a:lnTo>
                  <a:pt x="1318" y="4273"/>
                </a:lnTo>
                <a:lnTo>
                  <a:pt x="1317" y="4273"/>
                </a:lnTo>
                <a:lnTo>
                  <a:pt x="1316" y="4273"/>
                </a:lnTo>
                <a:lnTo>
                  <a:pt x="1315" y="4275"/>
                </a:lnTo>
                <a:lnTo>
                  <a:pt x="1315" y="4276"/>
                </a:lnTo>
                <a:lnTo>
                  <a:pt x="1316" y="4277"/>
                </a:lnTo>
                <a:lnTo>
                  <a:pt x="1317" y="4276"/>
                </a:lnTo>
                <a:lnTo>
                  <a:pt x="1318" y="4275"/>
                </a:lnTo>
                <a:close/>
                <a:moveTo>
                  <a:pt x="1271" y="4423"/>
                </a:moveTo>
                <a:lnTo>
                  <a:pt x="1271" y="4421"/>
                </a:lnTo>
                <a:lnTo>
                  <a:pt x="1270" y="4421"/>
                </a:lnTo>
                <a:lnTo>
                  <a:pt x="1268" y="4421"/>
                </a:lnTo>
                <a:lnTo>
                  <a:pt x="1268" y="4423"/>
                </a:lnTo>
                <a:lnTo>
                  <a:pt x="1268" y="4424"/>
                </a:lnTo>
                <a:lnTo>
                  <a:pt x="1269" y="4424"/>
                </a:lnTo>
                <a:lnTo>
                  <a:pt x="1270" y="4424"/>
                </a:lnTo>
                <a:lnTo>
                  <a:pt x="1271" y="4423"/>
                </a:lnTo>
                <a:close/>
                <a:moveTo>
                  <a:pt x="1223" y="4570"/>
                </a:moveTo>
                <a:lnTo>
                  <a:pt x="1223" y="4569"/>
                </a:lnTo>
                <a:lnTo>
                  <a:pt x="1222" y="4568"/>
                </a:lnTo>
                <a:lnTo>
                  <a:pt x="1221" y="4569"/>
                </a:lnTo>
                <a:lnTo>
                  <a:pt x="1220" y="4570"/>
                </a:lnTo>
                <a:lnTo>
                  <a:pt x="1220" y="4571"/>
                </a:lnTo>
                <a:lnTo>
                  <a:pt x="1221" y="4572"/>
                </a:lnTo>
                <a:lnTo>
                  <a:pt x="1223" y="4571"/>
                </a:lnTo>
                <a:lnTo>
                  <a:pt x="1223" y="4570"/>
                </a:lnTo>
                <a:close/>
                <a:moveTo>
                  <a:pt x="1176" y="4717"/>
                </a:moveTo>
                <a:lnTo>
                  <a:pt x="1176" y="4716"/>
                </a:lnTo>
                <a:lnTo>
                  <a:pt x="1175" y="4716"/>
                </a:lnTo>
                <a:lnTo>
                  <a:pt x="1174" y="4716"/>
                </a:lnTo>
                <a:lnTo>
                  <a:pt x="1173" y="4717"/>
                </a:lnTo>
                <a:lnTo>
                  <a:pt x="1173" y="4718"/>
                </a:lnTo>
                <a:lnTo>
                  <a:pt x="1174" y="4719"/>
                </a:lnTo>
                <a:lnTo>
                  <a:pt x="1175" y="4718"/>
                </a:lnTo>
                <a:lnTo>
                  <a:pt x="1176" y="4717"/>
                </a:lnTo>
                <a:close/>
                <a:moveTo>
                  <a:pt x="1129" y="4865"/>
                </a:moveTo>
                <a:lnTo>
                  <a:pt x="1129" y="4864"/>
                </a:lnTo>
                <a:lnTo>
                  <a:pt x="1128" y="4863"/>
                </a:lnTo>
                <a:lnTo>
                  <a:pt x="1126" y="4864"/>
                </a:lnTo>
                <a:lnTo>
                  <a:pt x="1126" y="4865"/>
                </a:lnTo>
                <a:lnTo>
                  <a:pt x="1126" y="4866"/>
                </a:lnTo>
                <a:lnTo>
                  <a:pt x="1127" y="4866"/>
                </a:lnTo>
                <a:lnTo>
                  <a:pt x="1128" y="4866"/>
                </a:lnTo>
                <a:lnTo>
                  <a:pt x="1129" y="4865"/>
                </a:lnTo>
                <a:close/>
                <a:moveTo>
                  <a:pt x="1081" y="5012"/>
                </a:moveTo>
                <a:lnTo>
                  <a:pt x="1081" y="5011"/>
                </a:lnTo>
                <a:lnTo>
                  <a:pt x="1080" y="5010"/>
                </a:lnTo>
                <a:lnTo>
                  <a:pt x="1079" y="5011"/>
                </a:lnTo>
                <a:lnTo>
                  <a:pt x="1078" y="5012"/>
                </a:lnTo>
                <a:lnTo>
                  <a:pt x="1078" y="5013"/>
                </a:lnTo>
                <a:lnTo>
                  <a:pt x="1079" y="5014"/>
                </a:lnTo>
                <a:lnTo>
                  <a:pt x="1081" y="5013"/>
                </a:lnTo>
                <a:lnTo>
                  <a:pt x="1081" y="5012"/>
                </a:lnTo>
                <a:close/>
                <a:moveTo>
                  <a:pt x="1034" y="5159"/>
                </a:moveTo>
                <a:lnTo>
                  <a:pt x="1034" y="5158"/>
                </a:lnTo>
                <a:lnTo>
                  <a:pt x="1033" y="5158"/>
                </a:lnTo>
                <a:lnTo>
                  <a:pt x="1032" y="5158"/>
                </a:lnTo>
                <a:lnTo>
                  <a:pt x="1031" y="5159"/>
                </a:lnTo>
                <a:lnTo>
                  <a:pt x="1031" y="5161"/>
                </a:lnTo>
                <a:lnTo>
                  <a:pt x="1032" y="5161"/>
                </a:lnTo>
                <a:lnTo>
                  <a:pt x="1033" y="5161"/>
                </a:lnTo>
                <a:lnTo>
                  <a:pt x="1034" y="5159"/>
                </a:lnTo>
                <a:close/>
                <a:moveTo>
                  <a:pt x="987" y="5308"/>
                </a:moveTo>
                <a:lnTo>
                  <a:pt x="987" y="5307"/>
                </a:lnTo>
                <a:lnTo>
                  <a:pt x="986" y="5306"/>
                </a:lnTo>
                <a:lnTo>
                  <a:pt x="984" y="5307"/>
                </a:lnTo>
                <a:lnTo>
                  <a:pt x="983" y="5308"/>
                </a:lnTo>
                <a:lnTo>
                  <a:pt x="984" y="5309"/>
                </a:lnTo>
                <a:lnTo>
                  <a:pt x="984" y="5309"/>
                </a:lnTo>
                <a:lnTo>
                  <a:pt x="986" y="5309"/>
                </a:lnTo>
                <a:lnTo>
                  <a:pt x="987" y="5308"/>
                </a:lnTo>
                <a:close/>
                <a:moveTo>
                  <a:pt x="939" y="5455"/>
                </a:moveTo>
                <a:lnTo>
                  <a:pt x="939" y="5454"/>
                </a:lnTo>
                <a:lnTo>
                  <a:pt x="938" y="5454"/>
                </a:lnTo>
                <a:lnTo>
                  <a:pt x="937" y="5454"/>
                </a:lnTo>
                <a:lnTo>
                  <a:pt x="936" y="5455"/>
                </a:lnTo>
                <a:lnTo>
                  <a:pt x="937" y="5456"/>
                </a:lnTo>
                <a:lnTo>
                  <a:pt x="937" y="5456"/>
                </a:lnTo>
                <a:lnTo>
                  <a:pt x="938" y="5456"/>
                </a:lnTo>
                <a:lnTo>
                  <a:pt x="939" y="5455"/>
                </a:lnTo>
                <a:close/>
                <a:moveTo>
                  <a:pt x="891" y="5603"/>
                </a:moveTo>
                <a:lnTo>
                  <a:pt x="891" y="5602"/>
                </a:lnTo>
                <a:lnTo>
                  <a:pt x="891" y="5601"/>
                </a:lnTo>
                <a:lnTo>
                  <a:pt x="890" y="5602"/>
                </a:lnTo>
                <a:lnTo>
                  <a:pt x="889" y="5603"/>
                </a:lnTo>
                <a:lnTo>
                  <a:pt x="889" y="5603"/>
                </a:lnTo>
                <a:lnTo>
                  <a:pt x="890" y="5604"/>
                </a:lnTo>
                <a:lnTo>
                  <a:pt x="891" y="5603"/>
                </a:lnTo>
                <a:lnTo>
                  <a:pt x="891" y="5603"/>
                </a:lnTo>
                <a:close/>
                <a:moveTo>
                  <a:pt x="844" y="5750"/>
                </a:moveTo>
                <a:lnTo>
                  <a:pt x="844" y="5749"/>
                </a:lnTo>
                <a:lnTo>
                  <a:pt x="843" y="5749"/>
                </a:lnTo>
                <a:lnTo>
                  <a:pt x="842" y="5749"/>
                </a:lnTo>
                <a:lnTo>
                  <a:pt x="842" y="5750"/>
                </a:lnTo>
                <a:lnTo>
                  <a:pt x="842" y="5751"/>
                </a:lnTo>
                <a:lnTo>
                  <a:pt x="843" y="5751"/>
                </a:lnTo>
                <a:lnTo>
                  <a:pt x="843" y="5751"/>
                </a:lnTo>
                <a:lnTo>
                  <a:pt x="844" y="5750"/>
                </a:lnTo>
                <a:close/>
                <a:moveTo>
                  <a:pt x="797" y="5897"/>
                </a:moveTo>
                <a:lnTo>
                  <a:pt x="797" y="5896"/>
                </a:lnTo>
                <a:lnTo>
                  <a:pt x="796" y="5896"/>
                </a:lnTo>
                <a:lnTo>
                  <a:pt x="795" y="5896"/>
                </a:lnTo>
                <a:lnTo>
                  <a:pt x="794" y="5897"/>
                </a:lnTo>
                <a:lnTo>
                  <a:pt x="794" y="5898"/>
                </a:lnTo>
                <a:lnTo>
                  <a:pt x="795" y="5898"/>
                </a:lnTo>
                <a:lnTo>
                  <a:pt x="796" y="5898"/>
                </a:lnTo>
                <a:lnTo>
                  <a:pt x="797" y="5897"/>
                </a:lnTo>
                <a:close/>
                <a:moveTo>
                  <a:pt x="749" y="6045"/>
                </a:moveTo>
                <a:lnTo>
                  <a:pt x="749" y="6044"/>
                </a:lnTo>
                <a:lnTo>
                  <a:pt x="748" y="6044"/>
                </a:lnTo>
                <a:lnTo>
                  <a:pt x="748" y="6044"/>
                </a:lnTo>
                <a:lnTo>
                  <a:pt x="747" y="6045"/>
                </a:lnTo>
                <a:lnTo>
                  <a:pt x="747" y="6045"/>
                </a:lnTo>
                <a:lnTo>
                  <a:pt x="748" y="6045"/>
                </a:lnTo>
                <a:lnTo>
                  <a:pt x="749" y="6045"/>
                </a:lnTo>
                <a:lnTo>
                  <a:pt x="749" y="6045"/>
                </a:lnTo>
                <a:close/>
                <a:moveTo>
                  <a:pt x="702" y="6193"/>
                </a:moveTo>
                <a:lnTo>
                  <a:pt x="702" y="6192"/>
                </a:lnTo>
                <a:lnTo>
                  <a:pt x="701" y="6192"/>
                </a:lnTo>
                <a:lnTo>
                  <a:pt x="700" y="6192"/>
                </a:lnTo>
                <a:lnTo>
                  <a:pt x="700" y="6193"/>
                </a:lnTo>
                <a:lnTo>
                  <a:pt x="700" y="6194"/>
                </a:lnTo>
                <a:lnTo>
                  <a:pt x="701" y="6194"/>
                </a:lnTo>
                <a:lnTo>
                  <a:pt x="701" y="6194"/>
                </a:lnTo>
                <a:lnTo>
                  <a:pt x="702" y="6193"/>
                </a:lnTo>
                <a:close/>
                <a:moveTo>
                  <a:pt x="654" y="6340"/>
                </a:moveTo>
                <a:lnTo>
                  <a:pt x="654" y="6340"/>
                </a:lnTo>
                <a:lnTo>
                  <a:pt x="654" y="6340"/>
                </a:lnTo>
                <a:lnTo>
                  <a:pt x="653" y="6340"/>
                </a:lnTo>
                <a:lnTo>
                  <a:pt x="653" y="6340"/>
                </a:lnTo>
                <a:lnTo>
                  <a:pt x="653" y="6341"/>
                </a:lnTo>
                <a:lnTo>
                  <a:pt x="653" y="6341"/>
                </a:lnTo>
                <a:lnTo>
                  <a:pt x="654" y="6341"/>
                </a:lnTo>
                <a:lnTo>
                  <a:pt x="654" y="6340"/>
                </a:lnTo>
                <a:close/>
                <a:moveTo>
                  <a:pt x="606" y="6488"/>
                </a:moveTo>
                <a:lnTo>
                  <a:pt x="606" y="6487"/>
                </a:lnTo>
                <a:lnTo>
                  <a:pt x="606" y="6487"/>
                </a:lnTo>
                <a:lnTo>
                  <a:pt x="606" y="6487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close/>
                <a:moveTo>
                  <a:pt x="559" y="6635"/>
                </a:moveTo>
                <a:lnTo>
                  <a:pt x="559" y="6635"/>
                </a:lnTo>
                <a:lnTo>
                  <a:pt x="559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9" y="6636"/>
                </a:lnTo>
                <a:lnTo>
                  <a:pt x="559" y="6635"/>
                </a:lnTo>
                <a:lnTo>
                  <a:pt x="559" y="6635"/>
                </a:lnTo>
                <a:close/>
                <a:moveTo>
                  <a:pt x="512" y="6782"/>
                </a:moveTo>
                <a:lnTo>
                  <a:pt x="512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3"/>
                </a:lnTo>
                <a:lnTo>
                  <a:pt x="511" y="6783"/>
                </a:lnTo>
                <a:lnTo>
                  <a:pt x="511" y="6783"/>
                </a:lnTo>
                <a:lnTo>
                  <a:pt x="512" y="6782"/>
                </a:lnTo>
                <a:close/>
                <a:moveTo>
                  <a:pt x="464" y="6930"/>
                </a:moveTo>
                <a:lnTo>
                  <a:pt x="464" y="6930"/>
                </a:lnTo>
                <a:lnTo>
                  <a:pt x="464" y="6929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close/>
                <a:moveTo>
                  <a:pt x="4408" y="325"/>
                </a:moveTo>
                <a:lnTo>
                  <a:pt x="4405" y="321"/>
                </a:lnTo>
                <a:lnTo>
                  <a:pt x="4403" y="321"/>
                </a:lnTo>
                <a:lnTo>
                  <a:pt x="4399" y="324"/>
                </a:lnTo>
                <a:lnTo>
                  <a:pt x="4392" y="332"/>
                </a:lnTo>
                <a:lnTo>
                  <a:pt x="4396" y="335"/>
                </a:lnTo>
                <a:lnTo>
                  <a:pt x="4398" y="335"/>
                </a:lnTo>
                <a:lnTo>
                  <a:pt x="4401" y="332"/>
                </a:lnTo>
                <a:lnTo>
                  <a:pt x="4408" y="325"/>
                </a:lnTo>
                <a:close/>
                <a:moveTo>
                  <a:pt x="2489" y="4969"/>
                </a:moveTo>
                <a:lnTo>
                  <a:pt x="2487" y="4971"/>
                </a:lnTo>
                <a:lnTo>
                  <a:pt x="2486" y="4974"/>
                </a:lnTo>
                <a:lnTo>
                  <a:pt x="2489" y="4972"/>
                </a:lnTo>
                <a:lnTo>
                  <a:pt x="2493" y="4969"/>
                </a:lnTo>
                <a:lnTo>
                  <a:pt x="2495" y="4969"/>
                </a:lnTo>
                <a:lnTo>
                  <a:pt x="2496" y="4969"/>
                </a:lnTo>
                <a:lnTo>
                  <a:pt x="2496" y="4969"/>
                </a:lnTo>
                <a:lnTo>
                  <a:pt x="2495" y="4967"/>
                </a:lnTo>
                <a:lnTo>
                  <a:pt x="2494" y="4968"/>
                </a:lnTo>
                <a:lnTo>
                  <a:pt x="2493" y="4969"/>
                </a:lnTo>
                <a:lnTo>
                  <a:pt x="2491" y="4969"/>
                </a:lnTo>
                <a:lnTo>
                  <a:pt x="2489" y="4969"/>
                </a:lnTo>
                <a:close/>
                <a:moveTo>
                  <a:pt x="1481" y="8036"/>
                </a:moveTo>
                <a:lnTo>
                  <a:pt x="1483" y="8035"/>
                </a:lnTo>
                <a:lnTo>
                  <a:pt x="1480" y="8030"/>
                </a:lnTo>
                <a:lnTo>
                  <a:pt x="1479" y="8029"/>
                </a:lnTo>
                <a:lnTo>
                  <a:pt x="1479" y="8031"/>
                </a:lnTo>
                <a:lnTo>
                  <a:pt x="1480" y="8037"/>
                </a:lnTo>
                <a:lnTo>
                  <a:pt x="1481" y="8039"/>
                </a:lnTo>
                <a:lnTo>
                  <a:pt x="1481" y="8040"/>
                </a:lnTo>
                <a:lnTo>
                  <a:pt x="1472" y="8051"/>
                </a:lnTo>
                <a:lnTo>
                  <a:pt x="1463" y="8067"/>
                </a:lnTo>
                <a:lnTo>
                  <a:pt x="1456" y="8085"/>
                </a:lnTo>
                <a:lnTo>
                  <a:pt x="1455" y="8102"/>
                </a:lnTo>
                <a:lnTo>
                  <a:pt x="1474" y="8092"/>
                </a:lnTo>
                <a:lnTo>
                  <a:pt x="1484" y="8080"/>
                </a:lnTo>
                <a:lnTo>
                  <a:pt x="1486" y="8065"/>
                </a:lnTo>
                <a:lnTo>
                  <a:pt x="1481" y="8040"/>
                </a:lnTo>
                <a:lnTo>
                  <a:pt x="1483" y="8038"/>
                </a:lnTo>
                <a:lnTo>
                  <a:pt x="1484" y="8036"/>
                </a:lnTo>
                <a:lnTo>
                  <a:pt x="1483" y="8035"/>
                </a:lnTo>
                <a:lnTo>
                  <a:pt x="1481" y="8036"/>
                </a:lnTo>
                <a:close/>
                <a:moveTo>
                  <a:pt x="3783" y="231"/>
                </a:moveTo>
                <a:lnTo>
                  <a:pt x="3779" y="231"/>
                </a:lnTo>
                <a:lnTo>
                  <a:pt x="3777" y="232"/>
                </a:lnTo>
                <a:lnTo>
                  <a:pt x="3772" y="241"/>
                </a:lnTo>
                <a:lnTo>
                  <a:pt x="3775" y="247"/>
                </a:lnTo>
                <a:lnTo>
                  <a:pt x="3780" y="245"/>
                </a:lnTo>
                <a:lnTo>
                  <a:pt x="3783" y="231"/>
                </a:lnTo>
                <a:close/>
                <a:moveTo>
                  <a:pt x="1443" y="8149"/>
                </a:moveTo>
                <a:lnTo>
                  <a:pt x="1442" y="8153"/>
                </a:lnTo>
                <a:lnTo>
                  <a:pt x="1442" y="8158"/>
                </a:lnTo>
                <a:lnTo>
                  <a:pt x="1450" y="8158"/>
                </a:lnTo>
                <a:lnTo>
                  <a:pt x="1453" y="8153"/>
                </a:lnTo>
                <a:lnTo>
                  <a:pt x="1450" y="8148"/>
                </a:lnTo>
                <a:lnTo>
                  <a:pt x="1443" y="8149"/>
                </a:lnTo>
                <a:close/>
                <a:moveTo>
                  <a:pt x="1631" y="7568"/>
                </a:moveTo>
                <a:lnTo>
                  <a:pt x="1631" y="7578"/>
                </a:lnTo>
                <a:lnTo>
                  <a:pt x="1635" y="7573"/>
                </a:lnTo>
                <a:lnTo>
                  <a:pt x="1637" y="7570"/>
                </a:lnTo>
                <a:lnTo>
                  <a:pt x="1635" y="7569"/>
                </a:lnTo>
                <a:lnTo>
                  <a:pt x="1631" y="7568"/>
                </a:lnTo>
                <a:close/>
                <a:moveTo>
                  <a:pt x="1711" y="7725"/>
                </a:moveTo>
                <a:lnTo>
                  <a:pt x="1707" y="7729"/>
                </a:lnTo>
                <a:lnTo>
                  <a:pt x="1705" y="7732"/>
                </a:lnTo>
                <a:lnTo>
                  <a:pt x="1705" y="7735"/>
                </a:lnTo>
                <a:lnTo>
                  <a:pt x="1704" y="7741"/>
                </a:lnTo>
                <a:lnTo>
                  <a:pt x="1709" y="7737"/>
                </a:lnTo>
                <a:lnTo>
                  <a:pt x="1710" y="7735"/>
                </a:lnTo>
                <a:lnTo>
                  <a:pt x="1711" y="7732"/>
                </a:lnTo>
                <a:lnTo>
                  <a:pt x="1711" y="7725"/>
                </a:lnTo>
                <a:close/>
                <a:moveTo>
                  <a:pt x="4106" y="244"/>
                </a:moveTo>
                <a:lnTo>
                  <a:pt x="4101" y="247"/>
                </a:lnTo>
                <a:lnTo>
                  <a:pt x="4098" y="251"/>
                </a:lnTo>
                <a:lnTo>
                  <a:pt x="4096" y="255"/>
                </a:lnTo>
                <a:lnTo>
                  <a:pt x="4094" y="261"/>
                </a:lnTo>
                <a:lnTo>
                  <a:pt x="4093" y="262"/>
                </a:lnTo>
                <a:lnTo>
                  <a:pt x="4092" y="263"/>
                </a:lnTo>
                <a:lnTo>
                  <a:pt x="4091" y="264"/>
                </a:lnTo>
                <a:lnTo>
                  <a:pt x="4092" y="265"/>
                </a:lnTo>
                <a:lnTo>
                  <a:pt x="4091" y="263"/>
                </a:lnTo>
                <a:lnTo>
                  <a:pt x="4090" y="265"/>
                </a:lnTo>
                <a:lnTo>
                  <a:pt x="4090" y="267"/>
                </a:lnTo>
                <a:lnTo>
                  <a:pt x="4084" y="266"/>
                </a:lnTo>
                <a:lnTo>
                  <a:pt x="4079" y="265"/>
                </a:lnTo>
                <a:lnTo>
                  <a:pt x="4068" y="267"/>
                </a:lnTo>
                <a:lnTo>
                  <a:pt x="4058" y="273"/>
                </a:lnTo>
                <a:lnTo>
                  <a:pt x="4049" y="281"/>
                </a:lnTo>
                <a:lnTo>
                  <a:pt x="4044" y="291"/>
                </a:lnTo>
                <a:lnTo>
                  <a:pt x="4043" y="301"/>
                </a:lnTo>
                <a:lnTo>
                  <a:pt x="4045" y="310"/>
                </a:lnTo>
                <a:lnTo>
                  <a:pt x="4050" y="315"/>
                </a:lnTo>
                <a:lnTo>
                  <a:pt x="4058" y="318"/>
                </a:lnTo>
                <a:lnTo>
                  <a:pt x="4054" y="330"/>
                </a:lnTo>
                <a:lnTo>
                  <a:pt x="4051" y="343"/>
                </a:lnTo>
                <a:lnTo>
                  <a:pt x="4049" y="357"/>
                </a:lnTo>
                <a:lnTo>
                  <a:pt x="4048" y="370"/>
                </a:lnTo>
                <a:lnTo>
                  <a:pt x="4053" y="368"/>
                </a:lnTo>
                <a:lnTo>
                  <a:pt x="4057" y="364"/>
                </a:lnTo>
                <a:lnTo>
                  <a:pt x="4062" y="349"/>
                </a:lnTo>
                <a:lnTo>
                  <a:pt x="4073" y="317"/>
                </a:lnTo>
                <a:lnTo>
                  <a:pt x="4081" y="313"/>
                </a:lnTo>
                <a:lnTo>
                  <a:pt x="4087" y="307"/>
                </a:lnTo>
                <a:lnTo>
                  <a:pt x="4094" y="299"/>
                </a:lnTo>
                <a:lnTo>
                  <a:pt x="4098" y="291"/>
                </a:lnTo>
                <a:lnTo>
                  <a:pt x="4099" y="284"/>
                </a:lnTo>
                <a:lnTo>
                  <a:pt x="4098" y="277"/>
                </a:lnTo>
                <a:lnTo>
                  <a:pt x="4095" y="272"/>
                </a:lnTo>
                <a:lnTo>
                  <a:pt x="4090" y="268"/>
                </a:lnTo>
                <a:lnTo>
                  <a:pt x="4091" y="267"/>
                </a:lnTo>
                <a:lnTo>
                  <a:pt x="4093" y="266"/>
                </a:lnTo>
                <a:lnTo>
                  <a:pt x="4092" y="266"/>
                </a:lnTo>
                <a:lnTo>
                  <a:pt x="4093" y="266"/>
                </a:lnTo>
                <a:lnTo>
                  <a:pt x="4094" y="264"/>
                </a:lnTo>
                <a:lnTo>
                  <a:pt x="4094" y="261"/>
                </a:lnTo>
                <a:lnTo>
                  <a:pt x="4099" y="259"/>
                </a:lnTo>
                <a:lnTo>
                  <a:pt x="4106" y="252"/>
                </a:lnTo>
                <a:lnTo>
                  <a:pt x="4106" y="249"/>
                </a:lnTo>
                <a:lnTo>
                  <a:pt x="4106" y="244"/>
                </a:lnTo>
                <a:close/>
                <a:moveTo>
                  <a:pt x="1477" y="9511"/>
                </a:moveTo>
                <a:lnTo>
                  <a:pt x="1480" y="9516"/>
                </a:lnTo>
                <a:lnTo>
                  <a:pt x="1482" y="9518"/>
                </a:lnTo>
                <a:lnTo>
                  <a:pt x="1486" y="9518"/>
                </a:lnTo>
                <a:lnTo>
                  <a:pt x="1496" y="9516"/>
                </a:lnTo>
                <a:lnTo>
                  <a:pt x="1494" y="9511"/>
                </a:lnTo>
                <a:lnTo>
                  <a:pt x="1493" y="9509"/>
                </a:lnTo>
                <a:lnTo>
                  <a:pt x="1488" y="9509"/>
                </a:lnTo>
                <a:lnTo>
                  <a:pt x="1477" y="9511"/>
                </a:lnTo>
                <a:close/>
                <a:moveTo>
                  <a:pt x="1697" y="8859"/>
                </a:moveTo>
                <a:lnTo>
                  <a:pt x="1692" y="8867"/>
                </a:lnTo>
                <a:lnTo>
                  <a:pt x="1694" y="8869"/>
                </a:lnTo>
                <a:lnTo>
                  <a:pt x="1696" y="8869"/>
                </a:lnTo>
                <a:lnTo>
                  <a:pt x="1696" y="8866"/>
                </a:lnTo>
                <a:lnTo>
                  <a:pt x="1697" y="8859"/>
                </a:lnTo>
                <a:close/>
                <a:moveTo>
                  <a:pt x="1584" y="9769"/>
                </a:moveTo>
                <a:lnTo>
                  <a:pt x="1589" y="9764"/>
                </a:lnTo>
                <a:lnTo>
                  <a:pt x="1587" y="9762"/>
                </a:lnTo>
                <a:lnTo>
                  <a:pt x="1586" y="9762"/>
                </a:lnTo>
                <a:lnTo>
                  <a:pt x="1586" y="9764"/>
                </a:lnTo>
                <a:lnTo>
                  <a:pt x="1584" y="9769"/>
                </a:lnTo>
                <a:close/>
                <a:moveTo>
                  <a:pt x="1608" y="9703"/>
                </a:moveTo>
                <a:lnTo>
                  <a:pt x="1609" y="9699"/>
                </a:lnTo>
                <a:lnTo>
                  <a:pt x="1609" y="9695"/>
                </a:lnTo>
                <a:lnTo>
                  <a:pt x="1606" y="9697"/>
                </a:lnTo>
                <a:lnTo>
                  <a:pt x="1603" y="9700"/>
                </a:lnTo>
                <a:lnTo>
                  <a:pt x="1602" y="9705"/>
                </a:lnTo>
                <a:lnTo>
                  <a:pt x="1602" y="9708"/>
                </a:lnTo>
                <a:lnTo>
                  <a:pt x="1604" y="9707"/>
                </a:lnTo>
                <a:lnTo>
                  <a:pt x="1608" y="9703"/>
                </a:lnTo>
                <a:close/>
                <a:moveTo>
                  <a:pt x="1552" y="7826"/>
                </a:moveTo>
                <a:lnTo>
                  <a:pt x="1558" y="7821"/>
                </a:lnTo>
                <a:lnTo>
                  <a:pt x="1561" y="7815"/>
                </a:lnTo>
                <a:lnTo>
                  <a:pt x="1562" y="7809"/>
                </a:lnTo>
                <a:lnTo>
                  <a:pt x="1562" y="7801"/>
                </a:lnTo>
                <a:lnTo>
                  <a:pt x="1554" y="7812"/>
                </a:lnTo>
                <a:lnTo>
                  <a:pt x="1551" y="7816"/>
                </a:lnTo>
                <a:lnTo>
                  <a:pt x="1551" y="7820"/>
                </a:lnTo>
                <a:lnTo>
                  <a:pt x="1552" y="7826"/>
                </a:lnTo>
                <a:close/>
                <a:moveTo>
                  <a:pt x="1996" y="6584"/>
                </a:moveTo>
                <a:lnTo>
                  <a:pt x="1992" y="6585"/>
                </a:lnTo>
                <a:lnTo>
                  <a:pt x="1991" y="6586"/>
                </a:lnTo>
                <a:lnTo>
                  <a:pt x="1989" y="6592"/>
                </a:lnTo>
                <a:lnTo>
                  <a:pt x="1987" y="6604"/>
                </a:lnTo>
                <a:lnTo>
                  <a:pt x="1991" y="6603"/>
                </a:lnTo>
                <a:lnTo>
                  <a:pt x="1992" y="6602"/>
                </a:lnTo>
                <a:lnTo>
                  <a:pt x="1994" y="6596"/>
                </a:lnTo>
                <a:lnTo>
                  <a:pt x="1996" y="6584"/>
                </a:lnTo>
                <a:close/>
                <a:moveTo>
                  <a:pt x="1033" y="9811"/>
                </a:moveTo>
                <a:lnTo>
                  <a:pt x="1035" y="9812"/>
                </a:lnTo>
                <a:lnTo>
                  <a:pt x="1036" y="9811"/>
                </a:lnTo>
                <a:lnTo>
                  <a:pt x="1038" y="9804"/>
                </a:lnTo>
                <a:lnTo>
                  <a:pt x="1042" y="9790"/>
                </a:lnTo>
                <a:lnTo>
                  <a:pt x="1041" y="9790"/>
                </a:lnTo>
                <a:lnTo>
                  <a:pt x="1040" y="9791"/>
                </a:lnTo>
                <a:lnTo>
                  <a:pt x="1038" y="9797"/>
                </a:lnTo>
                <a:lnTo>
                  <a:pt x="1033" y="9811"/>
                </a:lnTo>
                <a:close/>
                <a:moveTo>
                  <a:pt x="1354" y="8836"/>
                </a:moveTo>
                <a:lnTo>
                  <a:pt x="1357" y="8832"/>
                </a:lnTo>
                <a:lnTo>
                  <a:pt x="1358" y="8829"/>
                </a:lnTo>
                <a:lnTo>
                  <a:pt x="1360" y="8823"/>
                </a:lnTo>
                <a:lnTo>
                  <a:pt x="1361" y="8809"/>
                </a:lnTo>
                <a:lnTo>
                  <a:pt x="1354" y="8820"/>
                </a:lnTo>
                <a:lnTo>
                  <a:pt x="1351" y="8825"/>
                </a:lnTo>
                <a:lnTo>
                  <a:pt x="1351" y="8829"/>
                </a:lnTo>
                <a:lnTo>
                  <a:pt x="1354" y="8836"/>
                </a:lnTo>
                <a:close/>
                <a:moveTo>
                  <a:pt x="1108" y="9569"/>
                </a:moveTo>
                <a:lnTo>
                  <a:pt x="1106" y="9566"/>
                </a:lnTo>
                <a:lnTo>
                  <a:pt x="1102" y="9564"/>
                </a:lnTo>
                <a:lnTo>
                  <a:pt x="1099" y="9563"/>
                </a:lnTo>
                <a:lnTo>
                  <a:pt x="1093" y="9563"/>
                </a:lnTo>
                <a:lnTo>
                  <a:pt x="1084" y="9564"/>
                </a:lnTo>
                <a:lnTo>
                  <a:pt x="1075" y="9569"/>
                </a:lnTo>
                <a:lnTo>
                  <a:pt x="1068" y="9577"/>
                </a:lnTo>
                <a:lnTo>
                  <a:pt x="1063" y="9585"/>
                </a:lnTo>
                <a:lnTo>
                  <a:pt x="1062" y="9594"/>
                </a:lnTo>
                <a:lnTo>
                  <a:pt x="1065" y="9603"/>
                </a:lnTo>
                <a:lnTo>
                  <a:pt x="1070" y="9607"/>
                </a:lnTo>
                <a:lnTo>
                  <a:pt x="1079" y="9609"/>
                </a:lnTo>
                <a:lnTo>
                  <a:pt x="1083" y="9609"/>
                </a:lnTo>
                <a:lnTo>
                  <a:pt x="1087" y="9608"/>
                </a:lnTo>
                <a:lnTo>
                  <a:pt x="1091" y="9606"/>
                </a:lnTo>
                <a:lnTo>
                  <a:pt x="1095" y="9604"/>
                </a:lnTo>
                <a:lnTo>
                  <a:pt x="1093" y="9608"/>
                </a:lnTo>
                <a:lnTo>
                  <a:pt x="1091" y="9613"/>
                </a:lnTo>
                <a:lnTo>
                  <a:pt x="1093" y="9613"/>
                </a:lnTo>
                <a:lnTo>
                  <a:pt x="1095" y="9614"/>
                </a:lnTo>
                <a:lnTo>
                  <a:pt x="1098" y="9607"/>
                </a:lnTo>
                <a:lnTo>
                  <a:pt x="1100" y="9600"/>
                </a:lnTo>
                <a:lnTo>
                  <a:pt x="1103" y="9596"/>
                </a:lnTo>
                <a:lnTo>
                  <a:pt x="1106" y="9593"/>
                </a:lnTo>
                <a:lnTo>
                  <a:pt x="1108" y="9589"/>
                </a:lnTo>
                <a:lnTo>
                  <a:pt x="1110" y="9585"/>
                </a:lnTo>
                <a:lnTo>
                  <a:pt x="1111" y="9581"/>
                </a:lnTo>
                <a:lnTo>
                  <a:pt x="1111" y="9578"/>
                </a:lnTo>
                <a:lnTo>
                  <a:pt x="1110" y="9574"/>
                </a:lnTo>
                <a:lnTo>
                  <a:pt x="1109" y="9571"/>
                </a:lnTo>
                <a:lnTo>
                  <a:pt x="1113" y="9559"/>
                </a:lnTo>
                <a:lnTo>
                  <a:pt x="1114" y="9554"/>
                </a:lnTo>
                <a:lnTo>
                  <a:pt x="1112" y="9558"/>
                </a:lnTo>
                <a:lnTo>
                  <a:pt x="1108" y="9569"/>
                </a:lnTo>
                <a:close/>
                <a:moveTo>
                  <a:pt x="1626" y="8734"/>
                </a:moveTo>
                <a:lnTo>
                  <a:pt x="1617" y="8756"/>
                </a:lnTo>
                <a:lnTo>
                  <a:pt x="1611" y="8774"/>
                </a:lnTo>
                <a:lnTo>
                  <a:pt x="1607" y="8785"/>
                </a:lnTo>
                <a:lnTo>
                  <a:pt x="1605" y="8792"/>
                </a:lnTo>
                <a:lnTo>
                  <a:pt x="1603" y="8792"/>
                </a:lnTo>
                <a:lnTo>
                  <a:pt x="1602" y="8793"/>
                </a:lnTo>
                <a:lnTo>
                  <a:pt x="1601" y="8793"/>
                </a:lnTo>
                <a:lnTo>
                  <a:pt x="1601" y="8794"/>
                </a:lnTo>
                <a:lnTo>
                  <a:pt x="1597" y="8786"/>
                </a:lnTo>
                <a:lnTo>
                  <a:pt x="1595" y="8778"/>
                </a:lnTo>
                <a:lnTo>
                  <a:pt x="1598" y="8742"/>
                </a:lnTo>
                <a:lnTo>
                  <a:pt x="1605" y="8708"/>
                </a:lnTo>
                <a:lnTo>
                  <a:pt x="1608" y="8667"/>
                </a:lnTo>
                <a:lnTo>
                  <a:pt x="1602" y="8605"/>
                </a:lnTo>
                <a:lnTo>
                  <a:pt x="1574" y="8674"/>
                </a:lnTo>
                <a:lnTo>
                  <a:pt x="1552" y="8754"/>
                </a:lnTo>
                <a:lnTo>
                  <a:pt x="1531" y="8847"/>
                </a:lnTo>
                <a:lnTo>
                  <a:pt x="1502" y="8956"/>
                </a:lnTo>
                <a:lnTo>
                  <a:pt x="1494" y="8985"/>
                </a:lnTo>
                <a:lnTo>
                  <a:pt x="1486" y="9014"/>
                </a:lnTo>
                <a:lnTo>
                  <a:pt x="1479" y="9044"/>
                </a:lnTo>
                <a:lnTo>
                  <a:pt x="1474" y="9073"/>
                </a:lnTo>
                <a:lnTo>
                  <a:pt x="1467" y="9111"/>
                </a:lnTo>
                <a:lnTo>
                  <a:pt x="1463" y="9129"/>
                </a:lnTo>
                <a:lnTo>
                  <a:pt x="1467" y="9153"/>
                </a:lnTo>
                <a:lnTo>
                  <a:pt x="1486" y="9208"/>
                </a:lnTo>
                <a:lnTo>
                  <a:pt x="1488" y="9209"/>
                </a:lnTo>
                <a:lnTo>
                  <a:pt x="1493" y="9209"/>
                </a:lnTo>
                <a:lnTo>
                  <a:pt x="1502" y="9203"/>
                </a:lnTo>
                <a:lnTo>
                  <a:pt x="1510" y="9194"/>
                </a:lnTo>
                <a:lnTo>
                  <a:pt x="1517" y="9184"/>
                </a:lnTo>
                <a:lnTo>
                  <a:pt x="1524" y="9171"/>
                </a:lnTo>
                <a:lnTo>
                  <a:pt x="1534" y="9167"/>
                </a:lnTo>
                <a:lnTo>
                  <a:pt x="1542" y="9161"/>
                </a:lnTo>
                <a:lnTo>
                  <a:pt x="1549" y="9153"/>
                </a:lnTo>
                <a:lnTo>
                  <a:pt x="1553" y="9143"/>
                </a:lnTo>
                <a:lnTo>
                  <a:pt x="1555" y="9135"/>
                </a:lnTo>
                <a:lnTo>
                  <a:pt x="1554" y="9127"/>
                </a:lnTo>
                <a:lnTo>
                  <a:pt x="1551" y="9121"/>
                </a:lnTo>
                <a:lnTo>
                  <a:pt x="1546" y="9117"/>
                </a:lnTo>
                <a:lnTo>
                  <a:pt x="1553" y="9101"/>
                </a:lnTo>
                <a:lnTo>
                  <a:pt x="1560" y="9087"/>
                </a:lnTo>
                <a:lnTo>
                  <a:pt x="1569" y="9075"/>
                </a:lnTo>
                <a:lnTo>
                  <a:pt x="1580" y="9067"/>
                </a:lnTo>
                <a:lnTo>
                  <a:pt x="1583" y="9072"/>
                </a:lnTo>
                <a:lnTo>
                  <a:pt x="1584" y="9073"/>
                </a:lnTo>
                <a:lnTo>
                  <a:pt x="1584" y="9071"/>
                </a:lnTo>
                <a:lnTo>
                  <a:pt x="1583" y="9065"/>
                </a:lnTo>
                <a:lnTo>
                  <a:pt x="1580" y="9067"/>
                </a:lnTo>
                <a:lnTo>
                  <a:pt x="1603" y="9026"/>
                </a:lnTo>
                <a:lnTo>
                  <a:pt x="1623" y="8986"/>
                </a:lnTo>
                <a:lnTo>
                  <a:pt x="1629" y="8951"/>
                </a:lnTo>
                <a:lnTo>
                  <a:pt x="1613" y="8919"/>
                </a:lnTo>
                <a:lnTo>
                  <a:pt x="1606" y="8930"/>
                </a:lnTo>
                <a:lnTo>
                  <a:pt x="1599" y="8941"/>
                </a:lnTo>
                <a:lnTo>
                  <a:pt x="1592" y="8953"/>
                </a:lnTo>
                <a:lnTo>
                  <a:pt x="1585" y="8965"/>
                </a:lnTo>
                <a:lnTo>
                  <a:pt x="1583" y="8964"/>
                </a:lnTo>
                <a:lnTo>
                  <a:pt x="1581" y="8964"/>
                </a:lnTo>
                <a:lnTo>
                  <a:pt x="1578" y="8965"/>
                </a:lnTo>
                <a:lnTo>
                  <a:pt x="1576" y="8965"/>
                </a:lnTo>
                <a:lnTo>
                  <a:pt x="1573" y="8942"/>
                </a:lnTo>
                <a:lnTo>
                  <a:pt x="1574" y="8918"/>
                </a:lnTo>
                <a:lnTo>
                  <a:pt x="1578" y="8892"/>
                </a:lnTo>
                <a:lnTo>
                  <a:pt x="1585" y="8863"/>
                </a:lnTo>
                <a:lnTo>
                  <a:pt x="1587" y="8870"/>
                </a:lnTo>
                <a:lnTo>
                  <a:pt x="1592" y="8876"/>
                </a:lnTo>
                <a:lnTo>
                  <a:pt x="1599" y="8879"/>
                </a:lnTo>
                <a:lnTo>
                  <a:pt x="1607" y="8881"/>
                </a:lnTo>
                <a:lnTo>
                  <a:pt x="1621" y="8878"/>
                </a:lnTo>
                <a:lnTo>
                  <a:pt x="1634" y="8871"/>
                </a:lnTo>
                <a:lnTo>
                  <a:pt x="1644" y="8861"/>
                </a:lnTo>
                <a:lnTo>
                  <a:pt x="1650" y="8848"/>
                </a:lnTo>
                <a:lnTo>
                  <a:pt x="1652" y="8835"/>
                </a:lnTo>
                <a:lnTo>
                  <a:pt x="1648" y="8825"/>
                </a:lnTo>
                <a:lnTo>
                  <a:pt x="1640" y="8818"/>
                </a:lnTo>
                <a:lnTo>
                  <a:pt x="1629" y="8816"/>
                </a:lnTo>
                <a:lnTo>
                  <a:pt x="1617" y="8817"/>
                </a:lnTo>
                <a:lnTo>
                  <a:pt x="1607" y="8822"/>
                </a:lnTo>
                <a:lnTo>
                  <a:pt x="1598" y="8829"/>
                </a:lnTo>
                <a:lnTo>
                  <a:pt x="1591" y="8838"/>
                </a:lnTo>
                <a:lnTo>
                  <a:pt x="1593" y="8828"/>
                </a:lnTo>
                <a:lnTo>
                  <a:pt x="1596" y="8817"/>
                </a:lnTo>
                <a:lnTo>
                  <a:pt x="1599" y="8806"/>
                </a:lnTo>
                <a:lnTo>
                  <a:pt x="1601" y="8794"/>
                </a:lnTo>
                <a:lnTo>
                  <a:pt x="1602" y="8795"/>
                </a:lnTo>
                <a:lnTo>
                  <a:pt x="1602" y="8795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4" y="8795"/>
                </a:lnTo>
                <a:lnTo>
                  <a:pt x="1605" y="8792"/>
                </a:lnTo>
                <a:lnTo>
                  <a:pt x="1620" y="8784"/>
                </a:lnTo>
                <a:lnTo>
                  <a:pt x="1627" y="8774"/>
                </a:lnTo>
                <a:lnTo>
                  <a:pt x="1629" y="8757"/>
                </a:lnTo>
                <a:lnTo>
                  <a:pt x="1626" y="8734"/>
                </a:lnTo>
                <a:close/>
                <a:moveTo>
                  <a:pt x="1510" y="7973"/>
                </a:moveTo>
                <a:lnTo>
                  <a:pt x="1516" y="7958"/>
                </a:lnTo>
                <a:lnTo>
                  <a:pt x="1522" y="7943"/>
                </a:lnTo>
                <a:lnTo>
                  <a:pt x="1528" y="7925"/>
                </a:lnTo>
                <a:lnTo>
                  <a:pt x="1529" y="7903"/>
                </a:lnTo>
                <a:lnTo>
                  <a:pt x="1516" y="7922"/>
                </a:lnTo>
                <a:lnTo>
                  <a:pt x="1511" y="7939"/>
                </a:lnTo>
                <a:lnTo>
                  <a:pt x="1509" y="7956"/>
                </a:lnTo>
                <a:lnTo>
                  <a:pt x="1510" y="7973"/>
                </a:lnTo>
                <a:close/>
                <a:moveTo>
                  <a:pt x="2372" y="5330"/>
                </a:moveTo>
                <a:lnTo>
                  <a:pt x="2362" y="5350"/>
                </a:lnTo>
                <a:lnTo>
                  <a:pt x="2357" y="5363"/>
                </a:lnTo>
                <a:lnTo>
                  <a:pt x="2357" y="5373"/>
                </a:lnTo>
                <a:lnTo>
                  <a:pt x="2360" y="5387"/>
                </a:lnTo>
                <a:lnTo>
                  <a:pt x="2367" y="5374"/>
                </a:lnTo>
                <a:lnTo>
                  <a:pt x="2373" y="5360"/>
                </a:lnTo>
                <a:lnTo>
                  <a:pt x="2376" y="5345"/>
                </a:lnTo>
                <a:lnTo>
                  <a:pt x="2372" y="5330"/>
                </a:lnTo>
                <a:close/>
                <a:moveTo>
                  <a:pt x="1722" y="8763"/>
                </a:moveTo>
                <a:lnTo>
                  <a:pt x="1734" y="8749"/>
                </a:lnTo>
                <a:lnTo>
                  <a:pt x="1742" y="8735"/>
                </a:lnTo>
                <a:lnTo>
                  <a:pt x="1747" y="8720"/>
                </a:lnTo>
                <a:lnTo>
                  <a:pt x="1751" y="8705"/>
                </a:lnTo>
                <a:lnTo>
                  <a:pt x="1750" y="8701"/>
                </a:lnTo>
                <a:lnTo>
                  <a:pt x="1749" y="8696"/>
                </a:lnTo>
                <a:lnTo>
                  <a:pt x="1740" y="8701"/>
                </a:lnTo>
                <a:lnTo>
                  <a:pt x="1736" y="8707"/>
                </a:lnTo>
                <a:lnTo>
                  <a:pt x="1731" y="8724"/>
                </a:lnTo>
                <a:lnTo>
                  <a:pt x="1722" y="8763"/>
                </a:lnTo>
                <a:close/>
                <a:moveTo>
                  <a:pt x="1645" y="7923"/>
                </a:moveTo>
                <a:lnTo>
                  <a:pt x="1653" y="7919"/>
                </a:lnTo>
                <a:lnTo>
                  <a:pt x="1657" y="7911"/>
                </a:lnTo>
                <a:lnTo>
                  <a:pt x="1664" y="7890"/>
                </a:lnTo>
                <a:lnTo>
                  <a:pt x="1680" y="7840"/>
                </a:lnTo>
                <a:lnTo>
                  <a:pt x="1670" y="7850"/>
                </a:lnTo>
                <a:lnTo>
                  <a:pt x="1662" y="7865"/>
                </a:lnTo>
                <a:lnTo>
                  <a:pt x="1655" y="7888"/>
                </a:lnTo>
                <a:lnTo>
                  <a:pt x="1645" y="7923"/>
                </a:lnTo>
                <a:close/>
                <a:moveTo>
                  <a:pt x="1676" y="8926"/>
                </a:moveTo>
                <a:lnTo>
                  <a:pt x="1659" y="8952"/>
                </a:lnTo>
                <a:lnTo>
                  <a:pt x="1651" y="8978"/>
                </a:lnTo>
                <a:lnTo>
                  <a:pt x="1647" y="9005"/>
                </a:lnTo>
                <a:lnTo>
                  <a:pt x="1645" y="9031"/>
                </a:lnTo>
                <a:lnTo>
                  <a:pt x="1656" y="9008"/>
                </a:lnTo>
                <a:lnTo>
                  <a:pt x="1669" y="8983"/>
                </a:lnTo>
                <a:lnTo>
                  <a:pt x="1676" y="8957"/>
                </a:lnTo>
                <a:lnTo>
                  <a:pt x="1676" y="8926"/>
                </a:lnTo>
                <a:close/>
                <a:moveTo>
                  <a:pt x="4148" y="26"/>
                </a:moveTo>
                <a:lnTo>
                  <a:pt x="4138" y="58"/>
                </a:lnTo>
                <a:lnTo>
                  <a:pt x="4128" y="85"/>
                </a:lnTo>
                <a:lnTo>
                  <a:pt x="4122" y="105"/>
                </a:lnTo>
                <a:lnTo>
                  <a:pt x="4117" y="120"/>
                </a:lnTo>
                <a:lnTo>
                  <a:pt x="4109" y="124"/>
                </a:lnTo>
                <a:lnTo>
                  <a:pt x="4102" y="129"/>
                </a:lnTo>
                <a:lnTo>
                  <a:pt x="4096" y="136"/>
                </a:lnTo>
                <a:lnTo>
                  <a:pt x="4092" y="144"/>
                </a:lnTo>
                <a:lnTo>
                  <a:pt x="4091" y="154"/>
                </a:lnTo>
                <a:lnTo>
                  <a:pt x="4094" y="162"/>
                </a:lnTo>
                <a:lnTo>
                  <a:pt x="4100" y="168"/>
                </a:lnTo>
                <a:lnTo>
                  <a:pt x="4110" y="170"/>
                </a:lnTo>
                <a:lnTo>
                  <a:pt x="4120" y="168"/>
                </a:lnTo>
                <a:lnTo>
                  <a:pt x="4130" y="162"/>
                </a:lnTo>
                <a:lnTo>
                  <a:pt x="4139" y="154"/>
                </a:lnTo>
                <a:lnTo>
                  <a:pt x="4144" y="144"/>
                </a:lnTo>
                <a:lnTo>
                  <a:pt x="4145" y="136"/>
                </a:lnTo>
                <a:lnTo>
                  <a:pt x="4144" y="130"/>
                </a:lnTo>
                <a:lnTo>
                  <a:pt x="4140" y="124"/>
                </a:lnTo>
                <a:lnTo>
                  <a:pt x="4134" y="121"/>
                </a:lnTo>
                <a:lnTo>
                  <a:pt x="4154" y="66"/>
                </a:lnTo>
                <a:lnTo>
                  <a:pt x="4163" y="37"/>
                </a:lnTo>
                <a:lnTo>
                  <a:pt x="4161" y="25"/>
                </a:lnTo>
                <a:lnTo>
                  <a:pt x="4148" y="26"/>
                </a:lnTo>
                <a:close/>
                <a:moveTo>
                  <a:pt x="3941" y="95"/>
                </a:moveTo>
                <a:lnTo>
                  <a:pt x="3915" y="177"/>
                </a:lnTo>
                <a:lnTo>
                  <a:pt x="3895" y="232"/>
                </a:lnTo>
                <a:lnTo>
                  <a:pt x="3885" y="270"/>
                </a:lnTo>
                <a:lnTo>
                  <a:pt x="3886" y="301"/>
                </a:lnTo>
                <a:lnTo>
                  <a:pt x="3908" y="247"/>
                </a:lnTo>
                <a:lnTo>
                  <a:pt x="3922" y="200"/>
                </a:lnTo>
                <a:lnTo>
                  <a:pt x="3933" y="152"/>
                </a:lnTo>
                <a:lnTo>
                  <a:pt x="3941" y="95"/>
                </a:lnTo>
                <a:close/>
                <a:moveTo>
                  <a:pt x="1735" y="7212"/>
                </a:moveTo>
                <a:lnTo>
                  <a:pt x="1733" y="7202"/>
                </a:lnTo>
                <a:lnTo>
                  <a:pt x="1727" y="7195"/>
                </a:lnTo>
                <a:lnTo>
                  <a:pt x="1719" y="7190"/>
                </a:lnTo>
                <a:lnTo>
                  <a:pt x="1708" y="7189"/>
                </a:lnTo>
                <a:lnTo>
                  <a:pt x="1693" y="7191"/>
                </a:lnTo>
                <a:lnTo>
                  <a:pt x="1679" y="7199"/>
                </a:lnTo>
                <a:lnTo>
                  <a:pt x="1668" y="7211"/>
                </a:lnTo>
                <a:lnTo>
                  <a:pt x="1659" y="7226"/>
                </a:lnTo>
                <a:lnTo>
                  <a:pt x="1658" y="7240"/>
                </a:lnTo>
                <a:lnTo>
                  <a:pt x="1662" y="7251"/>
                </a:lnTo>
                <a:lnTo>
                  <a:pt x="1672" y="7259"/>
                </a:lnTo>
                <a:lnTo>
                  <a:pt x="1685" y="7262"/>
                </a:lnTo>
                <a:lnTo>
                  <a:pt x="1696" y="7260"/>
                </a:lnTo>
                <a:lnTo>
                  <a:pt x="1706" y="7256"/>
                </a:lnTo>
                <a:lnTo>
                  <a:pt x="1717" y="7249"/>
                </a:lnTo>
                <a:lnTo>
                  <a:pt x="1725" y="7241"/>
                </a:lnTo>
                <a:lnTo>
                  <a:pt x="1714" y="7277"/>
                </a:lnTo>
                <a:lnTo>
                  <a:pt x="1703" y="7315"/>
                </a:lnTo>
                <a:lnTo>
                  <a:pt x="1694" y="7354"/>
                </a:lnTo>
                <a:lnTo>
                  <a:pt x="1686" y="7396"/>
                </a:lnTo>
                <a:lnTo>
                  <a:pt x="1717" y="7321"/>
                </a:lnTo>
                <a:lnTo>
                  <a:pt x="1736" y="7266"/>
                </a:lnTo>
                <a:lnTo>
                  <a:pt x="1749" y="7212"/>
                </a:lnTo>
                <a:lnTo>
                  <a:pt x="1760" y="7148"/>
                </a:lnTo>
                <a:lnTo>
                  <a:pt x="1754" y="7164"/>
                </a:lnTo>
                <a:lnTo>
                  <a:pt x="1747" y="7180"/>
                </a:lnTo>
                <a:lnTo>
                  <a:pt x="1741" y="7196"/>
                </a:lnTo>
                <a:lnTo>
                  <a:pt x="1735" y="7212"/>
                </a:lnTo>
                <a:close/>
                <a:moveTo>
                  <a:pt x="2041" y="6449"/>
                </a:moveTo>
                <a:lnTo>
                  <a:pt x="2043" y="6431"/>
                </a:lnTo>
                <a:lnTo>
                  <a:pt x="2043" y="6411"/>
                </a:lnTo>
                <a:lnTo>
                  <a:pt x="2044" y="6393"/>
                </a:lnTo>
                <a:lnTo>
                  <a:pt x="2048" y="6373"/>
                </a:lnTo>
                <a:lnTo>
                  <a:pt x="2052" y="6350"/>
                </a:lnTo>
                <a:lnTo>
                  <a:pt x="2052" y="6324"/>
                </a:lnTo>
                <a:lnTo>
                  <a:pt x="2050" y="6298"/>
                </a:lnTo>
                <a:lnTo>
                  <a:pt x="2044" y="6269"/>
                </a:lnTo>
                <a:lnTo>
                  <a:pt x="2039" y="6284"/>
                </a:lnTo>
                <a:lnTo>
                  <a:pt x="2034" y="6297"/>
                </a:lnTo>
                <a:lnTo>
                  <a:pt x="2029" y="6310"/>
                </a:lnTo>
                <a:lnTo>
                  <a:pt x="2024" y="6324"/>
                </a:lnTo>
                <a:lnTo>
                  <a:pt x="2021" y="6314"/>
                </a:lnTo>
                <a:lnTo>
                  <a:pt x="2015" y="6306"/>
                </a:lnTo>
                <a:lnTo>
                  <a:pt x="2006" y="6301"/>
                </a:lnTo>
                <a:lnTo>
                  <a:pt x="1994" y="6299"/>
                </a:lnTo>
                <a:lnTo>
                  <a:pt x="1977" y="6302"/>
                </a:lnTo>
                <a:lnTo>
                  <a:pt x="1961" y="6311"/>
                </a:lnTo>
                <a:lnTo>
                  <a:pt x="1947" y="6324"/>
                </a:lnTo>
                <a:lnTo>
                  <a:pt x="1939" y="6340"/>
                </a:lnTo>
                <a:lnTo>
                  <a:pt x="1937" y="6356"/>
                </a:lnTo>
                <a:lnTo>
                  <a:pt x="1942" y="6369"/>
                </a:lnTo>
                <a:lnTo>
                  <a:pt x="1953" y="6379"/>
                </a:lnTo>
                <a:lnTo>
                  <a:pt x="1968" y="6382"/>
                </a:lnTo>
                <a:lnTo>
                  <a:pt x="1980" y="6380"/>
                </a:lnTo>
                <a:lnTo>
                  <a:pt x="1993" y="6374"/>
                </a:lnTo>
                <a:lnTo>
                  <a:pt x="2005" y="6366"/>
                </a:lnTo>
                <a:lnTo>
                  <a:pt x="2014" y="6356"/>
                </a:lnTo>
                <a:lnTo>
                  <a:pt x="2005" y="6387"/>
                </a:lnTo>
                <a:lnTo>
                  <a:pt x="1997" y="6417"/>
                </a:lnTo>
                <a:lnTo>
                  <a:pt x="1990" y="6448"/>
                </a:lnTo>
                <a:lnTo>
                  <a:pt x="1985" y="6479"/>
                </a:lnTo>
                <a:lnTo>
                  <a:pt x="1986" y="6485"/>
                </a:lnTo>
                <a:lnTo>
                  <a:pt x="1988" y="6492"/>
                </a:lnTo>
                <a:lnTo>
                  <a:pt x="1992" y="6499"/>
                </a:lnTo>
                <a:lnTo>
                  <a:pt x="1996" y="6505"/>
                </a:lnTo>
                <a:lnTo>
                  <a:pt x="2006" y="6508"/>
                </a:lnTo>
                <a:lnTo>
                  <a:pt x="2019" y="6502"/>
                </a:lnTo>
                <a:lnTo>
                  <a:pt x="2032" y="6484"/>
                </a:lnTo>
                <a:lnTo>
                  <a:pt x="2041" y="6449"/>
                </a:lnTo>
                <a:close/>
                <a:moveTo>
                  <a:pt x="1335" y="8535"/>
                </a:moveTo>
                <a:lnTo>
                  <a:pt x="1341" y="8521"/>
                </a:lnTo>
                <a:lnTo>
                  <a:pt x="1353" y="8506"/>
                </a:lnTo>
                <a:lnTo>
                  <a:pt x="1366" y="8481"/>
                </a:lnTo>
                <a:lnTo>
                  <a:pt x="1371" y="8435"/>
                </a:lnTo>
                <a:lnTo>
                  <a:pt x="1371" y="8418"/>
                </a:lnTo>
                <a:lnTo>
                  <a:pt x="1374" y="8403"/>
                </a:lnTo>
                <a:lnTo>
                  <a:pt x="1380" y="8388"/>
                </a:lnTo>
                <a:lnTo>
                  <a:pt x="1389" y="8372"/>
                </a:lnTo>
                <a:lnTo>
                  <a:pt x="1397" y="8356"/>
                </a:lnTo>
                <a:lnTo>
                  <a:pt x="1403" y="8339"/>
                </a:lnTo>
                <a:lnTo>
                  <a:pt x="1409" y="8320"/>
                </a:lnTo>
                <a:lnTo>
                  <a:pt x="1417" y="8303"/>
                </a:lnTo>
                <a:lnTo>
                  <a:pt x="1427" y="8280"/>
                </a:lnTo>
                <a:lnTo>
                  <a:pt x="1432" y="8257"/>
                </a:lnTo>
                <a:lnTo>
                  <a:pt x="1431" y="8232"/>
                </a:lnTo>
                <a:lnTo>
                  <a:pt x="1425" y="8208"/>
                </a:lnTo>
                <a:lnTo>
                  <a:pt x="1422" y="8206"/>
                </a:lnTo>
                <a:lnTo>
                  <a:pt x="1418" y="8205"/>
                </a:lnTo>
                <a:lnTo>
                  <a:pt x="1412" y="8214"/>
                </a:lnTo>
                <a:lnTo>
                  <a:pt x="1408" y="8223"/>
                </a:lnTo>
                <a:lnTo>
                  <a:pt x="1284" y="8614"/>
                </a:lnTo>
                <a:lnTo>
                  <a:pt x="1223" y="8812"/>
                </a:lnTo>
                <a:lnTo>
                  <a:pt x="1206" y="8885"/>
                </a:lnTo>
                <a:lnTo>
                  <a:pt x="1212" y="8900"/>
                </a:lnTo>
                <a:lnTo>
                  <a:pt x="1235" y="8847"/>
                </a:lnTo>
                <a:lnTo>
                  <a:pt x="1260" y="8775"/>
                </a:lnTo>
                <a:lnTo>
                  <a:pt x="1281" y="8704"/>
                </a:lnTo>
                <a:lnTo>
                  <a:pt x="1294" y="8658"/>
                </a:lnTo>
                <a:lnTo>
                  <a:pt x="1304" y="8628"/>
                </a:lnTo>
                <a:lnTo>
                  <a:pt x="1317" y="8598"/>
                </a:lnTo>
                <a:lnTo>
                  <a:pt x="1329" y="8567"/>
                </a:lnTo>
                <a:lnTo>
                  <a:pt x="1335" y="8535"/>
                </a:lnTo>
                <a:close/>
                <a:moveTo>
                  <a:pt x="1138" y="8653"/>
                </a:moveTo>
                <a:lnTo>
                  <a:pt x="1135" y="8653"/>
                </a:lnTo>
                <a:lnTo>
                  <a:pt x="1138" y="8648"/>
                </a:lnTo>
                <a:lnTo>
                  <a:pt x="1138" y="8646"/>
                </a:lnTo>
                <a:lnTo>
                  <a:pt x="1138" y="8648"/>
                </a:lnTo>
                <a:lnTo>
                  <a:pt x="1138" y="8653"/>
                </a:lnTo>
                <a:close/>
                <a:moveTo>
                  <a:pt x="1089" y="8739"/>
                </a:moveTo>
                <a:lnTo>
                  <a:pt x="1103" y="8730"/>
                </a:lnTo>
                <a:lnTo>
                  <a:pt x="1119" y="8719"/>
                </a:lnTo>
                <a:lnTo>
                  <a:pt x="1116" y="8763"/>
                </a:lnTo>
                <a:lnTo>
                  <a:pt x="1117" y="8785"/>
                </a:lnTo>
                <a:lnTo>
                  <a:pt x="1125" y="8791"/>
                </a:lnTo>
                <a:lnTo>
                  <a:pt x="1146" y="8784"/>
                </a:lnTo>
                <a:lnTo>
                  <a:pt x="1189" y="8656"/>
                </a:lnTo>
                <a:lnTo>
                  <a:pt x="1241" y="8475"/>
                </a:lnTo>
                <a:lnTo>
                  <a:pt x="1283" y="8313"/>
                </a:lnTo>
                <a:lnTo>
                  <a:pt x="1302" y="8241"/>
                </a:lnTo>
                <a:lnTo>
                  <a:pt x="1314" y="8214"/>
                </a:lnTo>
                <a:lnTo>
                  <a:pt x="1324" y="8186"/>
                </a:lnTo>
                <a:lnTo>
                  <a:pt x="1331" y="8157"/>
                </a:lnTo>
                <a:lnTo>
                  <a:pt x="1334" y="8127"/>
                </a:lnTo>
                <a:lnTo>
                  <a:pt x="1343" y="8112"/>
                </a:lnTo>
                <a:lnTo>
                  <a:pt x="1345" y="8096"/>
                </a:lnTo>
                <a:lnTo>
                  <a:pt x="1346" y="8080"/>
                </a:lnTo>
                <a:lnTo>
                  <a:pt x="1346" y="8065"/>
                </a:lnTo>
                <a:lnTo>
                  <a:pt x="1355" y="8013"/>
                </a:lnTo>
                <a:lnTo>
                  <a:pt x="1352" y="8010"/>
                </a:lnTo>
                <a:lnTo>
                  <a:pt x="1306" y="8145"/>
                </a:lnTo>
                <a:lnTo>
                  <a:pt x="1185" y="8506"/>
                </a:lnTo>
                <a:lnTo>
                  <a:pt x="1182" y="8513"/>
                </a:lnTo>
                <a:lnTo>
                  <a:pt x="1179" y="8515"/>
                </a:lnTo>
                <a:lnTo>
                  <a:pt x="1177" y="8516"/>
                </a:lnTo>
                <a:lnTo>
                  <a:pt x="1175" y="8516"/>
                </a:lnTo>
                <a:lnTo>
                  <a:pt x="1177" y="8491"/>
                </a:lnTo>
                <a:lnTo>
                  <a:pt x="1185" y="8467"/>
                </a:lnTo>
                <a:lnTo>
                  <a:pt x="1195" y="8445"/>
                </a:lnTo>
                <a:lnTo>
                  <a:pt x="1201" y="8420"/>
                </a:lnTo>
                <a:lnTo>
                  <a:pt x="1206" y="8398"/>
                </a:lnTo>
                <a:lnTo>
                  <a:pt x="1211" y="8375"/>
                </a:lnTo>
                <a:lnTo>
                  <a:pt x="1214" y="8353"/>
                </a:lnTo>
                <a:lnTo>
                  <a:pt x="1214" y="8328"/>
                </a:lnTo>
                <a:lnTo>
                  <a:pt x="1207" y="8343"/>
                </a:lnTo>
                <a:lnTo>
                  <a:pt x="1201" y="8355"/>
                </a:lnTo>
                <a:lnTo>
                  <a:pt x="1194" y="8368"/>
                </a:lnTo>
                <a:lnTo>
                  <a:pt x="1186" y="8381"/>
                </a:lnTo>
                <a:lnTo>
                  <a:pt x="1182" y="8379"/>
                </a:lnTo>
                <a:lnTo>
                  <a:pt x="1178" y="8379"/>
                </a:lnTo>
                <a:lnTo>
                  <a:pt x="1168" y="8381"/>
                </a:lnTo>
                <a:lnTo>
                  <a:pt x="1158" y="8387"/>
                </a:lnTo>
                <a:lnTo>
                  <a:pt x="1150" y="8396"/>
                </a:lnTo>
                <a:lnTo>
                  <a:pt x="1144" y="8405"/>
                </a:lnTo>
                <a:lnTo>
                  <a:pt x="1142" y="8415"/>
                </a:lnTo>
                <a:lnTo>
                  <a:pt x="1146" y="8424"/>
                </a:lnTo>
                <a:lnTo>
                  <a:pt x="1153" y="8429"/>
                </a:lnTo>
                <a:lnTo>
                  <a:pt x="1162" y="8432"/>
                </a:lnTo>
                <a:lnTo>
                  <a:pt x="1162" y="8432"/>
                </a:lnTo>
                <a:lnTo>
                  <a:pt x="1163" y="8432"/>
                </a:lnTo>
                <a:lnTo>
                  <a:pt x="1159" y="8445"/>
                </a:lnTo>
                <a:lnTo>
                  <a:pt x="1157" y="8458"/>
                </a:lnTo>
                <a:lnTo>
                  <a:pt x="1154" y="8479"/>
                </a:lnTo>
                <a:lnTo>
                  <a:pt x="1151" y="8497"/>
                </a:lnTo>
                <a:lnTo>
                  <a:pt x="1147" y="8515"/>
                </a:lnTo>
                <a:lnTo>
                  <a:pt x="1142" y="8532"/>
                </a:lnTo>
                <a:lnTo>
                  <a:pt x="1137" y="8529"/>
                </a:lnTo>
                <a:lnTo>
                  <a:pt x="1131" y="8528"/>
                </a:lnTo>
                <a:lnTo>
                  <a:pt x="1120" y="8530"/>
                </a:lnTo>
                <a:lnTo>
                  <a:pt x="1111" y="8535"/>
                </a:lnTo>
                <a:lnTo>
                  <a:pt x="1103" y="8543"/>
                </a:lnTo>
                <a:lnTo>
                  <a:pt x="1098" y="8553"/>
                </a:lnTo>
                <a:lnTo>
                  <a:pt x="1097" y="8563"/>
                </a:lnTo>
                <a:lnTo>
                  <a:pt x="1100" y="8570"/>
                </a:lnTo>
                <a:lnTo>
                  <a:pt x="1106" y="8577"/>
                </a:lnTo>
                <a:lnTo>
                  <a:pt x="1115" y="8579"/>
                </a:lnTo>
                <a:lnTo>
                  <a:pt x="1122" y="8578"/>
                </a:lnTo>
                <a:lnTo>
                  <a:pt x="1128" y="8575"/>
                </a:lnTo>
                <a:lnTo>
                  <a:pt x="1118" y="8602"/>
                </a:lnTo>
                <a:lnTo>
                  <a:pt x="1109" y="8628"/>
                </a:lnTo>
                <a:lnTo>
                  <a:pt x="1100" y="8653"/>
                </a:lnTo>
                <a:lnTo>
                  <a:pt x="1093" y="8679"/>
                </a:lnTo>
                <a:lnTo>
                  <a:pt x="1088" y="8677"/>
                </a:lnTo>
                <a:lnTo>
                  <a:pt x="1083" y="8676"/>
                </a:lnTo>
                <a:lnTo>
                  <a:pt x="1073" y="8678"/>
                </a:lnTo>
                <a:lnTo>
                  <a:pt x="1064" y="8683"/>
                </a:lnTo>
                <a:lnTo>
                  <a:pt x="1056" y="8691"/>
                </a:lnTo>
                <a:lnTo>
                  <a:pt x="1051" y="8700"/>
                </a:lnTo>
                <a:lnTo>
                  <a:pt x="1050" y="8710"/>
                </a:lnTo>
                <a:lnTo>
                  <a:pt x="1053" y="8718"/>
                </a:lnTo>
                <a:lnTo>
                  <a:pt x="1059" y="8723"/>
                </a:lnTo>
                <a:lnTo>
                  <a:pt x="1068" y="8725"/>
                </a:lnTo>
                <a:lnTo>
                  <a:pt x="1073" y="8725"/>
                </a:lnTo>
                <a:lnTo>
                  <a:pt x="1078" y="8723"/>
                </a:lnTo>
                <a:lnTo>
                  <a:pt x="1083" y="8720"/>
                </a:lnTo>
                <a:lnTo>
                  <a:pt x="1088" y="8717"/>
                </a:lnTo>
                <a:lnTo>
                  <a:pt x="1088" y="8728"/>
                </a:lnTo>
                <a:lnTo>
                  <a:pt x="1089" y="8739"/>
                </a:lnTo>
                <a:close/>
                <a:moveTo>
                  <a:pt x="1733" y="9409"/>
                </a:moveTo>
                <a:lnTo>
                  <a:pt x="1731" y="9409"/>
                </a:lnTo>
                <a:lnTo>
                  <a:pt x="1729" y="9409"/>
                </a:lnTo>
                <a:lnTo>
                  <a:pt x="1734" y="9401"/>
                </a:lnTo>
                <a:lnTo>
                  <a:pt x="1739" y="9392"/>
                </a:lnTo>
                <a:lnTo>
                  <a:pt x="1745" y="9398"/>
                </a:lnTo>
                <a:lnTo>
                  <a:pt x="1750" y="9405"/>
                </a:lnTo>
                <a:lnTo>
                  <a:pt x="1753" y="9414"/>
                </a:lnTo>
                <a:lnTo>
                  <a:pt x="1753" y="9427"/>
                </a:lnTo>
                <a:lnTo>
                  <a:pt x="1751" y="9420"/>
                </a:lnTo>
                <a:lnTo>
                  <a:pt x="1747" y="9414"/>
                </a:lnTo>
                <a:lnTo>
                  <a:pt x="1741" y="9410"/>
                </a:lnTo>
                <a:lnTo>
                  <a:pt x="1733" y="9409"/>
                </a:lnTo>
                <a:close/>
                <a:moveTo>
                  <a:pt x="1645" y="9345"/>
                </a:moveTo>
                <a:lnTo>
                  <a:pt x="1670" y="9302"/>
                </a:lnTo>
                <a:lnTo>
                  <a:pt x="1678" y="9283"/>
                </a:lnTo>
                <a:lnTo>
                  <a:pt x="1680" y="9267"/>
                </a:lnTo>
                <a:lnTo>
                  <a:pt x="1684" y="9235"/>
                </a:lnTo>
                <a:lnTo>
                  <a:pt x="1686" y="9232"/>
                </a:lnTo>
                <a:lnTo>
                  <a:pt x="1692" y="9230"/>
                </a:lnTo>
                <a:lnTo>
                  <a:pt x="1697" y="9230"/>
                </a:lnTo>
                <a:lnTo>
                  <a:pt x="1700" y="9233"/>
                </a:lnTo>
                <a:lnTo>
                  <a:pt x="1696" y="9330"/>
                </a:lnTo>
                <a:lnTo>
                  <a:pt x="1676" y="9386"/>
                </a:lnTo>
                <a:lnTo>
                  <a:pt x="1653" y="9394"/>
                </a:lnTo>
                <a:lnTo>
                  <a:pt x="1645" y="9345"/>
                </a:lnTo>
                <a:close/>
                <a:moveTo>
                  <a:pt x="1889" y="7932"/>
                </a:moveTo>
                <a:lnTo>
                  <a:pt x="1894" y="7920"/>
                </a:lnTo>
                <a:lnTo>
                  <a:pt x="1899" y="7907"/>
                </a:lnTo>
                <a:lnTo>
                  <a:pt x="1904" y="7916"/>
                </a:lnTo>
                <a:lnTo>
                  <a:pt x="1907" y="7925"/>
                </a:lnTo>
                <a:lnTo>
                  <a:pt x="1897" y="7928"/>
                </a:lnTo>
                <a:lnTo>
                  <a:pt x="1889" y="7932"/>
                </a:lnTo>
                <a:close/>
                <a:moveTo>
                  <a:pt x="1992" y="7093"/>
                </a:moveTo>
                <a:lnTo>
                  <a:pt x="1995" y="7104"/>
                </a:lnTo>
                <a:lnTo>
                  <a:pt x="2002" y="7113"/>
                </a:lnTo>
                <a:lnTo>
                  <a:pt x="2012" y="7119"/>
                </a:lnTo>
                <a:lnTo>
                  <a:pt x="2025" y="7121"/>
                </a:lnTo>
                <a:lnTo>
                  <a:pt x="2028" y="7121"/>
                </a:lnTo>
                <a:lnTo>
                  <a:pt x="2031" y="7120"/>
                </a:lnTo>
                <a:lnTo>
                  <a:pt x="2026" y="7134"/>
                </a:lnTo>
                <a:lnTo>
                  <a:pt x="2020" y="7148"/>
                </a:lnTo>
                <a:lnTo>
                  <a:pt x="2012" y="7162"/>
                </a:lnTo>
                <a:lnTo>
                  <a:pt x="2003" y="7177"/>
                </a:lnTo>
                <a:lnTo>
                  <a:pt x="1989" y="7161"/>
                </a:lnTo>
                <a:lnTo>
                  <a:pt x="1984" y="7153"/>
                </a:lnTo>
                <a:lnTo>
                  <a:pt x="1986" y="7136"/>
                </a:lnTo>
                <a:lnTo>
                  <a:pt x="1992" y="7093"/>
                </a:lnTo>
                <a:close/>
                <a:moveTo>
                  <a:pt x="2896" y="3427"/>
                </a:moveTo>
                <a:lnTo>
                  <a:pt x="2900" y="3429"/>
                </a:lnTo>
                <a:lnTo>
                  <a:pt x="2905" y="3430"/>
                </a:lnTo>
                <a:lnTo>
                  <a:pt x="2910" y="3431"/>
                </a:lnTo>
                <a:lnTo>
                  <a:pt x="2915" y="3432"/>
                </a:lnTo>
                <a:lnTo>
                  <a:pt x="2917" y="3431"/>
                </a:lnTo>
                <a:lnTo>
                  <a:pt x="2918" y="3431"/>
                </a:lnTo>
                <a:lnTo>
                  <a:pt x="2916" y="3441"/>
                </a:lnTo>
                <a:lnTo>
                  <a:pt x="2913" y="3451"/>
                </a:lnTo>
                <a:lnTo>
                  <a:pt x="2910" y="3460"/>
                </a:lnTo>
                <a:lnTo>
                  <a:pt x="2907" y="3470"/>
                </a:lnTo>
                <a:lnTo>
                  <a:pt x="2903" y="3483"/>
                </a:lnTo>
                <a:lnTo>
                  <a:pt x="2899" y="3495"/>
                </a:lnTo>
                <a:lnTo>
                  <a:pt x="2897" y="3495"/>
                </a:lnTo>
                <a:lnTo>
                  <a:pt x="2894" y="3494"/>
                </a:lnTo>
                <a:lnTo>
                  <a:pt x="2886" y="3495"/>
                </a:lnTo>
                <a:lnTo>
                  <a:pt x="2878" y="3497"/>
                </a:lnTo>
                <a:lnTo>
                  <a:pt x="2883" y="3483"/>
                </a:lnTo>
                <a:lnTo>
                  <a:pt x="2887" y="3465"/>
                </a:lnTo>
                <a:lnTo>
                  <a:pt x="2892" y="3447"/>
                </a:lnTo>
                <a:lnTo>
                  <a:pt x="2896" y="3427"/>
                </a:lnTo>
                <a:close/>
                <a:moveTo>
                  <a:pt x="2980" y="3112"/>
                </a:moveTo>
                <a:lnTo>
                  <a:pt x="2983" y="3121"/>
                </a:lnTo>
                <a:lnTo>
                  <a:pt x="2988" y="3128"/>
                </a:lnTo>
                <a:lnTo>
                  <a:pt x="2997" y="3133"/>
                </a:lnTo>
                <a:lnTo>
                  <a:pt x="3006" y="3135"/>
                </a:lnTo>
                <a:lnTo>
                  <a:pt x="3002" y="3151"/>
                </a:lnTo>
                <a:lnTo>
                  <a:pt x="2997" y="3167"/>
                </a:lnTo>
                <a:lnTo>
                  <a:pt x="2991" y="3184"/>
                </a:lnTo>
                <a:lnTo>
                  <a:pt x="2987" y="3201"/>
                </a:lnTo>
                <a:lnTo>
                  <a:pt x="2974" y="3203"/>
                </a:lnTo>
                <a:lnTo>
                  <a:pt x="2963" y="3208"/>
                </a:lnTo>
                <a:lnTo>
                  <a:pt x="2952" y="3216"/>
                </a:lnTo>
                <a:lnTo>
                  <a:pt x="2942" y="3225"/>
                </a:lnTo>
                <a:lnTo>
                  <a:pt x="2946" y="3211"/>
                </a:lnTo>
                <a:lnTo>
                  <a:pt x="2951" y="3197"/>
                </a:lnTo>
                <a:lnTo>
                  <a:pt x="2954" y="3185"/>
                </a:lnTo>
                <a:lnTo>
                  <a:pt x="2958" y="3176"/>
                </a:lnTo>
                <a:lnTo>
                  <a:pt x="2964" y="3161"/>
                </a:lnTo>
                <a:lnTo>
                  <a:pt x="2969" y="3144"/>
                </a:lnTo>
                <a:lnTo>
                  <a:pt x="2975" y="3128"/>
                </a:lnTo>
                <a:lnTo>
                  <a:pt x="2980" y="3112"/>
                </a:lnTo>
                <a:close/>
                <a:moveTo>
                  <a:pt x="2990" y="2881"/>
                </a:moveTo>
                <a:lnTo>
                  <a:pt x="2995" y="2899"/>
                </a:lnTo>
                <a:lnTo>
                  <a:pt x="2991" y="2916"/>
                </a:lnTo>
                <a:lnTo>
                  <a:pt x="2983" y="2935"/>
                </a:lnTo>
                <a:lnTo>
                  <a:pt x="2973" y="2956"/>
                </a:lnTo>
                <a:lnTo>
                  <a:pt x="2976" y="2934"/>
                </a:lnTo>
                <a:lnTo>
                  <a:pt x="2980" y="2914"/>
                </a:lnTo>
                <a:lnTo>
                  <a:pt x="2985" y="2897"/>
                </a:lnTo>
                <a:lnTo>
                  <a:pt x="2990" y="2881"/>
                </a:lnTo>
                <a:close/>
                <a:moveTo>
                  <a:pt x="3073" y="2908"/>
                </a:moveTo>
                <a:lnTo>
                  <a:pt x="3063" y="2911"/>
                </a:lnTo>
                <a:lnTo>
                  <a:pt x="3054" y="2916"/>
                </a:lnTo>
                <a:lnTo>
                  <a:pt x="3060" y="2895"/>
                </a:lnTo>
                <a:lnTo>
                  <a:pt x="3068" y="2874"/>
                </a:lnTo>
                <a:lnTo>
                  <a:pt x="3077" y="2853"/>
                </a:lnTo>
                <a:lnTo>
                  <a:pt x="3084" y="2832"/>
                </a:lnTo>
                <a:lnTo>
                  <a:pt x="3088" y="2835"/>
                </a:lnTo>
                <a:lnTo>
                  <a:pt x="3094" y="2837"/>
                </a:lnTo>
                <a:lnTo>
                  <a:pt x="3088" y="2854"/>
                </a:lnTo>
                <a:lnTo>
                  <a:pt x="3083" y="2871"/>
                </a:lnTo>
                <a:lnTo>
                  <a:pt x="3078" y="2890"/>
                </a:lnTo>
                <a:lnTo>
                  <a:pt x="3073" y="2908"/>
                </a:lnTo>
                <a:close/>
                <a:moveTo>
                  <a:pt x="3289" y="2521"/>
                </a:moveTo>
                <a:lnTo>
                  <a:pt x="3292" y="2521"/>
                </a:lnTo>
                <a:lnTo>
                  <a:pt x="3294" y="2523"/>
                </a:lnTo>
                <a:lnTo>
                  <a:pt x="3294" y="2527"/>
                </a:lnTo>
                <a:lnTo>
                  <a:pt x="3292" y="2531"/>
                </a:lnTo>
                <a:lnTo>
                  <a:pt x="3289" y="2534"/>
                </a:lnTo>
                <a:lnTo>
                  <a:pt x="3285" y="2535"/>
                </a:lnTo>
                <a:lnTo>
                  <a:pt x="3285" y="2531"/>
                </a:lnTo>
                <a:lnTo>
                  <a:pt x="3284" y="2527"/>
                </a:lnTo>
                <a:lnTo>
                  <a:pt x="3286" y="2523"/>
                </a:lnTo>
                <a:lnTo>
                  <a:pt x="3289" y="2521"/>
                </a:lnTo>
                <a:close/>
                <a:moveTo>
                  <a:pt x="3575" y="1593"/>
                </a:moveTo>
                <a:lnTo>
                  <a:pt x="3570" y="1600"/>
                </a:lnTo>
                <a:lnTo>
                  <a:pt x="3571" y="1594"/>
                </a:lnTo>
                <a:lnTo>
                  <a:pt x="3571" y="1591"/>
                </a:lnTo>
                <a:lnTo>
                  <a:pt x="3573" y="1591"/>
                </a:lnTo>
                <a:lnTo>
                  <a:pt x="3575" y="1593"/>
                </a:lnTo>
                <a:close/>
                <a:moveTo>
                  <a:pt x="3611" y="1437"/>
                </a:moveTo>
                <a:lnTo>
                  <a:pt x="3621" y="1407"/>
                </a:lnTo>
                <a:lnTo>
                  <a:pt x="3635" y="1381"/>
                </a:lnTo>
                <a:lnTo>
                  <a:pt x="3649" y="1354"/>
                </a:lnTo>
                <a:lnTo>
                  <a:pt x="3657" y="1325"/>
                </a:lnTo>
                <a:lnTo>
                  <a:pt x="3663" y="1292"/>
                </a:lnTo>
                <a:lnTo>
                  <a:pt x="3673" y="1254"/>
                </a:lnTo>
                <a:lnTo>
                  <a:pt x="3684" y="1219"/>
                </a:lnTo>
                <a:lnTo>
                  <a:pt x="3692" y="1199"/>
                </a:lnTo>
                <a:lnTo>
                  <a:pt x="3699" y="1205"/>
                </a:lnTo>
                <a:lnTo>
                  <a:pt x="3704" y="1210"/>
                </a:lnTo>
                <a:lnTo>
                  <a:pt x="3706" y="1215"/>
                </a:lnTo>
                <a:lnTo>
                  <a:pt x="3706" y="1222"/>
                </a:lnTo>
                <a:lnTo>
                  <a:pt x="3690" y="1287"/>
                </a:lnTo>
                <a:lnTo>
                  <a:pt x="3672" y="1351"/>
                </a:lnTo>
                <a:lnTo>
                  <a:pt x="3650" y="1413"/>
                </a:lnTo>
                <a:lnTo>
                  <a:pt x="3624" y="1475"/>
                </a:lnTo>
                <a:lnTo>
                  <a:pt x="3620" y="1480"/>
                </a:lnTo>
                <a:lnTo>
                  <a:pt x="3615" y="1485"/>
                </a:lnTo>
                <a:lnTo>
                  <a:pt x="3609" y="1489"/>
                </a:lnTo>
                <a:lnTo>
                  <a:pt x="3603" y="1494"/>
                </a:lnTo>
                <a:lnTo>
                  <a:pt x="3602" y="1478"/>
                </a:lnTo>
                <a:lnTo>
                  <a:pt x="3604" y="1463"/>
                </a:lnTo>
                <a:lnTo>
                  <a:pt x="3607" y="1450"/>
                </a:lnTo>
                <a:lnTo>
                  <a:pt x="3611" y="1437"/>
                </a:lnTo>
                <a:close/>
                <a:moveTo>
                  <a:pt x="3704" y="574"/>
                </a:moveTo>
                <a:lnTo>
                  <a:pt x="3702" y="570"/>
                </a:lnTo>
                <a:lnTo>
                  <a:pt x="3700" y="567"/>
                </a:lnTo>
                <a:lnTo>
                  <a:pt x="3696" y="565"/>
                </a:lnTo>
                <a:lnTo>
                  <a:pt x="3692" y="564"/>
                </a:lnTo>
                <a:lnTo>
                  <a:pt x="3698" y="550"/>
                </a:lnTo>
                <a:lnTo>
                  <a:pt x="3704" y="535"/>
                </a:lnTo>
                <a:lnTo>
                  <a:pt x="3712" y="522"/>
                </a:lnTo>
                <a:lnTo>
                  <a:pt x="3720" y="510"/>
                </a:lnTo>
                <a:lnTo>
                  <a:pt x="3716" y="526"/>
                </a:lnTo>
                <a:lnTo>
                  <a:pt x="3712" y="543"/>
                </a:lnTo>
                <a:lnTo>
                  <a:pt x="3708" y="559"/>
                </a:lnTo>
                <a:lnTo>
                  <a:pt x="3704" y="574"/>
                </a:lnTo>
                <a:close/>
                <a:moveTo>
                  <a:pt x="3815" y="484"/>
                </a:moveTo>
                <a:lnTo>
                  <a:pt x="3810" y="491"/>
                </a:lnTo>
                <a:lnTo>
                  <a:pt x="3801" y="502"/>
                </a:lnTo>
                <a:lnTo>
                  <a:pt x="3787" y="521"/>
                </a:lnTo>
                <a:lnTo>
                  <a:pt x="3767" y="548"/>
                </a:lnTo>
                <a:lnTo>
                  <a:pt x="3772" y="517"/>
                </a:lnTo>
                <a:lnTo>
                  <a:pt x="3779" y="495"/>
                </a:lnTo>
                <a:lnTo>
                  <a:pt x="3792" y="482"/>
                </a:lnTo>
                <a:lnTo>
                  <a:pt x="3815" y="484"/>
                </a:lnTo>
                <a:close/>
                <a:moveTo>
                  <a:pt x="3947" y="341"/>
                </a:moveTo>
                <a:lnTo>
                  <a:pt x="3953" y="329"/>
                </a:lnTo>
                <a:lnTo>
                  <a:pt x="3962" y="316"/>
                </a:lnTo>
                <a:lnTo>
                  <a:pt x="3968" y="326"/>
                </a:lnTo>
                <a:lnTo>
                  <a:pt x="3971" y="335"/>
                </a:lnTo>
                <a:lnTo>
                  <a:pt x="3969" y="364"/>
                </a:lnTo>
                <a:lnTo>
                  <a:pt x="3965" y="390"/>
                </a:lnTo>
                <a:lnTo>
                  <a:pt x="3956" y="416"/>
                </a:lnTo>
                <a:lnTo>
                  <a:pt x="3941" y="440"/>
                </a:lnTo>
                <a:lnTo>
                  <a:pt x="3904" y="526"/>
                </a:lnTo>
                <a:lnTo>
                  <a:pt x="3867" y="647"/>
                </a:lnTo>
                <a:lnTo>
                  <a:pt x="3831" y="767"/>
                </a:lnTo>
                <a:lnTo>
                  <a:pt x="3796" y="854"/>
                </a:lnTo>
                <a:lnTo>
                  <a:pt x="3822" y="749"/>
                </a:lnTo>
                <a:lnTo>
                  <a:pt x="3855" y="644"/>
                </a:lnTo>
                <a:lnTo>
                  <a:pt x="3888" y="538"/>
                </a:lnTo>
                <a:lnTo>
                  <a:pt x="3919" y="426"/>
                </a:lnTo>
                <a:lnTo>
                  <a:pt x="3924" y="405"/>
                </a:lnTo>
                <a:lnTo>
                  <a:pt x="3931" y="383"/>
                </a:lnTo>
                <a:lnTo>
                  <a:pt x="3938" y="363"/>
                </a:lnTo>
                <a:lnTo>
                  <a:pt x="3947" y="341"/>
                </a:lnTo>
                <a:close/>
                <a:moveTo>
                  <a:pt x="3991" y="833"/>
                </a:moveTo>
                <a:lnTo>
                  <a:pt x="3991" y="852"/>
                </a:lnTo>
                <a:lnTo>
                  <a:pt x="3987" y="871"/>
                </a:lnTo>
                <a:lnTo>
                  <a:pt x="3979" y="887"/>
                </a:lnTo>
                <a:lnTo>
                  <a:pt x="3969" y="902"/>
                </a:lnTo>
                <a:lnTo>
                  <a:pt x="3960" y="905"/>
                </a:lnTo>
                <a:lnTo>
                  <a:pt x="3951" y="898"/>
                </a:lnTo>
                <a:lnTo>
                  <a:pt x="3956" y="876"/>
                </a:lnTo>
                <a:lnTo>
                  <a:pt x="3991" y="833"/>
                </a:lnTo>
                <a:close/>
                <a:moveTo>
                  <a:pt x="4109" y="617"/>
                </a:moveTo>
                <a:lnTo>
                  <a:pt x="4111" y="617"/>
                </a:lnTo>
                <a:lnTo>
                  <a:pt x="4113" y="618"/>
                </a:lnTo>
                <a:lnTo>
                  <a:pt x="4126" y="615"/>
                </a:lnTo>
                <a:lnTo>
                  <a:pt x="4138" y="609"/>
                </a:lnTo>
                <a:lnTo>
                  <a:pt x="4148" y="599"/>
                </a:lnTo>
                <a:lnTo>
                  <a:pt x="4154" y="587"/>
                </a:lnTo>
                <a:lnTo>
                  <a:pt x="4156" y="574"/>
                </a:lnTo>
                <a:lnTo>
                  <a:pt x="4152" y="565"/>
                </a:lnTo>
                <a:lnTo>
                  <a:pt x="4145" y="558"/>
                </a:lnTo>
                <a:lnTo>
                  <a:pt x="4133" y="556"/>
                </a:lnTo>
                <a:lnTo>
                  <a:pt x="4131" y="556"/>
                </a:lnTo>
                <a:lnTo>
                  <a:pt x="4129" y="556"/>
                </a:lnTo>
                <a:lnTo>
                  <a:pt x="4133" y="546"/>
                </a:lnTo>
                <a:lnTo>
                  <a:pt x="4136" y="535"/>
                </a:lnTo>
                <a:lnTo>
                  <a:pt x="4144" y="517"/>
                </a:lnTo>
                <a:lnTo>
                  <a:pt x="4149" y="500"/>
                </a:lnTo>
                <a:lnTo>
                  <a:pt x="4153" y="483"/>
                </a:lnTo>
                <a:lnTo>
                  <a:pt x="4157" y="468"/>
                </a:lnTo>
                <a:lnTo>
                  <a:pt x="4159" y="469"/>
                </a:lnTo>
                <a:lnTo>
                  <a:pt x="4161" y="469"/>
                </a:lnTo>
                <a:lnTo>
                  <a:pt x="4166" y="468"/>
                </a:lnTo>
                <a:lnTo>
                  <a:pt x="4172" y="467"/>
                </a:lnTo>
                <a:lnTo>
                  <a:pt x="4169" y="474"/>
                </a:lnTo>
                <a:lnTo>
                  <a:pt x="4166" y="481"/>
                </a:lnTo>
                <a:lnTo>
                  <a:pt x="4168" y="519"/>
                </a:lnTo>
                <a:lnTo>
                  <a:pt x="4169" y="542"/>
                </a:lnTo>
                <a:lnTo>
                  <a:pt x="4165" y="567"/>
                </a:lnTo>
                <a:lnTo>
                  <a:pt x="4155" y="611"/>
                </a:lnTo>
                <a:lnTo>
                  <a:pt x="4139" y="667"/>
                </a:lnTo>
                <a:lnTo>
                  <a:pt x="4129" y="705"/>
                </a:lnTo>
                <a:lnTo>
                  <a:pt x="4127" y="730"/>
                </a:lnTo>
                <a:lnTo>
                  <a:pt x="4136" y="749"/>
                </a:lnTo>
                <a:lnTo>
                  <a:pt x="4158" y="733"/>
                </a:lnTo>
                <a:lnTo>
                  <a:pt x="4170" y="735"/>
                </a:lnTo>
                <a:lnTo>
                  <a:pt x="4162" y="777"/>
                </a:lnTo>
                <a:lnTo>
                  <a:pt x="4124" y="885"/>
                </a:lnTo>
                <a:lnTo>
                  <a:pt x="4085" y="915"/>
                </a:lnTo>
                <a:lnTo>
                  <a:pt x="4067" y="934"/>
                </a:lnTo>
                <a:lnTo>
                  <a:pt x="4057" y="947"/>
                </a:lnTo>
                <a:lnTo>
                  <a:pt x="4044" y="963"/>
                </a:lnTo>
                <a:lnTo>
                  <a:pt x="4036" y="967"/>
                </a:lnTo>
                <a:lnTo>
                  <a:pt x="4027" y="969"/>
                </a:lnTo>
                <a:lnTo>
                  <a:pt x="4020" y="969"/>
                </a:lnTo>
                <a:lnTo>
                  <a:pt x="4015" y="966"/>
                </a:lnTo>
                <a:lnTo>
                  <a:pt x="4014" y="961"/>
                </a:lnTo>
                <a:lnTo>
                  <a:pt x="4012" y="955"/>
                </a:lnTo>
                <a:lnTo>
                  <a:pt x="4011" y="950"/>
                </a:lnTo>
                <a:lnTo>
                  <a:pt x="4011" y="946"/>
                </a:lnTo>
                <a:lnTo>
                  <a:pt x="4013" y="938"/>
                </a:lnTo>
                <a:lnTo>
                  <a:pt x="4015" y="930"/>
                </a:lnTo>
                <a:lnTo>
                  <a:pt x="4017" y="923"/>
                </a:lnTo>
                <a:lnTo>
                  <a:pt x="4019" y="915"/>
                </a:lnTo>
                <a:lnTo>
                  <a:pt x="4032" y="912"/>
                </a:lnTo>
                <a:lnTo>
                  <a:pt x="4046" y="904"/>
                </a:lnTo>
                <a:lnTo>
                  <a:pt x="4056" y="894"/>
                </a:lnTo>
                <a:lnTo>
                  <a:pt x="4062" y="882"/>
                </a:lnTo>
                <a:lnTo>
                  <a:pt x="4063" y="869"/>
                </a:lnTo>
                <a:lnTo>
                  <a:pt x="4060" y="858"/>
                </a:lnTo>
                <a:lnTo>
                  <a:pt x="4052" y="851"/>
                </a:lnTo>
                <a:lnTo>
                  <a:pt x="4039" y="848"/>
                </a:lnTo>
                <a:lnTo>
                  <a:pt x="4038" y="848"/>
                </a:lnTo>
                <a:lnTo>
                  <a:pt x="4037" y="848"/>
                </a:lnTo>
                <a:lnTo>
                  <a:pt x="4044" y="827"/>
                </a:lnTo>
                <a:lnTo>
                  <a:pt x="4050" y="805"/>
                </a:lnTo>
                <a:lnTo>
                  <a:pt x="4056" y="785"/>
                </a:lnTo>
                <a:lnTo>
                  <a:pt x="4061" y="765"/>
                </a:lnTo>
                <a:lnTo>
                  <a:pt x="4063" y="766"/>
                </a:lnTo>
                <a:lnTo>
                  <a:pt x="4065" y="766"/>
                </a:lnTo>
                <a:lnTo>
                  <a:pt x="4078" y="764"/>
                </a:lnTo>
                <a:lnTo>
                  <a:pt x="4092" y="757"/>
                </a:lnTo>
                <a:lnTo>
                  <a:pt x="4102" y="747"/>
                </a:lnTo>
                <a:lnTo>
                  <a:pt x="4108" y="735"/>
                </a:lnTo>
                <a:lnTo>
                  <a:pt x="4110" y="721"/>
                </a:lnTo>
                <a:lnTo>
                  <a:pt x="4106" y="711"/>
                </a:lnTo>
                <a:lnTo>
                  <a:pt x="4098" y="704"/>
                </a:lnTo>
                <a:lnTo>
                  <a:pt x="4086" y="702"/>
                </a:lnTo>
                <a:lnTo>
                  <a:pt x="4083" y="702"/>
                </a:lnTo>
                <a:lnTo>
                  <a:pt x="4080" y="703"/>
                </a:lnTo>
                <a:lnTo>
                  <a:pt x="4087" y="682"/>
                </a:lnTo>
                <a:lnTo>
                  <a:pt x="4095" y="659"/>
                </a:lnTo>
                <a:lnTo>
                  <a:pt x="4102" y="639"/>
                </a:lnTo>
                <a:lnTo>
                  <a:pt x="4109" y="617"/>
                </a:lnTo>
                <a:close/>
                <a:moveTo>
                  <a:pt x="4288" y="460"/>
                </a:moveTo>
                <a:lnTo>
                  <a:pt x="4291" y="464"/>
                </a:lnTo>
                <a:lnTo>
                  <a:pt x="4296" y="468"/>
                </a:lnTo>
                <a:lnTo>
                  <a:pt x="4301" y="470"/>
                </a:lnTo>
                <a:lnTo>
                  <a:pt x="4308" y="471"/>
                </a:lnTo>
                <a:lnTo>
                  <a:pt x="4320" y="468"/>
                </a:lnTo>
                <a:lnTo>
                  <a:pt x="4333" y="462"/>
                </a:lnTo>
                <a:lnTo>
                  <a:pt x="4343" y="452"/>
                </a:lnTo>
                <a:lnTo>
                  <a:pt x="4349" y="439"/>
                </a:lnTo>
                <a:lnTo>
                  <a:pt x="4351" y="427"/>
                </a:lnTo>
                <a:lnTo>
                  <a:pt x="4347" y="417"/>
                </a:lnTo>
                <a:lnTo>
                  <a:pt x="4340" y="410"/>
                </a:lnTo>
                <a:lnTo>
                  <a:pt x="4329" y="408"/>
                </a:lnTo>
                <a:lnTo>
                  <a:pt x="4322" y="408"/>
                </a:lnTo>
                <a:lnTo>
                  <a:pt x="4317" y="410"/>
                </a:lnTo>
                <a:lnTo>
                  <a:pt x="4311" y="412"/>
                </a:lnTo>
                <a:lnTo>
                  <a:pt x="4306" y="415"/>
                </a:lnTo>
                <a:lnTo>
                  <a:pt x="4316" y="389"/>
                </a:lnTo>
                <a:lnTo>
                  <a:pt x="4325" y="364"/>
                </a:lnTo>
                <a:lnTo>
                  <a:pt x="4333" y="339"/>
                </a:lnTo>
                <a:lnTo>
                  <a:pt x="4339" y="315"/>
                </a:lnTo>
                <a:lnTo>
                  <a:pt x="4342" y="318"/>
                </a:lnTo>
                <a:lnTo>
                  <a:pt x="4346" y="320"/>
                </a:lnTo>
                <a:lnTo>
                  <a:pt x="4350" y="322"/>
                </a:lnTo>
                <a:lnTo>
                  <a:pt x="4355" y="322"/>
                </a:lnTo>
                <a:lnTo>
                  <a:pt x="4368" y="320"/>
                </a:lnTo>
                <a:lnTo>
                  <a:pt x="4380" y="313"/>
                </a:lnTo>
                <a:lnTo>
                  <a:pt x="4390" y="303"/>
                </a:lnTo>
                <a:lnTo>
                  <a:pt x="4396" y="291"/>
                </a:lnTo>
                <a:lnTo>
                  <a:pt x="4397" y="286"/>
                </a:lnTo>
                <a:lnTo>
                  <a:pt x="4397" y="281"/>
                </a:lnTo>
                <a:lnTo>
                  <a:pt x="4396" y="276"/>
                </a:lnTo>
                <a:lnTo>
                  <a:pt x="4394" y="272"/>
                </a:lnTo>
                <a:lnTo>
                  <a:pt x="4401" y="277"/>
                </a:lnTo>
                <a:lnTo>
                  <a:pt x="4409" y="283"/>
                </a:lnTo>
                <a:lnTo>
                  <a:pt x="4423" y="274"/>
                </a:lnTo>
                <a:lnTo>
                  <a:pt x="4431" y="266"/>
                </a:lnTo>
                <a:lnTo>
                  <a:pt x="4445" y="236"/>
                </a:lnTo>
                <a:lnTo>
                  <a:pt x="4477" y="166"/>
                </a:lnTo>
                <a:lnTo>
                  <a:pt x="4491" y="176"/>
                </a:lnTo>
                <a:lnTo>
                  <a:pt x="4492" y="200"/>
                </a:lnTo>
                <a:lnTo>
                  <a:pt x="4475" y="269"/>
                </a:lnTo>
                <a:lnTo>
                  <a:pt x="4432" y="411"/>
                </a:lnTo>
                <a:lnTo>
                  <a:pt x="4417" y="424"/>
                </a:lnTo>
                <a:lnTo>
                  <a:pt x="4404" y="438"/>
                </a:lnTo>
                <a:lnTo>
                  <a:pt x="4391" y="451"/>
                </a:lnTo>
                <a:lnTo>
                  <a:pt x="4377" y="464"/>
                </a:lnTo>
                <a:lnTo>
                  <a:pt x="4349" y="491"/>
                </a:lnTo>
                <a:lnTo>
                  <a:pt x="4326" y="515"/>
                </a:lnTo>
                <a:lnTo>
                  <a:pt x="4309" y="539"/>
                </a:lnTo>
                <a:lnTo>
                  <a:pt x="4296" y="559"/>
                </a:lnTo>
                <a:lnTo>
                  <a:pt x="4293" y="557"/>
                </a:lnTo>
                <a:lnTo>
                  <a:pt x="4289" y="555"/>
                </a:lnTo>
                <a:lnTo>
                  <a:pt x="4286" y="554"/>
                </a:lnTo>
                <a:lnTo>
                  <a:pt x="4282" y="554"/>
                </a:lnTo>
                <a:lnTo>
                  <a:pt x="4270" y="556"/>
                </a:lnTo>
                <a:lnTo>
                  <a:pt x="4260" y="561"/>
                </a:lnTo>
                <a:lnTo>
                  <a:pt x="4250" y="568"/>
                </a:lnTo>
                <a:lnTo>
                  <a:pt x="4243" y="577"/>
                </a:lnTo>
                <a:lnTo>
                  <a:pt x="4253" y="548"/>
                </a:lnTo>
                <a:lnTo>
                  <a:pt x="4264" y="519"/>
                </a:lnTo>
                <a:lnTo>
                  <a:pt x="4275" y="489"/>
                </a:lnTo>
                <a:lnTo>
                  <a:pt x="4288" y="460"/>
                </a:lnTo>
                <a:close/>
                <a:moveTo>
                  <a:pt x="4461" y="33"/>
                </a:moveTo>
                <a:lnTo>
                  <a:pt x="4460" y="27"/>
                </a:lnTo>
                <a:lnTo>
                  <a:pt x="4460" y="22"/>
                </a:lnTo>
                <a:lnTo>
                  <a:pt x="4467" y="19"/>
                </a:lnTo>
                <a:lnTo>
                  <a:pt x="4475" y="14"/>
                </a:lnTo>
                <a:lnTo>
                  <a:pt x="4476" y="19"/>
                </a:lnTo>
                <a:lnTo>
                  <a:pt x="4475" y="22"/>
                </a:lnTo>
                <a:lnTo>
                  <a:pt x="4470" y="27"/>
                </a:lnTo>
                <a:lnTo>
                  <a:pt x="4461" y="33"/>
                </a:lnTo>
                <a:close/>
                <a:moveTo>
                  <a:pt x="4569" y="683"/>
                </a:moveTo>
                <a:lnTo>
                  <a:pt x="4571" y="679"/>
                </a:lnTo>
                <a:lnTo>
                  <a:pt x="4572" y="673"/>
                </a:lnTo>
                <a:lnTo>
                  <a:pt x="4577" y="655"/>
                </a:lnTo>
                <a:lnTo>
                  <a:pt x="4582" y="637"/>
                </a:lnTo>
                <a:lnTo>
                  <a:pt x="4586" y="619"/>
                </a:lnTo>
                <a:lnTo>
                  <a:pt x="4590" y="603"/>
                </a:lnTo>
                <a:lnTo>
                  <a:pt x="4595" y="595"/>
                </a:lnTo>
                <a:lnTo>
                  <a:pt x="4599" y="587"/>
                </a:lnTo>
                <a:lnTo>
                  <a:pt x="4601" y="580"/>
                </a:lnTo>
                <a:lnTo>
                  <a:pt x="4601" y="574"/>
                </a:lnTo>
                <a:lnTo>
                  <a:pt x="4600" y="569"/>
                </a:lnTo>
                <a:lnTo>
                  <a:pt x="4598" y="565"/>
                </a:lnTo>
                <a:lnTo>
                  <a:pt x="4603" y="538"/>
                </a:lnTo>
                <a:lnTo>
                  <a:pt x="4607" y="513"/>
                </a:lnTo>
                <a:lnTo>
                  <a:pt x="4610" y="491"/>
                </a:lnTo>
                <a:lnTo>
                  <a:pt x="4615" y="470"/>
                </a:lnTo>
                <a:lnTo>
                  <a:pt x="4625" y="465"/>
                </a:lnTo>
                <a:lnTo>
                  <a:pt x="4634" y="458"/>
                </a:lnTo>
                <a:lnTo>
                  <a:pt x="4641" y="450"/>
                </a:lnTo>
                <a:lnTo>
                  <a:pt x="4645" y="439"/>
                </a:lnTo>
                <a:lnTo>
                  <a:pt x="4647" y="428"/>
                </a:lnTo>
                <a:lnTo>
                  <a:pt x="4644" y="419"/>
                </a:lnTo>
                <a:lnTo>
                  <a:pt x="4638" y="412"/>
                </a:lnTo>
                <a:lnTo>
                  <a:pt x="4629" y="408"/>
                </a:lnTo>
                <a:lnTo>
                  <a:pt x="4636" y="390"/>
                </a:lnTo>
                <a:lnTo>
                  <a:pt x="4644" y="372"/>
                </a:lnTo>
                <a:lnTo>
                  <a:pt x="4654" y="354"/>
                </a:lnTo>
                <a:lnTo>
                  <a:pt x="4667" y="335"/>
                </a:lnTo>
                <a:lnTo>
                  <a:pt x="4676" y="320"/>
                </a:lnTo>
                <a:lnTo>
                  <a:pt x="4684" y="306"/>
                </a:lnTo>
                <a:lnTo>
                  <a:pt x="4688" y="299"/>
                </a:lnTo>
                <a:lnTo>
                  <a:pt x="4692" y="291"/>
                </a:lnTo>
                <a:lnTo>
                  <a:pt x="4693" y="285"/>
                </a:lnTo>
                <a:lnTo>
                  <a:pt x="4693" y="279"/>
                </a:lnTo>
                <a:lnTo>
                  <a:pt x="4697" y="260"/>
                </a:lnTo>
                <a:lnTo>
                  <a:pt x="4702" y="236"/>
                </a:lnTo>
                <a:lnTo>
                  <a:pt x="4708" y="206"/>
                </a:lnTo>
                <a:lnTo>
                  <a:pt x="4714" y="170"/>
                </a:lnTo>
                <a:lnTo>
                  <a:pt x="4722" y="166"/>
                </a:lnTo>
                <a:lnTo>
                  <a:pt x="4729" y="159"/>
                </a:lnTo>
                <a:lnTo>
                  <a:pt x="4734" y="152"/>
                </a:lnTo>
                <a:lnTo>
                  <a:pt x="4738" y="144"/>
                </a:lnTo>
                <a:lnTo>
                  <a:pt x="4739" y="134"/>
                </a:lnTo>
                <a:lnTo>
                  <a:pt x="4737" y="126"/>
                </a:lnTo>
                <a:lnTo>
                  <a:pt x="4732" y="119"/>
                </a:lnTo>
                <a:lnTo>
                  <a:pt x="4724" y="115"/>
                </a:lnTo>
                <a:lnTo>
                  <a:pt x="4726" y="104"/>
                </a:lnTo>
                <a:lnTo>
                  <a:pt x="4728" y="93"/>
                </a:lnTo>
                <a:lnTo>
                  <a:pt x="4730" y="81"/>
                </a:lnTo>
                <a:lnTo>
                  <a:pt x="4732" y="68"/>
                </a:lnTo>
                <a:lnTo>
                  <a:pt x="4734" y="60"/>
                </a:lnTo>
                <a:lnTo>
                  <a:pt x="4738" y="53"/>
                </a:lnTo>
                <a:lnTo>
                  <a:pt x="4744" y="44"/>
                </a:lnTo>
                <a:lnTo>
                  <a:pt x="4749" y="34"/>
                </a:lnTo>
                <a:lnTo>
                  <a:pt x="4752" y="54"/>
                </a:lnTo>
                <a:lnTo>
                  <a:pt x="4755" y="71"/>
                </a:lnTo>
                <a:lnTo>
                  <a:pt x="4757" y="84"/>
                </a:lnTo>
                <a:lnTo>
                  <a:pt x="4759" y="94"/>
                </a:lnTo>
                <a:lnTo>
                  <a:pt x="4569" y="683"/>
                </a:lnTo>
                <a:close/>
                <a:moveTo>
                  <a:pt x="1875" y="8642"/>
                </a:moveTo>
                <a:lnTo>
                  <a:pt x="1871" y="8637"/>
                </a:lnTo>
                <a:lnTo>
                  <a:pt x="1868" y="8632"/>
                </a:lnTo>
                <a:lnTo>
                  <a:pt x="1867" y="8625"/>
                </a:lnTo>
                <a:lnTo>
                  <a:pt x="1868" y="8617"/>
                </a:lnTo>
                <a:lnTo>
                  <a:pt x="1874" y="8611"/>
                </a:lnTo>
                <a:lnTo>
                  <a:pt x="1880" y="8606"/>
                </a:lnTo>
                <a:lnTo>
                  <a:pt x="1887" y="8614"/>
                </a:lnTo>
                <a:lnTo>
                  <a:pt x="1889" y="8619"/>
                </a:lnTo>
                <a:lnTo>
                  <a:pt x="1886" y="8627"/>
                </a:lnTo>
                <a:lnTo>
                  <a:pt x="1875" y="8642"/>
                </a:lnTo>
                <a:close/>
                <a:moveTo>
                  <a:pt x="1971" y="8027"/>
                </a:moveTo>
                <a:lnTo>
                  <a:pt x="1973" y="8040"/>
                </a:lnTo>
                <a:lnTo>
                  <a:pt x="1973" y="8057"/>
                </a:lnTo>
                <a:lnTo>
                  <a:pt x="1972" y="8077"/>
                </a:lnTo>
                <a:lnTo>
                  <a:pt x="1969" y="8098"/>
                </a:lnTo>
                <a:lnTo>
                  <a:pt x="1966" y="8103"/>
                </a:lnTo>
                <a:lnTo>
                  <a:pt x="1963" y="8111"/>
                </a:lnTo>
                <a:lnTo>
                  <a:pt x="1962" y="8116"/>
                </a:lnTo>
                <a:lnTo>
                  <a:pt x="1961" y="8121"/>
                </a:lnTo>
                <a:lnTo>
                  <a:pt x="1962" y="8126"/>
                </a:lnTo>
                <a:lnTo>
                  <a:pt x="1963" y="8130"/>
                </a:lnTo>
                <a:lnTo>
                  <a:pt x="1958" y="8143"/>
                </a:lnTo>
                <a:lnTo>
                  <a:pt x="1952" y="8155"/>
                </a:lnTo>
                <a:lnTo>
                  <a:pt x="1945" y="8162"/>
                </a:lnTo>
                <a:lnTo>
                  <a:pt x="1938" y="8164"/>
                </a:lnTo>
                <a:lnTo>
                  <a:pt x="1929" y="8147"/>
                </a:lnTo>
                <a:lnTo>
                  <a:pt x="1935" y="8109"/>
                </a:lnTo>
                <a:lnTo>
                  <a:pt x="1952" y="8064"/>
                </a:lnTo>
                <a:lnTo>
                  <a:pt x="1971" y="8027"/>
                </a:lnTo>
                <a:close/>
                <a:moveTo>
                  <a:pt x="2150" y="6710"/>
                </a:moveTo>
                <a:lnTo>
                  <a:pt x="2156" y="6714"/>
                </a:lnTo>
                <a:lnTo>
                  <a:pt x="2159" y="6720"/>
                </a:lnTo>
                <a:lnTo>
                  <a:pt x="2158" y="6728"/>
                </a:lnTo>
                <a:lnTo>
                  <a:pt x="2155" y="6737"/>
                </a:lnTo>
                <a:lnTo>
                  <a:pt x="2152" y="6736"/>
                </a:lnTo>
                <a:lnTo>
                  <a:pt x="2149" y="6736"/>
                </a:lnTo>
                <a:lnTo>
                  <a:pt x="2142" y="6737"/>
                </a:lnTo>
                <a:lnTo>
                  <a:pt x="2135" y="6738"/>
                </a:lnTo>
                <a:lnTo>
                  <a:pt x="2134" y="6728"/>
                </a:lnTo>
                <a:lnTo>
                  <a:pt x="2137" y="6718"/>
                </a:lnTo>
                <a:lnTo>
                  <a:pt x="2143" y="6711"/>
                </a:lnTo>
                <a:lnTo>
                  <a:pt x="2150" y="6710"/>
                </a:lnTo>
                <a:close/>
                <a:moveTo>
                  <a:pt x="2231" y="6426"/>
                </a:moveTo>
                <a:lnTo>
                  <a:pt x="2235" y="6433"/>
                </a:lnTo>
                <a:lnTo>
                  <a:pt x="2240" y="6440"/>
                </a:lnTo>
                <a:lnTo>
                  <a:pt x="2229" y="6442"/>
                </a:lnTo>
                <a:lnTo>
                  <a:pt x="2219" y="6445"/>
                </a:lnTo>
                <a:lnTo>
                  <a:pt x="2222" y="6439"/>
                </a:lnTo>
                <a:lnTo>
                  <a:pt x="2225" y="6433"/>
                </a:lnTo>
                <a:lnTo>
                  <a:pt x="2228" y="6429"/>
                </a:lnTo>
                <a:lnTo>
                  <a:pt x="2231" y="6426"/>
                </a:lnTo>
                <a:close/>
                <a:moveTo>
                  <a:pt x="3030" y="2970"/>
                </a:moveTo>
                <a:lnTo>
                  <a:pt x="3033" y="2976"/>
                </a:lnTo>
                <a:lnTo>
                  <a:pt x="3037" y="2981"/>
                </a:lnTo>
                <a:lnTo>
                  <a:pt x="3043" y="2984"/>
                </a:lnTo>
                <a:lnTo>
                  <a:pt x="3050" y="2986"/>
                </a:lnTo>
                <a:lnTo>
                  <a:pt x="3045" y="3003"/>
                </a:lnTo>
                <a:lnTo>
                  <a:pt x="3040" y="3020"/>
                </a:lnTo>
                <a:lnTo>
                  <a:pt x="3035" y="3037"/>
                </a:lnTo>
                <a:lnTo>
                  <a:pt x="3030" y="3054"/>
                </a:lnTo>
                <a:lnTo>
                  <a:pt x="3019" y="3057"/>
                </a:lnTo>
                <a:lnTo>
                  <a:pt x="3009" y="3063"/>
                </a:lnTo>
                <a:lnTo>
                  <a:pt x="2999" y="3069"/>
                </a:lnTo>
                <a:lnTo>
                  <a:pt x="2990" y="3078"/>
                </a:lnTo>
                <a:lnTo>
                  <a:pt x="3000" y="3050"/>
                </a:lnTo>
                <a:lnTo>
                  <a:pt x="3009" y="3024"/>
                </a:lnTo>
                <a:lnTo>
                  <a:pt x="3019" y="2996"/>
                </a:lnTo>
                <a:lnTo>
                  <a:pt x="3030" y="2970"/>
                </a:lnTo>
                <a:close/>
                <a:moveTo>
                  <a:pt x="3616" y="1649"/>
                </a:moveTo>
                <a:lnTo>
                  <a:pt x="3619" y="1652"/>
                </a:lnTo>
                <a:lnTo>
                  <a:pt x="3623" y="1654"/>
                </a:lnTo>
                <a:lnTo>
                  <a:pt x="3628" y="1655"/>
                </a:lnTo>
                <a:lnTo>
                  <a:pt x="3632" y="1655"/>
                </a:lnTo>
                <a:lnTo>
                  <a:pt x="3639" y="1655"/>
                </a:lnTo>
                <a:lnTo>
                  <a:pt x="3646" y="1653"/>
                </a:lnTo>
                <a:lnTo>
                  <a:pt x="3640" y="1674"/>
                </a:lnTo>
                <a:lnTo>
                  <a:pt x="3634" y="1693"/>
                </a:lnTo>
                <a:lnTo>
                  <a:pt x="3629" y="1713"/>
                </a:lnTo>
                <a:lnTo>
                  <a:pt x="3623" y="1732"/>
                </a:lnTo>
                <a:lnTo>
                  <a:pt x="3617" y="1730"/>
                </a:lnTo>
                <a:lnTo>
                  <a:pt x="3608" y="1729"/>
                </a:lnTo>
                <a:lnTo>
                  <a:pt x="3603" y="1730"/>
                </a:lnTo>
                <a:lnTo>
                  <a:pt x="3598" y="1731"/>
                </a:lnTo>
                <a:lnTo>
                  <a:pt x="3593" y="1733"/>
                </a:lnTo>
                <a:lnTo>
                  <a:pt x="3587" y="1735"/>
                </a:lnTo>
                <a:lnTo>
                  <a:pt x="3594" y="1714"/>
                </a:lnTo>
                <a:lnTo>
                  <a:pt x="3601" y="1692"/>
                </a:lnTo>
                <a:lnTo>
                  <a:pt x="3608" y="1671"/>
                </a:lnTo>
                <a:lnTo>
                  <a:pt x="3616" y="1649"/>
                </a:lnTo>
                <a:close/>
                <a:moveTo>
                  <a:pt x="3670" y="1505"/>
                </a:moveTo>
                <a:lnTo>
                  <a:pt x="3675" y="1506"/>
                </a:lnTo>
                <a:lnTo>
                  <a:pt x="3680" y="1507"/>
                </a:lnTo>
                <a:lnTo>
                  <a:pt x="3687" y="1506"/>
                </a:lnTo>
                <a:lnTo>
                  <a:pt x="3694" y="1504"/>
                </a:lnTo>
                <a:lnTo>
                  <a:pt x="3687" y="1525"/>
                </a:lnTo>
                <a:lnTo>
                  <a:pt x="3681" y="1545"/>
                </a:lnTo>
                <a:lnTo>
                  <a:pt x="3674" y="1566"/>
                </a:lnTo>
                <a:lnTo>
                  <a:pt x="3668" y="1586"/>
                </a:lnTo>
                <a:lnTo>
                  <a:pt x="3662" y="1584"/>
                </a:lnTo>
                <a:lnTo>
                  <a:pt x="3655" y="1583"/>
                </a:lnTo>
                <a:lnTo>
                  <a:pt x="3647" y="1584"/>
                </a:lnTo>
                <a:lnTo>
                  <a:pt x="3638" y="1587"/>
                </a:lnTo>
                <a:lnTo>
                  <a:pt x="3641" y="1578"/>
                </a:lnTo>
                <a:lnTo>
                  <a:pt x="3645" y="1570"/>
                </a:lnTo>
                <a:lnTo>
                  <a:pt x="3648" y="1560"/>
                </a:lnTo>
                <a:lnTo>
                  <a:pt x="3652" y="1552"/>
                </a:lnTo>
                <a:lnTo>
                  <a:pt x="3656" y="1541"/>
                </a:lnTo>
                <a:lnTo>
                  <a:pt x="3660" y="1530"/>
                </a:lnTo>
                <a:lnTo>
                  <a:pt x="3666" y="1517"/>
                </a:lnTo>
                <a:lnTo>
                  <a:pt x="3670" y="1505"/>
                </a:lnTo>
                <a:close/>
                <a:moveTo>
                  <a:pt x="3716" y="1356"/>
                </a:moveTo>
                <a:lnTo>
                  <a:pt x="3721" y="1358"/>
                </a:lnTo>
                <a:lnTo>
                  <a:pt x="3728" y="1359"/>
                </a:lnTo>
                <a:lnTo>
                  <a:pt x="3736" y="1358"/>
                </a:lnTo>
                <a:lnTo>
                  <a:pt x="3743" y="1355"/>
                </a:lnTo>
                <a:lnTo>
                  <a:pt x="3751" y="1351"/>
                </a:lnTo>
                <a:lnTo>
                  <a:pt x="3759" y="1346"/>
                </a:lnTo>
                <a:lnTo>
                  <a:pt x="3758" y="1348"/>
                </a:lnTo>
                <a:lnTo>
                  <a:pt x="3757" y="1349"/>
                </a:lnTo>
                <a:lnTo>
                  <a:pt x="3746" y="1370"/>
                </a:lnTo>
                <a:lnTo>
                  <a:pt x="3737" y="1393"/>
                </a:lnTo>
                <a:lnTo>
                  <a:pt x="3727" y="1416"/>
                </a:lnTo>
                <a:lnTo>
                  <a:pt x="3718" y="1441"/>
                </a:lnTo>
                <a:lnTo>
                  <a:pt x="3715" y="1439"/>
                </a:lnTo>
                <a:lnTo>
                  <a:pt x="3711" y="1438"/>
                </a:lnTo>
                <a:lnTo>
                  <a:pt x="3707" y="1437"/>
                </a:lnTo>
                <a:lnTo>
                  <a:pt x="3702" y="1437"/>
                </a:lnTo>
                <a:lnTo>
                  <a:pt x="3696" y="1437"/>
                </a:lnTo>
                <a:lnTo>
                  <a:pt x="3689" y="1439"/>
                </a:lnTo>
                <a:lnTo>
                  <a:pt x="3695" y="1419"/>
                </a:lnTo>
                <a:lnTo>
                  <a:pt x="3701" y="1399"/>
                </a:lnTo>
                <a:lnTo>
                  <a:pt x="3708" y="1377"/>
                </a:lnTo>
                <a:lnTo>
                  <a:pt x="3716" y="1356"/>
                </a:lnTo>
                <a:close/>
                <a:moveTo>
                  <a:pt x="3922" y="1212"/>
                </a:moveTo>
                <a:lnTo>
                  <a:pt x="3937" y="1210"/>
                </a:lnTo>
                <a:lnTo>
                  <a:pt x="3951" y="1202"/>
                </a:lnTo>
                <a:lnTo>
                  <a:pt x="3962" y="1190"/>
                </a:lnTo>
                <a:lnTo>
                  <a:pt x="3969" y="1177"/>
                </a:lnTo>
                <a:lnTo>
                  <a:pt x="3971" y="1164"/>
                </a:lnTo>
                <a:lnTo>
                  <a:pt x="3967" y="1153"/>
                </a:lnTo>
                <a:lnTo>
                  <a:pt x="3959" y="1146"/>
                </a:lnTo>
                <a:lnTo>
                  <a:pt x="3948" y="1141"/>
                </a:lnTo>
                <a:lnTo>
                  <a:pt x="3953" y="1129"/>
                </a:lnTo>
                <a:lnTo>
                  <a:pt x="3958" y="1115"/>
                </a:lnTo>
                <a:lnTo>
                  <a:pt x="3965" y="1113"/>
                </a:lnTo>
                <a:lnTo>
                  <a:pt x="3970" y="1111"/>
                </a:lnTo>
                <a:lnTo>
                  <a:pt x="3975" y="1110"/>
                </a:lnTo>
                <a:lnTo>
                  <a:pt x="3979" y="1110"/>
                </a:lnTo>
                <a:lnTo>
                  <a:pt x="3988" y="1134"/>
                </a:lnTo>
                <a:lnTo>
                  <a:pt x="3976" y="1179"/>
                </a:lnTo>
                <a:lnTo>
                  <a:pt x="3951" y="1232"/>
                </a:lnTo>
                <a:lnTo>
                  <a:pt x="3921" y="1278"/>
                </a:lnTo>
                <a:lnTo>
                  <a:pt x="3912" y="1255"/>
                </a:lnTo>
                <a:lnTo>
                  <a:pt x="3907" y="1242"/>
                </a:lnTo>
                <a:lnTo>
                  <a:pt x="3909" y="1230"/>
                </a:lnTo>
                <a:lnTo>
                  <a:pt x="3918" y="1211"/>
                </a:lnTo>
                <a:lnTo>
                  <a:pt x="3920" y="1212"/>
                </a:lnTo>
                <a:lnTo>
                  <a:pt x="3922" y="1212"/>
                </a:lnTo>
                <a:close/>
                <a:moveTo>
                  <a:pt x="4199" y="618"/>
                </a:moveTo>
                <a:lnTo>
                  <a:pt x="4199" y="634"/>
                </a:lnTo>
                <a:lnTo>
                  <a:pt x="4197" y="643"/>
                </a:lnTo>
                <a:lnTo>
                  <a:pt x="4193" y="653"/>
                </a:lnTo>
                <a:lnTo>
                  <a:pt x="4185" y="666"/>
                </a:lnTo>
                <a:lnTo>
                  <a:pt x="4185" y="654"/>
                </a:lnTo>
                <a:lnTo>
                  <a:pt x="4187" y="642"/>
                </a:lnTo>
                <a:lnTo>
                  <a:pt x="4192" y="630"/>
                </a:lnTo>
                <a:lnTo>
                  <a:pt x="4199" y="618"/>
                </a:lnTo>
                <a:close/>
                <a:moveTo>
                  <a:pt x="4553" y="731"/>
                </a:moveTo>
                <a:lnTo>
                  <a:pt x="4554" y="730"/>
                </a:lnTo>
                <a:lnTo>
                  <a:pt x="4554" y="730"/>
                </a:lnTo>
                <a:lnTo>
                  <a:pt x="4555" y="727"/>
                </a:lnTo>
                <a:lnTo>
                  <a:pt x="4556" y="722"/>
                </a:lnTo>
                <a:lnTo>
                  <a:pt x="4553" y="731"/>
                </a:lnTo>
                <a:close/>
                <a:moveTo>
                  <a:pt x="2051" y="7406"/>
                </a:moveTo>
                <a:lnTo>
                  <a:pt x="2056" y="7410"/>
                </a:lnTo>
                <a:lnTo>
                  <a:pt x="2061" y="7414"/>
                </a:lnTo>
                <a:lnTo>
                  <a:pt x="2068" y="7416"/>
                </a:lnTo>
                <a:lnTo>
                  <a:pt x="2075" y="7417"/>
                </a:lnTo>
                <a:lnTo>
                  <a:pt x="2071" y="7432"/>
                </a:lnTo>
                <a:lnTo>
                  <a:pt x="2067" y="7447"/>
                </a:lnTo>
                <a:lnTo>
                  <a:pt x="2062" y="7463"/>
                </a:lnTo>
                <a:lnTo>
                  <a:pt x="2058" y="7477"/>
                </a:lnTo>
                <a:lnTo>
                  <a:pt x="2049" y="7478"/>
                </a:lnTo>
                <a:lnTo>
                  <a:pt x="2039" y="7481"/>
                </a:lnTo>
                <a:lnTo>
                  <a:pt x="2031" y="7484"/>
                </a:lnTo>
                <a:lnTo>
                  <a:pt x="2023" y="7490"/>
                </a:lnTo>
                <a:lnTo>
                  <a:pt x="2028" y="7475"/>
                </a:lnTo>
                <a:lnTo>
                  <a:pt x="2032" y="7460"/>
                </a:lnTo>
                <a:lnTo>
                  <a:pt x="2037" y="7443"/>
                </a:lnTo>
                <a:lnTo>
                  <a:pt x="2042" y="7427"/>
                </a:lnTo>
                <a:lnTo>
                  <a:pt x="2047" y="7416"/>
                </a:lnTo>
                <a:lnTo>
                  <a:pt x="2051" y="7406"/>
                </a:lnTo>
                <a:close/>
                <a:moveTo>
                  <a:pt x="2981" y="3537"/>
                </a:moveTo>
                <a:lnTo>
                  <a:pt x="2979" y="3544"/>
                </a:lnTo>
                <a:lnTo>
                  <a:pt x="2978" y="3550"/>
                </a:lnTo>
                <a:lnTo>
                  <a:pt x="2979" y="3555"/>
                </a:lnTo>
                <a:lnTo>
                  <a:pt x="2980" y="3561"/>
                </a:lnTo>
                <a:lnTo>
                  <a:pt x="2975" y="3576"/>
                </a:lnTo>
                <a:lnTo>
                  <a:pt x="2970" y="3593"/>
                </a:lnTo>
                <a:lnTo>
                  <a:pt x="2963" y="3613"/>
                </a:lnTo>
                <a:lnTo>
                  <a:pt x="2955" y="3638"/>
                </a:lnTo>
                <a:lnTo>
                  <a:pt x="2953" y="3625"/>
                </a:lnTo>
                <a:lnTo>
                  <a:pt x="2956" y="3607"/>
                </a:lnTo>
                <a:lnTo>
                  <a:pt x="2965" y="3575"/>
                </a:lnTo>
                <a:lnTo>
                  <a:pt x="2982" y="3518"/>
                </a:lnTo>
                <a:lnTo>
                  <a:pt x="2987" y="3518"/>
                </a:lnTo>
                <a:lnTo>
                  <a:pt x="2989" y="3520"/>
                </a:lnTo>
                <a:lnTo>
                  <a:pt x="2984" y="3529"/>
                </a:lnTo>
                <a:lnTo>
                  <a:pt x="2981" y="3537"/>
                </a:lnTo>
                <a:close/>
                <a:moveTo>
                  <a:pt x="3016" y="3247"/>
                </a:moveTo>
                <a:lnTo>
                  <a:pt x="3011" y="3256"/>
                </a:lnTo>
                <a:lnTo>
                  <a:pt x="3006" y="3266"/>
                </a:lnTo>
                <a:lnTo>
                  <a:pt x="3006" y="3264"/>
                </a:lnTo>
                <a:lnTo>
                  <a:pt x="3006" y="3262"/>
                </a:lnTo>
                <a:lnTo>
                  <a:pt x="3011" y="3255"/>
                </a:lnTo>
                <a:lnTo>
                  <a:pt x="3016" y="3247"/>
                </a:lnTo>
                <a:close/>
                <a:moveTo>
                  <a:pt x="3018" y="3239"/>
                </a:moveTo>
                <a:lnTo>
                  <a:pt x="3020" y="3231"/>
                </a:lnTo>
                <a:lnTo>
                  <a:pt x="3019" y="3223"/>
                </a:lnTo>
                <a:lnTo>
                  <a:pt x="3017" y="3216"/>
                </a:lnTo>
                <a:lnTo>
                  <a:pt x="3013" y="3211"/>
                </a:lnTo>
                <a:lnTo>
                  <a:pt x="3018" y="3198"/>
                </a:lnTo>
                <a:lnTo>
                  <a:pt x="3023" y="3186"/>
                </a:lnTo>
                <a:lnTo>
                  <a:pt x="3028" y="3173"/>
                </a:lnTo>
                <a:lnTo>
                  <a:pt x="3033" y="3158"/>
                </a:lnTo>
                <a:lnTo>
                  <a:pt x="3031" y="3182"/>
                </a:lnTo>
                <a:lnTo>
                  <a:pt x="3028" y="3204"/>
                </a:lnTo>
                <a:lnTo>
                  <a:pt x="3024" y="3222"/>
                </a:lnTo>
                <a:lnTo>
                  <a:pt x="3018" y="3239"/>
                </a:lnTo>
                <a:close/>
                <a:moveTo>
                  <a:pt x="3200" y="3018"/>
                </a:moveTo>
                <a:lnTo>
                  <a:pt x="3203" y="3004"/>
                </a:lnTo>
                <a:lnTo>
                  <a:pt x="3206" y="2991"/>
                </a:lnTo>
                <a:lnTo>
                  <a:pt x="3214" y="2990"/>
                </a:lnTo>
                <a:lnTo>
                  <a:pt x="3222" y="2988"/>
                </a:lnTo>
                <a:lnTo>
                  <a:pt x="3230" y="2984"/>
                </a:lnTo>
                <a:lnTo>
                  <a:pt x="3238" y="2980"/>
                </a:lnTo>
                <a:lnTo>
                  <a:pt x="3231" y="2991"/>
                </a:lnTo>
                <a:lnTo>
                  <a:pt x="3224" y="3001"/>
                </a:lnTo>
                <a:lnTo>
                  <a:pt x="3213" y="3009"/>
                </a:lnTo>
                <a:lnTo>
                  <a:pt x="3200" y="3018"/>
                </a:lnTo>
                <a:close/>
                <a:moveTo>
                  <a:pt x="3231" y="3193"/>
                </a:moveTo>
                <a:lnTo>
                  <a:pt x="3233" y="3183"/>
                </a:lnTo>
                <a:lnTo>
                  <a:pt x="3236" y="3173"/>
                </a:lnTo>
                <a:lnTo>
                  <a:pt x="3238" y="3164"/>
                </a:lnTo>
                <a:lnTo>
                  <a:pt x="3241" y="3154"/>
                </a:lnTo>
                <a:lnTo>
                  <a:pt x="3245" y="3145"/>
                </a:lnTo>
                <a:lnTo>
                  <a:pt x="3251" y="3140"/>
                </a:lnTo>
                <a:lnTo>
                  <a:pt x="3257" y="3138"/>
                </a:lnTo>
                <a:lnTo>
                  <a:pt x="3262" y="3140"/>
                </a:lnTo>
                <a:lnTo>
                  <a:pt x="3266" y="3154"/>
                </a:lnTo>
                <a:lnTo>
                  <a:pt x="3262" y="3171"/>
                </a:lnTo>
                <a:lnTo>
                  <a:pt x="3251" y="3186"/>
                </a:lnTo>
                <a:lnTo>
                  <a:pt x="3231" y="3193"/>
                </a:lnTo>
                <a:close/>
                <a:moveTo>
                  <a:pt x="3287" y="3010"/>
                </a:moveTo>
                <a:lnTo>
                  <a:pt x="3294" y="3027"/>
                </a:lnTo>
                <a:lnTo>
                  <a:pt x="3295" y="3042"/>
                </a:lnTo>
                <a:lnTo>
                  <a:pt x="3292" y="3053"/>
                </a:lnTo>
                <a:lnTo>
                  <a:pt x="3287" y="3057"/>
                </a:lnTo>
                <a:lnTo>
                  <a:pt x="3283" y="3056"/>
                </a:lnTo>
                <a:lnTo>
                  <a:pt x="3278" y="3054"/>
                </a:lnTo>
                <a:lnTo>
                  <a:pt x="3274" y="3052"/>
                </a:lnTo>
                <a:lnTo>
                  <a:pt x="3273" y="3050"/>
                </a:lnTo>
                <a:lnTo>
                  <a:pt x="3272" y="3039"/>
                </a:lnTo>
                <a:lnTo>
                  <a:pt x="3274" y="3029"/>
                </a:lnTo>
                <a:lnTo>
                  <a:pt x="3279" y="3020"/>
                </a:lnTo>
                <a:lnTo>
                  <a:pt x="3287" y="3010"/>
                </a:lnTo>
                <a:close/>
                <a:moveTo>
                  <a:pt x="3548" y="1952"/>
                </a:moveTo>
                <a:lnTo>
                  <a:pt x="3547" y="1952"/>
                </a:lnTo>
                <a:lnTo>
                  <a:pt x="3546" y="1951"/>
                </a:lnTo>
                <a:lnTo>
                  <a:pt x="3547" y="1951"/>
                </a:lnTo>
                <a:lnTo>
                  <a:pt x="3548" y="1951"/>
                </a:lnTo>
                <a:lnTo>
                  <a:pt x="3548" y="1952"/>
                </a:lnTo>
                <a:lnTo>
                  <a:pt x="3548" y="1952"/>
                </a:lnTo>
                <a:close/>
                <a:moveTo>
                  <a:pt x="4055" y="1349"/>
                </a:moveTo>
                <a:lnTo>
                  <a:pt x="4048" y="1362"/>
                </a:lnTo>
                <a:lnTo>
                  <a:pt x="4038" y="1374"/>
                </a:lnTo>
                <a:lnTo>
                  <a:pt x="4029" y="1386"/>
                </a:lnTo>
                <a:lnTo>
                  <a:pt x="4021" y="1395"/>
                </a:lnTo>
                <a:lnTo>
                  <a:pt x="4023" y="1386"/>
                </a:lnTo>
                <a:lnTo>
                  <a:pt x="4026" y="1376"/>
                </a:lnTo>
                <a:lnTo>
                  <a:pt x="4028" y="1369"/>
                </a:lnTo>
                <a:lnTo>
                  <a:pt x="4030" y="1361"/>
                </a:lnTo>
                <a:lnTo>
                  <a:pt x="4037" y="1359"/>
                </a:lnTo>
                <a:lnTo>
                  <a:pt x="4044" y="1357"/>
                </a:lnTo>
                <a:lnTo>
                  <a:pt x="4050" y="1353"/>
                </a:lnTo>
                <a:lnTo>
                  <a:pt x="4055" y="1349"/>
                </a:lnTo>
                <a:close/>
                <a:moveTo>
                  <a:pt x="2333" y="6529"/>
                </a:moveTo>
                <a:lnTo>
                  <a:pt x="2338" y="6533"/>
                </a:lnTo>
                <a:lnTo>
                  <a:pt x="2344" y="6536"/>
                </a:lnTo>
                <a:lnTo>
                  <a:pt x="2351" y="6538"/>
                </a:lnTo>
                <a:lnTo>
                  <a:pt x="2359" y="6539"/>
                </a:lnTo>
                <a:lnTo>
                  <a:pt x="2370" y="6538"/>
                </a:lnTo>
                <a:lnTo>
                  <a:pt x="2381" y="6535"/>
                </a:lnTo>
                <a:lnTo>
                  <a:pt x="2380" y="6543"/>
                </a:lnTo>
                <a:lnTo>
                  <a:pt x="2377" y="6552"/>
                </a:lnTo>
                <a:lnTo>
                  <a:pt x="2376" y="6562"/>
                </a:lnTo>
                <a:lnTo>
                  <a:pt x="2374" y="6573"/>
                </a:lnTo>
                <a:lnTo>
                  <a:pt x="2372" y="6584"/>
                </a:lnTo>
                <a:lnTo>
                  <a:pt x="2370" y="6594"/>
                </a:lnTo>
                <a:lnTo>
                  <a:pt x="2365" y="6590"/>
                </a:lnTo>
                <a:lnTo>
                  <a:pt x="2359" y="6587"/>
                </a:lnTo>
                <a:lnTo>
                  <a:pt x="2352" y="6586"/>
                </a:lnTo>
                <a:lnTo>
                  <a:pt x="2345" y="6585"/>
                </a:lnTo>
                <a:lnTo>
                  <a:pt x="2326" y="6588"/>
                </a:lnTo>
                <a:lnTo>
                  <a:pt x="2310" y="6596"/>
                </a:lnTo>
                <a:lnTo>
                  <a:pt x="2295" y="6608"/>
                </a:lnTo>
                <a:lnTo>
                  <a:pt x="2283" y="6624"/>
                </a:lnTo>
                <a:lnTo>
                  <a:pt x="2289" y="6608"/>
                </a:lnTo>
                <a:lnTo>
                  <a:pt x="2294" y="6593"/>
                </a:lnTo>
                <a:lnTo>
                  <a:pt x="2306" y="6578"/>
                </a:lnTo>
                <a:lnTo>
                  <a:pt x="2316" y="6562"/>
                </a:lnTo>
                <a:lnTo>
                  <a:pt x="2324" y="6546"/>
                </a:lnTo>
                <a:lnTo>
                  <a:pt x="2333" y="6529"/>
                </a:lnTo>
                <a:close/>
                <a:moveTo>
                  <a:pt x="2371" y="6436"/>
                </a:moveTo>
                <a:lnTo>
                  <a:pt x="2375" y="6431"/>
                </a:lnTo>
                <a:lnTo>
                  <a:pt x="2382" y="6427"/>
                </a:lnTo>
                <a:lnTo>
                  <a:pt x="2389" y="6422"/>
                </a:lnTo>
                <a:lnTo>
                  <a:pt x="2396" y="6419"/>
                </a:lnTo>
                <a:lnTo>
                  <a:pt x="2397" y="6430"/>
                </a:lnTo>
                <a:lnTo>
                  <a:pt x="2398" y="6437"/>
                </a:lnTo>
                <a:lnTo>
                  <a:pt x="2395" y="6437"/>
                </a:lnTo>
                <a:lnTo>
                  <a:pt x="2392" y="6437"/>
                </a:lnTo>
                <a:lnTo>
                  <a:pt x="2386" y="6437"/>
                </a:lnTo>
                <a:lnTo>
                  <a:pt x="2380" y="6438"/>
                </a:lnTo>
                <a:lnTo>
                  <a:pt x="2373" y="6440"/>
                </a:lnTo>
                <a:lnTo>
                  <a:pt x="2368" y="6442"/>
                </a:lnTo>
                <a:lnTo>
                  <a:pt x="2369" y="6439"/>
                </a:lnTo>
                <a:lnTo>
                  <a:pt x="2371" y="6436"/>
                </a:lnTo>
                <a:close/>
                <a:moveTo>
                  <a:pt x="2486" y="6098"/>
                </a:moveTo>
                <a:lnTo>
                  <a:pt x="2493" y="6099"/>
                </a:lnTo>
                <a:lnTo>
                  <a:pt x="2500" y="6100"/>
                </a:lnTo>
                <a:lnTo>
                  <a:pt x="2503" y="6100"/>
                </a:lnTo>
                <a:lnTo>
                  <a:pt x="2505" y="6099"/>
                </a:lnTo>
                <a:lnTo>
                  <a:pt x="2503" y="6110"/>
                </a:lnTo>
                <a:lnTo>
                  <a:pt x="2501" y="6120"/>
                </a:lnTo>
                <a:lnTo>
                  <a:pt x="2497" y="6130"/>
                </a:lnTo>
                <a:lnTo>
                  <a:pt x="2494" y="6140"/>
                </a:lnTo>
                <a:lnTo>
                  <a:pt x="2491" y="6139"/>
                </a:lnTo>
                <a:lnTo>
                  <a:pt x="2488" y="6139"/>
                </a:lnTo>
                <a:lnTo>
                  <a:pt x="2481" y="6140"/>
                </a:lnTo>
                <a:lnTo>
                  <a:pt x="2473" y="6141"/>
                </a:lnTo>
                <a:lnTo>
                  <a:pt x="2476" y="6133"/>
                </a:lnTo>
                <a:lnTo>
                  <a:pt x="2479" y="6123"/>
                </a:lnTo>
                <a:lnTo>
                  <a:pt x="2482" y="6111"/>
                </a:lnTo>
                <a:lnTo>
                  <a:pt x="2486" y="6098"/>
                </a:lnTo>
                <a:close/>
                <a:moveTo>
                  <a:pt x="2532" y="5949"/>
                </a:moveTo>
                <a:lnTo>
                  <a:pt x="2539" y="5951"/>
                </a:lnTo>
                <a:lnTo>
                  <a:pt x="2547" y="5952"/>
                </a:lnTo>
                <a:lnTo>
                  <a:pt x="2546" y="5964"/>
                </a:lnTo>
                <a:lnTo>
                  <a:pt x="2544" y="5974"/>
                </a:lnTo>
                <a:lnTo>
                  <a:pt x="2541" y="5982"/>
                </a:lnTo>
                <a:lnTo>
                  <a:pt x="2538" y="5991"/>
                </a:lnTo>
                <a:lnTo>
                  <a:pt x="2537" y="5991"/>
                </a:lnTo>
                <a:lnTo>
                  <a:pt x="2536" y="5990"/>
                </a:lnTo>
                <a:lnTo>
                  <a:pt x="2527" y="5991"/>
                </a:lnTo>
                <a:lnTo>
                  <a:pt x="2518" y="5993"/>
                </a:lnTo>
                <a:lnTo>
                  <a:pt x="2522" y="5983"/>
                </a:lnTo>
                <a:lnTo>
                  <a:pt x="2525" y="5973"/>
                </a:lnTo>
                <a:lnTo>
                  <a:pt x="2528" y="5962"/>
                </a:lnTo>
                <a:lnTo>
                  <a:pt x="2532" y="5949"/>
                </a:lnTo>
                <a:close/>
                <a:moveTo>
                  <a:pt x="3448" y="2487"/>
                </a:moveTo>
                <a:lnTo>
                  <a:pt x="3443" y="2481"/>
                </a:lnTo>
                <a:lnTo>
                  <a:pt x="3440" y="2475"/>
                </a:lnTo>
                <a:lnTo>
                  <a:pt x="3450" y="2432"/>
                </a:lnTo>
                <a:lnTo>
                  <a:pt x="3456" y="2413"/>
                </a:lnTo>
                <a:lnTo>
                  <a:pt x="3462" y="2405"/>
                </a:lnTo>
                <a:lnTo>
                  <a:pt x="3469" y="2399"/>
                </a:lnTo>
                <a:lnTo>
                  <a:pt x="3472" y="2421"/>
                </a:lnTo>
                <a:lnTo>
                  <a:pt x="3469" y="2437"/>
                </a:lnTo>
                <a:lnTo>
                  <a:pt x="3462" y="2457"/>
                </a:lnTo>
                <a:lnTo>
                  <a:pt x="3448" y="2487"/>
                </a:lnTo>
                <a:close/>
                <a:moveTo>
                  <a:pt x="2032" y="7882"/>
                </a:moveTo>
                <a:lnTo>
                  <a:pt x="2031" y="7876"/>
                </a:lnTo>
                <a:lnTo>
                  <a:pt x="2032" y="7873"/>
                </a:lnTo>
                <a:lnTo>
                  <a:pt x="2035" y="7866"/>
                </a:lnTo>
                <a:lnTo>
                  <a:pt x="2042" y="7855"/>
                </a:lnTo>
                <a:lnTo>
                  <a:pt x="2043" y="7863"/>
                </a:lnTo>
                <a:lnTo>
                  <a:pt x="2042" y="7870"/>
                </a:lnTo>
                <a:lnTo>
                  <a:pt x="2038" y="7877"/>
                </a:lnTo>
                <a:lnTo>
                  <a:pt x="2032" y="7882"/>
                </a:lnTo>
                <a:close/>
                <a:moveTo>
                  <a:pt x="2130" y="7384"/>
                </a:moveTo>
                <a:lnTo>
                  <a:pt x="2128" y="7408"/>
                </a:lnTo>
                <a:lnTo>
                  <a:pt x="2121" y="7430"/>
                </a:lnTo>
                <a:lnTo>
                  <a:pt x="2111" y="7453"/>
                </a:lnTo>
                <a:lnTo>
                  <a:pt x="2099" y="7476"/>
                </a:lnTo>
                <a:lnTo>
                  <a:pt x="2101" y="7457"/>
                </a:lnTo>
                <a:lnTo>
                  <a:pt x="2103" y="7439"/>
                </a:lnTo>
                <a:lnTo>
                  <a:pt x="2106" y="7422"/>
                </a:lnTo>
                <a:lnTo>
                  <a:pt x="2110" y="7406"/>
                </a:lnTo>
                <a:lnTo>
                  <a:pt x="2116" y="7401"/>
                </a:lnTo>
                <a:lnTo>
                  <a:pt x="2121" y="7396"/>
                </a:lnTo>
                <a:lnTo>
                  <a:pt x="2126" y="7390"/>
                </a:lnTo>
                <a:lnTo>
                  <a:pt x="2130" y="7384"/>
                </a:lnTo>
                <a:close/>
                <a:moveTo>
                  <a:pt x="2214" y="7033"/>
                </a:moveTo>
                <a:lnTo>
                  <a:pt x="2211" y="7032"/>
                </a:lnTo>
                <a:lnTo>
                  <a:pt x="2208" y="7032"/>
                </a:lnTo>
                <a:lnTo>
                  <a:pt x="2208" y="7028"/>
                </a:lnTo>
                <a:lnTo>
                  <a:pt x="2209" y="7025"/>
                </a:lnTo>
                <a:lnTo>
                  <a:pt x="2212" y="7026"/>
                </a:lnTo>
                <a:lnTo>
                  <a:pt x="2214" y="7027"/>
                </a:lnTo>
                <a:lnTo>
                  <a:pt x="2215" y="7028"/>
                </a:lnTo>
                <a:lnTo>
                  <a:pt x="2214" y="7033"/>
                </a:lnTo>
                <a:close/>
                <a:moveTo>
                  <a:pt x="2237" y="6872"/>
                </a:moveTo>
                <a:lnTo>
                  <a:pt x="2238" y="6858"/>
                </a:lnTo>
                <a:lnTo>
                  <a:pt x="2238" y="6845"/>
                </a:lnTo>
                <a:lnTo>
                  <a:pt x="2239" y="6832"/>
                </a:lnTo>
                <a:lnTo>
                  <a:pt x="2239" y="6822"/>
                </a:lnTo>
                <a:lnTo>
                  <a:pt x="2244" y="6826"/>
                </a:lnTo>
                <a:lnTo>
                  <a:pt x="2250" y="6829"/>
                </a:lnTo>
                <a:lnTo>
                  <a:pt x="2257" y="6831"/>
                </a:lnTo>
                <a:lnTo>
                  <a:pt x="2265" y="6832"/>
                </a:lnTo>
                <a:lnTo>
                  <a:pt x="2272" y="6831"/>
                </a:lnTo>
                <a:lnTo>
                  <a:pt x="2278" y="6830"/>
                </a:lnTo>
                <a:lnTo>
                  <a:pt x="2285" y="6828"/>
                </a:lnTo>
                <a:lnTo>
                  <a:pt x="2292" y="6825"/>
                </a:lnTo>
                <a:lnTo>
                  <a:pt x="2288" y="6833"/>
                </a:lnTo>
                <a:lnTo>
                  <a:pt x="2280" y="6845"/>
                </a:lnTo>
                <a:lnTo>
                  <a:pt x="2268" y="6861"/>
                </a:lnTo>
                <a:lnTo>
                  <a:pt x="2251" y="6882"/>
                </a:lnTo>
                <a:lnTo>
                  <a:pt x="2250" y="6882"/>
                </a:lnTo>
                <a:lnTo>
                  <a:pt x="2249" y="6882"/>
                </a:lnTo>
                <a:lnTo>
                  <a:pt x="2245" y="6882"/>
                </a:lnTo>
                <a:lnTo>
                  <a:pt x="2242" y="6883"/>
                </a:lnTo>
                <a:lnTo>
                  <a:pt x="2238" y="6877"/>
                </a:lnTo>
                <a:lnTo>
                  <a:pt x="2237" y="6872"/>
                </a:lnTo>
                <a:close/>
                <a:moveTo>
                  <a:pt x="3556" y="2464"/>
                </a:moveTo>
                <a:lnTo>
                  <a:pt x="3555" y="2470"/>
                </a:lnTo>
                <a:lnTo>
                  <a:pt x="3553" y="2479"/>
                </a:lnTo>
                <a:lnTo>
                  <a:pt x="3550" y="2473"/>
                </a:lnTo>
                <a:lnTo>
                  <a:pt x="3546" y="2468"/>
                </a:lnTo>
                <a:lnTo>
                  <a:pt x="3541" y="2464"/>
                </a:lnTo>
                <a:lnTo>
                  <a:pt x="3535" y="2462"/>
                </a:lnTo>
                <a:lnTo>
                  <a:pt x="3535" y="2461"/>
                </a:lnTo>
                <a:lnTo>
                  <a:pt x="3535" y="2460"/>
                </a:lnTo>
                <a:lnTo>
                  <a:pt x="3544" y="2446"/>
                </a:lnTo>
                <a:lnTo>
                  <a:pt x="3551" y="2447"/>
                </a:lnTo>
                <a:lnTo>
                  <a:pt x="3555" y="2456"/>
                </a:lnTo>
                <a:lnTo>
                  <a:pt x="3556" y="2464"/>
                </a:lnTo>
                <a:close/>
                <a:moveTo>
                  <a:pt x="3620" y="2242"/>
                </a:moveTo>
                <a:lnTo>
                  <a:pt x="3612" y="2264"/>
                </a:lnTo>
                <a:lnTo>
                  <a:pt x="3606" y="2278"/>
                </a:lnTo>
                <a:lnTo>
                  <a:pt x="3598" y="2281"/>
                </a:lnTo>
                <a:lnTo>
                  <a:pt x="3589" y="2273"/>
                </a:lnTo>
                <a:lnTo>
                  <a:pt x="3588" y="2269"/>
                </a:lnTo>
                <a:lnTo>
                  <a:pt x="3588" y="2263"/>
                </a:lnTo>
                <a:lnTo>
                  <a:pt x="3589" y="2258"/>
                </a:lnTo>
                <a:lnTo>
                  <a:pt x="3590" y="2252"/>
                </a:lnTo>
                <a:lnTo>
                  <a:pt x="3598" y="2251"/>
                </a:lnTo>
                <a:lnTo>
                  <a:pt x="3605" y="2249"/>
                </a:lnTo>
                <a:lnTo>
                  <a:pt x="3612" y="2246"/>
                </a:lnTo>
                <a:lnTo>
                  <a:pt x="3620" y="2242"/>
                </a:lnTo>
                <a:close/>
                <a:moveTo>
                  <a:pt x="3637" y="2166"/>
                </a:moveTo>
                <a:lnTo>
                  <a:pt x="3636" y="2169"/>
                </a:lnTo>
                <a:lnTo>
                  <a:pt x="3636" y="2173"/>
                </a:lnTo>
                <a:lnTo>
                  <a:pt x="3629" y="2168"/>
                </a:lnTo>
                <a:lnTo>
                  <a:pt x="3621" y="2166"/>
                </a:lnTo>
                <a:lnTo>
                  <a:pt x="3625" y="2156"/>
                </a:lnTo>
                <a:lnTo>
                  <a:pt x="3629" y="2146"/>
                </a:lnTo>
                <a:lnTo>
                  <a:pt x="3632" y="2152"/>
                </a:lnTo>
                <a:lnTo>
                  <a:pt x="3635" y="2158"/>
                </a:lnTo>
                <a:lnTo>
                  <a:pt x="3637" y="2162"/>
                </a:lnTo>
                <a:lnTo>
                  <a:pt x="3637" y="2166"/>
                </a:lnTo>
                <a:close/>
                <a:moveTo>
                  <a:pt x="3781" y="1738"/>
                </a:moveTo>
                <a:lnTo>
                  <a:pt x="3778" y="1734"/>
                </a:lnTo>
                <a:lnTo>
                  <a:pt x="3773" y="1731"/>
                </a:lnTo>
                <a:lnTo>
                  <a:pt x="3768" y="1729"/>
                </a:lnTo>
                <a:lnTo>
                  <a:pt x="3763" y="1728"/>
                </a:lnTo>
                <a:lnTo>
                  <a:pt x="3770" y="1722"/>
                </a:lnTo>
                <a:lnTo>
                  <a:pt x="3776" y="1723"/>
                </a:lnTo>
                <a:lnTo>
                  <a:pt x="3780" y="1728"/>
                </a:lnTo>
                <a:lnTo>
                  <a:pt x="3781" y="1738"/>
                </a:lnTo>
                <a:close/>
                <a:moveTo>
                  <a:pt x="3880" y="1683"/>
                </a:moveTo>
                <a:lnTo>
                  <a:pt x="3880" y="1698"/>
                </a:lnTo>
                <a:lnTo>
                  <a:pt x="3878" y="1713"/>
                </a:lnTo>
                <a:lnTo>
                  <a:pt x="3873" y="1727"/>
                </a:lnTo>
                <a:lnTo>
                  <a:pt x="3869" y="1740"/>
                </a:lnTo>
                <a:lnTo>
                  <a:pt x="3863" y="1746"/>
                </a:lnTo>
                <a:lnTo>
                  <a:pt x="3857" y="1753"/>
                </a:lnTo>
                <a:lnTo>
                  <a:pt x="3853" y="1760"/>
                </a:lnTo>
                <a:lnTo>
                  <a:pt x="3849" y="1767"/>
                </a:lnTo>
                <a:lnTo>
                  <a:pt x="3848" y="1773"/>
                </a:lnTo>
                <a:lnTo>
                  <a:pt x="3847" y="1779"/>
                </a:lnTo>
                <a:lnTo>
                  <a:pt x="3847" y="1784"/>
                </a:lnTo>
                <a:lnTo>
                  <a:pt x="3848" y="1789"/>
                </a:lnTo>
                <a:lnTo>
                  <a:pt x="3837" y="1805"/>
                </a:lnTo>
                <a:lnTo>
                  <a:pt x="3827" y="1819"/>
                </a:lnTo>
                <a:lnTo>
                  <a:pt x="3816" y="1834"/>
                </a:lnTo>
                <a:lnTo>
                  <a:pt x="3805" y="1849"/>
                </a:lnTo>
                <a:lnTo>
                  <a:pt x="3798" y="1848"/>
                </a:lnTo>
                <a:lnTo>
                  <a:pt x="3793" y="1843"/>
                </a:lnTo>
                <a:lnTo>
                  <a:pt x="3789" y="1837"/>
                </a:lnTo>
                <a:lnTo>
                  <a:pt x="3787" y="1832"/>
                </a:lnTo>
                <a:lnTo>
                  <a:pt x="3792" y="1802"/>
                </a:lnTo>
                <a:lnTo>
                  <a:pt x="3799" y="1772"/>
                </a:lnTo>
                <a:lnTo>
                  <a:pt x="3809" y="1743"/>
                </a:lnTo>
                <a:lnTo>
                  <a:pt x="3822" y="1717"/>
                </a:lnTo>
                <a:lnTo>
                  <a:pt x="3841" y="1683"/>
                </a:lnTo>
                <a:lnTo>
                  <a:pt x="3857" y="1647"/>
                </a:lnTo>
                <a:lnTo>
                  <a:pt x="3871" y="1609"/>
                </a:lnTo>
                <a:lnTo>
                  <a:pt x="3887" y="1570"/>
                </a:lnTo>
                <a:lnTo>
                  <a:pt x="3895" y="1601"/>
                </a:lnTo>
                <a:lnTo>
                  <a:pt x="3890" y="1630"/>
                </a:lnTo>
                <a:lnTo>
                  <a:pt x="3882" y="1657"/>
                </a:lnTo>
                <a:lnTo>
                  <a:pt x="3880" y="1683"/>
                </a:lnTo>
                <a:close/>
                <a:moveTo>
                  <a:pt x="3935" y="1751"/>
                </a:moveTo>
                <a:lnTo>
                  <a:pt x="3934" y="1745"/>
                </a:lnTo>
                <a:lnTo>
                  <a:pt x="3932" y="1739"/>
                </a:lnTo>
                <a:lnTo>
                  <a:pt x="3928" y="1734"/>
                </a:lnTo>
                <a:lnTo>
                  <a:pt x="3924" y="1730"/>
                </a:lnTo>
                <a:lnTo>
                  <a:pt x="3928" y="1725"/>
                </a:lnTo>
                <a:lnTo>
                  <a:pt x="3932" y="1721"/>
                </a:lnTo>
                <a:lnTo>
                  <a:pt x="3937" y="1728"/>
                </a:lnTo>
                <a:lnTo>
                  <a:pt x="3939" y="1733"/>
                </a:lnTo>
                <a:lnTo>
                  <a:pt x="3938" y="1742"/>
                </a:lnTo>
                <a:lnTo>
                  <a:pt x="3935" y="1751"/>
                </a:lnTo>
                <a:close/>
                <a:moveTo>
                  <a:pt x="3379" y="3537"/>
                </a:moveTo>
                <a:lnTo>
                  <a:pt x="3381" y="3528"/>
                </a:lnTo>
                <a:lnTo>
                  <a:pt x="3381" y="3519"/>
                </a:lnTo>
                <a:lnTo>
                  <a:pt x="3380" y="3511"/>
                </a:lnTo>
                <a:lnTo>
                  <a:pt x="3378" y="3503"/>
                </a:lnTo>
                <a:lnTo>
                  <a:pt x="3384" y="3485"/>
                </a:lnTo>
                <a:lnTo>
                  <a:pt x="3390" y="3466"/>
                </a:lnTo>
                <a:lnTo>
                  <a:pt x="3397" y="3448"/>
                </a:lnTo>
                <a:lnTo>
                  <a:pt x="3403" y="3429"/>
                </a:lnTo>
                <a:lnTo>
                  <a:pt x="3403" y="3464"/>
                </a:lnTo>
                <a:lnTo>
                  <a:pt x="3391" y="3518"/>
                </a:lnTo>
                <a:lnTo>
                  <a:pt x="3374" y="3582"/>
                </a:lnTo>
                <a:lnTo>
                  <a:pt x="3361" y="3642"/>
                </a:lnTo>
                <a:lnTo>
                  <a:pt x="3345" y="3699"/>
                </a:lnTo>
                <a:lnTo>
                  <a:pt x="3323" y="3759"/>
                </a:lnTo>
                <a:lnTo>
                  <a:pt x="3303" y="3817"/>
                </a:lnTo>
                <a:lnTo>
                  <a:pt x="3293" y="3863"/>
                </a:lnTo>
                <a:lnTo>
                  <a:pt x="3286" y="3910"/>
                </a:lnTo>
                <a:lnTo>
                  <a:pt x="3272" y="3955"/>
                </a:lnTo>
                <a:lnTo>
                  <a:pt x="3257" y="3999"/>
                </a:lnTo>
                <a:lnTo>
                  <a:pt x="3243" y="4044"/>
                </a:lnTo>
                <a:lnTo>
                  <a:pt x="3240" y="4050"/>
                </a:lnTo>
                <a:lnTo>
                  <a:pt x="3232" y="4057"/>
                </a:lnTo>
                <a:lnTo>
                  <a:pt x="3223" y="4065"/>
                </a:lnTo>
                <a:lnTo>
                  <a:pt x="3211" y="4076"/>
                </a:lnTo>
                <a:lnTo>
                  <a:pt x="3216" y="4055"/>
                </a:lnTo>
                <a:lnTo>
                  <a:pt x="3221" y="4033"/>
                </a:lnTo>
                <a:lnTo>
                  <a:pt x="3227" y="4012"/>
                </a:lnTo>
                <a:lnTo>
                  <a:pt x="3232" y="3990"/>
                </a:lnTo>
                <a:lnTo>
                  <a:pt x="3236" y="3985"/>
                </a:lnTo>
                <a:lnTo>
                  <a:pt x="3238" y="3980"/>
                </a:lnTo>
                <a:lnTo>
                  <a:pt x="3239" y="3971"/>
                </a:lnTo>
                <a:lnTo>
                  <a:pt x="3240" y="3963"/>
                </a:lnTo>
                <a:lnTo>
                  <a:pt x="3247" y="3937"/>
                </a:lnTo>
                <a:lnTo>
                  <a:pt x="3253" y="3912"/>
                </a:lnTo>
                <a:lnTo>
                  <a:pt x="3260" y="3886"/>
                </a:lnTo>
                <a:lnTo>
                  <a:pt x="3267" y="3862"/>
                </a:lnTo>
                <a:lnTo>
                  <a:pt x="3272" y="3855"/>
                </a:lnTo>
                <a:lnTo>
                  <a:pt x="3277" y="3847"/>
                </a:lnTo>
                <a:lnTo>
                  <a:pt x="3282" y="3840"/>
                </a:lnTo>
                <a:lnTo>
                  <a:pt x="3285" y="3832"/>
                </a:lnTo>
                <a:lnTo>
                  <a:pt x="3287" y="3823"/>
                </a:lnTo>
                <a:lnTo>
                  <a:pt x="3288" y="3815"/>
                </a:lnTo>
                <a:lnTo>
                  <a:pt x="3287" y="3806"/>
                </a:lnTo>
                <a:lnTo>
                  <a:pt x="3285" y="3799"/>
                </a:lnTo>
                <a:lnTo>
                  <a:pt x="3290" y="3780"/>
                </a:lnTo>
                <a:lnTo>
                  <a:pt x="3296" y="3759"/>
                </a:lnTo>
                <a:lnTo>
                  <a:pt x="3301" y="3740"/>
                </a:lnTo>
                <a:lnTo>
                  <a:pt x="3307" y="3720"/>
                </a:lnTo>
                <a:lnTo>
                  <a:pt x="3315" y="3712"/>
                </a:lnTo>
                <a:lnTo>
                  <a:pt x="3321" y="3704"/>
                </a:lnTo>
                <a:lnTo>
                  <a:pt x="3327" y="3694"/>
                </a:lnTo>
                <a:lnTo>
                  <a:pt x="3332" y="3685"/>
                </a:lnTo>
                <a:lnTo>
                  <a:pt x="3334" y="3675"/>
                </a:lnTo>
                <a:lnTo>
                  <a:pt x="3334" y="3664"/>
                </a:lnTo>
                <a:lnTo>
                  <a:pt x="3333" y="3656"/>
                </a:lnTo>
                <a:lnTo>
                  <a:pt x="3330" y="3648"/>
                </a:lnTo>
                <a:lnTo>
                  <a:pt x="3336" y="3630"/>
                </a:lnTo>
                <a:lnTo>
                  <a:pt x="3341" y="3610"/>
                </a:lnTo>
                <a:lnTo>
                  <a:pt x="3347" y="3592"/>
                </a:lnTo>
                <a:lnTo>
                  <a:pt x="3353" y="3574"/>
                </a:lnTo>
                <a:lnTo>
                  <a:pt x="3361" y="3565"/>
                </a:lnTo>
                <a:lnTo>
                  <a:pt x="3368" y="3557"/>
                </a:lnTo>
                <a:lnTo>
                  <a:pt x="3374" y="3547"/>
                </a:lnTo>
                <a:lnTo>
                  <a:pt x="3379" y="3537"/>
                </a:lnTo>
                <a:close/>
                <a:moveTo>
                  <a:pt x="3701" y="2225"/>
                </a:moveTo>
                <a:lnTo>
                  <a:pt x="3699" y="2238"/>
                </a:lnTo>
                <a:lnTo>
                  <a:pt x="3694" y="2248"/>
                </a:lnTo>
                <a:lnTo>
                  <a:pt x="3689" y="2255"/>
                </a:lnTo>
                <a:lnTo>
                  <a:pt x="3685" y="2257"/>
                </a:lnTo>
                <a:lnTo>
                  <a:pt x="3683" y="2254"/>
                </a:lnTo>
                <a:lnTo>
                  <a:pt x="3680" y="2250"/>
                </a:lnTo>
                <a:lnTo>
                  <a:pt x="3678" y="2247"/>
                </a:lnTo>
                <a:lnTo>
                  <a:pt x="3677" y="2244"/>
                </a:lnTo>
                <a:lnTo>
                  <a:pt x="3679" y="2233"/>
                </a:lnTo>
                <a:lnTo>
                  <a:pt x="3682" y="2224"/>
                </a:lnTo>
                <a:lnTo>
                  <a:pt x="3687" y="2214"/>
                </a:lnTo>
                <a:lnTo>
                  <a:pt x="3695" y="2207"/>
                </a:lnTo>
                <a:lnTo>
                  <a:pt x="3698" y="2211"/>
                </a:lnTo>
                <a:lnTo>
                  <a:pt x="3700" y="2215"/>
                </a:lnTo>
                <a:lnTo>
                  <a:pt x="3701" y="2220"/>
                </a:lnTo>
                <a:lnTo>
                  <a:pt x="3701" y="2224"/>
                </a:lnTo>
                <a:lnTo>
                  <a:pt x="3701" y="2225"/>
                </a:lnTo>
                <a:lnTo>
                  <a:pt x="3701" y="2225"/>
                </a:lnTo>
                <a:close/>
                <a:moveTo>
                  <a:pt x="3785" y="1919"/>
                </a:moveTo>
                <a:lnTo>
                  <a:pt x="3780" y="1924"/>
                </a:lnTo>
                <a:lnTo>
                  <a:pt x="3775" y="1929"/>
                </a:lnTo>
                <a:lnTo>
                  <a:pt x="3778" y="1920"/>
                </a:lnTo>
                <a:lnTo>
                  <a:pt x="3780" y="1917"/>
                </a:lnTo>
                <a:lnTo>
                  <a:pt x="3782" y="1917"/>
                </a:lnTo>
                <a:lnTo>
                  <a:pt x="3785" y="1919"/>
                </a:lnTo>
                <a:close/>
                <a:moveTo>
                  <a:pt x="3772" y="1936"/>
                </a:moveTo>
                <a:lnTo>
                  <a:pt x="3772" y="1936"/>
                </a:lnTo>
                <a:lnTo>
                  <a:pt x="3772" y="1935"/>
                </a:lnTo>
                <a:lnTo>
                  <a:pt x="3772" y="1936"/>
                </a:lnTo>
                <a:lnTo>
                  <a:pt x="3772" y="1936"/>
                </a:lnTo>
                <a:close/>
                <a:moveTo>
                  <a:pt x="3605" y="2811"/>
                </a:moveTo>
                <a:lnTo>
                  <a:pt x="3605" y="2829"/>
                </a:lnTo>
                <a:lnTo>
                  <a:pt x="3601" y="2847"/>
                </a:lnTo>
                <a:lnTo>
                  <a:pt x="3589" y="2868"/>
                </a:lnTo>
                <a:lnTo>
                  <a:pt x="3570" y="2898"/>
                </a:lnTo>
                <a:lnTo>
                  <a:pt x="3573" y="2878"/>
                </a:lnTo>
                <a:lnTo>
                  <a:pt x="3575" y="2862"/>
                </a:lnTo>
                <a:lnTo>
                  <a:pt x="3577" y="2849"/>
                </a:lnTo>
                <a:lnTo>
                  <a:pt x="3579" y="2839"/>
                </a:lnTo>
                <a:lnTo>
                  <a:pt x="3586" y="2834"/>
                </a:lnTo>
                <a:lnTo>
                  <a:pt x="3593" y="2827"/>
                </a:lnTo>
                <a:lnTo>
                  <a:pt x="3600" y="2819"/>
                </a:lnTo>
                <a:lnTo>
                  <a:pt x="3605" y="2811"/>
                </a:lnTo>
                <a:close/>
                <a:moveTo>
                  <a:pt x="3635" y="2683"/>
                </a:move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close/>
                <a:moveTo>
                  <a:pt x="3679" y="2545"/>
                </a:moveTo>
                <a:lnTo>
                  <a:pt x="3679" y="2571"/>
                </a:lnTo>
                <a:lnTo>
                  <a:pt x="3676" y="2594"/>
                </a:lnTo>
                <a:lnTo>
                  <a:pt x="3670" y="2616"/>
                </a:lnTo>
                <a:lnTo>
                  <a:pt x="3658" y="2641"/>
                </a:lnTo>
                <a:lnTo>
                  <a:pt x="3658" y="2631"/>
                </a:lnTo>
                <a:lnTo>
                  <a:pt x="3656" y="2623"/>
                </a:lnTo>
                <a:lnTo>
                  <a:pt x="3652" y="2616"/>
                </a:lnTo>
                <a:lnTo>
                  <a:pt x="3646" y="2610"/>
                </a:lnTo>
                <a:lnTo>
                  <a:pt x="3651" y="2594"/>
                </a:lnTo>
                <a:lnTo>
                  <a:pt x="3658" y="2578"/>
                </a:lnTo>
                <a:lnTo>
                  <a:pt x="3668" y="2562"/>
                </a:lnTo>
                <a:lnTo>
                  <a:pt x="3679" y="2545"/>
                </a:lnTo>
                <a:close/>
                <a:moveTo>
                  <a:pt x="3785" y="2228"/>
                </a:moveTo>
                <a:lnTo>
                  <a:pt x="3779" y="2260"/>
                </a:lnTo>
                <a:lnTo>
                  <a:pt x="3773" y="2280"/>
                </a:lnTo>
                <a:lnTo>
                  <a:pt x="3767" y="2303"/>
                </a:lnTo>
                <a:lnTo>
                  <a:pt x="3758" y="2349"/>
                </a:lnTo>
                <a:lnTo>
                  <a:pt x="3757" y="2352"/>
                </a:lnTo>
                <a:lnTo>
                  <a:pt x="3754" y="2354"/>
                </a:lnTo>
                <a:lnTo>
                  <a:pt x="3752" y="2356"/>
                </a:lnTo>
                <a:lnTo>
                  <a:pt x="3749" y="2356"/>
                </a:lnTo>
                <a:lnTo>
                  <a:pt x="3751" y="2346"/>
                </a:lnTo>
                <a:lnTo>
                  <a:pt x="3750" y="2336"/>
                </a:lnTo>
                <a:lnTo>
                  <a:pt x="3747" y="2327"/>
                </a:lnTo>
                <a:lnTo>
                  <a:pt x="3742" y="2320"/>
                </a:lnTo>
                <a:lnTo>
                  <a:pt x="3746" y="2302"/>
                </a:lnTo>
                <a:lnTo>
                  <a:pt x="3749" y="2285"/>
                </a:lnTo>
                <a:lnTo>
                  <a:pt x="3752" y="2268"/>
                </a:lnTo>
                <a:lnTo>
                  <a:pt x="3757" y="2250"/>
                </a:lnTo>
                <a:lnTo>
                  <a:pt x="3765" y="2246"/>
                </a:lnTo>
                <a:lnTo>
                  <a:pt x="3772" y="2241"/>
                </a:lnTo>
                <a:lnTo>
                  <a:pt x="3779" y="2235"/>
                </a:lnTo>
                <a:lnTo>
                  <a:pt x="3785" y="2228"/>
                </a:lnTo>
                <a:close/>
                <a:moveTo>
                  <a:pt x="3799" y="2103"/>
                </a:moveTo>
                <a:lnTo>
                  <a:pt x="3792" y="2112"/>
                </a:lnTo>
                <a:lnTo>
                  <a:pt x="3784" y="2121"/>
                </a:lnTo>
                <a:lnTo>
                  <a:pt x="3786" y="2113"/>
                </a:lnTo>
                <a:lnTo>
                  <a:pt x="3787" y="2106"/>
                </a:lnTo>
                <a:lnTo>
                  <a:pt x="3793" y="2105"/>
                </a:lnTo>
                <a:lnTo>
                  <a:pt x="3799" y="2103"/>
                </a:lnTo>
                <a:close/>
                <a:moveTo>
                  <a:pt x="2929" y="4802"/>
                </a:moveTo>
                <a:lnTo>
                  <a:pt x="2927" y="4799"/>
                </a:lnTo>
                <a:lnTo>
                  <a:pt x="2926" y="4798"/>
                </a:lnTo>
                <a:lnTo>
                  <a:pt x="2927" y="4796"/>
                </a:lnTo>
                <a:lnTo>
                  <a:pt x="2930" y="4791"/>
                </a:lnTo>
                <a:lnTo>
                  <a:pt x="2932" y="4793"/>
                </a:lnTo>
                <a:lnTo>
                  <a:pt x="2933" y="4795"/>
                </a:lnTo>
                <a:lnTo>
                  <a:pt x="2932" y="4797"/>
                </a:lnTo>
                <a:lnTo>
                  <a:pt x="2929" y="4802"/>
                </a:lnTo>
                <a:close/>
                <a:moveTo>
                  <a:pt x="3007" y="4761"/>
                </a:moveTo>
                <a:lnTo>
                  <a:pt x="3004" y="4760"/>
                </a:lnTo>
                <a:lnTo>
                  <a:pt x="3002" y="4757"/>
                </a:lnTo>
                <a:lnTo>
                  <a:pt x="3002" y="4753"/>
                </a:lnTo>
                <a:lnTo>
                  <a:pt x="3005" y="4748"/>
                </a:lnTo>
                <a:lnTo>
                  <a:pt x="3008" y="4746"/>
                </a:lnTo>
                <a:lnTo>
                  <a:pt x="3012" y="4745"/>
                </a:lnTo>
                <a:lnTo>
                  <a:pt x="3012" y="4749"/>
                </a:lnTo>
                <a:lnTo>
                  <a:pt x="3013" y="4754"/>
                </a:lnTo>
                <a:lnTo>
                  <a:pt x="3010" y="4758"/>
                </a:lnTo>
                <a:lnTo>
                  <a:pt x="3007" y="4761"/>
                </a:lnTo>
                <a:close/>
                <a:moveTo>
                  <a:pt x="3474" y="3220"/>
                </a:moveTo>
                <a:lnTo>
                  <a:pt x="3473" y="3217"/>
                </a:lnTo>
                <a:lnTo>
                  <a:pt x="3472" y="3214"/>
                </a:lnTo>
                <a:lnTo>
                  <a:pt x="3474" y="3196"/>
                </a:lnTo>
                <a:lnTo>
                  <a:pt x="3476" y="3184"/>
                </a:lnTo>
                <a:lnTo>
                  <a:pt x="3479" y="3177"/>
                </a:lnTo>
                <a:lnTo>
                  <a:pt x="3483" y="3174"/>
                </a:lnTo>
                <a:lnTo>
                  <a:pt x="3490" y="3178"/>
                </a:lnTo>
                <a:lnTo>
                  <a:pt x="3488" y="3189"/>
                </a:lnTo>
                <a:lnTo>
                  <a:pt x="3482" y="3205"/>
                </a:lnTo>
                <a:lnTo>
                  <a:pt x="3474" y="3220"/>
                </a:lnTo>
                <a:close/>
                <a:moveTo>
                  <a:pt x="2908" y="5080"/>
                </a:moveTo>
                <a:lnTo>
                  <a:pt x="2912" y="5098"/>
                </a:lnTo>
                <a:lnTo>
                  <a:pt x="2911" y="5114"/>
                </a:lnTo>
                <a:lnTo>
                  <a:pt x="2904" y="5130"/>
                </a:lnTo>
                <a:lnTo>
                  <a:pt x="2888" y="5142"/>
                </a:lnTo>
                <a:lnTo>
                  <a:pt x="2885" y="5125"/>
                </a:lnTo>
                <a:lnTo>
                  <a:pt x="2886" y="5107"/>
                </a:lnTo>
                <a:lnTo>
                  <a:pt x="2893" y="5093"/>
                </a:lnTo>
                <a:lnTo>
                  <a:pt x="2908" y="5080"/>
                </a:lnTo>
                <a:close/>
                <a:moveTo>
                  <a:pt x="2838" y="5304"/>
                </a:moveTo>
                <a:lnTo>
                  <a:pt x="2841" y="5324"/>
                </a:lnTo>
                <a:lnTo>
                  <a:pt x="2840" y="5340"/>
                </a:lnTo>
                <a:lnTo>
                  <a:pt x="2833" y="5356"/>
                </a:lnTo>
                <a:lnTo>
                  <a:pt x="2823" y="5368"/>
                </a:lnTo>
                <a:lnTo>
                  <a:pt x="2818" y="5372"/>
                </a:lnTo>
                <a:lnTo>
                  <a:pt x="2811" y="5374"/>
                </a:lnTo>
                <a:lnTo>
                  <a:pt x="2803" y="5375"/>
                </a:lnTo>
                <a:lnTo>
                  <a:pt x="2796" y="5377"/>
                </a:lnTo>
                <a:lnTo>
                  <a:pt x="2796" y="5353"/>
                </a:lnTo>
                <a:lnTo>
                  <a:pt x="2801" y="5332"/>
                </a:lnTo>
                <a:lnTo>
                  <a:pt x="2816" y="5316"/>
                </a:lnTo>
                <a:lnTo>
                  <a:pt x="2838" y="5304"/>
                </a:lnTo>
                <a:close/>
                <a:moveTo>
                  <a:pt x="3830" y="1958"/>
                </a:moveTo>
                <a:lnTo>
                  <a:pt x="3839" y="1957"/>
                </a:lnTo>
                <a:lnTo>
                  <a:pt x="3848" y="1955"/>
                </a:lnTo>
                <a:lnTo>
                  <a:pt x="3857" y="1951"/>
                </a:lnTo>
                <a:lnTo>
                  <a:pt x="3865" y="1946"/>
                </a:lnTo>
                <a:lnTo>
                  <a:pt x="3860" y="1961"/>
                </a:lnTo>
                <a:lnTo>
                  <a:pt x="3854" y="1979"/>
                </a:lnTo>
                <a:lnTo>
                  <a:pt x="3846" y="1999"/>
                </a:lnTo>
                <a:lnTo>
                  <a:pt x="3839" y="2020"/>
                </a:lnTo>
                <a:lnTo>
                  <a:pt x="3835" y="2017"/>
                </a:lnTo>
                <a:lnTo>
                  <a:pt x="3833" y="2012"/>
                </a:lnTo>
                <a:lnTo>
                  <a:pt x="3831" y="1996"/>
                </a:lnTo>
                <a:lnTo>
                  <a:pt x="3826" y="1957"/>
                </a:lnTo>
                <a:lnTo>
                  <a:pt x="3828" y="1958"/>
                </a:lnTo>
                <a:lnTo>
                  <a:pt x="3830" y="1958"/>
                </a:lnTo>
                <a:close/>
                <a:moveTo>
                  <a:pt x="3010" y="4514"/>
                </a:moveTo>
                <a:lnTo>
                  <a:pt x="3007" y="4514"/>
                </a:lnTo>
                <a:lnTo>
                  <a:pt x="3004" y="4515"/>
                </a:lnTo>
                <a:lnTo>
                  <a:pt x="3007" y="4504"/>
                </a:lnTo>
                <a:lnTo>
                  <a:pt x="3010" y="4495"/>
                </a:lnTo>
                <a:lnTo>
                  <a:pt x="3013" y="4486"/>
                </a:lnTo>
                <a:lnTo>
                  <a:pt x="3016" y="4478"/>
                </a:lnTo>
                <a:lnTo>
                  <a:pt x="3017" y="4478"/>
                </a:lnTo>
                <a:lnTo>
                  <a:pt x="3019" y="4478"/>
                </a:lnTo>
                <a:lnTo>
                  <a:pt x="3022" y="4487"/>
                </a:lnTo>
                <a:lnTo>
                  <a:pt x="3022" y="4496"/>
                </a:lnTo>
                <a:lnTo>
                  <a:pt x="3022" y="4505"/>
                </a:lnTo>
                <a:lnTo>
                  <a:pt x="3020" y="4515"/>
                </a:lnTo>
                <a:lnTo>
                  <a:pt x="3015" y="4514"/>
                </a:lnTo>
                <a:lnTo>
                  <a:pt x="3010" y="4514"/>
                </a:lnTo>
                <a:close/>
                <a:moveTo>
                  <a:pt x="2262" y="7136"/>
                </a:moveTo>
                <a:lnTo>
                  <a:pt x="2260" y="7124"/>
                </a:lnTo>
                <a:lnTo>
                  <a:pt x="2260" y="7117"/>
                </a:lnTo>
                <a:lnTo>
                  <a:pt x="2264" y="7107"/>
                </a:lnTo>
                <a:lnTo>
                  <a:pt x="2273" y="7087"/>
                </a:lnTo>
                <a:lnTo>
                  <a:pt x="2274" y="7101"/>
                </a:lnTo>
                <a:lnTo>
                  <a:pt x="2273" y="7113"/>
                </a:lnTo>
                <a:lnTo>
                  <a:pt x="2269" y="7126"/>
                </a:lnTo>
                <a:lnTo>
                  <a:pt x="2262" y="7136"/>
                </a:lnTo>
                <a:close/>
                <a:moveTo>
                  <a:pt x="3862" y="1849"/>
                </a:moveTo>
                <a:lnTo>
                  <a:pt x="3868" y="1839"/>
                </a:lnTo>
                <a:lnTo>
                  <a:pt x="3872" y="1829"/>
                </a:lnTo>
                <a:lnTo>
                  <a:pt x="3877" y="1819"/>
                </a:lnTo>
                <a:lnTo>
                  <a:pt x="3882" y="1809"/>
                </a:lnTo>
                <a:lnTo>
                  <a:pt x="3890" y="1807"/>
                </a:lnTo>
                <a:lnTo>
                  <a:pt x="3898" y="1804"/>
                </a:lnTo>
                <a:lnTo>
                  <a:pt x="3907" y="1800"/>
                </a:lnTo>
                <a:lnTo>
                  <a:pt x="3914" y="1794"/>
                </a:lnTo>
                <a:lnTo>
                  <a:pt x="3911" y="1802"/>
                </a:lnTo>
                <a:lnTo>
                  <a:pt x="3908" y="1808"/>
                </a:lnTo>
                <a:lnTo>
                  <a:pt x="3906" y="1815"/>
                </a:lnTo>
                <a:lnTo>
                  <a:pt x="3904" y="1823"/>
                </a:lnTo>
                <a:lnTo>
                  <a:pt x="3902" y="1834"/>
                </a:lnTo>
                <a:lnTo>
                  <a:pt x="3898" y="1847"/>
                </a:lnTo>
                <a:lnTo>
                  <a:pt x="3893" y="1863"/>
                </a:lnTo>
                <a:lnTo>
                  <a:pt x="3885" y="1885"/>
                </a:lnTo>
                <a:lnTo>
                  <a:pt x="3881" y="1879"/>
                </a:lnTo>
                <a:lnTo>
                  <a:pt x="3875" y="1875"/>
                </a:lnTo>
                <a:lnTo>
                  <a:pt x="3867" y="1872"/>
                </a:lnTo>
                <a:lnTo>
                  <a:pt x="3859" y="1871"/>
                </a:lnTo>
                <a:lnTo>
                  <a:pt x="3855" y="1872"/>
                </a:lnTo>
                <a:lnTo>
                  <a:pt x="3850" y="1872"/>
                </a:lnTo>
                <a:lnTo>
                  <a:pt x="3856" y="1861"/>
                </a:lnTo>
                <a:lnTo>
                  <a:pt x="3862" y="1849"/>
                </a:lnTo>
                <a:close/>
                <a:moveTo>
                  <a:pt x="3370" y="3070"/>
                </a:moveTo>
                <a:lnTo>
                  <a:pt x="3374" y="3063"/>
                </a:lnTo>
                <a:lnTo>
                  <a:pt x="3379" y="3064"/>
                </a:lnTo>
                <a:lnTo>
                  <a:pt x="3381" y="3069"/>
                </a:lnTo>
                <a:lnTo>
                  <a:pt x="3379" y="3075"/>
                </a:lnTo>
                <a:lnTo>
                  <a:pt x="3375" y="3077"/>
                </a:lnTo>
                <a:lnTo>
                  <a:pt x="3372" y="3078"/>
                </a:lnTo>
                <a:lnTo>
                  <a:pt x="3371" y="3073"/>
                </a:lnTo>
                <a:lnTo>
                  <a:pt x="3370" y="3070"/>
                </a:lnTo>
                <a:close/>
                <a:moveTo>
                  <a:pt x="3369" y="3129"/>
                </a:moveTo>
                <a:lnTo>
                  <a:pt x="3370" y="3141"/>
                </a:lnTo>
                <a:lnTo>
                  <a:pt x="3369" y="3146"/>
                </a:lnTo>
                <a:lnTo>
                  <a:pt x="3364" y="3148"/>
                </a:lnTo>
                <a:lnTo>
                  <a:pt x="3352" y="3150"/>
                </a:lnTo>
                <a:lnTo>
                  <a:pt x="3348" y="3139"/>
                </a:lnTo>
                <a:lnTo>
                  <a:pt x="3355" y="3132"/>
                </a:lnTo>
                <a:lnTo>
                  <a:pt x="3364" y="3129"/>
                </a:lnTo>
                <a:lnTo>
                  <a:pt x="3369" y="3129"/>
                </a:lnTo>
                <a:close/>
                <a:moveTo>
                  <a:pt x="2888" y="4590"/>
                </a:moveTo>
                <a:lnTo>
                  <a:pt x="2894" y="4580"/>
                </a:lnTo>
                <a:lnTo>
                  <a:pt x="2898" y="4570"/>
                </a:lnTo>
                <a:lnTo>
                  <a:pt x="2900" y="4562"/>
                </a:lnTo>
                <a:lnTo>
                  <a:pt x="2902" y="4555"/>
                </a:lnTo>
                <a:lnTo>
                  <a:pt x="2902" y="4548"/>
                </a:lnTo>
                <a:lnTo>
                  <a:pt x="2899" y="4541"/>
                </a:lnTo>
                <a:lnTo>
                  <a:pt x="2906" y="4522"/>
                </a:lnTo>
                <a:lnTo>
                  <a:pt x="2914" y="4499"/>
                </a:lnTo>
                <a:lnTo>
                  <a:pt x="2923" y="4474"/>
                </a:lnTo>
                <a:lnTo>
                  <a:pt x="2934" y="4444"/>
                </a:lnTo>
                <a:lnTo>
                  <a:pt x="2937" y="4439"/>
                </a:lnTo>
                <a:lnTo>
                  <a:pt x="2941" y="4434"/>
                </a:lnTo>
                <a:lnTo>
                  <a:pt x="2943" y="4428"/>
                </a:lnTo>
                <a:lnTo>
                  <a:pt x="2945" y="4423"/>
                </a:lnTo>
                <a:lnTo>
                  <a:pt x="2947" y="4416"/>
                </a:lnTo>
                <a:lnTo>
                  <a:pt x="2948" y="4409"/>
                </a:lnTo>
                <a:lnTo>
                  <a:pt x="2958" y="4386"/>
                </a:lnTo>
                <a:lnTo>
                  <a:pt x="2969" y="4361"/>
                </a:lnTo>
                <a:lnTo>
                  <a:pt x="2980" y="4334"/>
                </a:lnTo>
                <a:lnTo>
                  <a:pt x="2993" y="4305"/>
                </a:lnTo>
                <a:lnTo>
                  <a:pt x="3004" y="4311"/>
                </a:lnTo>
                <a:lnTo>
                  <a:pt x="3012" y="4319"/>
                </a:lnTo>
                <a:lnTo>
                  <a:pt x="3021" y="4327"/>
                </a:lnTo>
                <a:lnTo>
                  <a:pt x="3033" y="4328"/>
                </a:lnTo>
                <a:lnTo>
                  <a:pt x="3037" y="4331"/>
                </a:lnTo>
                <a:lnTo>
                  <a:pt x="3042" y="4340"/>
                </a:lnTo>
                <a:lnTo>
                  <a:pt x="3047" y="4353"/>
                </a:lnTo>
                <a:lnTo>
                  <a:pt x="3051" y="4366"/>
                </a:lnTo>
                <a:lnTo>
                  <a:pt x="3029" y="4373"/>
                </a:lnTo>
                <a:lnTo>
                  <a:pt x="3010" y="4385"/>
                </a:lnTo>
                <a:lnTo>
                  <a:pt x="2993" y="4402"/>
                </a:lnTo>
                <a:lnTo>
                  <a:pt x="2983" y="4423"/>
                </a:lnTo>
                <a:lnTo>
                  <a:pt x="2980" y="4442"/>
                </a:lnTo>
                <a:lnTo>
                  <a:pt x="2985" y="4459"/>
                </a:lnTo>
                <a:lnTo>
                  <a:pt x="2997" y="4472"/>
                </a:lnTo>
                <a:lnTo>
                  <a:pt x="3014" y="4478"/>
                </a:lnTo>
                <a:lnTo>
                  <a:pt x="3008" y="4482"/>
                </a:lnTo>
                <a:lnTo>
                  <a:pt x="3002" y="4488"/>
                </a:lnTo>
                <a:lnTo>
                  <a:pt x="2997" y="4498"/>
                </a:lnTo>
                <a:lnTo>
                  <a:pt x="2998" y="4515"/>
                </a:lnTo>
                <a:lnTo>
                  <a:pt x="2978" y="4522"/>
                </a:lnTo>
                <a:lnTo>
                  <a:pt x="2960" y="4534"/>
                </a:lnTo>
                <a:lnTo>
                  <a:pt x="2945" y="4550"/>
                </a:lnTo>
                <a:lnTo>
                  <a:pt x="2935" y="4570"/>
                </a:lnTo>
                <a:lnTo>
                  <a:pt x="2933" y="4591"/>
                </a:lnTo>
                <a:lnTo>
                  <a:pt x="2939" y="4610"/>
                </a:lnTo>
                <a:lnTo>
                  <a:pt x="2954" y="4622"/>
                </a:lnTo>
                <a:lnTo>
                  <a:pt x="2974" y="4626"/>
                </a:lnTo>
                <a:lnTo>
                  <a:pt x="2981" y="4625"/>
                </a:lnTo>
                <a:lnTo>
                  <a:pt x="2989" y="4624"/>
                </a:lnTo>
                <a:lnTo>
                  <a:pt x="2987" y="4630"/>
                </a:lnTo>
                <a:lnTo>
                  <a:pt x="2983" y="4635"/>
                </a:lnTo>
                <a:lnTo>
                  <a:pt x="2980" y="4641"/>
                </a:lnTo>
                <a:lnTo>
                  <a:pt x="2976" y="4646"/>
                </a:lnTo>
                <a:lnTo>
                  <a:pt x="2972" y="4650"/>
                </a:lnTo>
                <a:lnTo>
                  <a:pt x="2968" y="4652"/>
                </a:lnTo>
                <a:lnTo>
                  <a:pt x="2963" y="4653"/>
                </a:lnTo>
                <a:lnTo>
                  <a:pt x="2958" y="4655"/>
                </a:lnTo>
                <a:lnTo>
                  <a:pt x="2950" y="4642"/>
                </a:lnTo>
                <a:lnTo>
                  <a:pt x="2941" y="4631"/>
                </a:lnTo>
                <a:lnTo>
                  <a:pt x="2928" y="4640"/>
                </a:lnTo>
                <a:lnTo>
                  <a:pt x="2921" y="4654"/>
                </a:lnTo>
                <a:lnTo>
                  <a:pt x="2915" y="4670"/>
                </a:lnTo>
                <a:lnTo>
                  <a:pt x="2908" y="4686"/>
                </a:lnTo>
                <a:lnTo>
                  <a:pt x="2908" y="4686"/>
                </a:lnTo>
                <a:lnTo>
                  <a:pt x="2908" y="4686"/>
                </a:lnTo>
                <a:lnTo>
                  <a:pt x="2902" y="4693"/>
                </a:lnTo>
                <a:lnTo>
                  <a:pt x="2895" y="4701"/>
                </a:lnTo>
                <a:lnTo>
                  <a:pt x="2891" y="4709"/>
                </a:lnTo>
                <a:lnTo>
                  <a:pt x="2888" y="4717"/>
                </a:lnTo>
                <a:lnTo>
                  <a:pt x="2885" y="4734"/>
                </a:lnTo>
                <a:lnTo>
                  <a:pt x="2888" y="4750"/>
                </a:lnTo>
                <a:lnTo>
                  <a:pt x="2896" y="4762"/>
                </a:lnTo>
                <a:lnTo>
                  <a:pt x="2909" y="4770"/>
                </a:lnTo>
                <a:lnTo>
                  <a:pt x="2906" y="4780"/>
                </a:lnTo>
                <a:lnTo>
                  <a:pt x="2902" y="4792"/>
                </a:lnTo>
                <a:lnTo>
                  <a:pt x="2898" y="4802"/>
                </a:lnTo>
                <a:lnTo>
                  <a:pt x="2894" y="4813"/>
                </a:lnTo>
                <a:lnTo>
                  <a:pt x="2877" y="4820"/>
                </a:lnTo>
                <a:lnTo>
                  <a:pt x="2862" y="4832"/>
                </a:lnTo>
                <a:lnTo>
                  <a:pt x="2849" y="4848"/>
                </a:lnTo>
                <a:lnTo>
                  <a:pt x="2841" y="4865"/>
                </a:lnTo>
                <a:lnTo>
                  <a:pt x="2838" y="4874"/>
                </a:lnTo>
                <a:lnTo>
                  <a:pt x="2838" y="4883"/>
                </a:lnTo>
                <a:lnTo>
                  <a:pt x="2839" y="4891"/>
                </a:lnTo>
                <a:lnTo>
                  <a:pt x="2841" y="4898"/>
                </a:lnTo>
                <a:lnTo>
                  <a:pt x="2836" y="4904"/>
                </a:lnTo>
                <a:lnTo>
                  <a:pt x="2830" y="4909"/>
                </a:lnTo>
                <a:lnTo>
                  <a:pt x="2825" y="4909"/>
                </a:lnTo>
                <a:lnTo>
                  <a:pt x="2817" y="4908"/>
                </a:lnTo>
                <a:lnTo>
                  <a:pt x="2818" y="4888"/>
                </a:lnTo>
                <a:lnTo>
                  <a:pt x="2818" y="4867"/>
                </a:lnTo>
                <a:lnTo>
                  <a:pt x="2818" y="4846"/>
                </a:lnTo>
                <a:lnTo>
                  <a:pt x="2818" y="4825"/>
                </a:lnTo>
                <a:lnTo>
                  <a:pt x="2860" y="4728"/>
                </a:lnTo>
                <a:lnTo>
                  <a:pt x="2877" y="4669"/>
                </a:lnTo>
                <a:lnTo>
                  <a:pt x="2883" y="4630"/>
                </a:lnTo>
                <a:lnTo>
                  <a:pt x="2888" y="4590"/>
                </a:lnTo>
                <a:close/>
                <a:moveTo>
                  <a:pt x="2573" y="6045"/>
                </a:moveTo>
                <a:lnTo>
                  <a:pt x="2575" y="6036"/>
                </a:lnTo>
                <a:lnTo>
                  <a:pt x="2575" y="6028"/>
                </a:lnTo>
                <a:lnTo>
                  <a:pt x="2581" y="6008"/>
                </a:lnTo>
                <a:lnTo>
                  <a:pt x="2588" y="5986"/>
                </a:lnTo>
                <a:lnTo>
                  <a:pt x="2595" y="5963"/>
                </a:lnTo>
                <a:lnTo>
                  <a:pt x="2602" y="5936"/>
                </a:lnTo>
                <a:lnTo>
                  <a:pt x="2604" y="5929"/>
                </a:lnTo>
                <a:lnTo>
                  <a:pt x="2606" y="5922"/>
                </a:lnTo>
                <a:lnTo>
                  <a:pt x="2610" y="5917"/>
                </a:lnTo>
                <a:lnTo>
                  <a:pt x="2614" y="5911"/>
                </a:lnTo>
                <a:lnTo>
                  <a:pt x="2618" y="5904"/>
                </a:lnTo>
                <a:lnTo>
                  <a:pt x="2621" y="5897"/>
                </a:lnTo>
                <a:lnTo>
                  <a:pt x="2623" y="5888"/>
                </a:lnTo>
                <a:lnTo>
                  <a:pt x="2623" y="5879"/>
                </a:lnTo>
                <a:lnTo>
                  <a:pt x="2627" y="5873"/>
                </a:lnTo>
                <a:lnTo>
                  <a:pt x="2632" y="5866"/>
                </a:lnTo>
                <a:lnTo>
                  <a:pt x="2638" y="5851"/>
                </a:lnTo>
                <a:lnTo>
                  <a:pt x="2641" y="5835"/>
                </a:lnTo>
                <a:lnTo>
                  <a:pt x="2644" y="5820"/>
                </a:lnTo>
                <a:lnTo>
                  <a:pt x="2652" y="5805"/>
                </a:lnTo>
                <a:lnTo>
                  <a:pt x="2656" y="5801"/>
                </a:lnTo>
                <a:lnTo>
                  <a:pt x="2660" y="5800"/>
                </a:lnTo>
                <a:lnTo>
                  <a:pt x="2666" y="5802"/>
                </a:lnTo>
                <a:lnTo>
                  <a:pt x="2670" y="5806"/>
                </a:lnTo>
                <a:lnTo>
                  <a:pt x="2660" y="5840"/>
                </a:lnTo>
                <a:lnTo>
                  <a:pt x="2652" y="5875"/>
                </a:lnTo>
                <a:lnTo>
                  <a:pt x="2650" y="5908"/>
                </a:lnTo>
                <a:lnTo>
                  <a:pt x="2660" y="5942"/>
                </a:lnTo>
                <a:lnTo>
                  <a:pt x="2651" y="5962"/>
                </a:lnTo>
                <a:lnTo>
                  <a:pt x="2643" y="5980"/>
                </a:lnTo>
                <a:lnTo>
                  <a:pt x="2636" y="5997"/>
                </a:lnTo>
                <a:lnTo>
                  <a:pt x="2629" y="6014"/>
                </a:lnTo>
                <a:lnTo>
                  <a:pt x="2623" y="6021"/>
                </a:lnTo>
                <a:lnTo>
                  <a:pt x="2618" y="6028"/>
                </a:lnTo>
                <a:lnTo>
                  <a:pt x="2612" y="6036"/>
                </a:lnTo>
                <a:lnTo>
                  <a:pt x="2609" y="6045"/>
                </a:lnTo>
                <a:lnTo>
                  <a:pt x="2607" y="6054"/>
                </a:lnTo>
                <a:lnTo>
                  <a:pt x="2606" y="6061"/>
                </a:lnTo>
                <a:lnTo>
                  <a:pt x="2607" y="6068"/>
                </a:lnTo>
                <a:lnTo>
                  <a:pt x="2608" y="6075"/>
                </a:lnTo>
                <a:lnTo>
                  <a:pt x="2596" y="6119"/>
                </a:lnTo>
                <a:lnTo>
                  <a:pt x="2586" y="6151"/>
                </a:lnTo>
                <a:lnTo>
                  <a:pt x="2574" y="6168"/>
                </a:lnTo>
                <a:lnTo>
                  <a:pt x="2554" y="6172"/>
                </a:lnTo>
                <a:lnTo>
                  <a:pt x="2544" y="6167"/>
                </a:lnTo>
                <a:lnTo>
                  <a:pt x="2542" y="6153"/>
                </a:lnTo>
                <a:lnTo>
                  <a:pt x="2548" y="6119"/>
                </a:lnTo>
                <a:lnTo>
                  <a:pt x="2565" y="6060"/>
                </a:lnTo>
                <a:lnTo>
                  <a:pt x="2570" y="6053"/>
                </a:lnTo>
                <a:lnTo>
                  <a:pt x="2573" y="6045"/>
                </a:lnTo>
                <a:close/>
                <a:moveTo>
                  <a:pt x="2193" y="7303"/>
                </a:moveTo>
                <a:lnTo>
                  <a:pt x="2196" y="7297"/>
                </a:lnTo>
                <a:lnTo>
                  <a:pt x="2203" y="7293"/>
                </a:lnTo>
                <a:lnTo>
                  <a:pt x="2211" y="7290"/>
                </a:lnTo>
                <a:lnTo>
                  <a:pt x="2218" y="7290"/>
                </a:lnTo>
                <a:lnTo>
                  <a:pt x="2227" y="7296"/>
                </a:lnTo>
                <a:lnTo>
                  <a:pt x="2231" y="7306"/>
                </a:lnTo>
                <a:lnTo>
                  <a:pt x="2231" y="7319"/>
                </a:lnTo>
                <a:lnTo>
                  <a:pt x="2229" y="7333"/>
                </a:lnTo>
                <a:lnTo>
                  <a:pt x="2217" y="7340"/>
                </a:lnTo>
                <a:lnTo>
                  <a:pt x="2207" y="7349"/>
                </a:lnTo>
                <a:lnTo>
                  <a:pt x="2199" y="7361"/>
                </a:lnTo>
                <a:lnTo>
                  <a:pt x="2193" y="7373"/>
                </a:lnTo>
                <a:lnTo>
                  <a:pt x="2192" y="7380"/>
                </a:lnTo>
                <a:lnTo>
                  <a:pt x="2191" y="7387"/>
                </a:lnTo>
                <a:lnTo>
                  <a:pt x="2192" y="7393"/>
                </a:lnTo>
                <a:lnTo>
                  <a:pt x="2193" y="7399"/>
                </a:lnTo>
                <a:lnTo>
                  <a:pt x="2164" y="7447"/>
                </a:lnTo>
                <a:lnTo>
                  <a:pt x="2151" y="7469"/>
                </a:lnTo>
                <a:lnTo>
                  <a:pt x="2143" y="7477"/>
                </a:lnTo>
                <a:lnTo>
                  <a:pt x="2132" y="7486"/>
                </a:lnTo>
                <a:lnTo>
                  <a:pt x="2136" y="7432"/>
                </a:lnTo>
                <a:lnTo>
                  <a:pt x="2154" y="7387"/>
                </a:lnTo>
                <a:lnTo>
                  <a:pt x="2176" y="7347"/>
                </a:lnTo>
                <a:lnTo>
                  <a:pt x="2193" y="7303"/>
                </a:lnTo>
                <a:close/>
                <a:moveTo>
                  <a:pt x="3215" y="3257"/>
                </a:moveTo>
                <a:lnTo>
                  <a:pt x="3211" y="3278"/>
                </a:lnTo>
                <a:lnTo>
                  <a:pt x="3205" y="3301"/>
                </a:lnTo>
                <a:lnTo>
                  <a:pt x="3196" y="3324"/>
                </a:lnTo>
                <a:lnTo>
                  <a:pt x="3180" y="3352"/>
                </a:lnTo>
                <a:lnTo>
                  <a:pt x="3195" y="3304"/>
                </a:lnTo>
                <a:lnTo>
                  <a:pt x="3203" y="3277"/>
                </a:lnTo>
                <a:lnTo>
                  <a:pt x="3209" y="3264"/>
                </a:lnTo>
                <a:lnTo>
                  <a:pt x="3215" y="3257"/>
                </a:lnTo>
                <a:close/>
                <a:moveTo>
                  <a:pt x="2239" y="6661"/>
                </a:moveTo>
                <a:lnTo>
                  <a:pt x="2240" y="6650"/>
                </a:lnTo>
                <a:lnTo>
                  <a:pt x="2243" y="6642"/>
                </a:lnTo>
                <a:lnTo>
                  <a:pt x="2248" y="6637"/>
                </a:lnTo>
                <a:lnTo>
                  <a:pt x="2251" y="6637"/>
                </a:lnTo>
                <a:lnTo>
                  <a:pt x="2253" y="6640"/>
                </a:lnTo>
                <a:lnTo>
                  <a:pt x="2252" y="6646"/>
                </a:lnTo>
                <a:lnTo>
                  <a:pt x="2249" y="6654"/>
                </a:lnTo>
                <a:lnTo>
                  <a:pt x="2244" y="6663"/>
                </a:lnTo>
                <a:lnTo>
                  <a:pt x="2241" y="6662"/>
                </a:lnTo>
                <a:lnTo>
                  <a:pt x="2239" y="6661"/>
                </a:lnTo>
                <a:close/>
                <a:moveTo>
                  <a:pt x="2276" y="6645"/>
                </a:moveTo>
                <a:lnTo>
                  <a:pt x="2277" y="6662"/>
                </a:lnTo>
                <a:lnTo>
                  <a:pt x="2285" y="6674"/>
                </a:lnTo>
                <a:lnTo>
                  <a:pt x="2296" y="6682"/>
                </a:lnTo>
                <a:lnTo>
                  <a:pt x="2312" y="6685"/>
                </a:lnTo>
                <a:lnTo>
                  <a:pt x="2322" y="6684"/>
                </a:lnTo>
                <a:lnTo>
                  <a:pt x="2333" y="6682"/>
                </a:lnTo>
                <a:lnTo>
                  <a:pt x="2343" y="6677"/>
                </a:lnTo>
                <a:lnTo>
                  <a:pt x="2352" y="6671"/>
                </a:lnTo>
                <a:lnTo>
                  <a:pt x="2347" y="6687"/>
                </a:lnTo>
                <a:lnTo>
                  <a:pt x="2343" y="6702"/>
                </a:lnTo>
                <a:lnTo>
                  <a:pt x="2338" y="6719"/>
                </a:lnTo>
                <a:lnTo>
                  <a:pt x="2334" y="6734"/>
                </a:lnTo>
                <a:lnTo>
                  <a:pt x="2330" y="6741"/>
                </a:lnTo>
                <a:lnTo>
                  <a:pt x="2327" y="6748"/>
                </a:lnTo>
                <a:lnTo>
                  <a:pt x="2321" y="6742"/>
                </a:lnTo>
                <a:lnTo>
                  <a:pt x="2315" y="6737"/>
                </a:lnTo>
                <a:lnTo>
                  <a:pt x="2307" y="6734"/>
                </a:lnTo>
                <a:lnTo>
                  <a:pt x="2297" y="6733"/>
                </a:lnTo>
                <a:lnTo>
                  <a:pt x="2281" y="6736"/>
                </a:lnTo>
                <a:lnTo>
                  <a:pt x="2267" y="6741"/>
                </a:lnTo>
                <a:lnTo>
                  <a:pt x="2254" y="6751"/>
                </a:lnTo>
                <a:lnTo>
                  <a:pt x="2243" y="6763"/>
                </a:lnTo>
                <a:lnTo>
                  <a:pt x="2247" y="6739"/>
                </a:lnTo>
                <a:lnTo>
                  <a:pt x="2253" y="6716"/>
                </a:lnTo>
                <a:lnTo>
                  <a:pt x="2262" y="6687"/>
                </a:lnTo>
                <a:lnTo>
                  <a:pt x="2276" y="6645"/>
                </a:lnTo>
                <a:close/>
                <a:moveTo>
                  <a:pt x="3378" y="2716"/>
                </a:moveTo>
                <a:lnTo>
                  <a:pt x="3375" y="2723"/>
                </a:lnTo>
                <a:lnTo>
                  <a:pt x="3373" y="2722"/>
                </a:lnTo>
                <a:lnTo>
                  <a:pt x="3373" y="2721"/>
                </a:lnTo>
                <a:lnTo>
                  <a:pt x="3374" y="2720"/>
                </a:lnTo>
                <a:lnTo>
                  <a:pt x="3378" y="2716"/>
                </a:lnTo>
                <a:close/>
                <a:moveTo>
                  <a:pt x="2004" y="7551"/>
                </a:moveTo>
                <a:lnTo>
                  <a:pt x="2008" y="7556"/>
                </a:lnTo>
                <a:lnTo>
                  <a:pt x="2013" y="7559"/>
                </a:lnTo>
                <a:lnTo>
                  <a:pt x="2019" y="7562"/>
                </a:lnTo>
                <a:lnTo>
                  <a:pt x="2025" y="7563"/>
                </a:lnTo>
                <a:lnTo>
                  <a:pt x="2018" y="7580"/>
                </a:lnTo>
                <a:lnTo>
                  <a:pt x="2012" y="7597"/>
                </a:lnTo>
                <a:lnTo>
                  <a:pt x="2006" y="7612"/>
                </a:lnTo>
                <a:lnTo>
                  <a:pt x="2001" y="7627"/>
                </a:lnTo>
                <a:lnTo>
                  <a:pt x="1994" y="7629"/>
                </a:lnTo>
                <a:lnTo>
                  <a:pt x="1988" y="7631"/>
                </a:lnTo>
                <a:lnTo>
                  <a:pt x="1982" y="7634"/>
                </a:lnTo>
                <a:lnTo>
                  <a:pt x="1976" y="7639"/>
                </a:lnTo>
                <a:lnTo>
                  <a:pt x="1983" y="7618"/>
                </a:lnTo>
                <a:lnTo>
                  <a:pt x="1989" y="7598"/>
                </a:lnTo>
                <a:lnTo>
                  <a:pt x="1996" y="7575"/>
                </a:lnTo>
                <a:lnTo>
                  <a:pt x="2004" y="7551"/>
                </a:lnTo>
                <a:close/>
                <a:moveTo>
                  <a:pt x="1931" y="7786"/>
                </a:moveTo>
                <a:lnTo>
                  <a:pt x="1936" y="7769"/>
                </a:lnTo>
                <a:lnTo>
                  <a:pt x="1941" y="7750"/>
                </a:lnTo>
                <a:lnTo>
                  <a:pt x="1949" y="7726"/>
                </a:lnTo>
                <a:lnTo>
                  <a:pt x="1958" y="7698"/>
                </a:lnTo>
                <a:lnTo>
                  <a:pt x="1961" y="7702"/>
                </a:lnTo>
                <a:lnTo>
                  <a:pt x="1965" y="7705"/>
                </a:lnTo>
                <a:lnTo>
                  <a:pt x="1969" y="7707"/>
                </a:lnTo>
                <a:lnTo>
                  <a:pt x="1974" y="7709"/>
                </a:lnTo>
                <a:lnTo>
                  <a:pt x="1969" y="7728"/>
                </a:lnTo>
                <a:lnTo>
                  <a:pt x="1964" y="7746"/>
                </a:lnTo>
                <a:lnTo>
                  <a:pt x="1960" y="7761"/>
                </a:lnTo>
                <a:lnTo>
                  <a:pt x="1957" y="7775"/>
                </a:lnTo>
                <a:lnTo>
                  <a:pt x="1949" y="7778"/>
                </a:lnTo>
                <a:lnTo>
                  <a:pt x="1943" y="7780"/>
                </a:lnTo>
                <a:lnTo>
                  <a:pt x="1937" y="7782"/>
                </a:lnTo>
                <a:lnTo>
                  <a:pt x="1931" y="7786"/>
                </a:lnTo>
                <a:close/>
                <a:moveTo>
                  <a:pt x="3763" y="1293"/>
                </a:moveTo>
                <a:lnTo>
                  <a:pt x="3757" y="1291"/>
                </a:lnTo>
                <a:lnTo>
                  <a:pt x="3749" y="1290"/>
                </a:lnTo>
                <a:lnTo>
                  <a:pt x="3745" y="1291"/>
                </a:lnTo>
                <a:lnTo>
                  <a:pt x="3741" y="1292"/>
                </a:lnTo>
                <a:lnTo>
                  <a:pt x="3745" y="1282"/>
                </a:lnTo>
                <a:lnTo>
                  <a:pt x="3749" y="1272"/>
                </a:lnTo>
                <a:lnTo>
                  <a:pt x="3758" y="1284"/>
                </a:lnTo>
                <a:lnTo>
                  <a:pt x="3763" y="1293"/>
                </a:lnTo>
                <a:close/>
                <a:moveTo>
                  <a:pt x="3659" y="1726"/>
                </a:moveTo>
                <a:lnTo>
                  <a:pt x="3662" y="1711"/>
                </a:lnTo>
                <a:lnTo>
                  <a:pt x="3670" y="1692"/>
                </a:lnTo>
                <a:lnTo>
                  <a:pt x="3688" y="1646"/>
                </a:lnTo>
                <a:lnTo>
                  <a:pt x="3721" y="1550"/>
                </a:lnTo>
                <a:lnTo>
                  <a:pt x="3750" y="1459"/>
                </a:lnTo>
                <a:lnTo>
                  <a:pt x="3764" y="1421"/>
                </a:lnTo>
                <a:lnTo>
                  <a:pt x="3779" y="1386"/>
                </a:lnTo>
                <a:lnTo>
                  <a:pt x="3813" y="1302"/>
                </a:lnTo>
                <a:lnTo>
                  <a:pt x="3852" y="1199"/>
                </a:lnTo>
                <a:lnTo>
                  <a:pt x="3875" y="1140"/>
                </a:lnTo>
                <a:lnTo>
                  <a:pt x="3890" y="1118"/>
                </a:lnTo>
                <a:lnTo>
                  <a:pt x="3908" y="1119"/>
                </a:lnTo>
                <a:lnTo>
                  <a:pt x="3898" y="1167"/>
                </a:lnTo>
                <a:lnTo>
                  <a:pt x="3890" y="1208"/>
                </a:lnTo>
                <a:lnTo>
                  <a:pt x="3879" y="1243"/>
                </a:lnTo>
                <a:lnTo>
                  <a:pt x="3861" y="1276"/>
                </a:lnTo>
                <a:lnTo>
                  <a:pt x="3832" y="1329"/>
                </a:lnTo>
                <a:lnTo>
                  <a:pt x="3813" y="1382"/>
                </a:lnTo>
                <a:lnTo>
                  <a:pt x="3792" y="1443"/>
                </a:lnTo>
                <a:lnTo>
                  <a:pt x="3760" y="1521"/>
                </a:lnTo>
                <a:lnTo>
                  <a:pt x="3738" y="1575"/>
                </a:lnTo>
                <a:lnTo>
                  <a:pt x="3723" y="1632"/>
                </a:lnTo>
                <a:lnTo>
                  <a:pt x="3704" y="1703"/>
                </a:lnTo>
                <a:lnTo>
                  <a:pt x="3674" y="1805"/>
                </a:lnTo>
                <a:lnTo>
                  <a:pt x="3630" y="1932"/>
                </a:lnTo>
                <a:lnTo>
                  <a:pt x="3610" y="1995"/>
                </a:lnTo>
                <a:lnTo>
                  <a:pt x="3602" y="2020"/>
                </a:lnTo>
                <a:lnTo>
                  <a:pt x="3596" y="2036"/>
                </a:lnTo>
                <a:lnTo>
                  <a:pt x="3580" y="2073"/>
                </a:lnTo>
                <a:lnTo>
                  <a:pt x="3567" y="2113"/>
                </a:lnTo>
                <a:lnTo>
                  <a:pt x="3554" y="2152"/>
                </a:lnTo>
                <a:lnTo>
                  <a:pt x="3544" y="2193"/>
                </a:lnTo>
                <a:lnTo>
                  <a:pt x="3542" y="2198"/>
                </a:lnTo>
                <a:lnTo>
                  <a:pt x="3538" y="2204"/>
                </a:lnTo>
                <a:lnTo>
                  <a:pt x="3532" y="2212"/>
                </a:lnTo>
                <a:lnTo>
                  <a:pt x="3523" y="2226"/>
                </a:lnTo>
                <a:lnTo>
                  <a:pt x="3565" y="2065"/>
                </a:lnTo>
                <a:lnTo>
                  <a:pt x="3585" y="1989"/>
                </a:lnTo>
                <a:lnTo>
                  <a:pt x="3594" y="1953"/>
                </a:lnTo>
                <a:lnTo>
                  <a:pt x="3603" y="1917"/>
                </a:lnTo>
                <a:lnTo>
                  <a:pt x="3623" y="1853"/>
                </a:lnTo>
                <a:lnTo>
                  <a:pt x="3640" y="1809"/>
                </a:lnTo>
                <a:lnTo>
                  <a:pt x="3652" y="1771"/>
                </a:lnTo>
                <a:lnTo>
                  <a:pt x="3659" y="1726"/>
                </a:lnTo>
                <a:close/>
                <a:moveTo>
                  <a:pt x="2193" y="6530"/>
                </a:moveTo>
                <a:lnTo>
                  <a:pt x="2197" y="6533"/>
                </a:lnTo>
                <a:lnTo>
                  <a:pt x="2202" y="6534"/>
                </a:lnTo>
                <a:lnTo>
                  <a:pt x="2207" y="6536"/>
                </a:lnTo>
                <a:lnTo>
                  <a:pt x="2213" y="6536"/>
                </a:lnTo>
                <a:lnTo>
                  <a:pt x="2217" y="6536"/>
                </a:lnTo>
                <a:lnTo>
                  <a:pt x="2221" y="6535"/>
                </a:lnTo>
                <a:lnTo>
                  <a:pt x="2217" y="6548"/>
                </a:lnTo>
                <a:lnTo>
                  <a:pt x="2214" y="6561"/>
                </a:lnTo>
                <a:lnTo>
                  <a:pt x="2210" y="6575"/>
                </a:lnTo>
                <a:lnTo>
                  <a:pt x="2206" y="6589"/>
                </a:lnTo>
                <a:lnTo>
                  <a:pt x="2201" y="6588"/>
                </a:lnTo>
                <a:lnTo>
                  <a:pt x="2197" y="6588"/>
                </a:lnTo>
                <a:lnTo>
                  <a:pt x="2186" y="6589"/>
                </a:lnTo>
                <a:lnTo>
                  <a:pt x="2176" y="6591"/>
                </a:lnTo>
                <a:lnTo>
                  <a:pt x="2180" y="6577"/>
                </a:lnTo>
                <a:lnTo>
                  <a:pt x="2184" y="6560"/>
                </a:lnTo>
                <a:lnTo>
                  <a:pt x="2188" y="6545"/>
                </a:lnTo>
                <a:lnTo>
                  <a:pt x="2193" y="6530"/>
                </a:lnTo>
                <a:close/>
                <a:moveTo>
                  <a:pt x="4260" y="619"/>
                </a:moveTo>
                <a:lnTo>
                  <a:pt x="4262" y="619"/>
                </a:lnTo>
                <a:lnTo>
                  <a:pt x="4264" y="618"/>
                </a:lnTo>
                <a:lnTo>
                  <a:pt x="4258" y="630"/>
                </a:lnTo>
                <a:lnTo>
                  <a:pt x="4249" y="641"/>
                </a:lnTo>
                <a:lnTo>
                  <a:pt x="4239" y="649"/>
                </a:lnTo>
                <a:lnTo>
                  <a:pt x="4224" y="655"/>
                </a:lnTo>
                <a:lnTo>
                  <a:pt x="4226" y="641"/>
                </a:lnTo>
                <a:lnTo>
                  <a:pt x="4229" y="627"/>
                </a:lnTo>
                <a:lnTo>
                  <a:pt x="4233" y="613"/>
                </a:lnTo>
                <a:lnTo>
                  <a:pt x="4237" y="599"/>
                </a:lnTo>
                <a:lnTo>
                  <a:pt x="4239" y="607"/>
                </a:lnTo>
                <a:lnTo>
                  <a:pt x="4244" y="613"/>
                </a:lnTo>
                <a:lnTo>
                  <a:pt x="4251" y="618"/>
                </a:lnTo>
                <a:lnTo>
                  <a:pt x="4260" y="619"/>
                </a:lnTo>
                <a:close/>
                <a:moveTo>
                  <a:pt x="4180" y="410"/>
                </a:moveTo>
                <a:lnTo>
                  <a:pt x="4175" y="410"/>
                </a:lnTo>
                <a:lnTo>
                  <a:pt x="4171" y="411"/>
                </a:lnTo>
                <a:lnTo>
                  <a:pt x="4177" y="387"/>
                </a:lnTo>
                <a:lnTo>
                  <a:pt x="4186" y="369"/>
                </a:lnTo>
                <a:lnTo>
                  <a:pt x="4197" y="355"/>
                </a:lnTo>
                <a:lnTo>
                  <a:pt x="4211" y="344"/>
                </a:lnTo>
                <a:lnTo>
                  <a:pt x="4215" y="352"/>
                </a:lnTo>
                <a:lnTo>
                  <a:pt x="4216" y="359"/>
                </a:lnTo>
                <a:lnTo>
                  <a:pt x="4210" y="376"/>
                </a:lnTo>
                <a:lnTo>
                  <a:pt x="4194" y="415"/>
                </a:lnTo>
                <a:lnTo>
                  <a:pt x="4192" y="413"/>
                </a:lnTo>
                <a:lnTo>
                  <a:pt x="4188" y="411"/>
                </a:lnTo>
                <a:lnTo>
                  <a:pt x="4185" y="410"/>
                </a:lnTo>
                <a:lnTo>
                  <a:pt x="4180" y="410"/>
                </a:lnTo>
                <a:close/>
                <a:moveTo>
                  <a:pt x="4193" y="776"/>
                </a:moveTo>
                <a:lnTo>
                  <a:pt x="4197" y="779"/>
                </a:lnTo>
                <a:lnTo>
                  <a:pt x="4199" y="782"/>
                </a:lnTo>
                <a:lnTo>
                  <a:pt x="4197" y="804"/>
                </a:lnTo>
                <a:lnTo>
                  <a:pt x="4196" y="823"/>
                </a:lnTo>
                <a:lnTo>
                  <a:pt x="4194" y="837"/>
                </a:lnTo>
                <a:lnTo>
                  <a:pt x="4191" y="847"/>
                </a:lnTo>
                <a:lnTo>
                  <a:pt x="4189" y="847"/>
                </a:lnTo>
                <a:lnTo>
                  <a:pt x="4188" y="846"/>
                </a:lnTo>
                <a:lnTo>
                  <a:pt x="4180" y="847"/>
                </a:lnTo>
                <a:lnTo>
                  <a:pt x="4174" y="849"/>
                </a:lnTo>
                <a:lnTo>
                  <a:pt x="4171" y="835"/>
                </a:lnTo>
                <a:lnTo>
                  <a:pt x="4173" y="815"/>
                </a:lnTo>
                <a:lnTo>
                  <a:pt x="4179" y="794"/>
                </a:lnTo>
                <a:lnTo>
                  <a:pt x="4193" y="776"/>
                </a:lnTo>
                <a:close/>
                <a:moveTo>
                  <a:pt x="3569" y="1800"/>
                </a:moveTo>
                <a:lnTo>
                  <a:pt x="3572" y="1802"/>
                </a:lnTo>
                <a:lnTo>
                  <a:pt x="3576" y="1803"/>
                </a:lnTo>
                <a:lnTo>
                  <a:pt x="3580" y="1805"/>
                </a:lnTo>
                <a:lnTo>
                  <a:pt x="3585" y="1805"/>
                </a:lnTo>
                <a:lnTo>
                  <a:pt x="3594" y="1804"/>
                </a:lnTo>
                <a:lnTo>
                  <a:pt x="3602" y="1801"/>
                </a:lnTo>
                <a:lnTo>
                  <a:pt x="3596" y="1822"/>
                </a:lnTo>
                <a:lnTo>
                  <a:pt x="3589" y="1843"/>
                </a:lnTo>
                <a:lnTo>
                  <a:pt x="3583" y="1863"/>
                </a:lnTo>
                <a:lnTo>
                  <a:pt x="3578" y="1880"/>
                </a:lnTo>
                <a:lnTo>
                  <a:pt x="3574" y="1878"/>
                </a:lnTo>
                <a:lnTo>
                  <a:pt x="3571" y="1877"/>
                </a:lnTo>
                <a:lnTo>
                  <a:pt x="3567" y="1876"/>
                </a:lnTo>
                <a:lnTo>
                  <a:pt x="3561" y="1876"/>
                </a:lnTo>
                <a:lnTo>
                  <a:pt x="3553" y="1877"/>
                </a:lnTo>
                <a:lnTo>
                  <a:pt x="3546" y="1879"/>
                </a:lnTo>
                <a:lnTo>
                  <a:pt x="3550" y="1861"/>
                </a:lnTo>
                <a:lnTo>
                  <a:pt x="3556" y="1841"/>
                </a:lnTo>
                <a:lnTo>
                  <a:pt x="3561" y="1821"/>
                </a:lnTo>
                <a:lnTo>
                  <a:pt x="3569" y="1800"/>
                </a:lnTo>
                <a:close/>
                <a:moveTo>
                  <a:pt x="3250" y="2843"/>
                </a:moveTo>
                <a:lnTo>
                  <a:pt x="3251" y="2843"/>
                </a:lnTo>
                <a:lnTo>
                  <a:pt x="3251" y="2843"/>
                </a:lnTo>
                <a:lnTo>
                  <a:pt x="3257" y="2843"/>
                </a:lnTo>
                <a:lnTo>
                  <a:pt x="3262" y="2842"/>
                </a:lnTo>
                <a:lnTo>
                  <a:pt x="3268" y="2840"/>
                </a:lnTo>
                <a:lnTo>
                  <a:pt x="3273" y="2838"/>
                </a:lnTo>
                <a:lnTo>
                  <a:pt x="3270" y="2857"/>
                </a:lnTo>
                <a:lnTo>
                  <a:pt x="3267" y="2876"/>
                </a:lnTo>
                <a:lnTo>
                  <a:pt x="3262" y="2895"/>
                </a:lnTo>
                <a:lnTo>
                  <a:pt x="3258" y="2913"/>
                </a:lnTo>
                <a:lnTo>
                  <a:pt x="3253" y="2909"/>
                </a:lnTo>
                <a:lnTo>
                  <a:pt x="3247" y="2905"/>
                </a:lnTo>
                <a:lnTo>
                  <a:pt x="3240" y="2903"/>
                </a:lnTo>
                <a:lnTo>
                  <a:pt x="3232" y="2902"/>
                </a:lnTo>
                <a:lnTo>
                  <a:pt x="3231" y="2902"/>
                </a:lnTo>
                <a:lnTo>
                  <a:pt x="3230" y="2903"/>
                </a:lnTo>
                <a:lnTo>
                  <a:pt x="3236" y="2888"/>
                </a:lnTo>
                <a:lnTo>
                  <a:pt x="3241" y="2872"/>
                </a:lnTo>
                <a:lnTo>
                  <a:pt x="3246" y="2858"/>
                </a:lnTo>
                <a:lnTo>
                  <a:pt x="3250" y="2843"/>
                </a:lnTo>
                <a:close/>
                <a:moveTo>
                  <a:pt x="2941" y="3347"/>
                </a:moveTo>
                <a:lnTo>
                  <a:pt x="2934" y="3348"/>
                </a:lnTo>
                <a:lnTo>
                  <a:pt x="2927" y="3350"/>
                </a:lnTo>
                <a:lnTo>
                  <a:pt x="2920" y="3353"/>
                </a:lnTo>
                <a:lnTo>
                  <a:pt x="2913" y="3357"/>
                </a:lnTo>
                <a:lnTo>
                  <a:pt x="2918" y="3333"/>
                </a:lnTo>
                <a:lnTo>
                  <a:pt x="2923" y="3310"/>
                </a:lnTo>
                <a:lnTo>
                  <a:pt x="2928" y="3287"/>
                </a:lnTo>
                <a:lnTo>
                  <a:pt x="2933" y="3265"/>
                </a:lnTo>
                <a:lnTo>
                  <a:pt x="2937" y="3273"/>
                </a:lnTo>
                <a:lnTo>
                  <a:pt x="2943" y="3279"/>
                </a:lnTo>
                <a:lnTo>
                  <a:pt x="2952" y="3283"/>
                </a:lnTo>
                <a:lnTo>
                  <a:pt x="2962" y="3284"/>
                </a:lnTo>
                <a:lnTo>
                  <a:pt x="2962" y="3284"/>
                </a:lnTo>
                <a:lnTo>
                  <a:pt x="2962" y="3284"/>
                </a:lnTo>
                <a:lnTo>
                  <a:pt x="2958" y="3300"/>
                </a:lnTo>
                <a:lnTo>
                  <a:pt x="2953" y="3315"/>
                </a:lnTo>
                <a:lnTo>
                  <a:pt x="2948" y="3331"/>
                </a:lnTo>
                <a:lnTo>
                  <a:pt x="2943" y="3348"/>
                </a:lnTo>
                <a:lnTo>
                  <a:pt x="2942" y="3348"/>
                </a:lnTo>
                <a:lnTo>
                  <a:pt x="2941" y="3347"/>
                </a:lnTo>
                <a:close/>
                <a:moveTo>
                  <a:pt x="1749" y="9084"/>
                </a:moveTo>
                <a:lnTo>
                  <a:pt x="1741" y="9065"/>
                </a:lnTo>
                <a:lnTo>
                  <a:pt x="1739" y="9056"/>
                </a:lnTo>
                <a:lnTo>
                  <a:pt x="1742" y="9051"/>
                </a:lnTo>
                <a:lnTo>
                  <a:pt x="1750" y="9042"/>
                </a:lnTo>
                <a:lnTo>
                  <a:pt x="1760" y="9053"/>
                </a:lnTo>
                <a:lnTo>
                  <a:pt x="1765" y="9060"/>
                </a:lnTo>
                <a:lnTo>
                  <a:pt x="1760" y="9069"/>
                </a:lnTo>
                <a:lnTo>
                  <a:pt x="1749" y="9084"/>
                </a:lnTo>
                <a:close/>
              </a:path>
            </a:pathLst>
          </a:custGeom>
          <a:solidFill>
            <a:prstClr val="white">
              <a:lumMod val="85000"/>
              <a:alpha val="12000"/>
            </a:prst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20437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60CCD-9A35-B50D-71B4-032535FEB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08CF0543-A4FD-E350-2FB9-1212FA446465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0E08C41-937D-F127-6F28-4A3ACC20F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83" y="2253448"/>
            <a:ext cx="3520345" cy="4637103"/>
          </a:xfrm>
          <a:prstGeom prst="rect">
            <a:avLst/>
          </a:prstGeom>
        </p:spPr>
        <p:txBody>
          <a:bodyPr vert="horz" wrap="square" lIns="121920" tIns="60960" rIns="121920" bIns="6096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1067"/>
              </a:spcAft>
            </a:pPr>
            <a:r>
              <a:rPr lang="en-US" sz="25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IMPROVEMENTS TO PR-2, INTERSECTIONS WITH PR-102, PR-3108, MAYAGÜEZ TERRACE, PR-239 (PR-2R), AND LUIS LLORENS TORRES ST. (SAN JUAN ST.), MAYAGÜEZ, PUERTO RICO (P-25-13) YP-2(96), AC-200241, DESIGN-BUILD PROJECT</a:t>
            </a:r>
            <a:endParaRPr lang="es-US" sz="25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23571A7-3446-CD3F-4DF5-B73EF5DE0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32</a:t>
            </a:fld>
            <a:endParaRPr lang="es-US"/>
          </a:p>
        </p:txBody>
      </p:sp>
      <p:grpSp>
        <p:nvGrpSpPr>
          <p:cNvPr id="12" name="Grupo 11">
            <a:extLst>
              <a:ext uri="{FF2B5EF4-FFF2-40B4-BE49-F238E27FC236}">
                <a16:creationId xmlns:a16="http://schemas.microsoft.com/office/drawing/2014/main" id="{B83E638B-74B3-BBB0-29F2-4BF0A3A03775}"/>
              </a:ext>
            </a:extLst>
          </p:cNvPr>
          <p:cNvGrpSpPr/>
          <p:nvPr/>
        </p:nvGrpSpPr>
        <p:grpSpPr>
          <a:xfrm>
            <a:off x="4292600" y="1559851"/>
            <a:ext cx="11303000" cy="6024298"/>
            <a:chOff x="4292600" y="1062303"/>
            <a:chExt cx="11303000" cy="6024298"/>
          </a:xfrm>
        </p:grpSpPr>
        <p:sp>
          <p:nvSpPr>
            <p:cNvPr id="5" name="Rectángulo 4">
              <a:extLst>
                <a:ext uri="{FF2B5EF4-FFF2-40B4-BE49-F238E27FC236}">
                  <a16:creationId xmlns:a16="http://schemas.microsoft.com/office/drawing/2014/main" id="{3938A37F-2532-E89C-DA2C-0D9907B8B101}"/>
                </a:ext>
              </a:extLst>
            </p:cNvPr>
            <p:cNvSpPr/>
            <p:nvPr/>
          </p:nvSpPr>
          <p:spPr>
            <a:xfrm>
              <a:off x="4292600" y="1062303"/>
              <a:ext cx="11303000" cy="602429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pic>
          <p:nvPicPr>
            <p:cNvPr id="8" name="Content Placeholder 10">
              <a:extLst>
                <a:ext uri="{FF2B5EF4-FFF2-40B4-BE49-F238E27FC236}">
                  <a16:creationId xmlns:a16="http://schemas.microsoft.com/office/drawing/2014/main" id="{C38C428A-E9A7-3376-1599-B504F824509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85805" y="1066800"/>
              <a:ext cx="10528795" cy="553228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891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964F0-160D-3750-7FA2-E0EFD793D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2BB0C84B-A6B1-9B90-039A-F78FA411EAF6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605BA0-AAAF-8C1F-7851-4D633BF4E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00" y="1828043"/>
            <a:ext cx="3733800" cy="5639557"/>
          </a:xfrm>
          <a:prstGeom prst="rect">
            <a:avLst/>
          </a:prstGeom>
        </p:spPr>
        <p:txBody>
          <a:bodyPr vert="horz" wrap="square" lIns="121920" tIns="60960" rIns="121920" bIns="6096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1067"/>
              </a:spcAft>
            </a:pPr>
            <a:r>
              <a:rPr lang="en-US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IMPROVEMENTS TO PR-2, INTERSECTIONS WITH PR-102, PR-3108, MAYAGÜEZ TERRACE, PR-239 (PR-2R), AND LUIS LLORENS TORRES ST. (SAN JUAN ST.), MAYAGÜEZ, PUERTO RICO (P-25-13) YP-2(96), AC-200241, DESIGN-BUILD PROJECT</a:t>
            </a:r>
            <a:endParaRPr lang="es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46D421-9F4C-EEF0-5076-6D342E2F9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33</a:t>
            </a:fld>
            <a:endParaRPr lang="es-US"/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57C92243-AFB9-9912-9243-36989051E8D4}"/>
              </a:ext>
            </a:extLst>
          </p:cNvPr>
          <p:cNvGrpSpPr/>
          <p:nvPr/>
        </p:nvGrpSpPr>
        <p:grpSpPr>
          <a:xfrm>
            <a:off x="4851400" y="1062302"/>
            <a:ext cx="10744200" cy="6782605"/>
            <a:chOff x="4851400" y="1180697"/>
            <a:chExt cx="10744200" cy="6782605"/>
          </a:xfrm>
        </p:grpSpPr>
        <p:sp>
          <p:nvSpPr>
            <p:cNvPr id="5" name="Rectángulo 4">
              <a:extLst>
                <a:ext uri="{FF2B5EF4-FFF2-40B4-BE49-F238E27FC236}">
                  <a16:creationId xmlns:a16="http://schemas.microsoft.com/office/drawing/2014/main" id="{14AE68EB-968F-1AD2-71A3-145DA6C94365}"/>
                </a:ext>
              </a:extLst>
            </p:cNvPr>
            <p:cNvSpPr/>
            <p:nvPr/>
          </p:nvSpPr>
          <p:spPr>
            <a:xfrm>
              <a:off x="4851400" y="1180697"/>
              <a:ext cx="10744200" cy="678260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pic>
          <p:nvPicPr>
            <p:cNvPr id="6" name="Picture 7">
              <a:extLst>
                <a:ext uri="{FF2B5EF4-FFF2-40B4-BE49-F238E27FC236}">
                  <a16:creationId xmlns:a16="http://schemas.microsoft.com/office/drawing/2014/main" id="{F11C940C-2BEB-6B83-56BC-FF2D759C3B5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7869" y="1401062"/>
              <a:ext cx="10283158" cy="629513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0A258AD1-8E7C-59D8-3817-5A1CB32B72CC}"/>
              </a:ext>
            </a:extLst>
          </p:cNvPr>
          <p:cNvSpPr txBox="1"/>
          <p:nvPr/>
        </p:nvSpPr>
        <p:spPr>
          <a:xfrm>
            <a:off x="8280400" y="8026940"/>
            <a:ext cx="4863691" cy="427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80990" indent="-380990">
              <a:lnSpc>
                <a:spcPct val="107000"/>
              </a:lnSpc>
              <a:spcAft>
                <a:spcPts val="1067"/>
              </a:spcAft>
              <a:buFont typeface="Wingdings" panose="05000000000000000000" pitchFamily="2" charset="2"/>
              <a:buChar char="Ø"/>
            </a:pPr>
            <a:r>
              <a:rPr lang="es-PR" sz="2133" kern="100" dirty="0">
                <a:solidFill>
                  <a:schemeClr val="bg1"/>
                </a:solidFill>
                <a:latin typeface="Calibri" panose="020F050202020403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Intersección La Vita (Southbound)</a:t>
            </a:r>
          </a:p>
        </p:txBody>
      </p:sp>
    </p:spTree>
    <p:extLst>
      <p:ext uri="{BB962C8B-B14F-4D97-AF65-F5344CB8AC3E}">
        <p14:creationId xmlns:p14="http://schemas.microsoft.com/office/powerpoint/2010/main" val="1593706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F4087-2895-01F1-E33C-214F6D7DCA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DE502781-2786-1626-B2A0-91A4562D52D3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35A38FF-1FC9-D090-CB37-B201B1BBA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653341"/>
            <a:ext cx="3733800" cy="5639557"/>
          </a:xfrm>
          <a:prstGeom prst="rect">
            <a:avLst/>
          </a:prstGeom>
        </p:spPr>
        <p:txBody>
          <a:bodyPr vert="horz" wrap="square" lIns="121920" tIns="60960" rIns="121920" bIns="6096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1067"/>
              </a:spcAft>
            </a:pPr>
            <a:r>
              <a:rPr lang="en-US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IMPROVEMENTS TO PR-2, INTERSECTIONS WITH PR-102, PR-3108, MAYAGÜEZ TERRACE, PR-239 (PR-2R), AND LUIS LLORENS TORRES ST. (SAN JUAN ST.), MAYAGÜEZ, PUERTO RICO (P-25-13) YP-2(96), AC-200241, DESIGN-BUILD PROJECT</a:t>
            </a:r>
            <a:endParaRPr lang="es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3507635-C212-0B73-6FDA-65D13613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34</a:t>
            </a:fld>
            <a:endParaRPr lang="es-US"/>
          </a:p>
        </p:txBody>
      </p:sp>
      <p:grpSp>
        <p:nvGrpSpPr>
          <p:cNvPr id="8" name="Grupo 7">
            <a:extLst>
              <a:ext uri="{FF2B5EF4-FFF2-40B4-BE49-F238E27FC236}">
                <a16:creationId xmlns:a16="http://schemas.microsoft.com/office/drawing/2014/main" id="{1DFA13A0-1D0C-B6D3-DBAC-2FED2F0D5FBB}"/>
              </a:ext>
            </a:extLst>
          </p:cNvPr>
          <p:cNvGrpSpPr/>
          <p:nvPr/>
        </p:nvGrpSpPr>
        <p:grpSpPr>
          <a:xfrm>
            <a:off x="4927600" y="1138502"/>
            <a:ext cx="10744200" cy="6710098"/>
            <a:chOff x="4927600" y="1138502"/>
            <a:chExt cx="10744200" cy="6710098"/>
          </a:xfrm>
        </p:grpSpPr>
        <p:sp>
          <p:nvSpPr>
            <p:cNvPr id="5" name="Rectángulo 4">
              <a:extLst>
                <a:ext uri="{FF2B5EF4-FFF2-40B4-BE49-F238E27FC236}">
                  <a16:creationId xmlns:a16="http://schemas.microsoft.com/office/drawing/2014/main" id="{E4F65E0B-DC79-8499-11F3-4ACAF97A1EF7}"/>
                </a:ext>
              </a:extLst>
            </p:cNvPr>
            <p:cNvSpPr/>
            <p:nvPr/>
          </p:nvSpPr>
          <p:spPr>
            <a:xfrm>
              <a:off x="4927600" y="1138502"/>
              <a:ext cx="10744200" cy="671009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449C967-B367-0FD8-9F4E-A02A1C2A4E2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08600" y="1524000"/>
              <a:ext cx="10097451" cy="579204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1" name="TextBox 8">
            <a:extLst>
              <a:ext uri="{FF2B5EF4-FFF2-40B4-BE49-F238E27FC236}">
                <a16:creationId xmlns:a16="http://schemas.microsoft.com/office/drawing/2014/main" id="{61D0F019-68FA-04CE-E585-2C6DF6E0E80B}"/>
              </a:ext>
            </a:extLst>
          </p:cNvPr>
          <p:cNvSpPr txBox="1"/>
          <p:nvPr/>
        </p:nvSpPr>
        <p:spPr>
          <a:xfrm>
            <a:off x="8128000" y="8047196"/>
            <a:ext cx="4863691" cy="427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80990" indent="-380990">
              <a:lnSpc>
                <a:spcPct val="107000"/>
              </a:lnSpc>
              <a:spcAft>
                <a:spcPts val="1067"/>
              </a:spcAft>
              <a:buFont typeface="Wingdings" panose="05000000000000000000" pitchFamily="2" charset="2"/>
              <a:buChar char="Ø"/>
            </a:pPr>
            <a:r>
              <a:rPr lang="es-PR" sz="2133" kern="100" dirty="0">
                <a:solidFill>
                  <a:schemeClr val="bg1"/>
                </a:solidFill>
                <a:latin typeface="Calibri" panose="020F050202020403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Intersección La Vita (</a:t>
            </a:r>
            <a:r>
              <a:rPr lang="es-PR" sz="2133" kern="100" dirty="0" err="1">
                <a:solidFill>
                  <a:schemeClr val="bg1"/>
                </a:solidFill>
                <a:latin typeface="Calibri" panose="020F050202020403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Northbound</a:t>
            </a:r>
            <a:r>
              <a:rPr lang="es-PR" sz="2133" kern="100" dirty="0">
                <a:solidFill>
                  <a:schemeClr val="bg1"/>
                </a:solidFill>
                <a:latin typeface="Calibri" panose="020F050202020403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77553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6282EF-9E90-1061-33C2-AB90DD966D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7191017E-5B3E-FCA0-1DE7-A925803009B4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C001D65-C966-8A04-29E4-8C3FB88D2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72" y="3429000"/>
            <a:ext cx="3733800" cy="2062103"/>
          </a:xfrm>
          <a:prstGeom prst="rect">
            <a:avLst/>
          </a:prstGeom>
        </p:spPr>
        <p:txBody>
          <a:bodyPr vert="horz" wrap="square" lIns="121920" tIns="60960" rIns="121920" bIns="60960" rtlCol="0" anchor="t">
            <a:spAutoFit/>
          </a:bodyPr>
          <a:lstStyle/>
          <a:p>
            <a:r>
              <a:rPr lang="es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PROYECTO PARA EL MANEJO DE </a:t>
            </a:r>
            <a:r>
              <a:rPr lang="es-US" sz="2800" b="1" kern="0" dirty="0">
                <a:solidFill>
                  <a:schemeClr val="bg1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Century Gothic" panose="020B0502020202020204" pitchFamily="34" charset="0"/>
              </a:rPr>
              <a:t>CONGESTIÓN</a:t>
            </a:r>
            <a:br>
              <a:rPr lang="es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</a:br>
            <a:r>
              <a:rPr lang="es-US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PR-18, PR-22 AND PR-17, SAN JUAN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41C57AE-84EA-789F-CAE2-899357C81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35</a:t>
            </a:fld>
            <a:endParaRPr lang="es-US"/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E069F7BC-0FBF-019C-64A6-D065CB75652A}"/>
              </a:ext>
            </a:extLst>
          </p:cNvPr>
          <p:cNvGrpSpPr/>
          <p:nvPr/>
        </p:nvGrpSpPr>
        <p:grpSpPr>
          <a:xfrm>
            <a:off x="4378928" y="1907351"/>
            <a:ext cx="11328400" cy="5105400"/>
            <a:chOff x="4800600" y="1828800"/>
            <a:chExt cx="11328400" cy="5105400"/>
          </a:xfrm>
        </p:grpSpPr>
        <p:sp>
          <p:nvSpPr>
            <p:cNvPr id="5" name="Rectángulo 4">
              <a:extLst>
                <a:ext uri="{FF2B5EF4-FFF2-40B4-BE49-F238E27FC236}">
                  <a16:creationId xmlns:a16="http://schemas.microsoft.com/office/drawing/2014/main" id="{5011FA92-6986-B203-A4AD-92C6D275F980}"/>
                </a:ext>
              </a:extLst>
            </p:cNvPr>
            <p:cNvSpPr/>
            <p:nvPr/>
          </p:nvSpPr>
          <p:spPr>
            <a:xfrm>
              <a:off x="4800600" y="1828800"/>
              <a:ext cx="11328400" cy="51054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pic>
          <p:nvPicPr>
            <p:cNvPr id="6" name="Picture 2">
              <a:extLst>
                <a:ext uri="{FF2B5EF4-FFF2-40B4-BE49-F238E27FC236}">
                  <a16:creationId xmlns:a16="http://schemas.microsoft.com/office/drawing/2014/main" id="{450E1247-771C-CB34-EDA9-299D1276E5F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059869" y="2091938"/>
              <a:ext cx="10904031" cy="44591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8212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6FDFB3-4718-9F9C-5184-78EA8AB1F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16">
            <a:extLst>
              <a:ext uri="{FF2B5EF4-FFF2-40B4-BE49-F238E27FC236}">
                <a16:creationId xmlns:a16="http://schemas.microsoft.com/office/drawing/2014/main" id="{AE638760-CA92-31D3-ED50-07F90C2F5409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2539" name="TextBox 2538">
            <a:extLst>
              <a:ext uri="{FF2B5EF4-FFF2-40B4-BE49-F238E27FC236}">
                <a16:creationId xmlns:a16="http://schemas.microsoft.com/office/drawing/2014/main" id="{3E2AFB83-B9F2-B159-5A45-9B45178C119C}"/>
              </a:ext>
            </a:extLst>
          </p:cNvPr>
          <p:cNvSpPr txBox="1"/>
          <p:nvPr/>
        </p:nvSpPr>
        <p:spPr>
          <a:xfrm>
            <a:off x="483696" y="546256"/>
            <a:ext cx="8737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US" sz="3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PROYECTO PARA EL MANEJO DE </a:t>
            </a:r>
            <a:r>
              <a:rPr lang="es-US" sz="3000" b="1" kern="0" dirty="0">
                <a:solidFill>
                  <a:schemeClr val="bg1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Century Gothic" panose="020B0502020202020204" pitchFamily="34" charset="0"/>
              </a:rPr>
              <a:t>CONGESTIÓN</a:t>
            </a:r>
          </a:p>
          <a:p>
            <a:r>
              <a:rPr lang="es-US" sz="3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PR-18, PR-22 AND PR-17, SAN JUAN</a:t>
            </a:r>
          </a:p>
        </p:txBody>
      </p:sp>
      <p:sp>
        <p:nvSpPr>
          <p:cNvPr id="2541" name="TextBox 2540">
            <a:extLst>
              <a:ext uri="{FF2B5EF4-FFF2-40B4-BE49-F238E27FC236}">
                <a16:creationId xmlns:a16="http://schemas.microsoft.com/office/drawing/2014/main" id="{CB31C639-A219-EEAD-FE87-FF0C3AA7DAFB}"/>
              </a:ext>
            </a:extLst>
          </p:cNvPr>
          <p:cNvSpPr txBox="1"/>
          <p:nvPr/>
        </p:nvSpPr>
        <p:spPr>
          <a:xfrm>
            <a:off x="483696" y="2063804"/>
            <a:ext cx="7620000" cy="6419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Localización: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San Juan</a:t>
            </a:r>
            <a:endParaRPr lang="en-US" sz="2800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Descripción del Proyecto (8 fases): Proyecto 1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– Mejoras preliminares de DTL: esta fase consiste en mejoras geométricas al carril reversible existente desde el kilómetro 0.0 hasta el kilómetro 3.0 en la PR-18. 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Proyecto 2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– Mejoras en la PR-17 desde el km 7.0 hasta el km 8.1 (Los Maestros). 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Proyecto 3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– Mejoras en la PR-17 desde el km 4.0 hasta el km 5.8 (Carretera Colectora/Expansión). 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Proyecto 4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– Ampliaciones de la PR-18 desde el km 0.0 hasta el km 3.0: Este proyecto propone ampliaciones en ambas direcciones de la PR-18. 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Proyecto 5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– Reparación y preservación de los puentes existentes sobre la Calle Calaf, la Avenida Chardón, la Avenida Jesús T. Piñero, la Avenida Domenech y la PR-17. 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Proyecto 6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– Mejoras en el intercambio de la PR-18 y la PR-22. 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Proyecto 7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- Paso elevado de la Avenida César González sobre la carretera PR-17. </a:t>
            </a: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Proyecto 8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- Carretera colectora en el lado oeste de la carretera PR-18.</a:t>
            </a:r>
            <a:endParaRPr lang="en-US" sz="2800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Tipos de Fondos: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CBDG-MIT (en proceso de solicitud de fondos), FHWA y Estatal</a:t>
            </a:r>
            <a:endParaRPr lang="en-US" sz="2800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marL="380990" indent="-380990" algn="just">
              <a:lnSpc>
                <a:spcPct val="107000"/>
              </a:lnSpc>
              <a:spcAft>
                <a:spcPts val="1067"/>
              </a:spcAft>
              <a:buFont typeface="Arial" panose="020B0604020202020204" pitchFamily="34" charset="0"/>
              <a:buChar char="•"/>
            </a:pPr>
            <a:r>
              <a:rPr lang="es-PR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Estimado Costo de Construcción: </a:t>
            </a:r>
            <a:r>
              <a:rPr lang="es-PR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$189,429,671.00</a:t>
            </a:r>
            <a:endParaRPr lang="en-US" sz="2800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</p:txBody>
      </p:sp>
      <p:pic>
        <p:nvPicPr>
          <p:cNvPr id="4" name="Marcador de posición de imagen 3">
            <a:extLst>
              <a:ext uri="{FF2B5EF4-FFF2-40B4-BE49-F238E27FC236}">
                <a16:creationId xmlns:a16="http://schemas.microsoft.com/office/drawing/2014/main" id="{E8356209-B877-C9FB-155E-CD8A8DF3424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911" r="44711"/>
          <a:stretch>
            <a:fillRect/>
          </a:stretch>
        </p:blipFill>
        <p:spPr bwMode="auto">
          <a:xfrm>
            <a:off x="7518400" y="0"/>
            <a:ext cx="8737600" cy="9144000"/>
          </a:xfrm>
          <a:custGeom>
            <a:avLst/>
            <a:gdLst>
              <a:gd name="T0" fmla="*/ 4234 w 5219"/>
              <a:gd name="T1" fmla="*/ 4234 w 5219"/>
              <a:gd name="T2" fmla="*/ 4234 w 5219"/>
              <a:gd name="T3" fmla="*/ 4234 w 5219"/>
              <a:gd name="T4" fmla="*/ 4234 w 5219"/>
              <a:gd name="T5" fmla="*/ 4234 w 5219"/>
              <a:gd name="T6" fmla="*/ 4234 w 5219"/>
              <a:gd name="T7" fmla="*/ 4234 w 5219"/>
              <a:gd name="T8" fmla="*/ 4234 w 5219"/>
              <a:gd name="T9" fmla="*/ 4234 w 5219"/>
              <a:gd name="T10" fmla="*/ 4234 w 5219"/>
              <a:gd name="T11" fmla="*/ 4234 w 5219"/>
              <a:gd name="T12" fmla="*/ 4234 w 5219"/>
              <a:gd name="T13" fmla="*/ 4234 w 5219"/>
              <a:gd name="T14" fmla="*/ 4234 w 5219"/>
              <a:gd name="T15" fmla="*/ 4234 w 5219"/>
              <a:gd name="T16" fmla="*/ 4234 w 5219"/>
              <a:gd name="T17" fmla="*/ 4234 w 5219"/>
              <a:gd name="T18" fmla="*/ 4234 w 5219"/>
              <a:gd name="T19" fmla="*/ 4234 w 5219"/>
              <a:gd name="T20" fmla="*/ 4234 w 5219"/>
              <a:gd name="T21" fmla="*/ 4234 w 5219"/>
              <a:gd name="T22" fmla="*/ 4234 w 5219"/>
              <a:gd name="T23" fmla="*/ 4234 w 5219"/>
              <a:gd name="T24" fmla="*/ 4234 w 5219"/>
              <a:gd name="T25" fmla="*/ 4234 w 5219"/>
              <a:gd name="T26" fmla="*/ 4234 w 5219"/>
              <a:gd name="T27" fmla="*/ 4234 w 5219"/>
              <a:gd name="T28" fmla="*/ 4234 w 5219"/>
              <a:gd name="T29" fmla="*/ 4234 w 5219"/>
              <a:gd name="T30" fmla="*/ 4234 w 5219"/>
              <a:gd name="T31" fmla="*/ 4234 w 5219"/>
              <a:gd name="T32" fmla="*/ 4234 w 5219"/>
              <a:gd name="T33" fmla="*/ 4234 w 5219"/>
              <a:gd name="T34" fmla="*/ 4234 w 5219"/>
              <a:gd name="T35" fmla="*/ 4234 w 5219"/>
              <a:gd name="T36" fmla="*/ 4234 w 5219"/>
              <a:gd name="T37" fmla="*/ 4234 w 5219"/>
              <a:gd name="T38" fmla="*/ 4234 w 5219"/>
              <a:gd name="T39" fmla="*/ 4234 w 5219"/>
              <a:gd name="T40" fmla="*/ 4234 w 5219"/>
              <a:gd name="T41" fmla="*/ 4234 w 5219"/>
              <a:gd name="T42" fmla="*/ 4234 w 5219"/>
              <a:gd name="T43" fmla="*/ 4234 w 5219"/>
              <a:gd name="T44" fmla="*/ 4234 w 5219"/>
              <a:gd name="T45" fmla="*/ 4234 w 5219"/>
              <a:gd name="T46" fmla="*/ 4234 w 5219"/>
              <a:gd name="T47" fmla="*/ 4234 w 5219"/>
              <a:gd name="T48" fmla="*/ 4234 w 5219"/>
              <a:gd name="T49" fmla="*/ 4234 w 5219"/>
              <a:gd name="T50" fmla="*/ 4234 w 5219"/>
              <a:gd name="T51" fmla="*/ 4234 w 5219"/>
              <a:gd name="T52" fmla="*/ 4234 w 5219"/>
              <a:gd name="T53" fmla="*/ 4234 w 5219"/>
              <a:gd name="T54" fmla="*/ 4234 w 5219"/>
              <a:gd name="T55" fmla="*/ 4234 w 5219"/>
              <a:gd name="T56" fmla="*/ 4234 w 5219"/>
              <a:gd name="T57" fmla="*/ 4234 w 5219"/>
              <a:gd name="T58" fmla="*/ 4234 w 5219"/>
              <a:gd name="T59" fmla="*/ 4234 w 5219"/>
              <a:gd name="T60" fmla="*/ 4234 w 5219"/>
              <a:gd name="T61" fmla="*/ 4234 w 5219"/>
              <a:gd name="T62" fmla="*/ 4234 w 5219"/>
              <a:gd name="T63" fmla="*/ 4234 w 5219"/>
              <a:gd name="T64" fmla="*/ 4234 w 5219"/>
              <a:gd name="T65" fmla="*/ 4234 w 5219"/>
              <a:gd name="T66" fmla="*/ 4234 w 5219"/>
              <a:gd name="T67" fmla="*/ 4234 w 5219"/>
              <a:gd name="T68" fmla="*/ 4234 w 5219"/>
              <a:gd name="T69" fmla="*/ 4234 w 5219"/>
              <a:gd name="T70" fmla="*/ 4234 w 5219"/>
              <a:gd name="T71" fmla="*/ 4234 w 5219"/>
              <a:gd name="T72" fmla="*/ 4234 w 5219"/>
              <a:gd name="T73" fmla="*/ 4234 w 5219"/>
              <a:gd name="T74" fmla="*/ 4234 w 5219"/>
              <a:gd name="T75" fmla="*/ 4234 w 5219"/>
              <a:gd name="T76" fmla="*/ 4234 w 5219"/>
              <a:gd name="T77" fmla="*/ 4234 w 5219"/>
              <a:gd name="T78" fmla="*/ 4234 w 5219"/>
              <a:gd name="T79" fmla="*/ 4234 w 5219"/>
              <a:gd name="T80" fmla="*/ 4234 w 5219"/>
              <a:gd name="T81" fmla="*/ 4234 w 5219"/>
              <a:gd name="T82" fmla="*/ 4234 w 5219"/>
              <a:gd name="T83" fmla="*/ 4234 w 5219"/>
              <a:gd name="T84" fmla="*/ 4234 w 5219"/>
              <a:gd name="T85" fmla="*/ 4234 w 5219"/>
              <a:gd name="T86" fmla="*/ 4234 w 5219"/>
              <a:gd name="T87" fmla="*/ 4234 w 5219"/>
              <a:gd name="T88" fmla="*/ 4234 w 5219"/>
              <a:gd name="T89" fmla="*/ 4234 w 5219"/>
              <a:gd name="T90" fmla="*/ 4234 w 5219"/>
              <a:gd name="T91" fmla="*/ 4234 w 5219"/>
              <a:gd name="T92" fmla="*/ 4234 w 5219"/>
              <a:gd name="T93" fmla="*/ 4234 w 5219"/>
              <a:gd name="T94" fmla="*/ 4234 w 5219"/>
              <a:gd name="T95" fmla="*/ 4234 w 5219"/>
              <a:gd name="T96" fmla="*/ 4234 w 5219"/>
              <a:gd name="T97" fmla="*/ 4234 w 5219"/>
              <a:gd name="T98" fmla="*/ 4234 w 5219"/>
              <a:gd name="T99" fmla="*/ 4234 w 5219"/>
              <a:gd name="T100" fmla="*/ 4234 w 5219"/>
              <a:gd name="T101" fmla="*/ 4234 w 5219"/>
              <a:gd name="T102" fmla="*/ 4234 w 5219"/>
              <a:gd name="T103" fmla="*/ 4234 w 5219"/>
              <a:gd name="T104" fmla="*/ 4234 w 5219"/>
              <a:gd name="T105" fmla="*/ 4234 w 5219"/>
              <a:gd name="T106" fmla="*/ 4234 w 5219"/>
              <a:gd name="T107" fmla="*/ 4234 w 5219"/>
              <a:gd name="T108" fmla="*/ 4234 w 5219"/>
              <a:gd name="T109" fmla="*/ 4234 w 5219"/>
              <a:gd name="T110" fmla="*/ 4234 w 5219"/>
              <a:gd name="T111" fmla="*/ 4234 w 5219"/>
              <a:gd name="T112" fmla="*/ 4234 w 5219"/>
              <a:gd name="T113" fmla="*/ 4234 w 5219"/>
              <a:gd name="T114" fmla="*/ 4234 w 5219"/>
              <a:gd name="T115" fmla="*/ 4234 w 5219"/>
              <a:gd name="T116" fmla="*/ 4234 w 5219"/>
              <a:gd name="T117" fmla="*/ 4234 w 5219"/>
              <a:gd name="T118" fmla="*/ 4234 w 5219"/>
              <a:gd name="T119" fmla="*/ 4234 w 5219"/>
              <a:gd name="T120" fmla="*/ 4234 w 5219"/>
              <a:gd name="T121" fmla="*/ 4234 w 5219"/>
              <a:gd name="T122" fmla="*/ 4234 w 5219"/>
              <a:gd name="T123" fmla="*/ 4234 w 5219"/>
              <a:gd name="T124" fmla="*/ 4234 w 5219"/>
              <a:gd name="T125" fmla="*/ 4234 w 5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1097" h="9856">
                <a:moveTo>
                  <a:pt x="1753" y="9430"/>
                </a:moveTo>
                <a:lnTo>
                  <a:pt x="1753" y="9434"/>
                </a:lnTo>
                <a:lnTo>
                  <a:pt x="1752" y="9438"/>
                </a:lnTo>
                <a:lnTo>
                  <a:pt x="1753" y="9434"/>
                </a:lnTo>
                <a:lnTo>
                  <a:pt x="1753" y="9430"/>
                </a:lnTo>
                <a:close/>
                <a:moveTo>
                  <a:pt x="3274" y="0"/>
                </a:moveTo>
                <a:lnTo>
                  <a:pt x="3285" y="0"/>
                </a:lnTo>
                <a:lnTo>
                  <a:pt x="3282" y="2"/>
                </a:lnTo>
                <a:lnTo>
                  <a:pt x="3278" y="3"/>
                </a:lnTo>
                <a:lnTo>
                  <a:pt x="3275" y="2"/>
                </a:lnTo>
                <a:lnTo>
                  <a:pt x="3274" y="0"/>
                </a:lnTo>
                <a:close/>
                <a:moveTo>
                  <a:pt x="3417" y="0"/>
                </a:moveTo>
                <a:lnTo>
                  <a:pt x="3436" y="0"/>
                </a:lnTo>
                <a:lnTo>
                  <a:pt x="3434" y="3"/>
                </a:lnTo>
                <a:lnTo>
                  <a:pt x="3431" y="5"/>
                </a:lnTo>
                <a:lnTo>
                  <a:pt x="3428" y="6"/>
                </a:lnTo>
                <a:lnTo>
                  <a:pt x="3425" y="6"/>
                </a:lnTo>
                <a:lnTo>
                  <a:pt x="3421" y="6"/>
                </a:lnTo>
                <a:lnTo>
                  <a:pt x="3419" y="5"/>
                </a:lnTo>
                <a:lnTo>
                  <a:pt x="3418" y="3"/>
                </a:lnTo>
                <a:lnTo>
                  <a:pt x="3417" y="0"/>
                </a:lnTo>
                <a:close/>
                <a:moveTo>
                  <a:pt x="3561" y="0"/>
                </a:moveTo>
                <a:lnTo>
                  <a:pt x="3587" y="0"/>
                </a:lnTo>
                <a:lnTo>
                  <a:pt x="3584" y="4"/>
                </a:lnTo>
                <a:lnTo>
                  <a:pt x="3580" y="7"/>
                </a:lnTo>
                <a:lnTo>
                  <a:pt x="3576" y="9"/>
                </a:lnTo>
                <a:lnTo>
                  <a:pt x="3571" y="10"/>
                </a:lnTo>
                <a:lnTo>
                  <a:pt x="3567" y="9"/>
                </a:lnTo>
                <a:lnTo>
                  <a:pt x="3563" y="7"/>
                </a:lnTo>
                <a:lnTo>
                  <a:pt x="3561" y="4"/>
                </a:lnTo>
                <a:lnTo>
                  <a:pt x="3561" y="0"/>
                </a:lnTo>
                <a:close/>
                <a:moveTo>
                  <a:pt x="3705" y="0"/>
                </a:moveTo>
                <a:lnTo>
                  <a:pt x="3738" y="0"/>
                </a:lnTo>
                <a:lnTo>
                  <a:pt x="3734" y="5"/>
                </a:lnTo>
                <a:lnTo>
                  <a:pt x="3729" y="9"/>
                </a:lnTo>
                <a:lnTo>
                  <a:pt x="3724" y="12"/>
                </a:lnTo>
                <a:lnTo>
                  <a:pt x="3718" y="13"/>
                </a:lnTo>
                <a:lnTo>
                  <a:pt x="3712" y="12"/>
                </a:lnTo>
                <a:lnTo>
                  <a:pt x="3707" y="9"/>
                </a:lnTo>
                <a:lnTo>
                  <a:pt x="3705" y="5"/>
                </a:lnTo>
                <a:lnTo>
                  <a:pt x="3705" y="0"/>
                </a:lnTo>
                <a:close/>
                <a:moveTo>
                  <a:pt x="3839" y="0"/>
                </a:moveTo>
                <a:lnTo>
                  <a:pt x="3925" y="0"/>
                </a:lnTo>
                <a:lnTo>
                  <a:pt x="3842" y="260"/>
                </a:lnTo>
                <a:lnTo>
                  <a:pt x="3807" y="385"/>
                </a:lnTo>
                <a:lnTo>
                  <a:pt x="3816" y="423"/>
                </a:lnTo>
                <a:lnTo>
                  <a:pt x="3865" y="421"/>
                </a:lnTo>
                <a:lnTo>
                  <a:pt x="3869" y="418"/>
                </a:lnTo>
                <a:lnTo>
                  <a:pt x="3874" y="416"/>
                </a:lnTo>
                <a:lnTo>
                  <a:pt x="3879" y="414"/>
                </a:lnTo>
                <a:lnTo>
                  <a:pt x="3883" y="414"/>
                </a:lnTo>
                <a:lnTo>
                  <a:pt x="3884" y="414"/>
                </a:lnTo>
                <a:lnTo>
                  <a:pt x="3884" y="414"/>
                </a:lnTo>
                <a:lnTo>
                  <a:pt x="3895" y="400"/>
                </a:lnTo>
                <a:lnTo>
                  <a:pt x="3907" y="377"/>
                </a:lnTo>
                <a:lnTo>
                  <a:pt x="3918" y="347"/>
                </a:lnTo>
                <a:lnTo>
                  <a:pt x="3929" y="312"/>
                </a:lnTo>
                <a:lnTo>
                  <a:pt x="3922" y="315"/>
                </a:lnTo>
                <a:lnTo>
                  <a:pt x="3915" y="316"/>
                </a:lnTo>
                <a:lnTo>
                  <a:pt x="3906" y="315"/>
                </a:lnTo>
                <a:lnTo>
                  <a:pt x="3900" y="309"/>
                </a:lnTo>
                <a:lnTo>
                  <a:pt x="3897" y="301"/>
                </a:lnTo>
                <a:lnTo>
                  <a:pt x="3898" y="291"/>
                </a:lnTo>
                <a:lnTo>
                  <a:pt x="3904" y="282"/>
                </a:lnTo>
                <a:lnTo>
                  <a:pt x="3911" y="274"/>
                </a:lnTo>
                <a:lnTo>
                  <a:pt x="3921" y="269"/>
                </a:lnTo>
                <a:lnTo>
                  <a:pt x="3931" y="267"/>
                </a:lnTo>
                <a:lnTo>
                  <a:pt x="3937" y="268"/>
                </a:lnTo>
                <a:lnTo>
                  <a:pt x="3941" y="271"/>
                </a:lnTo>
                <a:lnTo>
                  <a:pt x="3949" y="246"/>
                </a:lnTo>
                <a:lnTo>
                  <a:pt x="3957" y="220"/>
                </a:lnTo>
                <a:lnTo>
                  <a:pt x="3964" y="193"/>
                </a:lnTo>
                <a:lnTo>
                  <a:pt x="3972" y="166"/>
                </a:lnTo>
                <a:lnTo>
                  <a:pt x="3967" y="167"/>
                </a:lnTo>
                <a:lnTo>
                  <a:pt x="3963" y="168"/>
                </a:lnTo>
                <a:lnTo>
                  <a:pt x="3955" y="166"/>
                </a:lnTo>
                <a:lnTo>
                  <a:pt x="3949" y="160"/>
                </a:lnTo>
                <a:lnTo>
                  <a:pt x="3945" y="153"/>
                </a:lnTo>
                <a:lnTo>
                  <a:pt x="3947" y="144"/>
                </a:lnTo>
                <a:lnTo>
                  <a:pt x="3952" y="135"/>
                </a:lnTo>
                <a:lnTo>
                  <a:pt x="3959" y="128"/>
                </a:lnTo>
                <a:lnTo>
                  <a:pt x="3968" y="123"/>
                </a:lnTo>
                <a:lnTo>
                  <a:pt x="3978" y="121"/>
                </a:lnTo>
                <a:lnTo>
                  <a:pt x="3981" y="122"/>
                </a:lnTo>
                <a:lnTo>
                  <a:pt x="3985" y="123"/>
                </a:lnTo>
                <a:lnTo>
                  <a:pt x="3993" y="96"/>
                </a:lnTo>
                <a:lnTo>
                  <a:pt x="4002" y="69"/>
                </a:lnTo>
                <a:lnTo>
                  <a:pt x="4011" y="43"/>
                </a:lnTo>
                <a:lnTo>
                  <a:pt x="4020" y="16"/>
                </a:lnTo>
                <a:lnTo>
                  <a:pt x="4016" y="18"/>
                </a:lnTo>
                <a:lnTo>
                  <a:pt x="4011" y="18"/>
                </a:lnTo>
                <a:lnTo>
                  <a:pt x="4003" y="17"/>
                </a:lnTo>
                <a:lnTo>
                  <a:pt x="3998" y="13"/>
                </a:lnTo>
                <a:lnTo>
                  <a:pt x="3995" y="7"/>
                </a:lnTo>
                <a:lnTo>
                  <a:pt x="3995" y="0"/>
                </a:lnTo>
                <a:lnTo>
                  <a:pt x="4044" y="0"/>
                </a:lnTo>
                <a:lnTo>
                  <a:pt x="4017" y="96"/>
                </a:lnTo>
                <a:lnTo>
                  <a:pt x="3997" y="161"/>
                </a:lnTo>
                <a:lnTo>
                  <a:pt x="3983" y="209"/>
                </a:lnTo>
                <a:lnTo>
                  <a:pt x="3975" y="256"/>
                </a:lnTo>
                <a:lnTo>
                  <a:pt x="3981" y="263"/>
                </a:lnTo>
                <a:lnTo>
                  <a:pt x="3987" y="265"/>
                </a:lnTo>
                <a:lnTo>
                  <a:pt x="3993" y="264"/>
                </a:lnTo>
                <a:lnTo>
                  <a:pt x="3998" y="256"/>
                </a:lnTo>
                <a:lnTo>
                  <a:pt x="4033" y="153"/>
                </a:lnTo>
                <a:lnTo>
                  <a:pt x="4047" y="92"/>
                </a:lnTo>
                <a:lnTo>
                  <a:pt x="4056" y="49"/>
                </a:lnTo>
                <a:lnTo>
                  <a:pt x="4077" y="0"/>
                </a:lnTo>
                <a:lnTo>
                  <a:pt x="4108" y="0"/>
                </a:lnTo>
                <a:lnTo>
                  <a:pt x="4104" y="24"/>
                </a:lnTo>
                <a:lnTo>
                  <a:pt x="4093" y="61"/>
                </a:lnTo>
                <a:lnTo>
                  <a:pt x="4073" y="140"/>
                </a:lnTo>
                <a:lnTo>
                  <a:pt x="4040" y="283"/>
                </a:lnTo>
                <a:lnTo>
                  <a:pt x="4016" y="331"/>
                </a:lnTo>
                <a:lnTo>
                  <a:pt x="3987" y="410"/>
                </a:lnTo>
                <a:lnTo>
                  <a:pt x="3940" y="565"/>
                </a:lnTo>
                <a:lnTo>
                  <a:pt x="3858" y="845"/>
                </a:lnTo>
                <a:lnTo>
                  <a:pt x="3855" y="856"/>
                </a:lnTo>
                <a:lnTo>
                  <a:pt x="3853" y="865"/>
                </a:lnTo>
                <a:lnTo>
                  <a:pt x="3852" y="872"/>
                </a:lnTo>
                <a:lnTo>
                  <a:pt x="3852" y="878"/>
                </a:lnTo>
                <a:lnTo>
                  <a:pt x="3859" y="868"/>
                </a:lnTo>
                <a:lnTo>
                  <a:pt x="3868" y="858"/>
                </a:lnTo>
                <a:lnTo>
                  <a:pt x="3879" y="853"/>
                </a:lnTo>
                <a:lnTo>
                  <a:pt x="3891" y="850"/>
                </a:lnTo>
                <a:lnTo>
                  <a:pt x="3891" y="851"/>
                </a:lnTo>
                <a:lnTo>
                  <a:pt x="3892" y="851"/>
                </a:lnTo>
                <a:lnTo>
                  <a:pt x="3908" y="828"/>
                </a:lnTo>
                <a:lnTo>
                  <a:pt x="3922" y="804"/>
                </a:lnTo>
                <a:lnTo>
                  <a:pt x="3936" y="781"/>
                </a:lnTo>
                <a:lnTo>
                  <a:pt x="3951" y="757"/>
                </a:lnTo>
                <a:lnTo>
                  <a:pt x="3950" y="773"/>
                </a:lnTo>
                <a:lnTo>
                  <a:pt x="3949" y="788"/>
                </a:lnTo>
                <a:lnTo>
                  <a:pt x="3948" y="803"/>
                </a:lnTo>
                <a:lnTo>
                  <a:pt x="3947" y="818"/>
                </a:lnTo>
                <a:lnTo>
                  <a:pt x="3951" y="823"/>
                </a:lnTo>
                <a:lnTo>
                  <a:pt x="3955" y="824"/>
                </a:lnTo>
                <a:lnTo>
                  <a:pt x="3959" y="822"/>
                </a:lnTo>
                <a:lnTo>
                  <a:pt x="3963" y="816"/>
                </a:lnTo>
                <a:lnTo>
                  <a:pt x="3976" y="786"/>
                </a:lnTo>
                <a:lnTo>
                  <a:pt x="3986" y="755"/>
                </a:lnTo>
                <a:lnTo>
                  <a:pt x="3992" y="722"/>
                </a:lnTo>
                <a:lnTo>
                  <a:pt x="3992" y="689"/>
                </a:lnTo>
                <a:lnTo>
                  <a:pt x="3993" y="639"/>
                </a:lnTo>
                <a:lnTo>
                  <a:pt x="3998" y="608"/>
                </a:lnTo>
                <a:lnTo>
                  <a:pt x="3991" y="620"/>
                </a:lnTo>
                <a:lnTo>
                  <a:pt x="3960" y="698"/>
                </a:lnTo>
                <a:lnTo>
                  <a:pt x="3948" y="697"/>
                </a:lnTo>
                <a:lnTo>
                  <a:pt x="3939" y="697"/>
                </a:lnTo>
                <a:lnTo>
                  <a:pt x="3944" y="674"/>
                </a:lnTo>
                <a:lnTo>
                  <a:pt x="3951" y="653"/>
                </a:lnTo>
                <a:lnTo>
                  <a:pt x="3956" y="634"/>
                </a:lnTo>
                <a:lnTo>
                  <a:pt x="3961" y="614"/>
                </a:lnTo>
                <a:lnTo>
                  <a:pt x="3953" y="611"/>
                </a:lnTo>
                <a:lnTo>
                  <a:pt x="3948" y="605"/>
                </a:lnTo>
                <a:lnTo>
                  <a:pt x="3945" y="597"/>
                </a:lnTo>
                <a:lnTo>
                  <a:pt x="3947" y="587"/>
                </a:lnTo>
                <a:lnTo>
                  <a:pt x="3952" y="577"/>
                </a:lnTo>
                <a:lnTo>
                  <a:pt x="3959" y="569"/>
                </a:lnTo>
                <a:lnTo>
                  <a:pt x="3967" y="563"/>
                </a:lnTo>
                <a:lnTo>
                  <a:pt x="3977" y="559"/>
                </a:lnTo>
                <a:lnTo>
                  <a:pt x="3986" y="529"/>
                </a:lnTo>
                <a:lnTo>
                  <a:pt x="3996" y="504"/>
                </a:lnTo>
                <a:lnTo>
                  <a:pt x="4004" y="483"/>
                </a:lnTo>
                <a:lnTo>
                  <a:pt x="4011" y="466"/>
                </a:lnTo>
                <a:lnTo>
                  <a:pt x="4003" y="463"/>
                </a:lnTo>
                <a:lnTo>
                  <a:pt x="3997" y="458"/>
                </a:lnTo>
                <a:lnTo>
                  <a:pt x="3993" y="449"/>
                </a:lnTo>
                <a:lnTo>
                  <a:pt x="3996" y="439"/>
                </a:lnTo>
                <a:lnTo>
                  <a:pt x="4001" y="428"/>
                </a:lnTo>
                <a:lnTo>
                  <a:pt x="4010" y="420"/>
                </a:lnTo>
                <a:lnTo>
                  <a:pt x="4020" y="414"/>
                </a:lnTo>
                <a:lnTo>
                  <a:pt x="4032" y="412"/>
                </a:lnTo>
                <a:lnTo>
                  <a:pt x="4041" y="413"/>
                </a:lnTo>
                <a:lnTo>
                  <a:pt x="4048" y="419"/>
                </a:lnTo>
                <a:lnTo>
                  <a:pt x="4052" y="427"/>
                </a:lnTo>
                <a:lnTo>
                  <a:pt x="4051" y="436"/>
                </a:lnTo>
                <a:lnTo>
                  <a:pt x="4060" y="451"/>
                </a:lnTo>
                <a:lnTo>
                  <a:pt x="4068" y="469"/>
                </a:lnTo>
                <a:lnTo>
                  <a:pt x="4076" y="486"/>
                </a:lnTo>
                <a:lnTo>
                  <a:pt x="4084" y="498"/>
                </a:lnTo>
                <a:lnTo>
                  <a:pt x="4090" y="498"/>
                </a:lnTo>
                <a:lnTo>
                  <a:pt x="4094" y="497"/>
                </a:lnTo>
                <a:lnTo>
                  <a:pt x="4116" y="450"/>
                </a:lnTo>
                <a:lnTo>
                  <a:pt x="4136" y="398"/>
                </a:lnTo>
                <a:lnTo>
                  <a:pt x="4153" y="339"/>
                </a:lnTo>
                <a:lnTo>
                  <a:pt x="4165" y="277"/>
                </a:lnTo>
                <a:lnTo>
                  <a:pt x="4175" y="228"/>
                </a:lnTo>
                <a:lnTo>
                  <a:pt x="4192" y="181"/>
                </a:lnTo>
                <a:lnTo>
                  <a:pt x="4210" y="135"/>
                </a:lnTo>
                <a:lnTo>
                  <a:pt x="4229" y="89"/>
                </a:lnTo>
                <a:lnTo>
                  <a:pt x="4236" y="81"/>
                </a:lnTo>
                <a:lnTo>
                  <a:pt x="4243" y="74"/>
                </a:lnTo>
                <a:lnTo>
                  <a:pt x="4251" y="80"/>
                </a:lnTo>
                <a:lnTo>
                  <a:pt x="4255" y="84"/>
                </a:lnTo>
                <a:lnTo>
                  <a:pt x="4258" y="95"/>
                </a:lnTo>
                <a:lnTo>
                  <a:pt x="4260" y="120"/>
                </a:lnTo>
                <a:lnTo>
                  <a:pt x="4267" y="118"/>
                </a:lnTo>
                <a:lnTo>
                  <a:pt x="4274" y="116"/>
                </a:lnTo>
                <a:lnTo>
                  <a:pt x="4284" y="119"/>
                </a:lnTo>
                <a:lnTo>
                  <a:pt x="4291" y="125"/>
                </a:lnTo>
                <a:lnTo>
                  <a:pt x="4294" y="134"/>
                </a:lnTo>
                <a:lnTo>
                  <a:pt x="4293" y="144"/>
                </a:lnTo>
                <a:lnTo>
                  <a:pt x="4289" y="152"/>
                </a:lnTo>
                <a:lnTo>
                  <a:pt x="4283" y="159"/>
                </a:lnTo>
                <a:lnTo>
                  <a:pt x="4274" y="166"/>
                </a:lnTo>
                <a:lnTo>
                  <a:pt x="4266" y="170"/>
                </a:lnTo>
                <a:lnTo>
                  <a:pt x="4266" y="171"/>
                </a:lnTo>
                <a:lnTo>
                  <a:pt x="4266" y="173"/>
                </a:lnTo>
                <a:lnTo>
                  <a:pt x="4269" y="177"/>
                </a:lnTo>
                <a:lnTo>
                  <a:pt x="4273" y="183"/>
                </a:lnTo>
                <a:lnTo>
                  <a:pt x="4302" y="144"/>
                </a:lnTo>
                <a:lnTo>
                  <a:pt x="4310" y="140"/>
                </a:lnTo>
                <a:lnTo>
                  <a:pt x="4299" y="189"/>
                </a:lnTo>
                <a:lnTo>
                  <a:pt x="4269" y="310"/>
                </a:lnTo>
                <a:lnTo>
                  <a:pt x="4271" y="315"/>
                </a:lnTo>
                <a:lnTo>
                  <a:pt x="4274" y="317"/>
                </a:lnTo>
                <a:lnTo>
                  <a:pt x="4278" y="315"/>
                </a:lnTo>
                <a:lnTo>
                  <a:pt x="4282" y="310"/>
                </a:lnTo>
                <a:lnTo>
                  <a:pt x="4294" y="279"/>
                </a:lnTo>
                <a:lnTo>
                  <a:pt x="4310" y="250"/>
                </a:lnTo>
                <a:lnTo>
                  <a:pt x="4329" y="225"/>
                </a:lnTo>
                <a:lnTo>
                  <a:pt x="4348" y="200"/>
                </a:lnTo>
                <a:lnTo>
                  <a:pt x="4355" y="131"/>
                </a:lnTo>
                <a:lnTo>
                  <a:pt x="4360" y="93"/>
                </a:lnTo>
                <a:lnTo>
                  <a:pt x="4370" y="59"/>
                </a:lnTo>
                <a:lnTo>
                  <a:pt x="4396" y="0"/>
                </a:lnTo>
                <a:lnTo>
                  <a:pt x="4527" y="0"/>
                </a:lnTo>
                <a:lnTo>
                  <a:pt x="4524" y="14"/>
                </a:lnTo>
                <a:lnTo>
                  <a:pt x="4520" y="30"/>
                </a:lnTo>
                <a:lnTo>
                  <a:pt x="4515" y="45"/>
                </a:lnTo>
                <a:lnTo>
                  <a:pt x="4512" y="59"/>
                </a:lnTo>
                <a:lnTo>
                  <a:pt x="4528" y="57"/>
                </a:lnTo>
                <a:lnTo>
                  <a:pt x="4539" y="46"/>
                </a:lnTo>
                <a:lnTo>
                  <a:pt x="4547" y="27"/>
                </a:lnTo>
                <a:lnTo>
                  <a:pt x="4554" y="0"/>
                </a:lnTo>
                <a:lnTo>
                  <a:pt x="11097" y="0"/>
                </a:lnTo>
                <a:lnTo>
                  <a:pt x="11097" y="9856"/>
                </a:lnTo>
                <a:lnTo>
                  <a:pt x="1624" y="9856"/>
                </a:lnTo>
                <a:lnTo>
                  <a:pt x="1738" y="9502"/>
                </a:lnTo>
                <a:lnTo>
                  <a:pt x="1743" y="9482"/>
                </a:lnTo>
                <a:lnTo>
                  <a:pt x="1747" y="9465"/>
                </a:lnTo>
                <a:lnTo>
                  <a:pt x="1750" y="9450"/>
                </a:lnTo>
                <a:lnTo>
                  <a:pt x="1752" y="9438"/>
                </a:lnTo>
                <a:lnTo>
                  <a:pt x="1746" y="9449"/>
                </a:lnTo>
                <a:lnTo>
                  <a:pt x="1737" y="9458"/>
                </a:lnTo>
                <a:lnTo>
                  <a:pt x="1726" y="9465"/>
                </a:lnTo>
                <a:lnTo>
                  <a:pt x="1715" y="9467"/>
                </a:lnTo>
                <a:lnTo>
                  <a:pt x="1709" y="9467"/>
                </a:lnTo>
                <a:lnTo>
                  <a:pt x="1706" y="9466"/>
                </a:lnTo>
                <a:lnTo>
                  <a:pt x="1702" y="9464"/>
                </a:lnTo>
                <a:lnTo>
                  <a:pt x="1699" y="9462"/>
                </a:lnTo>
                <a:lnTo>
                  <a:pt x="1680" y="9499"/>
                </a:lnTo>
                <a:lnTo>
                  <a:pt x="1676" y="9512"/>
                </a:lnTo>
                <a:lnTo>
                  <a:pt x="1678" y="9519"/>
                </a:lnTo>
                <a:lnTo>
                  <a:pt x="1674" y="9541"/>
                </a:lnTo>
                <a:lnTo>
                  <a:pt x="1670" y="9554"/>
                </a:lnTo>
                <a:lnTo>
                  <a:pt x="1664" y="9565"/>
                </a:lnTo>
                <a:lnTo>
                  <a:pt x="1670" y="9562"/>
                </a:lnTo>
                <a:lnTo>
                  <a:pt x="1675" y="9560"/>
                </a:lnTo>
                <a:lnTo>
                  <a:pt x="1680" y="9559"/>
                </a:lnTo>
                <a:lnTo>
                  <a:pt x="1685" y="9558"/>
                </a:lnTo>
                <a:lnTo>
                  <a:pt x="1695" y="9560"/>
                </a:lnTo>
                <a:lnTo>
                  <a:pt x="1702" y="9566"/>
                </a:lnTo>
                <a:lnTo>
                  <a:pt x="1705" y="9575"/>
                </a:lnTo>
                <a:lnTo>
                  <a:pt x="1704" y="9585"/>
                </a:lnTo>
                <a:lnTo>
                  <a:pt x="1698" y="9596"/>
                </a:lnTo>
                <a:lnTo>
                  <a:pt x="1689" y="9606"/>
                </a:lnTo>
                <a:lnTo>
                  <a:pt x="1679" y="9612"/>
                </a:lnTo>
                <a:lnTo>
                  <a:pt x="1668" y="9614"/>
                </a:lnTo>
                <a:lnTo>
                  <a:pt x="1658" y="9612"/>
                </a:lnTo>
                <a:lnTo>
                  <a:pt x="1652" y="9608"/>
                </a:lnTo>
                <a:lnTo>
                  <a:pt x="1648" y="9602"/>
                </a:lnTo>
                <a:lnTo>
                  <a:pt x="1647" y="9593"/>
                </a:lnTo>
                <a:lnTo>
                  <a:pt x="1641" y="9594"/>
                </a:lnTo>
                <a:lnTo>
                  <a:pt x="1634" y="9596"/>
                </a:lnTo>
                <a:lnTo>
                  <a:pt x="1634" y="9563"/>
                </a:lnTo>
                <a:lnTo>
                  <a:pt x="1642" y="9535"/>
                </a:lnTo>
                <a:lnTo>
                  <a:pt x="1651" y="9502"/>
                </a:lnTo>
                <a:lnTo>
                  <a:pt x="1653" y="9456"/>
                </a:lnTo>
                <a:lnTo>
                  <a:pt x="1651" y="9449"/>
                </a:lnTo>
                <a:lnTo>
                  <a:pt x="1645" y="9443"/>
                </a:lnTo>
                <a:lnTo>
                  <a:pt x="1638" y="9439"/>
                </a:lnTo>
                <a:lnTo>
                  <a:pt x="1632" y="9439"/>
                </a:lnTo>
                <a:lnTo>
                  <a:pt x="1622" y="9444"/>
                </a:lnTo>
                <a:lnTo>
                  <a:pt x="1613" y="9453"/>
                </a:lnTo>
                <a:lnTo>
                  <a:pt x="1602" y="9476"/>
                </a:lnTo>
                <a:lnTo>
                  <a:pt x="1582" y="9523"/>
                </a:lnTo>
                <a:lnTo>
                  <a:pt x="1575" y="9516"/>
                </a:lnTo>
                <a:lnTo>
                  <a:pt x="1568" y="9510"/>
                </a:lnTo>
                <a:lnTo>
                  <a:pt x="1564" y="9503"/>
                </a:lnTo>
                <a:lnTo>
                  <a:pt x="1562" y="9497"/>
                </a:lnTo>
                <a:lnTo>
                  <a:pt x="1561" y="9488"/>
                </a:lnTo>
                <a:lnTo>
                  <a:pt x="1560" y="9479"/>
                </a:lnTo>
                <a:lnTo>
                  <a:pt x="1560" y="9472"/>
                </a:lnTo>
                <a:lnTo>
                  <a:pt x="1561" y="9466"/>
                </a:lnTo>
                <a:lnTo>
                  <a:pt x="1554" y="9463"/>
                </a:lnTo>
                <a:lnTo>
                  <a:pt x="1550" y="9458"/>
                </a:lnTo>
                <a:lnTo>
                  <a:pt x="1547" y="9451"/>
                </a:lnTo>
                <a:lnTo>
                  <a:pt x="1547" y="9444"/>
                </a:lnTo>
                <a:lnTo>
                  <a:pt x="1536" y="9443"/>
                </a:lnTo>
                <a:lnTo>
                  <a:pt x="1521" y="9441"/>
                </a:lnTo>
                <a:lnTo>
                  <a:pt x="1515" y="9420"/>
                </a:lnTo>
                <a:lnTo>
                  <a:pt x="1509" y="9398"/>
                </a:lnTo>
                <a:lnTo>
                  <a:pt x="1504" y="9378"/>
                </a:lnTo>
                <a:lnTo>
                  <a:pt x="1498" y="9358"/>
                </a:lnTo>
                <a:lnTo>
                  <a:pt x="1502" y="9349"/>
                </a:lnTo>
                <a:lnTo>
                  <a:pt x="1507" y="9344"/>
                </a:lnTo>
                <a:lnTo>
                  <a:pt x="1513" y="9341"/>
                </a:lnTo>
                <a:lnTo>
                  <a:pt x="1521" y="9341"/>
                </a:lnTo>
                <a:lnTo>
                  <a:pt x="1536" y="9336"/>
                </a:lnTo>
                <a:lnTo>
                  <a:pt x="1543" y="9317"/>
                </a:lnTo>
                <a:lnTo>
                  <a:pt x="1546" y="9293"/>
                </a:lnTo>
                <a:lnTo>
                  <a:pt x="1548" y="9268"/>
                </a:lnTo>
                <a:lnTo>
                  <a:pt x="1556" y="9256"/>
                </a:lnTo>
                <a:lnTo>
                  <a:pt x="1564" y="9246"/>
                </a:lnTo>
                <a:lnTo>
                  <a:pt x="1576" y="9237"/>
                </a:lnTo>
                <a:lnTo>
                  <a:pt x="1590" y="9229"/>
                </a:lnTo>
                <a:lnTo>
                  <a:pt x="1574" y="9291"/>
                </a:lnTo>
                <a:lnTo>
                  <a:pt x="1567" y="9322"/>
                </a:lnTo>
                <a:lnTo>
                  <a:pt x="1569" y="9341"/>
                </a:lnTo>
                <a:lnTo>
                  <a:pt x="1577" y="9373"/>
                </a:lnTo>
                <a:lnTo>
                  <a:pt x="1588" y="9365"/>
                </a:lnTo>
                <a:lnTo>
                  <a:pt x="1593" y="9360"/>
                </a:lnTo>
                <a:lnTo>
                  <a:pt x="1597" y="9348"/>
                </a:lnTo>
                <a:lnTo>
                  <a:pt x="1606" y="9318"/>
                </a:lnTo>
                <a:lnTo>
                  <a:pt x="1598" y="9314"/>
                </a:lnTo>
                <a:lnTo>
                  <a:pt x="1594" y="9308"/>
                </a:lnTo>
                <a:lnTo>
                  <a:pt x="1592" y="9300"/>
                </a:lnTo>
                <a:lnTo>
                  <a:pt x="1593" y="9291"/>
                </a:lnTo>
                <a:lnTo>
                  <a:pt x="1598" y="9281"/>
                </a:lnTo>
                <a:lnTo>
                  <a:pt x="1605" y="9274"/>
                </a:lnTo>
                <a:lnTo>
                  <a:pt x="1613" y="9266"/>
                </a:lnTo>
                <a:lnTo>
                  <a:pt x="1623" y="9262"/>
                </a:lnTo>
                <a:lnTo>
                  <a:pt x="1629" y="9244"/>
                </a:lnTo>
                <a:lnTo>
                  <a:pt x="1636" y="9222"/>
                </a:lnTo>
                <a:lnTo>
                  <a:pt x="1644" y="9199"/>
                </a:lnTo>
                <a:lnTo>
                  <a:pt x="1653" y="9172"/>
                </a:lnTo>
                <a:lnTo>
                  <a:pt x="1645" y="9168"/>
                </a:lnTo>
                <a:lnTo>
                  <a:pt x="1640" y="9162"/>
                </a:lnTo>
                <a:lnTo>
                  <a:pt x="1638" y="9153"/>
                </a:lnTo>
                <a:lnTo>
                  <a:pt x="1640" y="9143"/>
                </a:lnTo>
                <a:lnTo>
                  <a:pt x="1645" y="9133"/>
                </a:lnTo>
                <a:lnTo>
                  <a:pt x="1653" y="9123"/>
                </a:lnTo>
                <a:lnTo>
                  <a:pt x="1663" y="9117"/>
                </a:lnTo>
                <a:lnTo>
                  <a:pt x="1675" y="9113"/>
                </a:lnTo>
                <a:lnTo>
                  <a:pt x="1679" y="9100"/>
                </a:lnTo>
                <a:lnTo>
                  <a:pt x="1684" y="9086"/>
                </a:lnTo>
                <a:lnTo>
                  <a:pt x="1690" y="9071"/>
                </a:lnTo>
                <a:lnTo>
                  <a:pt x="1695" y="9057"/>
                </a:lnTo>
                <a:lnTo>
                  <a:pt x="1701" y="9042"/>
                </a:lnTo>
                <a:lnTo>
                  <a:pt x="1705" y="9027"/>
                </a:lnTo>
                <a:lnTo>
                  <a:pt x="1695" y="9024"/>
                </a:lnTo>
                <a:lnTo>
                  <a:pt x="1687" y="9017"/>
                </a:lnTo>
                <a:lnTo>
                  <a:pt x="1684" y="9008"/>
                </a:lnTo>
                <a:lnTo>
                  <a:pt x="1686" y="8996"/>
                </a:lnTo>
                <a:lnTo>
                  <a:pt x="1690" y="8986"/>
                </a:lnTo>
                <a:lnTo>
                  <a:pt x="1697" y="8977"/>
                </a:lnTo>
                <a:lnTo>
                  <a:pt x="1705" y="8971"/>
                </a:lnTo>
                <a:lnTo>
                  <a:pt x="1715" y="8966"/>
                </a:lnTo>
                <a:lnTo>
                  <a:pt x="1719" y="8957"/>
                </a:lnTo>
                <a:lnTo>
                  <a:pt x="1723" y="8949"/>
                </a:lnTo>
                <a:lnTo>
                  <a:pt x="1732" y="8933"/>
                </a:lnTo>
                <a:lnTo>
                  <a:pt x="1740" y="8917"/>
                </a:lnTo>
                <a:lnTo>
                  <a:pt x="1747" y="8900"/>
                </a:lnTo>
                <a:lnTo>
                  <a:pt x="1754" y="8881"/>
                </a:lnTo>
                <a:lnTo>
                  <a:pt x="1742" y="8879"/>
                </a:lnTo>
                <a:lnTo>
                  <a:pt x="1734" y="8872"/>
                </a:lnTo>
                <a:lnTo>
                  <a:pt x="1730" y="8861"/>
                </a:lnTo>
                <a:lnTo>
                  <a:pt x="1732" y="8848"/>
                </a:lnTo>
                <a:lnTo>
                  <a:pt x="1739" y="8835"/>
                </a:lnTo>
                <a:lnTo>
                  <a:pt x="1749" y="8824"/>
                </a:lnTo>
                <a:lnTo>
                  <a:pt x="1763" y="8817"/>
                </a:lnTo>
                <a:lnTo>
                  <a:pt x="1776" y="8815"/>
                </a:lnTo>
                <a:lnTo>
                  <a:pt x="1776" y="8815"/>
                </a:lnTo>
                <a:lnTo>
                  <a:pt x="1777" y="8815"/>
                </a:lnTo>
                <a:lnTo>
                  <a:pt x="1782" y="8794"/>
                </a:lnTo>
                <a:lnTo>
                  <a:pt x="1788" y="8774"/>
                </a:lnTo>
                <a:lnTo>
                  <a:pt x="1794" y="8754"/>
                </a:lnTo>
                <a:lnTo>
                  <a:pt x="1799" y="8735"/>
                </a:lnTo>
                <a:lnTo>
                  <a:pt x="1788" y="8732"/>
                </a:lnTo>
                <a:lnTo>
                  <a:pt x="1780" y="8724"/>
                </a:lnTo>
                <a:lnTo>
                  <a:pt x="1777" y="8714"/>
                </a:lnTo>
                <a:lnTo>
                  <a:pt x="1778" y="8700"/>
                </a:lnTo>
                <a:lnTo>
                  <a:pt x="1785" y="8687"/>
                </a:lnTo>
                <a:lnTo>
                  <a:pt x="1795" y="8677"/>
                </a:lnTo>
                <a:lnTo>
                  <a:pt x="1809" y="8670"/>
                </a:lnTo>
                <a:lnTo>
                  <a:pt x="1823" y="8667"/>
                </a:lnTo>
                <a:lnTo>
                  <a:pt x="1827" y="8655"/>
                </a:lnTo>
                <a:lnTo>
                  <a:pt x="1831" y="8645"/>
                </a:lnTo>
                <a:lnTo>
                  <a:pt x="1836" y="8636"/>
                </a:lnTo>
                <a:lnTo>
                  <a:pt x="1840" y="8627"/>
                </a:lnTo>
                <a:lnTo>
                  <a:pt x="1846" y="8615"/>
                </a:lnTo>
                <a:lnTo>
                  <a:pt x="1851" y="8605"/>
                </a:lnTo>
                <a:lnTo>
                  <a:pt x="1854" y="8596"/>
                </a:lnTo>
                <a:lnTo>
                  <a:pt x="1857" y="8588"/>
                </a:lnTo>
                <a:lnTo>
                  <a:pt x="1852" y="8589"/>
                </a:lnTo>
                <a:lnTo>
                  <a:pt x="1848" y="8589"/>
                </a:lnTo>
                <a:lnTo>
                  <a:pt x="1835" y="8586"/>
                </a:lnTo>
                <a:lnTo>
                  <a:pt x="1827" y="8579"/>
                </a:lnTo>
                <a:lnTo>
                  <a:pt x="1823" y="8567"/>
                </a:lnTo>
                <a:lnTo>
                  <a:pt x="1824" y="8553"/>
                </a:lnTo>
                <a:lnTo>
                  <a:pt x="1829" y="8543"/>
                </a:lnTo>
                <a:lnTo>
                  <a:pt x="1836" y="8533"/>
                </a:lnTo>
                <a:lnTo>
                  <a:pt x="1845" y="8526"/>
                </a:lnTo>
                <a:lnTo>
                  <a:pt x="1857" y="8520"/>
                </a:lnTo>
                <a:lnTo>
                  <a:pt x="1857" y="8507"/>
                </a:lnTo>
                <a:lnTo>
                  <a:pt x="1858" y="8492"/>
                </a:lnTo>
                <a:lnTo>
                  <a:pt x="1861" y="8474"/>
                </a:lnTo>
                <a:lnTo>
                  <a:pt x="1866" y="8454"/>
                </a:lnTo>
                <a:lnTo>
                  <a:pt x="1869" y="8442"/>
                </a:lnTo>
                <a:lnTo>
                  <a:pt x="1872" y="8430"/>
                </a:lnTo>
                <a:lnTo>
                  <a:pt x="1870" y="8425"/>
                </a:lnTo>
                <a:lnTo>
                  <a:pt x="1869" y="8419"/>
                </a:lnTo>
                <a:lnTo>
                  <a:pt x="1869" y="8412"/>
                </a:lnTo>
                <a:lnTo>
                  <a:pt x="1870" y="8405"/>
                </a:lnTo>
                <a:lnTo>
                  <a:pt x="1873" y="8399"/>
                </a:lnTo>
                <a:lnTo>
                  <a:pt x="1876" y="8394"/>
                </a:lnTo>
                <a:lnTo>
                  <a:pt x="1881" y="8389"/>
                </a:lnTo>
                <a:lnTo>
                  <a:pt x="1885" y="8383"/>
                </a:lnTo>
                <a:lnTo>
                  <a:pt x="1898" y="8337"/>
                </a:lnTo>
                <a:lnTo>
                  <a:pt x="1905" y="8314"/>
                </a:lnTo>
                <a:lnTo>
                  <a:pt x="1907" y="8301"/>
                </a:lnTo>
                <a:lnTo>
                  <a:pt x="1908" y="8282"/>
                </a:lnTo>
                <a:lnTo>
                  <a:pt x="1905" y="8276"/>
                </a:lnTo>
                <a:lnTo>
                  <a:pt x="1899" y="8272"/>
                </a:lnTo>
                <a:lnTo>
                  <a:pt x="1892" y="8273"/>
                </a:lnTo>
                <a:lnTo>
                  <a:pt x="1888" y="8279"/>
                </a:lnTo>
                <a:lnTo>
                  <a:pt x="1863" y="8362"/>
                </a:lnTo>
                <a:lnTo>
                  <a:pt x="1834" y="8445"/>
                </a:lnTo>
                <a:lnTo>
                  <a:pt x="1803" y="8530"/>
                </a:lnTo>
                <a:lnTo>
                  <a:pt x="1772" y="8617"/>
                </a:lnTo>
                <a:lnTo>
                  <a:pt x="1833" y="8354"/>
                </a:lnTo>
                <a:lnTo>
                  <a:pt x="1873" y="8226"/>
                </a:lnTo>
                <a:lnTo>
                  <a:pt x="1895" y="8139"/>
                </a:lnTo>
                <a:lnTo>
                  <a:pt x="1906" y="7999"/>
                </a:lnTo>
                <a:lnTo>
                  <a:pt x="1897" y="8001"/>
                </a:lnTo>
                <a:lnTo>
                  <a:pt x="1889" y="8002"/>
                </a:lnTo>
                <a:lnTo>
                  <a:pt x="1882" y="8002"/>
                </a:lnTo>
                <a:lnTo>
                  <a:pt x="1876" y="8000"/>
                </a:lnTo>
                <a:lnTo>
                  <a:pt x="1871" y="7996"/>
                </a:lnTo>
                <a:lnTo>
                  <a:pt x="1867" y="7992"/>
                </a:lnTo>
                <a:lnTo>
                  <a:pt x="1860" y="8015"/>
                </a:lnTo>
                <a:lnTo>
                  <a:pt x="1853" y="8036"/>
                </a:lnTo>
                <a:lnTo>
                  <a:pt x="1846" y="8059"/>
                </a:lnTo>
                <a:lnTo>
                  <a:pt x="1840" y="8081"/>
                </a:lnTo>
                <a:lnTo>
                  <a:pt x="1846" y="8078"/>
                </a:lnTo>
                <a:lnTo>
                  <a:pt x="1853" y="8075"/>
                </a:lnTo>
                <a:lnTo>
                  <a:pt x="1861" y="8073"/>
                </a:lnTo>
                <a:lnTo>
                  <a:pt x="1867" y="8072"/>
                </a:lnTo>
                <a:lnTo>
                  <a:pt x="1881" y="8075"/>
                </a:lnTo>
                <a:lnTo>
                  <a:pt x="1890" y="8083"/>
                </a:lnTo>
                <a:lnTo>
                  <a:pt x="1895" y="8095"/>
                </a:lnTo>
                <a:lnTo>
                  <a:pt x="1893" y="8111"/>
                </a:lnTo>
                <a:lnTo>
                  <a:pt x="1885" y="8125"/>
                </a:lnTo>
                <a:lnTo>
                  <a:pt x="1873" y="8137"/>
                </a:lnTo>
                <a:lnTo>
                  <a:pt x="1859" y="8145"/>
                </a:lnTo>
                <a:lnTo>
                  <a:pt x="1842" y="8148"/>
                </a:lnTo>
                <a:lnTo>
                  <a:pt x="1836" y="8148"/>
                </a:lnTo>
                <a:lnTo>
                  <a:pt x="1830" y="8146"/>
                </a:lnTo>
                <a:lnTo>
                  <a:pt x="1826" y="8143"/>
                </a:lnTo>
                <a:lnTo>
                  <a:pt x="1822" y="8139"/>
                </a:lnTo>
                <a:lnTo>
                  <a:pt x="1817" y="8153"/>
                </a:lnTo>
                <a:lnTo>
                  <a:pt x="1813" y="8166"/>
                </a:lnTo>
                <a:lnTo>
                  <a:pt x="1775" y="8207"/>
                </a:lnTo>
                <a:lnTo>
                  <a:pt x="1754" y="8254"/>
                </a:lnTo>
                <a:lnTo>
                  <a:pt x="1740" y="8304"/>
                </a:lnTo>
                <a:lnTo>
                  <a:pt x="1721" y="8356"/>
                </a:lnTo>
                <a:lnTo>
                  <a:pt x="1717" y="8360"/>
                </a:lnTo>
                <a:lnTo>
                  <a:pt x="1710" y="8363"/>
                </a:lnTo>
                <a:lnTo>
                  <a:pt x="1704" y="8366"/>
                </a:lnTo>
                <a:lnTo>
                  <a:pt x="1697" y="8369"/>
                </a:lnTo>
                <a:lnTo>
                  <a:pt x="1697" y="8342"/>
                </a:lnTo>
                <a:lnTo>
                  <a:pt x="1703" y="8306"/>
                </a:lnTo>
                <a:lnTo>
                  <a:pt x="1709" y="8268"/>
                </a:lnTo>
                <a:lnTo>
                  <a:pt x="1712" y="8234"/>
                </a:lnTo>
                <a:lnTo>
                  <a:pt x="1712" y="8211"/>
                </a:lnTo>
                <a:lnTo>
                  <a:pt x="1714" y="8187"/>
                </a:lnTo>
                <a:lnTo>
                  <a:pt x="1717" y="8164"/>
                </a:lnTo>
                <a:lnTo>
                  <a:pt x="1719" y="8140"/>
                </a:lnTo>
                <a:lnTo>
                  <a:pt x="1714" y="8143"/>
                </a:lnTo>
                <a:lnTo>
                  <a:pt x="1707" y="8145"/>
                </a:lnTo>
                <a:lnTo>
                  <a:pt x="1701" y="8146"/>
                </a:lnTo>
                <a:lnTo>
                  <a:pt x="1695" y="8147"/>
                </a:lnTo>
                <a:lnTo>
                  <a:pt x="1682" y="8144"/>
                </a:lnTo>
                <a:lnTo>
                  <a:pt x="1673" y="8136"/>
                </a:lnTo>
                <a:lnTo>
                  <a:pt x="1669" y="8125"/>
                </a:lnTo>
                <a:lnTo>
                  <a:pt x="1671" y="8111"/>
                </a:lnTo>
                <a:lnTo>
                  <a:pt x="1678" y="8096"/>
                </a:lnTo>
                <a:lnTo>
                  <a:pt x="1690" y="8084"/>
                </a:lnTo>
                <a:lnTo>
                  <a:pt x="1704" y="8077"/>
                </a:lnTo>
                <a:lnTo>
                  <a:pt x="1720" y="8074"/>
                </a:lnTo>
                <a:lnTo>
                  <a:pt x="1724" y="8074"/>
                </a:lnTo>
                <a:lnTo>
                  <a:pt x="1727" y="8075"/>
                </a:lnTo>
                <a:lnTo>
                  <a:pt x="1729" y="8061"/>
                </a:lnTo>
                <a:lnTo>
                  <a:pt x="1731" y="8045"/>
                </a:lnTo>
                <a:lnTo>
                  <a:pt x="1733" y="8030"/>
                </a:lnTo>
                <a:lnTo>
                  <a:pt x="1734" y="8016"/>
                </a:lnTo>
                <a:lnTo>
                  <a:pt x="1735" y="8007"/>
                </a:lnTo>
                <a:lnTo>
                  <a:pt x="1736" y="7999"/>
                </a:lnTo>
                <a:lnTo>
                  <a:pt x="1725" y="7995"/>
                </a:lnTo>
                <a:lnTo>
                  <a:pt x="1718" y="7987"/>
                </a:lnTo>
                <a:lnTo>
                  <a:pt x="1715" y="7976"/>
                </a:lnTo>
                <a:lnTo>
                  <a:pt x="1717" y="7962"/>
                </a:lnTo>
                <a:lnTo>
                  <a:pt x="1723" y="7950"/>
                </a:lnTo>
                <a:lnTo>
                  <a:pt x="1732" y="7940"/>
                </a:lnTo>
                <a:lnTo>
                  <a:pt x="1744" y="7932"/>
                </a:lnTo>
                <a:lnTo>
                  <a:pt x="1756" y="7927"/>
                </a:lnTo>
                <a:lnTo>
                  <a:pt x="1760" y="7920"/>
                </a:lnTo>
                <a:lnTo>
                  <a:pt x="1764" y="7911"/>
                </a:lnTo>
                <a:lnTo>
                  <a:pt x="1766" y="7901"/>
                </a:lnTo>
                <a:lnTo>
                  <a:pt x="1769" y="7889"/>
                </a:lnTo>
                <a:lnTo>
                  <a:pt x="1770" y="7879"/>
                </a:lnTo>
                <a:lnTo>
                  <a:pt x="1771" y="7868"/>
                </a:lnTo>
                <a:lnTo>
                  <a:pt x="1772" y="7859"/>
                </a:lnTo>
                <a:lnTo>
                  <a:pt x="1773" y="7849"/>
                </a:lnTo>
                <a:lnTo>
                  <a:pt x="1767" y="7843"/>
                </a:lnTo>
                <a:lnTo>
                  <a:pt x="1763" y="7835"/>
                </a:lnTo>
                <a:lnTo>
                  <a:pt x="1762" y="7826"/>
                </a:lnTo>
                <a:lnTo>
                  <a:pt x="1764" y="7815"/>
                </a:lnTo>
                <a:lnTo>
                  <a:pt x="1767" y="7807"/>
                </a:lnTo>
                <a:lnTo>
                  <a:pt x="1772" y="7799"/>
                </a:lnTo>
                <a:lnTo>
                  <a:pt x="1779" y="7792"/>
                </a:lnTo>
                <a:lnTo>
                  <a:pt x="1786" y="7787"/>
                </a:lnTo>
                <a:lnTo>
                  <a:pt x="1795" y="7762"/>
                </a:lnTo>
                <a:lnTo>
                  <a:pt x="1802" y="7739"/>
                </a:lnTo>
                <a:lnTo>
                  <a:pt x="1807" y="7717"/>
                </a:lnTo>
                <a:lnTo>
                  <a:pt x="1813" y="7697"/>
                </a:lnTo>
                <a:lnTo>
                  <a:pt x="1810" y="7691"/>
                </a:lnTo>
                <a:lnTo>
                  <a:pt x="1807" y="7683"/>
                </a:lnTo>
                <a:lnTo>
                  <a:pt x="1807" y="7676"/>
                </a:lnTo>
                <a:lnTo>
                  <a:pt x="1810" y="7668"/>
                </a:lnTo>
                <a:lnTo>
                  <a:pt x="1814" y="7658"/>
                </a:lnTo>
                <a:lnTo>
                  <a:pt x="1820" y="7650"/>
                </a:lnTo>
                <a:lnTo>
                  <a:pt x="1824" y="7604"/>
                </a:lnTo>
                <a:lnTo>
                  <a:pt x="1826" y="7563"/>
                </a:lnTo>
                <a:lnTo>
                  <a:pt x="1831" y="7525"/>
                </a:lnTo>
                <a:lnTo>
                  <a:pt x="1840" y="7488"/>
                </a:lnTo>
                <a:lnTo>
                  <a:pt x="1869" y="7395"/>
                </a:lnTo>
                <a:lnTo>
                  <a:pt x="1892" y="7303"/>
                </a:lnTo>
                <a:lnTo>
                  <a:pt x="1926" y="7199"/>
                </a:lnTo>
                <a:lnTo>
                  <a:pt x="1984" y="7069"/>
                </a:lnTo>
                <a:lnTo>
                  <a:pt x="1990" y="7079"/>
                </a:lnTo>
                <a:lnTo>
                  <a:pt x="1993" y="7086"/>
                </a:lnTo>
                <a:lnTo>
                  <a:pt x="1993" y="7082"/>
                </a:lnTo>
                <a:lnTo>
                  <a:pt x="1994" y="7078"/>
                </a:lnTo>
                <a:lnTo>
                  <a:pt x="2003" y="7062"/>
                </a:lnTo>
                <a:lnTo>
                  <a:pt x="2014" y="7050"/>
                </a:lnTo>
                <a:lnTo>
                  <a:pt x="2028" y="7041"/>
                </a:lnTo>
                <a:lnTo>
                  <a:pt x="2044" y="7036"/>
                </a:lnTo>
                <a:lnTo>
                  <a:pt x="2044" y="7018"/>
                </a:lnTo>
                <a:lnTo>
                  <a:pt x="2043" y="7000"/>
                </a:lnTo>
                <a:lnTo>
                  <a:pt x="2043" y="6980"/>
                </a:lnTo>
                <a:lnTo>
                  <a:pt x="2042" y="6960"/>
                </a:lnTo>
                <a:lnTo>
                  <a:pt x="2040" y="6954"/>
                </a:lnTo>
                <a:lnTo>
                  <a:pt x="2038" y="6947"/>
                </a:lnTo>
                <a:lnTo>
                  <a:pt x="2039" y="6939"/>
                </a:lnTo>
                <a:lnTo>
                  <a:pt x="2040" y="6930"/>
                </a:lnTo>
                <a:lnTo>
                  <a:pt x="2042" y="6927"/>
                </a:lnTo>
                <a:lnTo>
                  <a:pt x="2043" y="6925"/>
                </a:lnTo>
                <a:lnTo>
                  <a:pt x="2043" y="6909"/>
                </a:lnTo>
                <a:lnTo>
                  <a:pt x="2044" y="6893"/>
                </a:lnTo>
                <a:lnTo>
                  <a:pt x="2047" y="6875"/>
                </a:lnTo>
                <a:lnTo>
                  <a:pt x="2049" y="6857"/>
                </a:lnTo>
                <a:lnTo>
                  <a:pt x="2065" y="6830"/>
                </a:lnTo>
                <a:lnTo>
                  <a:pt x="2073" y="6816"/>
                </a:lnTo>
                <a:lnTo>
                  <a:pt x="2079" y="6807"/>
                </a:lnTo>
                <a:lnTo>
                  <a:pt x="2085" y="6797"/>
                </a:lnTo>
                <a:lnTo>
                  <a:pt x="2085" y="6789"/>
                </a:lnTo>
                <a:lnTo>
                  <a:pt x="2087" y="6782"/>
                </a:lnTo>
                <a:lnTo>
                  <a:pt x="2091" y="6774"/>
                </a:lnTo>
                <a:lnTo>
                  <a:pt x="2096" y="6766"/>
                </a:lnTo>
                <a:lnTo>
                  <a:pt x="2093" y="6747"/>
                </a:lnTo>
                <a:lnTo>
                  <a:pt x="2089" y="6729"/>
                </a:lnTo>
                <a:lnTo>
                  <a:pt x="2087" y="6711"/>
                </a:lnTo>
                <a:lnTo>
                  <a:pt x="2089" y="6692"/>
                </a:lnTo>
                <a:lnTo>
                  <a:pt x="2092" y="6673"/>
                </a:lnTo>
                <a:lnTo>
                  <a:pt x="2095" y="6653"/>
                </a:lnTo>
                <a:lnTo>
                  <a:pt x="2096" y="6634"/>
                </a:lnTo>
                <a:lnTo>
                  <a:pt x="2098" y="6615"/>
                </a:lnTo>
                <a:lnTo>
                  <a:pt x="2110" y="6543"/>
                </a:lnTo>
                <a:lnTo>
                  <a:pt x="2110" y="6533"/>
                </a:lnTo>
                <a:lnTo>
                  <a:pt x="2100" y="6562"/>
                </a:lnTo>
                <a:lnTo>
                  <a:pt x="2077" y="6611"/>
                </a:lnTo>
                <a:lnTo>
                  <a:pt x="2079" y="6616"/>
                </a:lnTo>
                <a:lnTo>
                  <a:pt x="2079" y="6622"/>
                </a:lnTo>
                <a:lnTo>
                  <a:pt x="2079" y="6629"/>
                </a:lnTo>
                <a:lnTo>
                  <a:pt x="2077" y="6635"/>
                </a:lnTo>
                <a:lnTo>
                  <a:pt x="2068" y="6652"/>
                </a:lnTo>
                <a:lnTo>
                  <a:pt x="2055" y="6666"/>
                </a:lnTo>
                <a:lnTo>
                  <a:pt x="2037" y="6676"/>
                </a:lnTo>
                <a:lnTo>
                  <a:pt x="2020" y="6679"/>
                </a:lnTo>
                <a:lnTo>
                  <a:pt x="2004" y="6676"/>
                </a:lnTo>
                <a:lnTo>
                  <a:pt x="1992" y="6666"/>
                </a:lnTo>
                <a:lnTo>
                  <a:pt x="1987" y="6652"/>
                </a:lnTo>
                <a:lnTo>
                  <a:pt x="1989" y="6635"/>
                </a:lnTo>
                <a:lnTo>
                  <a:pt x="1994" y="6625"/>
                </a:lnTo>
                <a:lnTo>
                  <a:pt x="2002" y="6615"/>
                </a:lnTo>
                <a:lnTo>
                  <a:pt x="2010" y="6606"/>
                </a:lnTo>
                <a:lnTo>
                  <a:pt x="2020" y="6600"/>
                </a:lnTo>
                <a:lnTo>
                  <a:pt x="2024" y="6586"/>
                </a:lnTo>
                <a:lnTo>
                  <a:pt x="2029" y="6569"/>
                </a:lnTo>
                <a:lnTo>
                  <a:pt x="2034" y="6547"/>
                </a:lnTo>
                <a:lnTo>
                  <a:pt x="2042" y="6523"/>
                </a:lnTo>
                <a:lnTo>
                  <a:pt x="2037" y="6515"/>
                </a:lnTo>
                <a:lnTo>
                  <a:pt x="2034" y="6507"/>
                </a:lnTo>
                <a:lnTo>
                  <a:pt x="2034" y="6498"/>
                </a:lnTo>
                <a:lnTo>
                  <a:pt x="2036" y="6488"/>
                </a:lnTo>
                <a:lnTo>
                  <a:pt x="2040" y="6478"/>
                </a:lnTo>
                <a:lnTo>
                  <a:pt x="2047" y="6470"/>
                </a:lnTo>
                <a:lnTo>
                  <a:pt x="2054" y="6461"/>
                </a:lnTo>
                <a:lnTo>
                  <a:pt x="2062" y="6455"/>
                </a:lnTo>
                <a:lnTo>
                  <a:pt x="2067" y="6436"/>
                </a:lnTo>
                <a:lnTo>
                  <a:pt x="2073" y="6416"/>
                </a:lnTo>
                <a:lnTo>
                  <a:pt x="2079" y="6395"/>
                </a:lnTo>
                <a:lnTo>
                  <a:pt x="2086" y="6372"/>
                </a:lnTo>
                <a:lnTo>
                  <a:pt x="2082" y="6365"/>
                </a:lnTo>
                <a:lnTo>
                  <a:pt x="2081" y="6358"/>
                </a:lnTo>
                <a:lnTo>
                  <a:pt x="2081" y="6349"/>
                </a:lnTo>
                <a:lnTo>
                  <a:pt x="2083" y="6340"/>
                </a:lnTo>
                <a:lnTo>
                  <a:pt x="2087" y="6331"/>
                </a:lnTo>
                <a:lnTo>
                  <a:pt x="2092" y="6321"/>
                </a:lnTo>
                <a:lnTo>
                  <a:pt x="2100" y="6313"/>
                </a:lnTo>
                <a:lnTo>
                  <a:pt x="2109" y="6307"/>
                </a:lnTo>
                <a:lnTo>
                  <a:pt x="2118" y="6289"/>
                </a:lnTo>
                <a:lnTo>
                  <a:pt x="2129" y="6272"/>
                </a:lnTo>
                <a:lnTo>
                  <a:pt x="2142" y="6256"/>
                </a:lnTo>
                <a:lnTo>
                  <a:pt x="2154" y="6239"/>
                </a:lnTo>
                <a:lnTo>
                  <a:pt x="2140" y="6232"/>
                </a:lnTo>
                <a:lnTo>
                  <a:pt x="2131" y="6222"/>
                </a:lnTo>
                <a:lnTo>
                  <a:pt x="2127" y="6209"/>
                </a:lnTo>
                <a:lnTo>
                  <a:pt x="2129" y="6193"/>
                </a:lnTo>
                <a:lnTo>
                  <a:pt x="2138" y="6174"/>
                </a:lnTo>
                <a:lnTo>
                  <a:pt x="2154" y="6160"/>
                </a:lnTo>
                <a:lnTo>
                  <a:pt x="2171" y="6150"/>
                </a:lnTo>
                <a:lnTo>
                  <a:pt x="2191" y="6147"/>
                </a:lnTo>
                <a:lnTo>
                  <a:pt x="2192" y="6147"/>
                </a:lnTo>
                <a:lnTo>
                  <a:pt x="2193" y="6147"/>
                </a:lnTo>
                <a:lnTo>
                  <a:pt x="2197" y="6132"/>
                </a:lnTo>
                <a:lnTo>
                  <a:pt x="2202" y="6118"/>
                </a:lnTo>
                <a:lnTo>
                  <a:pt x="2207" y="6105"/>
                </a:lnTo>
                <a:lnTo>
                  <a:pt x="2214" y="6091"/>
                </a:lnTo>
                <a:lnTo>
                  <a:pt x="2211" y="6091"/>
                </a:lnTo>
                <a:lnTo>
                  <a:pt x="2208" y="6091"/>
                </a:lnTo>
                <a:lnTo>
                  <a:pt x="2191" y="6088"/>
                </a:lnTo>
                <a:lnTo>
                  <a:pt x="2179" y="6078"/>
                </a:lnTo>
                <a:lnTo>
                  <a:pt x="2174" y="6063"/>
                </a:lnTo>
                <a:lnTo>
                  <a:pt x="2176" y="6045"/>
                </a:lnTo>
                <a:lnTo>
                  <a:pt x="2185" y="6027"/>
                </a:lnTo>
                <a:lnTo>
                  <a:pt x="2201" y="6012"/>
                </a:lnTo>
                <a:lnTo>
                  <a:pt x="2219" y="6003"/>
                </a:lnTo>
                <a:lnTo>
                  <a:pt x="2238" y="5998"/>
                </a:lnTo>
                <a:lnTo>
                  <a:pt x="2246" y="5999"/>
                </a:lnTo>
                <a:lnTo>
                  <a:pt x="2252" y="6000"/>
                </a:lnTo>
                <a:lnTo>
                  <a:pt x="2258" y="6004"/>
                </a:lnTo>
                <a:lnTo>
                  <a:pt x="2262" y="6008"/>
                </a:lnTo>
                <a:lnTo>
                  <a:pt x="2273" y="5988"/>
                </a:lnTo>
                <a:lnTo>
                  <a:pt x="2283" y="5968"/>
                </a:lnTo>
                <a:lnTo>
                  <a:pt x="2295" y="5944"/>
                </a:lnTo>
                <a:lnTo>
                  <a:pt x="2306" y="5919"/>
                </a:lnTo>
                <a:lnTo>
                  <a:pt x="2295" y="5930"/>
                </a:lnTo>
                <a:lnTo>
                  <a:pt x="2282" y="5938"/>
                </a:lnTo>
                <a:lnTo>
                  <a:pt x="2269" y="5943"/>
                </a:lnTo>
                <a:lnTo>
                  <a:pt x="2255" y="5945"/>
                </a:lnTo>
                <a:lnTo>
                  <a:pt x="2238" y="5941"/>
                </a:lnTo>
                <a:lnTo>
                  <a:pt x="2226" y="5931"/>
                </a:lnTo>
                <a:lnTo>
                  <a:pt x="2221" y="5916"/>
                </a:lnTo>
                <a:lnTo>
                  <a:pt x="2223" y="5897"/>
                </a:lnTo>
                <a:lnTo>
                  <a:pt x="2232" y="5879"/>
                </a:lnTo>
                <a:lnTo>
                  <a:pt x="2248" y="5864"/>
                </a:lnTo>
                <a:lnTo>
                  <a:pt x="2266" y="5854"/>
                </a:lnTo>
                <a:lnTo>
                  <a:pt x="2286" y="5850"/>
                </a:lnTo>
                <a:lnTo>
                  <a:pt x="2300" y="5852"/>
                </a:lnTo>
                <a:lnTo>
                  <a:pt x="2311" y="5859"/>
                </a:lnTo>
                <a:lnTo>
                  <a:pt x="2317" y="5870"/>
                </a:lnTo>
                <a:lnTo>
                  <a:pt x="2320" y="5883"/>
                </a:lnTo>
                <a:lnTo>
                  <a:pt x="2326" y="5865"/>
                </a:lnTo>
                <a:lnTo>
                  <a:pt x="2333" y="5846"/>
                </a:lnTo>
                <a:lnTo>
                  <a:pt x="2340" y="5826"/>
                </a:lnTo>
                <a:lnTo>
                  <a:pt x="2346" y="5805"/>
                </a:lnTo>
                <a:lnTo>
                  <a:pt x="2350" y="5791"/>
                </a:lnTo>
                <a:lnTo>
                  <a:pt x="2354" y="5780"/>
                </a:lnTo>
                <a:lnTo>
                  <a:pt x="2357" y="5771"/>
                </a:lnTo>
                <a:lnTo>
                  <a:pt x="2360" y="5762"/>
                </a:lnTo>
                <a:lnTo>
                  <a:pt x="2349" y="5777"/>
                </a:lnTo>
                <a:lnTo>
                  <a:pt x="2335" y="5788"/>
                </a:lnTo>
                <a:lnTo>
                  <a:pt x="2319" y="5795"/>
                </a:lnTo>
                <a:lnTo>
                  <a:pt x="2302" y="5798"/>
                </a:lnTo>
                <a:lnTo>
                  <a:pt x="2285" y="5794"/>
                </a:lnTo>
                <a:lnTo>
                  <a:pt x="2273" y="5784"/>
                </a:lnTo>
                <a:lnTo>
                  <a:pt x="2268" y="5768"/>
                </a:lnTo>
                <a:lnTo>
                  <a:pt x="2270" y="5750"/>
                </a:lnTo>
                <a:lnTo>
                  <a:pt x="2279" y="5732"/>
                </a:lnTo>
                <a:lnTo>
                  <a:pt x="2295" y="5716"/>
                </a:lnTo>
                <a:lnTo>
                  <a:pt x="2313" y="5706"/>
                </a:lnTo>
                <a:lnTo>
                  <a:pt x="2334" y="5702"/>
                </a:lnTo>
                <a:lnTo>
                  <a:pt x="2350" y="5706"/>
                </a:lnTo>
                <a:lnTo>
                  <a:pt x="2362" y="5715"/>
                </a:lnTo>
                <a:lnTo>
                  <a:pt x="2367" y="5730"/>
                </a:lnTo>
                <a:lnTo>
                  <a:pt x="2366" y="5748"/>
                </a:lnTo>
                <a:lnTo>
                  <a:pt x="2373" y="5735"/>
                </a:lnTo>
                <a:lnTo>
                  <a:pt x="2376" y="5726"/>
                </a:lnTo>
                <a:lnTo>
                  <a:pt x="2376" y="5705"/>
                </a:lnTo>
                <a:lnTo>
                  <a:pt x="2374" y="5662"/>
                </a:lnTo>
                <a:lnTo>
                  <a:pt x="2378" y="5651"/>
                </a:lnTo>
                <a:lnTo>
                  <a:pt x="2382" y="5641"/>
                </a:lnTo>
                <a:lnTo>
                  <a:pt x="2374" y="5645"/>
                </a:lnTo>
                <a:lnTo>
                  <a:pt x="2366" y="5648"/>
                </a:lnTo>
                <a:lnTo>
                  <a:pt x="2358" y="5650"/>
                </a:lnTo>
                <a:lnTo>
                  <a:pt x="2350" y="5651"/>
                </a:lnTo>
                <a:lnTo>
                  <a:pt x="2333" y="5647"/>
                </a:lnTo>
                <a:lnTo>
                  <a:pt x="2320" y="5637"/>
                </a:lnTo>
                <a:lnTo>
                  <a:pt x="2314" y="5621"/>
                </a:lnTo>
                <a:lnTo>
                  <a:pt x="2317" y="5603"/>
                </a:lnTo>
                <a:lnTo>
                  <a:pt x="2326" y="5584"/>
                </a:lnTo>
                <a:lnTo>
                  <a:pt x="2342" y="5568"/>
                </a:lnTo>
                <a:lnTo>
                  <a:pt x="2360" y="5558"/>
                </a:lnTo>
                <a:lnTo>
                  <a:pt x="2381" y="5554"/>
                </a:lnTo>
                <a:lnTo>
                  <a:pt x="2390" y="5555"/>
                </a:lnTo>
                <a:lnTo>
                  <a:pt x="2397" y="5558"/>
                </a:lnTo>
                <a:lnTo>
                  <a:pt x="2404" y="5562"/>
                </a:lnTo>
                <a:lnTo>
                  <a:pt x="2409" y="5567"/>
                </a:lnTo>
                <a:lnTo>
                  <a:pt x="2412" y="5555"/>
                </a:lnTo>
                <a:lnTo>
                  <a:pt x="2416" y="5540"/>
                </a:lnTo>
                <a:lnTo>
                  <a:pt x="2421" y="5519"/>
                </a:lnTo>
                <a:lnTo>
                  <a:pt x="2428" y="5495"/>
                </a:lnTo>
                <a:lnTo>
                  <a:pt x="2420" y="5499"/>
                </a:lnTo>
                <a:lnTo>
                  <a:pt x="2412" y="5502"/>
                </a:lnTo>
                <a:lnTo>
                  <a:pt x="2405" y="5503"/>
                </a:lnTo>
                <a:lnTo>
                  <a:pt x="2397" y="5504"/>
                </a:lnTo>
                <a:lnTo>
                  <a:pt x="2380" y="5500"/>
                </a:lnTo>
                <a:lnTo>
                  <a:pt x="2367" y="5490"/>
                </a:lnTo>
                <a:lnTo>
                  <a:pt x="2361" y="5474"/>
                </a:lnTo>
                <a:lnTo>
                  <a:pt x="2364" y="5455"/>
                </a:lnTo>
                <a:lnTo>
                  <a:pt x="2373" y="5436"/>
                </a:lnTo>
                <a:lnTo>
                  <a:pt x="2389" y="5421"/>
                </a:lnTo>
                <a:lnTo>
                  <a:pt x="2408" y="5410"/>
                </a:lnTo>
                <a:lnTo>
                  <a:pt x="2429" y="5407"/>
                </a:lnTo>
                <a:lnTo>
                  <a:pt x="2434" y="5407"/>
                </a:lnTo>
                <a:lnTo>
                  <a:pt x="2438" y="5408"/>
                </a:lnTo>
                <a:lnTo>
                  <a:pt x="2443" y="5409"/>
                </a:lnTo>
                <a:lnTo>
                  <a:pt x="2447" y="5411"/>
                </a:lnTo>
                <a:lnTo>
                  <a:pt x="2450" y="5398"/>
                </a:lnTo>
                <a:lnTo>
                  <a:pt x="2453" y="5384"/>
                </a:lnTo>
                <a:lnTo>
                  <a:pt x="2456" y="5369"/>
                </a:lnTo>
                <a:lnTo>
                  <a:pt x="2460" y="5354"/>
                </a:lnTo>
                <a:lnTo>
                  <a:pt x="2452" y="5356"/>
                </a:lnTo>
                <a:lnTo>
                  <a:pt x="2444" y="5357"/>
                </a:lnTo>
                <a:lnTo>
                  <a:pt x="2427" y="5353"/>
                </a:lnTo>
                <a:lnTo>
                  <a:pt x="2414" y="5342"/>
                </a:lnTo>
                <a:lnTo>
                  <a:pt x="2408" y="5327"/>
                </a:lnTo>
                <a:lnTo>
                  <a:pt x="2411" y="5308"/>
                </a:lnTo>
                <a:lnTo>
                  <a:pt x="2415" y="5296"/>
                </a:lnTo>
                <a:lnTo>
                  <a:pt x="2422" y="5286"/>
                </a:lnTo>
                <a:lnTo>
                  <a:pt x="2431" y="5278"/>
                </a:lnTo>
                <a:lnTo>
                  <a:pt x="2440" y="5270"/>
                </a:lnTo>
                <a:lnTo>
                  <a:pt x="2435" y="5269"/>
                </a:lnTo>
                <a:lnTo>
                  <a:pt x="2430" y="5267"/>
                </a:lnTo>
                <a:lnTo>
                  <a:pt x="2445" y="5207"/>
                </a:lnTo>
                <a:lnTo>
                  <a:pt x="2460" y="5147"/>
                </a:lnTo>
                <a:lnTo>
                  <a:pt x="2477" y="5089"/>
                </a:lnTo>
                <a:lnTo>
                  <a:pt x="2495" y="5031"/>
                </a:lnTo>
                <a:lnTo>
                  <a:pt x="2501" y="5005"/>
                </a:lnTo>
                <a:lnTo>
                  <a:pt x="2502" y="4987"/>
                </a:lnTo>
                <a:lnTo>
                  <a:pt x="2499" y="4974"/>
                </a:lnTo>
                <a:lnTo>
                  <a:pt x="2497" y="4967"/>
                </a:lnTo>
                <a:lnTo>
                  <a:pt x="2497" y="4968"/>
                </a:lnTo>
                <a:lnTo>
                  <a:pt x="2497" y="4969"/>
                </a:lnTo>
                <a:lnTo>
                  <a:pt x="2496" y="4967"/>
                </a:lnTo>
                <a:lnTo>
                  <a:pt x="2497" y="4967"/>
                </a:lnTo>
                <a:lnTo>
                  <a:pt x="2517" y="4866"/>
                </a:lnTo>
                <a:lnTo>
                  <a:pt x="2556" y="4780"/>
                </a:lnTo>
                <a:lnTo>
                  <a:pt x="2593" y="4693"/>
                </a:lnTo>
                <a:lnTo>
                  <a:pt x="2606" y="4591"/>
                </a:lnTo>
                <a:lnTo>
                  <a:pt x="2606" y="4565"/>
                </a:lnTo>
                <a:lnTo>
                  <a:pt x="2609" y="4531"/>
                </a:lnTo>
                <a:lnTo>
                  <a:pt x="2614" y="4492"/>
                </a:lnTo>
                <a:lnTo>
                  <a:pt x="2622" y="4451"/>
                </a:lnTo>
                <a:lnTo>
                  <a:pt x="2612" y="4457"/>
                </a:lnTo>
                <a:lnTo>
                  <a:pt x="2602" y="4463"/>
                </a:lnTo>
                <a:lnTo>
                  <a:pt x="2592" y="4467"/>
                </a:lnTo>
                <a:lnTo>
                  <a:pt x="2582" y="4468"/>
                </a:lnTo>
                <a:lnTo>
                  <a:pt x="2565" y="4464"/>
                </a:lnTo>
                <a:lnTo>
                  <a:pt x="2554" y="4454"/>
                </a:lnTo>
                <a:lnTo>
                  <a:pt x="2549" y="4440"/>
                </a:lnTo>
                <a:lnTo>
                  <a:pt x="2551" y="4423"/>
                </a:lnTo>
                <a:lnTo>
                  <a:pt x="2560" y="4404"/>
                </a:lnTo>
                <a:lnTo>
                  <a:pt x="2575" y="4390"/>
                </a:lnTo>
                <a:lnTo>
                  <a:pt x="2592" y="4381"/>
                </a:lnTo>
                <a:lnTo>
                  <a:pt x="2611" y="4378"/>
                </a:lnTo>
                <a:lnTo>
                  <a:pt x="2619" y="4378"/>
                </a:lnTo>
                <a:lnTo>
                  <a:pt x="2626" y="4380"/>
                </a:lnTo>
                <a:lnTo>
                  <a:pt x="2631" y="4383"/>
                </a:lnTo>
                <a:lnTo>
                  <a:pt x="2636" y="4387"/>
                </a:lnTo>
                <a:lnTo>
                  <a:pt x="2642" y="4363"/>
                </a:lnTo>
                <a:lnTo>
                  <a:pt x="2649" y="4342"/>
                </a:lnTo>
                <a:lnTo>
                  <a:pt x="2657" y="4324"/>
                </a:lnTo>
                <a:lnTo>
                  <a:pt x="2665" y="4306"/>
                </a:lnTo>
                <a:lnTo>
                  <a:pt x="2656" y="4312"/>
                </a:lnTo>
                <a:lnTo>
                  <a:pt x="2648" y="4316"/>
                </a:lnTo>
                <a:lnTo>
                  <a:pt x="2639" y="4318"/>
                </a:lnTo>
                <a:lnTo>
                  <a:pt x="2630" y="4319"/>
                </a:lnTo>
                <a:lnTo>
                  <a:pt x="2613" y="4315"/>
                </a:lnTo>
                <a:lnTo>
                  <a:pt x="2602" y="4306"/>
                </a:lnTo>
                <a:lnTo>
                  <a:pt x="2597" y="4292"/>
                </a:lnTo>
                <a:lnTo>
                  <a:pt x="2599" y="4275"/>
                </a:lnTo>
                <a:lnTo>
                  <a:pt x="2608" y="4257"/>
                </a:lnTo>
                <a:lnTo>
                  <a:pt x="2623" y="4243"/>
                </a:lnTo>
                <a:lnTo>
                  <a:pt x="2640" y="4234"/>
                </a:lnTo>
                <a:lnTo>
                  <a:pt x="2658" y="4231"/>
                </a:lnTo>
                <a:lnTo>
                  <a:pt x="2675" y="4234"/>
                </a:lnTo>
                <a:lnTo>
                  <a:pt x="2686" y="4243"/>
                </a:lnTo>
                <a:lnTo>
                  <a:pt x="2691" y="4257"/>
                </a:lnTo>
                <a:lnTo>
                  <a:pt x="2689" y="4275"/>
                </a:lnTo>
                <a:lnTo>
                  <a:pt x="2685" y="4283"/>
                </a:lnTo>
                <a:lnTo>
                  <a:pt x="2681" y="4290"/>
                </a:lnTo>
                <a:lnTo>
                  <a:pt x="2676" y="4296"/>
                </a:lnTo>
                <a:lnTo>
                  <a:pt x="2670" y="4302"/>
                </a:lnTo>
                <a:lnTo>
                  <a:pt x="2683" y="4317"/>
                </a:lnTo>
                <a:lnTo>
                  <a:pt x="2684" y="4338"/>
                </a:lnTo>
                <a:lnTo>
                  <a:pt x="2684" y="4360"/>
                </a:lnTo>
                <a:lnTo>
                  <a:pt x="2692" y="4379"/>
                </a:lnTo>
                <a:lnTo>
                  <a:pt x="2785" y="4077"/>
                </a:lnTo>
                <a:lnTo>
                  <a:pt x="2842" y="3883"/>
                </a:lnTo>
                <a:lnTo>
                  <a:pt x="2880" y="3744"/>
                </a:lnTo>
                <a:lnTo>
                  <a:pt x="2915" y="3608"/>
                </a:lnTo>
                <a:lnTo>
                  <a:pt x="2907" y="3597"/>
                </a:lnTo>
                <a:lnTo>
                  <a:pt x="2900" y="3588"/>
                </a:lnTo>
                <a:lnTo>
                  <a:pt x="2894" y="3581"/>
                </a:lnTo>
                <a:lnTo>
                  <a:pt x="2890" y="3574"/>
                </a:lnTo>
                <a:lnTo>
                  <a:pt x="2885" y="3577"/>
                </a:lnTo>
                <a:lnTo>
                  <a:pt x="2879" y="3579"/>
                </a:lnTo>
                <a:lnTo>
                  <a:pt x="2873" y="3580"/>
                </a:lnTo>
                <a:lnTo>
                  <a:pt x="2867" y="3580"/>
                </a:lnTo>
                <a:lnTo>
                  <a:pt x="2860" y="3580"/>
                </a:lnTo>
                <a:lnTo>
                  <a:pt x="2853" y="3578"/>
                </a:lnTo>
                <a:lnTo>
                  <a:pt x="2848" y="3575"/>
                </a:lnTo>
                <a:lnTo>
                  <a:pt x="2843" y="3570"/>
                </a:lnTo>
                <a:lnTo>
                  <a:pt x="2834" y="3591"/>
                </a:lnTo>
                <a:lnTo>
                  <a:pt x="2826" y="3612"/>
                </a:lnTo>
                <a:lnTo>
                  <a:pt x="2817" y="3635"/>
                </a:lnTo>
                <a:lnTo>
                  <a:pt x="2809" y="3658"/>
                </a:lnTo>
                <a:lnTo>
                  <a:pt x="2817" y="3651"/>
                </a:lnTo>
                <a:lnTo>
                  <a:pt x="2827" y="3646"/>
                </a:lnTo>
                <a:lnTo>
                  <a:pt x="2837" y="3643"/>
                </a:lnTo>
                <a:lnTo>
                  <a:pt x="2847" y="3641"/>
                </a:lnTo>
                <a:lnTo>
                  <a:pt x="2863" y="3645"/>
                </a:lnTo>
                <a:lnTo>
                  <a:pt x="2874" y="3654"/>
                </a:lnTo>
                <a:lnTo>
                  <a:pt x="2879" y="3668"/>
                </a:lnTo>
                <a:lnTo>
                  <a:pt x="2877" y="3685"/>
                </a:lnTo>
                <a:lnTo>
                  <a:pt x="2869" y="3700"/>
                </a:lnTo>
                <a:lnTo>
                  <a:pt x="2858" y="3712"/>
                </a:lnTo>
                <a:lnTo>
                  <a:pt x="2842" y="3722"/>
                </a:lnTo>
                <a:lnTo>
                  <a:pt x="2827" y="3727"/>
                </a:lnTo>
                <a:lnTo>
                  <a:pt x="2824" y="3732"/>
                </a:lnTo>
                <a:lnTo>
                  <a:pt x="2819" y="3740"/>
                </a:lnTo>
                <a:lnTo>
                  <a:pt x="2817" y="3737"/>
                </a:lnTo>
                <a:lnTo>
                  <a:pt x="2816" y="3733"/>
                </a:lnTo>
                <a:lnTo>
                  <a:pt x="2816" y="3731"/>
                </a:lnTo>
                <a:lnTo>
                  <a:pt x="2816" y="3728"/>
                </a:lnTo>
                <a:lnTo>
                  <a:pt x="2808" y="3726"/>
                </a:lnTo>
                <a:lnTo>
                  <a:pt x="2800" y="3723"/>
                </a:lnTo>
                <a:lnTo>
                  <a:pt x="2795" y="3718"/>
                </a:lnTo>
                <a:lnTo>
                  <a:pt x="2791" y="3711"/>
                </a:lnTo>
                <a:lnTo>
                  <a:pt x="2784" y="3734"/>
                </a:lnTo>
                <a:lnTo>
                  <a:pt x="2778" y="3756"/>
                </a:lnTo>
                <a:lnTo>
                  <a:pt x="2772" y="3779"/>
                </a:lnTo>
                <a:lnTo>
                  <a:pt x="2766" y="3800"/>
                </a:lnTo>
                <a:lnTo>
                  <a:pt x="2774" y="3795"/>
                </a:lnTo>
                <a:lnTo>
                  <a:pt x="2782" y="3792"/>
                </a:lnTo>
                <a:lnTo>
                  <a:pt x="2791" y="3789"/>
                </a:lnTo>
                <a:lnTo>
                  <a:pt x="2800" y="3788"/>
                </a:lnTo>
                <a:lnTo>
                  <a:pt x="2816" y="3792"/>
                </a:lnTo>
                <a:lnTo>
                  <a:pt x="2827" y="3801"/>
                </a:lnTo>
                <a:lnTo>
                  <a:pt x="2832" y="3816"/>
                </a:lnTo>
                <a:lnTo>
                  <a:pt x="2830" y="3832"/>
                </a:lnTo>
                <a:lnTo>
                  <a:pt x="2821" y="3849"/>
                </a:lnTo>
                <a:lnTo>
                  <a:pt x="2808" y="3863"/>
                </a:lnTo>
                <a:lnTo>
                  <a:pt x="2790" y="3873"/>
                </a:lnTo>
                <a:lnTo>
                  <a:pt x="2772" y="3876"/>
                </a:lnTo>
                <a:lnTo>
                  <a:pt x="2766" y="3876"/>
                </a:lnTo>
                <a:lnTo>
                  <a:pt x="2760" y="3874"/>
                </a:lnTo>
                <a:lnTo>
                  <a:pt x="2754" y="3872"/>
                </a:lnTo>
                <a:lnTo>
                  <a:pt x="2749" y="3868"/>
                </a:lnTo>
                <a:lnTo>
                  <a:pt x="2745" y="3888"/>
                </a:lnTo>
                <a:lnTo>
                  <a:pt x="2742" y="3907"/>
                </a:lnTo>
                <a:lnTo>
                  <a:pt x="2739" y="3923"/>
                </a:lnTo>
                <a:lnTo>
                  <a:pt x="2736" y="3938"/>
                </a:lnTo>
                <a:lnTo>
                  <a:pt x="2744" y="3936"/>
                </a:lnTo>
                <a:lnTo>
                  <a:pt x="2753" y="3935"/>
                </a:lnTo>
                <a:lnTo>
                  <a:pt x="2769" y="3939"/>
                </a:lnTo>
                <a:lnTo>
                  <a:pt x="2780" y="3949"/>
                </a:lnTo>
                <a:lnTo>
                  <a:pt x="2785" y="3963"/>
                </a:lnTo>
                <a:lnTo>
                  <a:pt x="2783" y="3980"/>
                </a:lnTo>
                <a:lnTo>
                  <a:pt x="2774" y="3997"/>
                </a:lnTo>
                <a:lnTo>
                  <a:pt x="2760" y="4011"/>
                </a:lnTo>
                <a:lnTo>
                  <a:pt x="2743" y="4020"/>
                </a:lnTo>
                <a:lnTo>
                  <a:pt x="2725" y="4024"/>
                </a:lnTo>
                <a:lnTo>
                  <a:pt x="2708" y="4020"/>
                </a:lnTo>
                <a:lnTo>
                  <a:pt x="2697" y="4011"/>
                </a:lnTo>
                <a:lnTo>
                  <a:pt x="2692" y="3997"/>
                </a:lnTo>
                <a:lnTo>
                  <a:pt x="2694" y="3980"/>
                </a:lnTo>
                <a:lnTo>
                  <a:pt x="2695" y="3978"/>
                </a:lnTo>
                <a:lnTo>
                  <a:pt x="2696" y="3976"/>
                </a:lnTo>
                <a:lnTo>
                  <a:pt x="2693" y="3961"/>
                </a:lnTo>
                <a:lnTo>
                  <a:pt x="2691" y="3945"/>
                </a:lnTo>
                <a:lnTo>
                  <a:pt x="2692" y="3930"/>
                </a:lnTo>
                <a:lnTo>
                  <a:pt x="2695" y="3914"/>
                </a:lnTo>
                <a:lnTo>
                  <a:pt x="2705" y="3875"/>
                </a:lnTo>
                <a:lnTo>
                  <a:pt x="2719" y="3828"/>
                </a:lnTo>
                <a:lnTo>
                  <a:pt x="2734" y="3782"/>
                </a:lnTo>
                <a:lnTo>
                  <a:pt x="2751" y="3747"/>
                </a:lnTo>
                <a:lnTo>
                  <a:pt x="2774" y="3707"/>
                </a:lnTo>
                <a:lnTo>
                  <a:pt x="2794" y="3646"/>
                </a:lnTo>
                <a:lnTo>
                  <a:pt x="2827" y="3530"/>
                </a:lnTo>
                <a:lnTo>
                  <a:pt x="2882" y="3326"/>
                </a:lnTo>
                <a:lnTo>
                  <a:pt x="2872" y="3333"/>
                </a:lnTo>
                <a:lnTo>
                  <a:pt x="2863" y="3337"/>
                </a:lnTo>
                <a:lnTo>
                  <a:pt x="2851" y="3316"/>
                </a:lnTo>
                <a:lnTo>
                  <a:pt x="2866" y="3262"/>
                </a:lnTo>
                <a:lnTo>
                  <a:pt x="2889" y="3196"/>
                </a:lnTo>
                <a:lnTo>
                  <a:pt x="2906" y="3144"/>
                </a:lnTo>
                <a:lnTo>
                  <a:pt x="2907" y="3135"/>
                </a:lnTo>
                <a:lnTo>
                  <a:pt x="2906" y="3127"/>
                </a:lnTo>
                <a:lnTo>
                  <a:pt x="2905" y="3118"/>
                </a:lnTo>
                <a:lnTo>
                  <a:pt x="2905" y="3110"/>
                </a:lnTo>
                <a:lnTo>
                  <a:pt x="2896" y="3119"/>
                </a:lnTo>
                <a:lnTo>
                  <a:pt x="2886" y="3126"/>
                </a:lnTo>
                <a:lnTo>
                  <a:pt x="2875" y="3130"/>
                </a:lnTo>
                <a:lnTo>
                  <a:pt x="2864" y="3132"/>
                </a:lnTo>
                <a:lnTo>
                  <a:pt x="2850" y="3129"/>
                </a:lnTo>
                <a:lnTo>
                  <a:pt x="2840" y="3121"/>
                </a:lnTo>
                <a:lnTo>
                  <a:pt x="2836" y="3110"/>
                </a:lnTo>
                <a:lnTo>
                  <a:pt x="2838" y="3094"/>
                </a:lnTo>
                <a:lnTo>
                  <a:pt x="2845" y="3080"/>
                </a:lnTo>
                <a:lnTo>
                  <a:pt x="2858" y="3069"/>
                </a:lnTo>
                <a:lnTo>
                  <a:pt x="2872" y="3061"/>
                </a:lnTo>
                <a:lnTo>
                  <a:pt x="2887" y="3057"/>
                </a:lnTo>
                <a:lnTo>
                  <a:pt x="2899" y="3059"/>
                </a:lnTo>
                <a:lnTo>
                  <a:pt x="2909" y="3067"/>
                </a:lnTo>
                <a:lnTo>
                  <a:pt x="2914" y="3078"/>
                </a:lnTo>
                <a:lnTo>
                  <a:pt x="2913" y="3090"/>
                </a:lnTo>
                <a:lnTo>
                  <a:pt x="2926" y="3087"/>
                </a:lnTo>
                <a:lnTo>
                  <a:pt x="2938" y="3083"/>
                </a:lnTo>
                <a:lnTo>
                  <a:pt x="2948" y="3067"/>
                </a:lnTo>
                <a:lnTo>
                  <a:pt x="2956" y="3050"/>
                </a:lnTo>
                <a:lnTo>
                  <a:pt x="2959" y="3032"/>
                </a:lnTo>
                <a:lnTo>
                  <a:pt x="2958" y="3012"/>
                </a:lnTo>
                <a:lnTo>
                  <a:pt x="2940" y="3022"/>
                </a:lnTo>
                <a:lnTo>
                  <a:pt x="2930" y="3023"/>
                </a:lnTo>
                <a:lnTo>
                  <a:pt x="2928" y="3009"/>
                </a:lnTo>
                <a:lnTo>
                  <a:pt x="2936" y="2976"/>
                </a:lnTo>
                <a:lnTo>
                  <a:pt x="2930" y="2979"/>
                </a:lnTo>
                <a:lnTo>
                  <a:pt x="2924" y="2981"/>
                </a:lnTo>
                <a:lnTo>
                  <a:pt x="2918" y="2983"/>
                </a:lnTo>
                <a:lnTo>
                  <a:pt x="2911" y="2984"/>
                </a:lnTo>
                <a:lnTo>
                  <a:pt x="2897" y="2981"/>
                </a:lnTo>
                <a:lnTo>
                  <a:pt x="2889" y="2973"/>
                </a:lnTo>
                <a:lnTo>
                  <a:pt x="2885" y="2961"/>
                </a:lnTo>
                <a:lnTo>
                  <a:pt x="2886" y="2947"/>
                </a:lnTo>
                <a:lnTo>
                  <a:pt x="2893" y="2933"/>
                </a:lnTo>
                <a:lnTo>
                  <a:pt x="2906" y="2922"/>
                </a:lnTo>
                <a:lnTo>
                  <a:pt x="2920" y="2913"/>
                </a:lnTo>
                <a:lnTo>
                  <a:pt x="2934" y="2910"/>
                </a:lnTo>
                <a:lnTo>
                  <a:pt x="2940" y="2911"/>
                </a:lnTo>
                <a:lnTo>
                  <a:pt x="2944" y="2912"/>
                </a:lnTo>
                <a:lnTo>
                  <a:pt x="2948" y="2914"/>
                </a:lnTo>
                <a:lnTo>
                  <a:pt x="2953" y="2917"/>
                </a:lnTo>
                <a:lnTo>
                  <a:pt x="2955" y="2909"/>
                </a:lnTo>
                <a:lnTo>
                  <a:pt x="2958" y="2900"/>
                </a:lnTo>
                <a:lnTo>
                  <a:pt x="2961" y="2890"/>
                </a:lnTo>
                <a:lnTo>
                  <a:pt x="2964" y="2880"/>
                </a:lnTo>
                <a:lnTo>
                  <a:pt x="2968" y="2867"/>
                </a:lnTo>
                <a:lnTo>
                  <a:pt x="2971" y="2854"/>
                </a:lnTo>
                <a:lnTo>
                  <a:pt x="2975" y="2842"/>
                </a:lnTo>
                <a:lnTo>
                  <a:pt x="2979" y="2830"/>
                </a:lnTo>
                <a:lnTo>
                  <a:pt x="2974" y="2833"/>
                </a:lnTo>
                <a:lnTo>
                  <a:pt x="2969" y="2834"/>
                </a:lnTo>
                <a:lnTo>
                  <a:pt x="2964" y="2835"/>
                </a:lnTo>
                <a:lnTo>
                  <a:pt x="2959" y="2836"/>
                </a:lnTo>
                <a:lnTo>
                  <a:pt x="2945" y="2833"/>
                </a:lnTo>
                <a:lnTo>
                  <a:pt x="2936" y="2825"/>
                </a:lnTo>
                <a:lnTo>
                  <a:pt x="2932" y="2813"/>
                </a:lnTo>
                <a:lnTo>
                  <a:pt x="2934" y="2800"/>
                </a:lnTo>
                <a:lnTo>
                  <a:pt x="2941" y="2786"/>
                </a:lnTo>
                <a:lnTo>
                  <a:pt x="2953" y="2774"/>
                </a:lnTo>
                <a:lnTo>
                  <a:pt x="2967" y="2766"/>
                </a:lnTo>
                <a:lnTo>
                  <a:pt x="2982" y="2763"/>
                </a:lnTo>
                <a:lnTo>
                  <a:pt x="2986" y="2764"/>
                </a:lnTo>
                <a:lnTo>
                  <a:pt x="2990" y="2765"/>
                </a:lnTo>
                <a:lnTo>
                  <a:pt x="2993" y="2766"/>
                </a:lnTo>
                <a:lnTo>
                  <a:pt x="2997" y="2768"/>
                </a:lnTo>
                <a:lnTo>
                  <a:pt x="3004" y="2746"/>
                </a:lnTo>
                <a:lnTo>
                  <a:pt x="3010" y="2724"/>
                </a:lnTo>
                <a:lnTo>
                  <a:pt x="3016" y="2704"/>
                </a:lnTo>
                <a:lnTo>
                  <a:pt x="3022" y="2683"/>
                </a:lnTo>
                <a:lnTo>
                  <a:pt x="3014" y="2687"/>
                </a:lnTo>
                <a:lnTo>
                  <a:pt x="3007" y="2688"/>
                </a:lnTo>
                <a:lnTo>
                  <a:pt x="2993" y="2684"/>
                </a:lnTo>
                <a:lnTo>
                  <a:pt x="2984" y="2677"/>
                </a:lnTo>
                <a:lnTo>
                  <a:pt x="2981" y="2666"/>
                </a:lnTo>
                <a:lnTo>
                  <a:pt x="2982" y="2652"/>
                </a:lnTo>
                <a:lnTo>
                  <a:pt x="2989" y="2638"/>
                </a:lnTo>
                <a:lnTo>
                  <a:pt x="3001" y="2627"/>
                </a:lnTo>
                <a:lnTo>
                  <a:pt x="3014" y="2620"/>
                </a:lnTo>
                <a:lnTo>
                  <a:pt x="3029" y="2617"/>
                </a:lnTo>
                <a:lnTo>
                  <a:pt x="3035" y="2618"/>
                </a:lnTo>
                <a:lnTo>
                  <a:pt x="3041" y="2619"/>
                </a:lnTo>
                <a:lnTo>
                  <a:pt x="3048" y="2598"/>
                </a:lnTo>
                <a:lnTo>
                  <a:pt x="3055" y="2576"/>
                </a:lnTo>
                <a:lnTo>
                  <a:pt x="3060" y="2556"/>
                </a:lnTo>
                <a:lnTo>
                  <a:pt x="3066" y="2537"/>
                </a:lnTo>
                <a:lnTo>
                  <a:pt x="3060" y="2538"/>
                </a:lnTo>
                <a:lnTo>
                  <a:pt x="3054" y="2539"/>
                </a:lnTo>
                <a:lnTo>
                  <a:pt x="3041" y="2536"/>
                </a:lnTo>
                <a:lnTo>
                  <a:pt x="3032" y="2529"/>
                </a:lnTo>
                <a:lnTo>
                  <a:pt x="3028" y="2518"/>
                </a:lnTo>
                <a:lnTo>
                  <a:pt x="3030" y="2505"/>
                </a:lnTo>
                <a:lnTo>
                  <a:pt x="3037" y="2491"/>
                </a:lnTo>
                <a:lnTo>
                  <a:pt x="3049" y="2480"/>
                </a:lnTo>
                <a:lnTo>
                  <a:pt x="3062" y="2473"/>
                </a:lnTo>
                <a:lnTo>
                  <a:pt x="3076" y="2470"/>
                </a:lnTo>
                <a:lnTo>
                  <a:pt x="3081" y="2470"/>
                </a:lnTo>
                <a:lnTo>
                  <a:pt x="3085" y="2472"/>
                </a:lnTo>
                <a:lnTo>
                  <a:pt x="3094" y="2447"/>
                </a:lnTo>
                <a:lnTo>
                  <a:pt x="3101" y="2425"/>
                </a:lnTo>
                <a:lnTo>
                  <a:pt x="3107" y="2405"/>
                </a:lnTo>
                <a:lnTo>
                  <a:pt x="3112" y="2389"/>
                </a:lnTo>
                <a:lnTo>
                  <a:pt x="3107" y="2390"/>
                </a:lnTo>
                <a:lnTo>
                  <a:pt x="3102" y="2391"/>
                </a:lnTo>
                <a:lnTo>
                  <a:pt x="3089" y="2388"/>
                </a:lnTo>
                <a:lnTo>
                  <a:pt x="3080" y="2381"/>
                </a:lnTo>
                <a:lnTo>
                  <a:pt x="3077" y="2370"/>
                </a:lnTo>
                <a:lnTo>
                  <a:pt x="3078" y="2357"/>
                </a:lnTo>
                <a:lnTo>
                  <a:pt x="3085" y="2344"/>
                </a:lnTo>
                <a:lnTo>
                  <a:pt x="3096" y="2333"/>
                </a:lnTo>
                <a:lnTo>
                  <a:pt x="3109" y="2326"/>
                </a:lnTo>
                <a:lnTo>
                  <a:pt x="3123" y="2323"/>
                </a:lnTo>
                <a:lnTo>
                  <a:pt x="3127" y="2324"/>
                </a:lnTo>
                <a:lnTo>
                  <a:pt x="3131" y="2324"/>
                </a:lnTo>
                <a:lnTo>
                  <a:pt x="3134" y="2326"/>
                </a:lnTo>
                <a:lnTo>
                  <a:pt x="3137" y="2327"/>
                </a:lnTo>
                <a:lnTo>
                  <a:pt x="3143" y="2321"/>
                </a:lnTo>
                <a:lnTo>
                  <a:pt x="3148" y="2317"/>
                </a:lnTo>
                <a:lnTo>
                  <a:pt x="3153" y="2314"/>
                </a:lnTo>
                <a:lnTo>
                  <a:pt x="3159" y="2310"/>
                </a:lnTo>
                <a:lnTo>
                  <a:pt x="3159" y="2309"/>
                </a:lnTo>
                <a:lnTo>
                  <a:pt x="3159" y="2307"/>
                </a:lnTo>
                <a:lnTo>
                  <a:pt x="3160" y="2306"/>
                </a:lnTo>
                <a:lnTo>
                  <a:pt x="3162" y="2304"/>
                </a:lnTo>
                <a:lnTo>
                  <a:pt x="3170" y="2280"/>
                </a:lnTo>
                <a:lnTo>
                  <a:pt x="3179" y="2252"/>
                </a:lnTo>
                <a:lnTo>
                  <a:pt x="3190" y="2221"/>
                </a:lnTo>
                <a:lnTo>
                  <a:pt x="3202" y="2183"/>
                </a:lnTo>
                <a:lnTo>
                  <a:pt x="3200" y="2214"/>
                </a:lnTo>
                <a:lnTo>
                  <a:pt x="3194" y="2250"/>
                </a:lnTo>
                <a:lnTo>
                  <a:pt x="3182" y="2282"/>
                </a:lnTo>
                <a:lnTo>
                  <a:pt x="3162" y="2304"/>
                </a:lnTo>
                <a:lnTo>
                  <a:pt x="3161" y="2307"/>
                </a:lnTo>
                <a:lnTo>
                  <a:pt x="3160" y="2310"/>
                </a:lnTo>
                <a:lnTo>
                  <a:pt x="3160" y="2310"/>
                </a:lnTo>
                <a:lnTo>
                  <a:pt x="3159" y="2310"/>
                </a:lnTo>
                <a:lnTo>
                  <a:pt x="3164" y="2343"/>
                </a:lnTo>
                <a:lnTo>
                  <a:pt x="3168" y="2357"/>
                </a:lnTo>
                <a:lnTo>
                  <a:pt x="3176" y="2366"/>
                </a:lnTo>
                <a:lnTo>
                  <a:pt x="3195" y="2377"/>
                </a:lnTo>
                <a:lnTo>
                  <a:pt x="3178" y="2459"/>
                </a:lnTo>
                <a:lnTo>
                  <a:pt x="3146" y="2567"/>
                </a:lnTo>
                <a:lnTo>
                  <a:pt x="3112" y="2679"/>
                </a:lnTo>
                <a:lnTo>
                  <a:pt x="3093" y="2777"/>
                </a:lnTo>
                <a:lnTo>
                  <a:pt x="3098" y="2772"/>
                </a:lnTo>
                <a:lnTo>
                  <a:pt x="3103" y="2768"/>
                </a:lnTo>
                <a:lnTo>
                  <a:pt x="3109" y="2765"/>
                </a:lnTo>
                <a:lnTo>
                  <a:pt x="3115" y="2762"/>
                </a:lnTo>
                <a:lnTo>
                  <a:pt x="3121" y="2742"/>
                </a:lnTo>
                <a:lnTo>
                  <a:pt x="3126" y="2722"/>
                </a:lnTo>
                <a:lnTo>
                  <a:pt x="3132" y="2704"/>
                </a:lnTo>
                <a:lnTo>
                  <a:pt x="3136" y="2688"/>
                </a:lnTo>
                <a:lnTo>
                  <a:pt x="3129" y="2681"/>
                </a:lnTo>
                <a:lnTo>
                  <a:pt x="3125" y="2673"/>
                </a:lnTo>
                <a:lnTo>
                  <a:pt x="3124" y="2663"/>
                </a:lnTo>
                <a:lnTo>
                  <a:pt x="3126" y="2652"/>
                </a:lnTo>
                <a:lnTo>
                  <a:pt x="3130" y="2642"/>
                </a:lnTo>
                <a:lnTo>
                  <a:pt x="3137" y="2632"/>
                </a:lnTo>
                <a:lnTo>
                  <a:pt x="3147" y="2624"/>
                </a:lnTo>
                <a:lnTo>
                  <a:pt x="3157" y="2618"/>
                </a:lnTo>
                <a:lnTo>
                  <a:pt x="3164" y="2593"/>
                </a:lnTo>
                <a:lnTo>
                  <a:pt x="3171" y="2570"/>
                </a:lnTo>
                <a:lnTo>
                  <a:pt x="3176" y="2552"/>
                </a:lnTo>
                <a:lnTo>
                  <a:pt x="3181" y="2536"/>
                </a:lnTo>
                <a:lnTo>
                  <a:pt x="3176" y="2530"/>
                </a:lnTo>
                <a:lnTo>
                  <a:pt x="3173" y="2523"/>
                </a:lnTo>
                <a:lnTo>
                  <a:pt x="3172" y="2514"/>
                </a:lnTo>
                <a:lnTo>
                  <a:pt x="3174" y="2505"/>
                </a:lnTo>
                <a:lnTo>
                  <a:pt x="3179" y="2493"/>
                </a:lnTo>
                <a:lnTo>
                  <a:pt x="3188" y="2483"/>
                </a:lnTo>
                <a:lnTo>
                  <a:pt x="3197" y="2475"/>
                </a:lnTo>
                <a:lnTo>
                  <a:pt x="3208" y="2470"/>
                </a:lnTo>
                <a:lnTo>
                  <a:pt x="3214" y="2459"/>
                </a:lnTo>
                <a:lnTo>
                  <a:pt x="3220" y="2446"/>
                </a:lnTo>
                <a:lnTo>
                  <a:pt x="3227" y="2431"/>
                </a:lnTo>
                <a:lnTo>
                  <a:pt x="3238" y="2413"/>
                </a:lnTo>
                <a:lnTo>
                  <a:pt x="3241" y="2424"/>
                </a:lnTo>
                <a:lnTo>
                  <a:pt x="3241" y="2435"/>
                </a:lnTo>
                <a:lnTo>
                  <a:pt x="3238" y="2448"/>
                </a:lnTo>
                <a:lnTo>
                  <a:pt x="3231" y="2468"/>
                </a:lnTo>
                <a:lnTo>
                  <a:pt x="3243" y="2472"/>
                </a:lnTo>
                <a:lnTo>
                  <a:pt x="3250" y="2480"/>
                </a:lnTo>
                <a:lnTo>
                  <a:pt x="3253" y="2491"/>
                </a:lnTo>
                <a:lnTo>
                  <a:pt x="3251" y="2505"/>
                </a:lnTo>
                <a:lnTo>
                  <a:pt x="3245" y="2517"/>
                </a:lnTo>
                <a:lnTo>
                  <a:pt x="3237" y="2527"/>
                </a:lnTo>
                <a:lnTo>
                  <a:pt x="3225" y="2535"/>
                </a:lnTo>
                <a:lnTo>
                  <a:pt x="3213" y="2540"/>
                </a:lnTo>
                <a:lnTo>
                  <a:pt x="3210" y="2552"/>
                </a:lnTo>
                <a:lnTo>
                  <a:pt x="3208" y="2563"/>
                </a:lnTo>
                <a:lnTo>
                  <a:pt x="3205" y="2576"/>
                </a:lnTo>
                <a:lnTo>
                  <a:pt x="3200" y="2589"/>
                </a:lnTo>
                <a:lnTo>
                  <a:pt x="3195" y="2603"/>
                </a:lnTo>
                <a:lnTo>
                  <a:pt x="3192" y="2616"/>
                </a:lnTo>
                <a:lnTo>
                  <a:pt x="3199" y="2621"/>
                </a:lnTo>
                <a:lnTo>
                  <a:pt x="3203" y="2627"/>
                </a:lnTo>
                <a:lnTo>
                  <a:pt x="3205" y="2636"/>
                </a:lnTo>
                <a:lnTo>
                  <a:pt x="3205" y="2646"/>
                </a:lnTo>
                <a:lnTo>
                  <a:pt x="3212" y="2644"/>
                </a:lnTo>
                <a:lnTo>
                  <a:pt x="3218" y="2642"/>
                </a:lnTo>
                <a:lnTo>
                  <a:pt x="3275" y="2476"/>
                </a:lnTo>
                <a:lnTo>
                  <a:pt x="3306" y="2394"/>
                </a:lnTo>
                <a:lnTo>
                  <a:pt x="3328" y="2356"/>
                </a:lnTo>
                <a:lnTo>
                  <a:pt x="3363" y="2319"/>
                </a:lnTo>
                <a:lnTo>
                  <a:pt x="3377" y="2270"/>
                </a:lnTo>
                <a:lnTo>
                  <a:pt x="3389" y="2238"/>
                </a:lnTo>
                <a:lnTo>
                  <a:pt x="3395" y="2214"/>
                </a:lnTo>
                <a:lnTo>
                  <a:pt x="3392" y="2196"/>
                </a:lnTo>
                <a:lnTo>
                  <a:pt x="3379" y="2210"/>
                </a:lnTo>
                <a:lnTo>
                  <a:pt x="3372" y="2228"/>
                </a:lnTo>
                <a:lnTo>
                  <a:pt x="3368" y="2247"/>
                </a:lnTo>
                <a:lnTo>
                  <a:pt x="3360" y="2263"/>
                </a:lnTo>
                <a:lnTo>
                  <a:pt x="3362" y="2195"/>
                </a:lnTo>
                <a:lnTo>
                  <a:pt x="3434" y="1943"/>
                </a:lnTo>
                <a:lnTo>
                  <a:pt x="3534" y="1616"/>
                </a:lnTo>
                <a:lnTo>
                  <a:pt x="3622" y="1326"/>
                </a:lnTo>
                <a:lnTo>
                  <a:pt x="3616" y="1338"/>
                </a:lnTo>
                <a:lnTo>
                  <a:pt x="3605" y="1347"/>
                </a:lnTo>
                <a:lnTo>
                  <a:pt x="3594" y="1354"/>
                </a:lnTo>
                <a:lnTo>
                  <a:pt x="3581" y="1356"/>
                </a:lnTo>
                <a:lnTo>
                  <a:pt x="3570" y="1353"/>
                </a:lnTo>
                <a:lnTo>
                  <a:pt x="3561" y="1347"/>
                </a:lnTo>
                <a:lnTo>
                  <a:pt x="3558" y="1337"/>
                </a:lnTo>
                <a:lnTo>
                  <a:pt x="3559" y="1324"/>
                </a:lnTo>
                <a:lnTo>
                  <a:pt x="3567" y="1312"/>
                </a:lnTo>
                <a:lnTo>
                  <a:pt x="3576" y="1302"/>
                </a:lnTo>
                <a:lnTo>
                  <a:pt x="3588" y="1296"/>
                </a:lnTo>
                <a:lnTo>
                  <a:pt x="3601" y="1293"/>
                </a:lnTo>
                <a:lnTo>
                  <a:pt x="3612" y="1295"/>
                </a:lnTo>
                <a:lnTo>
                  <a:pt x="3620" y="1301"/>
                </a:lnTo>
                <a:lnTo>
                  <a:pt x="3624" y="1310"/>
                </a:lnTo>
                <a:lnTo>
                  <a:pt x="3623" y="1321"/>
                </a:lnTo>
                <a:lnTo>
                  <a:pt x="3635" y="1279"/>
                </a:lnTo>
                <a:lnTo>
                  <a:pt x="3645" y="1244"/>
                </a:lnTo>
                <a:lnTo>
                  <a:pt x="3652" y="1215"/>
                </a:lnTo>
                <a:lnTo>
                  <a:pt x="3656" y="1196"/>
                </a:lnTo>
                <a:lnTo>
                  <a:pt x="3650" y="1201"/>
                </a:lnTo>
                <a:lnTo>
                  <a:pt x="3643" y="1204"/>
                </a:lnTo>
                <a:lnTo>
                  <a:pt x="3636" y="1207"/>
                </a:lnTo>
                <a:lnTo>
                  <a:pt x="3629" y="1208"/>
                </a:lnTo>
                <a:lnTo>
                  <a:pt x="3618" y="1205"/>
                </a:lnTo>
                <a:lnTo>
                  <a:pt x="3610" y="1199"/>
                </a:lnTo>
                <a:lnTo>
                  <a:pt x="3606" y="1188"/>
                </a:lnTo>
                <a:lnTo>
                  <a:pt x="3608" y="1177"/>
                </a:lnTo>
                <a:lnTo>
                  <a:pt x="3611" y="1170"/>
                </a:lnTo>
                <a:lnTo>
                  <a:pt x="3616" y="1163"/>
                </a:lnTo>
                <a:lnTo>
                  <a:pt x="3622" y="1158"/>
                </a:lnTo>
                <a:lnTo>
                  <a:pt x="3628" y="1153"/>
                </a:lnTo>
                <a:lnTo>
                  <a:pt x="3624" y="1139"/>
                </a:lnTo>
                <a:lnTo>
                  <a:pt x="3625" y="1122"/>
                </a:lnTo>
                <a:lnTo>
                  <a:pt x="3630" y="1099"/>
                </a:lnTo>
                <a:lnTo>
                  <a:pt x="3640" y="1064"/>
                </a:lnTo>
                <a:lnTo>
                  <a:pt x="3671" y="955"/>
                </a:lnTo>
                <a:lnTo>
                  <a:pt x="3686" y="892"/>
                </a:lnTo>
                <a:lnTo>
                  <a:pt x="3694" y="859"/>
                </a:lnTo>
                <a:lnTo>
                  <a:pt x="3701" y="840"/>
                </a:lnTo>
                <a:lnTo>
                  <a:pt x="3716" y="803"/>
                </a:lnTo>
                <a:lnTo>
                  <a:pt x="3723" y="765"/>
                </a:lnTo>
                <a:lnTo>
                  <a:pt x="3724" y="728"/>
                </a:lnTo>
                <a:lnTo>
                  <a:pt x="3720" y="689"/>
                </a:lnTo>
                <a:lnTo>
                  <a:pt x="3673" y="835"/>
                </a:lnTo>
                <a:lnTo>
                  <a:pt x="3626" y="982"/>
                </a:lnTo>
                <a:lnTo>
                  <a:pt x="3579" y="1128"/>
                </a:lnTo>
                <a:lnTo>
                  <a:pt x="3532" y="1274"/>
                </a:lnTo>
                <a:lnTo>
                  <a:pt x="3526" y="1244"/>
                </a:lnTo>
                <a:lnTo>
                  <a:pt x="3552" y="1143"/>
                </a:lnTo>
                <a:lnTo>
                  <a:pt x="3611" y="939"/>
                </a:lnTo>
                <a:lnTo>
                  <a:pt x="3699" y="597"/>
                </a:lnTo>
                <a:lnTo>
                  <a:pt x="3694" y="602"/>
                </a:lnTo>
                <a:lnTo>
                  <a:pt x="3688" y="606"/>
                </a:lnTo>
                <a:lnTo>
                  <a:pt x="3681" y="609"/>
                </a:lnTo>
                <a:lnTo>
                  <a:pt x="3674" y="610"/>
                </a:lnTo>
                <a:lnTo>
                  <a:pt x="3667" y="636"/>
                </a:lnTo>
                <a:lnTo>
                  <a:pt x="3658" y="660"/>
                </a:lnTo>
                <a:lnTo>
                  <a:pt x="3651" y="686"/>
                </a:lnTo>
                <a:lnTo>
                  <a:pt x="3645" y="710"/>
                </a:lnTo>
                <a:lnTo>
                  <a:pt x="3652" y="713"/>
                </a:lnTo>
                <a:lnTo>
                  <a:pt x="3657" y="718"/>
                </a:lnTo>
                <a:lnTo>
                  <a:pt x="3659" y="726"/>
                </a:lnTo>
                <a:lnTo>
                  <a:pt x="3657" y="735"/>
                </a:lnTo>
                <a:lnTo>
                  <a:pt x="3654" y="742"/>
                </a:lnTo>
                <a:lnTo>
                  <a:pt x="3648" y="749"/>
                </a:lnTo>
                <a:lnTo>
                  <a:pt x="3640" y="754"/>
                </a:lnTo>
                <a:lnTo>
                  <a:pt x="3632" y="757"/>
                </a:lnTo>
                <a:lnTo>
                  <a:pt x="3624" y="786"/>
                </a:lnTo>
                <a:lnTo>
                  <a:pt x="3616" y="812"/>
                </a:lnTo>
                <a:lnTo>
                  <a:pt x="3605" y="836"/>
                </a:lnTo>
                <a:lnTo>
                  <a:pt x="3595" y="856"/>
                </a:lnTo>
                <a:lnTo>
                  <a:pt x="3604" y="858"/>
                </a:lnTo>
                <a:lnTo>
                  <a:pt x="3609" y="865"/>
                </a:lnTo>
                <a:lnTo>
                  <a:pt x="3612" y="872"/>
                </a:lnTo>
                <a:lnTo>
                  <a:pt x="3611" y="882"/>
                </a:lnTo>
                <a:lnTo>
                  <a:pt x="3606" y="892"/>
                </a:lnTo>
                <a:lnTo>
                  <a:pt x="3598" y="899"/>
                </a:lnTo>
                <a:lnTo>
                  <a:pt x="3588" y="905"/>
                </a:lnTo>
                <a:lnTo>
                  <a:pt x="3578" y="907"/>
                </a:lnTo>
                <a:lnTo>
                  <a:pt x="3569" y="905"/>
                </a:lnTo>
                <a:lnTo>
                  <a:pt x="3562" y="899"/>
                </a:lnTo>
                <a:lnTo>
                  <a:pt x="3559" y="892"/>
                </a:lnTo>
                <a:lnTo>
                  <a:pt x="3560" y="882"/>
                </a:lnTo>
                <a:lnTo>
                  <a:pt x="3565" y="873"/>
                </a:lnTo>
                <a:lnTo>
                  <a:pt x="3572" y="866"/>
                </a:lnTo>
                <a:lnTo>
                  <a:pt x="3580" y="860"/>
                </a:lnTo>
                <a:lnTo>
                  <a:pt x="3589" y="857"/>
                </a:lnTo>
                <a:lnTo>
                  <a:pt x="3586" y="851"/>
                </a:lnTo>
                <a:lnTo>
                  <a:pt x="3585" y="847"/>
                </a:lnTo>
                <a:lnTo>
                  <a:pt x="3591" y="821"/>
                </a:lnTo>
                <a:lnTo>
                  <a:pt x="3597" y="796"/>
                </a:lnTo>
                <a:lnTo>
                  <a:pt x="3604" y="774"/>
                </a:lnTo>
                <a:lnTo>
                  <a:pt x="3610" y="752"/>
                </a:lnTo>
                <a:lnTo>
                  <a:pt x="3608" y="748"/>
                </a:lnTo>
                <a:lnTo>
                  <a:pt x="3607" y="744"/>
                </a:lnTo>
                <a:lnTo>
                  <a:pt x="3607" y="739"/>
                </a:lnTo>
                <a:lnTo>
                  <a:pt x="3608" y="735"/>
                </a:lnTo>
                <a:lnTo>
                  <a:pt x="3610" y="730"/>
                </a:lnTo>
                <a:lnTo>
                  <a:pt x="3613" y="725"/>
                </a:lnTo>
                <a:lnTo>
                  <a:pt x="3618" y="720"/>
                </a:lnTo>
                <a:lnTo>
                  <a:pt x="3622" y="716"/>
                </a:lnTo>
                <a:lnTo>
                  <a:pt x="3632" y="686"/>
                </a:lnTo>
                <a:lnTo>
                  <a:pt x="3642" y="658"/>
                </a:lnTo>
                <a:lnTo>
                  <a:pt x="3651" y="630"/>
                </a:lnTo>
                <a:lnTo>
                  <a:pt x="3659" y="604"/>
                </a:lnTo>
                <a:lnTo>
                  <a:pt x="3657" y="601"/>
                </a:lnTo>
                <a:lnTo>
                  <a:pt x="3656" y="597"/>
                </a:lnTo>
                <a:lnTo>
                  <a:pt x="3656" y="592"/>
                </a:lnTo>
                <a:lnTo>
                  <a:pt x="3657" y="587"/>
                </a:lnTo>
                <a:lnTo>
                  <a:pt x="3658" y="582"/>
                </a:lnTo>
                <a:lnTo>
                  <a:pt x="3662" y="578"/>
                </a:lnTo>
                <a:lnTo>
                  <a:pt x="3665" y="575"/>
                </a:lnTo>
                <a:lnTo>
                  <a:pt x="3668" y="571"/>
                </a:lnTo>
                <a:lnTo>
                  <a:pt x="3670" y="561"/>
                </a:lnTo>
                <a:lnTo>
                  <a:pt x="3673" y="550"/>
                </a:lnTo>
                <a:lnTo>
                  <a:pt x="3675" y="539"/>
                </a:lnTo>
                <a:lnTo>
                  <a:pt x="3676" y="527"/>
                </a:lnTo>
                <a:lnTo>
                  <a:pt x="3678" y="517"/>
                </a:lnTo>
                <a:lnTo>
                  <a:pt x="3683" y="503"/>
                </a:lnTo>
                <a:lnTo>
                  <a:pt x="3692" y="481"/>
                </a:lnTo>
                <a:lnTo>
                  <a:pt x="3705" y="450"/>
                </a:lnTo>
                <a:lnTo>
                  <a:pt x="3704" y="445"/>
                </a:lnTo>
                <a:lnTo>
                  <a:pt x="3705" y="439"/>
                </a:lnTo>
                <a:lnTo>
                  <a:pt x="3707" y="435"/>
                </a:lnTo>
                <a:lnTo>
                  <a:pt x="3710" y="432"/>
                </a:lnTo>
                <a:lnTo>
                  <a:pt x="3712" y="428"/>
                </a:lnTo>
                <a:lnTo>
                  <a:pt x="3715" y="425"/>
                </a:lnTo>
                <a:lnTo>
                  <a:pt x="3716" y="423"/>
                </a:lnTo>
                <a:lnTo>
                  <a:pt x="3717" y="421"/>
                </a:lnTo>
                <a:lnTo>
                  <a:pt x="3717" y="422"/>
                </a:lnTo>
                <a:lnTo>
                  <a:pt x="3718" y="423"/>
                </a:lnTo>
                <a:lnTo>
                  <a:pt x="3722" y="421"/>
                </a:lnTo>
                <a:lnTo>
                  <a:pt x="3726" y="418"/>
                </a:lnTo>
                <a:lnTo>
                  <a:pt x="3731" y="417"/>
                </a:lnTo>
                <a:lnTo>
                  <a:pt x="3735" y="417"/>
                </a:lnTo>
                <a:lnTo>
                  <a:pt x="3743" y="418"/>
                </a:lnTo>
                <a:lnTo>
                  <a:pt x="3749" y="423"/>
                </a:lnTo>
                <a:lnTo>
                  <a:pt x="3751" y="430"/>
                </a:lnTo>
                <a:lnTo>
                  <a:pt x="3750" y="439"/>
                </a:lnTo>
                <a:lnTo>
                  <a:pt x="3747" y="447"/>
                </a:lnTo>
                <a:lnTo>
                  <a:pt x="3741" y="453"/>
                </a:lnTo>
                <a:lnTo>
                  <a:pt x="3734" y="458"/>
                </a:lnTo>
                <a:lnTo>
                  <a:pt x="3726" y="461"/>
                </a:lnTo>
                <a:lnTo>
                  <a:pt x="3730" y="466"/>
                </a:lnTo>
                <a:lnTo>
                  <a:pt x="3735" y="470"/>
                </a:lnTo>
                <a:lnTo>
                  <a:pt x="3742" y="471"/>
                </a:lnTo>
                <a:lnTo>
                  <a:pt x="3752" y="470"/>
                </a:lnTo>
                <a:lnTo>
                  <a:pt x="3807" y="299"/>
                </a:lnTo>
                <a:lnTo>
                  <a:pt x="3835" y="188"/>
                </a:lnTo>
                <a:lnTo>
                  <a:pt x="3853" y="103"/>
                </a:lnTo>
                <a:lnTo>
                  <a:pt x="3874" y="13"/>
                </a:lnTo>
                <a:lnTo>
                  <a:pt x="3869" y="15"/>
                </a:lnTo>
                <a:lnTo>
                  <a:pt x="3864" y="16"/>
                </a:lnTo>
                <a:lnTo>
                  <a:pt x="3863" y="16"/>
                </a:lnTo>
                <a:lnTo>
                  <a:pt x="3861" y="15"/>
                </a:lnTo>
                <a:lnTo>
                  <a:pt x="3853" y="40"/>
                </a:lnTo>
                <a:lnTo>
                  <a:pt x="3842" y="64"/>
                </a:lnTo>
                <a:lnTo>
                  <a:pt x="3831" y="88"/>
                </a:lnTo>
                <a:lnTo>
                  <a:pt x="3817" y="110"/>
                </a:lnTo>
                <a:lnTo>
                  <a:pt x="3822" y="79"/>
                </a:lnTo>
                <a:lnTo>
                  <a:pt x="3827" y="50"/>
                </a:lnTo>
                <a:lnTo>
                  <a:pt x="3833" y="25"/>
                </a:lnTo>
                <a:lnTo>
                  <a:pt x="3839" y="0"/>
                </a:lnTo>
                <a:close/>
                <a:moveTo>
                  <a:pt x="3967" y="0"/>
                </a:moveTo>
                <a:lnTo>
                  <a:pt x="3983" y="0"/>
                </a:lnTo>
                <a:lnTo>
                  <a:pt x="3978" y="9"/>
                </a:lnTo>
                <a:lnTo>
                  <a:pt x="3974" y="20"/>
                </a:lnTo>
                <a:lnTo>
                  <a:pt x="3968" y="32"/>
                </a:lnTo>
                <a:lnTo>
                  <a:pt x="3961" y="45"/>
                </a:lnTo>
                <a:lnTo>
                  <a:pt x="3962" y="32"/>
                </a:lnTo>
                <a:lnTo>
                  <a:pt x="3964" y="19"/>
                </a:lnTo>
                <a:lnTo>
                  <a:pt x="3965" y="9"/>
                </a:lnTo>
                <a:lnTo>
                  <a:pt x="3967" y="0"/>
                </a:lnTo>
                <a:close/>
                <a:moveTo>
                  <a:pt x="4140" y="0"/>
                </a:moveTo>
                <a:lnTo>
                  <a:pt x="4189" y="0"/>
                </a:lnTo>
                <a:lnTo>
                  <a:pt x="4182" y="8"/>
                </a:lnTo>
                <a:lnTo>
                  <a:pt x="4175" y="15"/>
                </a:lnTo>
                <a:lnTo>
                  <a:pt x="4166" y="19"/>
                </a:lnTo>
                <a:lnTo>
                  <a:pt x="4157" y="21"/>
                </a:lnTo>
                <a:lnTo>
                  <a:pt x="4149" y="19"/>
                </a:lnTo>
                <a:lnTo>
                  <a:pt x="4143" y="15"/>
                </a:lnTo>
                <a:lnTo>
                  <a:pt x="4140" y="8"/>
                </a:lnTo>
                <a:lnTo>
                  <a:pt x="4140" y="0"/>
                </a:lnTo>
                <a:close/>
                <a:moveTo>
                  <a:pt x="4285" y="0"/>
                </a:moveTo>
                <a:lnTo>
                  <a:pt x="4338" y="0"/>
                </a:lnTo>
                <a:lnTo>
                  <a:pt x="4332" y="9"/>
                </a:lnTo>
                <a:lnTo>
                  <a:pt x="4323" y="16"/>
                </a:lnTo>
                <a:lnTo>
                  <a:pt x="4314" y="21"/>
                </a:lnTo>
                <a:lnTo>
                  <a:pt x="4304" y="24"/>
                </a:lnTo>
                <a:lnTo>
                  <a:pt x="4295" y="21"/>
                </a:lnTo>
                <a:lnTo>
                  <a:pt x="4289" y="16"/>
                </a:lnTo>
                <a:lnTo>
                  <a:pt x="4285" y="9"/>
                </a:lnTo>
                <a:lnTo>
                  <a:pt x="4285" y="0"/>
                </a:lnTo>
                <a:close/>
                <a:moveTo>
                  <a:pt x="4343" y="0"/>
                </a:moveTo>
                <a:lnTo>
                  <a:pt x="4356" y="0"/>
                </a:lnTo>
                <a:lnTo>
                  <a:pt x="4342" y="46"/>
                </a:lnTo>
                <a:lnTo>
                  <a:pt x="4336" y="66"/>
                </a:lnTo>
                <a:lnTo>
                  <a:pt x="4332" y="74"/>
                </a:lnTo>
                <a:lnTo>
                  <a:pt x="4326" y="77"/>
                </a:lnTo>
                <a:lnTo>
                  <a:pt x="4323" y="74"/>
                </a:lnTo>
                <a:lnTo>
                  <a:pt x="4322" y="71"/>
                </a:lnTo>
                <a:lnTo>
                  <a:pt x="4325" y="46"/>
                </a:lnTo>
                <a:lnTo>
                  <a:pt x="4330" y="33"/>
                </a:lnTo>
                <a:lnTo>
                  <a:pt x="4334" y="24"/>
                </a:lnTo>
                <a:lnTo>
                  <a:pt x="4340" y="9"/>
                </a:lnTo>
                <a:lnTo>
                  <a:pt x="4342" y="4"/>
                </a:lnTo>
                <a:lnTo>
                  <a:pt x="4343" y="0"/>
                </a:lnTo>
                <a:close/>
                <a:moveTo>
                  <a:pt x="1593" y="9856"/>
                </a:moveTo>
                <a:lnTo>
                  <a:pt x="1586" y="9856"/>
                </a:lnTo>
                <a:lnTo>
                  <a:pt x="1588" y="9856"/>
                </a:lnTo>
                <a:lnTo>
                  <a:pt x="1589" y="9856"/>
                </a:lnTo>
                <a:lnTo>
                  <a:pt x="1591" y="9856"/>
                </a:lnTo>
                <a:lnTo>
                  <a:pt x="1593" y="9856"/>
                </a:lnTo>
                <a:close/>
                <a:moveTo>
                  <a:pt x="1446" y="9856"/>
                </a:moveTo>
                <a:lnTo>
                  <a:pt x="1438" y="9856"/>
                </a:lnTo>
                <a:lnTo>
                  <a:pt x="1440" y="9856"/>
                </a:lnTo>
                <a:lnTo>
                  <a:pt x="1442" y="9856"/>
                </a:lnTo>
                <a:lnTo>
                  <a:pt x="1444" y="9856"/>
                </a:lnTo>
                <a:lnTo>
                  <a:pt x="1446" y="9856"/>
                </a:lnTo>
                <a:close/>
                <a:moveTo>
                  <a:pt x="1101" y="9856"/>
                </a:moveTo>
                <a:lnTo>
                  <a:pt x="1069" y="9856"/>
                </a:lnTo>
                <a:lnTo>
                  <a:pt x="1135" y="9647"/>
                </a:lnTo>
                <a:lnTo>
                  <a:pt x="1220" y="9372"/>
                </a:lnTo>
                <a:lnTo>
                  <a:pt x="1295" y="9123"/>
                </a:lnTo>
                <a:lnTo>
                  <a:pt x="1329" y="8991"/>
                </a:lnTo>
                <a:lnTo>
                  <a:pt x="1315" y="8984"/>
                </a:lnTo>
                <a:lnTo>
                  <a:pt x="1303" y="8977"/>
                </a:lnTo>
                <a:lnTo>
                  <a:pt x="1310" y="8953"/>
                </a:lnTo>
                <a:lnTo>
                  <a:pt x="1317" y="8938"/>
                </a:lnTo>
                <a:lnTo>
                  <a:pt x="1330" y="8928"/>
                </a:lnTo>
                <a:lnTo>
                  <a:pt x="1352" y="8918"/>
                </a:lnTo>
                <a:lnTo>
                  <a:pt x="1367" y="8892"/>
                </a:lnTo>
                <a:lnTo>
                  <a:pt x="1375" y="8864"/>
                </a:lnTo>
                <a:lnTo>
                  <a:pt x="1385" y="8834"/>
                </a:lnTo>
                <a:lnTo>
                  <a:pt x="1400" y="8808"/>
                </a:lnTo>
                <a:lnTo>
                  <a:pt x="1407" y="8820"/>
                </a:lnTo>
                <a:lnTo>
                  <a:pt x="1395" y="8875"/>
                </a:lnTo>
                <a:lnTo>
                  <a:pt x="1345" y="9046"/>
                </a:lnTo>
                <a:lnTo>
                  <a:pt x="1236" y="9404"/>
                </a:lnTo>
                <a:lnTo>
                  <a:pt x="1189" y="9563"/>
                </a:lnTo>
                <a:lnTo>
                  <a:pt x="1152" y="9687"/>
                </a:lnTo>
                <a:lnTo>
                  <a:pt x="1122" y="9784"/>
                </a:lnTo>
                <a:lnTo>
                  <a:pt x="1101" y="9856"/>
                </a:lnTo>
                <a:close/>
                <a:moveTo>
                  <a:pt x="1621" y="9759"/>
                </a:moveTo>
                <a:lnTo>
                  <a:pt x="1631" y="9757"/>
                </a:lnTo>
                <a:lnTo>
                  <a:pt x="1641" y="9752"/>
                </a:lnTo>
                <a:lnTo>
                  <a:pt x="1649" y="9744"/>
                </a:lnTo>
                <a:lnTo>
                  <a:pt x="1655" y="9733"/>
                </a:lnTo>
                <a:lnTo>
                  <a:pt x="1656" y="9723"/>
                </a:lnTo>
                <a:lnTo>
                  <a:pt x="1653" y="9715"/>
                </a:lnTo>
                <a:lnTo>
                  <a:pt x="1646" y="9709"/>
                </a:lnTo>
                <a:lnTo>
                  <a:pt x="1637" y="9707"/>
                </a:lnTo>
                <a:lnTo>
                  <a:pt x="1627" y="9709"/>
                </a:lnTo>
                <a:lnTo>
                  <a:pt x="1616" y="9715"/>
                </a:lnTo>
                <a:lnTo>
                  <a:pt x="1608" y="9723"/>
                </a:lnTo>
                <a:lnTo>
                  <a:pt x="1602" y="9733"/>
                </a:lnTo>
                <a:lnTo>
                  <a:pt x="1601" y="9744"/>
                </a:lnTo>
                <a:lnTo>
                  <a:pt x="1604" y="9752"/>
                </a:lnTo>
                <a:lnTo>
                  <a:pt x="1610" y="9757"/>
                </a:lnTo>
                <a:lnTo>
                  <a:pt x="1621" y="9759"/>
                </a:lnTo>
                <a:close/>
                <a:moveTo>
                  <a:pt x="1538" y="9559"/>
                </a:moveTo>
                <a:lnTo>
                  <a:pt x="1526" y="9561"/>
                </a:lnTo>
                <a:lnTo>
                  <a:pt x="1515" y="9566"/>
                </a:lnTo>
                <a:lnTo>
                  <a:pt x="1507" y="9575"/>
                </a:lnTo>
                <a:lnTo>
                  <a:pt x="1501" y="9585"/>
                </a:lnTo>
                <a:lnTo>
                  <a:pt x="1500" y="9596"/>
                </a:lnTo>
                <a:lnTo>
                  <a:pt x="1503" y="9605"/>
                </a:lnTo>
                <a:lnTo>
                  <a:pt x="1510" y="9611"/>
                </a:lnTo>
                <a:lnTo>
                  <a:pt x="1519" y="9613"/>
                </a:lnTo>
                <a:lnTo>
                  <a:pt x="1531" y="9611"/>
                </a:lnTo>
                <a:lnTo>
                  <a:pt x="1542" y="9605"/>
                </a:lnTo>
                <a:lnTo>
                  <a:pt x="1550" y="9596"/>
                </a:lnTo>
                <a:lnTo>
                  <a:pt x="1556" y="9585"/>
                </a:lnTo>
                <a:lnTo>
                  <a:pt x="1557" y="9575"/>
                </a:lnTo>
                <a:lnTo>
                  <a:pt x="1554" y="9566"/>
                </a:lnTo>
                <a:lnTo>
                  <a:pt x="1547" y="9561"/>
                </a:lnTo>
                <a:lnTo>
                  <a:pt x="1538" y="9559"/>
                </a:lnTo>
                <a:close/>
                <a:moveTo>
                  <a:pt x="1455" y="9733"/>
                </a:moveTo>
                <a:lnTo>
                  <a:pt x="1454" y="9744"/>
                </a:lnTo>
                <a:lnTo>
                  <a:pt x="1457" y="9752"/>
                </a:lnTo>
                <a:lnTo>
                  <a:pt x="1463" y="9757"/>
                </a:lnTo>
                <a:lnTo>
                  <a:pt x="1472" y="9759"/>
                </a:lnTo>
                <a:lnTo>
                  <a:pt x="1484" y="9757"/>
                </a:lnTo>
                <a:lnTo>
                  <a:pt x="1494" y="9752"/>
                </a:lnTo>
                <a:lnTo>
                  <a:pt x="1502" y="9744"/>
                </a:lnTo>
                <a:lnTo>
                  <a:pt x="1507" y="9733"/>
                </a:lnTo>
                <a:lnTo>
                  <a:pt x="1508" y="9723"/>
                </a:lnTo>
                <a:lnTo>
                  <a:pt x="1506" y="9715"/>
                </a:lnTo>
                <a:lnTo>
                  <a:pt x="1499" y="9709"/>
                </a:lnTo>
                <a:lnTo>
                  <a:pt x="1490" y="9707"/>
                </a:lnTo>
                <a:lnTo>
                  <a:pt x="1479" y="9709"/>
                </a:lnTo>
                <a:lnTo>
                  <a:pt x="1468" y="9715"/>
                </a:lnTo>
                <a:lnTo>
                  <a:pt x="1460" y="9723"/>
                </a:lnTo>
                <a:lnTo>
                  <a:pt x="1455" y="9733"/>
                </a:lnTo>
                <a:close/>
                <a:moveTo>
                  <a:pt x="1795" y="8296"/>
                </a:moveTo>
                <a:lnTo>
                  <a:pt x="1811" y="8293"/>
                </a:lnTo>
                <a:lnTo>
                  <a:pt x="1826" y="8284"/>
                </a:lnTo>
                <a:lnTo>
                  <a:pt x="1837" y="8272"/>
                </a:lnTo>
                <a:lnTo>
                  <a:pt x="1845" y="8258"/>
                </a:lnTo>
                <a:lnTo>
                  <a:pt x="1846" y="8243"/>
                </a:lnTo>
                <a:lnTo>
                  <a:pt x="1842" y="8231"/>
                </a:lnTo>
                <a:lnTo>
                  <a:pt x="1833" y="8223"/>
                </a:lnTo>
                <a:lnTo>
                  <a:pt x="1820" y="8220"/>
                </a:lnTo>
                <a:lnTo>
                  <a:pt x="1803" y="8223"/>
                </a:lnTo>
                <a:lnTo>
                  <a:pt x="1789" y="8231"/>
                </a:lnTo>
                <a:lnTo>
                  <a:pt x="1778" y="8243"/>
                </a:lnTo>
                <a:lnTo>
                  <a:pt x="1770" y="8258"/>
                </a:lnTo>
                <a:lnTo>
                  <a:pt x="1768" y="8272"/>
                </a:lnTo>
                <a:lnTo>
                  <a:pt x="1773" y="8284"/>
                </a:lnTo>
                <a:lnTo>
                  <a:pt x="1782" y="8293"/>
                </a:lnTo>
                <a:lnTo>
                  <a:pt x="1795" y="8296"/>
                </a:lnTo>
                <a:close/>
                <a:moveTo>
                  <a:pt x="1724" y="8405"/>
                </a:moveTo>
                <a:lnTo>
                  <a:pt x="1722" y="8419"/>
                </a:lnTo>
                <a:lnTo>
                  <a:pt x="1726" y="8432"/>
                </a:lnTo>
                <a:lnTo>
                  <a:pt x="1735" y="8439"/>
                </a:lnTo>
                <a:lnTo>
                  <a:pt x="1748" y="8442"/>
                </a:lnTo>
                <a:lnTo>
                  <a:pt x="1764" y="8439"/>
                </a:lnTo>
                <a:lnTo>
                  <a:pt x="1778" y="8432"/>
                </a:lnTo>
                <a:lnTo>
                  <a:pt x="1789" y="8419"/>
                </a:lnTo>
                <a:lnTo>
                  <a:pt x="1796" y="8405"/>
                </a:lnTo>
                <a:lnTo>
                  <a:pt x="1798" y="8392"/>
                </a:lnTo>
                <a:lnTo>
                  <a:pt x="1794" y="8379"/>
                </a:lnTo>
                <a:lnTo>
                  <a:pt x="1785" y="8372"/>
                </a:lnTo>
                <a:lnTo>
                  <a:pt x="1772" y="8369"/>
                </a:lnTo>
                <a:lnTo>
                  <a:pt x="1756" y="8372"/>
                </a:lnTo>
                <a:lnTo>
                  <a:pt x="1742" y="8379"/>
                </a:lnTo>
                <a:lnTo>
                  <a:pt x="1731" y="8392"/>
                </a:lnTo>
                <a:lnTo>
                  <a:pt x="1724" y="8405"/>
                </a:lnTo>
                <a:close/>
                <a:moveTo>
                  <a:pt x="1678" y="8553"/>
                </a:moveTo>
                <a:lnTo>
                  <a:pt x="1676" y="8566"/>
                </a:lnTo>
                <a:lnTo>
                  <a:pt x="1680" y="8578"/>
                </a:lnTo>
                <a:lnTo>
                  <a:pt x="1689" y="8586"/>
                </a:lnTo>
                <a:lnTo>
                  <a:pt x="1701" y="8588"/>
                </a:lnTo>
                <a:lnTo>
                  <a:pt x="1716" y="8586"/>
                </a:lnTo>
                <a:lnTo>
                  <a:pt x="1730" y="8578"/>
                </a:lnTo>
                <a:lnTo>
                  <a:pt x="1741" y="8566"/>
                </a:lnTo>
                <a:lnTo>
                  <a:pt x="1748" y="8553"/>
                </a:lnTo>
                <a:lnTo>
                  <a:pt x="1749" y="8539"/>
                </a:lnTo>
                <a:lnTo>
                  <a:pt x="1745" y="8529"/>
                </a:lnTo>
                <a:lnTo>
                  <a:pt x="1737" y="8520"/>
                </a:lnTo>
                <a:lnTo>
                  <a:pt x="1724" y="8517"/>
                </a:lnTo>
                <a:lnTo>
                  <a:pt x="1709" y="8520"/>
                </a:lnTo>
                <a:lnTo>
                  <a:pt x="1696" y="8529"/>
                </a:lnTo>
                <a:lnTo>
                  <a:pt x="1685" y="8539"/>
                </a:lnTo>
                <a:lnTo>
                  <a:pt x="1678" y="8553"/>
                </a:lnTo>
                <a:close/>
                <a:moveTo>
                  <a:pt x="1676" y="8667"/>
                </a:moveTo>
                <a:lnTo>
                  <a:pt x="1670" y="8668"/>
                </a:lnTo>
                <a:lnTo>
                  <a:pt x="1663" y="8669"/>
                </a:lnTo>
                <a:lnTo>
                  <a:pt x="1657" y="8672"/>
                </a:lnTo>
                <a:lnTo>
                  <a:pt x="1651" y="8676"/>
                </a:lnTo>
                <a:lnTo>
                  <a:pt x="1658" y="8664"/>
                </a:lnTo>
                <a:lnTo>
                  <a:pt x="1663" y="8651"/>
                </a:lnTo>
                <a:lnTo>
                  <a:pt x="1664" y="8636"/>
                </a:lnTo>
                <a:lnTo>
                  <a:pt x="1661" y="8617"/>
                </a:lnTo>
                <a:lnTo>
                  <a:pt x="1654" y="8633"/>
                </a:lnTo>
                <a:lnTo>
                  <a:pt x="1648" y="8647"/>
                </a:lnTo>
                <a:lnTo>
                  <a:pt x="1645" y="8660"/>
                </a:lnTo>
                <a:lnTo>
                  <a:pt x="1649" y="8677"/>
                </a:lnTo>
                <a:lnTo>
                  <a:pt x="1643" y="8682"/>
                </a:lnTo>
                <a:lnTo>
                  <a:pt x="1638" y="8687"/>
                </a:lnTo>
                <a:lnTo>
                  <a:pt x="1634" y="8694"/>
                </a:lnTo>
                <a:lnTo>
                  <a:pt x="1632" y="8700"/>
                </a:lnTo>
                <a:lnTo>
                  <a:pt x="1630" y="8714"/>
                </a:lnTo>
                <a:lnTo>
                  <a:pt x="1634" y="8725"/>
                </a:lnTo>
                <a:lnTo>
                  <a:pt x="1642" y="8732"/>
                </a:lnTo>
                <a:lnTo>
                  <a:pt x="1654" y="8734"/>
                </a:lnTo>
                <a:lnTo>
                  <a:pt x="1669" y="8732"/>
                </a:lnTo>
                <a:lnTo>
                  <a:pt x="1682" y="8725"/>
                </a:lnTo>
                <a:lnTo>
                  <a:pt x="1692" y="8714"/>
                </a:lnTo>
                <a:lnTo>
                  <a:pt x="1699" y="8700"/>
                </a:lnTo>
                <a:lnTo>
                  <a:pt x="1701" y="8687"/>
                </a:lnTo>
                <a:lnTo>
                  <a:pt x="1697" y="8677"/>
                </a:lnTo>
                <a:lnTo>
                  <a:pt x="1689" y="8670"/>
                </a:lnTo>
                <a:lnTo>
                  <a:pt x="1676" y="8667"/>
                </a:lnTo>
                <a:close/>
                <a:moveTo>
                  <a:pt x="1485" y="9261"/>
                </a:moveTo>
                <a:lnTo>
                  <a:pt x="1473" y="9264"/>
                </a:lnTo>
                <a:lnTo>
                  <a:pt x="1462" y="9270"/>
                </a:lnTo>
                <a:lnTo>
                  <a:pt x="1453" y="9280"/>
                </a:lnTo>
                <a:lnTo>
                  <a:pt x="1447" y="9291"/>
                </a:lnTo>
                <a:lnTo>
                  <a:pt x="1446" y="9302"/>
                </a:lnTo>
                <a:lnTo>
                  <a:pt x="1449" y="9311"/>
                </a:lnTo>
                <a:lnTo>
                  <a:pt x="1456" y="9317"/>
                </a:lnTo>
                <a:lnTo>
                  <a:pt x="1466" y="9320"/>
                </a:lnTo>
                <a:lnTo>
                  <a:pt x="1479" y="9317"/>
                </a:lnTo>
                <a:lnTo>
                  <a:pt x="1490" y="9311"/>
                </a:lnTo>
                <a:lnTo>
                  <a:pt x="1499" y="9302"/>
                </a:lnTo>
                <a:lnTo>
                  <a:pt x="1505" y="9291"/>
                </a:lnTo>
                <a:lnTo>
                  <a:pt x="1506" y="9280"/>
                </a:lnTo>
                <a:lnTo>
                  <a:pt x="1503" y="9270"/>
                </a:lnTo>
                <a:lnTo>
                  <a:pt x="1496" y="9264"/>
                </a:lnTo>
                <a:lnTo>
                  <a:pt x="1485" y="9261"/>
                </a:lnTo>
                <a:close/>
                <a:moveTo>
                  <a:pt x="1401" y="9438"/>
                </a:moveTo>
                <a:lnTo>
                  <a:pt x="1399" y="9449"/>
                </a:lnTo>
                <a:lnTo>
                  <a:pt x="1403" y="9457"/>
                </a:lnTo>
                <a:lnTo>
                  <a:pt x="1409" y="9464"/>
                </a:lnTo>
                <a:lnTo>
                  <a:pt x="1419" y="9466"/>
                </a:lnTo>
                <a:lnTo>
                  <a:pt x="1431" y="9464"/>
                </a:lnTo>
                <a:lnTo>
                  <a:pt x="1442" y="9457"/>
                </a:lnTo>
                <a:lnTo>
                  <a:pt x="1451" y="9449"/>
                </a:lnTo>
                <a:lnTo>
                  <a:pt x="1456" y="9438"/>
                </a:lnTo>
                <a:lnTo>
                  <a:pt x="1457" y="9427"/>
                </a:lnTo>
                <a:lnTo>
                  <a:pt x="1454" y="9419"/>
                </a:lnTo>
                <a:lnTo>
                  <a:pt x="1448" y="9413"/>
                </a:lnTo>
                <a:lnTo>
                  <a:pt x="1438" y="9410"/>
                </a:lnTo>
                <a:lnTo>
                  <a:pt x="1425" y="9413"/>
                </a:lnTo>
                <a:lnTo>
                  <a:pt x="1415" y="9419"/>
                </a:lnTo>
                <a:lnTo>
                  <a:pt x="1406" y="9427"/>
                </a:lnTo>
                <a:lnTo>
                  <a:pt x="1401" y="9438"/>
                </a:lnTo>
                <a:close/>
                <a:moveTo>
                  <a:pt x="1408" y="9585"/>
                </a:moveTo>
                <a:lnTo>
                  <a:pt x="1409" y="9575"/>
                </a:lnTo>
                <a:lnTo>
                  <a:pt x="1406" y="9567"/>
                </a:lnTo>
                <a:lnTo>
                  <a:pt x="1399" y="9561"/>
                </a:lnTo>
                <a:lnTo>
                  <a:pt x="1390" y="9559"/>
                </a:lnTo>
                <a:lnTo>
                  <a:pt x="1378" y="9561"/>
                </a:lnTo>
                <a:lnTo>
                  <a:pt x="1368" y="9567"/>
                </a:lnTo>
                <a:lnTo>
                  <a:pt x="1360" y="9575"/>
                </a:lnTo>
                <a:lnTo>
                  <a:pt x="1355" y="9585"/>
                </a:lnTo>
                <a:lnTo>
                  <a:pt x="1353" y="9596"/>
                </a:lnTo>
                <a:lnTo>
                  <a:pt x="1356" y="9605"/>
                </a:lnTo>
                <a:lnTo>
                  <a:pt x="1363" y="9610"/>
                </a:lnTo>
                <a:lnTo>
                  <a:pt x="1372" y="9612"/>
                </a:lnTo>
                <a:lnTo>
                  <a:pt x="1384" y="9610"/>
                </a:lnTo>
                <a:lnTo>
                  <a:pt x="1394" y="9605"/>
                </a:lnTo>
                <a:lnTo>
                  <a:pt x="1402" y="9596"/>
                </a:lnTo>
                <a:lnTo>
                  <a:pt x="1408" y="9585"/>
                </a:lnTo>
                <a:close/>
                <a:moveTo>
                  <a:pt x="1359" y="9733"/>
                </a:moveTo>
                <a:lnTo>
                  <a:pt x="1360" y="9723"/>
                </a:lnTo>
                <a:lnTo>
                  <a:pt x="1357" y="9715"/>
                </a:lnTo>
                <a:lnTo>
                  <a:pt x="1351" y="9710"/>
                </a:lnTo>
                <a:lnTo>
                  <a:pt x="1342" y="9708"/>
                </a:lnTo>
                <a:lnTo>
                  <a:pt x="1331" y="9710"/>
                </a:lnTo>
                <a:lnTo>
                  <a:pt x="1321" y="9715"/>
                </a:lnTo>
                <a:lnTo>
                  <a:pt x="1313" y="9723"/>
                </a:lnTo>
                <a:lnTo>
                  <a:pt x="1308" y="9733"/>
                </a:lnTo>
                <a:lnTo>
                  <a:pt x="1307" y="9743"/>
                </a:lnTo>
                <a:lnTo>
                  <a:pt x="1310" y="9751"/>
                </a:lnTo>
                <a:lnTo>
                  <a:pt x="1316" y="9757"/>
                </a:lnTo>
                <a:lnTo>
                  <a:pt x="1325" y="9759"/>
                </a:lnTo>
                <a:lnTo>
                  <a:pt x="1337" y="9757"/>
                </a:lnTo>
                <a:lnTo>
                  <a:pt x="1346" y="9751"/>
                </a:lnTo>
                <a:lnTo>
                  <a:pt x="1354" y="9743"/>
                </a:lnTo>
                <a:lnTo>
                  <a:pt x="1359" y="9733"/>
                </a:lnTo>
                <a:close/>
                <a:moveTo>
                  <a:pt x="1672" y="8222"/>
                </a:moveTo>
                <a:lnTo>
                  <a:pt x="1656" y="8225"/>
                </a:lnTo>
                <a:lnTo>
                  <a:pt x="1643" y="8233"/>
                </a:lnTo>
                <a:lnTo>
                  <a:pt x="1632" y="8245"/>
                </a:lnTo>
                <a:lnTo>
                  <a:pt x="1625" y="8258"/>
                </a:lnTo>
                <a:lnTo>
                  <a:pt x="1623" y="8272"/>
                </a:lnTo>
                <a:lnTo>
                  <a:pt x="1627" y="8283"/>
                </a:lnTo>
                <a:lnTo>
                  <a:pt x="1636" y="8290"/>
                </a:lnTo>
                <a:lnTo>
                  <a:pt x="1648" y="8294"/>
                </a:lnTo>
                <a:lnTo>
                  <a:pt x="1663" y="8290"/>
                </a:lnTo>
                <a:lnTo>
                  <a:pt x="1677" y="8283"/>
                </a:lnTo>
                <a:lnTo>
                  <a:pt x="1688" y="8272"/>
                </a:lnTo>
                <a:lnTo>
                  <a:pt x="1695" y="8258"/>
                </a:lnTo>
                <a:lnTo>
                  <a:pt x="1697" y="8245"/>
                </a:lnTo>
                <a:lnTo>
                  <a:pt x="1693" y="8233"/>
                </a:lnTo>
                <a:lnTo>
                  <a:pt x="1684" y="8225"/>
                </a:lnTo>
                <a:lnTo>
                  <a:pt x="1672" y="8222"/>
                </a:lnTo>
                <a:close/>
                <a:moveTo>
                  <a:pt x="1647" y="8405"/>
                </a:moveTo>
                <a:lnTo>
                  <a:pt x="1648" y="8392"/>
                </a:lnTo>
                <a:lnTo>
                  <a:pt x="1645" y="8381"/>
                </a:lnTo>
                <a:lnTo>
                  <a:pt x="1636" y="8373"/>
                </a:lnTo>
                <a:lnTo>
                  <a:pt x="1624" y="8371"/>
                </a:lnTo>
                <a:lnTo>
                  <a:pt x="1609" y="8373"/>
                </a:lnTo>
                <a:lnTo>
                  <a:pt x="1596" y="8381"/>
                </a:lnTo>
                <a:lnTo>
                  <a:pt x="1585" y="8392"/>
                </a:lnTo>
                <a:lnTo>
                  <a:pt x="1579" y="8405"/>
                </a:lnTo>
                <a:lnTo>
                  <a:pt x="1577" y="8419"/>
                </a:lnTo>
                <a:lnTo>
                  <a:pt x="1581" y="8429"/>
                </a:lnTo>
                <a:lnTo>
                  <a:pt x="1589" y="8437"/>
                </a:lnTo>
                <a:lnTo>
                  <a:pt x="1601" y="8440"/>
                </a:lnTo>
                <a:lnTo>
                  <a:pt x="1615" y="8437"/>
                </a:lnTo>
                <a:lnTo>
                  <a:pt x="1629" y="8429"/>
                </a:lnTo>
                <a:lnTo>
                  <a:pt x="1640" y="8419"/>
                </a:lnTo>
                <a:lnTo>
                  <a:pt x="1647" y="8405"/>
                </a:lnTo>
                <a:close/>
                <a:moveTo>
                  <a:pt x="1393" y="8996"/>
                </a:moveTo>
                <a:lnTo>
                  <a:pt x="1392" y="9000"/>
                </a:lnTo>
                <a:lnTo>
                  <a:pt x="1392" y="9004"/>
                </a:lnTo>
                <a:lnTo>
                  <a:pt x="1393" y="9008"/>
                </a:lnTo>
                <a:lnTo>
                  <a:pt x="1394" y="9012"/>
                </a:lnTo>
                <a:lnTo>
                  <a:pt x="1388" y="9035"/>
                </a:lnTo>
                <a:lnTo>
                  <a:pt x="1383" y="9060"/>
                </a:lnTo>
                <a:lnTo>
                  <a:pt x="1377" y="9088"/>
                </a:lnTo>
                <a:lnTo>
                  <a:pt x="1373" y="9116"/>
                </a:lnTo>
                <a:lnTo>
                  <a:pt x="1364" y="9121"/>
                </a:lnTo>
                <a:lnTo>
                  <a:pt x="1357" y="9127"/>
                </a:lnTo>
                <a:lnTo>
                  <a:pt x="1351" y="9135"/>
                </a:lnTo>
                <a:lnTo>
                  <a:pt x="1347" y="9143"/>
                </a:lnTo>
                <a:lnTo>
                  <a:pt x="1346" y="9154"/>
                </a:lnTo>
                <a:lnTo>
                  <a:pt x="1349" y="9163"/>
                </a:lnTo>
                <a:lnTo>
                  <a:pt x="1356" y="9169"/>
                </a:lnTo>
                <a:lnTo>
                  <a:pt x="1366" y="9171"/>
                </a:lnTo>
                <a:lnTo>
                  <a:pt x="1374" y="9170"/>
                </a:lnTo>
                <a:lnTo>
                  <a:pt x="1382" y="9168"/>
                </a:lnTo>
                <a:lnTo>
                  <a:pt x="1383" y="9168"/>
                </a:lnTo>
                <a:lnTo>
                  <a:pt x="1383" y="9168"/>
                </a:lnTo>
                <a:lnTo>
                  <a:pt x="1383" y="9167"/>
                </a:lnTo>
                <a:lnTo>
                  <a:pt x="1384" y="9167"/>
                </a:lnTo>
                <a:lnTo>
                  <a:pt x="1390" y="9162"/>
                </a:lnTo>
                <a:lnTo>
                  <a:pt x="1396" y="9157"/>
                </a:lnTo>
                <a:lnTo>
                  <a:pt x="1401" y="9150"/>
                </a:lnTo>
                <a:lnTo>
                  <a:pt x="1404" y="9143"/>
                </a:lnTo>
                <a:lnTo>
                  <a:pt x="1406" y="9137"/>
                </a:lnTo>
                <a:lnTo>
                  <a:pt x="1405" y="9130"/>
                </a:lnTo>
                <a:lnTo>
                  <a:pt x="1403" y="9124"/>
                </a:lnTo>
                <a:lnTo>
                  <a:pt x="1400" y="9120"/>
                </a:lnTo>
                <a:lnTo>
                  <a:pt x="1410" y="9091"/>
                </a:lnTo>
                <a:lnTo>
                  <a:pt x="1419" y="9064"/>
                </a:lnTo>
                <a:lnTo>
                  <a:pt x="1429" y="9040"/>
                </a:lnTo>
                <a:lnTo>
                  <a:pt x="1436" y="9017"/>
                </a:lnTo>
                <a:lnTo>
                  <a:pt x="1442" y="9013"/>
                </a:lnTo>
                <a:lnTo>
                  <a:pt x="1446" y="9008"/>
                </a:lnTo>
                <a:lnTo>
                  <a:pt x="1450" y="9002"/>
                </a:lnTo>
                <a:lnTo>
                  <a:pt x="1453" y="8996"/>
                </a:lnTo>
                <a:lnTo>
                  <a:pt x="1454" y="8989"/>
                </a:lnTo>
                <a:lnTo>
                  <a:pt x="1454" y="8984"/>
                </a:lnTo>
                <a:lnTo>
                  <a:pt x="1453" y="8980"/>
                </a:lnTo>
                <a:lnTo>
                  <a:pt x="1451" y="8975"/>
                </a:lnTo>
                <a:lnTo>
                  <a:pt x="1469" y="8929"/>
                </a:lnTo>
                <a:lnTo>
                  <a:pt x="1480" y="8904"/>
                </a:lnTo>
                <a:lnTo>
                  <a:pt x="1485" y="8892"/>
                </a:lnTo>
                <a:lnTo>
                  <a:pt x="1486" y="8890"/>
                </a:lnTo>
                <a:lnTo>
                  <a:pt x="1486" y="8890"/>
                </a:lnTo>
                <a:lnTo>
                  <a:pt x="1486" y="8890"/>
                </a:lnTo>
                <a:lnTo>
                  <a:pt x="1487" y="8885"/>
                </a:lnTo>
                <a:lnTo>
                  <a:pt x="1491" y="8865"/>
                </a:lnTo>
                <a:lnTo>
                  <a:pt x="1494" y="8861"/>
                </a:lnTo>
                <a:lnTo>
                  <a:pt x="1497" y="8857"/>
                </a:lnTo>
                <a:lnTo>
                  <a:pt x="1500" y="8853"/>
                </a:lnTo>
                <a:lnTo>
                  <a:pt x="1502" y="8848"/>
                </a:lnTo>
                <a:lnTo>
                  <a:pt x="1503" y="8841"/>
                </a:lnTo>
                <a:lnTo>
                  <a:pt x="1503" y="8836"/>
                </a:lnTo>
                <a:lnTo>
                  <a:pt x="1502" y="8830"/>
                </a:lnTo>
                <a:lnTo>
                  <a:pt x="1499" y="8826"/>
                </a:lnTo>
                <a:lnTo>
                  <a:pt x="1504" y="8807"/>
                </a:lnTo>
                <a:lnTo>
                  <a:pt x="1509" y="8785"/>
                </a:lnTo>
                <a:lnTo>
                  <a:pt x="1515" y="8759"/>
                </a:lnTo>
                <a:lnTo>
                  <a:pt x="1524" y="8729"/>
                </a:lnTo>
                <a:lnTo>
                  <a:pt x="1532" y="8724"/>
                </a:lnTo>
                <a:lnTo>
                  <a:pt x="1540" y="8718"/>
                </a:lnTo>
                <a:lnTo>
                  <a:pt x="1546" y="8709"/>
                </a:lnTo>
                <a:lnTo>
                  <a:pt x="1550" y="8700"/>
                </a:lnTo>
                <a:lnTo>
                  <a:pt x="1552" y="8690"/>
                </a:lnTo>
                <a:lnTo>
                  <a:pt x="1550" y="8682"/>
                </a:lnTo>
                <a:lnTo>
                  <a:pt x="1545" y="8675"/>
                </a:lnTo>
                <a:lnTo>
                  <a:pt x="1538" y="8671"/>
                </a:lnTo>
                <a:lnTo>
                  <a:pt x="1543" y="8651"/>
                </a:lnTo>
                <a:lnTo>
                  <a:pt x="1548" y="8630"/>
                </a:lnTo>
                <a:lnTo>
                  <a:pt x="1554" y="8608"/>
                </a:lnTo>
                <a:lnTo>
                  <a:pt x="1560" y="8586"/>
                </a:lnTo>
                <a:lnTo>
                  <a:pt x="1573" y="8582"/>
                </a:lnTo>
                <a:lnTo>
                  <a:pt x="1584" y="8575"/>
                </a:lnTo>
                <a:lnTo>
                  <a:pt x="1593" y="8564"/>
                </a:lnTo>
                <a:lnTo>
                  <a:pt x="1599" y="8553"/>
                </a:lnTo>
                <a:lnTo>
                  <a:pt x="1600" y="8540"/>
                </a:lnTo>
                <a:lnTo>
                  <a:pt x="1596" y="8530"/>
                </a:lnTo>
                <a:lnTo>
                  <a:pt x="1588" y="8522"/>
                </a:lnTo>
                <a:lnTo>
                  <a:pt x="1576" y="8519"/>
                </a:lnTo>
                <a:lnTo>
                  <a:pt x="1562" y="8522"/>
                </a:lnTo>
                <a:lnTo>
                  <a:pt x="1549" y="8530"/>
                </a:lnTo>
                <a:lnTo>
                  <a:pt x="1539" y="8540"/>
                </a:lnTo>
                <a:lnTo>
                  <a:pt x="1532" y="8553"/>
                </a:lnTo>
                <a:lnTo>
                  <a:pt x="1530" y="8563"/>
                </a:lnTo>
                <a:lnTo>
                  <a:pt x="1532" y="8573"/>
                </a:lnTo>
                <a:lnTo>
                  <a:pt x="1538" y="8580"/>
                </a:lnTo>
                <a:lnTo>
                  <a:pt x="1546" y="8585"/>
                </a:lnTo>
                <a:lnTo>
                  <a:pt x="1538" y="8607"/>
                </a:lnTo>
                <a:lnTo>
                  <a:pt x="1531" y="8630"/>
                </a:lnTo>
                <a:lnTo>
                  <a:pt x="1524" y="8650"/>
                </a:lnTo>
                <a:lnTo>
                  <a:pt x="1516" y="8671"/>
                </a:lnTo>
                <a:lnTo>
                  <a:pt x="1506" y="8675"/>
                </a:lnTo>
                <a:lnTo>
                  <a:pt x="1498" y="8682"/>
                </a:lnTo>
                <a:lnTo>
                  <a:pt x="1491" y="8691"/>
                </a:lnTo>
                <a:lnTo>
                  <a:pt x="1486" y="8700"/>
                </a:lnTo>
                <a:lnTo>
                  <a:pt x="1484" y="8709"/>
                </a:lnTo>
                <a:lnTo>
                  <a:pt x="1486" y="8719"/>
                </a:lnTo>
                <a:lnTo>
                  <a:pt x="1489" y="8725"/>
                </a:lnTo>
                <a:lnTo>
                  <a:pt x="1495" y="8730"/>
                </a:lnTo>
                <a:lnTo>
                  <a:pt x="1486" y="8755"/>
                </a:lnTo>
                <a:lnTo>
                  <a:pt x="1477" y="8780"/>
                </a:lnTo>
                <a:lnTo>
                  <a:pt x="1468" y="8802"/>
                </a:lnTo>
                <a:lnTo>
                  <a:pt x="1460" y="8824"/>
                </a:lnTo>
                <a:lnTo>
                  <a:pt x="1453" y="8828"/>
                </a:lnTo>
                <a:lnTo>
                  <a:pt x="1447" y="8834"/>
                </a:lnTo>
                <a:lnTo>
                  <a:pt x="1443" y="8840"/>
                </a:lnTo>
                <a:lnTo>
                  <a:pt x="1440" y="8848"/>
                </a:lnTo>
                <a:lnTo>
                  <a:pt x="1438" y="8855"/>
                </a:lnTo>
                <a:lnTo>
                  <a:pt x="1438" y="8861"/>
                </a:lnTo>
                <a:lnTo>
                  <a:pt x="1440" y="8866"/>
                </a:lnTo>
                <a:lnTo>
                  <a:pt x="1442" y="8870"/>
                </a:lnTo>
                <a:lnTo>
                  <a:pt x="1431" y="8901"/>
                </a:lnTo>
                <a:lnTo>
                  <a:pt x="1420" y="8928"/>
                </a:lnTo>
                <a:lnTo>
                  <a:pt x="1410" y="8955"/>
                </a:lnTo>
                <a:lnTo>
                  <a:pt x="1402" y="8981"/>
                </a:lnTo>
                <a:lnTo>
                  <a:pt x="1397" y="8988"/>
                </a:lnTo>
                <a:lnTo>
                  <a:pt x="1393" y="8996"/>
                </a:lnTo>
                <a:close/>
                <a:moveTo>
                  <a:pt x="1356" y="9291"/>
                </a:moveTo>
                <a:lnTo>
                  <a:pt x="1357" y="9280"/>
                </a:lnTo>
                <a:lnTo>
                  <a:pt x="1354" y="9271"/>
                </a:lnTo>
                <a:lnTo>
                  <a:pt x="1347" y="9265"/>
                </a:lnTo>
                <a:lnTo>
                  <a:pt x="1338" y="9263"/>
                </a:lnTo>
                <a:lnTo>
                  <a:pt x="1325" y="9265"/>
                </a:lnTo>
                <a:lnTo>
                  <a:pt x="1315" y="9271"/>
                </a:lnTo>
                <a:lnTo>
                  <a:pt x="1307" y="9280"/>
                </a:lnTo>
                <a:lnTo>
                  <a:pt x="1301" y="9291"/>
                </a:lnTo>
                <a:lnTo>
                  <a:pt x="1300" y="9301"/>
                </a:lnTo>
                <a:lnTo>
                  <a:pt x="1303" y="9310"/>
                </a:lnTo>
                <a:lnTo>
                  <a:pt x="1310" y="9315"/>
                </a:lnTo>
                <a:lnTo>
                  <a:pt x="1319" y="9318"/>
                </a:lnTo>
                <a:lnTo>
                  <a:pt x="1330" y="9315"/>
                </a:lnTo>
                <a:lnTo>
                  <a:pt x="1342" y="9310"/>
                </a:lnTo>
                <a:lnTo>
                  <a:pt x="1350" y="9301"/>
                </a:lnTo>
                <a:lnTo>
                  <a:pt x="1356" y="9291"/>
                </a:lnTo>
                <a:close/>
                <a:moveTo>
                  <a:pt x="1255" y="9438"/>
                </a:moveTo>
                <a:lnTo>
                  <a:pt x="1254" y="9448"/>
                </a:lnTo>
                <a:lnTo>
                  <a:pt x="1257" y="9456"/>
                </a:lnTo>
                <a:lnTo>
                  <a:pt x="1263" y="9463"/>
                </a:lnTo>
                <a:lnTo>
                  <a:pt x="1272" y="9465"/>
                </a:lnTo>
                <a:lnTo>
                  <a:pt x="1283" y="9463"/>
                </a:lnTo>
                <a:lnTo>
                  <a:pt x="1294" y="9456"/>
                </a:lnTo>
                <a:lnTo>
                  <a:pt x="1302" y="9448"/>
                </a:lnTo>
                <a:lnTo>
                  <a:pt x="1307" y="9438"/>
                </a:lnTo>
                <a:lnTo>
                  <a:pt x="1308" y="9428"/>
                </a:lnTo>
                <a:lnTo>
                  <a:pt x="1306" y="9420"/>
                </a:lnTo>
                <a:lnTo>
                  <a:pt x="1299" y="9414"/>
                </a:lnTo>
                <a:lnTo>
                  <a:pt x="1290" y="9411"/>
                </a:lnTo>
                <a:lnTo>
                  <a:pt x="1278" y="9414"/>
                </a:lnTo>
                <a:lnTo>
                  <a:pt x="1268" y="9420"/>
                </a:lnTo>
                <a:lnTo>
                  <a:pt x="1260" y="9428"/>
                </a:lnTo>
                <a:lnTo>
                  <a:pt x="1255" y="9438"/>
                </a:lnTo>
                <a:close/>
                <a:moveTo>
                  <a:pt x="1259" y="9585"/>
                </a:moveTo>
                <a:lnTo>
                  <a:pt x="1260" y="9576"/>
                </a:lnTo>
                <a:lnTo>
                  <a:pt x="1257" y="9568"/>
                </a:lnTo>
                <a:lnTo>
                  <a:pt x="1251" y="9563"/>
                </a:lnTo>
                <a:lnTo>
                  <a:pt x="1242" y="9561"/>
                </a:lnTo>
                <a:lnTo>
                  <a:pt x="1231" y="9563"/>
                </a:lnTo>
                <a:lnTo>
                  <a:pt x="1222" y="9568"/>
                </a:lnTo>
                <a:lnTo>
                  <a:pt x="1214" y="9576"/>
                </a:lnTo>
                <a:lnTo>
                  <a:pt x="1209" y="9585"/>
                </a:lnTo>
                <a:lnTo>
                  <a:pt x="1208" y="9595"/>
                </a:lnTo>
                <a:lnTo>
                  <a:pt x="1210" y="9604"/>
                </a:lnTo>
                <a:lnTo>
                  <a:pt x="1216" y="9609"/>
                </a:lnTo>
                <a:lnTo>
                  <a:pt x="1225" y="9611"/>
                </a:lnTo>
                <a:lnTo>
                  <a:pt x="1235" y="9609"/>
                </a:lnTo>
                <a:lnTo>
                  <a:pt x="1246" y="9604"/>
                </a:lnTo>
                <a:lnTo>
                  <a:pt x="1254" y="9595"/>
                </a:lnTo>
                <a:lnTo>
                  <a:pt x="1259" y="9585"/>
                </a:lnTo>
                <a:close/>
                <a:moveTo>
                  <a:pt x="1178" y="9757"/>
                </a:moveTo>
                <a:lnTo>
                  <a:pt x="1188" y="9755"/>
                </a:lnTo>
                <a:lnTo>
                  <a:pt x="1198" y="9750"/>
                </a:lnTo>
                <a:lnTo>
                  <a:pt x="1205" y="9743"/>
                </a:lnTo>
                <a:lnTo>
                  <a:pt x="1210" y="9733"/>
                </a:lnTo>
                <a:lnTo>
                  <a:pt x="1211" y="9724"/>
                </a:lnTo>
                <a:lnTo>
                  <a:pt x="1209" y="9716"/>
                </a:lnTo>
                <a:lnTo>
                  <a:pt x="1203" y="9711"/>
                </a:lnTo>
                <a:lnTo>
                  <a:pt x="1194" y="9710"/>
                </a:lnTo>
                <a:lnTo>
                  <a:pt x="1184" y="9711"/>
                </a:lnTo>
                <a:lnTo>
                  <a:pt x="1175" y="9716"/>
                </a:lnTo>
                <a:lnTo>
                  <a:pt x="1167" y="9724"/>
                </a:lnTo>
                <a:lnTo>
                  <a:pt x="1163" y="9733"/>
                </a:lnTo>
                <a:lnTo>
                  <a:pt x="1162" y="9743"/>
                </a:lnTo>
                <a:lnTo>
                  <a:pt x="1164" y="9750"/>
                </a:lnTo>
                <a:lnTo>
                  <a:pt x="1170" y="9755"/>
                </a:lnTo>
                <a:lnTo>
                  <a:pt x="1178" y="9757"/>
                </a:lnTo>
                <a:close/>
                <a:moveTo>
                  <a:pt x="3919" y="764"/>
                </a:moveTo>
                <a:lnTo>
                  <a:pt x="3931" y="762"/>
                </a:lnTo>
                <a:lnTo>
                  <a:pt x="3942" y="755"/>
                </a:lnTo>
                <a:lnTo>
                  <a:pt x="3953" y="746"/>
                </a:lnTo>
                <a:lnTo>
                  <a:pt x="3959" y="735"/>
                </a:lnTo>
                <a:lnTo>
                  <a:pt x="3960" y="722"/>
                </a:lnTo>
                <a:lnTo>
                  <a:pt x="3957" y="713"/>
                </a:lnTo>
                <a:lnTo>
                  <a:pt x="3949" y="706"/>
                </a:lnTo>
                <a:lnTo>
                  <a:pt x="3938" y="704"/>
                </a:lnTo>
                <a:lnTo>
                  <a:pt x="3925" y="706"/>
                </a:lnTo>
                <a:lnTo>
                  <a:pt x="3914" y="713"/>
                </a:lnTo>
                <a:lnTo>
                  <a:pt x="3905" y="722"/>
                </a:lnTo>
                <a:lnTo>
                  <a:pt x="3898" y="735"/>
                </a:lnTo>
                <a:lnTo>
                  <a:pt x="3896" y="746"/>
                </a:lnTo>
                <a:lnTo>
                  <a:pt x="3900" y="755"/>
                </a:lnTo>
                <a:lnTo>
                  <a:pt x="3908" y="762"/>
                </a:lnTo>
                <a:lnTo>
                  <a:pt x="3919" y="764"/>
                </a:lnTo>
                <a:close/>
                <a:moveTo>
                  <a:pt x="2029" y="6782"/>
                </a:moveTo>
                <a:lnTo>
                  <a:pt x="2031" y="6766"/>
                </a:lnTo>
                <a:lnTo>
                  <a:pt x="2026" y="6753"/>
                </a:lnTo>
                <a:lnTo>
                  <a:pt x="2016" y="6743"/>
                </a:lnTo>
                <a:lnTo>
                  <a:pt x="2000" y="6739"/>
                </a:lnTo>
                <a:lnTo>
                  <a:pt x="1982" y="6743"/>
                </a:lnTo>
                <a:lnTo>
                  <a:pt x="1966" y="6753"/>
                </a:lnTo>
                <a:lnTo>
                  <a:pt x="1952" y="6766"/>
                </a:lnTo>
                <a:lnTo>
                  <a:pt x="1943" y="6782"/>
                </a:lnTo>
                <a:lnTo>
                  <a:pt x="1941" y="6800"/>
                </a:lnTo>
                <a:lnTo>
                  <a:pt x="1946" y="6813"/>
                </a:lnTo>
                <a:lnTo>
                  <a:pt x="1957" y="6822"/>
                </a:lnTo>
                <a:lnTo>
                  <a:pt x="1972" y="6825"/>
                </a:lnTo>
                <a:lnTo>
                  <a:pt x="1990" y="6822"/>
                </a:lnTo>
                <a:lnTo>
                  <a:pt x="2007" y="6813"/>
                </a:lnTo>
                <a:lnTo>
                  <a:pt x="2020" y="6800"/>
                </a:lnTo>
                <a:lnTo>
                  <a:pt x="2029" y="6782"/>
                </a:lnTo>
                <a:close/>
                <a:moveTo>
                  <a:pt x="1981" y="6930"/>
                </a:moveTo>
                <a:lnTo>
                  <a:pt x="1983" y="6914"/>
                </a:lnTo>
                <a:lnTo>
                  <a:pt x="1978" y="6901"/>
                </a:lnTo>
                <a:lnTo>
                  <a:pt x="1968" y="6892"/>
                </a:lnTo>
                <a:lnTo>
                  <a:pt x="1953" y="6888"/>
                </a:lnTo>
                <a:lnTo>
                  <a:pt x="1935" y="6892"/>
                </a:lnTo>
                <a:lnTo>
                  <a:pt x="1919" y="6901"/>
                </a:lnTo>
                <a:lnTo>
                  <a:pt x="1906" y="6914"/>
                </a:lnTo>
                <a:lnTo>
                  <a:pt x="1896" y="6930"/>
                </a:lnTo>
                <a:lnTo>
                  <a:pt x="1894" y="6947"/>
                </a:lnTo>
                <a:lnTo>
                  <a:pt x="1899" y="6960"/>
                </a:lnTo>
                <a:lnTo>
                  <a:pt x="1910" y="6969"/>
                </a:lnTo>
                <a:lnTo>
                  <a:pt x="1925" y="6972"/>
                </a:lnTo>
                <a:lnTo>
                  <a:pt x="1942" y="6969"/>
                </a:lnTo>
                <a:lnTo>
                  <a:pt x="1959" y="6960"/>
                </a:lnTo>
                <a:lnTo>
                  <a:pt x="1972" y="6947"/>
                </a:lnTo>
                <a:lnTo>
                  <a:pt x="1981" y="6930"/>
                </a:lnTo>
                <a:close/>
                <a:moveTo>
                  <a:pt x="1810" y="7334"/>
                </a:moveTo>
                <a:lnTo>
                  <a:pt x="1799" y="7335"/>
                </a:lnTo>
                <a:lnTo>
                  <a:pt x="1789" y="7339"/>
                </a:lnTo>
                <a:lnTo>
                  <a:pt x="1780" y="7344"/>
                </a:lnTo>
                <a:lnTo>
                  <a:pt x="1771" y="7351"/>
                </a:lnTo>
                <a:lnTo>
                  <a:pt x="1780" y="7324"/>
                </a:lnTo>
                <a:lnTo>
                  <a:pt x="1788" y="7297"/>
                </a:lnTo>
                <a:lnTo>
                  <a:pt x="1796" y="7272"/>
                </a:lnTo>
                <a:lnTo>
                  <a:pt x="1803" y="7246"/>
                </a:lnTo>
                <a:lnTo>
                  <a:pt x="1807" y="7254"/>
                </a:lnTo>
                <a:lnTo>
                  <a:pt x="1814" y="7260"/>
                </a:lnTo>
                <a:lnTo>
                  <a:pt x="1821" y="7265"/>
                </a:lnTo>
                <a:lnTo>
                  <a:pt x="1831" y="7266"/>
                </a:lnTo>
                <a:lnTo>
                  <a:pt x="1836" y="7266"/>
                </a:lnTo>
                <a:lnTo>
                  <a:pt x="1840" y="7265"/>
                </a:lnTo>
                <a:lnTo>
                  <a:pt x="1836" y="7280"/>
                </a:lnTo>
                <a:lnTo>
                  <a:pt x="1831" y="7297"/>
                </a:lnTo>
                <a:lnTo>
                  <a:pt x="1827" y="7316"/>
                </a:lnTo>
                <a:lnTo>
                  <a:pt x="1822" y="7336"/>
                </a:lnTo>
                <a:lnTo>
                  <a:pt x="1816" y="7334"/>
                </a:lnTo>
                <a:lnTo>
                  <a:pt x="1810" y="7334"/>
                </a:lnTo>
                <a:close/>
                <a:moveTo>
                  <a:pt x="1933" y="7078"/>
                </a:moveTo>
                <a:lnTo>
                  <a:pt x="1934" y="7061"/>
                </a:lnTo>
                <a:lnTo>
                  <a:pt x="1930" y="7049"/>
                </a:lnTo>
                <a:lnTo>
                  <a:pt x="1920" y="7040"/>
                </a:lnTo>
                <a:lnTo>
                  <a:pt x="1905" y="7037"/>
                </a:lnTo>
                <a:lnTo>
                  <a:pt x="1887" y="7040"/>
                </a:lnTo>
                <a:lnTo>
                  <a:pt x="1872" y="7049"/>
                </a:lnTo>
                <a:lnTo>
                  <a:pt x="1859" y="7061"/>
                </a:lnTo>
                <a:lnTo>
                  <a:pt x="1850" y="7078"/>
                </a:lnTo>
                <a:lnTo>
                  <a:pt x="1848" y="7094"/>
                </a:lnTo>
                <a:lnTo>
                  <a:pt x="1852" y="7107"/>
                </a:lnTo>
                <a:lnTo>
                  <a:pt x="1863" y="7115"/>
                </a:lnTo>
                <a:lnTo>
                  <a:pt x="1878" y="7119"/>
                </a:lnTo>
                <a:lnTo>
                  <a:pt x="1881" y="7118"/>
                </a:lnTo>
                <a:lnTo>
                  <a:pt x="1884" y="7118"/>
                </a:lnTo>
                <a:lnTo>
                  <a:pt x="1879" y="7128"/>
                </a:lnTo>
                <a:lnTo>
                  <a:pt x="1874" y="7140"/>
                </a:lnTo>
                <a:lnTo>
                  <a:pt x="1868" y="7159"/>
                </a:lnTo>
                <a:lnTo>
                  <a:pt x="1861" y="7186"/>
                </a:lnTo>
                <a:lnTo>
                  <a:pt x="1859" y="7185"/>
                </a:lnTo>
                <a:lnTo>
                  <a:pt x="1858" y="7185"/>
                </a:lnTo>
                <a:lnTo>
                  <a:pt x="1845" y="7186"/>
                </a:lnTo>
                <a:lnTo>
                  <a:pt x="1835" y="7191"/>
                </a:lnTo>
                <a:lnTo>
                  <a:pt x="1825" y="7197"/>
                </a:lnTo>
                <a:lnTo>
                  <a:pt x="1816" y="7205"/>
                </a:lnTo>
                <a:lnTo>
                  <a:pt x="1834" y="7140"/>
                </a:lnTo>
                <a:lnTo>
                  <a:pt x="1848" y="7088"/>
                </a:lnTo>
                <a:lnTo>
                  <a:pt x="1855" y="7051"/>
                </a:lnTo>
                <a:lnTo>
                  <a:pt x="1854" y="7033"/>
                </a:lnTo>
                <a:lnTo>
                  <a:pt x="1747" y="7321"/>
                </a:lnTo>
                <a:lnTo>
                  <a:pt x="1636" y="7657"/>
                </a:lnTo>
                <a:lnTo>
                  <a:pt x="1531" y="7993"/>
                </a:lnTo>
                <a:lnTo>
                  <a:pt x="1443" y="8286"/>
                </a:lnTo>
                <a:lnTo>
                  <a:pt x="1366" y="8537"/>
                </a:lnTo>
                <a:lnTo>
                  <a:pt x="1301" y="8741"/>
                </a:lnTo>
                <a:lnTo>
                  <a:pt x="1256" y="8888"/>
                </a:lnTo>
                <a:lnTo>
                  <a:pt x="1245" y="8966"/>
                </a:lnTo>
                <a:lnTo>
                  <a:pt x="1263" y="8962"/>
                </a:lnTo>
                <a:lnTo>
                  <a:pt x="1277" y="8946"/>
                </a:lnTo>
                <a:lnTo>
                  <a:pt x="1290" y="8917"/>
                </a:lnTo>
                <a:lnTo>
                  <a:pt x="1304" y="8875"/>
                </a:lnTo>
                <a:lnTo>
                  <a:pt x="1308" y="8876"/>
                </a:lnTo>
                <a:lnTo>
                  <a:pt x="1314" y="8877"/>
                </a:lnTo>
                <a:lnTo>
                  <a:pt x="1325" y="8875"/>
                </a:lnTo>
                <a:lnTo>
                  <a:pt x="1337" y="8869"/>
                </a:lnTo>
                <a:lnTo>
                  <a:pt x="1346" y="8860"/>
                </a:lnTo>
                <a:lnTo>
                  <a:pt x="1352" y="8848"/>
                </a:lnTo>
                <a:lnTo>
                  <a:pt x="1353" y="8837"/>
                </a:lnTo>
                <a:lnTo>
                  <a:pt x="1350" y="8827"/>
                </a:lnTo>
                <a:lnTo>
                  <a:pt x="1343" y="8821"/>
                </a:lnTo>
                <a:lnTo>
                  <a:pt x="1332" y="8819"/>
                </a:lnTo>
                <a:lnTo>
                  <a:pt x="1326" y="8820"/>
                </a:lnTo>
                <a:lnTo>
                  <a:pt x="1320" y="8822"/>
                </a:lnTo>
                <a:lnTo>
                  <a:pt x="1326" y="8800"/>
                </a:lnTo>
                <a:lnTo>
                  <a:pt x="1334" y="8778"/>
                </a:lnTo>
                <a:lnTo>
                  <a:pt x="1342" y="8754"/>
                </a:lnTo>
                <a:lnTo>
                  <a:pt x="1350" y="8728"/>
                </a:lnTo>
                <a:lnTo>
                  <a:pt x="1355" y="8730"/>
                </a:lnTo>
                <a:lnTo>
                  <a:pt x="1361" y="8730"/>
                </a:lnTo>
                <a:lnTo>
                  <a:pt x="1373" y="8728"/>
                </a:lnTo>
                <a:lnTo>
                  <a:pt x="1385" y="8722"/>
                </a:lnTo>
                <a:lnTo>
                  <a:pt x="1394" y="8713"/>
                </a:lnTo>
                <a:lnTo>
                  <a:pt x="1400" y="8700"/>
                </a:lnTo>
                <a:lnTo>
                  <a:pt x="1402" y="8689"/>
                </a:lnTo>
                <a:lnTo>
                  <a:pt x="1398" y="8680"/>
                </a:lnTo>
                <a:lnTo>
                  <a:pt x="1391" y="8673"/>
                </a:lnTo>
                <a:lnTo>
                  <a:pt x="1379" y="8671"/>
                </a:lnTo>
                <a:lnTo>
                  <a:pt x="1375" y="8672"/>
                </a:lnTo>
                <a:lnTo>
                  <a:pt x="1370" y="8673"/>
                </a:lnTo>
                <a:lnTo>
                  <a:pt x="1370" y="8670"/>
                </a:lnTo>
                <a:lnTo>
                  <a:pt x="1371" y="8668"/>
                </a:lnTo>
                <a:lnTo>
                  <a:pt x="1393" y="8668"/>
                </a:lnTo>
                <a:lnTo>
                  <a:pt x="1408" y="8660"/>
                </a:lnTo>
                <a:lnTo>
                  <a:pt x="1421" y="8634"/>
                </a:lnTo>
                <a:lnTo>
                  <a:pt x="1436" y="8575"/>
                </a:lnTo>
                <a:lnTo>
                  <a:pt x="1436" y="8574"/>
                </a:lnTo>
                <a:lnTo>
                  <a:pt x="1435" y="8573"/>
                </a:lnTo>
                <a:lnTo>
                  <a:pt x="1440" y="8568"/>
                </a:lnTo>
                <a:lnTo>
                  <a:pt x="1444" y="8563"/>
                </a:lnTo>
                <a:lnTo>
                  <a:pt x="1447" y="8558"/>
                </a:lnTo>
                <a:lnTo>
                  <a:pt x="1449" y="8553"/>
                </a:lnTo>
                <a:lnTo>
                  <a:pt x="1450" y="8541"/>
                </a:lnTo>
                <a:lnTo>
                  <a:pt x="1447" y="8531"/>
                </a:lnTo>
                <a:lnTo>
                  <a:pt x="1439" y="8524"/>
                </a:lnTo>
                <a:lnTo>
                  <a:pt x="1427" y="8521"/>
                </a:lnTo>
                <a:lnTo>
                  <a:pt x="1422" y="8522"/>
                </a:lnTo>
                <a:lnTo>
                  <a:pt x="1416" y="8524"/>
                </a:lnTo>
                <a:lnTo>
                  <a:pt x="1421" y="8501"/>
                </a:lnTo>
                <a:lnTo>
                  <a:pt x="1426" y="8479"/>
                </a:lnTo>
                <a:lnTo>
                  <a:pt x="1433" y="8455"/>
                </a:lnTo>
                <a:lnTo>
                  <a:pt x="1440" y="8433"/>
                </a:lnTo>
                <a:lnTo>
                  <a:pt x="1443" y="8435"/>
                </a:lnTo>
                <a:lnTo>
                  <a:pt x="1447" y="8437"/>
                </a:lnTo>
                <a:lnTo>
                  <a:pt x="1450" y="8438"/>
                </a:lnTo>
                <a:lnTo>
                  <a:pt x="1455" y="8438"/>
                </a:lnTo>
                <a:lnTo>
                  <a:pt x="1460" y="8438"/>
                </a:lnTo>
                <a:lnTo>
                  <a:pt x="1465" y="8436"/>
                </a:lnTo>
                <a:lnTo>
                  <a:pt x="1470" y="8434"/>
                </a:lnTo>
                <a:lnTo>
                  <a:pt x="1475" y="8432"/>
                </a:lnTo>
                <a:lnTo>
                  <a:pt x="1475" y="8433"/>
                </a:lnTo>
                <a:lnTo>
                  <a:pt x="1475" y="8433"/>
                </a:lnTo>
                <a:lnTo>
                  <a:pt x="1477" y="8432"/>
                </a:lnTo>
                <a:lnTo>
                  <a:pt x="1478" y="8429"/>
                </a:lnTo>
                <a:lnTo>
                  <a:pt x="1484" y="8425"/>
                </a:lnTo>
                <a:lnTo>
                  <a:pt x="1490" y="8419"/>
                </a:lnTo>
                <a:lnTo>
                  <a:pt x="1494" y="8413"/>
                </a:lnTo>
                <a:lnTo>
                  <a:pt x="1497" y="8405"/>
                </a:lnTo>
                <a:lnTo>
                  <a:pt x="1499" y="8398"/>
                </a:lnTo>
                <a:lnTo>
                  <a:pt x="1498" y="8391"/>
                </a:lnTo>
                <a:lnTo>
                  <a:pt x="1496" y="8384"/>
                </a:lnTo>
                <a:lnTo>
                  <a:pt x="1492" y="8380"/>
                </a:lnTo>
                <a:lnTo>
                  <a:pt x="1490" y="8373"/>
                </a:lnTo>
                <a:lnTo>
                  <a:pt x="1486" y="8367"/>
                </a:lnTo>
                <a:lnTo>
                  <a:pt x="1485" y="8371"/>
                </a:lnTo>
                <a:lnTo>
                  <a:pt x="1484" y="8375"/>
                </a:lnTo>
                <a:lnTo>
                  <a:pt x="1480" y="8373"/>
                </a:lnTo>
                <a:lnTo>
                  <a:pt x="1475" y="8373"/>
                </a:lnTo>
                <a:lnTo>
                  <a:pt x="1469" y="8373"/>
                </a:lnTo>
                <a:lnTo>
                  <a:pt x="1463" y="8375"/>
                </a:lnTo>
                <a:lnTo>
                  <a:pt x="1473" y="8368"/>
                </a:lnTo>
                <a:lnTo>
                  <a:pt x="1484" y="8362"/>
                </a:lnTo>
                <a:lnTo>
                  <a:pt x="1485" y="8365"/>
                </a:lnTo>
                <a:lnTo>
                  <a:pt x="1486" y="8367"/>
                </a:lnTo>
                <a:lnTo>
                  <a:pt x="1487" y="8364"/>
                </a:lnTo>
                <a:lnTo>
                  <a:pt x="1486" y="8363"/>
                </a:lnTo>
                <a:lnTo>
                  <a:pt x="1485" y="8362"/>
                </a:lnTo>
                <a:lnTo>
                  <a:pt x="1484" y="8362"/>
                </a:lnTo>
                <a:lnTo>
                  <a:pt x="1485" y="8362"/>
                </a:lnTo>
                <a:lnTo>
                  <a:pt x="1485" y="8361"/>
                </a:lnTo>
                <a:lnTo>
                  <a:pt x="1486" y="8361"/>
                </a:lnTo>
                <a:lnTo>
                  <a:pt x="1485" y="8361"/>
                </a:lnTo>
                <a:lnTo>
                  <a:pt x="1485" y="8362"/>
                </a:lnTo>
                <a:lnTo>
                  <a:pt x="1484" y="8362"/>
                </a:lnTo>
                <a:lnTo>
                  <a:pt x="1500" y="8343"/>
                </a:lnTo>
                <a:lnTo>
                  <a:pt x="1514" y="8322"/>
                </a:lnTo>
                <a:lnTo>
                  <a:pt x="1526" y="8300"/>
                </a:lnTo>
                <a:lnTo>
                  <a:pt x="1533" y="8277"/>
                </a:lnTo>
                <a:lnTo>
                  <a:pt x="1537" y="8273"/>
                </a:lnTo>
                <a:lnTo>
                  <a:pt x="1541" y="8268"/>
                </a:lnTo>
                <a:lnTo>
                  <a:pt x="1543" y="8263"/>
                </a:lnTo>
                <a:lnTo>
                  <a:pt x="1546" y="8258"/>
                </a:lnTo>
                <a:lnTo>
                  <a:pt x="1547" y="8249"/>
                </a:lnTo>
                <a:lnTo>
                  <a:pt x="1546" y="8240"/>
                </a:lnTo>
                <a:lnTo>
                  <a:pt x="1543" y="8234"/>
                </a:lnTo>
                <a:lnTo>
                  <a:pt x="1537" y="8229"/>
                </a:lnTo>
                <a:lnTo>
                  <a:pt x="1537" y="8221"/>
                </a:lnTo>
                <a:lnTo>
                  <a:pt x="1536" y="8213"/>
                </a:lnTo>
                <a:lnTo>
                  <a:pt x="1535" y="8201"/>
                </a:lnTo>
                <a:lnTo>
                  <a:pt x="1535" y="8184"/>
                </a:lnTo>
                <a:lnTo>
                  <a:pt x="1538" y="8165"/>
                </a:lnTo>
                <a:lnTo>
                  <a:pt x="1541" y="8143"/>
                </a:lnTo>
                <a:lnTo>
                  <a:pt x="1545" y="8144"/>
                </a:lnTo>
                <a:lnTo>
                  <a:pt x="1549" y="8144"/>
                </a:lnTo>
                <a:lnTo>
                  <a:pt x="1563" y="8142"/>
                </a:lnTo>
                <a:lnTo>
                  <a:pt x="1577" y="8135"/>
                </a:lnTo>
                <a:lnTo>
                  <a:pt x="1587" y="8124"/>
                </a:lnTo>
                <a:lnTo>
                  <a:pt x="1594" y="8111"/>
                </a:lnTo>
                <a:lnTo>
                  <a:pt x="1596" y="8097"/>
                </a:lnTo>
                <a:lnTo>
                  <a:pt x="1592" y="8086"/>
                </a:lnTo>
                <a:lnTo>
                  <a:pt x="1584" y="8079"/>
                </a:lnTo>
                <a:lnTo>
                  <a:pt x="1570" y="8076"/>
                </a:lnTo>
                <a:lnTo>
                  <a:pt x="1562" y="8077"/>
                </a:lnTo>
                <a:lnTo>
                  <a:pt x="1554" y="8080"/>
                </a:lnTo>
                <a:lnTo>
                  <a:pt x="1559" y="8060"/>
                </a:lnTo>
                <a:lnTo>
                  <a:pt x="1564" y="8037"/>
                </a:lnTo>
                <a:lnTo>
                  <a:pt x="1570" y="8014"/>
                </a:lnTo>
                <a:lnTo>
                  <a:pt x="1577" y="7990"/>
                </a:lnTo>
                <a:lnTo>
                  <a:pt x="1581" y="7993"/>
                </a:lnTo>
                <a:lnTo>
                  <a:pt x="1585" y="7996"/>
                </a:lnTo>
                <a:lnTo>
                  <a:pt x="1590" y="7997"/>
                </a:lnTo>
                <a:lnTo>
                  <a:pt x="1596" y="7998"/>
                </a:lnTo>
                <a:lnTo>
                  <a:pt x="1610" y="7995"/>
                </a:lnTo>
                <a:lnTo>
                  <a:pt x="1624" y="7988"/>
                </a:lnTo>
                <a:lnTo>
                  <a:pt x="1635" y="7977"/>
                </a:lnTo>
                <a:lnTo>
                  <a:pt x="1642" y="7962"/>
                </a:lnTo>
                <a:lnTo>
                  <a:pt x="1644" y="7949"/>
                </a:lnTo>
                <a:lnTo>
                  <a:pt x="1640" y="7938"/>
                </a:lnTo>
                <a:lnTo>
                  <a:pt x="1632" y="7931"/>
                </a:lnTo>
                <a:lnTo>
                  <a:pt x="1619" y="7928"/>
                </a:lnTo>
                <a:lnTo>
                  <a:pt x="1611" y="7929"/>
                </a:lnTo>
                <a:lnTo>
                  <a:pt x="1604" y="7931"/>
                </a:lnTo>
                <a:lnTo>
                  <a:pt x="1597" y="7934"/>
                </a:lnTo>
                <a:lnTo>
                  <a:pt x="1591" y="7938"/>
                </a:lnTo>
                <a:lnTo>
                  <a:pt x="1598" y="7913"/>
                </a:lnTo>
                <a:lnTo>
                  <a:pt x="1605" y="7889"/>
                </a:lnTo>
                <a:lnTo>
                  <a:pt x="1612" y="7864"/>
                </a:lnTo>
                <a:lnTo>
                  <a:pt x="1620" y="7839"/>
                </a:lnTo>
                <a:lnTo>
                  <a:pt x="1624" y="7844"/>
                </a:lnTo>
                <a:lnTo>
                  <a:pt x="1629" y="7848"/>
                </a:lnTo>
                <a:lnTo>
                  <a:pt x="1635" y="7851"/>
                </a:lnTo>
                <a:lnTo>
                  <a:pt x="1643" y="7852"/>
                </a:lnTo>
                <a:lnTo>
                  <a:pt x="1658" y="7849"/>
                </a:lnTo>
                <a:lnTo>
                  <a:pt x="1672" y="7841"/>
                </a:lnTo>
                <a:lnTo>
                  <a:pt x="1684" y="7830"/>
                </a:lnTo>
                <a:lnTo>
                  <a:pt x="1691" y="7815"/>
                </a:lnTo>
                <a:lnTo>
                  <a:pt x="1693" y="7801"/>
                </a:lnTo>
                <a:lnTo>
                  <a:pt x="1689" y="7790"/>
                </a:lnTo>
                <a:lnTo>
                  <a:pt x="1680" y="7782"/>
                </a:lnTo>
                <a:lnTo>
                  <a:pt x="1667" y="7779"/>
                </a:lnTo>
                <a:lnTo>
                  <a:pt x="1657" y="7780"/>
                </a:lnTo>
                <a:lnTo>
                  <a:pt x="1649" y="7783"/>
                </a:lnTo>
                <a:lnTo>
                  <a:pt x="1641" y="7788"/>
                </a:lnTo>
                <a:lnTo>
                  <a:pt x="1633" y="7794"/>
                </a:lnTo>
                <a:lnTo>
                  <a:pt x="1641" y="7768"/>
                </a:lnTo>
                <a:lnTo>
                  <a:pt x="1649" y="7742"/>
                </a:lnTo>
                <a:lnTo>
                  <a:pt x="1657" y="7716"/>
                </a:lnTo>
                <a:lnTo>
                  <a:pt x="1665" y="7690"/>
                </a:lnTo>
                <a:lnTo>
                  <a:pt x="1669" y="7696"/>
                </a:lnTo>
                <a:lnTo>
                  <a:pt x="1675" y="7701"/>
                </a:lnTo>
                <a:lnTo>
                  <a:pt x="1681" y="7704"/>
                </a:lnTo>
                <a:lnTo>
                  <a:pt x="1690" y="7706"/>
                </a:lnTo>
                <a:lnTo>
                  <a:pt x="1705" y="7703"/>
                </a:lnTo>
                <a:lnTo>
                  <a:pt x="1720" y="7695"/>
                </a:lnTo>
                <a:lnTo>
                  <a:pt x="1732" y="7682"/>
                </a:lnTo>
                <a:lnTo>
                  <a:pt x="1740" y="7668"/>
                </a:lnTo>
                <a:lnTo>
                  <a:pt x="1741" y="7661"/>
                </a:lnTo>
                <a:lnTo>
                  <a:pt x="1741" y="7654"/>
                </a:lnTo>
                <a:lnTo>
                  <a:pt x="1740" y="7648"/>
                </a:lnTo>
                <a:lnTo>
                  <a:pt x="1738" y="7643"/>
                </a:lnTo>
                <a:lnTo>
                  <a:pt x="1740" y="7636"/>
                </a:lnTo>
                <a:lnTo>
                  <a:pt x="1744" y="7627"/>
                </a:lnTo>
                <a:lnTo>
                  <a:pt x="1741" y="7626"/>
                </a:lnTo>
                <a:lnTo>
                  <a:pt x="1740" y="7626"/>
                </a:lnTo>
                <a:lnTo>
                  <a:pt x="1738" y="7630"/>
                </a:lnTo>
                <a:lnTo>
                  <a:pt x="1734" y="7639"/>
                </a:lnTo>
                <a:lnTo>
                  <a:pt x="1731" y="7635"/>
                </a:lnTo>
                <a:lnTo>
                  <a:pt x="1726" y="7632"/>
                </a:lnTo>
                <a:lnTo>
                  <a:pt x="1721" y="7630"/>
                </a:lnTo>
                <a:lnTo>
                  <a:pt x="1715" y="7630"/>
                </a:lnTo>
                <a:lnTo>
                  <a:pt x="1704" y="7631"/>
                </a:lnTo>
                <a:lnTo>
                  <a:pt x="1695" y="7634"/>
                </a:lnTo>
                <a:lnTo>
                  <a:pt x="1686" y="7640"/>
                </a:lnTo>
                <a:lnTo>
                  <a:pt x="1679" y="7647"/>
                </a:lnTo>
                <a:lnTo>
                  <a:pt x="1687" y="7620"/>
                </a:lnTo>
                <a:lnTo>
                  <a:pt x="1695" y="7594"/>
                </a:lnTo>
                <a:lnTo>
                  <a:pt x="1703" y="7568"/>
                </a:lnTo>
                <a:lnTo>
                  <a:pt x="1711" y="7541"/>
                </a:lnTo>
                <a:lnTo>
                  <a:pt x="1716" y="7549"/>
                </a:lnTo>
                <a:lnTo>
                  <a:pt x="1721" y="7554"/>
                </a:lnTo>
                <a:lnTo>
                  <a:pt x="1728" y="7558"/>
                </a:lnTo>
                <a:lnTo>
                  <a:pt x="1737" y="7559"/>
                </a:lnTo>
                <a:lnTo>
                  <a:pt x="1753" y="7556"/>
                </a:lnTo>
                <a:lnTo>
                  <a:pt x="1768" y="7548"/>
                </a:lnTo>
                <a:lnTo>
                  <a:pt x="1780" y="7535"/>
                </a:lnTo>
                <a:lnTo>
                  <a:pt x="1788" y="7520"/>
                </a:lnTo>
                <a:lnTo>
                  <a:pt x="1789" y="7506"/>
                </a:lnTo>
                <a:lnTo>
                  <a:pt x="1785" y="7493"/>
                </a:lnTo>
                <a:lnTo>
                  <a:pt x="1776" y="7485"/>
                </a:lnTo>
                <a:lnTo>
                  <a:pt x="1762" y="7482"/>
                </a:lnTo>
                <a:lnTo>
                  <a:pt x="1751" y="7483"/>
                </a:lnTo>
                <a:lnTo>
                  <a:pt x="1742" y="7486"/>
                </a:lnTo>
                <a:lnTo>
                  <a:pt x="1733" y="7492"/>
                </a:lnTo>
                <a:lnTo>
                  <a:pt x="1725" y="7500"/>
                </a:lnTo>
                <a:lnTo>
                  <a:pt x="1733" y="7473"/>
                </a:lnTo>
                <a:lnTo>
                  <a:pt x="1741" y="7446"/>
                </a:lnTo>
                <a:lnTo>
                  <a:pt x="1749" y="7420"/>
                </a:lnTo>
                <a:lnTo>
                  <a:pt x="1757" y="7394"/>
                </a:lnTo>
                <a:lnTo>
                  <a:pt x="1762" y="7401"/>
                </a:lnTo>
                <a:lnTo>
                  <a:pt x="1768" y="7408"/>
                </a:lnTo>
                <a:lnTo>
                  <a:pt x="1775" y="7411"/>
                </a:lnTo>
                <a:lnTo>
                  <a:pt x="1784" y="7412"/>
                </a:lnTo>
                <a:lnTo>
                  <a:pt x="1793" y="7411"/>
                </a:lnTo>
                <a:lnTo>
                  <a:pt x="1802" y="7408"/>
                </a:lnTo>
                <a:lnTo>
                  <a:pt x="1799" y="7421"/>
                </a:lnTo>
                <a:lnTo>
                  <a:pt x="1795" y="7434"/>
                </a:lnTo>
                <a:lnTo>
                  <a:pt x="1792" y="7447"/>
                </a:lnTo>
                <a:lnTo>
                  <a:pt x="1788" y="7462"/>
                </a:lnTo>
                <a:lnTo>
                  <a:pt x="1794" y="7446"/>
                </a:lnTo>
                <a:lnTo>
                  <a:pt x="1800" y="7432"/>
                </a:lnTo>
                <a:lnTo>
                  <a:pt x="1805" y="7417"/>
                </a:lnTo>
                <a:lnTo>
                  <a:pt x="1812" y="7403"/>
                </a:lnTo>
                <a:lnTo>
                  <a:pt x="1819" y="7397"/>
                </a:lnTo>
                <a:lnTo>
                  <a:pt x="1826" y="7390"/>
                </a:lnTo>
                <a:lnTo>
                  <a:pt x="1832" y="7382"/>
                </a:lnTo>
                <a:lnTo>
                  <a:pt x="1836" y="7373"/>
                </a:lnTo>
                <a:lnTo>
                  <a:pt x="1837" y="7366"/>
                </a:lnTo>
                <a:lnTo>
                  <a:pt x="1838" y="7359"/>
                </a:lnTo>
                <a:lnTo>
                  <a:pt x="1836" y="7351"/>
                </a:lnTo>
                <a:lnTo>
                  <a:pt x="1834" y="7346"/>
                </a:lnTo>
                <a:lnTo>
                  <a:pt x="1839" y="7333"/>
                </a:lnTo>
                <a:lnTo>
                  <a:pt x="1845" y="7320"/>
                </a:lnTo>
                <a:lnTo>
                  <a:pt x="1851" y="7307"/>
                </a:lnTo>
                <a:lnTo>
                  <a:pt x="1858" y="7295"/>
                </a:lnTo>
                <a:lnTo>
                  <a:pt x="1865" y="7281"/>
                </a:lnTo>
                <a:lnTo>
                  <a:pt x="1870" y="7267"/>
                </a:lnTo>
                <a:lnTo>
                  <a:pt x="1874" y="7252"/>
                </a:lnTo>
                <a:lnTo>
                  <a:pt x="1878" y="7238"/>
                </a:lnTo>
                <a:lnTo>
                  <a:pt x="1882" y="7232"/>
                </a:lnTo>
                <a:lnTo>
                  <a:pt x="1884" y="7226"/>
                </a:lnTo>
                <a:lnTo>
                  <a:pt x="1886" y="7216"/>
                </a:lnTo>
                <a:lnTo>
                  <a:pt x="1886" y="7208"/>
                </a:lnTo>
                <a:lnTo>
                  <a:pt x="1889" y="7199"/>
                </a:lnTo>
                <a:lnTo>
                  <a:pt x="1892" y="7190"/>
                </a:lnTo>
                <a:lnTo>
                  <a:pt x="1897" y="7182"/>
                </a:lnTo>
                <a:lnTo>
                  <a:pt x="1901" y="7173"/>
                </a:lnTo>
                <a:lnTo>
                  <a:pt x="1905" y="7164"/>
                </a:lnTo>
                <a:lnTo>
                  <a:pt x="1905" y="7150"/>
                </a:lnTo>
                <a:lnTo>
                  <a:pt x="1905" y="7133"/>
                </a:lnTo>
                <a:lnTo>
                  <a:pt x="1902" y="7111"/>
                </a:lnTo>
                <a:lnTo>
                  <a:pt x="1913" y="7105"/>
                </a:lnTo>
                <a:lnTo>
                  <a:pt x="1921" y="7097"/>
                </a:lnTo>
                <a:lnTo>
                  <a:pt x="1928" y="7088"/>
                </a:lnTo>
                <a:lnTo>
                  <a:pt x="1933" y="7078"/>
                </a:lnTo>
                <a:close/>
                <a:moveTo>
                  <a:pt x="1304" y="8996"/>
                </a:moveTo>
                <a:lnTo>
                  <a:pt x="1305" y="8984"/>
                </a:lnTo>
                <a:lnTo>
                  <a:pt x="1302" y="8976"/>
                </a:lnTo>
                <a:lnTo>
                  <a:pt x="1295" y="8970"/>
                </a:lnTo>
                <a:lnTo>
                  <a:pt x="1284" y="8968"/>
                </a:lnTo>
                <a:lnTo>
                  <a:pt x="1273" y="8970"/>
                </a:lnTo>
                <a:lnTo>
                  <a:pt x="1262" y="8976"/>
                </a:lnTo>
                <a:lnTo>
                  <a:pt x="1254" y="8984"/>
                </a:lnTo>
                <a:lnTo>
                  <a:pt x="1248" y="8996"/>
                </a:lnTo>
                <a:lnTo>
                  <a:pt x="1247" y="9007"/>
                </a:lnTo>
                <a:lnTo>
                  <a:pt x="1250" y="9015"/>
                </a:lnTo>
                <a:lnTo>
                  <a:pt x="1257" y="9021"/>
                </a:lnTo>
                <a:lnTo>
                  <a:pt x="1267" y="9023"/>
                </a:lnTo>
                <a:lnTo>
                  <a:pt x="1278" y="9021"/>
                </a:lnTo>
                <a:lnTo>
                  <a:pt x="1289" y="9015"/>
                </a:lnTo>
                <a:lnTo>
                  <a:pt x="1298" y="9007"/>
                </a:lnTo>
                <a:lnTo>
                  <a:pt x="1304" y="8996"/>
                </a:lnTo>
                <a:close/>
                <a:moveTo>
                  <a:pt x="1202" y="9143"/>
                </a:moveTo>
                <a:lnTo>
                  <a:pt x="1201" y="9153"/>
                </a:lnTo>
                <a:lnTo>
                  <a:pt x="1204" y="9162"/>
                </a:lnTo>
                <a:lnTo>
                  <a:pt x="1210" y="9167"/>
                </a:lnTo>
                <a:lnTo>
                  <a:pt x="1220" y="9169"/>
                </a:lnTo>
                <a:lnTo>
                  <a:pt x="1230" y="9167"/>
                </a:lnTo>
                <a:lnTo>
                  <a:pt x="1241" y="9162"/>
                </a:lnTo>
                <a:lnTo>
                  <a:pt x="1250" y="9153"/>
                </a:lnTo>
                <a:lnTo>
                  <a:pt x="1255" y="9143"/>
                </a:lnTo>
                <a:lnTo>
                  <a:pt x="1256" y="9133"/>
                </a:lnTo>
                <a:lnTo>
                  <a:pt x="1253" y="9124"/>
                </a:lnTo>
                <a:lnTo>
                  <a:pt x="1247" y="9118"/>
                </a:lnTo>
                <a:lnTo>
                  <a:pt x="1236" y="9116"/>
                </a:lnTo>
                <a:lnTo>
                  <a:pt x="1226" y="9118"/>
                </a:lnTo>
                <a:lnTo>
                  <a:pt x="1215" y="9124"/>
                </a:lnTo>
                <a:lnTo>
                  <a:pt x="1207" y="9133"/>
                </a:lnTo>
                <a:lnTo>
                  <a:pt x="1202" y="9143"/>
                </a:lnTo>
                <a:close/>
                <a:moveTo>
                  <a:pt x="1206" y="9291"/>
                </a:moveTo>
                <a:lnTo>
                  <a:pt x="1208" y="9281"/>
                </a:lnTo>
                <a:lnTo>
                  <a:pt x="1205" y="9273"/>
                </a:lnTo>
                <a:lnTo>
                  <a:pt x="1199" y="9267"/>
                </a:lnTo>
                <a:lnTo>
                  <a:pt x="1189" y="9265"/>
                </a:lnTo>
                <a:lnTo>
                  <a:pt x="1178" y="9267"/>
                </a:lnTo>
                <a:lnTo>
                  <a:pt x="1169" y="9273"/>
                </a:lnTo>
                <a:lnTo>
                  <a:pt x="1161" y="9281"/>
                </a:lnTo>
                <a:lnTo>
                  <a:pt x="1156" y="9291"/>
                </a:lnTo>
                <a:lnTo>
                  <a:pt x="1155" y="9300"/>
                </a:lnTo>
                <a:lnTo>
                  <a:pt x="1157" y="9308"/>
                </a:lnTo>
                <a:lnTo>
                  <a:pt x="1164" y="9314"/>
                </a:lnTo>
                <a:lnTo>
                  <a:pt x="1173" y="9316"/>
                </a:lnTo>
                <a:lnTo>
                  <a:pt x="1183" y="9314"/>
                </a:lnTo>
                <a:lnTo>
                  <a:pt x="1194" y="9308"/>
                </a:lnTo>
                <a:lnTo>
                  <a:pt x="1201" y="9300"/>
                </a:lnTo>
                <a:lnTo>
                  <a:pt x="1206" y="9291"/>
                </a:lnTo>
                <a:close/>
                <a:moveTo>
                  <a:pt x="1158" y="9438"/>
                </a:moveTo>
                <a:lnTo>
                  <a:pt x="1159" y="9429"/>
                </a:lnTo>
                <a:lnTo>
                  <a:pt x="1157" y="9421"/>
                </a:lnTo>
                <a:lnTo>
                  <a:pt x="1151" y="9416"/>
                </a:lnTo>
                <a:lnTo>
                  <a:pt x="1141" y="9414"/>
                </a:lnTo>
                <a:lnTo>
                  <a:pt x="1131" y="9416"/>
                </a:lnTo>
                <a:lnTo>
                  <a:pt x="1122" y="9421"/>
                </a:lnTo>
                <a:lnTo>
                  <a:pt x="1114" y="9429"/>
                </a:lnTo>
                <a:lnTo>
                  <a:pt x="1109" y="9438"/>
                </a:lnTo>
                <a:lnTo>
                  <a:pt x="1108" y="9447"/>
                </a:lnTo>
                <a:lnTo>
                  <a:pt x="1111" y="9455"/>
                </a:lnTo>
                <a:lnTo>
                  <a:pt x="1117" y="9461"/>
                </a:lnTo>
                <a:lnTo>
                  <a:pt x="1126" y="9463"/>
                </a:lnTo>
                <a:lnTo>
                  <a:pt x="1135" y="9461"/>
                </a:lnTo>
                <a:lnTo>
                  <a:pt x="1146" y="9455"/>
                </a:lnTo>
                <a:lnTo>
                  <a:pt x="1153" y="9447"/>
                </a:lnTo>
                <a:lnTo>
                  <a:pt x="1158" y="9438"/>
                </a:lnTo>
                <a:close/>
                <a:moveTo>
                  <a:pt x="1061" y="9733"/>
                </a:moveTo>
                <a:lnTo>
                  <a:pt x="1062" y="9724"/>
                </a:lnTo>
                <a:lnTo>
                  <a:pt x="1060" y="9717"/>
                </a:lnTo>
                <a:lnTo>
                  <a:pt x="1054" y="9713"/>
                </a:lnTo>
                <a:lnTo>
                  <a:pt x="1045" y="9711"/>
                </a:lnTo>
                <a:lnTo>
                  <a:pt x="1036" y="9713"/>
                </a:lnTo>
                <a:lnTo>
                  <a:pt x="1028" y="9717"/>
                </a:lnTo>
                <a:lnTo>
                  <a:pt x="1021" y="9724"/>
                </a:lnTo>
                <a:lnTo>
                  <a:pt x="1017" y="9733"/>
                </a:lnTo>
                <a:lnTo>
                  <a:pt x="1016" y="9742"/>
                </a:lnTo>
                <a:lnTo>
                  <a:pt x="1018" y="9749"/>
                </a:lnTo>
                <a:lnTo>
                  <a:pt x="1024" y="9754"/>
                </a:lnTo>
                <a:lnTo>
                  <a:pt x="1032" y="9755"/>
                </a:lnTo>
                <a:lnTo>
                  <a:pt x="1040" y="9754"/>
                </a:lnTo>
                <a:lnTo>
                  <a:pt x="1050" y="9749"/>
                </a:lnTo>
                <a:lnTo>
                  <a:pt x="1057" y="9742"/>
                </a:lnTo>
                <a:lnTo>
                  <a:pt x="1061" y="9733"/>
                </a:lnTo>
                <a:close/>
                <a:moveTo>
                  <a:pt x="3577" y="1472"/>
                </a:moveTo>
                <a:lnTo>
                  <a:pt x="3578" y="1459"/>
                </a:lnTo>
                <a:lnTo>
                  <a:pt x="3574" y="1449"/>
                </a:lnTo>
                <a:lnTo>
                  <a:pt x="3567" y="1442"/>
                </a:lnTo>
                <a:lnTo>
                  <a:pt x="3554" y="1440"/>
                </a:lnTo>
                <a:lnTo>
                  <a:pt x="3541" y="1442"/>
                </a:lnTo>
                <a:lnTo>
                  <a:pt x="3529" y="1449"/>
                </a:lnTo>
                <a:lnTo>
                  <a:pt x="3518" y="1459"/>
                </a:lnTo>
                <a:lnTo>
                  <a:pt x="3511" y="1472"/>
                </a:lnTo>
                <a:lnTo>
                  <a:pt x="3510" y="1485"/>
                </a:lnTo>
                <a:lnTo>
                  <a:pt x="3513" y="1495"/>
                </a:lnTo>
                <a:lnTo>
                  <a:pt x="3522" y="1501"/>
                </a:lnTo>
                <a:lnTo>
                  <a:pt x="3534" y="1504"/>
                </a:lnTo>
                <a:lnTo>
                  <a:pt x="3547" y="1501"/>
                </a:lnTo>
                <a:lnTo>
                  <a:pt x="3559" y="1495"/>
                </a:lnTo>
                <a:lnTo>
                  <a:pt x="3570" y="1485"/>
                </a:lnTo>
                <a:lnTo>
                  <a:pt x="3577" y="1472"/>
                </a:lnTo>
                <a:close/>
                <a:moveTo>
                  <a:pt x="3530" y="1620"/>
                </a:moveTo>
                <a:lnTo>
                  <a:pt x="3532" y="1606"/>
                </a:lnTo>
                <a:lnTo>
                  <a:pt x="3528" y="1595"/>
                </a:lnTo>
                <a:lnTo>
                  <a:pt x="3520" y="1588"/>
                </a:lnTo>
                <a:lnTo>
                  <a:pt x="3507" y="1586"/>
                </a:lnTo>
                <a:lnTo>
                  <a:pt x="3493" y="1588"/>
                </a:lnTo>
                <a:lnTo>
                  <a:pt x="3481" y="1595"/>
                </a:lnTo>
                <a:lnTo>
                  <a:pt x="3469" y="1606"/>
                </a:lnTo>
                <a:lnTo>
                  <a:pt x="3463" y="1620"/>
                </a:lnTo>
                <a:lnTo>
                  <a:pt x="3461" y="1632"/>
                </a:lnTo>
                <a:lnTo>
                  <a:pt x="3465" y="1643"/>
                </a:lnTo>
                <a:lnTo>
                  <a:pt x="3474" y="1650"/>
                </a:lnTo>
                <a:lnTo>
                  <a:pt x="3486" y="1653"/>
                </a:lnTo>
                <a:lnTo>
                  <a:pt x="3500" y="1650"/>
                </a:lnTo>
                <a:lnTo>
                  <a:pt x="3512" y="1643"/>
                </a:lnTo>
                <a:lnTo>
                  <a:pt x="3524" y="1632"/>
                </a:lnTo>
                <a:lnTo>
                  <a:pt x="3530" y="1620"/>
                </a:lnTo>
                <a:close/>
                <a:moveTo>
                  <a:pt x="3484" y="1767"/>
                </a:moveTo>
                <a:lnTo>
                  <a:pt x="3485" y="1754"/>
                </a:lnTo>
                <a:lnTo>
                  <a:pt x="3482" y="1742"/>
                </a:lnTo>
                <a:lnTo>
                  <a:pt x="3473" y="1735"/>
                </a:lnTo>
                <a:lnTo>
                  <a:pt x="3460" y="1732"/>
                </a:lnTo>
                <a:lnTo>
                  <a:pt x="3446" y="1735"/>
                </a:lnTo>
                <a:lnTo>
                  <a:pt x="3433" y="1742"/>
                </a:lnTo>
                <a:lnTo>
                  <a:pt x="3421" y="1754"/>
                </a:lnTo>
                <a:lnTo>
                  <a:pt x="3415" y="1767"/>
                </a:lnTo>
                <a:lnTo>
                  <a:pt x="3413" y="1780"/>
                </a:lnTo>
                <a:lnTo>
                  <a:pt x="3417" y="1791"/>
                </a:lnTo>
                <a:lnTo>
                  <a:pt x="3426" y="1799"/>
                </a:lnTo>
                <a:lnTo>
                  <a:pt x="3438" y="1802"/>
                </a:lnTo>
                <a:lnTo>
                  <a:pt x="3452" y="1799"/>
                </a:lnTo>
                <a:lnTo>
                  <a:pt x="3465" y="1791"/>
                </a:lnTo>
                <a:lnTo>
                  <a:pt x="3477" y="1780"/>
                </a:lnTo>
                <a:lnTo>
                  <a:pt x="3484" y="1767"/>
                </a:lnTo>
                <a:close/>
                <a:moveTo>
                  <a:pt x="3437" y="1914"/>
                </a:moveTo>
                <a:lnTo>
                  <a:pt x="3439" y="1901"/>
                </a:lnTo>
                <a:lnTo>
                  <a:pt x="3435" y="1889"/>
                </a:lnTo>
                <a:lnTo>
                  <a:pt x="3426" y="1882"/>
                </a:lnTo>
                <a:lnTo>
                  <a:pt x="3413" y="1879"/>
                </a:lnTo>
                <a:lnTo>
                  <a:pt x="3399" y="1882"/>
                </a:lnTo>
                <a:lnTo>
                  <a:pt x="3385" y="1889"/>
                </a:lnTo>
                <a:lnTo>
                  <a:pt x="3373" y="1901"/>
                </a:lnTo>
                <a:lnTo>
                  <a:pt x="3366" y="1914"/>
                </a:lnTo>
                <a:lnTo>
                  <a:pt x="3365" y="1928"/>
                </a:lnTo>
                <a:lnTo>
                  <a:pt x="3369" y="1940"/>
                </a:lnTo>
                <a:lnTo>
                  <a:pt x="3378" y="1947"/>
                </a:lnTo>
                <a:lnTo>
                  <a:pt x="3391" y="1950"/>
                </a:lnTo>
                <a:lnTo>
                  <a:pt x="3405" y="1947"/>
                </a:lnTo>
                <a:lnTo>
                  <a:pt x="3418" y="1940"/>
                </a:lnTo>
                <a:lnTo>
                  <a:pt x="3430" y="1928"/>
                </a:lnTo>
                <a:lnTo>
                  <a:pt x="3437" y="1914"/>
                </a:lnTo>
                <a:close/>
                <a:moveTo>
                  <a:pt x="3391" y="2062"/>
                </a:moveTo>
                <a:lnTo>
                  <a:pt x="3392" y="2048"/>
                </a:lnTo>
                <a:lnTo>
                  <a:pt x="3388" y="2037"/>
                </a:lnTo>
                <a:lnTo>
                  <a:pt x="3380" y="2028"/>
                </a:lnTo>
                <a:lnTo>
                  <a:pt x="3366" y="2026"/>
                </a:lnTo>
                <a:lnTo>
                  <a:pt x="3351" y="2028"/>
                </a:lnTo>
                <a:lnTo>
                  <a:pt x="3338" y="2037"/>
                </a:lnTo>
                <a:lnTo>
                  <a:pt x="3325" y="2048"/>
                </a:lnTo>
                <a:lnTo>
                  <a:pt x="3318" y="2062"/>
                </a:lnTo>
                <a:lnTo>
                  <a:pt x="3317" y="2075"/>
                </a:lnTo>
                <a:lnTo>
                  <a:pt x="3321" y="2088"/>
                </a:lnTo>
                <a:lnTo>
                  <a:pt x="3330" y="2095"/>
                </a:lnTo>
                <a:lnTo>
                  <a:pt x="3343" y="2098"/>
                </a:lnTo>
                <a:lnTo>
                  <a:pt x="3358" y="2095"/>
                </a:lnTo>
                <a:lnTo>
                  <a:pt x="3371" y="2088"/>
                </a:lnTo>
                <a:lnTo>
                  <a:pt x="3383" y="2075"/>
                </a:lnTo>
                <a:lnTo>
                  <a:pt x="3391" y="2062"/>
                </a:lnTo>
                <a:close/>
                <a:moveTo>
                  <a:pt x="3344" y="2209"/>
                </a:moveTo>
                <a:lnTo>
                  <a:pt x="3346" y="2195"/>
                </a:lnTo>
                <a:lnTo>
                  <a:pt x="3342" y="2184"/>
                </a:lnTo>
                <a:lnTo>
                  <a:pt x="3333" y="2176"/>
                </a:lnTo>
                <a:lnTo>
                  <a:pt x="3319" y="2173"/>
                </a:lnTo>
                <a:lnTo>
                  <a:pt x="3304" y="2176"/>
                </a:lnTo>
                <a:lnTo>
                  <a:pt x="3290" y="2184"/>
                </a:lnTo>
                <a:lnTo>
                  <a:pt x="3277" y="2195"/>
                </a:lnTo>
                <a:lnTo>
                  <a:pt x="3270" y="2209"/>
                </a:lnTo>
                <a:lnTo>
                  <a:pt x="3268" y="2224"/>
                </a:lnTo>
                <a:lnTo>
                  <a:pt x="3272" y="2236"/>
                </a:lnTo>
                <a:lnTo>
                  <a:pt x="3282" y="2243"/>
                </a:lnTo>
                <a:lnTo>
                  <a:pt x="3295" y="2246"/>
                </a:lnTo>
                <a:lnTo>
                  <a:pt x="3310" y="2243"/>
                </a:lnTo>
                <a:lnTo>
                  <a:pt x="3324" y="2236"/>
                </a:lnTo>
                <a:lnTo>
                  <a:pt x="3337" y="2224"/>
                </a:lnTo>
                <a:lnTo>
                  <a:pt x="3344" y="2209"/>
                </a:lnTo>
                <a:close/>
                <a:moveTo>
                  <a:pt x="3248" y="2394"/>
                </a:moveTo>
                <a:lnTo>
                  <a:pt x="3263" y="2391"/>
                </a:lnTo>
                <a:lnTo>
                  <a:pt x="3277" y="2384"/>
                </a:lnTo>
                <a:lnTo>
                  <a:pt x="3290" y="2372"/>
                </a:lnTo>
                <a:lnTo>
                  <a:pt x="3298" y="2357"/>
                </a:lnTo>
                <a:lnTo>
                  <a:pt x="3299" y="2342"/>
                </a:lnTo>
                <a:lnTo>
                  <a:pt x="3295" y="2330"/>
                </a:lnTo>
                <a:lnTo>
                  <a:pt x="3286" y="2323"/>
                </a:lnTo>
                <a:lnTo>
                  <a:pt x="3272" y="2320"/>
                </a:lnTo>
                <a:lnTo>
                  <a:pt x="3256" y="2323"/>
                </a:lnTo>
                <a:lnTo>
                  <a:pt x="3242" y="2330"/>
                </a:lnTo>
                <a:lnTo>
                  <a:pt x="3229" y="2342"/>
                </a:lnTo>
                <a:lnTo>
                  <a:pt x="3222" y="2357"/>
                </a:lnTo>
                <a:lnTo>
                  <a:pt x="3220" y="2372"/>
                </a:lnTo>
                <a:lnTo>
                  <a:pt x="3224" y="2384"/>
                </a:lnTo>
                <a:lnTo>
                  <a:pt x="3233" y="2391"/>
                </a:lnTo>
                <a:lnTo>
                  <a:pt x="3248" y="2394"/>
                </a:lnTo>
                <a:close/>
                <a:moveTo>
                  <a:pt x="2647" y="4127"/>
                </a:moveTo>
                <a:lnTo>
                  <a:pt x="2645" y="4145"/>
                </a:lnTo>
                <a:lnTo>
                  <a:pt x="2649" y="4159"/>
                </a:lnTo>
                <a:lnTo>
                  <a:pt x="2660" y="4168"/>
                </a:lnTo>
                <a:lnTo>
                  <a:pt x="2677" y="4172"/>
                </a:lnTo>
                <a:lnTo>
                  <a:pt x="2695" y="4168"/>
                </a:lnTo>
                <a:lnTo>
                  <a:pt x="2713" y="4159"/>
                </a:lnTo>
                <a:lnTo>
                  <a:pt x="2727" y="4145"/>
                </a:lnTo>
                <a:lnTo>
                  <a:pt x="2736" y="4127"/>
                </a:lnTo>
                <a:lnTo>
                  <a:pt x="2738" y="4110"/>
                </a:lnTo>
                <a:lnTo>
                  <a:pt x="2733" y="4096"/>
                </a:lnTo>
                <a:lnTo>
                  <a:pt x="2722" y="4086"/>
                </a:lnTo>
                <a:lnTo>
                  <a:pt x="2705" y="4082"/>
                </a:lnTo>
                <a:lnTo>
                  <a:pt x="2687" y="4086"/>
                </a:lnTo>
                <a:lnTo>
                  <a:pt x="2670" y="4096"/>
                </a:lnTo>
                <a:lnTo>
                  <a:pt x="2655" y="4110"/>
                </a:lnTo>
                <a:lnTo>
                  <a:pt x="2647" y="4127"/>
                </a:lnTo>
                <a:close/>
                <a:moveTo>
                  <a:pt x="2563" y="4525"/>
                </a:moveTo>
                <a:lnTo>
                  <a:pt x="2545" y="4528"/>
                </a:lnTo>
                <a:lnTo>
                  <a:pt x="2528" y="4538"/>
                </a:lnTo>
                <a:lnTo>
                  <a:pt x="2513" y="4552"/>
                </a:lnTo>
                <a:lnTo>
                  <a:pt x="2504" y="4570"/>
                </a:lnTo>
                <a:lnTo>
                  <a:pt x="2502" y="4587"/>
                </a:lnTo>
                <a:lnTo>
                  <a:pt x="2507" y="4602"/>
                </a:lnTo>
                <a:lnTo>
                  <a:pt x="2518" y="4612"/>
                </a:lnTo>
                <a:lnTo>
                  <a:pt x="2535" y="4615"/>
                </a:lnTo>
                <a:lnTo>
                  <a:pt x="2553" y="4612"/>
                </a:lnTo>
                <a:lnTo>
                  <a:pt x="2571" y="4602"/>
                </a:lnTo>
                <a:lnTo>
                  <a:pt x="2585" y="4587"/>
                </a:lnTo>
                <a:lnTo>
                  <a:pt x="2594" y="4570"/>
                </a:lnTo>
                <a:lnTo>
                  <a:pt x="2596" y="4552"/>
                </a:lnTo>
                <a:lnTo>
                  <a:pt x="2591" y="4538"/>
                </a:lnTo>
                <a:lnTo>
                  <a:pt x="2580" y="4528"/>
                </a:lnTo>
                <a:lnTo>
                  <a:pt x="2563" y="4525"/>
                </a:lnTo>
                <a:close/>
                <a:moveTo>
                  <a:pt x="2547" y="4717"/>
                </a:moveTo>
                <a:lnTo>
                  <a:pt x="2548" y="4711"/>
                </a:lnTo>
                <a:lnTo>
                  <a:pt x="2549" y="4705"/>
                </a:lnTo>
                <a:lnTo>
                  <a:pt x="2558" y="4684"/>
                </a:lnTo>
                <a:lnTo>
                  <a:pt x="2566" y="4663"/>
                </a:lnTo>
                <a:lnTo>
                  <a:pt x="2571" y="4640"/>
                </a:lnTo>
                <a:lnTo>
                  <a:pt x="2571" y="4616"/>
                </a:lnTo>
                <a:lnTo>
                  <a:pt x="2558" y="4636"/>
                </a:lnTo>
                <a:lnTo>
                  <a:pt x="2550" y="4653"/>
                </a:lnTo>
                <a:lnTo>
                  <a:pt x="2545" y="4667"/>
                </a:lnTo>
                <a:lnTo>
                  <a:pt x="2542" y="4683"/>
                </a:lnTo>
                <a:lnTo>
                  <a:pt x="2537" y="4679"/>
                </a:lnTo>
                <a:lnTo>
                  <a:pt x="2532" y="4675"/>
                </a:lnTo>
                <a:lnTo>
                  <a:pt x="2525" y="4673"/>
                </a:lnTo>
                <a:lnTo>
                  <a:pt x="2516" y="4672"/>
                </a:lnTo>
                <a:lnTo>
                  <a:pt x="2498" y="4676"/>
                </a:lnTo>
                <a:lnTo>
                  <a:pt x="2481" y="4685"/>
                </a:lnTo>
                <a:lnTo>
                  <a:pt x="2466" y="4700"/>
                </a:lnTo>
                <a:lnTo>
                  <a:pt x="2457" y="4717"/>
                </a:lnTo>
                <a:lnTo>
                  <a:pt x="2455" y="4735"/>
                </a:lnTo>
                <a:lnTo>
                  <a:pt x="2460" y="4750"/>
                </a:lnTo>
                <a:lnTo>
                  <a:pt x="2471" y="4759"/>
                </a:lnTo>
                <a:lnTo>
                  <a:pt x="2488" y="4762"/>
                </a:lnTo>
                <a:lnTo>
                  <a:pt x="2506" y="4759"/>
                </a:lnTo>
                <a:lnTo>
                  <a:pt x="2524" y="4750"/>
                </a:lnTo>
                <a:lnTo>
                  <a:pt x="2538" y="4735"/>
                </a:lnTo>
                <a:lnTo>
                  <a:pt x="2547" y="4717"/>
                </a:lnTo>
                <a:close/>
                <a:moveTo>
                  <a:pt x="2469" y="4820"/>
                </a:moveTo>
                <a:lnTo>
                  <a:pt x="2450" y="4823"/>
                </a:lnTo>
                <a:lnTo>
                  <a:pt x="2433" y="4833"/>
                </a:lnTo>
                <a:lnTo>
                  <a:pt x="2418" y="4848"/>
                </a:lnTo>
                <a:lnTo>
                  <a:pt x="2409" y="4865"/>
                </a:lnTo>
                <a:lnTo>
                  <a:pt x="2407" y="4883"/>
                </a:lnTo>
                <a:lnTo>
                  <a:pt x="2412" y="4897"/>
                </a:lnTo>
                <a:lnTo>
                  <a:pt x="2423" y="4906"/>
                </a:lnTo>
                <a:lnTo>
                  <a:pt x="2440" y="4910"/>
                </a:lnTo>
                <a:lnTo>
                  <a:pt x="2458" y="4906"/>
                </a:lnTo>
                <a:lnTo>
                  <a:pt x="2477" y="4897"/>
                </a:lnTo>
                <a:lnTo>
                  <a:pt x="2490" y="4883"/>
                </a:lnTo>
                <a:lnTo>
                  <a:pt x="2499" y="4865"/>
                </a:lnTo>
                <a:lnTo>
                  <a:pt x="2501" y="4848"/>
                </a:lnTo>
                <a:lnTo>
                  <a:pt x="2497" y="4833"/>
                </a:lnTo>
                <a:lnTo>
                  <a:pt x="2486" y="4823"/>
                </a:lnTo>
                <a:lnTo>
                  <a:pt x="2469" y="4820"/>
                </a:lnTo>
                <a:close/>
                <a:moveTo>
                  <a:pt x="2452" y="5012"/>
                </a:moveTo>
                <a:lnTo>
                  <a:pt x="2454" y="4995"/>
                </a:lnTo>
                <a:lnTo>
                  <a:pt x="2449" y="4981"/>
                </a:lnTo>
                <a:lnTo>
                  <a:pt x="2438" y="4971"/>
                </a:lnTo>
                <a:lnTo>
                  <a:pt x="2421" y="4967"/>
                </a:lnTo>
                <a:lnTo>
                  <a:pt x="2403" y="4971"/>
                </a:lnTo>
                <a:lnTo>
                  <a:pt x="2386" y="4981"/>
                </a:lnTo>
                <a:lnTo>
                  <a:pt x="2371" y="4995"/>
                </a:lnTo>
                <a:lnTo>
                  <a:pt x="2362" y="5012"/>
                </a:lnTo>
                <a:lnTo>
                  <a:pt x="2360" y="5030"/>
                </a:lnTo>
                <a:lnTo>
                  <a:pt x="2365" y="5044"/>
                </a:lnTo>
                <a:lnTo>
                  <a:pt x="2376" y="5054"/>
                </a:lnTo>
                <a:lnTo>
                  <a:pt x="2393" y="5057"/>
                </a:lnTo>
                <a:lnTo>
                  <a:pt x="2411" y="5054"/>
                </a:lnTo>
                <a:lnTo>
                  <a:pt x="2429" y="5044"/>
                </a:lnTo>
                <a:lnTo>
                  <a:pt x="2443" y="5030"/>
                </a:lnTo>
                <a:lnTo>
                  <a:pt x="2452" y="5012"/>
                </a:lnTo>
                <a:close/>
                <a:moveTo>
                  <a:pt x="2404" y="5159"/>
                </a:moveTo>
                <a:lnTo>
                  <a:pt x="2406" y="5142"/>
                </a:lnTo>
                <a:lnTo>
                  <a:pt x="2401" y="5129"/>
                </a:lnTo>
                <a:lnTo>
                  <a:pt x="2391" y="5119"/>
                </a:lnTo>
                <a:lnTo>
                  <a:pt x="2374" y="5116"/>
                </a:lnTo>
                <a:lnTo>
                  <a:pt x="2356" y="5119"/>
                </a:lnTo>
                <a:lnTo>
                  <a:pt x="2339" y="5129"/>
                </a:lnTo>
                <a:lnTo>
                  <a:pt x="2324" y="5142"/>
                </a:lnTo>
                <a:lnTo>
                  <a:pt x="2315" y="5159"/>
                </a:lnTo>
                <a:lnTo>
                  <a:pt x="2313" y="5177"/>
                </a:lnTo>
                <a:lnTo>
                  <a:pt x="2318" y="5191"/>
                </a:lnTo>
                <a:lnTo>
                  <a:pt x="2329" y="5201"/>
                </a:lnTo>
                <a:lnTo>
                  <a:pt x="2346" y="5204"/>
                </a:lnTo>
                <a:lnTo>
                  <a:pt x="2364" y="5201"/>
                </a:lnTo>
                <a:lnTo>
                  <a:pt x="2382" y="5191"/>
                </a:lnTo>
                <a:lnTo>
                  <a:pt x="2395" y="5177"/>
                </a:lnTo>
                <a:lnTo>
                  <a:pt x="2404" y="5159"/>
                </a:lnTo>
                <a:close/>
                <a:moveTo>
                  <a:pt x="2298" y="5352"/>
                </a:moveTo>
                <a:lnTo>
                  <a:pt x="2316" y="5349"/>
                </a:lnTo>
                <a:lnTo>
                  <a:pt x="2334" y="5339"/>
                </a:lnTo>
                <a:lnTo>
                  <a:pt x="2348" y="5325"/>
                </a:lnTo>
                <a:lnTo>
                  <a:pt x="2357" y="5308"/>
                </a:lnTo>
                <a:lnTo>
                  <a:pt x="2359" y="5290"/>
                </a:lnTo>
                <a:lnTo>
                  <a:pt x="2354" y="5276"/>
                </a:lnTo>
                <a:lnTo>
                  <a:pt x="2343" y="5267"/>
                </a:lnTo>
                <a:lnTo>
                  <a:pt x="2326" y="5263"/>
                </a:lnTo>
                <a:lnTo>
                  <a:pt x="2308" y="5267"/>
                </a:lnTo>
                <a:lnTo>
                  <a:pt x="2291" y="5276"/>
                </a:lnTo>
                <a:lnTo>
                  <a:pt x="2277" y="5290"/>
                </a:lnTo>
                <a:lnTo>
                  <a:pt x="2268" y="5308"/>
                </a:lnTo>
                <a:lnTo>
                  <a:pt x="2265" y="5322"/>
                </a:lnTo>
                <a:lnTo>
                  <a:pt x="2268" y="5334"/>
                </a:lnTo>
                <a:lnTo>
                  <a:pt x="2275" y="5343"/>
                </a:lnTo>
                <a:lnTo>
                  <a:pt x="2286" y="5350"/>
                </a:lnTo>
                <a:lnTo>
                  <a:pt x="2283" y="5354"/>
                </a:lnTo>
                <a:lnTo>
                  <a:pt x="2279" y="5364"/>
                </a:lnTo>
                <a:lnTo>
                  <a:pt x="2274" y="5383"/>
                </a:lnTo>
                <a:lnTo>
                  <a:pt x="2265" y="5414"/>
                </a:lnTo>
                <a:lnTo>
                  <a:pt x="2251" y="5420"/>
                </a:lnTo>
                <a:lnTo>
                  <a:pt x="2238" y="5429"/>
                </a:lnTo>
                <a:lnTo>
                  <a:pt x="2227" y="5441"/>
                </a:lnTo>
                <a:lnTo>
                  <a:pt x="2221" y="5455"/>
                </a:lnTo>
                <a:lnTo>
                  <a:pt x="2218" y="5468"/>
                </a:lnTo>
                <a:lnTo>
                  <a:pt x="2220" y="5479"/>
                </a:lnTo>
                <a:lnTo>
                  <a:pt x="2225" y="5488"/>
                </a:lnTo>
                <a:lnTo>
                  <a:pt x="2233" y="5495"/>
                </a:lnTo>
                <a:lnTo>
                  <a:pt x="2207" y="5523"/>
                </a:lnTo>
                <a:lnTo>
                  <a:pt x="2182" y="5563"/>
                </a:lnTo>
                <a:lnTo>
                  <a:pt x="2164" y="5609"/>
                </a:lnTo>
                <a:lnTo>
                  <a:pt x="2158" y="5654"/>
                </a:lnTo>
                <a:lnTo>
                  <a:pt x="2159" y="5657"/>
                </a:lnTo>
                <a:lnTo>
                  <a:pt x="2163" y="5659"/>
                </a:lnTo>
                <a:lnTo>
                  <a:pt x="2168" y="5662"/>
                </a:lnTo>
                <a:lnTo>
                  <a:pt x="2173" y="5665"/>
                </a:lnTo>
                <a:lnTo>
                  <a:pt x="2180" y="5654"/>
                </a:lnTo>
                <a:lnTo>
                  <a:pt x="2187" y="5643"/>
                </a:lnTo>
                <a:lnTo>
                  <a:pt x="2195" y="5646"/>
                </a:lnTo>
                <a:lnTo>
                  <a:pt x="2204" y="5646"/>
                </a:lnTo>
                <a:lnTo>
                  <a:pt x="2209" y="5646"/>
                </a:lnTo>
                <a:lnTo>
                  <a:pt x="2214" y="5645"/>
                </a:lnTo>
                <a:lnTo>
                  <a:pt x="2219" y="5644"/>
                </a:lnTo>
                <a:lnTo>
                  <a:pt x="2224" y="5642"/>
                </a:lnTo>
                <a:lnTo>
                  <a:pt x="2227" y="5654"/>
                </a:lnTo>
                <a:lnTo>
                  <a:pt x="2230" y="5666"/>
                </a:lnTo>
                <a:lnTo>
                  <a:pt x="2254" y="5661"/>
                </a:lnTo>
                <a:lnTo>
                  <a:pt x="2263" y="5644"/>
                </a:lnTo>
                <a:lnTo>
                  <a:pt x="2273" y="5620"/>
                </a:lnTo>
                <a:lnTo>
                  <a:pt x="2297" y="5600"/>
                </a:lnTo>
                <a:lnTo>
                  <a:pt x="2304" y="5606"/>
                </a:lnTo>
                <a:lnTo>
                  <a:pt x="2311" y="5613"/>
                </a:lnTo>
                <a:lnTo>
                  <a:pt x="2315" y="5603"/>
                </a:lnTo>
                <a:lnTo>
                  <a:pt x="2318" y="5593"/>
                </a:lnTo>
                <a:lnTo>
                  <a:pt x="2318" y="5583"/>
                </a:lnTo>
                <a:lnTo>
                  <a:pt x="2313" y="5572"/>
                </a:lnTo>
                <a:lnTo>
                  <a:pt x="2304" y="5546"/>
                </a:lnTo>
                <a:lnTo>
                  <a:pt x="2314" y="5524"/>
                </a:lnTo>
                <a:lnTo>
                  <a:pt x="2328" y="5503"/>
                </a:lnTo>
                <a:lnTo>
                  <a:pt x="2330" y="5475"/>
                </a:lnTo>
                <a:lnTo>
                  <a:pt x="2326" y="5473"/>
                </a:lnTo>
                <a:lnTo>
                  <a:pt x="2319" y="5475"/>
                </a:lnTo>
                <a:lnTo>
                  <a:pt x="2311" y="5479"/>
                </a:lnTo>
                <a:lnTo>
                  <a:pt x="2306" y="5484"/>
                </a:lnTo>
                <a:lnTo>
                  <a:pt x="2285" y="5525"/>
                </a:lnTo>
                <a:lnTo>
                  <a:pt x="2276" y="5542"/>
                </a:lnTo>
                <a:lnTo>
                  <a:pt x="2271" y="5546"/>
                </a:lnTo>
                <a:lnTo>
                  <a:pt x="2262" y="5549"/>
                </a:lnTo>
                <a:lnTo>
                  <a:pt x="2264" y="5530"/>
                </a:lnTo>
                <a:lnTo>
                  <a:pt x="2266" y="5516"/>
                </a:lnTo>
                <a:lnTo>
                  <a:pt x="2267" y="5505"/>
                </a:lnTo>
                <a:lnTo>
                  <a:pt x="2267" y="5496"/>
                </a:lnTo>
                <a:lnTo>
                  <a:pt x="2280" y="5490"/>
                </a:lnTo>
                <a:lnTo>
                  <a:pt x="2293" y="5480"/>
                </a:lnTo>
                <a:lnTo>
                  <a:pt x="2303" y="5469"/>
                </a:lnTo>
                <a:lnTo>
                  <a:pt x="2309" y="5455"/>
                </a:lnTo>
                <a:lnTo>
                  <a:pt x="2311" y="5438"/>
                </a:lnTo>
                <a:lnTo>
                  <a:pt x="2307" y="5424"/>
                </a:lnTo>
                <a:lnTo>
                  <a:pt x="2296" y="5415"/>
                </a:lnTo>
                <a:lnTo>
                  <a:pt x="2280" y="5411"/>
                </a:lnTo>
                <a:lnTo>
                  <a:pt x="2282" y="5400"/>
                </a:lnTo>
                <a:lnTo>
                  <a:pt x="2285" y="5385"/>
                </a:lnTo>
                <a:lnTo>
                  <a:pt x="2287" y="5369"/>
                </a:lnTo>
                <a:lnTo>
                  <a:pt x="2290" y="5352"/>
                </a:lnTo>
                <a:lnTo>
                  <a:pt x="2294" y="5352"/>
                </a:lnTo>
                <a:lnTo>
                  <a:pt x="2298" y="5352"/>
                </a:lnTo>
                <a:close/>
                <a:moveTo>
                  <a:pt x="2214" y="5750"/>
                </a:moveTo>
                <a:lnTo>
                  <a:pt x="2216" y="5733"/>
                </a:lnTo>
                <a:lnTo>
                  <a:pt x="2211" y="5719"/>
                </a:lnTo>
                <a:lnTo>
                  <a:pt x="2200" y="5710"/>
                </a:lnTo>
                <a:lnTo>
                  <a:pt x="2184" y="5706"/>
                </a:lnTo>
                <a:lnTo>
                  <a:pt x="2166" y="5710"/>
                </a:lnTo>
                <a:lnTo>
                  <a:pt x="2150" y="5719"/>
                </a:lnTo>
                <a:lnTo>
                  <a:pt x="2135" y="5733"/>
                </a:lnTo>
                <a:lnTo>
                  <a:pt x="2127" y="5750"/>
                </a:lnTo>
                <a:lnTo>
                  <a:pt x="2125" y="5766"/>
                </a:lnTo>
                <a:lnTo>
                  <a:pt x="2130" y="5781"/>
                </a:lnTo>
                <a:lnTo>
                  <a:pt x="2140" y="5790"/>
                </a:lnTo>
                <a:lnTo>
                  <a:pt x="2157" y="5793"/>
                </a:lnTo>
                <a:lnTo>
                  <a:pt x="2174" y="5790"/>
                </a:lnTo>
                <a:lnTo>
                  <a:pt x="2192" y="5781"/>
                </a:lnTo>
                <a:lnTo>
                  <a:pt x="2205" y="5766"/>
                </a:lnTo>
                <a:lnTo>
                  <a:pt x="2214" y="5750"/>
                </a:lnTo>
                <a:close/>
                <a:moveTo>
                  <a:pt x="2166" y="5897"/>
                </a:moveTo>
                <a:lnTo>
                  <a:pt x="2168" y="5881"/>
                </a:lnTo>
                <a:lnTo>
                  <a:pt x="2163" y="5868"/>
                </a:lnTo>
                <a:lnTo>
                  <a:pt x="2153" y="5858"/>
                </a:lnTo>
                <a:lnTo>
                  <a:pt x="2136" y="5854"/>
                </a:lnTo>
                <a:lnTo>
                  <a:pt x="2119" y="5858"/>
                </a:lnTo>
                <a:lnTo>
                  <a:pt x="2103" y="5868"/>
                </a:lnTo>
                <a:lnTo>
                  <a:pt x="2088" y="5881"/>
                </a:lnTo>
                <a:lnTo>
                  <a:pt x="2080" y="5897"/>
                </a:lnTo>
                <a:lnTo>
                  <a:pt x="2078" y="5915"/>
                </a:lnTo>
                <a:lnTo>
                  <a:pt x="2083" y="5928"/>
                </a:lnTo>
                <a:lnTo>
                  <a:pt x="2093" y="5937"/>
                </a:lnTo>
                <a:lnTo>
                  <a:pt x="2109" y="5940"/>
                </a:lnTo>
                <a:lnTo>
                  <a:pt x="2127" y="5937"/>
                </a:lnTo>
                <a:lnTo>
                  <a:pt x="2144" y="5928"/>
                </a:lnTo>
                <a:lnTo>
                  <a:pt x="2157" y="5915"/>
                </a:lnTo>
                <a:lnTo>
                  <a:pt x="2166" y="5897"/>
                </a:lnTo>
                <a:close/>
                <a:moveTo>
                  <a:pt x="2118" y="6045"/>
                </a:moveTo>
                <a:lnTo>
                  <a:pt x="2120" y="6028"/>
                </a:lnTo>
                <a:lnTo>
                  <a:pt x="2115" y="6015"/>
                </a:lnTo>
                <a:lnTo>
                  <a:pt x="2105" y="6006"/>
                </a:lnTo>
                <a:lnTo>
                  <a:pt x="2089" y="6003"/>
                </a:lnTo>
                <a:lnTo>
                  <a:pt x="2072" y="6006"/>
                </a:lnTo>
                <a:lnTo>
                  <a:pt x="2055" y="6015"/>
                </a:lnTo>
                <a:lnTo>
                  <a:pt x="2041" y="6028"/>
                </a:lnTo>
                <a:lnTo>
                  <a:pt x="2033" y="6045"/>
                </a:lnTo>
                <a:lnTo>
                  <a:pt x="2031" y="6062"/>
                </a:lnTo>
                <a:lnTo>
                  <a:pt x="2036" y="6075"/>
                </a:lnTo>
                <a:lnTo>
                  <a:pt x="2047" y="6084"/>
                </a:lnTo>
                <a:lnTo>
                  <a:pt x="2062" y="6087"/>
                </a:lnTo>
                <a:lnTo>
                  <a:pt x="2079" y="6084"/>
                </a:lnTo>
                <a:lnTo>
                  <a:pt x="2096" y="6075"/>
                </a:lnTo>
                <a:lnTo>
                  <a:pt x="2110" y="6062"/>
                </a:lnTo>
                <a:lnTo>
                  <a:pt x="2118" y="6045"/>
                </a:lnTo>
                <a:close/>
                <a:moveTo>
                  <a:pt x="2041" y="6151"/>
                </a:moveTo>
                <a:lnTo>
                  <a:pt x="2024" y="6154"/>
                </a:lnTo>
                <a:lnTo>
                  <a:pt x="2008" y="6163"/>
                </a:lnTo>
                <a:lnTo>
                  <a:pt x="1994" y="6176"/>
                </a:lnTo>
                <a:lnTo>
                  <a:pt x="1986" y="6193"/>
                </a:lnTo>
                <a:lnTo>
                  <a:pt x="1984" y="6209"/>
                </a:lnTo>
                <a:lnTo>
                  <a:pt x="1989" y="6222"/>
                </a:lnTo>
                <a:lnTo>
                  <a:pt x="2000" y="6231"/>
                </a:lnTo>
                <a:lnTo>
                  <a:pt x="2015" y="6234"/>
                </a:lnTo>
                <a:lnTo>
                  <a:pt x="2032" y="6231"/>
                </a:lnTo>
                <a:lnTo>
                  <a:pt x="2049" y="6222"/>
                </a:lnTo>
                <a:lnTo>
                  <a:pt x="2062" y="6209"/>
                </a:lnTo>
                <a:lnTo>
                  <a:pt x="2070" y="6193"/>
                </a:lnTo>
                <a:lnTo>
                  <a:pt x="2072" y="6176"/>
                </a:lnTo>
                <a:lnTo>
                  <a:pt x="2068" y="6163"/>
                </a:lnTo>
                <a:lnTo>
                  <a:pt x="2057" y="6154"/>
                </a:lnTo>
                <a:lnTo>
                  <a:pt x="2041" y="6151"/>
                </a:lnTo>
                <a:close/>
                <a:moveTo>
                  <a:pt x="1974" y="6488"/>
                </a:moveTo>
                <a:lnTo>
                  <a:pt x="1976" y="6472"/>
                </a:lnTo>
                <a:lnTo>
                  <a:pt x="1971" y="6459"/>
                </a:lnTo>
                <a:lnTo>
                  <a:pt x="1961" y="6450"/>
                </a:lnTo>
                <a:lnTo>
                  <a:pt x="1946" y="6447"/>
                </a:lnTo>
                <a:lnTo>
                  <a:pt x="1930" y="6450"/>
                </a:lnTo>
                <a:lnTo>
                  <a:pt x="1914" y="6459"/>
                </a:lnTo>
                <a:lnTo>
                  <a:pt x="1901" y="6472"/>
                </a:lnTo>
                <a:lnTo>
                  <a:pt x="1893" y="6488"/>
                </a:lnTo>
                <a:lnTo>
                  <a:pt x="1891" y="6503"/>
                </a:lnTo>
                <a:lnTo>
                  <a:pt x="1895" y="6517"/>
                </a:lnTo>
                <a:lnTo>
                  <a:pt x="1906" y="6525"/>
                </a:lnTo>
                <a:lnTo>
                  <a:pt x="1921" y="6528"/>
                </a:lnTo>
                <a:lnTo>
                  <a:pt x="1937" y="6525"/>
                </a:lnTo>
                <a:lnTo>
                  <a:pt x="1953" y="6517"/>
                </a:lnTo>
                <a:lnTo>
                  <a:pt x="1966" y="6503"/>
                </a:lnTo>
                <a:lnTo>
                  <a:pt x="1974" y="6488"/>
                </a:lnTo>
                <a:close/>
                <a:moveTo>
                  <a:pt x="1926" y="6635"/>
                </a:moveTo>
                <a:lnTo>
                  <a:pt x="1928" y="6620"/>
                </a:lnTo>
                <a:lnTo>
                  <a:pt x="1924" y="6606"/>
                </a:lnTo>
                <a:lnTo>
                  <a:pt x="1914" y="6598"/>
                </a:lnTo>
                <a:lnTo>
                  <a:pt x="1899" y="6595"/>
                </a:lnTo>
                <a:lnTo>
                  <a:pt x="1882" y="6598"/>
                </a:lnTo>
                <a:lnTo>
                  <a:pt x="1867" y="6606"/>
                </a:lnTo>
                <a:lnTo>
                  <a:pt x="1854" y="6620"/>
                </a:lnTo>
                <a:lnTo>
                  <a:pt x="1846" y="6635"/>
                </a:lnTo>
                <a:lnTo>
                  <a:pt x="1844" y="6650"/>
                </a:lnTo>
                <a:lnTo>
                  <a:pt x="1848" y="6664"/>
                </a:lnTo>
                <a:lnTo>
                  <a:pt x="1859" y="6672"/>
                </a:lnTo>
                <a:lnTo>
                  <a:pt x="1873" y="6675"/>
                </a:lnTo>
                <a:lnTo>
                  <a:pt x="1890" y="6672"/>
                </a:lnTo>
                <a:lnTo>
                  <a:pt x="1906" y="6664"/>
                </a:lnTo>
                <a:lnTo>
                  <a:pt x="1918" y="6650"/>
                </a:lnTo>
                <a:lnTo>
                  <a:pt x="1926" y="6635"/>
                </a:lnTo>
                <a:close/>
                <a:moveTo>
                  <a:pt x="1878" y="6782"/>
                </a:moveTo>
                <a:lnTo>
                  <a:pt x="1880" y="6768"/>
                </a:lnTo>
                <a:lnTo>
                  <a:pt x="1875" y="6755"/>
                </a:lnTo>
                <a:lnTo>
                  <a:pt x="1866" y="6746"/>
                </a:lnTo>
                <a:lnTo>
                  <a:pt x="1851" y="6743"/>
                </a:lnTo>
                <a:lnTo>
                  <a:pt x="1835" y="6746"/>
                </a:lnTo>
                <a:lnTo>
                  <a:pt x="1820" y="6755"/>
                </a:lnTo>
                <a:lnTo>
                  <a:pt x="1807" y="6768"/>
                </a:lnTo>
                <a:lnTo>
                  <a:pt x="1799" y="6782"/>
                </a:lnTo>
                <a:lnTo>
                  <a:pt x="1797" y="6798"/>
                </a:lnTo>
                <a:lnTo>
                  <a:pt x="1802" y="6811"/>
                </a:lnTo>
                <a:lnTo>
                  <a:pt x="1812" y="6819"/>
                </a:lnTo>
                <a:lnTo>
                  <a:pt x="1826" y="6822"/>
                </a:lnTo>
                <a:lnTo>
                  <a:pt x="1842" y="6819"/>
                </a:lnTo>
                <a:lnTo>
                  <a:pt x="1858" y="6811"/>
                </a:lnTo>
                <a:lnTo>
                  <a:pt x="1870" y="6798"/>
                </a:lnTo>
                <a:lnTo>
                  <a:pt x="1878" y="6782"/>
                </a:lnTo>
                <a:close/>
                <a:moveTo>
                  <a:pt x="1830" y="6930"/>
                </a:moveTo>
                <a:lnTo>
                  <a:pt x="1832" y="6915"/>
                </a:lnTo>
                <a:lnTo>
                  <a:pt x="1827" y="6903"/>
                </a:lnTo>
                <a:lnTo>
                  <a:pt x="1818" y="6895"/>
                </a:lnTo>
                <a:lnTo>
                  <a:pt x="1803" y="6892"/>
                </a:lnTo>
                <a:lnTo>
                  <a:pt x="1788" y="6895"/>
                </a:lnTo>
                <a:lnTo>
                  <a:pt x="1773" y="6903"/>
                </a:lnTo>
                <a:lnTo>
                  <a:pt x="1760" y="6915"/>
                </a:lnTo>
                <a:lnTo>
                  <a:pt x="1753" y="6930"/>
                </a:lnTo>
                <a:lnTo>
                  <a:pt x="1751" y="6946"/>
                </a:lnTo>
                <a:lnTo>
                  <a:pt x="1755" y="6957"/>
                </a:lnTo>
                <a:lnTo>
                  <a:pt x="1765" y="6966"/>
                </a:lnTo>
                <a:lnTo>
                  <a:pt x="1779" y="6968"/>
                </a:lnTo>
                <a:lnTo>
                  <a:pt x="1795" y="6966"/>
                </a:lnTo>
                <a:lnTo>
                  <a:pt x="1810" y="6957"/>
                </a:lnTo>
                <a:lnTo>
                  <a:pt x="1822" y="6945"/>
                </a:lnTo>
                <a:lnTo>
                  <a:pt x="1830" y="6930"/>
                </a:lnTo>
                <a:close/>
                <a:moveTo>
                  <a:pt x="1782" y="7078"/>
                </a:moveTo>
                <a:lnTo>
                  <a:pt x="1783" y="7063"/>
                </a:lnTo>
                <a:lnTo>
                  <a:pt x="1779" y="7051"/>
                </a:lnTo>
                <a:lnTo>
                  <a:pt x="1770" y="7043"/>
                </a:lnTo>
                <a:lnTo>
                  <a:pt x="1756" y="7040"/>
                </a:lnTo>
                <a:lnTo>
                  <a:pt x="1740" y="7043"/>
                </a:lnTo>
                <a:lnTo>
                  <a:pt x="1726" y="7051"/>
                </a:lnTo>
                <a:lnTo>
                  <a:pt x="1714" y="7063"/>
                </a:lnTo>
                <a:lnTo>
                  <a:pt x="1706" y="7078"/>
                </a:lnTo>
                <a:lnTo>
                  <a:pt x="1704" y="7093"/>
                </a:lnTo>
                <a:lnTo>
                  <a:pt x="1708" y="7104"/>
                </a:lnTo>
                <a:lnTo>
                  <a:pt x="1719" y="7112"/>
                </a:lnTo>
                <a:lnTo>
                  <a:pt x="1732" y="7115"/>
                </a:lnTo>
                <a:lnTo>
                  <a:pt x="1747" y="7112"/>
                </a:lnTo>
                <a:lnTo>
                  <a:pt x="1762" y="7104"/>
                </a:lnTo>
                <a:lnTo>
                  <a:pt x="1774" y="7093"/>
                </a:lnTo>
                <a:lnTo>
                  <a:pt x="1782" y="7078"/>
                </a:lnTo>
                <a:close/>
                <a:moveTo>
                  <a:pt x="1685" y="7373"/>
                </a:moveTo>
                <a:lnTo>
                  <a:pt x="1687" y="7359"/>
                </a:lnTo>
                <a:lnTo>
                  <a:pt x="1683" y="7347"/>
                </a:lnTo>
                <a:lnTo>
                  <a:pt x="1674" y="7339"/>
                </a:lnTo>
                <a:lnTo>
                  <a:pt x="1660" y="7337"/>
                </a:lnTo>
                <a:lnTo>
                  <a:pt x="1646" y="7339"/>
                </a:lnTo>
                <a:lnTo>
                  <a:pt x="1632" y="7347"/>
                </a:lnTo>
                <a:lnTo>
                  <a:pt x="1621" y="7359"/>
                </a:lnTo>
                <a:lnTo>
                  <a:pt x="1613" y="7373"/>
                </a:lnTo>
                <a:lnTo>
                  <a:pt x="1611" y="7387"/>
                </a:lnTo>
                <a:lnTo>
                  <a:pt x="1615" y="7398"/>
                </a:lnTo>
                <a:lnTo>
                  <a:pt x="1625" y="7406"/>
                </a:lnTo>
                <a:lnTo>
                  <a:pt x="1638" y="7409"/>
                </a:lnTo>
                <a:lnTo>
                  <a:pt x="1652" y="7406"/>
                </a:lnTo>
                <a:lnTo>
                  <a:pt x="1667" y="7398"/>
                </a:lnTo>
                <a:lnTo>
                  <a:pt x="1678" y="7387"/>
                </a:lnTo>
                <a:lnTo>
                  <a:pt x="1685" y="7373"/>
                </a:lnTo>
                <a:close/>
                <a:moveTo>
                  <a:pt x="1613" y="7485"/>
                </a:moveTo>
                <a:lnTo>
                  <a:pt x="1598" y="7488"/>
                </a:lnTo>
                <a:lnTo>
                  <a:pt x="1585" y="7495"/>
                </a:lnTo>
                <a:lnTo>
                  <a:pt x="1574" y="7507"/>
                </a:lnTo>
                <a:lnTo>
                  <a:pt x="1566" y="7520"/>
                </a:lnTo>
                <a:lnTo>
                  <a:pt x="1565" y="7534"/>
                </a:lnTo>
                <a:lnTo>
                  <a:pt x="1569" y="7546"/>
                </a:lnTo>
                <a:lnTo>
                  <a:pt x="1578" y="7553"/>
                </a:lnTo>
                <a:lnTo>
                  <a:pt x="1591" y="7556"/>
                </a:lnTo>
                <a:lnTo>
                  <a:pt x="1605" y="7553"/>
                </a:lnTo>
                <a:lnTo>
                  <a:pt x="1619" y="7546"/>
                </a:lnTo>
                <a:lnTo>
                  <a:pt x="1630" y="7534"/>
                </a:lnTo>
                <a:lnTo>
                  <a:pt x="1637" y="7520"/>
                </a:lnTo>
                <a:lnTo>
                  <a:pt x="1639" y="7507"/>
                </a:lnTo>
                <a:lnTo>
                  <a:pt x="1635" y="7495"/>
                </a:lnTo>
                <a:lnTo>
                  <a:pt x="1626" y="7488"/>
                </a:lnTo>
                <a:lnTo>
                  <a:pt x="1613" y="7485"/>
                </a:lnTo>
                <a:close/>
                <a:moveTo>
                  <a:pt x="1589" y="7668"/>
                </a:moveTo>
                <a:lnTo>
                  <a:pt x="1591" y="7655"/>
                </a:lnTo>
                <a:lnTo>
                  <a:pt x="1587" y="7644"/>
                </a:lnTo>
                <a:lnTo>
                  <a:pt x="1578" y="7636"/>
                </a:lnTo>
                <a:lnTo>
                  <a:pt x="1565" y="7633"/>
                </a:lnTo>
                <a:lnTo>
                  <a:pt x="1551" y="7636"/>
                </a:lnTo>
                <a:lnTo>
                  <a:pt x="1538" y="7644"/>
                </a:lnTo>
                <a:lnTo>
                  <a:pt x="1528" y="7655"/>
                </a:lnTo>
                <a:lnTo>
                  <a:pt x="1520" y="7668"/>
                </a:lnTo>
                <a:lnTo>
                  <a:pt x="1518" y="7681"/>
                </a:lnTo>
                <a:lnTo>
                  <a:pt x="1522" y="7692"/>
                </a:lnTo>
                <a:lnTo>
                  <a:pt x="1531" y="7700"/>
                </a:lnTo>
                <a:lnTo>
                  <a:pt x="1544" y="7702"/>
                </a:lnTo>
                <a:lnTo>
                  <a:pt x="1557" y="7700"/>
                </a:lnTo>
                <a:lnTo>
                  <a:pt x="1570" y="7692"/>
                </a:lnTo>
                <a:lnTo>
                  <a:pt x="1582" y="7681"/>
                </a:lnTo>
                <a:lnTo>
                  <a:pt x="1589" y="7668"/>
                </a:lnTo>
                <a:close/>
                <a:moveTo>
                  <a:pt x="1517" y="7783"/>
                </a:moveTo>
                <a:lnTo>
                  <a:pt x="1504" y="7785"/>
                </a:lnTo>
                <a:lnTo>
                  <a:pt x="1491" y="7792"/>
                </a:lnTo>
                <a:lnTo>
                  <a:pt x="1481" y="7802"/>
                </a:lnTo>
                <a:lnTo>
                  <a:pt x="1474" y="7815"/>
                </a:lnTo>
                <a:lnTo>
                  <a:pt x="1472" y="7829"/>
                </a:lnTo>
                <a:lnTo>
                  <a:pt x="1477" y="7839"/>
                </a:lnTo>
                <a:lnTo>
                  <a:pt x="1485" y="7846"/>
                </a:lnTo>
                <a:lnTo>
                  <a:pt x="1497" y="7848"/>
                </a:lnTo>
                <a:lnTo>
                  <a:pt x="1510" y="7846"/>
                </a:lnTo>
                <a:lnTo>
                  <a:pt x="1524" y="7839"/>
                </a:lnTo>
                <a:lnTo>
                  <a:pt x="1534" y="7829"/>
                </a:lnTo>
                <a:lnTo>
                  <a:pt x="1540" y="7815"/>
                </a:lnTo>
                <a:lnTo>
                  <a:pt x="1542" y="7802"/>
                </a:lnTo>
                <a:lnTo>
                  <a:pt x="1538" y="7792"/>
                </a:lnTo>
                <a:lnTo>
                  <a:pt x="1530" y="7785"/>
                </a:lnTo>
                <a:lnTo>
                  <a:pt x="1517" y="7783"/>
                </a:lnTo>
                <a:close/>
                <a:moveTo>
                  <a:pt x="1470" y="7931"/>
                </a:moveTo>
                <a:lnTo>
                  <a:pt x="1457" y="7933"/>
                </a:lnTo>
                <a:lnTo>
                  <a:pt x="1444" y="7940"/>
                </a:lnTo>
                <a:lnTo>
                  <a:pt x="1434" y="7950"/>
                </a:lnTo>
                <a:lnTo>
                  <a:pt x="1427" y="7962"/>
                </a:lnTo>
                <a:lnTo>
                  <a:pt x="1425" y="7976"/>
                </a:lnTo>
                <a:lnTo>
                  <a:pt x="1430" y="7986"/>
                </a:lnTo>
                <a:lnTo>
                  <a:pt x="1438" y="7993"/>
                </a:lnTo>
                <a:lnTo>
                  <a:pt x="1449" y="7995"/>
                </a:lnTo>
                <a:lnTo>
                  <a:pt x="1463" y="7993"/>
                </a:lnTo>
                <a:lnTo>
                  <a:pt x="1475" y="7986"/>
                </a:lnTo>
                <a:lnTo>
                  <a:pt x="1486" y="7976"/>
                </a:lnTo>
                <a:lnTo>
                  <a:pt x="1492" y="7962"/>
                </a:lnTo>
                <a:lnTo>
                  <a:pt x="1494" y="7950"/>
                </a:lnTo>
                <a:lnTo>
                  <a:pt x="1490" y="7940"/>
                </a:lnTo>
                <a:lnTo>
                  <a:pt x="1482" y="7933"/>
                </a:lnTo>
                <a:lnTo>
                  <a:pt x="1470" y="7931"/>
                </a:lnTo>
                <a:close/>
                <a:moveTo>
                  <a:pt x="1422" y="8079"/>
                </a:moveTo>
                <a:lnTo>
                  <a:pt x="1409" y="8081"/>
                </a:lnTo>
                <a:lnTo>
                  <a:pt x="1397" y="8088"/>
                </a:lnTo>
                <a:lnTo>
                  <a:pt x="1388" y="8098"/>
                </a:lnTo>
                <a:lnTo>
                  <a:pt x="1380" y="8111"/>
                </a:lnTo>
                <a:lnTo>
                  <a:pt x="1379" y="8123"/>
                </a:lnTo>
                <a:lnTo>
                  <a:pt x="1383" y="8133"/>
                </a:lnTo>
                <a:lnTo>
                  <a:pt x="1391" y="8139"/>
                </a:lnTo>
                <a:lnTo>
                  <a:pt x="1402" y="8142"/>
                </a:lnTo>
                <a:lnTo>
                  <a:pt x="1415" y="8139"/>
                </a:lnTo>
                <a:lnTo>
                  <a:pt x="1427" y="8133"/>
                </a:lnTo>
                <a:lnTo>
                  <a:pt x="1438" y="8123"/>
                </a:lnTo>
                <a:lnTo>
                  <a:pt x="1444" y="8111"/>
                </a:lnTo>
                <a:lnTo>
                  <a:pt x="1445" y="8098"/>
                </a:lnTo>
                <a:lnTo>
                  <a:pt x="1442" y="8088"/>
                </a:lnTo>
                <a:lnTo>
                  <a:pt x="1434" y="8081"/>
                </a:lnTo>
                <a:lnTo>
                  <a:pt x="1422" y="8079"/>
                </a:lnTo>
                <a:close/>
                <a:moveTo>
                  <a:pt x="1395" y="8258"/>
                </a:moveTo>
                <a:lnTo>
                  <a:pt x="1397" y="8247"/>
                </a:lnTo>
                <a:lnTo>
                  <a:pt x="1394" y="8236"/>
                </a:lnTo>
                <a:lnTo>
                  <a:pt x="1386" y="8230"/>
                </a:lnTo>
                <a:lnTo>
                  <a:pt x="1374" y="8228"/>
                </a:lnTo>
                <a:lnTo>
                  <a:pt x="1362" y="8230"/>
                </a:lnTo>
                <a:lnTo>
                  <a:pt x="1351" y="8236"/>
                </a:lnTo>
                <a:lnTo>
                  <a:pt x="1341" y="8247"/>
                </a:lnTo>
                <a:lnTo>
                  <a:pt x="1335" y="8258"/>
                </a:lnTo>
                <a:lnTo>
                  <a:pt x="1334" y="8270"/>
                </a:lnTo>
                <a:lnTo>
                  <a:pt x="1337" y="8279"/>
                </a:lnTo>
                <a:lnTo>
                  <a:pt x="1345" y="8285"/>
                </a:lnTo>
                <a:lnTo>
                  <a:pt x="1355" y="8288"/>
                </a:lnTo>
                <a:lnTo>
                  <a:pt x="1368" y="8285"/>
                </a:lnTo>
                <a:lnTo>
                  <a:pt x="1379" y="8279"/>
                </a:lnTo>
                <a:lnTo>
                  <a:pt x="1389" y="8270"/>
                </a:lnTo>
                <a:lnTo>
                  <a:pt x="1395" y="8258"/>
                </a:lnTo>
                <a:close/>
                <a:moveTo>
                  <a:pt x="1347" y="8405"/>
                </a:moveTo>
                <a:lnTo>
                  <a:pt x="1349" y="8394"/>
                </a:lnTo>
                <a:lnTo>
                  <a:pt x="1345" y="8384"/>
                </a:lnTo>
                <a:lnTo>
                  <a:pt x="1338" y="8378"/>
                </a:lnTo>
                <a:lnTo>
                  <a:pt x="1327" y="8376"/>
                </a:lnTo>
                <a:lnTo>
                  <a:pt x="1315" y="8378"/>
                </a:lnTo>
                <a:lnTo>
                  <a:pt x="1304" y="8384"/>
                </a:lnTo>
                <a:lnTo>
                  <a:pt x="1295" y="8394"/>
                </a:lnTo>
                <a:lnTo>
                  <a:pt x="1289" y="8405"/>
                </a:lnTo>
                <a:lnTo>
                  <a:pt x="1287" y="8417"/>
                </a:lnTo>
                <a:lnTo>
                  <a:pt x="1291" y="8426"/>
                </a:lnTo>
                <a:lnTo>
                  <a:pt x="1298" y="8433"/>
                </a:lnTo>
                <a:lnTo>
                  <a:pt x="1308" y="8435"/>
                </a:lnTo>
                <a:lnTo>
                  <a:pt x="1320" y="8433"/>
                </a:lnTo>
                <a:lnTo>
                  <a:pt x="1331" y="8426"/>
                </a:lnTo>
                <a:lnTo>
                  <a:pt x="1341" y="8417"/>
                </a:lnTo>
                <a:lnTo>
                  <a:pt x="1347" y="8405"/>
                </a:lnTo>
                <a:close/>
                <a:moveTo>
                  <a:pt x="1299" y="8553"/>
                </a:moveTo>
                <a:lnTo>
                  <a:pt x="1300" y="8543"/>
                </a:lnTo>
                <a:lnTo>
                  <a:pt x="1298" y="8534"/>
                </a:lnTo>
                <a:lnTo>
                  <a:pt x="1292" y="8528"/>
                </a:lnTo>
                <a:lnTo>
                  <a:pt x="1282" y="8524"/>
                </a:lnTo>
                <a:lnTo>
                  <a:pt x="1287" y="8509"/>
                </a:lnTo>
                <a:lnTo>
                  <a:pt x="1291" y="8494"/>
                </a:lnTo>
                <a:lnTo>
                  <a:pt x="1294" y="8477"/>
                </a:lnTo>
                <a:lnTo>
                  <a:pt x="1298" y="8462"/>
                </a:lnTo>
                <a:lnTo>
                  <a:pt x="1297" y="8456"/>
                </a:lnTo>
                <a:lnTo>
                  <a:pt x="1292" y="8454"/>
                </a:lnTo>
                <a:lnTo>
                  <a:pt x="1283" y="8455"/>
                </a:lnTo>
                <a:lnTo>
                  <a:pt x="1275" y="8458"/>
                </a:lnTo>
                <a:lnTo>
                  <a:pt x="1269" y="8472"/>
                </a:lnTo>
                <a:lnTo>
                  <a:pt x="1262" y="8494"/>
                </a:lnTo>
                <a:lnTo>
                  <a:pt x="1253" y="8520"/>
                </a:lnTo>
                <a:lnTo>
                  <a:pt x="1243" y="8551"/>
                </a:lnTo>
                <a:lnTo>
                  <a:pt x="1243" y="8552"/>
                </a:lnTo>
                <a:lnTo>
                  <a:pt x="1242" y="8553"/>
                </a:lnTo>
                <a:lnTo>
                  <a:pt x="1242" y="8554"/>
                </a:lnTo>
                <a:lnTo>
                  <a:pt x="1242" y="8555"/>
                </a:lnTo>
                <a:lnTo>
                  <a:pt x="1230" y="8590"/>
                </a:lnTo>
                <a:lnTo>
                  <a:pt x="1219" y="8626"/>
                </a:lnTo>
                <a:lnTo>
                  <a:pt x="1208" y="8661"/>
                </a:lnTo>
                <a:lnTo>
                  <a:pt x="1198" y="8696"/>
                </a:lnTo>
                <a:lnTo>
                  <a:pt x="1197" y="8698"/>
                </a:lnTo>
                <a:lnTo>
                  <a:pt x="1196" y="8700"/>
                </a:lnTo>
                <a:lnTo>
                  <a:pt x="1195" y="8703"/>
                </a:lnTo>
                <a:lnTo>
                  <a:pt x="1195" y="8706"/>
                </a:lnTo>
                <a:lnTo>
                  <a:pt x="1184" y="8740"/>
                </a:lnTo>
                <a:lnTo>
                  <a:pt x="1176" y="8768"/>
                </a:lnTo>
                <a:lnTo>
                  <a:pt x="1171" y="8786"/>
                </a:lnTo>
                <a:lnTo>
                  <a:pt x="1169" y="8793"/>
                </a:lnTo>
                <a:lnTo>
                  <a:pt x="1169" y="8810"/>
                </a:lnTo>
                <a:lnTo>
                  <a:pt x="1175" y="8819"/>
                </a:lnTo>
                <a:lnTo>
                  <a:pt x="1185" y="8817"/>
                </a:lnTo>
                <a:lnTo>
                  <a:pt x="1197" y="8797"/>
                </a:lnTo>
                <a:lnTo>
                  <a:pt x="1207" y="8771"/>
                </a:lnTo>
                <a:lnTo>
                  <a:pt x="1212" y="8752"/>
                </a:lnTo>
                <a:lnTo>
                  <a:pt x="1214" y="8738"/>
                </a:lnTo>
                <a:lnTo>
                  <a:pt x="1216" y="8728"/>
                </a:lnTo>
                <a:lnTo>
                  <a:pt x="1227" y="8725"/>
                </a:lnTo>
                <a:lnTo>
                  <a:pt x="1236" y="8719"/>
                </a:lnTo>
                <a:lnTo>
                  <a:pt x="1245" y="8710"/>
                </a:lnTo>
                <a:lnTo>
                  <a:pt x="1251" y="8700"/>
                </a:lnTo>
                <a:lnTo>
                  <a:pt x="1252" y="8691"/>
                </a:lnTo>
                <a:lnTo>
                  <a:pt x="1250" y="8684"/>
                </a:lnTo>
                <a:lnTo>
                  <a:pt x="1245" y="8678"/>
                </a:lnTo>
                <a:lnTo>
                  <a:pt x="1237" y="8675"/>
                </a:lnTo>
                <a:lnTo>
                  <a:pt x="1247" y="8651"/>
                </a:lnTo>
                <a:lnTo>
                  <a:pt x="1254" y="8628"/>
                </a:lnTo>
                <a:lnTo>
                  <a:pt x="1262" y="8604"/>
                </a:lnTo>
                <a:lnTo>
                  <a:pt x="1268" y="8581"/>
                </a:lnTo>
                <a:lnTo>
                  <a:pt x="1278" y="8577"/>
                </a:lnTo>
                <a:lnTo>
                  <a:pt x="1287" y="8570"/>
                </a:lnTo>
                <a:lnTo>
                  <a:pt x="1294" y="8562"/>
                </a:lnTo>
                <a:lnTo>
                  <a:pt x="1299" y="8553"/>
                </a:lnTo>
                <a:close/>
                <a:moveTo>
                  <a:pt x="1202" y="8848"/>
                </a:moveTo>
                <a:lnTo>
                  <a:pt x="1204" y="8837"/>
                </a:lnTo>
                <a:lnTo>
                  <a:pt x="1201" y="8829"/>
                </a:lnTo>
                <a:lnTo>
                  <a:pt x="1194" y="8824"/>
                </a:lnTo>
                <a:lnTo>
                  <a:pt x="1184" y="8822"/>
                </a:lnTo>
                <a:lnTo>
                  <a:pt x="1173" y="8824"/>
                </a:lnTo>
                <a:lnTo>
                  <a:pt x="1163" y="8829"/>
                </a:lnTo>
                <a:lnTo>
                  <a:pt x="1155" y="8837"/>
                </a:lnTo>
                <a:lnTo>
                  <a:pt x="1149" y="8848"/>
                </a:lnTo>
                <a:lnTo>
                  <a:pt x="1148" y="8859"/>
                </a:lnTo>
                <a:lnTo>
                  <a:pt x="1151" y="8867"/>
                </a:lnTo>
                <a:lnTo>
                  <a:pt x="1158" y="8873"/>
                </a:lnTo>
                <a:lnTo>
                  <a:pt x="1167" y="8875"/>
                </a:lnTo>
                <a:lnTo>
                  <a:pt x="1178" y="8873"/>
                </a:lnTo>
                <a:lnTo>
                  <a:pt x="1188" y="8867"/>
                </a:lnTo>
                <a:lnTo>
                  <a:pt x="1197" y="8859"/>
                </a:lnTo>
                <a:lnTo>
                  <a:pt x="1202" y="8848"/>
                </a:lnTo>
                <a:close/>
                <a:moveTo>
                  <a:pt x="1120" y="9021"/>
                </a:moveTo>
                <a:lnTo>
                  <a:pt x="1130" y="9019"/>
                </a:lnTo>
                <a:lnTo>
                  <a:pt x="1140" y="9014"/>
                </a:lnTo>
                <a:lnTo>
                  <a:pt x="1149" y="9006"/>
                </a:lnTo>
                <a:lnTo>
                  <a:pt x="1154" y="8996"/>
                </a:lnTo>
                <a:lnTo>
                  <a:pt x="1155" y="8985"/>
                </a:lnTo>
                <a:lnTo>
                  <a:pt x="1152" y="8977"/>
                </a:lnTo>
                <a:lnTo>
                  <a:pt x="1146" y="8972"/>
                </a:lnTo>
                <a:lnTo>
                  <a:pt x="1136" y="8970"/>
                </a:lnTo>
                <a:lnTo>
                  <a:pt x="1126" y="8972"/>
                </a:lnTo>
                <a:lnTo>
                  <a:pt x="1116" y="8977"/>
                </a:lnTo>
                <a:lnTo>
                  <a:pt x="1108" y="8985"/>
                </a:lnTo>
                <a:lnTo>
                  <a:pt x="1103" y="8996"/>
                </a:lnTo>
                <a:lnTo>
                  <a:pt x="1102" y="9006"/>
                </a:lnTo>
                <a:lnTo>
                  <a:pt x="1105" y="9014"/>
                </a:lnTo>
                <a:lnTo>
                  <a:pt x="1111" y="9019"/>
                </a:lnTo>
                <a:lnTo>
                  <a:pt x="1120" y="9021"/>
                </a:lnTo>
                <a:close/>
                <a:moveTo>
                  <a:pt x="1073" y="9167"/>
                </a:moveTo>
                <a:lnTo>
                  <a:pt x="1083" y="9165"/>
                </a:lnTo>
                <a:lnTo>
                  <a:pt x="1092" y="9160"/>
                </a:lnTo>
                <a:lnTo>
                  <a:pt x="1100" y="9153"/>
                </a:lnTo>
                <a:lnTo>
                  <a:pt x="1105" y="9143"/>
                </a:lnTo>
                <a:lnTo>
                  <a:pt x="1106" y="9134"/>
                </a:lnTo>
                <a:lnTo>
                  <a:pt x="1104" y="9126"/>
                </a:lnTo>
                <a:lnTo>
                  <a:pt x="1098" y="9121"/>
                </a:lnTo>
                <a:lnTo>
                  <a:pt x="1088" y="9119"/>
                </a:lnTo>
                <a:lnTo>
                  <a:pt x="1078" y="9121"/>
                </a:lnTo>
                <a:lnTo>
                  <a:pt x="1069" y="9126"/>
                </a:lnTo>
                <a:lnTo>
                  <a:pt x="1062" y="9134"/>
                </a:lnTo>
                <a:lnTo>
                  <a:pt x="1057" y="9143"/>
                </a:lnTo>
                <a:lnTo>
                  <a:pt x="1056" y="9153"/>
                </a:lnTo>
                <a:lnTo>
                  <a:pt x="1059" y="9160"/>
                </a:lnTo>
                <a:lnTo>
                  <a:pt x="1064" y="9165"/>
                </a:lnTo>
                <a:lnTo>
                  <a:pt x="1073" y="9167"/>
                </a:lnTo>
                <a:close/>
                <a:moveTo>
                  <a:pt x="1026" y="9313"/>
                </a:moveTo>
                <a:lnTo>
                  <a:pt x="1035" y="9312"/>
                </a:lnTo>
                <a:lnTo>
                  <a:pt x="1044" y="9307"/>
                </a:lnTo>
                <a:lnTo>
                  <a:pt x="1052" y="9300"/>
                </a:lnTo>
                <a:lnTo>
                  <a:pt x="1057" y="9291"/>
                </a:lnTo>
                <a:lnTo>
                  <a:pt x="1058" y="9282"/>
                </a:lnTo>
                <a:lnTo>
                  <a:pt x="1056" y="9275"/>
                </a:lnTo>
                <a:lnTo>
                  <a:pt x="1050" y="9269"/>
                </a:lnTo>
                <a:lnTo>
                  <a:pt x="1041" y="9267"/>
                </a:lnTo>
                <a:lnTo>
                  <a:pt x="1031" y="9269"/>
                </a:lnTo>
                <a:lnTo>
                  <a:pt x="1022" y="9275"/>
                </a:lnTo>
                <a:lnTo>
                  <a:pt x="1015" y="9282"/>
                </a:lnTo>
                <a:lnTo>
                  <a:pt x="1010" y="9291"/>
                </a:lnTo>
                <a:lnTo>
                  <a:pt x="1009" y="9300"/>
                </a:lnTo>
                <a:lnTo>
                  <a:pt x="1012" y="9307"/>
                </a:lnTo>
                <a:lnTo>
                  <a:pt x="1018" y="9312"/>
                </a:lnTo>
                <a:lnTo>
                  <a:pt x="1026" y="9313"/>
                </a:lnTo>
                <a:close/>
                <a:moveTo>
                  <a:pt x="979" y="9461"/>
                </a:moveTo>
                <a:lnTo>
                  <a:pt x="988" y="9458"/>
                </a:lnTo>
                <a:lnTo>
                  <a:pt x="996" y="9453"/>
                </a:lnTo>
                <a:lnTo>
                  <a:pt x="1004" y="9446"/>
                </a:lnTo>
                <a:lnTo>
                  <a:pt x="1008" y="9438"/>
                </a:lnTo>
                <a:lnTo>
                  <a:pt x="1009" y="9430"/>
                </a:lnTo>
                <a:lnTo>
                  <a:pt x="1007" y="9423"/>
                </a:lnTo>
                <a:lnTo>
                  <a:pt x="1002" y="9418"/>
                </a:lnTo>
                <a:lnTo>
                  <a:pt x="993" y="9416"/>
                </a:lnTo>
                <a:lnTo>
                  <a:pt x="984" y="9418"/>
                </a:lnTo>
                <a:lnTo>
                  <a:pt x="976" y="9423"/>
                </a:lnTo>
                <a:lnTo>
                  <a:pt x="969" y="9430"/>
                </a:lnTo>
                <a:lnTo>
                  <a:pt x="964" y="9438"/>
                </a:lnTo>
                <a:lnTo>
                  <a:pt x="963" y="9446"/>
                </a:lnTo>
                <a:lnTo>
                  <a:pt x="966" y="9453"/>
                </a:lnTo>
                <a:lnTo>
                  <a:pt x="971" y="9458"/>
                </a:lnTo>
                <a:lnTo>
                  <a:pt x="979" y="9461"/>
                </a:lnTo>
                <a:close/>
                <a:moveTo>
                  <a:pt x="932" y="9607"/>
                </a:moveTo>
                <a:lnTo>
                  <a:pt x="940" y="9606"/>
                </a:lnTo>
                <a:lnTo>
                  <a:pt x="948" y="9601"/>
                </a:lnTo>
                <a:lnTo>
                  <a:pt x="956" y="9594"/>
                </a:lnTo>
                <a:lnTo>
                  <a:pt x="960" y="9585"/>
                </a:lnTo>
                <a:lnTo>
                  <a:pt x="961" y="9577"/>
                </a:lnTo>
                <a:lnTo>
                  <a:pt x="959" y="9571"/>
                </a:lnTo>
                <a:lnTo>
                  <a:pt x="954" y="9566"/>
                </a:lnTo>
                <a:lnTo>
                  <a:pt x="945" y="9565"/>
                </a:lnTo>
                <a:lnTo>
                  <a:pt x="937" y="9566"/>
                </a:lnTo>
                <a:lnTo>
                  <a:pt x="929" y="9571"/>
                </a:lnTo>
                <a:lnTo>
                  <a:pt x="922" y="9577"/>
                </a:lnTo>
                <a:lnTo>
                  <a:pt x="918" y="9585"/>
                </a:lnTo>
                <a:lnTo>
                  <a:pt x="917" y="9594"/>
                </a:lnTo>
                <a:lnTo>
                  <a:pt x="919" y="9601"/>
                </a:lnTo>
                <a:lnTo>
                  <a:pt x="924" y="9606"/>
                </a:lnTo>
                <a:lnTo>
                  <a:pt x="932" y="9607"/>
                </a:lnTo>
                <a:close/>
                <a:moveTo>
                  <a:pt x="885" y="9753"/>
                </a:moveTo>
                <a:lnTo>
                  <a:pt x="893" y="9752"/>
                </a:lnTo>
                <a:lnTo>
                  <a:pt x="901" y="9748"/>
                </a:lnTo>
                <a:lnTo>
                  <a:pt x="908" y="9741"/>
                </a:lnTo>
                <a:lnTo>
                  <a:pt x="912" y="9733"/>
                </a:lnTo>
                <a:lnTo>
                  <a:pt x="913" y="9725"/>
                </a:lnTo>
                <a:lnTo>
                  <a:pt x="910" y="9719"/>
                </a:lnTo>
                <a:lnTo>
                  <a:pt x="905" y="9715"/>
                </a:lnTo>
                <a:lnTo>
                  <a:pt x="897" y="9713"/>
                </a:lnTo>
                <a:lnTo>
                  <a:pt x="889" y="9715"/>
                </a:lnTo>
                <a:lnTo>
                  <a:pt x="882" y="9719"/>
                </a:lnTo>
                <a:lnTo>
                  <a:pt x="875" y="9725"/>
                </a:lnTo>
                <a:lnTo>
                  <a:pt x="872" y="9733"/>
                </a:lnTo>
                <a:lnTo>
                  <a:pt x="871" y="9741"/>
                </a:lnTo>
                <a:lnTo>
                  <a:pt x="873" y="9748"/>
                </a:lnTo>
                <a:lnTo>
                  <a:pt x="878" y="9752"/>
                </a:lnTo>
                <a:lnTo>
                  <a:pt x="885" y="9753"/>
                </a:lnTo>
                <a:close/>
                <a:moveTo>
                  <a:pt x="3816" y="165"/>
                </a:moveTo>
                <a:lnTo>
                  <a:pt x="3825" y="162"/>
                </a:lnTo>
                <a:lnTo>
                  <a:pt x="3832" y="158"/>
                </a:lnTo>
                <a:lnTo>
                  <a:pt x="3839" y="152"/>
                </a:lnTo>
                <a:lnTo>
                  <a:pt x="3843" y="144"/>
                </a:lnTo>
                <a:lnTo>
                  <a:pt x="3844" y="136"/>
                </a:lnTo>
                <a:lnTo>
                  <a:pt x="3842" y="130"/>
                </a:lnTo>
                <a:lnTo>
                  <a:pt x="3837" y="126"/>
                </a:lnTo>
                <a:lnTo>
                  <a:pt x="3829" y="124"/>
                </a:lnTo>
                <a:lnTo>
                  <a:pt x="3821" y="126"/>
                </a:lnTo>
                <a:lnTo>
                  <a:pt x="3813" y="130"/>
                </a:lnTo>
                <a:lnTo>
                  <a:pt x="3807" y="136"/>
                </a:lnTo>
                <a:lnTo>
                  <a:pt x="3802" y="144"/>
                </a:lnTo>
                <a:lnTo>
                  <a:pt x="3801" y="152"/>
                </a:lnTo>
                <a:lnTo>
                  <a:pt x="3803" y="158"/>
                </a:lnTo>
                <a:lnTo>
                  <a:pt x="3809" y="162"/>
                </a:lnTo>
                <a:lnTo>
                  <a:pt x="3816" y="165"/>
                </a:lnTo>
                <a:close/>
                <a:moveTo>
                  <a:pt x="3769" y="314"/>
                </a:moveTo>
                <a:lnTo>
                  <a:pt x="3777" y="312"/>
                </a:lnTo>
                <a:lnTo>
                  <a:pt x="3786" y="307"/>
                </a:lnTo>
                <a:lnTo>
                  <a:pt x="3792" y="300"/>
                </a:lnTo>
                <a:lnTo>
                  <a:pt x="3797" y="291"/>
                </a:lnTo>
                <a:lnTo>
                  <a:pt x="3798" y="283"/>
                </a:lnTo>
                <a:lnTo>
                  <a:pt x="3795" y="276"/>
                </a:lnTo>
                <a:lnTo>
                  <a:pt x="3790" y="272"/>
                </a:lnTo>
                <a:lnTo>
                  <a:pt x="3782" y="270"/>
                </a:lnTo>
                <a:lnTo>
                  <a:pt x="3774" y="272"/>
                </a:lnTo>
                <a:lnTo>
                  <a:pt x="3765" y="276"/>
                </a:lnTo>
                <a:lnTo>
                  <a:pt x="3759" y="283"/>
                </a:lnTo>
                <a:lnTo>
                  <a:pt x="3753" y="291"/>
                </a:lnTo>
                <a:lnTo>
                  <a:pt x="3752" y="300"/>
                </a:lnTo>
                <a:lnTo>
                  <a:pt x="3755" y="307"/>
                </a:lnTo>
                <a:lnTo>
                  <a:pt x="3761" y="312"/>
                </a:lnTo>
                <a:lnTo>
                  <a:pt x="3769" y="314"/>
                </a:lnTo>
                <a:close/>
                <a:moveTo>
                  <a:pt x="3530" y="1056"/>
                </a:moveTo>
                <a:lnTo>
                  <a:pt x="3541" y="1054"/>
                </a:lnTo>
                <a:lnTo>
                  <a:pt x="3551" y="1048"/>
                </a:lnTo>
                <a:lnTo>
                  <a:pt x="3559" y="1039"/>
                </a:lnTo>
                <a:lnTo>
                  <a:pt x="3565" y="1029"/>
                </a:lnTo>
                <a:lnTo>
                  <a:pt x="3567" y="1019"/>
                </a:lnTo>
                <a:lnTo>
                  <a:pt x="3563" y="1011"/>
                </a:lnTo>
                <a:lnTo>
                  <a:pt x="3556" y="1005"/>
                </a:lnTo>
                <a:lnTo>
                  <a:pt x="3547" y="1002"/>
                </a:lnTo>
                <a:lnTo>
                  <a:pt x="3536" y="1005"/>
                </a:lnTo>
                <a:lnTo>
                  <a:pt x="3526" y="1011"/>
                </a:lnTo>
                <a:lnTo>
                  <a:pt x="3517" y="1019"/>
                </a:lnTo>
                <a:lnTo>
                  <a:pt x="3512" y="1029"/>
                </a:lnTo>
                <a:lnTo>
                  <a:pt x="3510" y="1039"/>
                </a:lnTo>
                <a:lnTo>
                  <a:pt x="3513" y="1048"/>
                </a:lnTo>
                <a:lnTo>
                  <a:pt x="3521" y="1054"/>
                </a:lnTo>
                <a:lnTo>
                  <a:pt x="3530" y="1056"/>
                </a:lnTo>
                <a:close/>
                <a:moveTo>
                  <a:pt x="3483" y="1204"/>
                </a:moveTo>
                <a:lnTo>
                  <a:pt x="3494" y="1202"/>
                </a:lnTo>
                <a:lnTo>
                  <a:pt x="3504" y="1197"/>
                </a:lnTo>
                <a:lnTo>
                  <a:pt x="3513" y="1187"/>
                </a:lnTo>
                <a:lnTo>
                  <a:pt x="3518" y="1177"/>
                </a:lnTo>
                <a:lnTo>
                  <a:pt x="3520" y="1166"/>
                </a:lnTo>
                <a:lnTo>
                  <a:pt x="3516" y="1158"/>
                </a:lnTo>
                <a:lnTo>
                  <a:pt x="3510" y="1152"/>
                </a:lnTo>
                <a:lnTo>
                  <a:pt x="3500" y="1150"/>
                </a:lnTo>
                <a:lnTo>
                  <a:pt x="3489" y="1152"/>
                </a:lnTo>
                <a:lnTo>
                  <a:pt x="3478" y="1158"/>
                </a:lnTo>
                <a:lnTo>
                  <a:pt x="3469" y="1166"/>
                </a:lnTo>
                <a:lnTo>
                  <a:pt x="3463" y="1177"/>
                </a:lnTo>
                <a:lnTo>
                  <a:pt x="3462" y="1187"/>
                </a:lnTo>
                <a:lnTo>
                  <a:pt x="3465" y="1197"/>
                </a:lnTo>
                <a:lnTo>
                  <a:pt x="3473" y="1202"/>
                </a:lnTo>
                <a:lnTo>
                  <a:pt x="3483" y="1204"/>
                </a:lnTo>
                <a:close/>
                <a:moveTo>
                  <a:pt x="3473" y="1324"/>
                </a:moveTo>
                <a:lnTo>
                  <a:pt x="3474" y="1313"/>
                </a:lnTo>
                <a:lnTo>
                  <a:pt x="3470" y="1304"/>
                </a:lnTo>
                <a:lnTo>
                  <a:pt x="3463" y="1299"/>
                </a:lnTo>
                <a:lnTo>
                  <a:pt x="3453" y="1296"/>
                </a:lnTo>
                <a:lnTo>
                  <a:pt x="3441" y="1299"/>
                </a:lnTo>
                <a:lnTo>
                  <a:pt x="3431" y="1304"/>
                </a:lnTo>
                <a:lnTo>
                  <a:pt x="3421" y="1313"/>
                </a:lnTo>
                <a:lnTo>
                  <a:pt x="3415" y="1324"/>
                </a:lnTo>
                <a:lnTo>
                  <a:pt x="3414" y="1336"/>
                </a:lnTo>
                <a:lnTo>
                  <a:pt x="3417" y="1345"/>
                </a:lnTo>
                <a:lnTo>
                  <a:pt x="3425" y="1350"/>
                </a:lnTo>
                <a:lnTo>
                  <a:pt x="3435" y="1353"/>
                </a:lnTo>
                <a:lnTo>
                  <a:pt x="3447" y="1350"/>
                </a:lnTo>
                <a:lnTo>
                  <a:pt x="3457" y="1345"/>
                </a:lnTo>
                <a:lnTo>
                  <a:pt x="3466" y="1336"/>
                </a:lnTo>
                <a:lnTo>
                  <a:pt x="3473" y="1324"/>
                </a:lnTo>
                <a:close/>
                <a:moveTo>
                  <a:pt x="3367" y="1472"/>
                </a:moveTo>
                <a:lnTo>
                  <a:pt x="3366" y="1483"/>
                </a:lnTo>
                <a:lnTo>
                  <a:pt x="3369" y="1492"/>
                </a:lnTo>
                <a:lnTo>
                  <a:pt x="3377" y="1499"/>
                </a:lnTo>
                <a:lnTo>
                  <a:pt x="3387" y="1501"/>
                </a:lnTo>
                <a:lnTo>
                  <a:pt x="3399" y="1499"/>
                </a:lnTo>
                <a:lnTo>
                  <a:pt x="3410" y="1492"/>
                </a:lnTo>
                <a:lnTo>
                  <a:pt x="3419" y="1483"/>
                </a:lnTo>
                <a:lnTo>
                  <a:pt x="3426" y="1472"/>
                </a:lnTo>
                <a:lnTo>
                  <a:pt x="3427" y="1460"/>
                </a:lnTo>
                <a:lnTo>
                  <a:pt x="3423" y="1451"/>
                </a:lnTo>
                <a:lnTo>
                  <a:pt x="3416" y="1445"/>
                </a:lnTo>
                <a:lnTo>
                  <a:pt x="3406" y="1443"/>
                </a:lnTo>
                <a:lnTo>
                  <a:pt x="3394" y="1445"/>
                </a:lnTo>
                <a:lnTo>
                  <a:pt x="3383" y="1451"/>
                </a:lnTo>
                <a:lnTo>
                  <a:pt x="3373" y="1460"/>
                </a:lnTo>
                <a:lnTo>
                  <a:pt x="3367" y="1472"/>
                </a:lnTo>
                <a:close/>
                <a:moveTo>
                  <a:pt x="3319" y="1620"/>
                </a:moveTo>
                <a:lnTo>
                  <a:pt x="3318" y="1631"/>
                </a:lnTo>
                <a:lnTo>
                  <a:pt x="3321" y="1640"/>
                </a:lnTo>
                <a:lnTo>
                  <a:pt x="3328" y="1647"/>
                </a:lnTo>
                <a:lnTo>
                  <a:pt x="3340" y="1649"/>
                </a:lnTo>
                <a:lnTo>
                  <a:pt x="3352" y="1647"/>
                </a:lnTo>
                <a:lnTo>
                  <a:pt x="3363" y="1640"/>
                </a:lnTo>
                <a:lnTo>
                  <a:pt x="3372" y="1631"/>
                </a:lnTo>
                <a:lnTo>
                  <a:pt x="3379" y="1620"/>
                </a:lnTo>
                <a:lnTo>
                  <a:pt x="3381" y="1607"/>
                </a:lnTo>
                <a:lnTo>
                  <a:pt x="3377" y="1598"/>
                </a:lnTo>
                <a:lnTo>
                  <a:pt x="3369" y="1592"/>
                </a:lnTo>
                <a:lnTo>
                  <a:pt x="3359" y="1589"/>
                </a:lnTo>
                <a:lnTo>
                  <a:pt x="3346" y="1592"/>
                </a:lnTo>
                <a:lnTo>
                  <a:pt x="3335" y="1598"/>
                </a:lnTo>
                <a:lnTo>
                  <a:pt x="3325" y="1607"/>
                </a:lnTo>
                <a:lnTo>
                  <a:pt x="3319" y="1620"/>
                </a:lnTo>
                <a:close/>
                <a:moveTo>
                  <a:pt x="3271" y="1767"/>
                </a:moveTo>
                <a:lnTo>
                  <a:pt x="3269" y="1779"/>
                </a:lnTo>
                <a:lnTo>
                  <a:pt x="3273" y="1788"/>
                </a:lnTo>
                <a:lnTo>
                  <a:pt x="3280" y="1795"/>
                </a:lnTo>
                <a:lnTo>
                  <a:pt x="3292" y="1797"/>
                </a:lnTo>
                <a:lnTo>
                  <a:pt x="3305" y="1795"/>
                </a:lnTo>
                <a:lnTo>
                  <a:pt x="3316" y="1788"/>
                </a:lnTo>
                <a:lnTo>
                  <a:pt x="3326" y="1779"/>
                </a:lnTo>
                <a:lnTo>
                  <a:pt x="3333" y="1767"/>
                </a:lnTo>
                <a:lnTo>
                  <a:pt x="3334" y="1755"/>
                </a:lnTo>
                <a:lnTo>
                  <a:pt x="3331" y="1745"/>
                </a:lnTo>
                <a:lnTo>
                  <a:pt x="3322" y="1738"/>
                </a:lnTo>
                <a:lnTo>
                  <a:pt x="3311" y="1736"/>
                </a:lnTo>
                <a:lnTo>
                  <a:pt x="3299" y="1738"/>
                </a:lnTo>
                <a:lnTo>
                  <a:pt x="3287" y="1745"/>
                </a:lnTo>
                <a:lnTo>
                  <a:pt x="3277" y="1755"/>
                </a:lnTo>
                <a:lnTo>
                  <a:pt x="3271" y="1767"/>
                </a:lnTo>
                <a:close/>
                <a:moveTo>
                  <a:pt x="3223" y="1914"/>
                </a:moveTo>
                <a:lnTo>
                  <a:pt x="3221" y="1926"/>
                </a:lnTo>
                <a:lnTo>
                  <a:pt x="3225" y="1936"/>
                </a:lnTo>
                <a:lnTo>
                  <a:pt x="3232" y="1944"/>
                </a:lnTo>
                <a:lnTo>
                  <a:pt x="3245" y="1946"/>
                </a:lnTo>
                <a:lnTo>
                  <a:pt x="3257" y="1944"/>
                </a:lnTo>
                <a:lnTo>
                  <a:pt x="3269" y="1936"/>
                </a:lnTo>
                <a:lnTo>
                  <a:pt x="3279" y="1926"/>
                </a:lnTo>
                <a:lnTo>
                  <a:pt x="3286" y="1914"/>
                </a:lnTo>
                <a:lnTo>
                  <a:pt x="3288" y="1902"/>
                </a:lnTo>
                <a:lnTo>
                  <a:pt x="3284" y="1893"/>
                </a:lnTo>
                <a:lnTo>
                  <a:pt x="3276" y="1885"/>
                </a:lnTo>
                <a:lnTo>
                  <a:pt x="3264" y="1883"/>
                </a:lnTo>
                <a:lnTo>
                  <a:pt x="3252" y="1885"/>
                </a:lnTo>
                <a:lnTo>
                  <a:pt x="3240" y="1893"/>
                </a:lnTo>
                <a:lnTo>
                  <a:pt x="3229" y="1902"/>
                </a:lnTo>
                <a:lnTo>
                  <a:pt x="3223" y="1914"/>
                </a:lnTo>
                <a:close/>
                <a:moveTo>
                  <a:pt x="3240" y="2062"/>
                </a:moveTo>
                <a:lnTo>
                  <a:pt x="3241" y="2049"/>
                </a:lnTo>
                <a:lnTo>
                  <a:pt x="3238" y="2039"/>
                </a:lnTo>
                <a:lnTo>
                  <a:pt x="3229" y="2033"/>
                </a:lnTo>
                <a:lnTo>
                  <a:pt x="3217" y="2029"/>
                </a:lnTo>
                <a:lnTo>
                  <a:pt x="3204" y="2033"/>
                </a:lnTo>
                <a:lnTo>
                  <a:pt x="3192" y="2039"/>
                </a:lnTo>
                <a:lnTo>
                  <a:pt x="3181" y="2049"/>
                </a:lnTo>
                <a:lnTo>
                  <a:pt x="3174" y="2062"/>
                </a:lnTo>
                <a:lnTo>
                  <a:pt x="3173" y="2074"/>
                </a:lnTo>
                <a:lnTo>
                  <a:pt x="3177" y="2085"/>
                </a:lnTo>
                <a:lnTo>
                  <a:pt x="3184" y="2092"/>
                </a:lnTo>
                <a:lnTo>
                  <a:pt x="3197" y="2094"/>
                </a:lnTo>
                <a:lnTo>
                  <a:pt x="3210" y="2092"/>
                </a:lnTo>
                <a:lnTo>
                  <a:pt x="3222" y="2085"/>
                </a:lnTo>
                <a:lnTo>
                  <a:pt x="3232" y="2074"/>
                </a:lnTo>
                <a:lnTo>
                  <a:pt x="3240" y="2062"/>
                </a:lnTo>
                <a:close/>
                <a:moveTo>
                  <a:pt x="3126" y="2209"/>
                </a:moveTo>
                <a:lnTo>
                  <a:pt x="3125" y="2223"/>
                </a:lnTo>
                <a:lnTo>
                  <a:pt x="3128" y="2233"/>
                </a:lnTo>
                <a:lnTo>
                  <a:pt x="3136" y="2240"/>
                </a:lnTo>
                <a:lnTo>
                  <a:pt x="3149" y="2243"/>
                </a:lnTo>
                <a:lnTo>
                  <a:pt x="3163" y="2240"/>
                </a:lnTo>
                <a:lnTo>
                  <a:pt x="3175" y="2233"/>
                </a:lnTo>
                <a:lnTo>
                  <a:pt x="3187" y="2223"/>
                </a:lnTo>
                <a:lnTo>
                  <a:pt x="3193" y="2209"/>
                </a:lnTo>
                <a:lnTo>
                  <a:pt x="3195" y="2197"/>
                </a:lnTo>
                <a:lnTo>
                  <a:pt x="3191" y="2186"/>
                </a:lnTo>
                <a:lnTo>
                  <a:pt x="3182" y="2179"/>
                </a:lnTo>
                <a:lnTo>
                  <a:pt x="3170" y="2177"/>
                </a:lnTo>
                <a:lnTo>
                  <a:pt x="3157" y="2179"/>
                </a:lnTo>
                <a:lnTo>
                  <a:pt x="3144" y="2186"/>
                </a:lnTo>
                <a:lnTo>
                  <a:pt x="3133" y="2197"/>
                </a:lnTo>
                <a:lnTo>
                  <a:pt x="3126" y="2209"/>
                </a:lnTo>
                <a:close/>
                <a:moveTo>
                  <a:pt x="2866" y="3242"/>
                </a:moveTo>
                <a:lnTo>
                  <a:pt x="2868" y="3227"/>
                </a:lnTo>
                <a:lnTo>
                  <a:pt x="2864" y="3216"/>
                </a:lnTo>
                <a:lnTo>
                  <a:pt x="2853" y="3208"/>
                </a:lnTo>
                <a:lnTo>
                  <a:pt x="2840" y="3205"/>
                </a:lnTo>
                <a:lnTo>
                  <a:pt x="2825" y="3208"/>
                </a:lnTo>
                <a:lnTo>
                  <a:pt x="2810" y="3216"/>
                </a:lnTo>
                <a:lnTo>
                  <a:pt x="2798" y="3227"/>
                </a:lnTo>
                <a:lnTo>
                  <a:pt x="2790" y="3242"/>
                </a:lnTo>
                <a:lnTo>
                  <a:pt x="2789" y="3257"/>
                </a:lnTo>
                <a:lnTo>
                  <a:pt x="2793" y="3269"/>
                </a:lnTo>
                <a:lnTo>
                  <a:pt x="2802" y="3277"/>
                </a:lnTo>
                <a:lnTo>
                  <a:pt x="2816" y="3280"/>
                </a:lnTo>
                <a:lnTo>
                  <a:pt x="2832" y="3277"/>
                </a:lnTo>
                <a:lnTo>
                  <a:pt x="2846" y="3269"/>
                </a:lnTo>
                <a:lnTo>
                  <a:pt x="2858" y="3257"/>
                </a:lnTo>
                <a:lnTo>
                  <a:pt x="2866" y="3242"/>
                </a:lnTo>
                <a:close/>
                <a:moveTo>
                  <a:pt x="2819" y="3390"/>
                </a:moveTo>
                <a:lnTo>
                  <a:pt x="2821" y="3375"/>
                </a:lnTo>
                <a:lnTo>
                  <a:pt x="2817" y="3363"/>
                </a:lnTo>
                <a:lnTo>
                  <a:pt x="2807" y="3355"/>
                </a:lnTo>
                <a:lnTo>
                  <a:pt x="2793" y="3352"/>
                </a:lnTo>
                <a:lnTo>
                  <a:pt x="2777" y="3355"/>
                </a:lnTo>
                <a:lnTo>
                  <a:pt x="2763" y="3363"/>
                </a:lnTo>
                <a:lnTo>
                  <a:pt x="2750" y="3375"/>
                </a:lnTo>
                <a:lnTo>
                  <a:pt x="2743" y="3390"/>
                </a:lnTo>
                <a:lnTo>
                  <a:pt x="2741" y="3405"/>
                </a:lnTo>
                <a:lnTo>
                  <a:pt x="2745" y="3416"/>
                </a:lnTo>
                <a:lnTo>
                  <a:pt x="2754" y="3424"/>
                </a:lnTo>
                <a:lnTo>
                  <a:pt x="2769" y="3427"/>
                </a:lnTo>
                <a:lnTo>
                  <a:pt x="2784" y="3424"/>
                </a:lnTo>
                <a:lnTo>
                  <a:pt x="2799" y="3416"/>
                </a:lnTo>
                <a:lnTo>
                  <a:pt x="2811" y="3405"/>
                </a:lnTo>
                <a:lnTo>
                  <a:pt x="2819" y="3390"/>
                </a:lnTo>
                <a:close/>
                <a:moveTo>
                  <a:pt x="2772" y="3537"/>
                </a:moveTo>
                <a:lnTo>
                  <a:pt x="2774" y="3522"/>
                </a:lnTo>
                <a:lnTo>
                  <a:pt x="2770" y="3510"/>
                </a:lnTo>
                <a:lnTo>
                  <a:pt x="2760" y="3502"/>
                </a:lnTo>
                <a:lnTo>
                  <a:pt x="2745" y="3499"/>
                </a:lnTo>
                <a:lnTo>
                  <a:pt x="2730" y="3502"/>
                </a:lnTo>
                <a:lnTo>
                  <a:pt x="2715" y="3510"/>
                </a:lnTo>
                <a:lnTo>
                  <a:pt x="2702" y="3522"/>
                </a:lnTo>
                <a:lnTo>
                  <a:pt x="2695" y="3537"/>
                </a:lnTo>
                <a:lnTo>
                  <a:pt x="2693" y="3552"/>
                </a:lnTo>
                <a:lnTo>
                  <a:pt x="2697" y="3564"/>
                </a:lnTo>
                <a:lnTo>
                  <a:pt x="2707" y="3572"/>
                </a:lnTo>
                <a:lnTo>
                  <a:pt x="2721" y="3576"/>
                </a:lnTo>
                <a:lnTo>
                  <a:pt x="2737" y="3572"/>
                </a:lnTo>
                <a:lnTo>
                  <a:pt x="2751" y="3564"/>
                </a:lnTo>
                <a:lnTo>
                  <a:pt x="2764" y="3552"/>
                </a:lnTo>
                <a:lnTo>
                  <a:pt x="2772" y="3537"/>
                </a:lnTo>
                <a:close/>
                <a:moveTo>
                  <a:pt x="2725" y="3685"/>
                </a:moveTo>
                <a:lnTo>
                  <a:pt x="2727" y="3670"/>
                </a:lnTo>
                <a:lnTo>
                  <a:pt x="2723" y="3657"/>
                </a:lnTo>
                <a:lnTo>
                  <a:pt x="2713" y="3649"/>
                </a:lnTo>
                <a:lnTo>
                  <a:pt x="2698" y="3646"/>
                </a:lnTo>
                <a:lnTo>
                  <a:pt x="2682" y="3649"/>
                </a:lnTo>
                <a:lnTo>
                  <a:pt x="2668" y="3657"/>
                </a:lnTo>
                <a:lnTo>
                  <a:pt x="2655" y="3670"/>
                </a:lnTo>
                <a:lnTo>
                  <a:pt x="2647" y="3685"/>
                </a:lnTo>
                <a:lnTo>
                  <a:pt x="2645" y="3700"/>
                </a:lnTo>
                <a:lnTo>
                  <a:pt x="2649" y="3712"/>
                </a:lnTo>
                <a:lnTo>
                  <a:pt x="2659" y="3721"/>
                </a:lnTo>
                <a:lnTo>
                  <a:pt x="2674" y="3724"/>
                </a:lnTo>
                <a:lnTo>
                  <a:pt x="2690" y="3721"/>
                </a:lnTo>
                <a:lnTo>
                  <a:pt x="2704" y="3712"/>
                </a:lnTo>
                <a:lnTo>
                  <a:pt x="2717" y="3700"/>
                </a:lnTo>
                <a:lnTo>
                  <a:pt x="2725" y="3685"/>
                </a:lnTo>
                <a:close/>
                <a:moveTo>
                  <a:pt x="2651" y="3793"/>
                </a:moveTo>
                <a:lnTo>
                  <a:pt x="2635" y="3796"/>
                </a:lnTo>
                <a:lnTo>
                  <a:pt x="2620" y="3804"/>
                </a:lnTo>
                <a:lnTo>
                  <a:pt x="2607" y="3817"/>
                </a:lnTo>
                <a:lnTo>
                  <a:pt x="2599" y="3832"/>
                </a:lnTo>
                <a:lnTo>
                  <a:pt x="2597" y="3847"/>
                </a:lnTo>
                <a:lnTo>
                  <a:pt x="2602" y="3860"/>
                </a:lnTo>
                <a:lnTo>
                  <a:pt x="2611" y="3869"/>
                </a:lnTo>
                <a:lnTo>
                  <a:pt x="2626" y="3872"/>
                </a:lnTo>
                <a:lnTo>
                  <a:pt x="2642" y="3869"/>
                </a:lnTo>
                <a:lnTo>
                  <a:pt x="2657" y="3860"/>
                </a:lnTo>
                <a:lnTo>
                  <a:pt x="2670" y="3847"/>
                </a:lnTo>
                <a:lnTo>
                  <a:pt x="2678" y="3832"/>
                </a:lnTo>
                <a:lnTo>
                  <a:pt x="2680" y="3817"/>
                </a:lnTo>
                <a:lnTo>
                  <a:pt x="2676" y="3804"/>
                </a:lnTo>
                <a:lnTo>
                  <a:pt x="2666" y="3796"/>
                </a:lnTo>
                <a:lnTo>
                  <a:pt x="2651" y="3793"/>
                </a:lnTo>
                <a:close/>
                <a:moveTo>
                  <a:pt x="2631" y="3980"/>
                </a:moveTo>
                <a:lnTo>
                  <a:pt x="2633" y="3964"/>
                </a:lnTo>
                <a:lnTo>
                  <a:pt x="2629" y="3952"/>
                </a:lnTo>
                <a:lnTo>
                  <a:pt x="2619" y="3943"/>
                </a:lnTo>
                <a:lnTo>
                  <a:pt x="2604" y="3940"/>
                </a:lnTo>
                <a:lnTo>
                  <a:pt x="2588" y="3943"/>
                </a:lnTo>
                <a:lnTo>
                  <a:pt x="2573" y="3952"/>
                </a:lnTo>
                <a:lnTo>
                  <a:pt x="2559" y="3964"/>
                </a:lnTo>
                <a:lnTo>
                  <a:pt x="2551" y="3980"/>
                </a:lnTo>
                <a:lnTo>
                  <a:pt x="2550" y="3996"/>
                </a:lnTo>
                <a:lnTo>
                  <a:pt x="2554" y="4008"/>
                </a:lnTo>
                <a:lnTo>
                  <a:pt x="2564" y="4016"/>
                </a:lnTo>
                <a:lnTo>
                  <a:pt x="2579" y="4019"/>
                </a:lnTo>
                <a:lnTo>
                  <a:pt x="2595" y="4016"/>
                </a:lnTo>
                <a:lnTo>
                  <a:pt x="2610" y="4008"/>
                </a:lnTo>
                <a:lnTo>
                  <a:pt x="2623" y="3996"/>
                </a:lnTo>
                <a:lnTo>
                  <a:pt x="2631" y="3980"/>
                </a:lnTo>
                <a:close/>
                <a:moveTo>
                  <a:pt x="2584" y="4127"/>
                </a:moveTo>
                <a:lnTo>
                  <a:pt x="2585" y="4112"/>
                </a:lnTo>
                <a:lnTo>
                  <a:pt x="2581" y="4099"/>
                </a:lnTo>
                <a:lnTo>
                  <a:pt x="2571" y="4091"/>
                </a:lnTo>
                <a:lnTo>
                  <a:pt x="2556" y="4088"/>
                </a:lnTo>
                <a:lnTo>
                  <a:pt x="2540" y="4091"/>
                </a:lnTo>
                <a:lnTo>
                  <a:pt x="2525" y="4099"/>
                </a:lnTo>
                <a:lnTo>
                  <a:pt x="2512" y="4112"/>
                </a:lnTo>
                <a:lnTo>
                  <a:pt x="2504" y="4127"/>
                </a:lnTo>
                <a:lnTo>
                  <a:pt x="2502" y="4143"/>
                </a:lnTo>
                <a:lnTo>
                  <a:pt x="2507" y="4155"/>
                </a:lnTo>
                <a:lnTo>
                  <a:pt x="2516" y="4164"/>
                </a:lnTo>
                <a:lnTo>
                  <a:pt x="2531" y="4167"/>
                </a:lnTo>
                <a:lnTo>
                  <a:pt x="2547" y="4164"/>
                </a:lnTo>
                <a:lnTo>
                  <a:pt x="2563" y="4155"/>
                </a:lnTo>
                <a:lnTo>
                  <a:pt x="2576" y="4143"/>
                </a:lnTo>
                <a:lnTo>
                  <a:pt x="2584" y="4127"/>
                </a:lnTo>
                <a:close/>
                <a:moveTo>
                  <a:pt x="2509" y="4235"/>
                </a:moveTo>
                <a:lnTo>
                  <a:pt x="2493" y="4238"/>
                </a:lnTo>
                <a:lnTo>
                  <a:pt x="2478" y="4247"/>
                </a:lnTo>
                <a:lnTo>
                  <a:pt x="2464" y="4259"/>
                </a:lnTo>
                <a:lnTo>
                  <a:pt x="2456" y="4275"/>
                </a:lnTo>
                <a:lnTo>
                  <a:pt x="2454" y="4291"/>
                </a:lnTo>
                <a:lnTo>
                  <a:pt x="2459" y="4303"/>
                </a:lnTo>
                <a:lnTo>
                  <a:pt x="2469" y="4311"/>
                </a:lnTo>
                <a:lnTo>
                  <a:pt x="2484" y="4315"/>
                </a:lnTo>
                <a:lnTo>
                  <a:pt x="2500" y="4311"/>
                </a:lnTo>
                <a:lnTo>
                  <a:pt x="2515" y="4303"/>
                </a:lnTo>
                <a:lnTo>
                  <a:pt x="2529" y="4291"/>
                </a:lnTo>
                <a:lnTo>
                  <a:pt x="2537" y="4275"/>
                </a:lnTo>
                <a:lnTo>
                  <a:pt x="2539" y="4259"/>
                </a:lnTo>
                <a:lnTo>
                  <a:pt x="2534" y="4247"/>
                </a:lnTo>
                <a:lnTo>
                  <a:pt x="2524" y="4238"/>
                </a:lnTo>
                <a:lnTo>
                  <a:pt x="2509" y="4235"/>
                </a:lnTo>
                <a:close/>
                <a:moveTo>
                  <a:pt x="2489" y="4423"/>
                </a:moveTo>
                <a:lnTo>
                  <a:pt x="2491" y="4406"/>
                </a:lnTo>
                <a:lnTo>
                  <a:pt x="2487" y="4394"/>
                </a:lnTo>
                <a:lnTo>
                  <a:pt x="2477" y="4385"/>
                </a:lnTo>
                <a:lnTo>
                  <a:pt x="2462" y="4382"/>
                </a:lnTo>
                <a:lnTo>
                  <a:pt x="2445" y="4385"/>
                </a:lnTo>
                <a:lnTo>
                  <a:pt x="2430" y="4394"/>
                </a:lnTo>
                <a:lnTo>
                  <a:pt x="2417" y="4406"/>
                </a:lnTo>
                <a:lnTo>
                  <a:pt x="2409" y="4423"/>
                </a:lnTo>
                <a:lnTo>
                  <a:pt x="2407" y="4438"/>
                </a:lnTo>
                <a:lnTo>
                  <a:pt x="2411" y="4450"/>
                </a:lnTo>
                <a:lnTo>
                  <a:pt x="2421" y="4459"/>
                </a:lnTo>
                <a:lnTo>
                  <a:pt x="2437" y="4463"/>
                </a:lnTo>
                <a:lnTo>
                  <a:pt x="2453" y="4459"/>
                </a:lnTo>
                <a:lnTo>
                  <a:pt x="2468" y="4450"/>
                </a:lnTo>
                <a:lnTo>
                  <a:pt x="2481" y="4438"/>
                </a:lnTo>
                <a:lnTo>
                  <a:pt x="2489" y="4423"/>
                </a:lnTo>
                <a:close/>
                <a:moveTo>
                  <a:pt x="2442" y="4570"/>
                </a:moveTo>
                <a:lnTo>
                  <a:pt x="2444" y="4555"/>
                </a:lnTo>
                <a:lnTo>
                  <a:pt x="2439" y="4541"/>
                </a:lnTo>
                <a:lnTo>
                  <a:pt x="2430" y="4533"/>
                </a:lnTo>
                <a:lnTo>
                  <a:pt x="2414" y="4530"/>
                </a:lnTo>
                <a:lnTo>
                  <a:pt x="2398" y="4533"/>
                </a:lnTo>
                <a:lnTo>
                  <a:pt x="2383" y="4541"/>
                </a:lnTo>
                <a:lnTo>
                  <a:pt x="2370" y="4555"/>
                </a:lnTo>
                <a:lnTo>
                  <a:pt x="2362" y="4570"/>
                </a:lnTo>
                <a:lnTo>
                  <a:pt x="2360" y="4585"/>
                </a:lnTo>
                <a:lnTo>
                  <a:pt x="2364" y="4598"/>
                </a:lnTo>
                <a:lnTo>
                  <a:pt x="2374" y="4607"/>
                </a:lnTo>
                <a:lnTo>
                  <a:pt x="2389" y="4610"/>
                </a:lnTo>
                <a:lnTo>
                  <a:pt x="2405" y="4607"/>
                </a:lnTo>
                <a:lnTo>
                  <a:pt x="2421" y="4598"/>
                </a:lnTo>
                <a:lnTo>
                  <a:pt x="2434" y="4585"/>
                </a:lnTo>
                <a:lnTo>
                  <a:pt x="2442" y="4570"/>
                </a:lnTo>
                <a:close/>
                <a:moveTo>
                  <a:pt x="2395" y="4717"/>
                </a:moveTo>
                <a:lnTo>
                  <a:pt x="2396" y="4702"/>
                </a:lnTo>
                <a:lnTo>
                  <a:pt x="2392" y="4689"/>
                </a:lnTo>
                <a:lnTo>
                  <a:pt x="2382" y="4680"/>
                </a:lnTo>
                <a:lnTo>
                  <a:pt x="2367" y="4677"/>
                </a:lnTo>
                <a:lnTo>
                  <a:pt x="2351" y="4680"/>
                </a:lnTo>
                <a:lnTo>
                  <a:pt x="2336" y="4689"/>
                </a:lnTo>
                <a:lnTo>
                  <a:pt x="2322" y="4702"/>
                </a:lnTo>
                <a:lnTo>
                  <a:pt x="2314" y="4717"/>
                </a:lnTo>
                <a:lnTo>
                  <a:pt x="2312" y="4733"/>
                </a:lnTo>
                <a:lnTo>
                  <a:pt x="2317" y="4746"/>
                </a:lnTo>
                <a:lnTo>
                  <a:pt x="2327" y="4755"/>
                </a:lnTo>
                <a:lnTo>
                  <a:pt x="2342" y="4758"/>
                </a:lnTo>
                <a:lnTo>
                  <a:pt x="2358" y="4755"/>
                </a:lnTo>
                <a:lnTo>
                  <a:pt x="2373" y="4746"/>
                </a:lnTo>
                <a:lnTo>
                  <a:pt x="2387" y="4733"/>
                </a:lnTo>
                <a:lnTo>
                  <a:pt x="2395" y="4717"/>
                </a:lnTo>
                <a:close/>
                <a:moveTo>
                  <a:pt x="2347" y="4865"/>
                </a:moveTo>
                <a:lnTo>
                  <a:pt x="2349" y="4849"/>
                </a:lnTo>
                <a:lnTo>
                  <a:pt x="2345" y="4837"/>
                </a:lnTo>
                <a:lnTo>
                  <a:pt x="2335" y="4828"/>
                </a:lnTo>
                <a:lnTo>
                  <a:pt x="2320" y="4824"/>
                </a:lnTo>
                <a:lnTo>
                  <a:pt x="2303" y="4828"/>
                </a:lnTo>
                <a:lnTo>
                  <a:pt x="2288" y="4837"/>
                </a:lnTo>
                <a:lnTo>
                  <a:pt x="2275" y="4849"/>
                </a:lnTo>
                <a:lnTo>
                  <a:pt x="2267" y="4865"/>
                </a:lnTo>
                <a:lnTo>
                  <a:pt x="2265" y="4880"/>
                </a:lnTo>
                <a:lnTo>
                  <a:pt x="2269" y="4893"/>
                </a:lnTo>
                <a:lnTo>
                  <a:pt x="2279" y="4902"/>
                </a:lnTo>
                <a:lnTo>
                  <a:pt x="2294" y="4905"/>
                </a:lnTo>
                <a:lnTo>
                  <a:pt x="2311" y="4902"/>
                </a:lnTo>
                <a:lnTo>
                  <a:pt x="2326" y="4893"/>
                </a:lnTo>
                <a:lnTo>
                  <a:pt x="2339" y="4880"/>
                </a:lnTo>
                <a:lnTo>
                  <a:pt x="2347" y="4865"/>
                </a:lnTo>
                <a:close/>
                <a:moveTo>
                  <a:pt x="2300" y="5012"/>
                </a:moveTo>
                <a:lnTo>
                  <a:pt x="2302" y="4997"/>
                </a:lnTo>
                <a:lnTo>
                  <a:pt x="2297" y="4984"/>
                </a:lnTo>
                <a:lnTo>
                  <a:pt x="2288" y="4976"/>
                </a:lnTo>
                <a:lnTo>
                  <a:pt x="2272" y="4972"/>
                </a:lnTo>
                <a:lnTo>
                  <a:pt x="2256" y="4976"/>
                </a:lnTo>
                <a:lnTo>
                  <a:pt x="2241" y="4984"/>
                </a:lnTo>
                <a:lnTo>
                  <a:pt x="2227" y="4997"/>
                </a:lnTo>
                <a:lnTo>
                  <a:pt x="2219" y="5012"/>
                </a:lnTo>
                <a:lnTo>
                  <a:pt x="2218" y="5028"/>
                </a:lnTo>
                <a:lnTo>
                  <a:pt x="2222" y="5041"/>
                </a:lnTo>
                <a:lnTo>
                  <a:pt x="2232" y="5049"/>
                </a:lnTo>
                <a:lnTo>
                  <a:pt x="2247" y="5052"/>
                </a:lnTo>
                <a:lnTo>
                  <a:pt x="2263" y="5049"/>
                </a:lnTo>
                <a:lnTo>
                  <a:pt x="2278" y="5041"/>
                </a:lnTo>
                <a:lnTo>
                  <a:pt x="2292" y="5028"/>
                </a:lnTo>
                <a:lnTo>
                  <a:pt x="2300" y="5012"/>
                </a:lnTo>
                <a:close/>
                <a:moveTo>
                  <a:pt x="2253" y="5159"/>
                </a:moveTo>
                <a:lnTo>
                  <a:pt x="2254" y="5144"/>
                </a:lnTo>
                <a:lnTo>
                  <a:pt x="2250" y="5132"/>
                </a:lnTo>
                <a:lnTo>
                  <a:pt x="2240" y="5123"/>
                </a:lnTo>
                <a:lnTo>
                  <a:pt x="2225" y="5120"/>
                </a:lnTo>
                <a:lnTo>
                  <a:pt x="2209" y="5123"/>
                </a:lnTo>
                <a:lnTo>
                  <a:pt x="2193" y="5132"/>
                </a:lnTo>
                <a:lnTo>
                  <a:pt x="2180" y="5144"/>
                </a:lnTo>
                <a:lnTo>
                  <a:pt x="2172" y="5159"/>
                </a:lnTo>
                <a:lnTo>
                  <a:pt x="2170" y="5176"/>
                </a:lnTo>
                <a:lnTo>
                  <a:pt x="2175" y="5188"/>
                </a:lnTo>
                <a:lnTo>
                  <a:pt x="2184" y="5197"/>
                </a:lnTo>
                <a:lnTo>
                  <a:pt x="2200" y="5200"/>
                </a:lnTo>
                <a:lnTo>
                  <a:pt x="2216" y="5197"/>
                </a:lnTo>
                <a:lnTo>
                  <a:pt x="2231" y="5188"/>
                </a:lnTo>
                <a:lnTo>
                  <a:pt x="2245" y="5176"/>
                </a:lnTo>
                <a:lnTo>
                  <a:pt x="2253" y="5159"/>
                </a:lnTo>
                <a:close/>
                <a:moveTo>
                  <a:pt x="2205" y="5308"/>
                </a:moveTo>
                <a:lnTo>
                  <a:pt x="2207" y="5292"/>
                </a:lnTo>
                <a:lnTo>
                  <a:pt x="2202" y="5279"/>
                </a:lnTo>
                <a:lnTo>
                  <a:pt x="2193" y="5271"/>
                </a:lnTo>
                <a:lnTo>
                  <a:pt x="2177" y="5268"/>
                </a:lnTo>
                <a:lnTo>
                  <a:pt x="2161" y="5271"/>
                </a:lnTo>
                <a:lnTo>
                  <a:pt x="2146" y="5279"/>
                </a:lnTo>
                <a:lnTo>
                  <a:pt x="2133" y="5292"/>
                </a:lnTo>
                <a:lnTo>
                  <a:pt x="2125" y="5308"/>
                </a:lnTo>
                <a:lnTo>
                  <a:pt x="2123" y="5323"/>
                </a:lnTo>
                <a:lnTo>
                  <a:pt x="2128" y="5335"/>
                </a:lnTo>
                <a:lnTo>
                  <a:pt x="2137" y="5344"/>
                </a:lnTo>
                <a:lnTo>
                  <a:pt x="2152" y="5347"/>
                </a:lnTo>
                <a:lnTo>
                  <a:pt x="2169" y="5344"/>
                </a:lnTo>
                <a:lnTo>
                  <a:pt x="2184" y="5335"/>
                </a:lnTo>
                <a:lnTo>
                  <a:pt x="2197" y="5323"/>
                </a:lnTo>
                <a:lnTo>
                  <a:pt x="2205" y="5308"/>
                </a:lnTo>
                <a:close/>
                <a:moveTo>
                  <a:pt x="2157" y="5455"/>
                </a:moveTo>
                <a:lnTo>
                  <a:pt x="2159" y="5439"/>
                </a:lnTo>
                <a:lnTo>
                  <a:pt x="2155" y="5427"/>
                </a:lnTo>
                <a:lnTo>
                  <a:pt x="2145" y="5418"/>
                </a:lnTo>
                <a:lnTo>
                  <a:pt x="2130" y="5415"/>
                </a:lnTo>
                <a:lnTo>
                  <a:pt x="2114" y="5418"/>
                </a:lnTo>
                <a:lnTo>
                  <a:pt x="2099" y="5427"/>
                </a:lnTo>
                <a:lnTo>
                  <a:pt x="2086" y="5439"/>
                </a:lnTo>
                <a:lnTo>
                  <a:pt x="2078" y="5455"/>
                </a:lnTo>
                <a:lnTo>
                  <a:pt x="2076" y="5470"/>
                </a:lnTo>
                <a:lnTo>
                  <a:pt x="2080" y="5483"/>
                </a:lnTo>
                <a:lnTo>
                  <a:pt x="2090" y="5492"/>
                </a:lnTo>
                <a:lnTo>
                  <a:pt x="2105" y="5495"/>
                </a:lnTo>
                <a:lnTo>
                  <a:pt x="2121" y="5492"/>
                </a:lnTo>
                <a:lnTo>
                  <a:pt x="2136" y="5483"/>
                </a:lnTo>
                <a:lnTo>
                  <a:pt x="2149" y="5470"/>
                </a:lnTo>
                <a:lnTo>
                  <a:pt x="2157" y="5455"/>
                </a:lnTo>
                <a:close/>
                <a:moveTo>
                  <a:pt x="2110" y="5603"/>
                </a:moveTo>
                <a:lnTo>
                  <a:pt x="2111" y="5588"/>
                </a:lnTo>
                <a:lnTo>
                  <a:pt x="2107" y="5574"/>
                </a:lnTo>
                <a:lnTo>
                  <a:pt x="2097" y="5566"/>
                </a:lnTo>
                <a:lnTo>
                  <a:pt x="2083" y="5563"/>
                </a:lnTo>
                <a:lnTo>
                  <a:pt x="2067" y="5566"/>
                </a:lnTo>
                <a:lnTo>
                  <a:pt x="2052" y="5574"/>
                </a:lnTo>
                <a:lnTo>
                  <a:pt x="2039" y="5588"/>
                </a:lnTo>
                <a:lnTo>
                  <a:pt x="2031" y="5603"/>
                </a:lnTo>
                <a:lnTo>
                  <a:pt x="2029" y="5618"/>
                </a:lnTo>
                <a:lnTo>
                  <a:pt x="2033" y="5631"/>
                </a:lnTo>
                <a:lnTo>
                  <a:pt x="2043" y="5639"/>
                </a:lnTo>
                <a:lnTo>
                  <a:pt x="2058" y="5642"/>
                </a:lnTo>
                <a:lnTo>
                  <a:pt x="2074" y="5639"/>
                </a:lnTo>
                <a:lnTo>
                  <a:pt x="2089" y="5631"/>
                </a:lnTo>
                <a:lnTo>
                  <a:pt x="2102" y="5618"/>
                </a:lnTo>
                <a:lnTo>
                  <a:pt x="2110" y="5603"/>
                </a:lnTo>
                <a:close/>
                <a:moveTo>
                  <a:pt x="2062" y="5750"/>
                </a:moveTo>
                <a:lnTo>
                  <a:pt x="2064" y="5735"/>
                </a:lnTo>
                <a:lnTo>
                  <a:pt x="2059" y="5723"/>
                </a:lnTo>
                <a:lnTo>
                  <a:pt x="2050" y="5714"/>
                </a:lnTo>
                <a:lnTo>
                  <a:pt x="2035" y="5711"/>
                </a:lnTo>
                <a:lnTo>
                  <a:pt x="2019" y="5714"/>
                </a:lnTo>
                <a:lnTo>
                  <a:pt x="2005" y="5723"/>
                </a:lnTo>
                <a:lnTo>
                  <a:pt x="1992" y="5735"/>
                </a:lnTo>
                <a:lnTo>
                  <a:pt x="1984" y="5750"/>
                </a:lnTo>
                <a:lnTo>
                  <a:pt x="1982" y="5765"/>
                </a:lnTo>
                <a:lnTo>
                  <a:pt x="1986" y="5778"/>
                </a:lnTo>
                <a:lnTo>
                  <a:pt x="1996" y="5786"/>
                </a:lnTo>
                <a:lnTo>
                  <a:pt x="2011" y="5789"/>
                </a:lnTo>
                <a:lnTo>
                  <a:pt x="2026" y="5786"/>
                </a:lnTo>
                <a:lnTo>
                  <a:pt x="2041" y="5778"/>
                </a:lnTo>
                <a:lnTo>
                  <a:pt x="2054" y="5765"/>
                </a:lnTo>
                <a:lnTo>
                  <a:pt x="2062" y="5750"/>
                </a:lnTo>
                <a:close/>
                <a:moveTo>
                  <a:pt x="2014" y="5897"/>
                </a:moveTo>
                <a:lnTo>
                  <a:pt x="2016" y="5883"/>
                </a:lnTo>
                <a:lnTo>
                  <a:pt x="2012" y="5871"/>
                </a:lnTo>
                <a:lnTo>
                  <a:pt x="2002" y="5863"/>
                </a:lnTo>
                <a:lnTo>
                  <a:pt x="1988" y="5859"/>
                </a:lnTo>
                <a:lnTo>
                  <a:pt x="1972" y="5863"/>
                </a:lnTo>
                <a:lnTo>
                  <a:pt x="1957" y="5871"/>
                </a:lnTo>
                <a:lnTo>
                  <a:pt x="1944" y="5883"/>
                </a:lnTo>
                <a:lnTo>
                  <a:pt x="1937" y="5897"/>
                </a:lnTo>
                <a:lnTo>
                  <a:pt x="1935" y="5913"/>
                </a:lnTo>
                <a:lnTo>
                  <a:pt x="1939" y="5925"/>
                </a:lnTo>
                <a:lnTo>
                  <a:pt x="1949" y="5933"/>
                </a:lnTo>
                <a:lnTo>
                  <a:pt x="1963" y="5936"/>
                </a:lnTo>
                <a:lnTo>
                  <a:pt x="1979" y="5933"/>
                </a:lnTo>
                <a:lnTo>
                  <a:pt x="1993" y="5925"/>
                </a:lnTo>
                <a:lnTo>
                  <a:pt x="2006" y="5913"/>
                </a:lnTo>
                <a:lnTo>
                  <a:pt x="2014" y="5897"/>
                </a:lnTo>
                <a:close/>
                <a:moveTo>
                  <a:pt x="1966" y="6045"/>
                </a:moveTo>
                <a:lnTo>
                  <a:pt x="1968" y="6030"/>
                </a:lnTo>
                <a:lnTo>
                  <a:pt x="1964" y="6018"/>
                </a:lnTo>
                <a:lnTo>
                  <a:pt x="1955" y="6010"/>
                </a:lnTo>
                <a:lnTo>
                  <a:pt x="1940" y="6007"/>
                </a:lnTo>
                <a:lnTo>
                  <a:pt x="1925" y="6010"/>
                </a:lnTo>
                <a:lnTo>
                  <a:pt x="1910" y="6018"/>
                </a:lnTo>
                <a:lnTo>
                  <a:pt x="1897" y="6030"/>
                </a:lnTo>
                <a:lnTo>
                  <a:pt x="1890" y="6045"/>
                </a:lnTo>
                <a:lnTo>
                  <a:pt x="1888" y="6060"/>
                </a:lnTo>
                <a:lnTo>
                  <a:pt x="1892" y="6072"/>
                </a:lnTo>
                <a:lnTo>
                  <a:pt x="1902" y="6080"/>
                </a:lnTo>
                <a:lnTo>
                  <a:pt x="1916" y="6083"/>
                </a:lnTo>
                <a:lnTo>
                  <a:pt x="1932" y="6080"/>
                </a:lnTo>
                <a:lnTo>
                  <a:pt x="1946" y="6072"/>
                </a:lnTo>
                <a:lnTo>
                  <a:pt x="1959" y="6060"/>
                </a:lnTo>
                <a:lnTo>
                  <a:pt x="1966" y="6045"/>
                </a:lnTo>
                <a:close/>
                <a:moveTo>
                  <a:pt x="1893" y="6155"/>
                </a:moveTo>
                <a:lnTo>
                  <a:pt x="1877" y="6158"/>
                </a:lnTo>
                <a:lnTo>
                  <a:pt x="1863" y="6166"/>
                </a:lnTo>
                <a:lnTo>
                  <a:pt x="1850" y="6178"/>
                </a:lnTo>
                <a:lnTo>
                  <a:pt x="1843" y="6193"/>
                </a:lnTo>
                <a:lnTo>
                  <a:pt x="1841" y="6207"/>
                </a:lnTo>
                <a:lnTo>
                  <a:pt x="1845" y="6219"/>
                </a:lnTo>
                <a:lnTo>
                  <a:pt x="1854" y="6227"/>
                </a:lnTo>
                <a:lnTo>
                  <a:pt x="1869" y="6230"/>
                </a:lnTo>
                <a:lnTo>
                  <a:pt x="1884" y="6227"/>
                </a:lnTo>
                <a:lnTo>
                  <a:pt x="1898" y="6219"/>
                </a:lnTo>
                <a:lnTo>
                  <a:pt x="1911" y="6207"/>
                </a:lnTo>
                <a:lnTo>
                  <a:pt x="1919" y="6193"/>
                </a:lnTo>
                <a:lnTo>
                  <a:pt x="1920" y="6178"/>
                </a:lnTo>
                <a:lnTo>
                  <a:pt x="1916" y="6166"/>
                </a:lnTo>
                <a:lnTo>
                  <a:pt x="1907" y="6158"/>
                </a:lnTo>
                <a:lnTo>
                  <a:pt x="1893" y="6155"/>
                </a:lnTo>
                <a:close/>
                <a:moveTo>
                  <a:pt x="1871" y="6340"/>
                </a:moveTo>
                <a:lnTo>
                  <a:pt x="1872" y="6325"/>
                </a:lnTo>
                <a:lnTo>
                  <a:pt x="1868" y="6314"/>
                </a:lnTo>
                <a:lnTo>
                  <a:pt x="1859" y="6306"/>
                </a:lnTo>
                <a:lnTo>
                  <a:pt x="1845" y="6303"/>
                </a:lnTo>
                <a:lnTo>
                  <a:pt x="1830" y="6306"/>
                </a:lnTo>
                <a:lnTo>
                  <a:pt x="1816" y="6314"/>
                </a:lnTo>
                <a:lnTo>
                  <a:pt x="1803" y="6325"/>
                </a:lnTo>
                <a:lnTo>
                  <a:pt x="1796" y="6340"/>
                </a:lnTo>
                <a:lnTo>
                  <a:pt x="1794" y="6355"/>
                </a:lnTo>
                <a:lnTo>
                  <a:pt x="1798" y="6366"/>
                </a:lnTo>
                <a:lnTo>
                  <a:pt x="1807" y="6374"/>
                </a:lnTo>
                <a:lnTo>
                  <a:pt x="1822" y="6378"/>
                </a:lnTo>
                <a:lnTo>
                  <a:pt x="1837" y="6374"/>
                </a:lnTo>
                <a:lnTo>
                  <a:pt x="1851" y="6366"/>
                </a:lnTo>
                <a:lnTo>
                  <a:pt x="1863" y="6355"/>
                </a:lnTo>
                <a:lnTo>
                  <a:pt x="1871" y="6340"/>
                </a:lnTo>
                <a:close/>
                <a:moveTo>
                  <a:pt x="1823" y="6488"/>
                </a:moveTo>
                <a:lnTo>
                  <a:pt x="1824" y="6474"/>
                </a:lnTo>
                <a:lnTo>
                  <a:pt x="1820" y="6462"/>
                </a:lnTo>
                <a:lnTo>
                  <a:pt x="1811" y="6454"/>
                </a:lnTo>
                <a:lnTo>
                  <a:pt x="1797" y="6451"/>
                </a:lnTo>
                <a:lnTo>
                  <a:pt x="1783" y="6454"/>
                </a:lnTo>
                <a:lnTo>
                  <a:pt x="1769" y="6462"/>
                </a:lnTo>
                <a:lnTo>
                  <a:pt x="1757" y="6474"/>
                </a:lnTo>
                <a:lnTo>
                  <a:pt x="1749" y="6488"/>
                </a:lnTo>
                <a:lnTo>
                  <a:pt x="1748" y="6502"/>
                </a:lnTo>
                <a:lnTo>
                  <a:pt x="1752" y="6513"/>
                </a:lnTo>
                <a:lnTo>
                  <a:pt x="1762" y="6522"/>
                </a:lnTo>
                <a:lnTo>
                  <a:pt x="1774" y="6524"/>
                </a:lnTo>
                <a:lnTo>
                  <a:pt x="1789" y="6522"/>
                </a:lnTo>
                <a:lnTo>
                  <a:pt x="1803" y="6513"/>
                </a:lnTo>
                <a:lnTo>
                  <a:pt x="1815" y="6502"/>
                </a:lnTo>
                <a:lnTo>
                  <a:pt x="1823" y="6488"/>
                </a:lnTo>
                <a:close/>
                <a:moveTo>
                  <a:pt x="1775" y="6635"/>
                </a:moveTo>
                <a:lnTo>
                  <a:pt x="1776" y="6621"/>
                </a:lnTo>
                <a:lnTo>
                  <a:pt x="1772" y="6609"/>
                </a:lnTo>
                <a:lnTo>
                  <a:pt x="1764" y="6602"/>
                </a:lnTo>
                <a:lnTo>
                  <a:pt x="1750" y="6599"/>
                </a:lnTo>
                <a:lnTo>
                  <a:pt x="1735" y="6602"/>
                </a:lnTo>
                <a:lnTo>
                  <a:pt x="1722" y="6609"/>
                </a:lnTo>
                <a:lnTo>
                  <a:pt x="1710" y="6621"/>
                </a:lnTo>
                <a:lnTo>
                  <a:pt x="1702" y="6635"/>
                </a:lnTo>
                <a:lnTo>
                  <a:pt x="1701" y="6649"/>
                </a:lnTo>
                <a:lnTo>
                  <a:pt x="1705" y="6661"/>
                </a:lnTo>
                <a:lnTo>
                  <a:pt x="1714" y="6669"/>
                </a:lnTo>
                <a:lnTo>
                  <a:pt x="1727" y="6671"/>
                </a:lnTo>
                <a:lnTo>
                  <a:pt x="1742" y="6669"/>
                </a:lnTo>
                <a:lnTo>
                  <a:pt x="1755" y="6661"/>
                </a:lnTo>
                <a:lnTo>
                  <a:pt x="1768" y="6649"/>
                </a:lnTo>
                <a:lnTo>
                  <a:pt x="1775" y="6635"/>
                </a:lnTo>
                <a:close/>
                <a:moveTo>
                  <a:pt x="1727" y="6782"/>
                </a:moveTo>
                <a:lnTo>
                  <a:pt x="1728" y="6769"/>
                </a:lnTo>
                <a:lnTo>
                  <a:pt x="1724" y="6758"/>
                </a:lnTo>
                <a:lnTo>
                  <a:pt x="1716" y="6751"/>
                </a:lnTo>
                <a:lnTo>
                  <a:pt x="1702" y="6747"/>
                </a:lnTo>
                <a:lnTo>
                  <a:pt x="1688" y="6751"/>
                </a:lnTo>
                <a:lnTo>
                  <a:pt x="1675" y="6758"/>
                </a:lnTo>
                <a:lnTo>
                  <a:pt x="1663" y="6769"/>
                </a:lnTo>
                <a:lnTo>
                  <a:pt x="1656" y="6782"/>
                </a:lnTo>
                <a:lnTo>
                  <a:pt x="1654" y="6797"/>
                </a:lnTo>
                <a:lnTo>
                  <a:pt x="1658" y="6808"/>
                </a:lnTo>
                <a:lnTo>
                  <a:pt x="1668" y="6815"/>
                </a:lnTo>
                <a:lnTo>
                  <a:pt x="1680" y="6818"/>
                </a:lnTo>
                <a:lnTo>
                  <a:pt x="1694" y="6815"/>
                </a:lnTo>
                <a:lnTo>
                  <a:pt x="1708" y="6808"/>
                </a:lnTo>
                <a:lnTo>
                  <a:pt x="1720" y="6797"/>
                </a:lnTo>
                <a:lnTo>
                  <a:pt x="1727" y="6782"/>
                </a:lnTo>
                <a:close/>
                <a:moveTo>
                  <a:pt x="1678" y="6930"/>
                </a:moveTo>
                <a:lnTo>
                  <a:pt x="1680" y="6917"/>
                </a:lnTo>
                <a:lnTo>
                  <a:pt x="1676" y="6906"/>
                </a:lnTo>
                <a:lnTo>
                  <a:pt x="1668" y="6899"/>
                </a:lnTo>
                <a:lnTo>
                  <a:pt x="1655" y="6896"/>
                </a:lnTo>
                <a:lnTo>
                  <a:pt x="1641" y="6899"/>
                </a:lnTo>
                <a:lnTo>
                  <a:pt x="1628" y="6906"/>
                </a:lnTo>
                <a:lnTo>
                  <a:pt x="1616" y="6917"/>
                </a:lnTo>
                <a:lnTo>
                  <a:pt x="1609" y="6930"/>
                </a:lnTo>
                <a:lnTo>
                  <a:pt x="1608" y="6944"/>
                </a:lnTo>
                <a:lnTo>
                  <a:pt x="1611" y="6955"/>
                </a:lnTo>
                <a:lnTo>
                  <a:pt x="1621" y="6962"/>
                </a:lnTo>
                <a:lnTo>
                  <a:pt x="1633" y="6964"/>
                </a:lnTo>
                <a:lnTo>
                  <a:pt x="1647" y="6962"/>
                </a:lnTo>
                <a:lnTo>
                  <a:pt x="1660" y="6955"/>
                </a:lnTo>
                <a:lnTo>
                  <a:pt x="1672" y="6944"/>
                </a:lnTo>
                <a:lnTo>
                  <a:pt x="1678" y="6930"/>
                </a:lnTo>
                <a:close/>
                <a:moveTo>
                  <a:pt x="1631" y="7078"/>
                </a:moveTo>
                <a:lnTo>
                  <a:pt x="1632" y="7064"/>
                </a:lnTo>
                <a:lnTo>
                  <a:pt x="1628" y="7054"/>
                </a:lnTo>
                <a:lnTo>
                  <a:pt x="1620" y="7047"/>
                </a:lnTo>
                <a:lnTo>
                  <a:pt x="1607" y="7044"/>
                </a:lnTo>
                <a:lnTo>
                  <a:pt x="1593" y="7047"/>
                </a:lnTo>
                <a:lnTo>
                  <a:pt x="1581" y="7054"/>
                </a:lnTo>
                <a:lnTo>
                  <a:pt x="1569" y="7064"/>
                </a:lnTo>
                <a:lnTo>
                  <a:pt x="1562" y="7078"/>
                </a:lnTo>
                <a:lnTo>
                  <a:pt x="1561" y="7091"/>
                </a:lnTo>
                <a:lnTo>
                  <a:pt x="1564" y="7102"/>
                </a:lnTo>
                <a:lnTo>
                  <a:pt x="1574" y="7109"/>
                </a:lnTo>
                <a:lnTo>
                  <a:pt x="1586" y="7111"/>
                </a:lnTo>
                <a:lnTo>
                  <a:pt x="1600" y="7109"/>
                </a:lnTo>
                <a:lnTo>
                  <a:pt x="1612" y="7102"/>
                </a:lnTo>
                <a:lnTo>
                  <a:pt x="1624" y="7091"/>
                </a:lnTo>
                <a:lnTo>
                  <a:pt x="1631" y="7078"/>
                </a:lnTo>
                <a:close/>
                <a:moveTo>
                  <a:pt x="1583" y="7226"/>
                </a:moveTo>
                <a:lnTo>
                  <a:pt x="1584" y="7212"/>
                </a:lnTo>
                <a:lnTo>
                  <a:pt x="1580" y="7202"/>
                </a:lnTo>
                <a:lnTo>
                  <a:pt x="1572" y="7195"/>
                </a:lnTo>
                <a:lnTo>
                  <a:pt x="1559" y="7192"/>
                </a:lnTo>
                <a:lnTo>
                  <a:pt x="1546" y="7195"/>
                </a:lnTo>
                <a:lnTo>
                  <a:pt x="1534" y="7202"/>
                </a:lnTo>
                <a:lnTo>
                  <a:pt x="1522" y="7212"/>
                </a:lnTo>
                <a:lnTo>
                  <a:pt x="1516" y="7226"/>
                </a:lnTo>
                <a:lnTo>
                  <a:pt x="1514" y="7238"/>
                </a:lnTo>
                <a:lnTo>
                  <a:pt x="1518" y="7249"/>
                </a:lnTo>
                <a:lnTo>
                  <a:pt x="1527" y="7255"/>
                </a:lnTo>
                <a:lnTo>
                  <a:pt x="1539" y="7258"/>
                </a:lnTo>
                <a:lnTo>
                  <a:pt x="1552" y="7255"/>
                </a:lnTo>
                <a:lnTo>
                  <a:pt x="1565" y="7249"/>
                </a:lnTo>
                <a:lnTo>
                  <a:pt x="1576" y="7238"/>
                </a:lnTo>
                <a:lnTo>
                  <a:pt x="1583" y="7226"/>
                </a:lnTo>
                <a:close/>
                <a:moveTo>
                  <a:pt x="1534" y="7373"/>
                </a:moveTo>
                <a:lnTo>
                  <a:pt x="1536" y="7361"/>
                </a:lnTo>
                <a:lnTo>
                  <a:pt x="1532" y="7350"/>
                </a:lnTo>
                <a:lnTo>
                  <a:pt x="1524" y="7343"/>
                </a:lnTo>
                <a:lnTo>
                  <a:pt x="1512" y="7340"/>
                </a:lnTo>
                <a:lnTo>
                  <a:pt x="1499" y="7343"/>
                </a:lnTo>
                <a:lnTo>
                  <a:pt x="1487" y="7350"/>
                </a:lnTo>
                <a:lnTo>
                  <a:pt x="1477" y="7361"/>
                </a:lnTo>
                <a:lnTo>
                  <a:pt x="1469" y="7373"/>
                </a:lnTo>
                <a:lnTo>
                  <a:pt x="1468" y="7385"/>
                </a:lnTo>
                <a:lnTo>
                  <a:pt x="1471" y="7395"/>
                </a:lnTo>
                <a:lnTo>
                  <a:pt x="1480" y="7402"/>
                </a:lnTo>
                <a:lnTo>
                  <a:pt x="1492" y="7406"/>
                </a:lnTo>
                <a:lnTo>
                  <a:pt x="1505" y="7402"/>
                </a:lnTo>
                <a:lnTo>
                  <a:pt x="1517" y="7395"/>
                </a:lnTo>
                <a:lnTo>
                  <a:pt x="1528" y="7385"/>
                </a:lnTo>
                <a:lnTo>
                  <a:pt x="1534" y="7373"/>
                </a:lnTo>
                <a:close/>
                <a:moveTo>
                  <a:pt x="1486" y="7520"/>
                </a:moveTo>
                <a:lnTo>
                  <a:pt x="1488" y="7508"/>
                </a:lnTo>
                <a:lnTo>
                  <a:pt x="1484" y="7499"/>
                </a:lnTo>
                <a:lnTo>
                  <a:pt x="1475" y="7491"/>
                </a:lnTo>
                <a:lnTo>
                  <a:pt x="1464" y="7488"/>
                </a:lnTo>
                <a:lnTo>
                  <a:pt x="1451" y="7491"/>
                </a:lnTo>
                <a:lnTo>
                  <a:pt x="1440" y="7499"/>
                </a:lnTo>
                <a:lnTo>
                  <a:pt x="1430" y="7508"/>
                </a:lnTo>
                <a:lnTo>
                  <a:pt x="1423" y="7520"/>
                </a:lnTo>
                <a:lnTo>
                  <a:pt x="1421" y="7532"/>
                </a:lnTo>
                <a:lnTo>
                  <a:pt x="1425" y="7542"/>
                </a:lnTo>
                <a:lnTo>
                  <a:pt x="1433" y="7550"/>
                </a:lnTo>
                <a:lnTo>
                  <a:pt x="1444" y="7552"/>
                </a:lnTo>
                <a:lnTo>
                  <a:pt x="1457" y="7550"/>
                </a:lnTo>
                <a:lnTo>
                  <a:pt x="1469" y="7542"/>
                </a:lnTo>
                <a:lnTo>
                  <a:pt x="1480" y="7532"/>
                </a:lnTo>
                <a:lnTo>
                  <a:pt x="1486" y="7520"/>
                </a:lnTo>
                <a:close/>
                <a:moveTo>
                  <a:pt x="1438" y="7668"/>
                </a:moveTo>
                <a:lnTo>
                  <a:pt x="1439" y="7656"/>
                </a:lnTo>
                <a:lnTo>
                  <a:pt x="1436" y="7646"/>
                </a:lnTo>
                <a:lnTo>
                  <a:pt x="1429" y="7640"/>
                </a:lnTo>
                <a:lnTo>
                  <a:pt x="1417" y="7638"/>
                </a:lnTo>
                <a:lnTo>
                  <a:pt x="1404" y="7640"/>
                </a:lnTo>
                <a:lnTo>
                  <a:pt x="1393" y="7646"/>
                </a:lnTo>
                <a:lnTo>
                  <a:pt x="1383" y="7656"/>
                </a:lnTo>
                <a:lnTo>
                  <a:pt x="1376" y="7668"/>
                </a:lnTo>
                <a:lnTo>
                  <a:pt x="1375" y="7679"/>
                </a:lnTo>
                <a:lnTo>
                  <a:pt x="1378" y="7690"/>
                </a:lnTo>
                <a:lnTo>
                  <a:pt x="1386" y="7696"/>
                </a:lnTo>
                <a:lnTo>
                  <a:pt x="1397" y="7699"/>
                </a:lnTo>
                <a:lnTo>
                  <a:pt x="1410" y="7696"/>
                </a:lnTo>
                <a:lnTo>
                  <a:pt x="1421" y="7690"/>
                </a:lnTo>
                <a:lnTo>
                  <a:pt x="1432" y="7679"/>
                </a:lnTo>
                <a:lnTo>
                  <a:pt x="1438" y="7668"/>
                </a:lnTo>
                <a:close/>
                <a:moveTo>
                  <a:pt x="1369" y="7786"/>
                </a:moveTo>
                <a:lnTo>
                  <a:pt x="1357" y="7788"/>
                </a:lnTo>
                <a:lnTo>
                  <a:pt x="1346" y="7794"/>
                </a:lnTo>
                <a:lnTo>
                  <a:pt x="1336" y="7804"/>
                </a:lnTo>
                <a:lnTo>
                  <a:pt x="1329" y="7815"/>
                </a:lnTo>
                <a:lnTo>
                  <a:pt x="1328" y="7827"/>
                </a:lnTo>
                <a:lnTo>
                  <a:pt x="1331" y="7837"/>
                </a:lnTo>
                <a:lnTo>
                  <a:pt x="1340" y="7843"/>
                </a:lnTo>
                <a:lnTo>
                  <a:pt x="1350" y="7845"/>
                </a:lnTo>
                <a:lnTo>
                  <a:pt x="1362" y="7843"/>
                </a:lnTo>
                <a:lnTo>
                  <a:pt x="1374" y="7837"/>
                </a:lnTo>
                <a:lnTo>
                  <a:pt x="1384" y="7827"/>
                </a:lnTo>
                <a:lnTo>
                  <a:pt x="1390" y="7815"/>
                </a:lnTo>
                <a:lnTo>
                  <a:pt x="1391" y="7804"/>
                </a:lnTo>
                <a:lnTo>
                  <a:pt x="1388" y="7794"/>
                </a:lnTo>
                <a:lnTo>
                  <a:pt x="1380" y="7788"/>
                </a:lnTo>
                <a:lnTo>
                  <a:pt x="1369" y="7786"/>
                </a:lnTo>
                <a:close/>
                <a:moveTo>
                  <a:pt x="1342" y="7962"/>
                </a:moveTo>
                <a:lnTo>
                  <a:pt x="1343" y="7951"/>
                </a:lnTo>
                <a:lnTo>
                  <a:pt x="1340" y="7942"/>
                </a:lnTo>
                <a:lnTo>
                  <a:pt x="1332" y="7936"/>
                </a:lnTo>
                <a:lnTo>
                  <a:pt x="1321" y="7934"/>
                </a:lnTo>
                <a:lnTo>
                  <a:pt x="1310" y="7936"/>
                </a:lnTo>
                <a:lnTo>
                  <a:pt x="1299" y="7942"/>
                </a:lnTo>
                <a:lnTo>
                  <a:pt x="1290" y="7951"/>
                </a:lnTo>
                <a:lnTo>
                  <a:pt x="1283" y="7962"/>
                </a:lnTo>
                <a:lnTo>
                  <a:pt x="1281" y="7974"/>
                </a:lnTo>
                <a:lnTo>
                  <a:pt x="1285" y="7983"/>
                </a:lnTo>
                <a:lnTo>
                  <a:pt x="1293" y="7990"/>
                </a:lnTo>
                <a:lnTo>
                  <a:pt x="1303" y="7992"/>
                </a:lnTo>
                <a:lnTo>
                  <a:pt x="1315" y="7990"/>
                </a:lnTo>
                <a:lnTo>
                  <a:pt x="1326" y="7983"/>
                </a:lnTo>
                <a:lnTo>
                  <a:pt x="1336" y="7974"/>
                </a:lnTo>
                <a:lnTo>
                  <a:pt x="1342" y="7962"/>
                </a:lnTo>
                <a:close/>
                <a:moveTo>
                  <a:pt x="1236" y="8111"/>
                </a:moveTo>
                <a:lnTo>
                  <a:pt x="1235" y="8122"/>
                </a:lnTo>
                <a:lnTo>
                  <a:pt x="1239" y="8130"/>
                </a:lnTo>
                <a:lnTo>
                  <a:pt x="1246" y="8136"/>
                </a:lnTo>
                <a:lnTo>
                  <a:pt x="1256" y="8138"/>
                </a:lnTo>
                <a:lnTo>
                  <a:pt x="1267" y="8136"/>
                </a:lnTo>
                <a:lnTo>
                  <a:pt x="1278" y="8130"/>
                </a:lnTo>
                <a:lnTo>
                  <a:pt x="1288" y="8122"/>
                </a:lnTo>
                <a:lnTo>
                  <a:pt x="1293" y="8111"/>
                </a:lnTo>
                <a:lnTo>
                  <a:pt x="1295" y="8099"/>
                </a:lnTo>
                <a:lnTo>
                  <a:pt x="1292" y="8090"/>
                </a:lnTo>
                <a:lnTo>
                  <a:pt x="1284" y="8084"/>
                </a:lnTo>
                <a:lnTo>
                  <a:pt x="1274" y="8082"/>
                </a:lnTo>
                <a:lnTo>
                  <a:pt x="1262" y="8084"/>
                </a:lnTo>
                <a:lnTo>
                  <a:pt x="1252" y="8090"/>
                </a:lnTo>
                <a:lnTo>
                  <a:pt x="1243" y="8099"/>
                </a:lnTo>
                <a:lnTo>
                  <a:pt x="1236" y="8111"/>
                </a:lnTo>
                <a:close/>
                <a:moveTo>
                  <a:pt x="1190" y="8258"/>
                </a:moveTo>
                <a:lnTo>
                  <a:pt x="1188" y="8269"/>
                </a:lnTo>
                <a:lnTo>
                  <a:pt x="1192" y="8277"/>
                </a:lnTo>
                <a:lnTo>
                  <a:pt x="1199" y="8283"/>
                </a:lnTo>
                <a:lnTo>
                  <a:pt x="1209" y="8285"/>
                </a:lnTo>
                <a:lnTo>
                  <a:pt x="1220" y="8283"/>
                </a:lnTo>
                <a:lnTo>
                  <a:pt x="1230" y="8277"/>
                </a:lnTo>
                <a:lnTo>
                  <a:pt x="1240" y="8269"/>
                </a:lnTo>
                <a:lnTo>
                  <a:pt x="1245" y="8258"/>
                </a:lnTo>
                <a:lnTo>
                  <a:pt x="1247" y="8248"/>
                </a:lnTo>
                <a:lnTo>
                  <a:pt x="1244" y="8238"/>
                </a:lnTo>
                <a:lnTo>
                  <a:pt x="1236" y="8232"/>
                </a:lnTo>
                <a:lnTo>
                  <a:pt x="1226" y="8230"/>
                </a:lnTo>
                <a:lnTo>
                  <a:pt x="1215" y="8232"/>
                </a:lnTo>
                <a:lnTo>
                  <a:pt x="1205" y="8238"/>
                </a:lnTo>
                <a:lnTo>
                  <a:pt x="1196" y="8248"/>
                </a:lnTo>
                <a:lnTo>
                  <a:pt x="1190" y="8258"/>
                </a:lnTo>
                <a:close/>
                <a:moveTo>
                  <a:pt x="1021" y="8871"/>
                </a:moveTo>
                <a:lnTo>
                  <a:pt x="1030" y="8870"/>
                </a:lnTo>
                <a:lnTo>
                  <a:pt x="1039" y="8865"/>
                </a:lnTo>
                <a:lnTo>
                  <a:pt x="1046" y="8858"/>
                </a:lnTo>
                <a:lnTo>
                  <a:pt x="1052" y="8848"/>
                </a:lnTo>
                <a:lnTo>
                  <a:pt x="1053" y="8839"/>
                </a:lnTo>
                <a:lnTo>
                  <a:pt x="1050" y="8831"/>
                </a:lnTo>
                <a:lnTo>
                  <a:pt x="1044" y="8827"/>
                </a:lnTo>
                <a:lnTo>
                  <a:pt x="1035" y="8825"/>
                </a:lnTo>
                <a:lnTo>
                  <a:pt x="1026" y="8827"/>
                </a:lnTo>
                <a:lnTo>
                  <a:pt x="1017" y="8831"/>
                </a:lnTo>
                <a:lnTo>
                  <a:pt x="1010" y="8839"/>
                </a:lnTo>
                <a:lnTo>
                  <a:pt x="1005" y="8848"/>
                </a:lnTo>
                <a:lnTo>
                  <a:pt x="1004" y="8857"/>
                </a:lnTo>
                <a:lnTo>
                  <a:pt x="1007" y="8865"/>
                </a:lnTo>
                <a:lnTo>
                  <a:pt x="1012" y="8870"/>
                </a:lnTo>
                <a:lnTo>
                  <a:pt x="1021" y="8871"/>
                </a:lnTo>
                <a:close/>
                <a:moveTo>
                  <a:pt x="988" y="8973"/>
                </a:moveTo>
                <a:lnTo>
                  <a:pt x="979" y="8975"/>
                </a:lnTo>
                <a:lnTo>
                  <a:pt x="970" y="8979"/>
                </a:lnTo>
                <a:lnTo>
                  <a:pt x="963" y="8986"/>
                </a:lnTo>
                <a:lnTo>
                  <a:pt x="959" y="8996"/>
                </a:lnTo>
                <a:lnTo>
                  <a:pt x="958" y="9005"/>
                </a:lnTo>
                <a:lnTo>
                  <a:pt x="960" y="9012"/>
                </a:lnTo>
                <a:lnTo>
                  <a:pt x="966" y="9016"/>
                </a:lnTo>
                <a:lnTo>
                  <a:pt x="974" y="9018"/>
                </a:lnTo>
                <a:lnTo>
                  <a:pt x="983" y="9016"/>
                </a:lnTo>
                <a:lnTo>
                  <a:pt x="991" y="9012"/>
                </a:lnTo>
                <a:lnTo>
                  <a:pt x="998" y="9005"/>
                </a:lnTo>
                <a:lnTo>
                  <a:pt x="1004" y="8996"/>
                </a:lnTo>
                <a:lnTo>
                  <a:pt x="1005" y="8986"/>
                </a:lnTo>
                <a:lnTo>
                  <a:pt x="1002" y="8979"/>
                </a:lnTo>
                <a:lnTo>
                  <a:pt x="996" y="8975"/>
                </a:lnTo>
                <a:lnTo>
                  <a:pt x="988" y="8973"/>
                </a:lnTo>
                <a:close/>
                <a:moveTo>
                  <a:pt x="926" y="9165"/>
                </a:moveTo>
                <a:lnTo>
                  <a:pt x="935" y="9163"/>
                </a:lnTo>
                <a:lnTo>
                  <a:pt x="943" y="9158"/>
                </a:lnTo>
                <a:lnTo>
                  <a:pt x="950" y="9152"/>
                </a:lnTo>
                <a:lnTo>
                  <a:pt x="955" y="9143"/>
                </a:lnTo>
                <a:lnTo>
                  <a:pt x="956" y="9135"/>
                </a:lnTo>
                <a:lnTo>
                  <a:pt x="954" y="9127"/>
                </a:lnTo>
                <a:lnTo>
                  <a:pt x="948" y="9123"/>
                </a:lnTo>
                <a:lnTo>
                  <a:pt x="940" y="9121"/>
                </a:lnTo>
                <a:lnTo>
                  <a:pt x="931" y="9123"/>
                </a:lnTo>
                <a:lnTo>
                  <a:pt x="923" y="9127"/>
                </a:lnTo>
                <a:lnTo>
                  <a:pt x="916" y="9135"/>
                </a:lnTo>
                <a:lnTo>
                  <a:pt x="912" y="9143"/>
                </a:lnTo>
                <a:lnTo>
                  <a:pt x="911" y="9152"/>
                </a:lnTo>
                <a:lnTo>
                  <a:pt x="913" y="9158"/>
                </a:lnTo>
                <a:lnTo>
                  <a:pt x="919" y="9163"/>
                </a:lnTo>
                <a:lnTo>
                  <a:pt x="926" y="9165"/>
                </a:lnTo>
                <a:close/>
                <a:moveTo>
                  <a:pt x="879" y="9311"/>
                </a:moveTo>
                <a:lnTo>
                  <a:pt x="888" y="9309"/>
                </a:lnTo>
                <a:lnTo>
                  <a:pt x="895" y="9305"/>
                </a:lnTo>
                <a:lnTo>
                  <a:pt x="902" y="9298"/>
                </a:lnTo>
                <a:lnTo>
                  <a:pt x="907" y="9291"/>
                </a:lnTo>
                <a:lnTo>
                  <a:pt x="908" y="9283"/>
                </a:lnTo>
                <a:lnTo>
                  <a:pt x="905" y="9277"/>
                </a:lnTo>
                <a:lnTo>
                  <a:pt x="900" y="9271"/>
                </a:lnTo>
                <a:lnTo>
                  <a:pt x="892" y="9270"/>
                </a:lnTo>
                <a:lnTo>
                  <a:pt x="884" y="9271"/>
                </a:lnTo>
                <a:lnTo>
                  <a:pt x="876" y="9277"/>
                </a:lnTo>
                <a:lnTo>
                  <a:pt x="870" y="9283"/>
                </a:lnTo>
                <a:lnTo>
                  <a:pt x="866" y="9291"/>
                </a:lnTo>
                <a:lnTo>
                  <a:pt x="865" y="9298"/>
                </a:lnTo>
                <a:lnTo>
                  <a:pt x="867" y="9305"/>
                </a:lnTo>
                <a:lnTo>
                  <a:pt x="872" y="9309"/>
                </a:lnTo>
                <a:lnTo>
                  <a:pt x="879" y="9311"/>
                </a:lnTo>
                <a:close/>
                <a:moveTo>
                  <a:pt x="832" y="9457"/>
                </a:moveTo>
                <a:lnTo>
                  <a:pt x="840" y="9456"/>
                </a:lnTo>
                <a:lnTo>
                  <a:pt x="848" y="9452"/>
                </a:lnTo>
                <a:lnTo>
                  <a:pt x="854" y="9446"/>
                </a:lnTo>
                <a:lnTo>
                  <a:pt x="859" y="9438"/>
                </a:lnTo>
                <a:lnTo>
                  <a:pt x="860" y="9431"/>
                </a:lnTo>
                <a:lnTo>
                  <a:pt x="856" y="9424"/>
                </a:lnTo>
                <a:lnTo>
                  <a:pt x="852" y="9420"/>
                </a:lnTo>
                <a:lnTo>
                  <a:pt x="845" y="9419"/>
                </a:lnTo>
                <a:lnTo>
                  <a:pt x="837" y="9420"/>
                </a:lnTo>
                <a:lnTo>
                  <a:pt x="829" y="9424"/>
                </a:lnTo>
                <a:lnTo>
                  <a:pt x="823" y="9431"/>
                </a:lnTo>
                <a:lnTo>
                  <a:pt x="819" y="9438"/>
                </a:lnTo>
                <a:lnTo>
                  <a:pt x="818" y="9446"/>
                </a:lnTo>
                <a:lnTo>
                  <a:pt x="821" y="9452"/>
                </a:lnTo>
                <a:lnTo>
                  <a:pt x="825" y="9456"/>
                </a:lnTo>
                <a:lnTo>
                  <a:pt x="832" y="9457"/>
                </a:lnTo>
                <a:close/>
                <a:moveTo>
                  <a:pt x="785" y="9604"/>
                </a:moveTo>
                <a:lnTo>
                  <a:pt x="793" y="9603"/>
                </a:lnTo>
                <a:lnTo>
                  <a:pt x="800" y="9598"/>
                </a:lnTo>
                <a:lnTo>
                  <a:pt x="805" y="9592"/>
                </a:lnTo>
                <a:lnTo>
                  <a:pt x="809" y="9585"/>
                </a:lnTo>
                <a:lnTo>
                  <a:pt x="810" y="9578"/>
                </a:lnTo>
                <a:lnTo>
                  <a:pt x="808" y="9573"/>
                </a:lnTo>
                <a:lnTo>
                  <a:pt x="803" y="9569"/>
                </a:lnTo>
                <a:lnTo>
                  <a:pt x="797" y="9567"/>
                </a:lnTo>
                <a:lnTo>
                  <a:pt x="789" y="9569"/>
                </a:lnTo>
                <a:lnTo>
                  <a:pt x="782" y="9573"/>
                </a:lnTo>
                <a:lnTo>
                  <a:pt x="777" y="9578"/>
                </a:lnTo>
                <a:lnTo>
                  <a:pt x="773" y="9585"/>
                </a:lnTo>
                <a:lnTo>
                  <a:pt x="772" y="9592"/>
                </a:lnTo>
                <a:lnTo>
                  <a:pt x="774" y="9598"/>
                </a:lnTo>
                <a:lnTo>
                  <a:pt x="779" y="9603"/>
                </a:lnTo>
                <a:lnTo>
                  <a:pt x="785" y="9604"/>
                </a:lnTo>
                <a:close/>
                <a:moveTo>
                  <a:pt x="738" y="9751"/>
                </a:moveTo>
                <a:lnTo>
                  <a:pt x="745" y="9749"/>
                </a:lnTo>
                <a:lnTo>
                  <a:pt x="752" y="9746"/>
                </a:lnTo>
                <a:lnTo>
                  <a:pt x="757" y="9740"/>
                </a:lnTo>
                <a:lnTo>
                  <a:pt x="761" y="9733"/>
                </a:lnTo>
                <a:lnTo>
                  <a:pt x="761" y="9726"/>
                </a:lnTo>
                <a:lnTo>
                  <a:pt x="759" y="9721"/>
                </a:lnTo>
                <a:lnTo>
                  <a:pt x="755" y="9717"/>
                </a:lnTo>
                <a:lnTo>
                  <a:pt x="749" y="9716"/>
                </a:lnTo>
                <a:lnTo>
                  <a:pt x="742" y="9717"/>
                </a:lnTo>
                <a:lnTo>
                  <a:pt x="736" y="9721"/>
                </a:lnTo>
                <a:lnTo>
                  <a:pt x="730" y="9726"/>
                </a:lnTo>
                <a:lnTo>
                  <a:pt x="727" y="9733"/>
                </a:lnTo>
                <a:lnTo>
                  <a:pt x="726" y="9740"/>
                </a:lnTo>
                <a:lnTo>
                  <a:pt x="728" y="9746"/>
                </a:lnTo>
                <a:lnTo>
                  <a:pt x="732" y="9749"/>
                </a:lnTo>
                <a:lnTo>
                  <a:pt x="738" y="9751"/>
                </a:lnTo>
                <a:close/>
                <a:moveTo>
                  <a:pt x="3670" y="161"/>
                </a:moveTo>
                <a:lnTo>
                  <a:pt x="3677" y="160"/>
                </a:lnTo>
                <a:lnTo>
                  <a:pt x="3684" y="156"/>
                </a:lnTo>
                <a:lnTo>
                  <a:pt x="3689" y="151"/>
                </a:lnTo>
                <a:lnTo>
                  <a:pt x="3693" y="144"/>
                </a:lnTo>
                <a:lnTo>
                  <a:pt x="3694" y="137"/>
                </a:lnTo>
                <a:lnTo>
                  <a:pt x="3692" y="132"/>
                </a:lnTo>
                <a:lnTo>
                  <a:pt x="3687" y="128"/>
                </a:lnTo>
                <a:lnTo>
                  <a:pt x="3681" y="127"/>
                </a:lnTo>
                <a:lnTo>
                  <a:pt x="3674" y="128"/>
                </a:lnTo>
                <a:lnTo>
                  <a:pt x="3667" y="132"/>
                </a:lnTo>
                <a:lnTo>
                  <a:pt x="3662" y="137"/>
                </a:lnTo>
                <a:lnTo>
                  <a:pt x="3657" y="144"/>
                </a:lnTo>
                <a:lnTo>
                  <a:pt x="3657" y="151"/>
                </a:lnTo>
                <a:lnTo>
                  <a:pt x="3658" y="156"/>
                </a:lnTo>
                <a:lnTo>
                  <a:pt x="3664" y="160"/>
                </a:lnTo>
                <a:lnTo>
                  <a:pt x="3670" y="161"/>
                </a:lnTo>
                <a:close/>
                <a:moveTo>
                  <a:pt x="3622" y="310"/>
                </a:moveTo>
                <a:lnTo>
                  <a:pt x="3630" y="309"/>
                </a:lnTo>
                <a:lnTo>
                  <a:pt x="3637" y="305"/>
                </a:lnTo>
                <a:lnTo>
                  <a:pt x="3643" y="298"/>
                </a:lnTo>
                <a:lnTo>
                  <a:pt x="3646" y="291"/>
                </a:lnTo>
                <a:lnTo>
                  <a:pt x="3647" y="284"/>
                </a:lnTo>
                <a:lnTo>
                  <a:pt x="3645" y="279"/>
                </a:lnTo>
                <a:lnTo>
                  <a:pt x="3641" y="275"/>
                </a:lnTo>
                <a:lnTo>
                  <a:pt x="3634" y="273"/>
                </a:lnTo>
                <a:lnTo>
                  <a:pt x="3626" y="275"/>
                </a:lnTo>
                <a:lnTo>
                  <a:pt x="3620" y="279"/>
                </a:lnTo>
                <a:lnTo>
                  <a:pt x="3613" y="284"/>
                </a:lnTo>
                <a:lnTo>
                  <a:pt x="3609" y="291"/>
                </a:lnTo>
                <a:lnTo>
                  <a:pt x="3608" y="298"/>
                </a:lnTo>
                <a:lnTo>
                  <a:pt x="3610" y="305"/>
                </a:lnTo>
                <a:lnTo>
                  <a:pt x="3616" y="309"/>
                </a:lnTo>
                <a:lnTo>
                  <a:pt x="3622" y="310"/>
                </a:lnTo>
                <a:close/>
                <a:moveTo>
                  <a:pt x="3575" y="459"/>
                </a:moveTo>
                <a:lnTo>
                  <a:pt x="3583" y="457"/>
                </a:lnTo>
                <a:lnTo>
                  <a:pt x="3590" y="453"/>
                </a:lnTo>
                <a:lnTo>
                  <a:pt x="3596" y="447"/>
                </a:lnTo>
                <a:lnTo>
                  <a:pt x="3600" y="439"/>
                </a:lnTo>
                <a:lnTo>
                  <a:pt x="3601" y="431"/>
                </a:lnTo>
                <a:lnTo>
                  <a:pt x="3599" y="425"/>
                </a:lnTo>
                <a:lnTo>
                  <a:pt x="3594" y="421"/>
                </a:lnTo>
                <a:lnTo>
                  <a:pt x="3587" y="420"/>
                </a:lnTo>
                <a:lnTo>
                  <a:pt x="3579" y="421"/>
                </a:lnTo>
                <a:lnTo>
                  <a:pt x="3572" y="425"/>
                </a:lnTo>
                <a:lnTo>
                  <a:pt x="3564" y="431"/>
                </a:lnTo>
                <a:lnTo>
                  <a:pt x="3561" y="439"/>
                </a:lnTo>
                <a:lnTo>
                  <a:pt x="3560" y="447"/>
                </a:lnTo>
                <a:lnTo>
                  <a:pt x="3562" y="453"/>
                </a:lnTo>
                <a:lnTo>
                  <a:pt x="3568" y="457"/>
                </a:lnTo>
                <a:lnTo>
                  <a:pt x="3575" y="459"/>
                </a:lnTo>
                <a:close/>
                <a:moveTo>
                  <a:pt x="3527" y="607"/>
                </a:moveTo>
                <a:lnTo>
                  <a:pt x="3535" y="606"/>
                </a:lnTo>
                <a:lnTo>
                  <a:pt x="3543" y="601"/>
                </a:lnTo>
                <a:lnTo>
                  <a:pt x="3549" y="595"/>
                </a:lnTo>
                <a:lnTo>
                  <a:pt x="3553" y="587"/>
                </a:lnTo>
                <a:lnTo>
                  <a:pt x="3554" y="578"/>
                </a:lnTo>
                <a:lnTo>
                  <a:pt x="3552" y="572"/>
                </a:lnTo>
                <a:lnTo>
                  <a:pt x="3547" y="568"/>
                </a:lnTo>
                <a:lnTo>
                  <a:pt x="3540" y="566"/>
                </a:lnTo>
                <a:lnTo>
                  <a:pt x="3532" y="568"/>
                </a:lnTo>
                <a:lnTo>
                  <a:pt x="3524" y="572"/>
                </a:lnTo>
                <a:lnTo>
                  <a:pt x="3516" y="578"/>
                </a:lnTo>
                <a:lnTo>
                  <a:pt x="3512" y="587"/>
                </a:lnTo>
                <a:lnTo>
                  <a:pt x="3511" y="595"/>
                </a:lnTo>
                <a:lnTo>
                  <a:pt x="3514" y="601"/>
                </a:lnTo>
                <a:lnTo>
                  <a:pt x="3520" y="606"/>
                </a:lnTo>
                <a:lnTo>
                  <a:pt x="3527" y="607"/>
                </a:lnTo>
                <a:close/>
                <a:moveTo>
                  <a:pt x="3479" y="755"/>
                </a:moveTo>
                <a:lnTo>
                  <a:pt x="3488" y="754"/>
                </a:lnTo>
                <a:lnTo>
                  <a:pt x="3496" y="749"/>
                </a:lnTo>
                <a:lnTo>
                  <a:pt x="3503" y="743"/>
                </a:lnTo>
                <a:lnTo>
                  <a:pt x="3507" y="735"/>
                </a:lnTo>
                <a:lnTo>
                  <a:pt x="3508" y="726"/>
                </a:lnTo>
                <a:lnTo>
                  <a:pt x="3505" y="719"/>
                </a:lnTo>
                <a:lnTo>
                  <a:pt x="3500" y="714"/>
                </a:lnTo>
                <a:lnTo>
                  <a:pt x="3493" y="713"/>
                </a:lnTo>
                <a:lnTo>
                  <a:pt x="3484" y="714"/>
                </a:lnTo>
                <a:lnTo>
                  <a:pt x="3476" y="719"/>
                </a:lnTo>
                <a:lnTo>
                  <a:pt x="3468" y="726"/>
                </a:lnTo>
                <a:lnTo>
                  <a:pt x="3464" y="735"/>
                </a:lnTo>
                <a:lnTo>
                  <a:pt x="3463" y="743"/>
                </a:lnTo>
                <a:lnTo>
                  <a:pt x="3466" y="749"/>
                </a:lnTo>
                <a:lnTo>
                  <a:pt x="3472" y="754"/>
                </a:lnTo>
                <a:lnTo>
                  <a:pt x="3479" y="755"/>
                </a:lnTo>
                <a:close/>
                <a:moveTo>
                  <a:pt x="3432" y="903"/>
                </a:moveTo>
                <a:lnTo>
                  <a:pt x="3441" y="902"/>
                </a:lnTo>
                <a:lnTo>
                  <a:pt x="3449" y="897"/>
                </a:lnTo>
                <a:lnTo>
                  <a:pt x="3456" y="890"/>
                </a:lnTo>
                <a:lnTo>
                  <a:pt x="3460" y="882"/>
                </a:lnTo>
                <a:lnTo>
                  <a:pt x="3461" y="873"/>
                </a:lnTo>
                <a:lnTo>
                  <a:pt x="3459" y="867"/>
                </a:lnTo>
                <a:lnTo>
                  <a:pt x="3453" y="861"/>
                </a:lnTo>
                <a:lnTo>
                  <a:pt x="3446" y="859"/>
                </a:lnTo>
                <a:lnTo>
                  <a:pt x="3437" y="861"/>
                </a:lnTo>
                <a:lnTo>
                  <a:pt x="3428" y="867"/>
                </a:lnTo>
                <a:lnTo>
                  <a:pt x="3420" y="873"/>
                </a:lnTo>
                <a:lnTo>
                  <a:pt x="3416" y="882"/>
                </a:lnTo>
                <a:lnTo>
                  <a:pt x="3415" y="890"/>
                </a:lnTo>
                <a:lnTo>
                  <a:pt x="3417" y="897"/>
                </a:lnTo>
                <a:lnTo>
                  <a:pt x="3423" y="902"/>
                </a:lnTo>
                <a:lnTo>
                  <a:pt x="3432" y="903"/>
                </a:lnTo>
                <a:close/>
                <a:moveTo>
                  <a:pt x="3384" y="1053"/>
                </a:moveTo>
                <a:lnTo>
                  <a:pt x="3393" y="1050"/>
                </a:lnTo>
                <a:lnTo>
                  <a:pt x="3402" y="1045"/>
                </a:lnTo>
                <a:lnTo>
                  <a:pt x="3409" y="1038"/>
                </a:lnTo>
                <a:lnTo>
                  <a:pt x="3414" y="1029"/>
                </a:lnTo>
                <a:lnTo>
                  <a:pt x="3415" y="1021"/>
                </a:lnTo>
                <a:lnTo>
                  <a:pt x="3412" y="1013"/>
                </a:lnTo>
                <a:lnTo>
                  <a:pt x="3407" y="1009"/>
                </a:lnTo>
                <a:lnTo>
                  <a:pt x="3399" y="1007"/>
                </a:lnTo>
                <a:lnTo>
                  <a:pt x="3389" y="1009"/>
                </a:lnTo>
                <a:lnTo>
                  <a:pt x="3381" y="1013"/>
                </a:lnTo>
                <a:lnTo>
                  <a:pt x="3372" y="1021"/>
                </a:lnTo>
                <a:lnTo>
                  <a:pt x="3368" y="1029"/>
                </a:lnTo>
                <a:lnTo>
                  <a:pt x="3367" y="1038"/>
                </a:lnTo>
                <a:lnTo>
                  <a:pt x="3369" y="1045"/>
                </a:lnTo>
                <a:lnTo>
                  <a:pt x="3375" y="1050"/>
                </a:lnTo>
                <a:lnTo>
                  <a:pt x="3384" y="1053"/>
                </a:lnTo>
                <a:close/>
                <a:moveTo>
                  <a:pt x="3336" y="1201"/>
                </a:moveTo>
                <a:lnTo>
                  <a:pt x="3346" y="1199"/>
                </a:lnTo>
                <a:lnTo>
                  <a:pt x="3355" y="1194"/>
                </a:lnTo>
                <a:lnTo>
                  <a:pt x="3362" y="1186"/>
                </a:lnTo>
                <a:lnTo>
                  <a:pt x="3367" y="1177"/>
                </a:lnTo>
                <a:lnTo>
                  <a:pt x="3368" y="1168"/>
                </a:lnTo>
                <a:lnTo>
                  <a:pt x="3366" y="1160"/>
                </a:lnTo>
                <a:lnTo>
                  <a:pt x="3360" y="1155"/>
                </a:lnTo>
                <a:lnTo>
                  <a:pt x="3351" y="1153"/>
                </a:lnTo>
                <a:lnTo>
                  <a:pt x="3342" y="1155"/>
                </a:lnTo>
                <a:lnTo>
                  <a:pt x="3333" y="1160"/>
                </a:lnTo>
                <a:lnTo>
                  <a:pt x="3324" y="1168"/>
                </a:lnTo>
                <a:lnTo>
                  <a:pt x="3320" y="1177"/>
                </a:lnTo>
                <a:lnTo>
                  <a:pt x="3319" y="1186"/>
                </a:lnTo>
                <a:lnTo>
                  <a:pt x="3321" y="1194"/>
                </a:lnTo>
                <a:lnTo>
                  <a:pt x="3327" y="1199"/>
                </a:lnTo>
                <a:lnTo>
                  <a:pt x="3336" y="1201"/>
                </a:lnTo>
                <a:close/>
                <a:moveTo>
                  <a:pt x="3289" y="1349"/>
                </a:moveTo>
                <a:lnTo>
                  <a:pt x="3299" y="1347"/>
                </a:lnTo>
                <a:lnTo>
                  <a:pt x="3308" y="1342"/>
                </a:lnTo>
                <a:lnTo>
                  <a:pt x="3316" y="1334"/>
                </a:lnTo>
                <a:lnTo>
                  <a:pt x="3321" y="1324"/>
                </a:lnTo>
                <a:lnTo>
                  <a:pt x="3322" y="1315"/>
                </a:lnTo>
                <a:lnTo>
                  <a:pt x="3319" y="1307"/>
                </a:lnTo>
                <a:lnTo>
                  <a:pt x="3313" y="1302"/>
                </a:lnTo>
                <a:lnTo>
                  <a:pt x="3304" y="1300"/>
                </a:lnTo>
                <a:lnTo>
                  <a:pt x="3294" y="1302"/>
                </a:lnTo>
                <a:lnTo>
                  <a:pt x="3285" y="1307"/>
                </a:lnTo>
                <a:lnTo>
                  <a:pt x="3276" y="1315"/>
                </a:lnTo>
                <a:lnTo>
                  <a:pt x="3272" y="1324"/>
                </a:lnTo>
                <a:lnTo>
                  <a:pt x="3270" y="1334"/>
                </a:lnTo>
                <a:lnTo>
                  <a:pt x="3273" y="1342"/>
                </a:lnTo>
                <a:lnTo>
                  <a:pt x="3279" y="1347"/>
                </a:lnTo>
                <a:lnTo>
                  <a:pt x="3289" y="1349"/>
                </a:lnTo>
                <a:close/>
                <a:moveTo>
                  <a:pt x="3241" y="1497"/>
                </a:moveTo>
                <a:lnTo>
                  <a:pt x="3252" y="1495"/>
                </a:lnTo>
                <a:lnTo>
                  <a:pt x="3261" y="1490"/>
                </a:lnTo>
                <a:lnTo>
                  <a:pt x="3269" y="1482"/>
                </a:lnTo>
                <a:lnTo>
                  <a:pt x="3274" y="1472"/>
                </a:lnTo>
                <a:lnTo>
                  <a:pt x="3275" y="1462"/>
                </a:lnTo>
                <a:lnTo>
                  <a:pt x="3272" y="1454"/>
                </a:lnTo>
                <a:lnTo>
                  <a:pt x="3266" y="1448"/>
                </a:lnTo>
                <a:lnTo>
                  <a:pt x="3257" y="1446"/>
                </a:lnTo>
                <a:lnTo>
                  <a:pt x="3247" y="1448"/>
                </a:lnTo>
                <a:lnTo>
                  <a:pt x="3237" y="1454"/>
                </a:lnTo>
                <a:lnTo>
                  <a:pt x="3228" y="1462"/>
                </a:lnTo>
                <a:lnTo>
                  <a:pt x="3223" y="1472"/>
                </a:lnTo>
                <a:lnTo>
                  <a:pt x="3222" y="1482"/>
                </a:lnTo>
                <a:lnTo>
                  <a:pt x="3225" y="1490"/>
                </a:lnTo>
                <a:lnTo>
                  <a:pt x="3231" y="1495"/>
                </a:lnTo>
                <a:lnTo>
                  <a:pt x="3241" y="1497"/>
                </a:lnTo>
                <a:close/>
                <a:moveTo>
                  <a:pt x="3194" y="1645"/>
                </a:moveTo>
                <a:lnTo>
                  <a:pt x="3204" y="1643"/>
                </a:lnTo>
                <a:lnTo>
                  <a:pt x="3214" y="1638"/>
                </a:lnTo>
                <a:lnTo>
                  <a:pt x="3222" y="1630"/>
                </a:lnTo>
                <a:lnTo>
                  <a:pt x="3227" y="1620"/>
                </a:lnTo>
                <a:lnTo>
                  <a:pt x="3229" y="1609"/>
                </a:lnTo>
                <a:lnTo>
                  <a:pt x="3226" y="1601"/>
                </a:lnTo>
                <a:lnTo>
                  <a:pt x="3219" y="1595"/>
                </a:lnTo>
                <a:lnTo>
                  <a:pt x="3210" y="1593"/>
                </a:lnTo>
                <a:lnTo>
                  <a:pt x="3199" y="1595"/>
                </a:lnTo>
                <a:lnTo>
                  <a:pt x="3190" y="1601"/>
                </a:lnTo>
                <a:lnTo>
                  <a:pt x="3180" y="1609"/>
                </a:lnTo>
                <a:lnTo>
                  <a:pt x="3175" y="1620"/>
                </a:lnTo>
                <a:lnTo>
                  <a:pt x="3174" y="1630"/>
                </a:lnTo>
                <a:lnTo>
                  <a:pt x="3177" y="1638"/>
                </a:lnTo>
                <a:lnTo>
                  <a:pt x="3183" y="1643"/>
                </a:lnTo>
                <a:lnTo>
                  <a:pt x="3194" y="1645"/>
                </a:lnTo>
                <a:close/>
                <a:moveTo>
                  <a:pt x="3146" y="1793"/>
                </a:moveTo>
                <a:lnTo>
                  <a:pt x="3157" y="1791"/>
                </a:lnTo>
                <a:lnTo>
                  <a:pt x="3167" y="1786"/>
                </a:lnTo>
                <a:lnTo>
                  <a:pt x="3175" y="1777"/>
                </a:lnTo>
                <a:lnTo>
                  <a:pt x="3181" y="1767"/>
                </a:lnTo>
                <a:lnTo>
                  <a:pt x="3182" y="1757"/>
                </a:lnTo>
                <a:lnTo>
                  <a:pt x="3179" y="1747"/>
                </a:lnTo>
                <a:lnTo>
                  <a:pt x="3173" y="1742"/>
                </a:lnTo>
                <a:lnTo>
                  <a:pt x="3163" y="1740"/>
                </a:lnTo>
                <a:lnTo>
                  <a:pt x="3152" y="1742"/>
                </a:lnTo>
                <a:lnTo>
                  <a:pt x="3142" y="1747"/>
                </a:lnTo>
                <a:lnTo>
                  <a:pt x="3132" y="1757"/>
                </a:lnTo>
                <a:lnTo>
                  <a:pt x="3127" y="1767"/>
                </a:lnTo>
                <a:lnTo>
                  <a:pt x="3126" y="1777"/>
                </a:lnTo>
                <a:lnTo>
                  <a:pt x="3129" y="1786"/>
                </a:lnTo>
                <a:lnTo>
                  <a:pt x="3135" y="1791"/>
                </a:lnTo>
                <a:lnTo>
                  <a:pt x="3146" y="1793"/>
                </a:lnTo>
                <a:close/>
                <a:moveTo>
                  <a:pt x="3098" y="1943"/>
                </a:moveTo>
                <a:lnTo>
                  <a:pt x="3110" y="1940"/>
                </a:lnTo>
                <a:lnTo>
                  <a:pt x="3120" y="1934"/>
                </a:lnTo>
                <a:lnTo>
                  <a:pt x="3129" y="1925"/>
                </a:lnTo>
                <a:lnTo>
                  <a:pt x="3134" y="1914"/>
                </a:lnTo>
                <a:lnTo>
                  <a:pt x="3136" y="1904"/>
                </a:lnTo>
                <a:lnTo>
                  <a:pt x="3133" y="1895"/>
                </a:lnTo>
                <a:lnTo>
                  <a:pt x="3126" y="1888"/>
                </a:lnTo>
                <a:lnTo>
                  <a:pt x="3116" y="1886"/>
                </a:lnTo>
                <a:lnTo>
                  <a:pt x="3105" y="1888"/>
                </a:lnTo>
                <a:lnTo>
                  <a:pt x="3094" y="1895"/>
                </a:lnTo>
                <a:lnTo>
                  <a:pt x="3084" y="1904"/>
                </a:lnTo>
                <a:lnTo>
                  <a:pt x="3079" y="1914"/>
                </a:lnTo>
                <a:lnTo>
                  <a:pt x="3078" y="1925"/>
                </a:lnTo>
                <a:lnTo>
                  <a:pt x="3081" y="1934"/>
                </a:lnTo>
                <a:lnTo>
                  <a:pt x="3087" y="1941"/>
                </a:lnTo>
                <a:lnTo>
                  <a:pt x="3098" y="1943"/>
                </a:lnTo>
                <a:close/>
                <a:moveTo>
                  <a:pt x="3088" y="2062"/>
                </a:moveTo>
                <a:lnTo>
                  <a:pt x="3089" y="2051"/>
                </a:lnTo>
                <a:lnTo>
                  <a:pt x="3086" y="2042"/>
                </a:lnTo>
                <a:lnTo>
                  <a:pt x="3079" y="2036"/>
                </a:lnTo>
                <a:lnTo>
                  <a:pt x="3069" y="2034"/>
                </a:lnTo>
                <a:lnTo>
                  <a:pt x="3057" y="2036"/>
                </a:lnTo>
                <a:lnTo>
                  <a:pt x="3046" y="2042"/>
                </a:lnTo>
                <a:lnTo>
                  <a:pt x="3036" y="2051"/>
                </a:lnTo>
                <a:lnTo>
                  <a:pt x="3031" y="2062"/>
                </a:lnTo>
                <a:lnTo>
                  <a:pt x="3029" y="2073"/>
                </a:lnTo>
                <a:lnTo>
                  <a:pt x="3033" y="2083"/>
                </a:lnTo>
                <a:lnTo>
                  <a:pt x="3039" y="2089"/>
                </a:lnTo>
                <a:lnTo>
                  <a:pt x="3051" y="2091"/>
                </a:lnTo>
                <a:lnTo>
                  <a:pt x="3062" y="2089"/>
                </a:lnTo>
                <a:lnTo>
                  <a:pt x="3073" y="2083"/>
                </a:lnTo>
                <a:lnTo>
                  <a:pt x="3082" y="2073"/>
                </a:lnTo>
                <a:lnTo>
                  <a:pt x="3088" y="2062"/>
                </a:lnTo>
                <a:close/>
                <a:moveTo>
                  <a:pt x="3041" y="2209"/>
                </a:moveTo>
                <a:lnTo>
                  <a:pt x="3042" y="2198"/>
                </a:lnTo>
                <a:lnTo>
                  <a:pt x="3039" y="2189"/>
                </a:lnTo>
                <a:lnTo>
                  <a:pt x="3032" y="2183"/>
                </a:lnTo>
                <a:lnTo>
                  <a:pt x="3021" y="2181"/>
                </a:lnTo>
                <a:lnTo>
                  <a:pt x="3010" y="2183"/>
                </a:lnTo>
                <a:lnTo>
                  <a:pt x="2999" y="2189"/>
                </a:lnTo>
                <a:lnTo>
                  <a:pt x="2989" y="2198"/>
                </a:lnTo>
                <a:lnTo>
                  <a:pt x="2983" y="2209"/>
                </a:lnTo>
                <a:lnTo>
                  <a:pt x="2982" y="2221"/>
                </a:lnTo>
                <a:lnTo>
                  <a:pt x="2985" y="2230"/>
                </a:lnTo>
                <a:lnTo>
                  <a:pt x="2992" y="2236"/>
                </a:lnTo>
                <a:lnTo>
                  <a:pt x="3003" y="2239"/>
                </a:lnTo>
                <a:lnTo>
                  <a:pt x="3015" y="2236"/>
                </a:lnTo>
                <a:lnTo>
                  <a:pt x="3026" y="2230"/>
                </a:lnTo>
                <a:lnTo>
                  <a:pt x="3035" y="2221"/>
                </a:lnTo>
                <a:lnTo>
                  <a:pt x="3041" y="2209"/>
                </a:lnTo>
                <a:close/>
                <a:moveTo>
                  <a:pt x="2994" y="2357"/>
                </a:moveTo>
                <a:lnTo>
                  <a:pt x="2997" y="2345"/>
                </a:lnTo>
                <a:lnTo>
                  <a:pt x="2992" y="2336"/>
                </a:lnTo>
                <a:lnTo>
                  <a:pt x="2985" y="2330"/>
                </a:lnTo>
                <a:lnTo>
                  <a:pt x="2974" y="2327"/>
                </a:lnTo>
                <a:lnTo>
                  <a:pt x="2962" y="2330"/>
                </a:lnTo>
                <a:lnTo>
                  <a:pt x="2951" y="2336"/>
                </a:lnTo>
                <a:lnTo>
                  <a:pt x="2941" y="2345"/>
                </a:lnTo>
                <a:lnTo>
                  <a:pt x="2935" y="2357"/>
                </a:lnTo>
                <a:lnTo>
                  <a:pt x="2933" y="2369"/>
                </a:lnTo>
                <a:lnTo>
                  <a:pt x="2937" y="2378"/>
                </a:lnTo>
                <a:lnTo>
                  <a:pt x="2944" y="2384"/>
                </a:lnTo>
                <a:lnTo>
                  <a:pt x="2956" y="2387"/>
                </a:lnTo>
                <a:lnTo>
                  <a:pt x="2968" y="2384"/>
                </a:lnTo>
                <a:lnTo>
                  <a:pt x="2979" y="2378"/>
                </a:lnTo>
                <a:lnTo>
                  <a:pt x="2988" y="2369"/>
                </a:lnTo>
                <a:lnTo>
                  <a:pt x="2994" y="2357"/>
                </a:lnTo>
                <a:close/>
                <a:moveTo>
                  <a:pt x="2948" y="2505"/>
                </a:moveTo>
                <a:lnTo>
                  <a:pt x="2950" y="2492"/>
                </a:lnTo>
                <a:lnTo>
                  <a:pt x="2946" y="2483"/>
                </a:lnTo>
                <a:lnTo>
                  <a:pt x="2938" y="2476"/>
                </a:lnTo>
                <a:lnTo>
                  <a:pt x="2927" y="2474"/>
                </a:lnTo>
                <a:lnTo>
                  <a:pt x="2915" y="2476"/>
                </a:lnTo>
                <a:lnTo>
                  <a:pt x="2903" y="2483"/>
                </a:lnTo>
                <a:lnTo>
                  <a:pt x="2893" y="2492"/>
                </a:lnTo>
                <a:lnTo>
                  <a:pt x="2887" y="2505"/>
                </a:lnTo>
                <a:lnTo>
                  <a:pt x="2885" y="2517"/>
                </a:lnTo>
                <a:lnTo>
                  <a:pt x="2889" y="2526"/>
                </a:lnTo>
                <a:lnTo>
                  <a:pt x="2896" y="2533"/>
                </a:lnTo>
                <a:lnTo>
                  <a:pt x="2908" y="2535"/>
                </a:lnTo>
                <a:lnTo>
                  <a:pt x="2920" y="2533"/>
                </a:lnTo>
                <a:lnTo>
                  <a:pt x="2932" y="2526"/>
                </a:lnTo>
                <a:lnTo>
                  <a:pt x="2942" y="2517"/>
                </a:lnTo>
                <a:lnTo>
                  <a:pt x="2948" y="2505"/>
                </a:lnTo>
                <a:close/>
                <a:moveTo>
                  <a:pt x="2902" y="2652"/>
                </a:moveTo>
                <a:lnTo>
                  <a:pt x="2903" y="2640"/>
                </a:lnTo>
                <a:lnTo>
                  <a:pt x="2899" y="2630"/>
                </a:lnTo>
                <a:lnTo>
                  <a:pt x="2891" y="2623"/>
                </a:lnTo>
                <a:lnTo>
                  <a:pt x="2880" y="2621"/>
                </a:lnTo>
                <a:lnTo>
                  <a:pt x="2867" y="2623"/>
                </a:lnTo>
                <a:lnTo>
                  <a:pt x="2856" y="2630"/>
                </a:lnTo>
                <a:lnTo>
                  <a:pt x="2845" y="2640"/>
                </a:lnTo>
                <a:lnTo>
                  <a:pt x="2839" y="2652"/>
                </a:lnTo>
                <a:lnTo>
                  <a:pt x="2837" y="2664"/>
                </a:lnTo>
                <a:lnTo>
                  <a:pt x="2841" y="2674"/>
                </a:lnTo>
                <a:lnTo>
                  <a:pt x="2848" y="2680"/>
                </a:lnTo>
                <a:lnTo>
                  <a:pt x="2860" y="2683"/>
                </a:lnTo>
                <a:lnTo>
                  <a:pt x="2873" y="2680"/>
                </a:lnTo>
                <a:lnTo>
                  <a:pt x="2885" y="2674"/>
                </a:lnTo>
                <a:lnTo>
                  <a:pt x="2894" y="2664"/>
                </a:lnTo>
                <a:lnTo>
                  <a:pt x="2902" y="2652"/>
                </a:lnTo>
                <a:close/>
                <a:moveTo>
                  <a:pt x="2855" y="2800"/>
                </a:moveTo>
                <a:lnTo>
                  <a:pt x="2856" y="2788"/>
                </a:lnTo>
                <a:lnTo>
                  <a:pt x="2852" y="2777"/>
                </a:lnTo>
                <a:lnTo>
                  <a:pt x="2844" y="2770"/>
                </a:lnTo>
                <a:lnTo>
                  <a:pt x="2833" y="2768"/>
                </a:lnTo>
                <a:lnTo>
                  <a:pt x="2820" y="2770"/>
                </a:lnTo>
                <a:lnTo>
                  <a:pt x="2808" y="2777"/>
                </a:lnTo>
                <a:lnTo>
                  <a:pt x="2797" y="2788"/>
                </a:lnTo>
                <a:lnTo>
                  <a:pt x="2791" y="2800"/>
                </a:lnTo>
                <a:lnTo>
                  <a:pt x="2790" y="2812"/>
                </a:lnTo>
                <a:lnTo>
                  <a:pt x="2793" y="2821"/>
                </a:lnTo>
                <a:lnTo>
                  <a:pt x="2801" y="2829"/>
                </a:lnTo>
                <a:lnTo>
                  <a:pt x="2813" y="2831"/>
                </a:lnTo>
                <a:lnTo>
                  <a:pt x="2826" y="2829"/>
                </a:lnTo>
                <a:lnTo>
                  <a:pt x="2838" y="2821"/>
                </a:lnTo>
                <a:lnTo>
                  <a:pt x="2847" y="2812"/>
                </a:lnTo>
                <a:lnTo>
                  <a:pt x="2855" y="2800"/>
                </a:lnTo>
                <a:close/>
                <a:moveTo>
                  <a:pt x="2808" y="2947"/>
                </a:moveTo>
                <a:lnTo>
                  <a:pt x="2810" y="2935"/>
                </a:lnTo>
                <a:lnTo>
                  <a:pt x="2805" y="2925"/>
                </a:lnTo>
                <a:lnTo>
                  <a:pt x="2797" y="2917"/>
                </a:lnTo>
                <a:lnTo>
                  <a:pt x="2786" y="2914"/>
                </a:lnTo>
                <a:lnTo>
                  <a:pt x="2773" y="2917"/>
                </a:lnTo>
                <a:lnTo>
                  <a:pt x="2760" y="2925"/>
                </a:lnTo>
                <a:lnTo>
                  <a:pt x="2749" y="2935"/>
                </a:lnTo>
                <a:lnTo>
                  <a:pt x="2743" y="2947"/>
                </a:lnTo>
                <a:lnTo>
                  <a:pt x="2741" y="2959"/>
                </a:lnTo>
                <a:lnTo>
                  <a:pt x="2745" y="2970"/>
                </a:lnTo>
                <a:lnTo>
                  <a:pt x="2753" y="2977"/>
                </a:lnTo>
                <a:lnTo>
                  <a:pt x="2765" y="2980"/>
                </a:lnTo>
                <a:lnTo>
                  <a:pt x="2778" y="2977"/>
                </a:lnTo>
                <a:lnTo>
                  <a:pt x="2791" y="2970"/>
                </a:lnTo>
                <a:lnTo>
                  <a:pt x="2801" y="2959"/>
                </a:lnTo>
                <a:lnTo>
                  <a:pt x="2808" y="2947"/>
                </a:lnTo>
                <a:close/>
                <a:moveTo>
                  <a:pt x="2695" y="3094"/>
                </a:moveTo>
                <a:lnTo>
                  <a:pt x="2694" y="3108"/>
                </a:lnTo>
                <a:lnTo>
                  <a:pt x="2697" y="3118"/>
                </a:lnTo>
                <a:lnTo>
                  <a:pt x="2705" y="3125"/>
                </a:lnTo>
                <a:lnTo>
                  <a:pt x="2718" y="3127"/>
                </a:lnTo>
                <a:lnTo>
                  <a:pt x="2731" y="3125"/>
                </a:lnTo>
                <a:lnTo>
                  <a:pt x="2743" y="3118"/>
                </a:lnTo>
                <a:lnTo>
                  <a:pt x="2754" y="3108"/>
                </a:lnTo>
                <a:lnTo>
                  <a:pt x="2761" y="3094"/>
                </a:lnTo>
                <a:lnTo>
                  <a:pt x="2763" y="3082"/>
                </a:lnTo>
                <a:lnTo>
                  <a:pt x="2758" y="3072"/>
                </a:lnTo>
                <a:lnTo>
                  <a:pt x="2750" y="3065"/>
                </a:lnTo>
                <a:lnTo>
                  <a:pt x="2738" y="3062"/>
                </a:lnTo>
                <a:lnTo>
                  <a:pt x="2725" y="3065"/>
                </a:lnTo>
                <a:lnTo>
                  <a:pt x="2713" y="3072"/>
                </a:lnTo>
                <a:lnTo>
                  <a:pt x="2702" y="3082"/>
                </a:lnTo>
                <a:lnTo>
                  <a:pt x="2695" y="3094"/>
                </a:lnTo>
                <a:close/>
                <a:moveTo>
                  <a:pt x="2647" y="3242"/>
                </a:moveTo>
                <a:lnTo>
                  <a:pt x="2646" y="3255"/>
                </a:lnTo>
                <a:lnTo>
                  <a:pt x="2649" y="3266"/>
                </a:lnTo>
                <a:lnTo>
                  <a:pt x="2658" y="3273"/>
                </a:lnTo>
                <a:lnTo>
                  <a:pt x="2670" y="3275"/>
                </a:lnTo>
                <a:lnTo>
                  <a:pt x="2684" y="3273"/>
                </a:lnTo>
                <a:lnTo>
                  <a:pt x="2696" y="3266"/>
                </a:lnTo>
                <a:lnTo>
                  <a:pt x="2707" y="3255"/>
                </a:lnTo>
                <a:lnTo>
                  <a:pt x="2714" y="3242"/>
                </a:lnTo>
                <a:lnTo>
                  <a:pt x="2716" y="3229"/>
                </a:lnTo>
                <a:lnTo>
                  <a:pt x="2712" y="3219"/>
                </a:lnTo>
                <a:lnTo>
                  <a:pt x="2703" y="3212"/>
                </a:lnTo>
                <a:lnTo>
                  <a:pt x="2691" y="3209"/>
                </a:lnTo>
                <a:lnTo>
                  <a:pt x="2678" y="3212"/>
                </a:lnTo>
                <a:lnTo>
                  <a:pt x="2665" y="3219"/>
                </a:lnTo>
                <a:lnTo>
                  <a:pt x="2654" y="3229"/>
                </a:lnTo>
                <a:lnTo>
                  <a:pt x="2647" y="3242"/>
                </a:lnTo>
                <a:close/>
                <a:moveTo>
                  <a:pt x="2600" y="3390"/>
                </a:moveTo>
                <a:lnTo>
                  <a:pt x="2598" y="3403"/>
                </a:lnTo>
                <a:lnTo>
                  <a:pt x="2602" y="3413"/>
                </a:lnTo>
                <a:lnTo>
                  <a:pt x="2610" y="3420"/>
                </a:lnTo>
                <a:lnTo>
                  <a:pt x="2623" y="3423"/>
                </a:lnTo>
                <a:lnTo>
                  <a:pt x="2636" y="3420"/>
                </a:lnTo>
                <a:lnTo>
                  <a:pt x="2649" y="3413"/>
                </a:lnTo>
                <a:lnTo>
                  <a:pt x="2660" y="3403"/>
                </a:lnTo>
                <a:lnTo>
                  <a:pt x="2667" y="3390"/>
                </a:lnTo>
                <a:lnTo>
                  <a:pt x="2669" y="3376"/>
                </a:lnTo>
                <a:lnTo>
                  <a:pt x="2665" y="3366"/>
                </a:lnTo>
                <a:lnTo>
                  <a:pt x="2656" y="3359"/>
                </a:lnTo>
                <a:lnTo>
                  <a:pt x="2644" y="3356"/>
                </a:lnTo>
                <a:lnTo>
                  <a:pt x="2630" y="3359"/>
                </a:lnTo>
                <a:lnTo>
                  <a:pt x="2618" y="3366"/>
                </a:lnTo>
                <a:lnTo>
                  <a:pt x="2606" y="3376"/>
                </a:lnTo>
                <a:lnTo>
                  <a:pt x="2600" y="3390"/>
                </a:lnTo>
                <a:close/>
                <a:moveTo>
                  <a:pt x="2620" y="3537"/>
                </a:moveTo>
                <a:lnTo>
                  <a:pt x="2622" y="3524"/>
                </a:lnTo>
                <a:lnTo>
                  <a:pt x="2618" y="3513"/>
                </a:lnTo>
                <a:lnTo>
                  <a:pt x="2609" y="3506"/>
                </a:lnTo>
                <a:lnTo>
                  <a:pt x="2597" y="3503"/>
                </a:lnTo>
                <a:lnTo>
                  <a:pt x="2583" y="3506"/>
                </a:lnTo>
                <a:lnTo>
                  <a:pt x="2570" y="3513"/>
                </a:lnTo>
                <a:lnTo>
                  <a:pt x="2559" y="3524"/>
                </a:lnTo>
                <a:lnTo>
                  <a:pt x="2552" y="3537"/>
                </a:lnTo>
                <a:lnTo>
                  <a:pt x="2550" y="3550"/>
                </a:lnTo>
                <a:lnTo>
                  <a:pt x="2554" y="3561"/>
                </a:lnTo>
                <a:lnTo>
                  <a:pt x="2562" y="3568"/>
                </a:lnTo>
                <a:lnTo>
                  <a:pt x="2575" y="3571"/>
                </a:lnTo>
                <a:lnTo>
                  <a:pt x="2589" y="3568"/>
                </a:lnTo>
                <a:lnTo>
                  <a:pt x="2602" y="3561"/>
                </a:lnTo>
                <a:lnTo>
                  <a:pt x="2612" y="3550"/>
                </a:lnTo>
                <a:lnTo>
                  <a:pt x="2620" y="3537"/>
                </a:lnTo>
                <a:close/>
                <a:moveTo>
                  <a:pt x="2573" y="3685"/>
                </a:moveTo>
                <a:lnTo>
                  <a:pt x="2575" y="3672"/>
                </a:lnTo>
                <a:lnTo>
                  <a:pt x="2571" y="3660"/>
                </a:lnTo>
                <a:lnTo>
                  <a:pt x="2562" y="3653"/>
                </a:lnTo>
                <a:lnTo>
                  <a:pt x="2549" y="3650"/>
                </a:lnTo>
                <a:lnTo>
                  <a:pt x="2535" y="3653"/>
                </a:lnTo>
                <a:lnTo>
                  <a:pt x="2522" y="3660"/>
                </a:lnTo>
                <a:lnTo>
                  <a:pt x="2511" y="3672"/>
                </a:lnTo>
                <a:lnTo>
                  <a:pt x="2504" y="3685"/>
                </a:lnTo>
                <a:lnTo>
                  <a:pt x="2502" y="3698"/>
                </a:lnTo>
                <a:lnTo>
                  <a:pt x="2506" y="3709"/>
                </a:lnTo>
                <a:lnTo>
                  <a:pt x="2515" y="3717"/>
                </a:lnTo>
                <a:lnTo>
                  <a:pt x="2528" y="3719"/>
                </a:lnTo>
                <a:lnTo>
                  <a:pt x="2542" y="3717"/>
                </a:lnTo>
                <a:lnTo>
                  <a:pt x="2555" y="3709"/>
                </a:lnTo>
                <a:lnTo>
                  <a:pt x="2565" y="3698"/>
                </a:lnTo>
                <a:lnTo>
                  <a:pt x="2573" y="3685"/>
                </a:lnTo>
                <a:close/>
                <a:moveTo>
                  <a:pt x="2526" y="3832"/>
                </a:moveTo>
                <a:lnTo>
                  <a:pt x="2528" y="3819"/>
                </a:lnTo>
                <a:lnTo>
                  <a:pt x="2524" y="3808"/>
                </a:lnTo>
                <a:lnTo>
                  <a:pt x="2515" y="3800"/>
                </a:lnTo>
                <a:lnTo>
                  <a:pt x="2502" y="3797"/>
                </a:lnTo>
                <a:lnTo>
                  <a:pt x="2488" y="3800"/>
                </a:lnTo>
                <a:lnTo>
                  <a:pt x="2475" y="3808"/>
                </a:lnTo>
                <a:lnTo>
                  <a:pt x="2463" y="3819"/>
                </a:lnTo>
                <a:lnTo>
                  <a:pt x="2456" y="3832"/>
                </a:lnTo>
                <a:lnTo>
                  <a:pt x="2455" y="3845"/>
                </a:lnTo>
                <a:lnTo>
                  <a:pt x="2458" y="3857"/>
                </a:lnTo>
                <a:lnTo>
                  <a:pt x="2467" y="3865"/>
                </a:lnTo>
                <a:lnTo>
                  <a:pt x="2480" y="3867"/>
                </a:lnTo>
                <a:lnTo>
                  <a:pt x="2494" y="3865"/>
                </a:lnTo>
                <a:lnTo>
                  <a:pt x="2508" y="3857"/>
                </a:lnTo>
                <a:lnTo>
                  <a:pt x="2518" y="3845"/>
                </a:lnTo>
                <a:lnTo>
                  <a:pt x="2526" y="3832"/>
                </a:lnTo>
                <a:close/>
                <a:moveTo>
                  <a:pt x="2479" y="3980"/>
                </a:moveTo>
                <a:lnTo>
                  <a:pt x="2480" y="3966"/>
                </a:lnTo>
                <a:lnTo>
                  <a:pt x="2477" y="3955"/>
                </a:lnTo>
                <a:lnTo>
                  <a:pt x="2467" y="3948"/>
                </a:lnTo>
                <a:lnTo>
                  <a:pt x="2455" y="3945"/>
                </a:lnTo>
                <a:lnTo>
                  <a:pt x="2441" y="3948"/>
                </a:lnTo>
                <a:lnTo>
                  <a:pt x="2428" y="3955"/>
                </a:lnTo>
                <a:lnTo>
                  <a:pt x="2416" y="3966"/>
                </a:lnTo>
                <a:lnTo>
                  <a:pt x="2409" y="3980"/>
                </a:lnTo>
                <a:lnTo>
                  <a:pt x="2407" y="3993"/>
                </a:lnTo>
                <a:lnTo>
                  <a:pt x="2411" y="4005"/>
                </a:lnTo>
                <a:lnTo>
                  <a:pt x="2420" y="4012"/>
                </a:lnTo>
                <a:lnTo>
                  <a:pt x="2433" y="4015"/>
                </a:lnTo>
                <a:lnTo>
                  <a:pt x="2447" y="4012"/>
                </a:lnTo>
                <a:lnTo>
                  <a:pt x="2460" y="4005"/>
                </a:lnTo>
                <a:lnTo>
                  <a:pt x="2471" y="3993"/>
                </a:lnTo>
                <a:lnTo>
                  <a:pt x="2479" y="3980"/>
                </a:lnTo>
                <a:close/>
                <a:moveTo>
                  <a:pt x="2408" y="4092"/>
                </a:moveTo>
                <a:lnTo>
                  <a:pt x="2393" y="4095"/>
                </a:lnTo>
                <a:lnTo>
                  <a:pt x="2380" y="4103"/>
                </a:lnTo>
                <a:lnTo>
                  <a:pt x="2368" y="4114"/>
                </a:lnTo>
                <a:lnTo>
                  <a:pt x="2361" y="4127"/>
                </a:lnTo>
                <a:lnTo>
                  <a:pt x="2359" y="4141"/>
                </a:lnTo>
                <a:lnTo>
                  <a:pt x="2363" y="4152"/>
                </a:lnTo>
                <a:lnTo>
                  <a:pt x="2372" y="4160"/>
                </a:lnTo>
                <a:lnTo>
                  <a:pt x="2385" y="4162"/>
                </a:lnTo>
                <a:lnTo>
                  <a:pt x="2400" y="4160"/>
                </a:lnTo>
                <a:lnTo>
                  <a:pt x="2413" y="4152"/>
                </a:lnTo>
                <a:lnTo>
                  <a:pt x="2424" y="4141"/>
                </a:lnTo>
                <a:lnTo>
                  <a:pt x="2432" y="4127"/>
                </a:lnTo>
                <a:lnTo>
                  <a:pt x="2434" y="4114"/>
                </a:lnTo>
                <a:lnTo>
                  <a:pt x="2430" y="4103"/>
                </a:lnTo>
                <a:lnTo>
                  <a:pt x="2420" y="4095"/>
                </a:lnTo>
                <a:lnTo>
                  <a:pt x="2408" y="4092"/>
                </a:lnTo>
                <a:close/>
                <a:moveTo>
                  <a:pt x="2338" y="4310"/>
                </a:moveTo>
                <a:lnTo>
                  <a:pt x="2352" y="4307"/>
                </a:lnTo>
                <a:lnTo>
                  <a:pt x="2366" y="4300"/>
                </a:lnTo>
                <a:lnTo>
                  <a:pt x="2377" y="4289"/>
                </a:lnTo>
                <a:lnTo>
                  <a:pt x="2385" y="4275"/>
                </a:lnTo>
                <a:lnTo>
                  <a:pt x="2386" y="4261"/>
                </a:lnTo>
                <a:lnTo>
                  <a:pt x="2382" y="4250"/>
                </a:lnTo>
                <a:lnTo>
                  <a:pt x="2373" y="4243"/>
                </a:lnTo>
                <a:lnTo>
                  <a:pt x="2360" y="4240"/>
                </a:lnTo>
                <a:lnTo>
                  <a:pt x="2346" y="4243"/>
                </a:lnTo>
                <a:lnTo>
                  <a:pt x="2333" y="4250"/>
                </a:lnTo>
                <a:lnTo>
                  <a:pt x="2321" y="4261"/>
                </a:lnTo>
                <a:lnTo>
                  <a:pt x="2314" y="4275"/>
                </a:lnTo>
                <a:lnTo>
                  <a:pt x="2312" y="4289"/>
                </a:lnTo>
                <a:lnTo>
                  <a:pt x="2316" y="4300"/>
                </a:lnTo>
                <a:lnTo>
                  <a:pt x="2325" y="4307"/>
                </a:lnTo>
                <a:lnTo>
                  <a:pt x="2338" y="4310"/>
                </a:lnTo>
                <a:close/>
                <a:moveTo>
                  <a:pt x="2266" y="4423"/>
                </a:moveTo>
                <a:lnTo>
                  <a:pt x="2265" y="4436"/>
                </a:lnTo>
                <a:lnTo>
                  <a:pt x="2269" y="4447"/>
                </a:lnTo>
                <a:lnTo>
                  <a:pt x="2277" y="4454"/>
                </a:lnTo>
                <a:lnTo>
                  <a:pt x="2291" y="4457"/>
                </a:lnTo>
                <a:lnTo>
                  <a:pt x="2305" y="4454"/>
                </a:lnTo>
                <a:lnTo>
                  <a:pt x="2318" y="4447"/>
                </a:lnTo>
                <a:lnTo>
                  <a:pt x="2329" y="4436"/>
                </a:lnTo>
                <a:lnTo>
                  <a:pt x="2337" y="4423"/>
                </a:lnTo>
                <a:lnTo>
                  <a:pt x="2339" y="4408"/>
                </a:lnTo>
                <a:lnTo>
                  <a:pt x="2335" y="4397"/>
                </a:lnTo>
                <a:lnTo>
                  <a:pt x="2325" y="4390"/>
                </a:lnTo>
                <a:lnTo>
                  <a:pt x="2313" y="4387"/>
                </a:lnTo>
                <a:lnTo>
                  <a:pt x="2299" y="4390"/>
                </a:lnTo>
                <a:lnTo>
                  <a:pt x="2285" y="4397"/>
                </a:lnTo>
                <a:lnTo>
                  <a:pt x="2273" y="4408"/>
                </a:lnTo>
                <a:lnTo>
                  <a:pt x="2266" y="4423"/>
                </a:lnTo>
                <a:close/>
                <a:moveTo>
                  <a:pt x="2219" y="4570"/>
                </a:moveTo>
                <a:lnTo>
                  <a:pt x="2217" y="4583"/>
                </a:lnTo>
                <a:lnTo>
                  <a:pt x="2221" y="4594"/>
                </a:lnTo>
                <a:lnTo>
                  <a:pt x="2230" y="4603"/>
                </a:lnTo>
                <a:lnTo>
                  <a:pt x="2243" y="4605"/>
                </a:lnTo>
                <a:lnTo>
                  <a:pt x="2258" y="4603"/>
                </a:lnTo>
                <a:lnTo>
                  <a:pt x="2271" y="4594"/>
                </a:lnTo>
                <a:lnTo>
                  <a:pt x="2282" y="4583"/>
                </a:lnTo>
                <a:lnTo>
                  <a:pt x="2290" y="4570"/>
                </a:lnTo>
                <a:lnTo>
                  <a:pt x="2291" y="4557"/>
                </a:lnTo>
                <a:lnTo>
                  <a:pt x="2288" y="4545"/>
                </a:lnTo>
                <a:lnTo>
                  <a:pt x="2278" y="4537"/>
                </a:lnTo>
                <a:lnTo>
                  <a:pt x="2265" y="4535"/>
                </a:lnTo>
                <a:lnTo>
                  <a:pt x="2251" y="4537"/>
                </a:lnTo>
                <a:lnTo>
                  <a:pt x="2238" y="4545"/>
                </a:lnTo>
                <a:lnTo>
                  <a:pt x="2226" y="4557"/>
                </a:lnTo>
                <a:lnTo>
                  <a:pt x="2219" y="4570"/>
                </a:lnTo>
                <a:close/>
                <a:moveTo>
                  <a:pt x="2171" y="4717"/>
                </a:moveTo>
                <a:lnTo>
                  <a:pt x="2170" y="4731"/>
                </a:lnTo>
                <a:lnTo>
                  <a:pt x="2173" y="4743"/>
                </a:lnTo>
                <a:lnTo>
                  <a:pt x="2182" y="4750"/>
                </a:lnTo>
                <a:lnTo>
                  <a:pt x="2196" y="4753"/>
                </a:lnTo>
                <a:lnTo>
                  <a:pt x="2210" y="4750"/>
                </a:lnTo>
                <a:lnTo>
                  <a:pt x="2224" y="4743"/>
                </a:lnTo>
                <a:lnTo>
                  <a:pt x="2235" y="4731"/>
                </a:lnTo>
                <a:lnTo>
                  <a:pt x="2243" y="4717"/>
                </a:lnTo>
                <a:lnTo>
                  <a:pt x="2244" y="4704"/>
                </a:lnTo>
                <a:lnTo>
                  <a:pt x="2241" y="4692"/>
                </a:lnTo>
                <a:lnTo>
                  <a:pt x="2231" y="4684"/>
                </a:lnTo>
                <a:lnTo>
                  <a:pt x="2218" y="4682"/>
                </a:lnTo>
                <a:lnTo>
                  <a:pt x="2204" y="4684"/>
                </a:lnTo>
                <a:lnTo>
                  <a:pt x="2190" y="4692"/>
                </a:lnTo>
                <a:lnTo>
                  <a:pt x="2178" y="4704"/>
                </a:lnTo>
                <a:lnTo>
                  <a:pt x="2171" y="4717"/>
                </a:lnTo>
                <a:close/>
                <a:moveTo>
                  <a:pt x="2124" y="4865"/>
                </a:moveTo>
                <a:lnTo>
                  <a:pt x="2123" y="4878"/>
                </a:lnTo>
                <a:lnTo>
                  <a:pt x="2126" y="4890"/>
                </a:lnTo>
                <a:lnTo>
                  <a:pt x="2135" y="4897"/>
                </a:lnTo>
                <a:lnTo>
                  <a:pt x="2149" y="4900"/>
                </a:lnTo>
                <a:lnTo>
                  <a:pt x="2163" y="4897"/>
                </a:lnTo>
                <a:lnTo>
                  <a:pt x="2176" y="4890"/>
                </a:lnTo>
                <a:lnTo>
                  <a:pt x="2187" y="4878"/>
                </a:lnTo>
                <a:lnTo>
                  <a:pt x="2195" y="4865"/>
                </a:lnTo>
                <a:lnTo>
                  <a:pt x="2197" y="4851"/>
                </a:lnTo>
                <a:lnTo>
                  <a:pt x="2193" y="4840"/>
                </a:lnTo>
                <a:lnTo>
                  <a:pt x="2183" y="4832"/>
                </a:lnTo>
                <a:lnTo>
                  <a:pt x="2171" y="4829"/>
                </a:lnTo>
                <a:lnTo>
                  <a:pt x="2156" y="4832"/>
                </a:lnTo>
                <a:lnTo>
                  <a:pt x="2143" y="4840"/>
                </a:lnTo>
                <a:lnTo>
                  <a:pt x="2131" y="4851"/>
                </a:lnTo>
                <a:lnTo>
                  <a:pt x="2124" y="4865"/>
                </a:lnTo>
                <a:close/>
                <a:moveTo>
                  <a:pt x="2077" y="5012"/>
                </a:moveTo>
                <a:lnTo>
                  <a:pt x="2075" y="5026"/>
                </a:lnTo>
                <a:lnTo>
                  <a:pt x="2079" y="5037"/>
                </a:lnTo>
                <a:lnTo>
                  <a:pt x="2088" y="5045"/>
                </a:lnTo>
                <a:lnTo>
                  <a:pt x="2101" y="5048"/>
                </a:lnTo>
                <a:lnTo>
                  <a:pt x="2115" y="5045"/>
                </a:lnTo>
                <a:lnTo>
                  <a:pt x="2129" y="5037"/>
                </a:lnTo>
                <a:lnTo>
                  <a:pt x="2140" y="5026"/>
                </a:lnTo>
                <a:lnTo>
                  <a:pt x="2148" y="5012"/>
                </a:lnTo>
                <a:lnTo>
                  <a:pt x="2149" y="4999"/>
                </a:lnTo>
                <a:lnTo>
                  <a:pt x="2145" y="4988"/>
                </a:lnTo>
                <a:lnTo>
                  <a:pt x="2136" y="4980"/>
                </a:lnTo>
                <a:lnTo>
                  <a:pt x="2123" y="4978"/>
                </a:lnTo>
                <a:lnTo>
                  <a:pt x="2109" y="4980"/>
                </a:lnTo>
                <a:lnTo>
                  <a:pt x="2096" y="4988"/>
                </a:lnTo>
                <a:lnTo>
                  <a:pt x="2084" y="4999"/>
                </a:lnTo>
                <a:lnTo>
                  <a:pt x="2077" y="5012"/>
                </a:lnTo>
                <a:close/>
                <a:moveTo>
                  <a:pt x="2029" y="5159"/>
                </a:moveTo>
                <a:lnTo>
                  <a:pt x="2028" y="5174"/>
                </a:lnTo>
                <a:lnTo>
                  <a:pt x="2032" y="5185"/>
                </a:lnTo>
                <a:lnTo>
                  <a:pt x="2040" y="5192"/>
                </a:lnTo>
                <a:lnTo>
                  <a:pt x="2054" y="5195"/>
                </a:lnTo>
                <a:lnTo>
                  <a:pt x="2068" y="5192"/>
                </a:lnTo>
                <a:lnTo>
                  <a:pt x="2081" y="5185"/>
                </a:lnTo>
                <a:lnTo>
                  <a:pt x="2092" y="5174"/>
                </a:lnTo>
                <a:lnTo>
                  <a:pt x="2100" y="5159"/>
                </a:lnTo>
                <a:lnTo>
                  <a:pt x="2102" y="5146"/>
                </a:lnTo>
                <a:lnTo>
                  <a:pt x="2098" y="5135"/>
                </a:lnTo>
                <a:lnTo>
                  <a:pt x="2089" y="5128"/>
                </a:lnTo>
                <a:lnTo>
                  <a:pt x="2076" y="5125"/>
                </a:lnTo>
                <a:lnTo>
                  <a:pt x="2062" y="5128"/>
                </a:lnTo>
                <a:lnTo>
                  <a:pt x="2048" y="5135"/>
                </a:lnTo>
                <a:lnTo>
                  <a:pt x="2037" y="5146"/>
                </a:lnTo>
                <a:lnTo>
                  <a:pt x="2029" y="5159"/>
                </a:lnTo>
                <a:close/>
                <a:moveTo>
                  <a:pt x="1982" y="5308"/>
                </a:moveTo>
                <a:lnTo>
                  <a:pt x="1981" y="5321"/>
                </a:lnTo>
                <a:lnTo>
                  <a:pt x="1984" y="5332"/>
                </a:lnTo>
                <a:lnTo>
                  <a:pt x="1993" y="5340"/>
                </a:lnTo>
                <a:lnTo>
                  <a:pt x="2006" y="5342"/>
                </a:lnTo>
                <a:lnTo>
                  <a:pt x="2021" y="5340"/>
                </a:lnTo>
                <a:lnTo>
                  <a:pt x="2034" y="5332"/>
                </a:lnTo>
                <a:lnTo>
                  <a:pt x="2045" y="5321"/>
                </a:lnTo>
                <a:lnTo>
                  <a:pt x="2053" y="5308"/>
                </a:lnTo>
                <a:lnTo>
                  <a:pt x="2055" y="5293"/>
                </a:lnTo>
                <a:lnTo>
                  <a:pt x="2051" y="5282"/>
                </a:lnTo>
                <a:lnTo>
                  <a:pt x="2041" y="5275"/>
                </a:lnTo>
                <a:lnTo>
                  <a:pt x="2029" y="5272"/>
                </a:lnTo>
                <a:lnTo>
                  <a:pt x="2014" y="5275"/>
                </a:lnTo>
                <a:lnTo>
                  <a:pt x="2001" y="5282"/>
                </a:lnTo>
                <a:lnTo>
                  <a:pt x="1989" y="5293"/>
                </a:lnTo>
                <a:lnTo>
                  <a:pt x="1982" y="5308"/>
                </a:lnTo>
                <a:close/>
                <a:moveTo>
                  <a:pt x="2005" y="5455"/>
                </a:moveTo>
                <a:lnTo>
                  <a:pt x="2007" y="5441"/>
                </a:lnTo>
                <a:lnTo>
                  <a:pt x="2003" y="5430"/>
                </a:lnTo>
                <a:lnTo>
                  <a:pt x="1993" y="5423"/>
                </a:lnTo>
                <a:lnTo>
                  <a:pt x="1981" y="5420"/>
                </a:lnTo>
                <a:lnTo>
                  <a:pt x="1967" y="5423"/>
                </a:lnTo>
                <a:lnTo>
                  <a:pt x="1954" y="5430"/>
                </a:lnTo>
                <a:lnTo>
                  <a:pt x="1942" y="5441"/>
                </a:lnTo>
                <a:lnTo>
                  <a:pt x="1935" y="5455"/>
                </a:lnTo>
                <a:lnTo>
                  <a:pt x="1934" y="5468"/>
                </a:lnTo>
                <a:lnTo>
                  <a:pt x="1937" y="5479"/>
                </a:lnTo>
                <a:lnTo>
                  <a:pt x="1946" y="5487"/>
                </a:lnTo>
                <a:lnTo>
                  <a:pt x="1959" y="5490"/>
                </a:lnTo>
                <a:lnTo>
                  <a:pt x="1973" y="5487"/>
                </a:lnTo>
                <a:lnTo>
                  <a:pt x="1987" y="5479"/>
                </a:lnTo>
                <a:lnTo>
                  <a:pt x="1997" y="5468"/>
                </a:lnTo>
                <a:lnTo>
                  <a:pt x="2005" y="5455"/>
                </a:lnTo>
                <a:close/>
                <a:moveTo>
                  <a:pt x="1957" y="5603"/>
                </a:moveTo>
                <a:lnTo>
                  <a:pt x="1959" y="5589"/>
                </a:lnTo>
                <a:lnTo>
                  <a:pt x="1955" y="5578"/>
                </a:lnTo>
                <a:lnTo>
                  <a:pt x="1946" y="5571"/>
                </a:lnTo>
                <a:lnTo>
                  <a:pt x="1934" y="5568"/>
                </a:lnTo>
                <a:lnTo>
                  <a:pt x="1920" y="5571"/>
                </a:lnTo>
                <a:lnTo>
                  <a:pt x="1907" y="5578"/>
                </a:lnTo>
                <a:lnTo>
                  <a:pt x="1895" y="5589"/>
                </a:lnTo>
                <a:lnTo>
                  <a:pt x="1888" y="5603"/>
                </a:lnTo>
                <a:lnTo>
                  <a:pt x="1887" y="5616"/>
                </a:lnTo>
                <a:lnTo>
                  <a:pt x="1890" y="5626"/>
                </a:lnTo>
                <a:lnTo>
                  <a:pt x="1899" y="5635"/>
                </a:lnTo>
                <a:lnTo>
                  <a:pt x="1912" y="5637"/>
                </a:lnTo>
                <a:lnTo>
                  <a:pt x="1926" y="5635"/>
                </a:lnTo>
                <a:lnTo>
                  <a:pt x="1939" y="5626"/>
                </a:lnTo>
                <a:lnTo>
                  <a:pt x="1950" y="5616"/>
                </a:lnTo>
                <a:lnTo>
                  <a:pt x="1957" y="5603"/>
                </a:lnTo>
                <a:close/>
                <a:moveTo>
                  <a:pt x="1910" y="5750"/>
                </a:moveTo>
                <a:lnTo>
                  <a:pt x="1912" y="5737"/>
                </a:lnTo>
                <a:lnTo>
                  <a:pt x="1908" y="5726"/>
                </a:lnTo>
                <a:lnTo>
                  <a:pt x="1898" y="5718"/>
                </a:lnTo>
                <a:lnTo>
                  <a:pt x="1886" y="5715"/>
                </a:lnTo>
                <a:lnTo>
                  <a:pt x="1872" y="5718"/>
                </a:lnTo>
                <a:lnTo>
                  <a:pt x="1859" y="5726"/>
                </a:lnTo>
                <a:lnTo>
                  <a:pt x="1848" y="5737"/>
                </a:lnTo>
                <a:lnTo>
                  <a:pt x="1841" y="5750"/>
                </a:lnTo>
                <a:lnTo>
                  <a:pt x="1839" y="5763"/>
                </a:lnTo>
                <a:lnTo>
                  <a:pt x="1843" y="5775"/>
                </a:lnTo>
                <a:lnTo>
                  <a:pt x="1851" y="5782"/>
                </a:lnTo>
                <a:lnTo>
                  <a:pt x="1865" y="5785"/>
                </a:lnTo>
                <a:lnTo>
                  <a:pt x="1879" y="5782"/>
                </a:lnTo>
                <a:lnTo>
                  <a:pt x="1892" y="5775"/>
                </a:lnTo>
                <a:lnTo>
                  <a:pt x="1902" y="5763"/>
                </a:lnTo>
                <a:lnTo>
                  <a:pt x="1910" y="5750"/>
                </a:lnTo>
                <a:close/>
                <a:moveTo>
                  <a:pt x="1862" y="5897"/>
                </a:moveTo>
                <a:lnTo>
                  <a:pt x="1864" y="5884"/>
                </a:lnTo>
                <a:lnTo>
                  <a:pt x="1860" y="5874"/>
                </a:lnTo>
                <a:lnTo>
                  <a:pt x="1851" y="5867"/>
                </a:lnTo>
                <a:lnTo>
                  <a:pt x="1839" y="5864"/>
                </a:lnTo>
                <a:lnTo>
                  <a:pt x="1825" y="5867"/>
                </a:lnTo>
                <a:lnTo>
                  <a:pt x="1812" y="5874"/>
                </a:lnTo>
                <a:lnTo>
                  <a:pt x="1801" y="5884"/>
                </a:lnTo>
                <a:lnTo>
                  <a:pt x="1794" y="5897"/>
                </a:lnTo>
                <a:lnTo>
                  <a:pt x="1792" y="5911"/>
                </a:lnTo>
                <a:lnTo>
                  <a:pt x="1796" y="5922"/>
                </a:lnTo>
                <a:lnTo>
                  <a:pt x="1804" y="5929"/>
                </a:lnTo>
                <a:lnTo>
                  <a:pt x="1817" y="5932"/>
                </a:lnTo>
                <a:lnTo>
                  <a:pt x="1831" y="5929"/>
                </a:lnTo>
                <a:lnTo>
                  <a:pt x="1844" y="5922"/>
                </a:lnTo>
                <a:lnTo>
                  <a:pt x="1855" y="5911"/>
                </a:lnTo>
                <a:lnTo>
                  <a:pt x="1862" y="5897"/>
                </a:lnTo>
                <a:close/>
                <a:moveTo>
                  <a:pt x="1815" y="6045"/>
                </a:moveTo>
                <a:lnTo>
                  <a:pt x="1816" y="6032"/>
                </a:lnTo>
                <a:lnTo>
                  <a:pt x="1812" y="6021"/>
                </a:lnTo>
                <a:lnTo>
                  <a:pt x="1803" y="6014"/>
                </a:lnTo>
                <a:lnTo>
                  <a:pt x="1791" y="6012"/>
                </a:lnTo>
                <a:lnTo>
                  <a:pt x="1778" y="6014"/>
                </a:lnTo>
                <a:lnTo>
                  <a:pt x="1765" y="6021"/>
                </a:lnTo>
                <a:lnTo>
                  <a:pt x="1754" y="6032"/>
                </a:lnTo>
                <a:lnTo>
                  <a:pt x="1747" y="6045"/>
                </a:lnTo>
                <a:lnTo>
                  <a:pt x="1745" y="6058"/>
                </a:lnTo>
                <a:lnTo>
                  <a:pt x="1749" y="6069"/>
                </a:lnTo>
                <a:lnTo>
                  <a:pt x="1757" y="6076"/>
                </a:lnTo>
                <a:lnTo>
                  <a:pt x="1770" y="6078"/>
                </a:lnTo>
                <a:lnTo>
                  <a:pt x="1784" y="6076"/>
                </a:lnTo>
                <a:lnTo>
                  <a:pt x="1796" y="6069"/>
                </a:lnTo>
                <a:lnTo>
                  <a:pt x="1807" y="6058"/>
                </a:lnTo>
                <a:lnTo>
                  <a:pt x="1815" y="6045"/>
                </a:lnTo>
                <a:close/>
                <a:moveTo>
                  <a:pt x="1700" y="6193"/>
                </a:moveTo>
                <a:lnTo>
                  <a:pt x="1698" y="6206"/>
                </a:lnTo>
                <a:lnTo>
                  <a:pt x="1702" y="6216"/>
                </a:lnTo>
                <a:lnTo>
                  <a:pt x="1710" y="6223"/>
                </a:lnTo>
                <a:lnTo>
                  <a:pt x="1723" y="6225"/>
                </a:lnTo>
                <a:lnTo>
                  <a:pt x="1736" y="6223"/>
                </a:lnTo>
                <a:lnTo>
                  <a:pt x="1749" y="6216"/>
                </a:lnTo>
                <a:lnTo>
                  <a:pt x="1759" y="6206"/>
                </a:lnTo>
                <a:lnTo>
                  <a:pt x="1767" y="6193"/>
                </a:lnTo>
                <a:lnTo>
                  <a:pt x="1768" y="6179"/>
                </a:lnTo>
                <a:lnTo>
                  <a:pt x="1765" y="6169"/>
                </a:lnTo>
                <a:lnTo>
                  <a:pt x="1756" y="6162"/>
                </a:lnTo>
                <a:lnTo>
                  <a:pt x="1744" y="6160"/>
                </a:lnTo>
                <a:lnTo>
                  <a:pt x="1730" y="6162"/>
                </a:lnTo>
                <a:lnTo>
                  <a:pt x="1718" y="6169"/>
                </a:lnTo>
                <a:lnTo>
                  <a:pt x="1706" y="6179"/>
                </a:lnTo>
                <a:lnTo>
                  <a:pt x="1700" y="6193"/>
                </a:lnTo>
                <a:close/>
                <a:moveTo>
                  <a:pt x="1653" y="6340"/>
                </a:moveTo>
                <a:lnTo>
                  <a:pt x="1651" y="6353"/>
                </a:lnTo>
                <a:lnTo>
                  <a:pt x="1655" y="6363"/>
                </a:lnTo>
                <a:lnTo>
                  <a:pt x="1663" y="6370"/>
                </a:lnTo>
                <a:lnTo>
                  <a:pt x="1676" y="6372"/>
                </a:lnTo>
                <a:lnTo>
                  <a:pt x="1689" y="6370"/>
                </a:lnTo>
                <a:lnTo>
                  <a:pt x="1701" y="6363"/>
                </a:lnTo>
                <a:lnTo>
                  <a:pt x="1711" y="6353"/>
                </a:lnTo>
                <a:lnTo>
                  <a:pt x="1719" y="6340"/>
                </a:lnTo>
                <a:lnTo>
                  <a:pt x="1720" y="6327"/>
                </a:lnTo>
                <a:lnTo>
                  <a:pt x="1717" y="6317"/>
                </a:lnTo>
                <a:lnTo>
                  <a:pt x="1708" y="6310"/>
                </a:lnTo>
                <a:lnTo>
                  <a:pt x="1696" y="6307"/>
                </a:lnTo>
                <a:lnTo>
                  <a:pt x="1683" y="6310"/>
                </a:lnTo>
                <a:lnTo>
                  <a:pt x="1671" y="6317"/>
                </a:lnTo>
                <a:lnTo>
                  <a:pt x="1659" y="6327"/>
                </a:lnTo>
                <a:lnTo>
                  <a:pt x="1653" y="6340"/>
                </a:lnTo>
                <a:close/>
                <a:moveTo>
                  <a:pt x="1606" y="6488"/>
                </a:moveTo>
                <a:lnTo>
                  <a:pt x="1604" y="6500"/>
                </a:lnTo>
                <a:lnTo>
                  <a:pt x="1608" y="6510"/>
                </a:lnTo>
                <a:lnTo>
                  <a:pt x="1616" y="6518"/>
                </a:lnTo>
                <a:lnTo>
                  <a:pt x="1628" y="6520"/>
                </a:lnTo>
                <a:lnTo>
                  <a:pt x="1642" y="6518"/>
                </a:lnTo>
                <a:lnTo>
                  <a:pt x="1654" y="6510"/>
                </a:lnTo>
                <a:lnTo>
                  <a:pt x="1664" y="6500"/>
                </a:lnTo>
                <a:lnTo>
                  <a:pt x="1671" y="6488"/>
                </a:lnTo>
                <a:lnTo>
                  <a:pt x="1673" y="6475"/>
                </a:lnTo>
                <a:lnTo>
                  <a:pt x="1669" y="6464"/>
                </a:lnTo>
                <a:lnTo>
                  <a:pt x="1660" y="6458"/>
                </a:lnTo>
                <a:lnTo>
                  <a:pt x="1649" y="6455"/>
                </a:lnTo>
                <a:lnTo>
                  <a:pt x="1636" y="6458"/>
                </a:lnTo>
                <a:lnTo>
                  <a:pt x="1623" y="6464"/>
                </a:lnTo>
                <a:lnTo>
                  <a:pt x="1612" y="6475"/>
                </a:lnTo>
                <a:lnTo>
                  <a:pt x="1606" y="6488"/>
                </a:lnTo>
                <a:close/>
                <a:moveTo>
                  <a:pt x="1559" y="6635"/>
                </a:moveTo>
                <a:lnTo>
                  <a:pt x="1558" y="6647"/>
                </a:lnTo>
                <a:lnTo>
                  <a:pt x="1561" y="6658"/>
                </a:lnTo>
                <a:lnTo>
                  <a:pt x="1569" y="6665"/>
                </a:lnTo>
                <a:lnTo>
                  <a:pt x="1581" y="6667"/>
                </a:lnTo>
                <a:lnTo>
                  <a:pt x="1594" y="6665"/>
                </a:lnTo>
                <a:lnTo>
                  <a:pt x="1606" y="6658"/>
                </a:lnTo>
                <a:lnTo>
                  <a:pt x="1616" y="6647"/>
                </a:lnTo>
                <a:lnTo>
                  <a:pt x="1623" y="6635"/>
                </a:lnTo>
                <a:lnTo>
                  <a:pt x="1624" y="6623"/>
                </a:lnTo>
                <a:lnTo>
                  <a:pt x="1621" y="6613"/>
                </a:lnTo>
                <a:lnTo>
                  <a:pt x="1612" y="6606"/>
                </a:lnTo>
                <a:lnTo>
                  <a:pt x="1601" y="6603"/>
                </a:lnTo>
                <a:lnTo>
                  <a:pt x="1588" y="6606"/>
                </a:lnTo>
                <a:lnTo>
                  <a:pt x="1576" y="6613"/>
                </a:lnTo>
                <a:lnTo>
                  <a:pt x="1566" y="6623"/>
                </a:lnTo>
                <a:lnTo>
                  <a:pt x="1559" y="6635"/>
                </a:lnTo>
                <a:close/>
                <a:moveTo>
                  <a:pt x="1512" y="6782"/>
                </a:moveTo>
                <a:lnTo>
                  <a:pt x="1511" y="6794"/>
                </a:lnTo>
                <a:lnTo>
                  <a:pt x="1514" y="6805"/>
                </a:lnTo>
                <a:lnTo>
                  <a:pt x="1522" y="6812"/>
                </a:lnTo>
                <a:lnTo>
                  <a:pt x="1534" y="6814"/>
                </a:lnTo>
                <a:lnTo>
                  <a:pt x="1547" y="6812"/>
                </a:lnTo>
                <a:lnTo>
                  <a:pt x="1558" y="6805"/>
                </a:lnTo>
                <a:lnTo>
                  <a:pt x="1568" y="6794"/>
                </a:lnTo>
                <a:lnTo>
                  <a:pt x="1575" y="6782"/>
                </a:lnTo>
                <a:lnTo>
                  <a:pt x="1577" y="6771"/>
                </a:lnTo>
                <a:lnTo>
                  <a:pt x="1573" y="6761"/>
                </a:lnTo>
                <a:lnTo>
                  <a:pt x="1565" y="6754"/>
                </a:lnTo>
                <a:lnTo>
                  <a:pt x="1554" y="6752"/>
                </a:lnTo>
                <a:lnTo>
                  <a:pt x="1541" y="6754"/>
                </a:lnTo>
                <a:lnTo>
                  <a:pt x="1529" y="6761"/>
                </a:lnTo>
                <a:lnTo>
                  <a:pt x="1519" y="6771"/>
                </a:lnTo>
                <a:lnTo>
                  <a:pt x="1512" y="6782"/>
                </a:lnTo>
                <a:close/>
                <a:moveTo>
                  <a:pt x="1466" y="6930"/>
                </a:moveTo>
                <a:lnTo>
                  <a:pt x="1464" y="6942"/>
                </a:lnTo>
                <a:lnTo>
                  <a:pt x="1468" y="6952"/>
                </a:lnTo>
                <a:lnTo>
                  <a:pt x="1475" y="6958"/>
                </a:lnTo>
                <a:lnTo>
                  <a:pt x="1487" y="6960"/>
                </a:lnTo>
                <a:lnTo>
                  <a:pt x="1499" y="6958"/>
                </a:lnTo>
                <a:lnTo>
                  <a:pt x="1511" y="6952"/>
                </a:lnTo>
                <a:lnTo>
                  <a:pt x="1520" y="6942"/>
                </a:lnTo>
                <a:lnTo>
                  <a:pt x="1527" y="6930"/>
                </a:lnTo>
                <a:lnTo>
                  <a:pt x="1528" y="6918"/>
                </a:lnTo>
                <a:lnTo>
                  <a:pt x="1525" y="6909"/>
                </a:lnTo>
                <a:lnTo>
                  <a:pt x="1517" y="6903"/>
                </a:lnTo>
                <a:lnTo>
                  <a:pt x="1506" y="6900"/>
                </a:lnTo>
                <a:lnTo>
                  <a:pt x="1494" y="6903"/>
                </a:lnTo>
                <a:lnTo>
                  <a:pt x="1482" y="6909"/>
                </a:lnTo>
                <a:lnTo>
                  <a:pt x="1472" y="6918"/>
                </a:lnTo>
                <a:lnTo>
                  <a:pt x="1466" y="6930"/>
                </a:lnTo>
                <a:close/>
                <a:moveTo>
                  <a:pt x="1419" y="7078"/>
                </a:moveTo>
                <a:lnTo>
                  <a:pt x="1418" y="7090"/>
                </a:lnTo>
                <a:lnTo>
                  <a:pt x="1421" y="7099"/>
                </a:lnTo>
                <a:lnTo>
                  <a:pt x="1429" y="7105"/>
                </a:lnTo>
                <a:lnTo>
                  <a:pt x="1440" y="7107"/>
                </a:lnTo>
                <a:lnTo>
                  <a:pt x="1452" y="7105"/>
                </a:lnTo>
                <a:lnTo>
                  <a:pt x="1463" y="7099"/>
                </a:lnTo>
                <a:lnTo>
                  <a:pt x="1472" y="7090"/>
                </a:lnTo>
                <a:lnTo>
                  <a:pt x="1479" y="7078"/>
                </a:lnTo>
                <a:lnTo>
                  <a:pt x="1481" y="7066"/>
                </a:lnTo>
                <a:lnTo>
                  <a:pt x="1477" y="7057"/>
                </a:lnTo>
                <a:lnTo>
                  <a:pt x="1469" y="7050"/>
                </a:lnTo>
                <a:lnTo>
                  <a:pt x="1458" y="7048"/>
                </a:lnTo>
                <a:lnTo>
                  <a:pt x="1446" y="7050"/>
                </a:lnTo>
                <a:lnTo>
                  <a:pt x="1435" y="7057"/>
                </a:lnTo>
                <a:lnTo>
                  <a:pt x="1425" y="7066"/>
                </a:lnTo>
                <a:lnTo>
                  <a:pt x="1419" y="7078"/>
                </a:lnTo>
                <a:close/>
                <a:moveTo>
                  <a:pt x="1372" y="7226"/>
                </a:moveTo>
                <a:lnTo>
                  <a:pt x="1371" y="7237"/>
                </a:lnTo>
                <a:lnTo>
                  <a:pt x="1374" y="7246"/>
                </a:lnTo>
                <a:lnTo>
                  <a:pt x="1382" y="7252"/>
                </a:lnTo>
                <a:lnTo>
                  <a:pt x="1393" y="7254"/>
                </a:lnTo>
                <a:lnTo>
                  <a:pt x="1404" y="7252"/>
                </a:lnTo>
                <a:lnTo>
                  <a:pt x="1415" y="7246"/>
                </a:lnTo>
                <a:lnTo>
                  <a:pt x="1424" y="7237"/>
                </a:lnTo>
                <a:lnTo>
                  <a:pt x="1431" y="7226"/>
                </a:lnTo>
                <a:lnTo>
                  <a:pt x="1432" y="7214"/>
                </a:lnTo>
                <a:lnTo>
                  <a:pt x="1429" y="7204"/>
                </a:lnTo>
                <a:lnTo>
                  <a:pt x="1421" y="7198"/>
                </a:lnTo>
                <a:lnTo>
                  <a:pt x="1411" y="7196"/>
                </a:lnTo>
                <a:lnTo>
                  <a:pt x="1399" y="7198"/>
                </a:lnTo>
                <a:lnTo>
                  <a:pt x="1388" y="7204"/>
                </a:lnTo>
                <a:lnTo>
                  <a:pt x="1378" y="7214"/>
                </a:lnTo>
                <a:lnTo>
                  <a:pt x="1372" y="7226"/>
                </a:lnTo>
                <a:close/>
                <a:moveTo>
                  <a:pt x="1325" y="7373"/>
                </a:moveTo>
                <a:lnTo>
                  <a:pt x="1324" y="7384"/>
                </a:lnTo>
                <a:lnTo>
                  <a:pt x="1327" y="7393"/>
                </a:lnTo>
                <a:lnTo>
                  <a:pt x="1335" y="7399"/>
                </a:lnTo>
                <a:lnTo>
                  <a:pt x="1345" y="7401"/>
                </a:lnTo>
                <a:lnTo>
                  <a:pt x="1357" y="7399"/>
                </a:lnTo>
                <a:lnTo>
                  <a:pt x="1368" y="7393"/>
                </a:lnTo>
                <a:lnTo>
                  <a:pt x="1377" y="7384"/>
                </a:lnTo>
                <a:lnTo>
                  <a:pt x="1383" y="7373"/>
                </a:lnTo>
                <a:lnTo>
                  <a:pt x="1385" y="7362"/>
                </a:lnTo>
                <a:lnTo>
                  <a:pt x="1382" y="7352"/>
                </a:lnTo>
                <a:lnTo>
                  <a:pt x="1374" y="7346"/>
                </a:lnTo>
                <a:lnTo>
                  <a:pt x="1363" y="7344"/>
                </a:lnTo>
                <a:lnTo>
                  <a:pt x="1352" y="7346"/>
                </a:lnTo>
                <a:lnTo>
                  <a:pt x="1341" y="7352"/>
                </a:lnTo>
                <a:lnTo>
                  <a:pt x="1331" y="7362"/>
                </a:lnTo>
                <a:lnTo>
                  <a:pt x="1325" y="7373"/>
                </a:lnTo>
                <a:close/>
                <a:moveTo>
                  <a:pt x="1298" y="7549"/>
                </a:moveTo>
                <a:lnTo>
                  <a:pt x="1310" y="7546"/>
                </a:lnTo>
                <a:lnTo>
                  <a:pt x="1320" y="7540"/>
                </a:lnTo>
                <a:lnTo>
                  <a:pt x="1329" y="7531"/>
                </a:lnTo>
                <a:lnTo>
                  <a:pt x="1335" y="7520"/>
                </a:lnTo>
                <a:lnTo>
                  <a:pt x="1336" y="7510"/>
                </a:lnTo>
                <a:lnTo>
                  <a:pt x="1332" y="7501"/>
                </a:lnTo>
                <a:lnTo>
                  <a:pt x="1326" y="7494"/>
                </a:lnTo>
                <a:lnTo>
                  <a:pt x="1316" y="7492"/>
                </a:lnTo>
                <a:lnTo>
                  <a:pt x="1304" y="7494"/>
                </a:lnTo>
                <a:lnTo>
                  <a:pt x="1294" y="7501"/>
                </a:lnTo>
                <a:lnTo>
                  <a:pt x="1284" y="7510"/>
                </a:lnTo>
                <a:lnTo>
                  <a:pt x="1279" y="7520"/>
                </a:lnTo>
                <a:lnTo>
                  <a:pt x="1277" y="7531"/>
                </a:lnTo>
                <a:lnTo>
                  <a:pt x="1281" y="7540"/>
                </a:lnTo>
                <a:lnTo>
                  <a:pt x="1288" y="7546"/>
                </a:lnTo>
                <a:lnTo>
                  <a:pt x="1298" y="7549"/>
                </a:lnTo>
                <a:close/>
                <a:moveTo>
                  <a:pt x="1232" y="7668"/>
                </a:moveTo>
                <a:lnTo>
                  <a:pt x="1231" y="7678"/>
                </a:lnTo>
                <a:lnTo>
                  <a:pt x="1234" y="7687"/>
                </a:lnTo>
                <a:lnTo>
                  <a:pt x="1241" y="7693"/>
                </a:lnTo>
                <a:lnTo>
                  <a:pt x="1251" y="7695"/>
                </a:lnTo>
                <a:lnTo>
                  <a:pt x="1262" y="7693"/>
                </a:lnTo>
                <a:lnTo>
                  <a:pt x="1272" y="7687"/>
                </a:lnTo>
                <a:lnTo>
                  <a:pt x="1281" y="7678"/>
                </a:lnTo>
                <a:lnTo>
                  <a:pt x="1287" y="7668"/>
                </a:lnTo>
                <a:lnTo>
                  <a:pt x="1288" y="7657"/>
                </a:lnTo>
                <a:lnTo>
                  <a:pt x="1284" y="7649"/>
                </a:lnTo>
                <a:lnTo>
                  <a:pt x="1278" y="7643"/>
                </a:lnTo>
                <a:lnTo>
                  <a:pt x="1268" y="7641"/>
                </a:lnTo>
                <a:lnTo>
                  <a:pt x="1257" y="7643"/>
                </a:lnTo>
                <a:lnTo>
                  <a:pt x="1247" y="7649"/>
                </a:lnTo>
                <a:lnTo>
                  <a:pt x="1239" y="7657"/>
                </a:lnTo>
                <a:lnTo>
                  <a:pt x="1232" y="7668"/>
                </a:lnTo>
                <a:close/>
                <a:moveTo>
                  <a:pt x="1186" y="7815"/>
                </a:moveTo>
                <a:lnTo>
                  <a:pt x="1184" y="7826"/>
                </a:lnTo>
                <a:lnTo>
                  <a:pt x="1187" y="7834"/>
                </a:lnTo>
                <a:lnTo>
                  <a:pt x="1195" y="7840"/>
                </a:lnTo>
                <a:lnTo>
                  <a:pt x="1204" y="7842"/>
                </a:lnTo>
                <a:lnTo>
                  <a:pt x="1215" y="7840"/>
                </a:lnTo>
                <a:lnTo>
                  <a:pt x="1225" y="7834"/>
                </a:lnTo>
                <a:lnTo>
                  <a:pt x="1233" y="7826"/>
                </a:lnTo>
                <a:lnTo>
                  <a:pt x="1239" y="7815"/>
                </a:lnTo>
                <a:lnTo>
                  <a:pt x="1240" y="7805"/>
                </a:lnTo>
                <a:lnTo>
                  <a:pt x="1236" y="7797"/>
                </a:lnTo>
                <a:lnTo>
                  <a:pt x="1230" y="7791"/>
                </a:lnTo>
                <a:lnTo>
                  <a:pt x="1220" y="7789"/>
                </a:lnTo>
                <a:lnTo>
                  <a:pt x="1210" y="7791"/>
                </a:lnTo>
                <a:lnTo>
                  <a:pt x="1200" y="7797"/>
                </a:lnTo>
                <a:lnTo>
                  <a:pt x="1192" y="7805"/>
                </a:lnTo>
                <a:lnTo>
                  <a:pt x="1186" y="7815"/>
                </a:lnTo>
                <a:close/>
                <a:moveTo>
                  <a:pt x="1139" y="7962"/>
                </a:moveTo>
                <a:lnTo>
                  <a:pt x="1138" y="7973"/>
                </a:lnTo>
                <a:lnTo>
                  <a:pt x="1141" y="7981"/>
                </a:lnTo>
                <a:lnTo>
                  <a:pt x="1148" y="7986"/>
                </a:lnTo>
                <a:lnTo>
                  <a:pt x="1157" y="7988"/>
                </a:lnTo>
                <a:lnTo>
                  <a:pt x="1167" y="7986"/>
                </a:lnTo>
                <a:lnTo>
                  <a:pt x="1177" y="7981"/>
                </a:lnTo>
                <a:lnTo>
                  <a:pt x="1185" y="7973"/>
                </a:lnTo>
                <a:lnTo>
                  <a:pt x="1190" y="7962"/>
                </a:lnTo>
                <a:lnTo>
                  <a:pt x="1192" y="7953"/>
                </a:lnTo>
                <a:lnTo>
                  <a:pt x="1188" y="7945"/>
                </a:lnTo>
                <a:lnTo>
                  <a:pt x="1182" y="7940"/>
                </a:lnTo>
                <a:lnTo>
                  <a:pt x="1173" y="7938"/>
                </a:lnTo>
                <a:lnTo>
                  <a:pt x="1163" y="7940"/>
                </a:lnTo>
                <a:lnTo>
                  <a:pt x="1153" y="7945"/>
                </a:lnTo>
                <a:lnTo>
                  <a:pt x="1145" y="7953"/>
                </a:lnTo>
                <a:lnTo>
                  <a:pt x="1139" y="7962"/>
                </a:lnTo>
                <a:close/>
                <a:moveTo>
                  <a:pt x="1092" y="8111"/>
                </a:moveTo>
                <a:lnTo>
                  <a:pt x="1091" y="8120"/>
                </a:lnTo>
                <a:lnTo>
                  <a:pt x="1094" y="8128"/>
                </a:lnTo>
                <a:lnTo>
                  <a:pt x="1101" y="8133"/>
                </a:lnTo>
                <a:lnTo>
                  <a:pt x="1110" y="8135"/>
                </a:lnTo>
                <a:lnTo>
                  <a:pt x="1120" y="8133"/>
                </a:lnTo>
                <a:lnTo>
                  <a:pt x="1129" y="8128"/>
                </a:lnTo>
                <a:lnTo>
                  <a:pt x="1137" y="8120"/>
                </a:lnTo>
                <a:lnTo>
                  <a:pt x="1142" y="8111"/>
                </a:lnTo>
                <a:lnTo>
                  <a:pt x="1144" y="8100"/>
                </a:lnTo>
                <a:lnTo>
                  <a:pt x="1140" y="8093"/>
                </a:lnTo>
                <a:lnTo>
                  <a:pt x="1134" y="8088"/>
                </a:lnTo>
                <a:lnTo>
                  <a:pt x="1125" y="8086"/>
                </a:lnTo>
                <a:lnTo>
                  <a:pt x="1115" y="8088"/>
                </a:lnTo>
                <a:lnTo>
                  <a:pt x="1106" y="8093"/>
                </a:lnTo>
                <a:lnTo>
                  <a:pt x="1098" y="8100"/>
                </a:lnTo>
                <a:lnTo>
                  <a:pt x="1092" y="8111"/>
                </a:lnTo>
                <a:close/>
                <a:moveTo>
                  <a:pt x="1046" y="8258"/>
                </a:moveTo>
                <a:lnTo>
                  <a:pt x="1045" y="8267"/>
                </a:lnTo>
                <a:lnTo>
                  <a:pt x="1047" y="8275"/>
                </a:lnTo>
                <a:lnTo>
                  <a:pt x="1054" y="8280"/>
                </a:lnTo>
                <a:lnTo>
                  <a:pt x="1063" y="8281"/>
                </a:lnTo>
                <a:lnTo>
                  <a:pt x="1072" y="8280"/>
                </a:lnTo>
                <a:lnTo>
                  <a:pt x="1081" y="8275"/>
                </a:lnTo>
                <a:lnTo>
                  <a:pt x="1089" y="8267"/>
                </a:lnTo>
                <a:lnTo>
                  <a:pt x="1093" y="8258"/>
                </a:lnTo>
                <a:lnTo>
                  <a:pt x="1094" y="8249"/>
                </a:lnTo>
                <a:lnTo>
                  <a:pt x="1092" y="8241"/>
                </a:lnTo>
                <a:lnTo>
                  <a:pt x="1086" y="8236"/>
                </a:lnTo>
                <a:lnTo>
                  <a:pt x="1078" y="8234"/>
                </a:lnTo>
                <a:lnTo>
                  <a:pt x="1068" y="8236"/>
                </a:lnTo>
                <a:lnTo>
                  <a:pt x="1059" y="8241"/>
                </a:lnTo>
                <a:lnTo>
                  <a:pt x="1052" y="8249"/>
                </a:lnTo>
                <a:lnTo>
                  <a:pt x="1046" y="8258"/>
                </a:lnTo>
                <a:close/>
                <a:moveTo>
                  <a:pt x="999" y="8405"/>
                </a:moveTo>
                <a:lnTo>
                  <a:pt x="998" y="8414"/>
                </a:lnTo>
                <a:lnTo>
                  <a:pt x="1002" y="8421"/>
                </a:lnTo>
                <a:lnTo>
                  <a:pt x="1007" y="8426"/>
                </a:lnTo>
                <a:lnTo>
                  <a:pt x="1016" y="8428"/>
                </a:lnTo>
                <a:lnTo>
                  <a:pt x="1025" y="8426"/>
                </a:lnTo>
                <a:lnTo>
                  <a:pt x="1034" y="8421"/>
                </a:lnTo>
                <a:lnTo>
                  <a:pt x="1041" y="8414"/>
                </a:lnTo>
                <a:lnTo>
                  <a:pt x="1045" y="8405"/>
                </a:lnTo>
                <a:lnTo>
                  <a:pt x="1046" y="8397"/>
                </a:lnTo>
                <a:lnTo>
                  <a:pt x="1044" y="8390"/>
                </a:lnTo>
                <a:lnTo>
                  <a:pt x="1038" y="8384"/>
                </a:lnTo>
                <a:lnTo>
                  <a:pt x="1030" y="8382"/>
                </a:lnTo>
                <a:lnTo>
                  <a:pt x="1021" y="8384"/>
                </a:lnTo>
                <a:lnTo>
                  <a:pt x="1012" y="8390"/>
                </a:lnTo>
                <a:lnTo>
                  <a:pt x="1005" y="8397"/>
                </a:lnTo>
                <a:lnTo>
                  <a:pt x="999" y="8405"/>
                </a:lnTo>
                <a:close/>
                <a:moveTo>
                  <a:pt x="954" y="8553"/>
                </a:moveTo>
                <a:lnTo>
                  <a:pt x="952" y="8561"/>
                </a:lnTo>
                <a:lnTo>
                  <a:pt x="955" y="8568"/>
                </a:lnTo>
                <a:lnTo>
                  <a:pt x="961" y="8574"/>
                </a:lnTo>
                <a:lnTo>
                  <a:pt x="968" y="8575"/>
                </a:lnTo>
                <a:lnTo>
                  <a:pt x="977" y="8574"/>
                </a:lnTo>
                <a:lnTo>
                  <a:pt x="986" y="8568"/>
                </a:lnTo>
                <a:lnTo>
                  <a:pt x="993" y="8561"/>
                </a:lnTo>
                <a:lnTo>
                  <a:pt x="997" y="8553"/>
                </a:lnTo>
                <a:lnTo>
                  <a:pt x="998" y="8544"/>
                </a:lnTo>
                <a:lnTo>
                  <a:pt x="996" y="8538"/>
                </a:lnTo>
                <a:lnTo>
                  <a:pt x="990" y="8533"/>
                </a:lnTo>
                <a:lnTo>
                  <a:pt x="982" y="8531"/>
                </a:lnTo>
                <a:lnTo>
                  <a:pt x="973" y="8533"/>
                </a:lnTo>
                <a:lnTo>
                  <a:pt x="965" y="8538"/>
                </a:lnTo>
                <a:lnTo>
                  <a:pt x="958" y="8544"/>
                </a:lnTo>
                <a:lnTo>
                  <a:pt x="954" y="8553"/>
                </a:lnTo>
                <a:close/>
                <a:moveTo>
                  <a:pt x="935" y="8679"/>
                </a:moveTo>
                <a:lnTo>
                  <a:pt x="926" y="8681"/>
                </a:lnTo>
                <a:lnTo>
                  <a:pt x="918" y="8686"/>
                </a:lnTo>
                <a:lnTo>
                  <a:pt x="911" y="8692"/>
                </a:lnTo>
                <a:lnTo>
                  <a:pt x="907" y="8700"/>
                </a:lnTo>
                <a:lnTo>
                  <a:pt x="905" y="8708"/>
                </a:lnTo>
                <a:lnTo>
                  <a:pt x="909" y="8716"/>
                </a:lnTo>
                <a:lnTo>
                  <a:pt x="914" y="8720"/>
                </a:lnTo>
                <a:lnTo>
                  <a:pt x="921" y="8722"/>
                </a:lnTo>
                <a:lnTo>
                  <a:pt x="930" y="8720"/>
                </a:lnTo>
                <a:lnTo>
                  <a:pt x="938" y="8716"/>
                </a:lnTo>
                <a:lnTo>
                  <a:pt x="945" y="8708"/>
                </a:lnTo>
                <a:lnTo>
                  <a:pt x="949" y="8700"/>
                </a:lnTo>
                <a:lnTo>
                  <a:pt x="950" y="8692"/>
                </a:lnTo>
                <a:lnTo>
                  <a:pt x="947" y="8686"/>
                </a:lnTo>
                <a:lnTo>
                  <a:pt x="942" y="8681"/>
                </a:lnTo>
                <a:lnTo>
                  <a:pt x="935" y="8679"/>
                </a:lnTo>
                <a:close/>
                <a:moveTo>
                  <a:pt x="901" y="8848"/>
                </a:moveTo>
                <a:lnTo>
                  <a:pt x="902" y="8840"/>
                </a:lnTo>
                <a:lnTo>
                  <a:pt x="899" y="8833"/>
                </a:lnTo>
                <a:lnTo>
                  <a:pt x="894" y="8829"/>
                </a:lnTo>
                <a:lnTo>
                  <a:pt x="887" y="8828"/>
                </a:lnTo>
                <a:lnTo>
                  <a:pt x="879" y="8829"/>
                </a:lnTo>
                <a:lnTo>
                  <a:pt x="871" y="8833"/>
                </a:lnTo>
                <a:lnTo>
                  <a:pt x="865" y="8840"/>
                </a:lnTo>
                <a:lnTo>
                  <a:pt x="861" y="8848"/>
                </a:lnTo>
                <a:lnTo>
                  <a:pt x="860" y="8856"/>
                </a:lnTo>
                <a:lnTo>
                  <a:pt x="862" y="8863"/>
                </a:lnTo>
                <a:lnTo>
                  <a:pt x="867" y="8867"/>
                </a:lnTo>
                <a:lnTo>
                  <a:pt x="874" y="8869"/>
                </a:lnTo>
                <a:lnTo>
                  <a:pt x="882" y="8867"/>
                </a:lnTo>
                <a:lnTo>
                  <a:pt x="890" y="8863"/>
                </a:lnTo>
                <a:lnTo>
                  <a:pt x="897" y="8856"/>
                </a:lnTo>
                <a:lnTo>
                  <a:pt x="901" y="8848"/>
                </a:lnTo>
                <a:close/>
                <a:moveTo>
                  <a:pt x="827" y="9015"/>
                </a:moveTo>
                <a:lnTo>
                  <a:pt x="835" y="9013"/>
                </a:lnTo>
                <a:lnTo>
                  <a:pt x="842" y="9009"/>
                </a:lnTo>
                <a:lnTo>
                  <a:pt x="848" y="9003"/>
                </a:lnTo>
                <a:lnTo>
                  <a:pt x="852" y="8996"/>
                </a:lnTo>
                <a:lnTo>
                  <a:pt x="853" y="8988"/>
                </a:lnTo>
                <a:lnTo>
                  <a:pt x="851" y="8982"/>
                </a:lnTo>
                <a:lnTo>
                  <a:pt x="846" y="8978"/>
                </a:lnTo>
                <a:lnTo>
                  <a:pt x="839" y="8976"/>
                </a:lnTo>
                <a:lnTo>
                  <a:pt x="832" y="8978"/>
                </a:lnTo>
                <a:lnTo>
                  <a:pt x="824" y="8982"/>
                </a:lnTo>
                <a:lnTo>
                  <a:pt x="818" y="8988"/>
                </a:lnTo>
                <a:lnTo>
                  <a:pt x="814" y="8996"/>
                </a:lnTo>
                <a:lnTo>
                  <a:pt x="814" y="9003"/>
                </a:lnTo>
                <a:lnTo>
                  <a:pt x="816" y="9009"/>
                </a:lnTo>
                <a:lnTo>
                  <a:pt x="820" y="9013"/>
                </a:lnTo>
                <a:lnTo>
                  <a:pt x="827" y="9015"/>
                </a:lnTo>
                <a:close/>
                <a:moveTo>
                  <a:pt x="780" y="9161"/>
                </a:moveTo>
                <a:lnTo>
                  <a:pt x="788" y="9160"/>
                </a:lnTo>
                <a:lnTo>
                  <a:pt x="795" y="9156"/>
                </a:lnTo>
                <a:lnTo>
                  <a:pt x="800" y="9150"/>
                </a:lnTo>
                <a:lnTo>
                  <a:pt x="804" y="9143"/>
                </a:lnTo>
                <a:lnTo>
                  <a:pt x="805" y="9136"/>
                </a:lnTo>
                <a:lnTo>
                  <a:pt x="803" y="9130"/>
                </a:lnTo>
                <a:lnTo>
                  <a:pt x="798" y="9126"/>
                </a:lnTo>
                <a:lnTo>
                  <a:pt x="792" y="9124"/>
                </a:lnTo>
                <a:lnTo>
                  <a:pt x="784" y="9126"/>
                </a:lnTo>
                <a:lnTo>
                  <a:pt x="777" y="9130"/>
                </a:lnTo>
                <a:lnTo>
                  <a:pt x="772" y="9136"/>
                </a:lnTo>
                <a:lnTo>
                  <a:pt x="768" y="9143"/>
                </a:lnTo>
                <a:lnTo>
                  <a:pt x="767" y="9150"/>
                </a:lnTo>
                <a:lnTo>
                  <a:pt x="769" y="9156"/>
                </a:lnTo>
                <a:lnTo>
                  <a:pt x="774" y="9160"/>
                </a:lnTo>
                <a:lnTo>
                  <a:pt x="780" y="9161"/>
                </a:lnTo>
                <a:close/>
                <a:moveTo>
                  <a:pt x="733" y="9308"/>
                </a:moveTo>
                <a:lnTo>
                  <a:pt x="740" y="9307"/>
                </a:lnTo>
                <a:lnTo>
                  <a:pt x="747" y="9303"/>
                </a:lnTo>
                <a:lnTo>
                  <a:pt x="752" y="9297"/>
                </a:lnTo>
                <a:lnTo>
                  <a:pt x="756" y="9291"/>
                </a:lnTo>
                <a:lnTo>
                  <a:pt x="757" y="9284"/>
                </a:lnTo>
                <a:lnTo>
                  <a:pt x="755" y="9279"/>
                </a:lnTo>
                <a:lnTo>
                  <a:pt x="750" y="9275"/>
                </a:lnTo>
                <a:lnTo>
                  <a:pt x="744" y="9273"/>
                </a:lnTo>
                <a:lnTo>
                  <a:pt x="737" y="9275"/>
                </a:lnTo>
                <a:lnTo>
                  <a:pt x="730" y="9279"/>
                </a:lnTo>
                <a:lnTo>
                  <a:pt x="725" y="9284"/>
                </a:lnTo>
                <a:lnTo>
                  <a:pt x="721" y="9291"/>
                </a:lnTo>
                <a:lnTo>
                  <a:pt x="721" y="9297"/>
                </a:lnTo>
                <a:lnTo>
                  <a:pt x="722" y="9303"/>
                </a:lnTo>
                <a:lnTo>
                  <a:pt x="727" y="9307"/>
                </a:lnTo>
                <a:lnTo>
                  <a:pt x="733" y="9308"/>
                </a:lnTo>
                <a:close/>
                <a:moveTo>
                  <a:pt x="686" y="9454"/>
                </a:moveTo>
                <a:lnTo>
                  <a:pt x="693" y="9453"/>
                </a:lnTo>
                <a:lnTo>
                  <a:pt x="699" y="9449"/>
                </a:lnTo>
                <a:lnTo>
                  <a:pt x="704" y="9444"/>
                </a:lnTo>
                <a:lnTo>
                  <a:pt x="707" y="9438"/>
                </a:lnTo>
                <a:lnTo>
                  <a:pt x="708" y="9432"/>
                </a:lnTo>
                <a:lnTo>
                  <a:pt x="706" y="9427"/>
                </a:lnTo>
                <a:lnTo>
                  <a:pt x="702" y="9423"/>
                </a:lnTo>
                <a:lnTo>
                  <a:pt x="696" y="9422"/>
                </a:lnTo>
                <a:lnTo>
                  <a:pt x="690" y="9423"/>
                </a:lnTo>
                <a:lnTo>
                  <a:pt x="683" y="9427"/>
                </a:lnTo>
                <a:lnTo>
                  <a:pt x="678" y="9432"/>
                </a:lnTo>
                <a:lnTo>
                  <a:pt x="675" y="9438"/>
                </a:lnTo>
                <a:lnTo>
                  <a:pt x="674" y="9444"/>
                </a:lnTo>
                <a:lnTo>
                  <a:pt x="676" y="9449"/>
                </a:lnTo>
                <a:lnTo>
                  <a:pt x="680" y="9453"/>
                </a:lnTo>
                <a:lnTo>
                  <a:pt x="686" y="9454"/>
                </a:lnTo>
                <a:close/>
                <a:moveTo>
                  <a:pt x="649" y="9570"/>
                </a:moveTo>
                <a:lnTo>
                  <a:pt x="642" y="9571"/>
                </a:lnTo>
                <a:lnTo>
                  <a:pt x="636" y="9575"/>
                </a:lnTo>
                <a:lnTo>
                  <a:pt x="632" y="9580"/>
                </a:lnTo>
                <a:lnTo>
                  <a:pt x="629" y="9585"/>
                </a:lnTo>
                <a:lnTo>
                  <a:pt x="628" y="9591"/>
                </a:lnTo>
                <a:lnTo>
                  <a:pt x="630" y="9596"/>
                </a:lnTo>
                <a:lnTo>
                  <a:pt x="633" y="9600"/>
                </a:lnTo>
                <a:lnTo>
                  <a:pt x="639" y="9602"/>
                </a:lnTo>
                <a:lnTo>
                  <a:pt x="645" y="9600"/>
                </a:lnTo>
                <a:lnTo>
                  <a:pt x="651" y="9596"/>
                </a:lnTo>
                <a:lnTo>
                  <a:pt x="656" y="9591"/>
                </a:lnTo>
                <a:lnTo>
                  <a:pt x="659" y="9585"/>
                </a:lnTo>
                <a:lnTo>
                  <a:pt x="660" y="9580"/>
                </a:lnTo>
                <a:lnTo>
                  <a:pt x="658" y="9575"/>
                </a:lnTo>
                <a:lnTo>
                  <a:pt x="654" y="9571"/>
                </a:lnTo>
                <a:lnTo>
                  <a:pt x="649" y="9570"/>
                </a:lnTo>
                <a:close/>
                <a:moveTo>
                  <a:pt x="601" y="9718"/>
                </a:moveTo>
                <a:lnTo>
                  <a:pt x="595" y="9720"/>
                </a:lnTo>
                <a:lnTo>
                  <a:pt x="589" y="9723"/>
                </a:lnTo>
                <a:lnTo>
                  <a:pt x="585" y="9727"/>
                </a:lnTo>
                <a:lnTo>
                  <a:pt x="582" y="9733"/>
                </a:lnTo>
                <a:lnTo>
                  <a:pt x="581" y="9738"/>
                </a:lnTo>
                <a:lnTo>
                  <a:pt x="583" y="9744"/>
                </a:lnTo>
                <a:lnTo>
                  <a:pt x="587" y="9747"/>
                </a:lnTo>
                <a:lnTo>
                  <a:pt x="592" y="9748"/>
                </a:lnTo>
                <a:lnTo>
                  <a:pt x="598" y="9747"/>
                </a:lnTo>
                <a:lnTo>
                  <a:pt x="603" y="9744"/>
                </a:lnTo>
                <a:lnTo>
                  <a:pt x="608" y="9738"/>
                </a:lnTo>
                <a:lnTo>
                  <a:pt x="611" y="9733"/>
                </a:lnTo>
                <a:lnTo>
                  <a:pt x="611" y="9727"/>
                </a:lnTo>
                <a:lnTo>
                  <a:pt x="610" y="9723"/>
                </a:lnTo>
                <a:lnTo>
                  <a:pt x="606" y="9720"/>
                </a:lnTo>
                <a:lnTo>
                  <a:pt x="601" y="9718"/>
                </a:lnTo>
                <a:close/>
                <a:moveTo>
                  <a:pt x="3524" y="158"/>
                </a:moveTo>
                <a:lnTo>
                  <a:pt x="3529" y="157"/>
                </a:lnTo>
                <a:lnTo>
                  <a:pt x="3535" y="154"/>
                </a:lnTo>
                <a:lnTo>
                  <a:pt x="3539" y="149"/>
                </a:lnTo>
                <a:lnTo>
                  <a:pt x="3542" y="144"/>
                </a:lnTo>
                <a:lnTo>
                  <a:pt x="3543" y="139"/>
                </a:lnTo>
                <a:lnTo>
                  <a:pt x="3541" y="134"/>
                </a:lnTo>
                <a:lnTo>
                  <a:pt x="3538" y="131"/>
                </a:lnTo>
                <a:lnTo>
                  <a:pt x="3533" y="130"/>
                </a:lnTo>
                <a:lnTo>
                  <a:pt x="3527" y="131"/>
                </a:lnTo>
                <a:lnTo>
                  <a:pt x="3521" y="134"/>
                </a:lnTo>
                <a:lnTo>
                  <a:pt x="3516" y="139"/>
                </a:lnTo>
                <a:lnTo>
                  <a:pt x="3513" y="144"/>
                </a:lnTo>
                <a:lnTo>
                  <a:pt x="3513" y="149"/>
                </a:lnTo>
                <a:lnTo>
                  <a:pt x="3514" y="154"/>
                </a:lnTo>
                <a:lnTo>
                  <a:pt x="3518" y="157"/>
                </a:lnTo>
                <a:lnTo>
                  <a:pt x="3524" y="158"/>
                </a:lnTo>
                <a:close/>
                <a:moveTo>
                  <a:pt x="3476" y="307"/>
                </a:moveTo>
                <a:lnTo>
                  <a:pt x="3482" y="306"/>
                </a:lnTo>
                <a:lnTo>
                  <a:pt x="3488" y="302"/>
                </a:lnTo>
                <a:lnTo>
                  <a:pt x="3493" y="297"/>
                </a:lnTo>
                <a:lnTo>
                  <a:pt x="3496" y="291"/>
                </a:lnTo>
                <a:lnTo>
                  <a:pt x="3496" y="286"/>
                </a:lnTo>
                <a:lnTo>
                  <a:pt x="3495" y="281"/>
                </a:lnTo>
                <a:lnTo>
                  <a:pt x="3491" y="278"/>
                </a:lnTo>
                <a:lnTo>
                  <a:pt x="3486" y="277"/>
                </a:lnTo>
                <a:lnTo>
                  <a:pt x="3479" y="278"/>
                </a:lnTo>
                <a:lnTo>
                  <a:pt x="3474" y="281"/>
                </a:lnTo>
                <a:lnTo>
                  <a:pt x="3468" y="286"/>
                </a:lnTo>
                <a:lnTo>
                  <a:pt x="3465" y="291"/>
                </a:lnTo>
                <a:lnTo>
                  <a:pt x="3464" y="297"/>
                </a:lnTo>
                <a:lnTo>
                  <a:pt x="3466" y="302"/>
                </a:lnTo>
                <a:lnTo>
                  <a:pt x="3470" y="306"/>
                </a:lnTo>
                <a:lnTo>
                  <a:pt x="3476" y="307"/>
                </a:lnTo>
                <a:close/>
                <a:moveTo>
                  <a:pt x="3428" y="455"/>
                </a:moveTo>
                <a:lnTo>
                  <a:pt x="3435" y="454"/>
                </a:lnTo>
                <a:lnTo>
                  <a:pt x="3441" y="451"/>
                </a:lnTo>
                <a:lnTo>
                  <a:pt x="3446" y="446"/>
                </a:lnTo>
                <a:lnTo>
                  <a:pt x="3449" y="439"/>
                </a:lnTo>
                <a:lnTo>
                  <a:pt x="3450" y="433"/>
                </a:lnTo>
                <a:lnTo>
                  <a:pt x="3448" y="428"/>
                </a:lnTo>
                <a:lnTo>
                  <a:pt x="3444" y="424"/>
                </a:lnTo>
                <a:lnTo>
                  <a:pt x="3438" y="423"/>
                </a:lnTo>
                <a:lnTo>
                  <a:pt x="3432" y="424"/>
                </a:lnTo>
                <a:lnTo>
                  <a:pt x="3426" y="428"/>
                </a:lnTo>
                <a:lnTo>
                  <a:pt x="3420" y="433"/>
                </a:lnTo>
                <a:lnTo>
                  <a:pt x="3417" y="439"/>
                </a:lnTo>
                <a:lnTo>
                  <a:pt x="3416" y="446"/>
                </a:lnTo>
                <a:lnTo>
                  <a:pt x="3418" y="451"/>
                </a:lnTo>
                <a:lnTo>
                  <a:pt x="3422" y="454"/>
                </a:lnTo>
                <a:lnTo>
                  <a:pt x="3428" y="455"/>
                </a:lnTo>
                <a:close/>
                <a:moveTo>
                  <a:pt x="3381" y="604"/>
                </a:moveTo>
                <a:lnTo>
                  <a:pt x="3388" y="602"/>
                </a:lnTo>
                <a:lnTo>
                  <a:pt x="3394" y="599"/>
                </a:lnTo>
                <a:lnTo>
                  <a:pt x="3399" y="594"/>
                </a:lnTo>
                <a:lnTo>
                  <a:pt x="3402" y="587"/>
                </a:lnTo>
                <a:lnTo>
                  <a:pt x="3403" y="580"/>
                </a:lnTo>
                <a:lnTo>
                  <a:pt x="3401" y="575"/>
                </a:lnTo>
                <a:lnTo>
                  <a:pt x="3397" y="571"/>
                </a:lnTo>
                <a:lnTo>
                  <a:pt x="3391" y="570"/>
                </a:lnTo>
                <a:lnTo>
                  <a:pt x="3385" y="571"/>
                </a:lnTo>
                <a:lnTo>
                  <a:pt x="3378" y="575"/>
                </a:lnTo>
                <a:lnTo>
                  <a:pt x="3372" y="580"/>
                </a:lnTo>
                <a:lnTo>
                  <a:pt x="3369" y="587"/>
                </a:lnTo>
                <a:lnTo>
                  <a:pt x="3368" y="594"/>
                </a:lnTo>
                <a:lnTo>
                  <a:pt x="3370" y="599"/>
                </a:lnTo>
                <a:lnTo>
                  <a:pt x="3374" y="602"/>
                </a:lnTo>
                <a:lnTo>
                  <a:pt x="3381" y="604"/>
                </a:lnTo>
                <a:close/>
                <a:moveTo>
                  <a:pt x="3333" y="752"/>
                </a:moveTo>
                <a:lnTo>
                  <a:pt x="3340" y="750"/>
                </a:lnTo>
                <a:lnTo>
                  <a:pt x="3347" y="747"/>
                </a:lnTo>
                <a:lnTo>
                  <a:pt x="3352" y="741"/>
                </a:lnTo>
                <a:lnTo>
                  <a:pt x="3356" y="735"/>
                </a:lnTo>
                <a:lnTo>
                  <a:pt x="3357" y="728"/>
                </a:lnTo>
                <a:lnTo>
                  <a:pt x="3355" y="721"/>
                </a:lnTo>
                <a:lnTo>
                  <a:pt x="3350" y="718"/>
                </a:lnTo>
                <a:lnTo>
                  <a:pt x="3344" y="716"/>
                </a:lnTo>
                <a:lnTo>
                  <a:pt x="3337" y="718"/>
                </a:lnTo>
                <a:lnTo>
                  <a:pt x="3330" y="721"/>
                </a:lnTo>
                <a:lnTo>
                  <a:pt x="3324" y="728"/>
                </a:lnTo>
                <a:lnTo>
                  <a:pt x="3320" y="735"/>
                </a:lnTo>
                <a:lnTo>
                  <a:pt x="3320" y="741"/>
                </a:lnTo>
                <a:lnTo>
                  <a:pt x="3322" y="747"/>
                </a:lnTo>
                <a:lnTo>
                  <a:pt x="3326" y="750"/>
                </a:lnTo>
                <a:lnTo>
                  <a:pt x="3333" y="752"/>
                </a:lnTo>
                <a:close/>
                <a:moveTo>
                  <a:pt x="3286" y="900"/>
                </a:moveTo>
                <a:lnTo>
                  <a:pt x="3293" y="898"/>
                </a:lnTo>
                <a:lnTo>
                  <a:pt x="3300" y="895"/>
                </a:lnTo>
                <a:lnTo>
                  <a:pt x="3306" y="889"/>
                </a:lnTo>
                <a:lnTo>
                  <a:pt x="3309" y="882"/>
                </a:lnTo>
                <a:lnTo>
                  <a:pt x="3310" y="875"/>
                </a:lnTo>
                <a:lnTo>
                  <a:pt x="3308" y="869"/>
                </a:lnTo>
                <a:lnTo>
                  <a:pt x="3304" y="865"/>
                </a:lnTo>
                <a:lnTo>
                  <a:pt x="3297" y="863"/>
                </a:lnTo>
                <a:lnTo>
                  <a:pt x="3290" y="865"/>
                </a:lnTo>
                <a:lnTo>
                  <a:pt x="3283" y="869"/>
                </a:lnTo>
                <a:lnTo>
                  <a:pt x="3276" y="875"/>
                </a:lnTo>
                <a:lnTo>
                  <a:pt x="3272" y="882"/>
                </a:lnTo>
                <a:lnTo>
                  <a:pt x="3271" y="889"/>
                </a:lnTo>
                <a:lnTo>
                  <a:pt x="3273" y="895"/>
                </a:lnTo>
                <a:lnTo>
                  <a:pt x="3278" y="898"/>
                </a:lnTo>
                <a:lnTo>
                  <a:pt x="3286" y="900"/>
                </a:lnTo>
                <a:close/>
                <a:moveTo>
                  <a:pt x="3238" y="1048"/>
                </a:moveTo>
                <a:lnTo>
                  <a:pt x="3246" y="1047"/>
                </a:lnTo>
                <a:lnTo>
                  <a:pt x="3253" y="1043"/>
                </a:lnTo>
                <a:lnTo>
                  <a:pt x="3259" y="1037"/>
                </a:lnTo>
                <a:lnTo>
                  <a:pt x="3263" y="1029"/>
                </a:lnTo>
                <a:lnTo>
                  <a:pt x="3264" y="1022"/>
                </a:lnTo>
                <a:lnTo>
                  <a:pt x="3262" y="1016"/>
                </a:lnTo>
                <a:lnTo>
                  <a:pt x="3257" y="1012"/>
                </a:lnTo>
                <a:lnTo>
                  <a:pt x="3250" y="1010"/>
                </a:lnTo>
                <a:lnTo>
                  <a:pt x="3242" y="1012"/>
                </a:lnTo>
                <a:lnTo>
                  <a:pt x="3235" y="1016"/>
                </a:lnTo>
                <a:lnTo>
                  <a:pt x="3228" y="1022"/>
                </a:lnTo>
                <a:lnTo>
                  <a:pt x="3224" y="1029"/>
                </a:lnTo>
                <a:lnTo>
                  <a:pt x="3223" y="1037"/>
                </a:lnTo>
                <a:lnTo>
                  <a:pt x="3225" y="1043"/>
                </a:lnTo>
                <a:lnTo>
                  <a:pt x="3230" y="1047"/>
                </a:lnTo>
                <a:lnTo>
                  <a:pt x="3238" y="1048"/>
                </a:lnTo>
                <a:close/>
                <a:moveTo>
                  <a:pt x="3190" y="1197"/>
                </a:moveTo>
                <a:lnTo>
                  <a:pt x="3198" y="1196"/>
                </a:lnTo>
                <a:lnTo>
                  <a:pt x="3206" y="1190"/>
                </a:lnTo>
                <a:lnTo>
                  <a:pt x="3212" y="1184"/>
                </a:lnTo>
                <a:lnTo>
                  <a:pt x="3216" y="1177"/>
                </a:lnTo>
                <a:lnTo>
                  <a:pt x="3217" y="1169"/>
                </a:lnTo>
                <a:lnTo>
                  <a:pt x="3215" y="1163"/>
                </a:lnTo>
                <a:lnTo>
                  <a:pt x="3210" y="1159"/>
                </a:lnTo>
                <a:lnTo>
                  <a:pt x="3203" y="1157"/>
                </a:lnTo>
                <a:lnTo>
                  <a:pt x="3195" y="1159"/>
                </a:lnTo>
                <a:lnTo>
                  <a:pt x="3187" y="1163"/>
                </a:lnTo>
                <a:lnTo>
                  <a:pt x="3180" y="1169"/>
                </a:lnTo>
                <a:lnTo>
                  <a:pt x="3176" y="1177"/>
                </a:lnTo>
                <a:lnTo>
                  <a:pt x="3175" y="1184"/>
                </a:lnTo>
                <a:lnTo>
                  <a:pt x="3177" y="1190"/>
                </a:lnTo>
                <a:lnTo>
                  <a:pt x="3182" y="1196"/>
                </a:lnTo>
                <a:lnTo>
                  <a:pt x="3190" y="1197"/>
                </a:lnTo>
                <a:close/>
                <a:moveTo>
                  <a:pt x="3143" y="1345"/>
                </a:moveTo>
                <a:lnTo>
                  <a:pt x="3151" y="1344"/>
                </a:lnTo>
                <a:lnTo>
                  <a:pt x="3159" y="1339"/>
                </a:lnTo>
                <a:lnTo>
                  <a:pt x="3165" y="1333"/>
                </a:lnTo>
                <a:lnTo>
                  <a:pt x="3170" y="1324"/>
                </a:lnTo>
                <a:lnTo>
                  <a:pt x="3171" y="1316"/>
                </a:lnTo>
                <a:lnTo>
                  <a:pt x="3168" y="1310"/>
                </a:lnTo>
                <a:lnTo>
                  <a:pt x="3163" y="1305"/>
                </a:lnTo>
                <a:lnTo>
                  <a:pt x="3156" y="1304"/>
                </a:lnTo>
                <a:lnTo>
                  <a:pt x="3147" y="1305"/>
                </a:lnTo>
                <a:lnTo>
                  <a:pt x="3138" y="1310"/>
                </a:lnTo>
                <a:lnTo>
                  <a:pt x="3132" y="1316"/>
                </a:lnTo>
                <a:lnTo>
                  <a:pt x="3128" y="1324"/>
                </a:lnTo>
                <a:lnTo>
                  <a:pt x="3127" y="1333"/>
                </a:lnTo>
                <a:lnTo>
                  <a:pt x="3129" y="1339"/>
                </a:lnTo>
                <a:lnTo>
                  <a:pt x="3134" y="1344"/>
                </a:lnTo>
                <a:lnTo>
                  <a:pt x="3143" y="1345"/>
                </a:lnTo>
                <a:close/>
                <a:moveTo>
                  <a:pt x="3095" y="1494"/>
                </a:moveTo>
                <a:lnTo>
                  <a:pt x="3104" y="1492"/>
                </a:lnTo>
                <a:lnTo>
                  <a:pt x="3112" y="1487"/>
                </a:lnTo>
                <a:lnTo>
                  <a:pt x="3119" y="1481"/>
                </a:lnTo>
                <a:lnTo>
                  <a:pt x="3123" y="1472"/>
                </a:lnTo>
                <a:lnTo>
                  <a:pt x="3124" y="1463"/>
                </a:lnTo>
                <a:lnTo>
                  <a:pt x="3122" y="1456"/>
                </a:lnTo>
                <a:lnTo>
                  <a:pt x="3116" y="1452"/>
                </a:lnTo>
                <a:lnTo>
                  <a:pt x="3109" y="1450"/>
                </a:lnTo>
                <a:lnTo>
                  <a:pt x="3100" y="1452"/>
                </a:lnTo>
                <a:lnTo>
                  <a:pt x="3092" y="1456"/>
                </a:lnTo>
                <a:lnTo>
                  <a:pt x="3084" y="1463"/>
                </a:lnTo>
                <a:lnTo>
                  <a:pt x="3080" y="1472"/>
                </a:lnTo>
                <a:lnTo>
                  <a:pt x="3079" y="1481"/>
                </a:lnTo>
                <a:lnTo>
                  <a:pt x="3081" y="1487"/>
                </a:lnTo>
                <a:lnTo>
                  <a:pt x="3086" y="1492"/>
                </a:lnTo>
                <a:lnTo>
                  <a:pt x="3095" y="1494"/>
                </a:lnTo>
                <a:close/>
                <a:moveTo>
                  <a:pt x="3047" y="1642"/>
                </a:moveTo>
                <a:lnTo>
                  <a:pt x="3057" y="1640"/>
                </a:lnTo>
                <a:lnTo>
                  <a:pt x="3065" y="1635"/>
                </a:lnTo>
                <a:lnTo>
                  <a:pt x="3072" y="1628"/>
                </a:lnTo>
                <a:lnTo>
                  <a:pt x="3076" y="1620"/>
                </a:lnTo>
                <a:lnTo>
                  <a:pt x="3077" y="1610"/>
                </a:lnTo>
                <a:lnTo>
                  <a:pt x="3075" y="1603"/>
                </a:lnTo>
                <a:lnTo>
                  <a:pt x="3070" y="1598"/>
                </a:lnTo>
                <a:lnTo>
                  <a:pt x="3062" y="1597"/>
                </a:lnTo>
                <a:lnTo>
                  <a:pt x="3052" y="1598"/>
                </a:lnTo>
                <a:lnTo>
                  <a:pt x="3043" y="1603"/>
                </a:lnTo>
                <a:lnTo>
                  <a:pt x="3036" y="1610"/>
                </a:lnTo>
                <a:lnTo>
                  <a:pt x="3031" y="1620"/>
                </a:lnTo>
                <a:lnTo>
                  <a:pt x="3030" y="1628"/>
                </a:lnTo>
                <a:lnTo>
                  <a:pt x="3033" y="1635"/>
                </a:lnTo>
                <a:lnTo>
                  <a:pt x="3038" y="1640"/>
                </a:lnTo>
                <a:lnTo>
                  <a:pt x="3047" y="1642"/>
                </a:lnTo>
                <a:close/>
                <a:moveTo>
                  <a:pt x="3000" y="1789"/>
                </a:moveTo>
                <a:lnTo>
                  <a:pt x="3009" y="1788"/>
                </a:lnTo>
                <a:lnTo>
                  <a:pt x="3018" y="1783"/>
                </a:lnTo>
                <a:lnTo>
                  <a:pt x="3025" y="1776"/>
                </a:lnTo>
                <a:lnTo>
                  <a:pt x="3030" y="1767"/>
                </a:lnTo>
                <a:lnTo>
                  <a:pt x="3031" y="1758"/>
                </a:lnTo>
                <a:lnTo>
                  <a:pt x="3028" y="1750"/>
                </a:lnTo>
                <a:lnTo>
                  <a:pt x="3022" y="1745"/>
                </a:lnTo>
                <a:lnTo>
                  <a:pt x="3014" y="1744"/>
                </a:lnTo>
                <a:lnTo>
                  <a:pt x="3005" y="1745"/>
                </a:lnTo>
                <a:lnTo>
                  <a:pt x="2995" y="1750"/>
                </a:lnTo>
                <a:lnTo>
                  <a:pt x="2988" y="1758"/>
                </a:lnTo>
                <a:lnTo>
                  <a:pt x="2984" y="1767"/>
                </a:lnTo>
                <a:lnTo>
                  <a:pt x="2983" y="1776"/>
                </a:lnTo>
                <a:lnTo>
                  <a:pt x="2985" y="1783"/>
                </a:lnTo>
                <a:lnTo>
                  <a:pt x="2991" y="1788"/>
                </a:lnTo>
                <a:lnTo>
                  <a:pt x="3000" y="1789"/>
                </a:lnTo>
                <a:close/>
                <a:moveTo>
                  <a:pt x="2952" y="1938"/>
                </a:moveTo>
                <a:lnTo>
                  <a:pt x="2962" y="1936"/>
                </a:lnTo>
                <a:lnTo>
                  <a:pt x="2971" y="1931"/>
                </a:lnTo>
                <a:lnTo>
                  <a:pt x="2978" y="1923"/>
                </a:lnTo>
                <a:lnTo>
                  <a:pt x="2983" y="1914"/>
                </a:lnTo>
                <a:lnTo>
                  <a:pt x="2984" y="1905"/>
                </a:lnTo>
                <a:lnTo>
                  <a:pt x="2981" y="1898"/>
                </a:lnTo>
                <a:lnTo>
                  <a:pt x="2976" y="1893"/>
                </a:lnTo>
                <a:lnTo>
                  <a:pt x="2967" y="1890"/>
                </a:lnTo>
                <a:lnTo>
                  <a:pt x="2958" y="1893"/>
                </a:lnTo>
                <a:lnTo>
                  <a:pt x="2948" y="1898"/>
                </a:lnTo>
                <a:lnTo>
                  <a:pt x="2940" y="1905"/>
                </a:lnTo>
                <a:lnTo>
                  <a:pt x="2936" y="1914"/>
                </a:lnTo>
                <a:lnTo>
                  <a:pt x="2934" y="1923"/>
                </a:lnTo>
                <a:lnTo>
                  <a:pt x="2937" y="1931"/>
                </a:lnTo>
                <a:lnTo>
                  <a:pt x="2943" y="1936"/>
                </a:lnTo>
                <a:lnTo>
                  <a:pt x="2952" y="1938"/>
                </a:lnTo>
                <a:close/>
                <a:moveTo>
                  <a:pt x="2905" y="2087"/>
                </a:moveTo>
                <a:lnTo>
                  <a:pt x="2915" y="2085"/>
                </a:lnTo>
                <a:lnTo>
                  <a:pt x="2924" y="2080"/>
                </a:lnTo>
                <a:lnTo>
                  <a:pt x="2931" y="2071"/>
                </a:lnTo>
                <a:lnTo>
                  <a:pt x="2936" y="2062"/>
                </a:lnTo>
                <a:lnTo>
                  <a:pt x="2937" y="2052"/>
                </a:lnTo>
                <a:lnTo>
                  <a:pt x="2935" y="2045"/>
                </a:lnTo>
                <a:lnTo>
                  <a:pt x="2929" y="2040"/>
                </a:lnTo>
                <a:lnTo>
                  <a:pt x="2920" y="2038"/>
                </a:lnTo>
                <a:lnTo>
                  <a:pt x="2910" y="2040"/>
                </a:lnTo>
                <a:lnTo>
                  <a:pt x="2900" y="2045"/>
                </a:lnTo>
                <a:lnTo>
                  <a:pt x="2892" y="2052"/>
                </a:lnTo>
                <a:lnTo>
                  <a:pt x="2887" y="2062"/>
                </a:lnTo>
                <a:lnTo>
                  <a:pt x="2886" y="2071"/>
                </a:lnTo>
                <a:lnTo>
                  <a:pt x="2889" y="2080"/>
                </a:lnTo>
                <a:lnTo>
                  <a:pt x="2895" y="2085"/>
                </a:lnTo>
                <a:lnTo>
                  <a:pt x="2905" y="2087"/>
                </a:lnTo>
                <a:close/>
                <a:moveTo>
                  <a:pt x="2857" y="2235"/>
                </a:moveTo>
                <a:lnTo>
                  <a:pt x="2867" y="2233"/>
                </a:lnTo>
                <a:lnTo>
                  <a:pt x="2877" y="2227"/>
                </a:lnTo>
                <a:lnTo>
                  <a:pt x="2884" y="2220"/>
                </a:lnTo>
                <a:lnTo>
                  <a:pt x="2889" y="2209"/>
                </a:lnTo>
                <a:lnTo>
                  <a:pt x="2891" y="2200"/>
                </a:lnTo>
                <a:lnTo>
                  <a:pt x="2888" y="2192"/>
                </a:lnTo>
                <a:lnTo>
                  <a:pt x="2882" y="2187"/>
                </a:lnTo>
                <a:lnTo>
                  <a:pt x="2873" y="2185"/>
                </a:lnTo>
                <a:lnTo>
                  <a:pt x="2863" y="2187"/>
                </a:lnTo>
                <a:lnTo>
                  <a:pt x="2852" y="2192"/>
                </a:lnTo>
                <a:lnTo>
                  <a:pt x="2845" y="2200"/>
                </a:lnTo>
                <a:lnTo>
                  <a:pt x="2840" y="2209"/>
                </a:lnTo>
                <a:lnTo>
                  <a:pt x="2838" y="2220"/>
                </a:lnTo>
                <a:lnTo>
                  <a:pt x="2841" y="2227"/>
                </a:lnTo>
                <a:lnTo>
                  <a:pt x="2847" y="2233"/>
                </a:lnTo>
                <a:lnTo>
                  <a:pt x="2857" y="2235"/>
                </a:lnTo>
                <a:close/>
                <a:moveTo>
                  <a:pt x="2810" y="2383"/>
                </a:moveTo>
                <a:lnTo>
                  <a:pt x="2820" y="2381"/>
                </a:lnTo>
                <a:lnTo>
                  <a:pt x="2830" y="2375"/>
                </a:lnTo>
                <a:lnTo>
                  <a:pt x="2838" y="2367"/>
                </a:lnTo>
                <a:lnTo>
                  <a:pt x="2843" y="2357"/>
                </a:lnTo>
                <a:lnTo>
                  <a:pt x="2844" y="2347"/>
                </a:lnTo>
                <a:lnTo>
                  <a:pt x="2841" y="2339"/>
                </a:lnTo>
                <a:lnTo>
                  <a:pt x="2835" y="2333"/>
                </a:lnTo>
                <a:lnTo>
                  <a:pt x="2826" y="2331"/>
                </a:lnTo>
                <a:lnTo>
                  <a:pt x="2815" y="2333"/>
                </a:lnTo>
                <a:lnTo>
                  <a:pt x="2805" y="2339"/>
                </a:lnTo>
                <a:lnTo>
                  <a:pt x="2797" y="2347"/>
                </a:lnTo>
                <a:lnTo>
                  <a:pt x="2791" y="2357"/>
                </a:lnTo>
                <a:lnTo>
                  <a:pt x="2790" y="2367"/>
                </a:lnTo>
                <a:lnTo>
                  <a:pt x="2793" y="2375"/>
                </a:lnTo>
                <a:lnTo>
                  <a:pt x="2799" y="2381"/>
                </a:lnTo>
                <a:lnTo>
                  <a:pt x="2810" y="2383"/>
                </a:lnTo>
                <a:close/>
                <a:moveTo>
                  <a:pt x="2762" y="2530"/>
                </a:moveTo>
                <a:lnTo>
                  <a:pt x="2773" y="2528"/>
                </a:lnTo>
                <a:lnTo>
                  <a:pt x="2783" y="2523"/>
                </a:lnTo>
                <a:lnTo>
                  <a:pt x="2791" y="2515"/>
                </a:lnTo>
                <a:lnTo>
                  <a:pt x="2796" y="2505"/>
                </a:lnTo>
                <a:lnTo>
                  <a:pt x="2797" y="2494"/>
                </a:lnTo>
                <a:lnTo>
                  <a:pt x="2794" y="2486"/>
                </a:lnTo>
                <a:lnTo>
                  <a:pt x="2788" y="2480"/>
                </a:lnTo>
                <a:lnTo>
                  <a:pt x="2778" y="2478"/>
                </a:lnTo>
                <a:lnTo>
                  <a:pt x="2768" y="2480"/>
                </a:lnTo>
                <a:lnTo>
                  <a:pt x="2757" y="2486"/>
                </a:lnTo>
                <a:lnTo>
                  <a:pt x="2749" y="2494"/>
                </a:lnTo>
                <a:lnTo>
                  <a:pt x="2744" y="2505"/>
                </a:lnTo>
                <a:lnTo>
                  <a:pt x="2742" y="2515"/>
                </a:lnTo>
                <a:lnTo>
                  <a:pt x="2745" y="2523"/>
                </a:lnTo>
                <a:lnTo>
                  <a:pt x="2752" y="2528"/>
                </a:lnTo>
                <a:lnTo>
                  <a:pt x="2762" y="2530"/>
                </a:lnTo>
                <a:close/>
                <a:moveTo>
                  <a:pt x="2715" y="2678"/>
                </a:moveTo>
                <a:lnTo>
                  <a:pt x="2725" y="2676"/>
                </a:lnTo>
                <a:lnTo>
                  <a:pt x="2735" y="2671"/>
                </a:lnTo>
                <a:lnTo>
                  <a:pt x="2744" y="2662"/>
                </a:lnTo>
                <a:lnTo>
                  <a:pt x="2749" y="2652"/>
                </a:lnTo>
                <a:lnTo>
                  <a:pt x="2750" y="2642"/>
                </a:lnTo>
                <a:lnTo>
                  <a:pt x="2747" y="2633"/>
                </a:lnTo>
                <a:lnTo>
                  <a:pt x="2741" y="2627"/>
                </a:lnTo>
                <a:lnTo>
                  <a:pt x="2731" y="2625"/>
                </a:lnTo>
                <a:lnTo>
                  <a:pt x="2720" y="2627"/>
                </a:lnTo>
                <a:lnTo>
                  <a:pt x="2709" y="2633"/>
                </a:lnTo>
                <a:lnTo>
                  <a:pt x="2701" y="2642"/>
                </a:lnTo>
                <a:lnTo>
                  <a:pt x="2696" y="2652"/>
                </a:lnTo>
                <a:lnTo>
                  <a:pt x="2695" y="2662"/>
                </a:lnTo>
                <a:lnTo>
                  <a:pt x="2698" y="2671"/>
                </a:lnTo>
                <a:lnTo>
                  <a:pt x="2704" y="2676"/>
                </a:lnTo>
                <a:lnTo>
                  <a:pt x="2715" y="2678"/>
                </a:lnTo>
                <a:close/>
                <a:moveTo>
                  <a:pt x="2667" y="2827"/>
                </a:moveTo>
                <a:lnTo>
                  <a:pt x="2678" y="2824"/>
                </a:lnTo>
                <a:lnTo>
                  <a:pt x="2688" y="2819"/>
                </a:lnTo>
                <a:lnTo>
                  <a:pt x="2697" y="2810"/>
                </a:lnTo>
                <a:lnTo>
                  <a:pt x="2702" y="2800"/>
                </a:lnTo>
                <a:lnTo>
                  <a:pt x="2704" y="2789"/>
                </a:lnTo>
                <a:lnTo>
                  <a:pt x="2701" y="2781"/>
                </a:lnTo>
                <a:lnTo>
                  <a:pt x="2694" y="2774"/>
                </a:lnTo>
                <a:lnTo>
                  <a:pt x="2684" y="2772"/>
                </a:lnTo>
                <a:lnTo>
                  <a:pt x="2673" y="2774"/>
                </a:lnTo>
                <a:lnTo>
                  <a:pt x="2662" y="2781"/>
                </a:lnTo>
                <a:lnTo>
                  <a:pt x="2653" y="2789"/>
                </a:lnTo>
                <a:lnTo>
                  <a:pt x="2648" y="2800"/>
                </a:lnTo>
                <a:lnTo>
                  <a:pt x="2646" y="2810"/>
                </a:lnTo>
                <a:lnTo>
                  <a:pt x="2649" y="2819"/>
                </a:lnTo>
                <a:lnTo>
                  <a:pt x="2656" y="2824"/>
                </a:lnTo>
                <a:lnTo>
                  <a:pt x="2667" y="2827"/>
                </a:lnTo>
                <a:close/>
                <a:moveTo>
                  <a:pt x="2619" y="2975"/>
                </a:moveTo>
                <a:lnTo>
                  <a:pt x="2631" y="2973"/>
                </a:lnTo>
                <a:lnTo>
                  <a:pt x="2641" y="2967"/>
                </a:lnTo>
                <a:lnTo>
                  <a:pt x="2650" y="2958"/>
                </a:lnTo>
                <a:lnTo>
                  <a:pt x="2655" y="2947"/>
                </a:lnTo>
                <a:lnTo>
                  <a:pt x="2657" y="2936"/>
                </a:lnTo>
                <a:lnTo>
                  <a:pt x="2654" y="2928"/>
                </a:lnTo>
                <a:lnTo>
                  <a:pt x="2647" y="2922"/>
                </a:lnTo>
                <a:lnTo>
                  <a:pt x="2637" y="2920"/>
                </a:lnTo>
                <a:lnTo>
                  <a:pt x="2626" y="2922"/>
                </a:lnTo>
                <a:lnTo>
                  <a:pt x="2614" y="2928"/>
                </a:lnTo>
                <a:lnTo>
                  <a:pt x="2605" y="2936"/>
                </a:lnTo>
                <a:lnTo>
                  <a:pt x="2600" y="2947"/>
                </a:lnTo>
                <a:lnTo>
                  <a:pt x="2599" y="2958"/>
                </a:lnTo>
                <a:lnTo>
                  <a:pt x="2602" y="2967"/>
                </a:lnTo>
                <a:lnTo>
                  <a:pt x="2608" y="2973"/>
                </a:lnTo>
                <a:lnTo>
                  <a:pt x="2619" y="2975"/>
                </a:lnTo>
                <a:close/>
                <a:moveTo>
                  <a:pt x="2590" y="3067"/>
                </a:moveTo>
                <a:lnTo>
                  <a:pt x="2578" y="3069"/>
                </a:lnTo>
                <a:lnTo>
                  <a:pt x="2566" y="3075"/>
                </a:lnTo>
                <a:lnTo>
                  <a:pt x="2558" y="3084"/>
                </a:lnTo>
                <a:lnTo>
                  <a:pt x="2552" y="3094"/>
                </a:lnTo>
                <a:lnTo>
                  <a:pt x="2551" y="3105"/>
                </a:lnTo>
                <a:lnTo>
                  <a:pt x="2554" y="3115"/>
                </a:lnTo>
                <a:lnTo>
                  <a:pt x="2561" y="3121"/>
                </a:lnTo>
                <a:lnTo>
                  <a:pt x="2572" y="3123"/>
                </a:lnTo>
                <a:lnTo>
                  <a:pt x="2583" y="3121"/>
                </a:lnTo>
                <a:lnTo>
                  <a:pt x="2594" y="3115"/>
                </a:lnTo>
                <a:lnTo>
                  <a:pt x="2603" y="3105"/>
                </a:lnTo>
                <a:lnTo>
                  <a:pt x="2608" y="3094"/>
                </a:lnTo>
                <a:lnTo>
                  <a:pt x="2610" y="3084"/>
                </a:lnTo>
                <a:lnTo>
                  <a:pt x="2607" y="3075"/>
                </a:lnTo>
                <a:lnTo>
                  <a:pt x="2600" y="3069"/>
                </a:lnTo>
                <a:lnTo>
                  <a:pt x="2590" y="3067"/>
                </a:lnTo>
                <a:close/>
                <a:moveTo>
                  <a:pt x="2504" y="3242"/>
                </a:moveTo>
                <a:lnTo>
                  <a:pt x="2503" y="3254"/>
                </a:lnTo>
                <a:lnTo>
                  <a:pt x="2506" y="3263"/>
                </a:lnTo>
                <a:lnTo>
                  <a:pt x="2513" y="3269"/>
                </a:lnTo>
                <a:lnTo>
                  <a:pt x="2524" y="3271"/>
                </a:lnTo>
                <a:lnTo>
                  <a:pt x="2536" y="3269"/>
                </a:lnTo>
                <a:lnTo>
                  <a:pt x="2547" y="3263"/>
                </a:lnTo>
                <a:lnTo>
                  <a:pt x="2556" y="3254"/>
                </a:lnTo>
                <a:lnTo>
                  <a:pt x="2561" y="3242"/>
                </a:lnTo>
                <a:lnTo>
                  <a:pt x="2563" y="3231"/>
                </a:lnTo>
                <a:lnTo>
                  <a:pt x="2560" y="3222"/>
                </a:lnTo>
                <a:lnTo>
                  <a:pt x="2553" y="3216"/>
                </a:lnTo>
                <a:lnTo>
                  <a:pt x="2542" y="3214"/>
                </a:lnTo>
                <a:lnTo>
                  <a:pt x="2531" y="3216"/>
                </a:lnTo>
                <a:lnTo>
                  <a:pt x="2519" y="3222"/>
                </a:lnTo>
                <a:lnTo>
                  <a:pt x="2510" y="3231"/>
                </a:lnTo>
                <a:lnTo>
                  <a:pt x="2504" y="3242"/>
                </a:lnTo>
                <a:close/>
                <a:moveTo>
                  <a:pt x="2457" y="3390"/>
                </a:moveTo>
                <a:lnTo>
                  <a:pt x="2455" y="3401"/>
                </a:lnTo>
                <a:lnTo>
                  <a:pt x="2458" y="3410"/>
                </a:lnTo>
                <a:lnTo>
                  <a:pt x="2466" y="3416"/>
                </a:lnTo>
                <a:lnTo>
                  <a:pt x="2477" y="3418"/>
                </a:lnTo>
                <a:lnTo>
                  <a:pt x="2489" y="3416"/>
                </a:lnTo>
                <a:lnTo>
                  <a:pt x="2500" y="3410"/>
                </a:lnTo>
                <a:lnTo>
                  <a:pt x="2509" y="3401"/>
                </a:lnTo>
                <a:lnTo>
                  <a:pt x="2514" y="3390"/>
                </a:lnTo>
                <a:lnTo>
                  <a:pt x="2516" y="3378"/>
                </a:lnTo>
                <a:lnTo>
                  <a:pt x="2513" y="3369"/>
                </a:lnTo>
                <a:lnTo>
                  <a:pt x="2505" y="3363"/>
                </a:lnTo>
                <a:lnTo>
                  <a:pt x="2495" y="3361"/>
                </a:lnTo>
                <a:lnTo>
                  <a:pt x="2483" y="3363"/>
                </a:lnTo>
                <a:lnTo>
                  <a:pt x="2471" y="3369"/>
                </a:lnTo>
                <a:lnTo>
                  <a:pt x="2462" y="3378"/>
                </a:lnTo>
                <a:lnTo>
                  <a:pt x="2457" y="3390"/>
                </a:lnTo>
                <a:close/>
                <a:moveTo>
                  <a:pt x="2409" y="3537"/>
                </a:moveTo>
                <a:lnTo>
                  <a:pt x="2407" y="3549"/>
                </a:lnTo>
                <a:lnTo>
                  <a:pt x="2411" y="3558"/>
                </a:lnTo>
                <a:lnTo>
                  <a:pt x="2418" y="3564"/>
                </a:lnTo>
                <a:lnTo>
                  <a:pt x="2429" y="3566"/>
                </a:lnTo>
                <a:lnTo>
                  <a:pt x="2441" y="3564"/>
                </a:lnTo>
                <a:lnTo>
                  <a:pt x="2452" y="3558"/>
                </a:lnTo>
                <a:lnTo>
                  <a:pt x="2462" y="3549"/>
                </a:lnTo>
                <a:lnTo>
                  <a:pt x="2467" y="3537"/>
                </a:lnTo>
                <a:lnTo>
                  <a:pt x="2469" y="3525"/>
                </a:lnTo>
                <a:lnTo>
                  <a:pt x="2466" y="3516"/>
                </a:lnTo>
                <a:lnTo>
                  <a:pt x="2458" y="3510"/>
                </a:lnTo>
                <a:lnTo>
                  <a:pt x="2448" y="3508"/>
                </a:lnTo>
                <a:lnTo>
                  <a:pt x="2436" y="3510"/>
                </a:lnTo>
                <a:lnTo>
                  <a:pt x="2424" y="3516"/>
                </a:lnTo>
                <a:lnTo>
                  <a:pt x="2415" y="3525"/>
                </a:lnTo>
                <a:lnTo>
                  <a:pt x="2409" y="3537"/>
                </a:lnTo>
                <a:close/>
                <a:moveTo>
                  <a:pt x="2361" y="3685"/>
                </a:moveTo>
                <a:lnTo>
                  <a:pt x="2360" y="3696"/>
                </a:lnTo>
                <a:lnTo>
                  <a:pt x="2363" y="3705"/>
                </a:lnTo>
                <a:lnTo>
                  <a:pt x="2371" y="3711"/>
                </a:lnTo>
                <a:lnTo>
                  <a:pt x="2382" y="3715"/>
                </a:lnTo>
                <a:lnTo>
                  <a:pt x="2394" y="3711"/>
                </a:lnTo>
                <a:lnTo>
                  <a:pt x="2405" y="3705"/>
                </a:lnTo>
                <a:lnTo>
                  <a:pt x="2414" y="3696"/>
                </a:lnTo>
                <a:lnTo>
                  <a:pt x="2420" y="3685"/>
                </a:lnTo>
                <a:lnTo>
                  <a:pt x="2421" y="3674"/>
                </a:lnTo>
                <a:lnTo>
                  <a:pt x="2418" y="3663"/>
                </a:lnTo>
                <a:lnTo>
                  <a:pt x="2411" y="3657"/>
                </a:lnTo>
                <a:lnTo>
                  <a:pt x="2401" y="3655"/>
                </a:lnTo>
                <a:lnTo>
                  <a:pt x="2389" y="3657"/>
                </a:lnTo>
                <a:lnTo>
                  <a:pt x="2376" y="3663"/>
                </a:lnTo>
                <a:lnTo>
                  <a:pt x="2367" y="3674"/>
                </a:lnTo>
                <a:lnTo>
                  <a:pt x="2361" y="3685"/>
                </a:lnTo>
                <a:close/>
                <a:moveTo>
                  <a:pt x="2314" y="3832"/>
                </a:moveTo>
                <a:lnTo>
                  <a:pt x="2312" y="3844"/>
                </a:lnTo>
                <a:lnTo>
                  <a:pt x="2316" y="3853"/>
                </a:lnTo>
                <a:lnTo>
                  <a:pt x="2323" y="3860"/>
                </a:lnTo>
                <a:lnTo>
                  <a:pt x="2335" y="3862"/>
                </a:lnTo>
                <a:lnTo>
                  <a:pt x="2347" y="3860"/>
                </a:lnTo>
                <a:lnTo>
                  <a:pt x="2358" y="3853"/>
                </a:lnTo>
                <a:lnTo>
                  <a:pt x="2367" y="3844"/>
                </a:lnTo>
                <a:lnTo>
                  <a:pt x="2373" y="3832"/>
                </a:lnTo>
                <a:lnTo>
                  <a:pt x="2374" y="3821"/>
                </a:lnTo>
                <a:lnTo>
                  <a:pt x="2371" y="3812"/>
                </a:lnTo>
                <a:lnTo>
                  <a:pt x="2364" y="3804"/>
                </a:lnTo>
                <a:lnTo>
                  <a:pt x="2353" y="3802"/>
                </a:lnTo>
                <a:lnTo>
                  <a:pt x="2341" y="3804"/>
                </a:lnTo>
                <a:lnTo>
                  <a:pt x="2329" y="3812"/>
                </a:lnTo>
                <a:lnTo>
                  <a:pt x="2320" y="3821"/>
                </a:lnTo>
                <a:lnTo>
                  <a:pt x="2314" y="3832"/>
                </a:lnTo>
                <a:close/>
                <a:moveTo>
                  <a:pt x="2266" y="3980"/>
                </a:moveTo>
                <a:lnTo>
                  <a:pt x="2265" y="3991"/>
                </a:lnTo>
                <a:lnTo>
                  <a:pt x="2268" y="4001"/>
                </a:lnTo>
                <a:lnTo>
                  <a:pt x="2275" y="4008"/>
                </a:lnTo>
                <a:lnTo>
                  <a:pt x="2287" y="4010"/>
                </a:lnTo>
                <a:lnTo>
                  <a:pt x="2299" y="4008"/>
                </a:lnTo>
                <a:lnTo>
                  <a:pt x="2311" y="4001"/>
                </a:lnTo>
                <a:lnTo>
                  <a:pt x="2320" y="3991"/>
                </a:lnTo>
                <a:lnTo>
                  <a:pt x="2326" y="3980"/>
                </a:lnTo>
                <a:lnTo>
                  <a:pt x="2328" y="3968"/>
                </a:lnTo>
                <a:lnTo>
                  <a:pt x="2324" y="3959"/>
                </a:lnTo>
                <a:lnTo>
                  <a:pt x="2317" y="3952"/>
                </a:lnTo>
                <a:lnTo>
                  <a:pt x="2306" y="3950"/>
                </a:lnTo>
                <a:lnTo>
                  <a:pt x="2294" y="3952"/>
                </a:lnTo>
                <a:lnTo>
                  <a:pt x="2281" y="3959"/>
                </a:lnTo>
                <a:lnTo>
                  <a:pt x="2272" y="3968"/>
                </a:lnTo>
                <a:lnTo>
                  <a:pt x="2266" y="3980"/>
                </a:lnTo>
                <a:close/>
                <a:moveTo>
                  <a:pt x="2219" y="4127"/>
                </a:moveTo>
                <a:lnTo>
                  <a:pt x="2217" y="4139"/>
                </a:lnTo>
                <a:lnTo>
                  <a:pt x="2220" y="4149"/>
                </a:lnTo>
                <a:lnTo>
                  <a:pt x="2228" y="4155"/>
                </a:lnTo>
                <a:lnTo>
                  <a:pt x="2240" y="4158"/>
                </a:lnTo>
                <a:lnTo>
                  <a:pt x="2252" y="4155"/>
                </a:lnTo>
                <a:lnTo>
                  <a:pt x="2263" y="4149"/>
                </a:lnTo>
                <a:lnTo>
                  <a:pt x="2273" y="4139"/>
                </a:lnTo>
                <a:lnTo>
                  <a:pt x="2279" y="4127"/>
                </a:lnTo>
                <a:lnTo>
                  <a:pt x="2280" y="4115"/>
                </a:lnTo>
                <a:lnTo>
                  <a:pt x="2277" y="4106"/>
                </a:lnTo>
                <a:lnTo>
                  <a:pt x="2269" y="4100"/>
                </a:lnTo>
                <a:lnTo>
                  <a:pt x="2259" y="4097"/>
                </a:lnTo>
                <a:lnTo>
                  <a:pt x="2246" y="4100"/>
                </a:lnTo>
                <a:lnTo>
                  <a:pt x="2234" y="4106"/>
                </a:lnTo>
                <a:lnTo>
                  <a:pt x="2225" y="4115"/>
                </a:lnTo>
                <a:lnTo>
                  <a:pt x="2219" y="4127"/>
                </a:lnTo>
                <a:close/>
                <a:moveTo>
                  <a:pt x="2171" y="4275"/>
                </a:moveTo>
                <a:lnTo>
                  <a:pt x="2170" y="4287"/>
                </a:lnTo>
                <a:lnTo>
                  <a:pt x="2173" y="4296"/>
                </a:lnTo>
                <a:lnTo>
                  <a:pt x="2180" y="4303"/>
                </a:lnTo>
                <a:lnTo>
                  <a:pt x="2192" y="4305"/>
                </a:lnTo>
                <a:lnTo>
                  <a:pt x="2205" y="4303"/>
                </a:lnTo>
                <a:lnTo>
                  <a:pt x="2216" y="4296"/>
                </a:lnTo>
                <a:lnTo>
                  <a:pt x="2225" y="4287"/>
                </a:lnTo>
                <a:lnTo>
                  <a:pt x="2231" y="4275"/>
                </a:lnTo>
                <a:lnTo>
                  <a:pt x="2233" y="4263"/>
                </a:lnTo>
                <a:lnTo>
                  <a:pt x="2229" y="4253"/>
                </a:lnTo>
                <a:lnTo>
                  <a:pt x="2222" y="4247"/>
                </a:lnTo>
                <a:lnTo>
                  <a:pt x="2211" y="4245"/>
                </a:lnTo>
                <a:lnTo>
                  <a:pt x="2199" y="4247"/>
                </a:lnTo>
                <a:lnTo>
                  <a:pt x="2187" y="4253"/>
                </a:lnTo>
                <a:lnTo>
                  <a:pt x="2177" y="4263"/>
                </a:lnTo>
                <a:lnTo>
                  <a:pt x="2171" y="4275"/>
                </a:lnTo>
                <a:close/>
                <a:moveTo>
                  <a:pt x="2123" y="4423"/>
                </a:moveTo>
                <a:lnTo>
                  <a:pt x="2122" y="4434"/>
                </a:lnTo>
                <a:lnTo>
                  <a:pt x="2125" y="4444"/>
                </a:lnTo>
                <a:lnTo>
                  <a:pt x="2133" y="4450"/>
                </a:lnTo>
                <a:lnTo>
                  <a:pt x="2145" y="4453"/>
                </a:lnTo>
                <a:lnTo>
                  <a:pt x="2157" y="4450"/>
                </a:lnTo>
                <a:lnTo>
                  <a:pt x="2169" y="4444"/>
                </a:lnTo>
                <a:lnTo>
                  <a:pt x="2178" y="4434"/>
                </a:lnTo>
                <a:lnTo>
                  <a:pt x="2184" y="4423"/>
                </a:lnTo>
                <a:lnTo>
                  <a:pt x="2186" y="4410"/>
                </a:lnTo>
                <a:lnTo>
                  <a:pt x="2182" y="4400"/>
                </a:lnTo>
                <a:lnTo>
                  <a:pt x="2175" y="4394"/>
                </a:lnTo>
                <a:lnTo>
                  <a:pt x="2164" y="4392"/>
                </a:lnTo>
                <a:lnTo>
                  <a:pt x="2152" y="4394"/>
                </a:lnTo>
                <a:lnTo>
                  <a:pt x="2139" y="4400"/>
                </a:lnTo>
                <a:lnTo>
                  <a:pt x="2129" y="4410"/>
                </a:lnTo>
                <a:lnTo>
                  <a:pt x="2123" y="4423"/>
                </a:lnTo>
                <a:close/>
                <a:moveTo>
                  <a:pt x="2076" y="4570"/>
                </a:moveTo>
                <a:lnTo>
                  <a:pt x="2075" y="4582"/>
                </a:lnTo>
                <a:lnTo>
                  <a:pt x="2078" y="4591"/>
                </a:lnTo>
                <a:lnTo>
                  <a:pt x="2085" y="4598"/>
                </a:lnTo>
                <a:lnTo>
                  <a:pt x="2097" y="4600"/>
                </a:lnTo>
                <a:lnTo>
                  <a:pt x="2110" y="4598"/>
                </a:lnTo>
                <a:lnTo>
                  <a:pt x="2121" y="4591"/>
                </a:lnTo>
                <a:lnTo>
                  <a:pt x="2131" y="4582"/>
                </a:lnTo>
                <a:lnTo>
                  <a:pt x="2137" y="4570"/>
                </a:lnTo>
                <a:lnTo>
                  <a:pt x="2138" y="4558"/>
                </a:lnTo>
                <a:lnTo>
                  <a:pt x="2135" y="4548"/>
                </a:lnTo>
                <a:lnTo>
                  <a:pt x="2128" y="4541"/>
                </a:lnTo>
                <a:lnTo>
                  <a:pt x="2117" y="4539"/>
                </a:lnTo>
                <a:lnTo>
                  <a:pt x="2104" y="4541"/>
                </a:lnTo>
                <a:lnTo>
                  <a:pt x="2092" y="4548"/>
                </a:lnTo>
                <a:lnTo>
                  <a:pt x="2082" y="4558"/>
                </a:lnTo>
                <a:lnTo>
                  <a:pt x="2076" y="4570"/>
                </a:lnTo>
                <a:close/>
                <a:moveTo>
                  <a:pt x="2029" y="4717"/>
                </a:moveTo>
                <a:lnTo>
                  <a:pt x="2027" y="4729"/>
                </a:lnTo>
                <a:lnTo>
                  <a:pt x="2031" y="4739"/>
                </a:lnTo>
                <a:lnTo>
                  <a:pt x="2038" y="4746"/>
                </a:lnTo>
                <a:lnTo>
                  <a:pt x="2050" y="4748"/>
                </a:lnTo>
                <a:lnTo>
                  <a:pt x="2062" y="4746"/>
                </a:lnTo>
                <a:lnTo>
                  <a:pt x="2074" y="4739"/>
                </a:lnTo>
                <a:lnTo>
                  <a:pt x="2084" y="4729"/>
                </a:lnTo>
                <a:lnTo>
                  <a:pt x="2090" y="4717"/>
                </a:lnTo>
                <a:lnTo>
                  <a:pt x="2091" y="4706"/>
                </a:lnTo>
                <a:lnTo>
                  <a:pt x="2088" y="4696"/>
                </a:lnTo>
                <a:lnTo>
                  <a:pt x="2080" y="4689"/>
                </a:lnTo>
                <a:lnTo>
                  <a:pt x="2069" y="4686"/>
                </a:lnTo>
                <a:lnTo>
                  <a:pt x="2057" y="4689"/>
                </a:lnTo>
                <a:lnTo>
                  <a:pt x="2044" y="4696"/>
                </a:lnTo>
                <a:lnTo>
                  <a:pt x="2035" y="4706"/>
                </a:lnTo>
                <a:lnTo>
                  <a:pt x="2029" y="4717"/>
                </a:lnTo>
                <a:close/>
                <a:moveTo>
                  <a:pt x="1981" y="4865"/>
                </a:moveTo>
                <a:lnTo>
                  <a:pt x="1980" y="4876"/>
                </a:lnTo>
                <a:lnTo>
                  <a:pt x="1983" y="4887"/>
                </a:lnTo>
                <a:lnTo>
                  <a:pt x="1991" y="4893"/>
                </a:lnTo>
                <a:lnTo>
                  <a:pt x="2003" y="4896"/>
                </a:lnTo>
                <a:lnTo>
                  <a:pt x="2015" y="4893"/>
                </a:lnTo>
                <a:lnTo>
                  <a:pt x="2027" y="4887"/>
                </a:lnTo>
                <a:lnTo>
                  <a:pt x="2036" y="4876"/>
                </a:lnTo>
                <a:lnTo>
                  <a:pt x="2042" y="4865"/>
                </a:lnTo>
                <a:lnTo>
                  <a:pt x="2044" y="4853"/>
                </a:lnTo>
                <a:lnTo>
                  <a:pt x="2040" y="4844"/>
                </a:lnTo>
                <a:lnTo>
                  <a:pt x="2033" y="4837"/>
                </a:lnTo>
                <a:lnTo>
                  <a:pt x="2022" y="4834"/>
                </a:lnTo>
                <a:lnTo>
                  <a:pt x="2009" y="4837"/>
                </a:lnTo>
                <a:lnTo>
                  <a:pt x="1997" y="4844"/>
                </a:lnTo>
                <a:lnTo>
                  <a:pt x="1987" y="4853"/>
                </a:lnTo>
                <a:lnTo>
                  <a:pt x="1981" y="4865"/>
                </a:lnTo>
                <a:close/>
                <a:moveTo>
                  <a:pt x="1975" y="4982"/>
                </a:moveTo>
                <a:lnTo>
                  <a:pt x="1962" y="4984"/>
                </a:lnTo>
                <a:lnTo>
                  <a:pt x="1950" y="4991"/>
                </a:lnTo>
                <a:lnTo>
                  <a:pt x="1940" y="5000"/>
                </a:lnTo>
                <a:lnTo>
                  <a:pt x="1934" y="5012"/>
                </a:lnTo>
                <a:lnTo>
                  <a:pt x="1933" y="5025"/>
                </a:lnTo>
                <a:lnTo>
                  <a:pt x="1936" y="5034"/>
                </a:lnTo>
                <a:lnTo>
                  <a:pt x="1943" y="5041"/>
                </a:lnTo>
                <a:lnTo>
                  <a:pt x="1955" y="5043"/>
                </a:lnTo>
                <a:lnTo>
                  <a:pt x="1968" y="5041"/>
                </a:lnTo>
                <a:lnTo>
                  <a:pt x="1979" y="5034"/>
                </a:lnTo>
                <a:lnTo>
                  <a:pt x="1989" y="5025"/>
                </a:lnTo>
                <a:lnTo>
                  <a:pt x="1995" y="5012"/>
                </a:lnTo>
                <a:lnTo>
                  <a:pt x="1996" y="5000"/>
                </a:lnTo>
                <a:lnTo>
                  <a:pt x="1993" y="4991"/>
                </a:lnTo>
                <a:lnTo>
                  <a:pt x="1985" y="4984"/>
                </a:lnTo>
                <a:lnTo>
                  <a:pt x="1975" y="4982"/>
                </a:lnTo>
                <a:close/>
                <a:moveTo>
                  <a:pt x="1887" y="5159"/>
                </a:moveTo>
                <a:lnTo>
                  <a:pt x="1886" y="5172"/>
                </a:lnTo>
                <a:lnTo>
                  <a:pt x="1889" y="5181"/>
                </a:lnTo>
                <a:lnTo>
                  <a:pt x="1896" y="5188"/>
                </a:lnTo>
                <a:lnTo>
                  <a:pt x="1908" y="5190"/>
                </a:lnTo>
                <a:lnTo>
                  <a:pt x="1920" y="5188"/>
                </a:lnTo>
                <a:lnTo>
                  <a:pt x="1932" y="5181"/>
                </a:lnTo>
                <a:lnTo>
                  <a:pt x="1941" y="5172"/>
                </a:lnTo>
                <a:lnTo>
                  <a:pt x="1947" y="5159"/>
                </a:lnTo>
                <a:lnTo>
                  <a:pt x="1949" y="5148"/>
                </a:lnTo>
                <a:lnTo>
                  <a:pt x="1945" y="5139"/>
                </a:lnTo>
                <a:lnTo>
                  <a:pt x="1938" y="5132"/>
                </a:lnTo>
                <a:lnTo>
                  <a:pt x="1927" y="5130"/>
                </a:lnTo>
                <a:lnTo>
                  <a:pt x="1915" y="5132"/>
                </a:lnTo>
                <a:lnTo>
                  <a:pt x="1902" y="5139"/>
                </a:lnTo>
                <a:lnTo>
                  <a:pt x="1893" y="5148"/>
                </a:lnTo>
                <a:lnTo>
                  <a:pt x="1887" y="5159"/>
                </a:lnTo>
                <a:close/>
                <a:moveTo>
                  <a:pt x="1840" y="5308"/>
                </a:moveTo>
                <a:lnTo>
                  <a:pt x="1838" y="5319"/>
                </a:lnTo>
                <a:lnTo>
                  <a:pt x="1842" y="5329"/>
                </a:lnTo>
                <a:lnTo>
                  <a:pt x="1849" y="5335"/>
                </a:lnTo>
                <a:lnTo>
                  <a:pt x="1861" y="5337"/>
                </a:lnTo>
                <a:lnTo>
                  <a:pt x="1873" y="5335"/>
                </a:lnTo>
                <a:lnTo>
                  <a:pt x="1884" y="5329"/>
                </a:lnTo>
                <a:lnTo>
                  <a:pt x="1894" y="5319"/>
                </a:lnTo>
                <a:lnTo>
                  <a:pt x="1900" y="5308"/>
                </a:lnTo>
                <a:lnTo>
                  <a:pt x="1901" y="5295"/>
                </a:lnTo>
                <a:lnTo>
                  <a:pt x="1898" y="5286"/>
                </a:lnTo>
                <a:lnTo>
                  <a:pt x="1890" y="5280"/>
                </a:lnTo>
                <a:lnTo>
                  <a:pt x="1880" y="5277"/>
                </a:lnTo>
                <a:lnTo>
                  <a:pt x="1867" y="5280"/>
                </a:lnTo>
                <a:lnTo>
                  <a:pt x="1855" y="5286"/>
                </a:lnTo>
                <a:lnTo>
                  <a:pt x="1846" y="5295"/>
                </a:lnTo>
                <a:lnTo>
                  <a:pt x="1840" y="5308"/>
                </a:lnTo>
                <a:close/>
                <a:moveTo>
                  <a:pt x="1793" y="5455"/>
                </a:moveTo>
                <a:lnTo>
                  <a:pt x="1791" y="5467"/>
                </a:lnTo>
                <a:lnTo>
                  <a:pt x="1795" y="5476"/>
                </a:lnTo>
                <a:lnTo>
                  <a:pt x="1802" y="5482"/>
                </a:lnTo>
                <a:lnTo>
                  <a:pt x="1813" y="5484"/>
                </a:lnTo>
                <a:lnTo>
                  <a:pt x="1826" y="5482"/>
                </a:lnTo>
                <a:lnTo>
                  <a:pt x="1837" y="5476"/>
                </a:lnTo>
                <a:lnTo>
                  <a:pt x="1846" y="5467"/>
                </a:lnTo>
                <a:lnTo>
                  <a:pt x="1852" y="5455"/>
                </a:lnTo>
                <a:lnTo>
                  <a:pt x="1853" y="5444"/>
                </a:lnTo>
                <a:lnTo>
                  <a:pt x="1850" y="5434"/>
                </a:lnTo>
                <a:lnTo>
                  <a:pt x="1843" y="5427"/>
                </a:lnTo>
                <a:lnTo>
                  <a:pt x="1832" y="5425"/>
                </a:lnTo>
                <a:lnTo>
                  <a:pt x="1820" y="5427"/>
                </a:lnTo>
                <a:lnTo>
                  <a:pt x="1809" y="5434"/>
                </a:lnTo>
                <a:lnTo>
                  <a:pt x="1799" y="5444"/>
                </a:lnTo>
                <a:lnTo>
                  <a:pt x="1793" y="5455"/>
                </a:lnTo>
                <a:close/>
                <a:moveTo>
                  <a:pt x="1745" y="5603"/>
                </a:moveTo>
                <a:lnTo>
                  <a:pt x="1744" y="5614"/>
                </a:lnTo>
                <a:lnTo>
                  <a:pt x="1747" y="5623"/>
                </a:lnTo>
                <a:lnTo>
                  <a:pt x="1754" y="5630"/>
                </a:lnTo>
                <a:lnTo>
                  <a:pt x="1766" y="5633"/>
                </a:lnTo>
                <a:lnTo>
                  <a:pt x="1778" y="5630"/>
                </a:lnTo>
                <a:lnTo>
                  <a:pt x="1789" y="5623"/>
                </a:lnTo>
                <a:lnTo>
                  <a:pt x="1799" y="5614"/>
                </a:lnTo>
                <a:lnTo>
                  <a:pt x="1805" y="5603"/>
                </a:lnTo>
                <a:lnTo>
                  <a:pt x="1806" y="5591"/>
                </a:lnTo>
                <a:lnTo>
                  <a:pt x="1803" y="5581"/>
                </a:lnTo>
                <a:lnTo>
                  <a:pt x="1795" y="5575"/>
                </a:lnTo>
                <a:lnTo>
                  <a:pt x="1785" y="5572"/>
                </a:lnTo>
                <a:lnTo>
                  <a:pt x="1773" y="5575"/>
                </a:lnTo>
                <a:lnTo>
                  <a:pt x="1760" y="5581"/>
                </a:lnTo>
                <a:lnTo>
                  <a:pt x="1751" y="5591"/>
                </a:lnTo>
                <a:lnTo>
                  <a:pt x="1745" y="5603"/>
                </a:lnTo>
                <a:close/>
                <a:moveTo>
                  <a:pt x="1698" y="5750"/>
                </a:moveTo>
                <a:lnTo>
                  <a:pt x="1697" y="5761"/>
                </a:lnTo>
                <a:lnTo>
                  <a:pt x="1700" y="5771"/>
                </a:lnTo>
                <a:lnTo>
                  <a:pt x="1707" y="5777"/>
                </a:lnTo>
                <a:lnTo>
                  <a:pt x="1719" y="5780"/>
                </a:lnTo>
                <a:lnTo>
                  <a:pt x="1731" y="5777"/>
                </a:lnTo>
                <a:lnTo>
                  <a:pt x="1742" y="5771"/>
                </a:lnTo>
                <a:lnTo>
                  <a:pt x="1751" y="5761"/>
                </a:lnTo>
                <a:lnTo>
                  <a:pt x="1757" y="5750"/>
                </a:lnTo>
                <a:lnTo>
                  <a:pt x="1758" y="5739"/>
                </a:lnTo>
                <a:lnTo>
                  <a:pt x="1755" y="5730"/>
                </a:lnTo>
                <a:lnTo>
                  <a:pt x="1748" y="5723"/>
                </a:lnTo>
                <a:lnTo>
                  <a:pt x="1737" y="5720"/>
                </a:lnTo>
                <a:lnTo>
                  <a:pt x="1725" y="5723"/>
                </a:lnTo>
                <a:lnTo>
                  <a:pt x="1714" y="5730"/>
                </a:lnTo>
                <a:lnTo>
                  <a:pt x="1704" y="5739"/>
                </a:lnTo>
                <a:lnTo>
                  <a:pt x="1698" y="5750"/>
                </a:lnTo>
                <a:close/>
                <a:moveTo>
                  <a:pt x="1651" y="5897"/>
                </a:moveTo>
                <a:lnTo>
                  <a:pt x="1650" y="5910"/>
                </a:lnTo>
                <a:lnTo>
                  <a:pt x="1653" y="5919"/>
                </a:lnTo>
                <a:lnTo>
                  <a:pt x="1660" y="5925"/>
                </a:lnTo>
                <a:lnTo>
                  <a:pt x="1671" y="5927"/>
                </a:lnTo>
                <a:lnTo>
                  <a:pt x="1683" y="5925"/>
                </a:lnTo>
                <a:lnTo>
                  <a:pt x="1695" y="5919"/>
                </a:lnTo>
                <a:lnTo>
                  <a:pt x="1704" y="5910"/>
                </a:lnTo>
                <a:lnTo>
                  <a:pt x="1710" y="5897"/>
                </a:lnTo>
                <a:lnTo>
                  <a:pt x="1711" y="5886"/>
                </a:lnTo>
                <a:lnTo>
                  <a:pt x="1708" y="5877"/>
                </a:lnTo>
                <a:lnTo>
                  <a:pt x="1700" y="5871"/>
                </a:lnTo>
                <a:lnTo>
                  <a:pt x="1690" y="5868"/>
                </a:lnTo>
                <a:lnTo>
                  <a:pt x="1678" y="5871"/>
                </a:lnTo>
                <a:lnTo>
                  <a:pt x="1667" y="5877"/>
                </a:lnTo>
                <a:lnTo>
                  <a:pt x="1657" y="5886"/>
                </a:lnTo>
                <a:lnTo>
                  <a:pt x="1651" y="5897"/>
                </a:lnTo>
                <a:close/>
                <a:moveTo>
                  <a:pt x="1604" y="6045"/>
                </a:moveTo>
                <a:lnTo>
                  <a:pt x="1603" y="6057"/>
                </a:lnTo>
                <a:lnTo>
                  <a:pt x="1606" y="6066"/>
                </a:lnTo>
                <a:lnTo>
                  <a:pt x="1613" y="6072"/>
                </a:lnTo>
                <a:lnTo>
                  <a:pt x="1624" y="6074"/>
                </a:lnTo>
                <a:lnTo>
                  <a:pt x="1636" y="6072"/>
                </a:lnTo>
                <a:lnTo>
                  <a:pt x="1647" y="6066"/>
                </a:lnTo>
                <a:lnTo>
                  <a:pt x="1656" y="6057"/>
                </a:lnTo>
                <a:lnTo>
                  <a:pt x="1662" y="6045"/>
                </a:lnTo>
                <a:lnTo>
                  <a:pt x="1663" y="6034"/>
                </a:lnTo>
                <a:lnTo>
                  <a:pt x="1660" y="6025"/>
                </a:lnTo>
                <a:lnTo>
                  <a:pt x="1653" y="6018"/>
                </a:lnTo>
                <a:lnTo>
                  <a:pt x="1642" y="6016"/>
                </a:lnTo>
                <a:lnTo>
                  <a:pt x="1631" y="6018"/>
                </a:lnTo>
                <a:lnTo>
                  <a:pt x="1620" y="6025"/>
                </a:lnTo>
                <a:lnTo>
                  <a:pt x="1610" y="6034"/>
                </a:lnTo>
                <a:lnTo>
                  <a:pt x="1604" y="6045"/>
                </a:lnTo>
                <a:close/>
                <a:moveTo>
                  <a:pt x="1557" y="6193"/>
                </a:moveTo>
                <a:lnTo>
                  <a:pt x="1556" y="6204"/>
                </a:lnTo>
                <a:lnTo>
                  <a:pt x="1559" y="6213"/>
                </a:lnTo>
                <a:lnTo>
                  <a:pt x="1566" y="6219"/>
                </a:lnTo>
                <a:lnTo>
                  <a:pt x="1577" y="6221"/>
                </a:lnTo>
                <a:lnTo>
                  <a:pt x="1589" y="6219"/>
                </a:lnTo>
                <a:lnTo>
                  <a:pt x="1599" y="6213"/>
                </a:lnTo>
                <a:lnTo>
                  <a:pt x="1608" y="6204"/>
                </a:lnTo>
                <a:lnTo>
                  <a:pt x="1614" y="6193"/>
                </a:lnTo>
                <a:lnTo>
                  <a:pt x="1615" y="6181"/>
                </a:lnTo>
                <a:lnTo>
                  <a:pt x="1612" y="6172"/>
                </a:lnTo>
                <a:lnTo>
                  <a:pt x="1605" y="6166"/>
                </a:lnTo>
                <a:lnTo>
                  <a:pt x="1595" y="6164"/>
                </a:lnTo>
                <a:lnTo>
                  <a:pt x="1583" y="6166"/>
                </a:lnTo>
                <a:lnTo>
                  <a:pt x="1573" y="6172"/>
                </a:lnTo>
                <a:lnTo>
                  <a:pt x="1563" y="6181"/>
                </a:lnTo>
                <a:lnTo>
                  <a:pt x="1557" y="6193"/>
                </a:lnTo>
                <a:close/>
                <a:moveTo>
                  <a:pt x="1510" y="6340"/>
                </a:moveTo>
                <a:lnTo>
                  <a:pt x="1509" y="6351"/>
                </a:lnTo>
                <a:lnTo>
                  <a:pt x="1512" y="6360"/>
                </a:lnTo>
                <a:lnTo>
                  <a:pt x="1519" y="6366"/>
                </a:lnTo>
                <a:lnTo>
                  <a:pt x="1530" y="6368"/>
                </a:lnTo>
                <a:lnTo>
                  <a:pt x="1541" y="6366"/>
                </a:lnTo>
                <a:lnTo>
                  <a:pt x="1552" y="6360"/>
                </a:lnTo>
                <a:lnTo>
                  <a:pt x="1561" y="6351"/>
                </a:lnTo>
                <a:lnTo>
                  <a:pt x="1566" y="6340"/>
                </a:lnTo>
                <a:lnTo>
                  <a:pt x="1567" y="6330"/>
                </a:lnTo>
                <a:lnTo>
                  <a:pt x="1564" y="6320"/>
                </a:lnTo>
                <a:lnTo>
                  <a:pt x="1558" y="6314"/>
                </a:lnTo>
                <a:lnTo>
                  <a:pt x="1547" y="6312"/>
                </a:lnTo>
                <a:lnTo>
                  <a:pt x="1536" y="6314"/>
                </a:lnTo>
                <a:lnTo>
                  <a:pt x="1525" y="6320"/>
                </a:lnTo>
                <a:lnTo>
                  <a:pt x="1516" y="6330"/>
                </a:lnTo>
                <a:lnTo>
                  <a:pt x="1510" y="6340"/>
                </a:lnTo>
                <a:close/>
                <a:moveTo>
                  <a:pt x="1463" y="6488"/>
                </a:moveTo>
                <a:lnTo>
                  <a:pt x="1462" y="6498"/>
                </a:lnTo>
                <a:lnTo>
                  <a:pt x="1465" y="6507"/>
                </a:lnTo>
                <a:lnTo>
                  <a:pt x="1472" y="6513"/>
                </a:lnTo>
                <a:lnTo>
                  <a:pt x="1482" y="6515"/>
                </a:lnTo>
                <a:lnTo>
                  <a:pt x="1494" y="6513"/>
                </a:lnTo>
                <a:lnTo>
                  <a:pt x="1504" y="6507"/>
                </a:lnTo>
                <a:lnTo>
                  <a:pt x="1513" y="6498"/>
                </a:lnTo>
                <a:lnTo>
                  <a:pt x="1518" y="6488"/>
                </a:lnTo>
                <a:lnTo>
                  <a:pt x="1520" y="6477"/>
                </a:lnTo>
                <a:lnTo>
                  <a:pt x="1517" y="6468"/>
                </a:lnTo>
                <a:lnTo>
                  <a:pt x="1510" y="6462"/>
                </a:lnTo>
                <a:lnTo>
                  <a:pt x="1500" y="6460"/>
                </a:lnTo>
                <a:lnTo>
                  <a:pt x="1489" y="6462"/>
                </a:lnTo>
                <a:lnTo>
                  <a:pt x="1478" y="6468"/>
                </a:lnTo>
                <a:lnTo>
                  <a:pt x="1469" y="6477"/>
                </a:lnTo>
                <a:lnTo>
                  <a:pt x="1463" y="6488"/>
                </a:lnTo>
                <a:close/>
                <a:moveTo>
                  <a:pt x="1416" y="6635"/>
                </a:moveTo>
                <a:lnTo>
                  <a:pt x="1415" y="6646"/>
                </a:lnTo>
                <a:lnTo>
                  <a:pt x="1418" y="6654"/>
                </a:lnTo>
                <a:lnTo>
                  <a:pt x="1424" y="6661"/>
                </a:lnTo>
                <a:lnTo>
                  <a:pt x="1435" y="6663"/>
                </a:lnTo>
                <a:lnTo>
                  <a:pt x="1446" y="6661"/>
                </a:lnTo>
                <a:lnTo>
                  <a:pt x="1457" y="6654"/>
                </a:lnTo>
                <a:lnTo>
                  <a:pt x="1465" y="6646"/>
                </a:lnTo>
                <a:lnTo>
                  <a:pt x="1471" y="6635"/>
                </a:lnTo>
                <a:lnTo>
                  <a:pt x="1472" y="6625"/>
                </a:lnTo>
                <a:lnTo>
                  <a:pt x="1469" y="6616"/>
                </a:lnTo>
                <a:lnTo>
                  <a:pt x="1462" y="6609"/>
                </a:lnTo>
                <a:lnTo>
                  <a:pt x="1452" y="6607"/>
                </a:lnTo>
                <a:lnTo>
                  <a:pt x="1441" y="6609"/>
                </a:lnTo>
                <a:lnTo>
                  <a:pt x="1431" y="6616"/>
                </a:lnTo>
                <a:lnTo>
                  <a:pt x="1421" y="6625"/>
                </a:lnTo>
                <a:lnTo>
                  <a:pt x="1416" y="6635"/>
                </a:lnTo>
                <a:close/>
                <a:moveTo>
                  <a:pt x="1369" y="6782"/>
                </a:moveTo>
                <a:lnTo>
                  <a:pt x="1368" y="6793"/>
                </a:lnTo>
                <a:lnTo>
                  <a:pt x="1371" y="6802"/>
                </a:lnTo>
                <a:lnTo>
                  <a:pt x="1378" y="6807"/>
                </a:lnTo>
                <a:lnTo>
                  <a:pt x="1388" y="6809"/>
                </a:lnTo>
                <a:lnTo>
                  <a:pt x="1399" y="6807"/>
                </a:lnTo>
                <a:lnTo>
                  <a:pt x="1409" y="6802"/>
                </a:lnTo>
                <a:lnTo>
                  <a:pt x="1417" y="6793"/>
                </a:lnTo>
                <a:lnTo>
                  <a:pt x="1422" y="6782"/>
                </a:lnTo>
                <a:lnTo>
                  <a:pt x="1424" y="6772"/>
                </a:lnTo>
                <a:lnTo>
                  <a:pt x="1421" y="6764"/>
                </a:lnTo>
                <a:lnTo>
                  <a:pt x="1414" y="6759"/>
                </a:lnTo>
                <a:lnTo>
                  <a:pt x="1405" y="6756"/>
                </a:lnTo>
                <a:lnTo>
                  <a:pt x="1394" y="6759"/>
                </a:lnTo>
                <a:lnTo>
                  <a:pt x="1384" y="6764"/>
                </a:lnTo>
                <a:lnTo>
                  <a:pt x="1375" y="6772"/>
                </a:lnTo>
                <a:lnTo>
                  <a:pt x="1369" y="6782"/>
                </a:lnTo>
                <a:close/>
                <a:moveTo>
                  <a:pt x="1322" y="6930"/>
                </a:moveTo>
                <a:lnTo>
                  <a:pt x="1321" y="6941"/>
                </a:lnTo>
                <a:lnTo>
                  <a:pt x="1324" y="6949"/>
                </a:lnTo>
                <a:lnTo>
                  <a:pt x="1331" y="6954"/>
                </a:lnTo>
                <a:lnTo>
                  <a:pt x="1341" y="6956"/>
                </a:lnTo>
                <a:lnTo>
                  <a:pt x="1351" y="6954"/>
                </a:lnTo>
                <a:lnTo>
                  <a:pt x="1361" y="6949"/>
                </a:lnTo>
                <a:lnTo>
                  <a:pt x="1369" y="6941"/>
                </a:lnTo>
                <a:lnTo>
                  <a:pt x="1375" y="6930"/>
                </a:lnTo>
                <a:lnTo>
                  <a:pt x="1376" y="6920"/>
                </a:lnTo>
                <a:lnTo>
                  <a:pt x="1373" y="6912"/>
                </a:lnTo>
                <a:lnTo>
                  <a:pt x="1367" y="6906"/>
                </a:lnTo>
                <a:lnTo>
                  <a:pt x="1357" y="6904"/>
                </a:lnTo>
                <a:lnTo>
                  <a:pt x="1347" y="6906"/>
                </a:lnTo>
                <a:lnTo>
                  <a:pt x="1337" y="6912"/>
                </a:lnTo>
                <a:lnTo>
                  <a:pt x="1328" y="6920"/>
                </a:lnTo>
                <a:lnTo>
                  <a:pt x="1322" y="6930"/>
                </a:lnTo>
                <a:close/>
                <a:moveTo>
                  <a:pt x="1276" y="7078"/>
                </a:moveTo>
                <a:lnTo>
                  <a:pt x="1274" y="7088"/>
                </a:lnTo>
                <a:lnTo>
                  <a:pt x="1277" y="7096"/>
                </a:lnTo>
                <a:lnTo>
                  <a:pt x="1283" y="7101"/>
                </a:lnTo>
                <a:lnTo>
                  <a:pt x="1294" y="7103"/>
                </a:lnTo>
                <a:lnTo>
                  <a:pt x="1304" y="7101"/>
                </a:lnTo>
                <a:lnTo>
                  <a:pt x="1314" y="7096"/>
                </a:lnTo>
                <a:lnTo>
                  <a:pt x="1322" y="7088"/>
                </a:lnTo>
                <a:lnTo>
                  <a:pt x="1327" y="7078"/>
                </a:lnTo>
                <a:lnTo>
                  <a:pt x="1328" y="7067"/>
                </a:lnTo>
                <a:lnTo>
                  <a:pt x="1325" y="7059"/>
                </a:lnTo>
                <a:lnTo>
                  <a:pt x="1319" y="7054"/>
                </a:lnTo>
                <a:lnTo>
                  <a:pt x="1310" y="7052"/>
                </a:lnTo>
                <a:lnTo>
                  <a:pt x="1299" y="7054"/>
                </a:lnTo>
                <a:lnTo>
                  <a:pt x="1290" y="7059"/>
                </a:lnTo>
                <a:lnTo>
                  <a:pt x="1281" y="7067"/>
                </a:lnTo>
                <a:lnTo>
                  <a:pt x="1276" y="7078"/>
                </a:lnTo>
                <a:close/>
                <a:moveTo>
                  <a:pt x="1229" y="7226"/>
                </a:moveTo>
                <a:lnTo>
                  <a:pt x="1228" y="7235"/>
                </a:lnTo>
                <a:lnTo>
                  <a:pt x="1231" y="7243"/>
                </a:lnTo>
                <a:lnTo>
                  <a:pt x="1237" y="7248"/>
                </a:lnTo>
                <a:lnTo>
                  <a:pt x="1247" y="7250"/>
                </a:lnTo>
                <a:lnTo>
                  <a:pt x="1257" y="7248"/>
                </a:lnTo>
                <a:lnTo>
                  <a:pt x="1266" y="7243"/>
                </a:lnTo>
                <a:lnTo>
                  <a:pt x="1274" y="7235"/>
                </a:lnTo>
                <a:lnTo>
                  <a:pt x="1279" y="7226"/>
                </a:lnTo>
                <a:lnTo>
                  <a:pt x="1280" y="7215"/>
                </a:lnTo>
                <a:lnTo>
                  <a:pt x="1277" y="7207"/>
                </a:lnTo>
                <a:lnTo>
                  <a:pt x="1271" y="7202"/>
                </a:lnTo>
                <a:lnTo>
                  <a:pt x="1262" y="7200"/>
                </a:lnTo>
                <a:lnTo>
                  <a:pt x="1252" y="7202"/>
                </a:lnTo>
                <a:lnTo>
                  <a:pt x="1243" y="7207"/>
                </a:lnTo>
                <a:lnTo>
                  <a:pt x="1234" y="7215"/>
                </a:lnTo>
                <a:lnTo>
                  <a:pt x="1229" y="7226"/>
                </a:lnTo>
                <a:close/>
                <a:moveTo>
                  <a:pt x="1182" y="7373"/>
                </a:moveTo>
                <a:lnTo>
                  <a:pt x="1181" y="7382"/>
                </a:lnTo>
                <a:lnTo>
                  <a:pt x="1184" y="7390"/>
                </a:lnTo>
                <a:lnTo>
                  <a:pt x="1190" y="7395"/>
                </a:lnTo>
                <a:lnTo>
                  <a:pt x="1199" y="7397"/>
                </a:lnTo>
                <a:lnTo>
                  <a:pt x="1209" y="7395"/>
                </a:lnTo>
                <a:lnTo>
                  <a:pt x="1219" y="7390"/>
                </a:lnTo>
                <a:lnTo>
                  <a:pt x="1226" y="7382"/>
                </a:lnTo>
                <a:lnTo>
                  <a:pt x="1231" y="7373"/>
                </a:lnTo>
                <a:lnTo>
                  <a:pt x="1232" y="7364"/>
                </a:lnTo>
                <a:lnTo>
                  <a:pt x="1229" y="7355"/>
                </a:lnTo>
                <a:lnTo>
                  <a:pt x="1223" y="7350"/>
                </a:lnTo>
                <a:lnTo>
                  <a:pt x="1215" y="7348"/>
                </a:lnTo>
                <a:lnTo>
                  <a:pt x="1205" y="7350"/>
                </a:lnTo>
                <a:lnTo>
                  <a:pt x="1195" y="7355"/>
                </a:lnTo>
                <a:lnTo>
                  <a:pt x="1187" y="7364"/>
                </a:lnTo>
                <a:lnTo>
                  <a:pt x="1182" y="7373"/>
                </a:lnTo>
                <a:close/>
                <a:moveTo>
                  <a:pt x="1135" y="7520"/>
                </a:moveTo>
                <a:lnTo>
                  <a:pt x="1134" y="7529"/>
                </a:lnTo>
                <a:lnTo>
                  <a:pt x="1137" y="7537"/>
                </a:lnTo>
                <a:lnTo>
                  <a:pt x="1144" y="7542"/>
                </a:lnTo>
                <a:lnTo>
                  <a:pt x="1152" y="7545"/>
                </a:lnTo>
                <a:lnTo>
                  <a:pt x="1162" y="7542"/>
                </a:lnTo>
                <a:lnTo>
                  <a:pt x="1171" y="7537"/>
                </a:lnTo>
                <a:lnTo>
                  <a:pt x="1178" y="7529"/>
                </a:lnTo>
                <a:lnTo>
                  <a:pt x="1183" y="7520"/>
                </a:lnTo>
                <a:lnTo>
                  <a:pt x="1184" y="7511"/>
                </a:lnTo>
                <a:lnTo>
                  <a:pt x="1181" y="7504"/>
                </a:lnTo>
                <a:lnTo>
                  <a:pt x="1176" y="7499"/>
                </a:lnTo>
                <a:lnTo>
                  <a:pt x="1167" y="7496"/>
                </a:lnTo>
                <a:lnTo>
                  <a:pt x="1157" y="7499"/>
                </a:lnTo>
                <a:lnTo>
                  <a:pt x="1148" y="7504"/>
                </a:lnTo>
                <a:lnTo>
                  <a:pt x="1140" y="7511"/>
                </a:lnTo>
                <a:lnTo>
                  <a:pt x="1135" y="7520"/>
                </a:lnTo>
                <a:close/>
                <a:moveTo>
                  <a:pt x="1089" y="7668"/>
                </a:moveTo>
                <a:lnTo>
                  <a:pt x="1088" y="7676"/>
                </a:lnTo>
                <a:lnTo>
                  <a:pt x="1090" y="7685"/>
                </a:lnTo>
                <a:lnTo>
                  <a:pt x="1097" y="7689"/>
                </a:lnTo>
                <a:lnTo>
                  <a:pt x="1105" y="7691"/>
                </a:lnTo>
                <a:lnTo>
                  <a:pt x="1114" y="7689"/>
                </a:lnTo>
                <a:lnTo>
                  <a:pt x="1123" y="7685"/>
                </a:lnTo>
                <a:lnTo>
                  <a:pt x="1130" y="7676"/>
                </a:lnTo>
                <a:lnTo>
                  <a:pt x="1135" y="7668"/>
                </a:lnTo>
                <a:lnTo>
                  <a:pt x="1136" y="7659"/>
                </a:lnTo>
                <a:lnTo>
                  <a:pt x="1133" y="7652"/>
                </a:lnTo>
                <a:lnTo>
                  <a:pt x="1128" y="7647"/>
                </a:lnTo>
                <a:lnTo>
                  <a:pt x="1119" y="7645"/>
                </a:lnTo>
                <a:lnTo>
                  <a:pt x="1110" y="7647"/>
                </a:lnTo>
                <a:lnTo>
                  <a:pt x="1101" y="7652"/>
                </a:lnTo>
                <a:lnTo>
                  <a:pt x="1093" y="7659"/>
                </a:lnTo>
                <a:lnTo>
                  <a:pt x="1089" y="7668"/>
                </a:lnTo>
                <a:close/>
                <a:moveTo>
                  <a:pt x="1042" y="7815"/>
                </a:moveTo>
                <a:lnTo>
                  <a:pt x="1041" y="7825"/>
                </a:lnTo>
                <a:lnTo>
                  <a:pt x="1043" y="7832"/>
                </a:lnTo>
                <a:lnTo>
                  <a:pt x="1050" y="7836"/>
                </a:lnTo>
                <a:lnTo>
                  <a:pt x="1058" y="7838"/>
                </a:lnTo>
                <a:lnTo>
                  <a:pt x="1067" y="7836"/>
                </a:lnTo>
                <a:lnTo>
                  <a:pt x="1075" y="7832"/>
                </a:lnTo>
                <a:lnTo>
                  <a:pt x="1082" y="7825"/>
                </a:lnTo>
                <a:lnTo>
                  <a:pt x="1087" y="7815"/>
                </a:lnTo>
                <a:lnTo>
                  <a:pt x="1088" y="7806"/>
                </a:lnTo>
                <a:lnTo>
                  <a:pt x="1085" y="7799"/>
                </a:lnTo>
                <a:lnTo>
                  <a:pt x="1080" y="7795"/>
                </a:lnTo>
                <a:lnTo>
                  <a:pt x="1072" y="7793"/>
                </a:lnTo>
                <a:lnTo>
                  <a:pt x="1063" y="7795"/>
                </a:lnTo>
                <a:lnTo>
                  <a:pt x="1054" y="7799"/>
                </a:lnTo>
                <a:lnTo>
                  <a:pt x="1046" y="7806"/>
                </a:lnTo>
                <a:lnTo>
                  <a:pt x="1042" y="7815"/>
                </a:lnTo>
                <a:close/>
                <a:moveTo>
                  <a:pt x="1024" y="7941"/>
                </a:moveTo>
                <a:lnTo>
                  <a:pt x="1016" y="7943"/>
                </a:lnTo>
                <a:lnTo>
                  <a:pt x="1007" y="7947"/>
                </a:lnTo>
                <a:lnTo>
                  <a:pt x="1000" y="7954"/>
                </a:lnTo>
                <a:lnTo>
                  <a:pt x="995" y="7962"/>
                </a:lnTo>
                <a:lnTo>
                  <a:pt x="994" y="7972"/>
                </a:lnTo>
                <a:lnTo>
                  <a:pt x="997" y="7978"/>
                </a:lnTo>
                <a:lnTo>
                  <a:pt x="1003" y="7983"/>
                </a:lnTo>
                <a:lnTo>
                  <a:pt x="1011" y="7985"/>
                </a:lnTo>
                <a:lnTo>
                  <a:pt x="1019" y="7983"/>
                </a:lnTo>
                <a:lnTo>
                  <a:pt x="1028" y="7978"/>
                </a:lnTo>
                <a:lnTo>
                  <a:pt x="1034" y="7972"/>
                </a:lnTo>
                <a:lnTo>
                  <a:pt x="1039" y="7962"/>
                </a:lnTo>
                <a:lnTo>
                  <a:pt x="1040" y="7954"/>
                </a:lnTo>
                <a:lnTo>
                  <a:pt x="1037" y="7947"/>
                </a:lnTo>
                <a:lnTo>
                  <a:pt x="1032" y="7943"/>
                </a:lnTo>
                <a:lnTo>
                  <a:pt x="1024" y="7941"/>
                </a:lnTo>
                <a:close/>
                <a:moveTo>
                  <a:pt x="977" y="8089"/>
                </a:moveTo>
                <a:lnTo>
                  <a:pt x="968" y="8091"/>
                </a:lnTo>
                <a:lnTo>
                  <a:pt x="960" y="8095"/>
                </a:lnTo>
                <a:lnTo>
                  <a:pt x="954" y="8102"/>
                </a:lnTo>
                <a:lnTo>
                  <a:pt x="949" y="8111"/>
                </a:lnTo>
                <a:lnTo>
                  <a:pt x="948" y="8119"/>
                </a:lnTo>
                <a:lnTo>
                  <a:pt x="950" y="8125"/>
                </a:lnTo>
                <a:lnTo>
                  <a:pt x="956" y="8130"/>
                </a:lnTo>
                <a:lnTo>
                  <a:pt x="964" y="8131"/>
                </a:lnTo>
                <a:lnTo>
                  <a:pt x="972" y="8130"/>
                </a:lnTo>
                <a:lnTo>
                  <a:pt x="980" y="8125"/>
                </a:lnTo>
                <a:lnTo>
                  <a:pt x="986" y="8119"/>
                </a:lnTo>
                <a:lnTo>
                  <a:pt x="991" y="8111"/>
                </a:lnTo>
                <a:lnTo>
                  <a:pt x="991" y="8102"/>
                </a:lnTo>
                <a:lnTo>
                  <a:pt x="989" y="8095"/>
                </a:lnTo>
                <a:lnTo>
                  <a:pt x="984" y="8091"/>
                </a:lnTo>
                <a:lnTo>
                  <a:pt x="977" y="8089"/>
                </a:lnTo>
                <a:close/>
                <a:moveTo>
                  <a:pt x="929" y="8238"/>
                </a:moveTo>
                <a:lnTo>
                  <a:pt x="921" y="8239"/>
                </a:lnTo>
                <a:lnTo>
                  <a:pt x="913" y="8243"/>
                </a:lnTo>
                <a:lnTo>
                  <a:pt x="907" y="8251"/>
                </a:lnTo>
                <a:lnTo>
                  <a:pt x="902" y="8258"/>
                </a:lnTo>
                <a:lnTo>
                  <a:pt x="901" y="8266"/>
                </a:lnTo>
                <a:lnTo>
                  <a:pt x="903" y="8272"/>
                </a:lnTo>
                <a:lnTo>
                  <a:pt x="909" y="8276"/>
                </a:lnTo>
                <a:lnTo>
                  <a:pt x="916" y="8278"/>
                </a:lnTo>
                <a:lnTo>
                  <a:pt x="925" y="8276"/>
                </a:lnTo>
                <a:lnTo>
                  <a:pt x="932" y="8272"/>
                </a:lnTo>
                <a:lnTo>
                  <a:pt x="938" y="8266"/>
                </a:lnTo>
                <a:lnTo>
                  <a:pt x="942" y="8258"/>
                </a:lnTo>
                <a:lnTo>
                  <a:pt x="943" y="8251"/>
                </a:lnTo>
                <a:lnTo>
                  <a:pt x="941" y="8243"/>
                </a:lnTo>
                <a:lnTo>
                  <a:pt x="936" y="8239"/>
                </a:lnTo>
                <a:lnTo>
                  <a:pt x="929" y="8238"/>
                </a:lnTo>
                <a:close/>
                <a:moveTo>
                  <a:pt x="869" y="8424"/>
                </a:moveTo>
                <a:lnTo>
                  <a:pt x="877" y="8423"/>
                </a:lnTo>
                <a:lnTo>
                  <a:pt x="884" y="8419"/>
                </a:lnTo>
                <a:lnTo>
                  <a:pt x="890" y="8413"/>
                </a:lnTo>
                <a:lnTo>
                  <a:pt x="894" y="8405"/>
                </a:lnTo>
                <a:lnTo>
                  <a:pt x="895" y="8398"/>
                </a:lnTo>
                <a:lnTo>
                  <a:pt x="893" y="8392"/>
                </a:lnTo>
                <a:lnTo>
                  <a:pt x="888" y="8388"/>
                </a:lnTo>
                <a:lnTo>
                  <a:pt x="881" y="8387"/>
                </a:lnTo>
                <a:lnTo>
                  <a:pt x="874" y="8388"/>
                </a:lnTo>
                <a:lnTo>
                  <a:pt x="866" y="8392"/>
                </a:lnTo>
                <a:lnTo>
                  <a:pt x="860" y="8398"/>
                </a:lnTo>
                <a:lnTo>
                  <a:pt x="856" y="8405"/>
                </a:lnTo>
                <a:lnTo>
                  <a:pt x="855" y="8413"/>
                </a:lnTo>
                <a:lnTo>
                  <a:pt x="857" y="8419"/>
                </a:lnTo>
                <a:lnTo>
                  <a:pt x="862" y="8423"/>
                </a:lnTo>
                <a:lnTo>
                  <a:pt x="869" y="8424"/>
                </a:lnTo>
                <a:close/>
                <a:moveTo>
                  <a:pt x="822" y="8572"/>
                </a:moveTo>
                <a:lnTo>
                  <a:pt x="830" y="8569"/>
                </a:lnTo>
                <a:lnTo>
                  <a:pt x="837" y="8566"/>
                </a:lnTo>
                <a:lnTo>
                  <a:pt x="842" y="8560"/>
                </a:lnTo>
                <a:lnTo>
                  <a:pt x="846" y="8553"/>
                </a:lnTo>
                <a:lnTo>
                  <a:pt x="847" y="8546"/>
                </a:lnTo>
                <a:lnTo>
                  <a:pt x="845" y="8540"/>
                </a:lnTo>
                <a:lnTo>
                  <a:pt x="840" y="8536"/>
                </a:lnTo>
                <a:lnTo>
                  <a:pt x="834" y="8535"/>
                </a:lnTo>
                <a:lnTo>
                  <a:pt x="826" y="8536"/>
                </a:lnTo>
                <a:lnTo>
                  <a:pt x="819" y="8540"/>
                </a:lnTo>
                <a:lnTo>
                  <a:pt x="814" y="8546"/>
                </a:lnTo>
                <a:lnTo>
                  <a:pt x="809" y="8553"/>
                </a:lnTo>
                <a:lnTo>
                  <a:pt x="808" y="8560"/>
                </a:lnTo>
                <a:lnTo>
                  <a:pt x="810" y="8566"/>
                </a:lnTo>
                <a:lnTo>
                  <a:pt x="816" y="8569"/>
                </a:lnTo>
                <a:lnTo>
                  <a:pt x="822" y="8572"/>
                </a:lnTo>
                <a:close/>
                <a:moveTo>
                  <a:pt x="798" y="8700"/>
                </a:moveTo>
                <a:lnTo>
                  <a:pt x="799" y="8694"/>
                </a:lnTo>
                <a:lnTo>
                  <a:pt x="797" y="8688"/>
                </a:lnTo>
                <a:lnTo>
                  <a:pt x="792" y="8684"/>
                </a:lnTo>
                <a:lnTo>
                  <a:pt x="786" y="8683"/>
                </a:lnTo>
                <a:lnTo>
                  <a:pt x="779" y="8684"/>
                </a:lnTo>
                <a:lnTo>
                  <a:pt x="772" y="8688"/>
                </a:lnTo>
                <a:lnTo>
                  <a:pt x="767" y="8694"/>
                </a:lnTo>
                <a:lnTo>
                  <a:pt x="762" y="8700"/>
                </a:lnTo>
                <a:lnTo>
                  <a:pt x="762" y="8707"/>
                </a:lnTo>
                <a:lnTo>
                  <a:pt x="765" y="8713"/>
                </a:lnTo>
                <a:lnTo>
                  <a:pt x="769" y="8717"/>
                </a:lnTo>
                <a:lnTo>
                  <a:pt x="775" y="8718"/>
                </a:lnTo>
                <a:lnTo>
                  <a:pt x="782" y="8717"/>
                </a:lnTo>
                <a:lnTo>
                  <a:pt x="789" y="8713"/>
                </a:lnTo>
                <a:lnTo>
                  <a:pt x="794" y="8707"/>
                </a:lnTo>
                <a:lnTo>
                  <a:pt x="798" y="8700"/>
                </a:lnTo>
                <a:close/>
                <a:moveTo>
                  <a:pt x="750" y="8848"/>
                </a:moveTo>
                <a:lnTo>
                  <a:pt x="750" y="8841"/>
                </a:lnTo>
                <a:lnTo>
                  <a:pt x="749" y="8836"/>
                </a:lnTo>
                <a:lnTo>
                  <a:pt x="745" y="8832"/>
                </a:lnTo>
                <a:lnTo>
                  <a:pt x="739" y="8831"/>
                </a:lnTo>
                <a:lnTo>
                  <a:pt x="732" y="8832"/>
                </a:lnTo>
                <a:lnTo>
                  <a:pt x="725" y="8836"/>
                </a:lnTo>
                <a:lnTo>
                  <a:pt x="720" y="8841"/>
                </a:lnTo>
                <a:lnTo>
                  <a:pt x="717" y="8848"/>
                </a:lnTo>
                <a:lnTo>
                  <a:pt x="715" y="8855"/>
                </a:lnTo>
                <a:lnTo>
                  <a:pt x="718" y="8860"/>
                </a:lnTo>
                <a:lnTo>
                  <a:pt x="722" y="8864"/>
                </a:lnTo>
                <a:lnTo>
                  <a:pt x="728" y="8865"/>
                </a:lnTo>
                <a:lnTo>
                  <a:pt x="735" y="8864"/>
                </a:lnTo>
                <a:lnTo>
                  <a:pt x="741" y="8860"/>
                </a:lnTo>
                <a:lnTo>
                  <a:pt x="746" y="8855"/>
                </a:lnTo>
                <a:lnTo>
                  <a:pt x="750" y="8848"/>
                </a:lnTo>
                <a:close/>
                <a:moveTo>
                  <a:pt x="702" y="8996"/>
                </a:moveTo>
                <a:lnTo>
                  <a:pt x="702" y="8989"/>
                </a:lnTo>
                <a:lnTo>
                  <a:pt x="700" y="8984"/>
                </a:lnTo>
                <a:lnTo>
                  <a:pt x="697" y="8981"/>
                </a:lnTo>
                <a:lnTo>
                  <a:pt x="691" y="8979"/>
                </a:lnTo>
                <a:lnTo>
                  <a:pt x="684" y="8981"/>
                </a:lnTo>
                <a:lnTo>
                  <a:pt x="678" y="8984"/>
                </a:lnTo>
                <a:lnTo>
                  <a:pt x="673" y="8989"/>
                </a:lnTo>
                <a:lnTo>
                  <a:pt x="670" y="8996"/>
                </a:lnTo>
                <a:lnTo>
                  <a:pt x="670" y="9002"/>
                </a:lnTo>
                <a:lnTo>
                  <a:pt x="671" y="9007"/>
                </a:lnTo>
                <a:lnTo>
                  <a:pt x="675" y="9010"/>
                </a:lnTo>
                <a:lnTo>
                  <a:pt x="681" y="9012"/>
                </a:lnTo>
                <a:lnTo>
                  <a:pt x="687" y="9010"/>
                </a:lnTo>
                <a:lnTo>
                  <a:pt x="693" y="9007"/>
                </a:lnTo>
                <a:lnTo>
                  <a:pt x="698" y="9002"/>
                </a:lnTo>
                <a:lnTo>
                  <a:pt x="702" y="8996"/>
                </a:lnTo>
                <a:close/>
                <a:moveTo>
                  <a:pt x="624" y="9143"/>
                </a:moveTo>
                <a:lnTo>
                  <a:pt x="623" y="9149"/>
                </a:lnTo>
                <a:lnTo>
                  <a:pt x="625" y="9154"/>
                </a:lnTo>
                <a:lnTo>
                  <a:pt x="628" y="9157"/>
                </a:lnTo>
                <a:lnTo>
                  <a:pt x="634" y="9158"/>
                </a:lnTo>
                <a:lnTo>
                  <a:pt x="640" y="9157"/>
                </a:lnTo>
                <a:lnTo>
                  <a:pt x="646" y="9154"/>
                </a:lnTo>
                <a:lnTo>
                  <a:pt x="650" y="9149"/>
                </a:lnTo>
                <a:lnTo>
                  <a:pt x="653" y="9143"/>
                </a:lnTo>
                <a:lnTo>
                  <a:pt x="654" y="9138"/>
                </a:lnTo>
                <a:lnTo>
                  <a:pt x="652" y="9133"/>
                </a:lnTo>
                <a:lnTo>
                  <a:pt x="649" y="9129"/>
                </a:lnTo>
                <a:lnTo>
                  <a:pt x="643" y="9128"/>
                </a:lnTo>
                <a:lnTo>
                  <a:pt x="637" y="9129"/>
                </a:lnTo>
                <a:lnTo>
                  <a:pt x="631" y="9133"/>
                </a:lnTo>
                <a:lnTo>
                  <a:pt x="627" y="9138"/>
                </a:lnTo>
                <a:lnTo>
                  <a:pt x="624" y="9143"/>
                </a:lnTo>
                <a:close/>
                <a:moveTo>
                  <a:pt x="577" y="9291"/>
                </a:moveTo>
                <a:lnTo>
                  <a:pt x="576" y="9296"/>
                </a:lnTo>
                <a:lnTo>
                  <a:pt x="578" y="9301"/>
                </a:lnTo>
                <a:lnTo>
                  <a:pt x="582" y="9304"/>
                </a:lnTo>
                <a:lnTo>
                  <a:pt x="587" y="9305"/>
                </a:lnTo>
                <a:lnTo>
                  <a:pt x="592" y="9304"/>
                </a:lnTo>
                <a:lnTo>
                  <a:pt x="598" y="9301"/>
                </a:lnTo>
                <a:lnTo>
                  <a:pt x="602" y="9296"/>
                </a:lnTo>
                <a:lnTo>
                  <a:pt x="605" y="9291"/>
                </a:lnTo>
                <a:lnTo>
                  <a:pt x="606" y="9285"/>
                </a:lnTo>
                <a:lnTo>
                  <a:pt x="604" y="9281"/>
                </a:lnTo>
                <a:lnTo>
                  <a:pt x="601" y="9278"/>
                </a:lnTo>
                <a:lnTo>
                  <a:pt x="596" y="9277"/>
                </a:lnTo>
                <a:lnTo>
                  <a:pt x="590" y="9278"/>
                </a:lnTo>
                <a:lnTo>
                  <a:pt x="584" y="9281"/>
                </a:lnTo>
                <a:lnTo>
                  <a:pt x="580" y="9285"/>
                </a:lnTo>
                <a:lnTo>
                  <a:pt x="577" y="9291"/>
                </a:lnTo>
                <a:close/>
                <a:moveTo>
                  <a:pt x="531" y="9438"/>
                </a:moveTo>
                <a:lnTo>
                  <a:pt x="530" y="9443"/>
                </a:lnTo>
                <a:lnTo>
                  <a:pt x="532" y="9447"/>
                </a:lnTo>
                <a:lnTo>
                  <a:pt x="535" y="9450"/>
                </a:lnTo>
                <a:lnTo>
                  <a:pt x="540" y="9451"/>
                </a:lnTo>
                <a:lnTo>
                  <a:pt x="545" y="9450"/>
                </a:lnTo>
                <a:lnTo>
                  <a:pt x="550" y="9447"/>
                </a:lnTo>
                <a:lnTo>
                  <a:pt x="554" y="9443"/>
                </a:lnTo>
                <a:lnTo>
                  <a:pt x="557" y="9438"/>
                </a:lnTo>
                <a:lnTo>
                  <a:pt x="557" y="9433"/>
                </a:lnTo>
                <a:lnTo>
                  <a:pt x="556" y="9429"/>
                </a:lnTo>
                <a:lnTo>
                  <a:pt x="553" y="9426"/>
                </a:lnTo>
                <a:lnTo>
                  <a:pt x="548" y="9425"/>
                </a:lnTo>
                <a:lnTo>
                  <a:pt x="543" y="9426"/>
                </a:lnTo>
                <a:lnTo>
                  <a:pt x="538" y="9429"/>
                </a:lnTo>
                <a:lnTo>
                  <a:pt x="534" y="9433"/>
                </a:lnTo>
                <a:lnTo>
                  <a:pt x="531" y="9438"/>
                </a:lnTo>
                <a:close/>
                <a:moveTo>
                  <a:pt x="508" y="9585"/>
                </a:moveTo>
                <a:lnTo>
                  <a:pt x="509" y="9581"/>
                </a:lnTo>
                <a:lnTo>
                  <a:pt x="508" y="9577"/>
                </a:lnTo>
                <a:lnTo>
                  <a:pt x="505" y="9574"/>
                </a:lnTo>
                <a:lnTo>
                  <a:pt x="500" y="9573"/>
                </a:lnTo>
                <a:lnTo>
                  <a:pt x="495" y="9574"/>
                </a:lnTo>
                <a:lnTo>
                  <a:pt x="491" y="9577"/>
                </a:lnTo>
                <a:lnTo>
                  <a:pt x="487" y="9581"/>
                </a:lnTo>
                <a:lnTo>
                  <a:pt x="484" y="9585"/>
                </a:lnTo>
                <a:lnTo>
                  <a:pt x="484" y="9590"/>
                </a:lnTo>
                <a:lnTo>
                  <a:pt x="485" y="9594"/>
                </a:lnTo>
                <a:lnTo>
                  <a:pt x="488" y="9596"/>
                </a:lnTo>
                <a:lnTo>
                  <a:pt x="493" y="9597"/>
                </a:lnTo>
                <a:lnTo>
                  <a:pt x="498" y="9596"/>
                </a:lnTo>
                <a:lnTo>
                  <a:pt x="502" y="9594"/>
                </a:lnTo>
                <a:lnTo>
                  <a:pt x="506" y="9590"/>
                </a:lnTo>
                <a:lnTo>
                  <a:pt x="508" y="9585"/>
                </a:lnTo>
                <a:close/>
                <a:moveTo>
                  <a:pt x="460" y="9733"/>
                </a:moveTo>
                <a:lnTo>
                  <a:pt x="461" y="9728"/>
                </a:lnTo>
                <a:lnTo>
                  <a:pt x="460" y="9725"/>
                </a:lnTo>
                <a:lnTo>
                  <a:pt x="457" y="9722"/>
                </a:lnTo>
                <a:lnTo>
                  <a:pt x="453" y="9722"/>
                </a:lnTo>
                <a:lnTo>
                  <a:pt x="448" y="9722"/>
                </a:lnTo>
                <a:lnTo>
                  <a:pt x="444" y="9725"/>
                </a:lnTo>
                <a:lnTo>
                  <a:pt x="440" y="9728"/>
                </a:lnTo>
                <a:lnTo>
                  <a:pt x="438" y="9733"/>
                </a:lnTo>
                <a:lnTo>
                  <a:pt x="437" y="9737"/>
                </a:lnTo>
                <a:lnTo>
                  <a:pt x="439" y="9742"/>
                </a:lnTo>
                <a:lnTo>
                  <a:pt x="441" y="9744"/>
                </a:lnTo>
                <a:lnTo>
                  <a:pt x="445" y="9745"/>
                </a:lnTo>
                <a:lnTo>
                  <a:pt x="450" y="9744"/>
                </a:lnTo>
                <a:lnTo>
                  <a:pt x="454" y="9742"/>
                </a:lnTo>
                <a:lnTo>
                  <a:pt x="458" y="9737"/>
                </a:lnTo>
                <a:lnTo>
                  <a:pt x="460" y="9733"/>
                </a:lnTo>
                <a:close/>
                <a:moveTo>
                  <a:pt x="3377" y="154"/>
                </a:moveTo>
                <a:lnTo>
                  <a:pt x="3382" y="154"/>
                </a:lnTo>
                <a:lnTo>
                  <a:pt x="3386" y="151"/>
                </a:lnTo>
                <a:lnTo>
                  <a:pt x="3389" y="148"/>
                </a:lnTo>
                <a:lnTo>
                  <a:pt x="3391" y="144"/>
                </a:lnTo>
                <a:lnTo>
                  <a:pt x="3392" y="140"/>
                </a:lnTo>
                <a:lnTo>
                  <a:pt x="3391" y="137"/>
                </a:lnTo>
                <a:lnTo>
                  <a:pt x="3388" y="134"/>
                </a:lnTo>
                <a:lnTo>
                  <a:pt x="3384" y="134"/>
                </a:lnTo>
                <a:lnTo>
                  <a:pt x="3380" y="134"/>
                </a:lnTo>
                <a:lnTo>
                  <a:pt x="3375" y="137"/>
                </a:lnTo>
                <a:lnTo>
                  <a:pt x="3372" y="140"/>
                </a:lnTo>
                <a:lnTo>
                  <a:pt x="3369" y="144"/>
                </a:lnTo>
                <a:lnTo>
                  <a:pt x="3369" y="148"/>
                </a:lnTo>
                <a:lnTo>
                  <a:pt x="3370" y="151"/>
                </a:lnTo>
                <a:lnTo>
                  <a:pt x="3373" y="154"/>
                </a:lnTo>
                <a:lnTo>
                  <a:pt x="3377" y="154"/>
                </a:lnTo>
                <a:close/>
                <a:moveTo>
                  <a:pt x="3330" y="303"/>
                </a:moveTo>
                <a:lnTo>
                  <a:pt x="3334" y="302"/>
                </a:lnTo>
                <a:lnTo>
                  <a:pt x="3339" y="299"/>
                </a:lnTo>
                <a:lnTo>
                  <a:pt x="3342" y="296"/>
                </a:lnTo>
                <a:lnTo>
                  <a:pt x="3345" y="291"/>
                </a:lnTo>
                <a:lnTo>
                  <a:pt x="3345" y="287"/>
                </a:lnTo>
                <a:lnTo>
                  <a:pt x="3344" y="283"/>
                </a:lnTo>
                <a:lnTo>
                  <a:pt x="3341" y="281"/>
                </a:lnTo>
                <a:lnTo>
                  <a:pt x="3337" y="280"/>
                </a:lnTo>
                <a:lnTo>
                  <a:pt x="3332" y="281"/>
                </a:lnTo>
                <a:lnTo>
                  <a:pt x="3327" y="283"/>
                </a:lnTo>
                <a:lnTo>
                  <a:pt x="3324" y="287"/>
                </a:lnTo>
                <a:lnTo>
                  <a:pt x="3321" y="291"/>
                </a:lnTo>
                <a:lnTo>
                  <a:pt x="3321" y="296"/>
                </a:lnTo>
                <a:lnTo>
                  <a:pt x="3322" y="299"/>
                </a:lnTo>
                <a:lnTo>
                  <a:pt x="3325" y="302"/>
                </a:lnTo>
                <a:lnTo>
                  <a:pt x="3330" y="303"/>
                </a:lnTo>
                <a:close/>
                <a:moveTo>
                  <a:pt x="3282" y="452"/>
                </a:moveTo>
                <a:lnTo>
                  <a:pt x="3287" y="451"/>
                </a:lnTo>
                <a:lnTo>
                  <a:pt x="3292" y="448"/>
                </a:lnTo>
                <a:lnTo>
                  <a:pt x="3296" y="443"/>
                </a:lnTo>
                <a:lnTo>
                  <a:pt x="3298" y="439"/>
                </a:lnTo>
                <a:lnTo>
                  <a:pt x="3299" y="434"/>
                </a:lnTo>
                <a:lnTo>
                  <a:pt x="3297" y="430"/>
                </a:lnTo>
                <a:lnTo>
                  <a:pt x="3294" y="428"/>
                </a:lnTo>
                <a:lnTo>
                  <a:pt x="3290" y="427"/>
                </a:lnTo>
                <a:lnTo>
                  <a:pt x="3285" y="428"/>
                </a:lnTo>
                <a:lnTo>
                  <a:pt x="3279" y="430"/>
                </a:lnTo>
                <a:lnTo>
                  <a:pt x="3276" y="434"/>
                </a:lnTo>
                <a:lnTo>
                  <a:pt x="3273" y="439"/>
                </a:lnTo>
                <a:lnTo>
                  <a:pt x="3273" y="443"/>
                </a:lnTo>
                <a:lnTo>
                  <a:pt x="3274" y="448"/>
                </a:lnTo>
                <a:lnTo>
                  <a:pt x="3277" y="451"/>
                </a:lnTo>
                <a:lnTo>
                  <a:pt x="3282" y="452"/>
                </a:lnTo>
                <a:close/>
                <a:moveTo>
                  <a:pt x="3235" y="600"/>
                </a:moveTo>
                <a:lnTo>
                  <a:pt x="3240" y="599"/>
                </a:lnTo>
                <a:lnTo>
                  <a:pt x="3245" y="596"/>
                </a:lnTo>
                <a:lnTo>
                  <a:pt x="3249" y="592"/>
                </a:lnTo>
                <a:lnTo>
                  <a:pt x="3252" y="587"/>
                </a:lnTo>
                <a:lnTo>
                  <a:pt x="3252" y="581"/>
                </a:lnTo>
                <a:lnTo>
                  <a:pt x="3251" y="577"/>
                </a:lnTo>
                <a:lnTo>
                  <a:pt x="3247" y="574"/>
                </a:lnTo>
                <a:lnTo>
                  <a:pt x="3243" y="573"/>
                </a:lnTo>
                <a:lnTo>
                  <a:pt x="3237" y="574"/>
                </a:lnTo>
                <a:lnTo>
                  <a:pt x="3232" y="577"/>
                </a:lnTo>
                <a:lnTo>
                  <a:pt x="3227" y="581"/>
                </a:lnTo>
                <a:lnTo>
                  <a:pt x="3225" y="587"/>
                </a:lnTo>
                <a:lnTo>
                  <a:pt x="3224" y="592"/>
                </a:lnTo>
                <a:lnTo>
                  <a:pt x="3226" y="596"/>
                </a:lnTo>
                <a:lnTo>
                  <a:pt x="3229" y="599"/>
                </a:lnTo>
                <a:lnTo>
                  <a:pt x="3235" y="600"/>
                </a:lnTo>
                <a:close/>
                <a:moveTo>
                  <a:pt x="3187" y="748"/>
                </a:moveTo>
                <a:lnTo>
                  <a:pt x="3193" y="747"/>
                </a:lnTo>
                <a:lnTo>
                  <a:pt x="3198" y="744"/>
                </a:lnTo>
                <a:lnTo>
                  <a:pt x="3202" y="740"/>
                </a:lnTo>
                <a:lnTo>
                  <a:pt x="3205" y="735"/>
                </a:lnTo>
                <a:lnTo>
                  <a:pt x="3206" y="729"/>
                </a:lnTo>
                <a:lnTo>
                  <a:pt x="3204" y="725"/>
                </a:lnTo>
                <a:lnTo>
                  <a:pt x="3201" y="721"/>
                </a:lnTo>
                <a:lnTo>
                  <a:pt x="3196" y="720"/>
                </a:lnTo>
                <a:lnTo>
                  <a:pt x="3190" y="721"/>
                </a:lnTo>
                <a:lnTo>
                  <a:pt x="3184" y="725"/>
                </a:lnTo>
                <a:lnTo>
                  <a:pt x="3179" y="729"/>
                </a:lnTo>
                <a:lnTo>
                  <a:pt x="3177" y="735"/>
                </a:lnTo>
                <a:lnTo>
                  <a:pt x="3176" y="740"/>
                </a:lnTo>
                <a:lnTo>
                  <a:pt x="3178" y="744"/>
                </a:lnTo>
                <a:lnTo>
                  <a:pt x="3181" y="747"/>
                </a:lnTo>
                <a:lnTo>
                  <a:pt x="3187" y="748"/>
                </a:lnTo>
                <a:close/>
                <a:moveTo>
                  <a:pt x="3138" y="896"/>
                </a:moveTo>
                <a:lnTo>
                  <a:pt x="3145" y="895"/>
                </a:lnTo>
                <a:lnTo>
                  <a:pt x="3151" y="892"/>
                </a:lnTo>
                <a:lnTo>
                  <a:pt x="3155" y="887"/>
                </a:lnTo>
                <a:lnTo>
                  <a:pt x="3158" y="882"/>
                </a:lnTo>
                <a:lnTo>
                  <a:pt x="3159" y="876"/>
                </a:lnTo>
                <a:lnTo>
                  <a:pt x="3157" y="872"/>
                </a:lnTo>
                <a:lnTo>
                  <a:pt x="3154" y="869"/>
                </a:lnTo>
                <a:lnTo>
                  <a:pt x="3149" y="867"/>
                </a:lnTo>
                <a:lnTo>
                  <a:pt x="3143" y="869"/>
                </a:lnTo>
                <a:lnTo>
                  <a:pt x="3136" y="872"/>
                </a:lnTo>
                <a:lnTo>
                  <a:pt x="3131" y="876"/>
                </a:lnTo>
                <a:lnTo>
                  <a:pt x="3129" y="882"/>
                </a:lnTo>
                <a:lnTo>
                  <a:pt x="3128" y="887"/>
                </a:lnTo>
                <a:lnTo>
                  <a:pt x="3129" y="892"/>
                </a:lnTo>
                <a:lnTo>
                  <a:pt x="3133" y="895"/>
                </a:lnTo>
                <a:lnTo>
                  <a:pt x="3138" y="896"/>
                </a:lnTo>
                <a:close/>
                <a:moveTo>
                  <a:pt x="3092" y="1044"/>
                </a:moveTo>
                <a:lnTo>
                  <a:pt x="3098" y="1043"/>
                </a:lnTo>
                <a:lnTo>
                  <a:pt x="3104" y="1040"/>
                </a:lnTo>
                <a:lnTo>
                  <a:pt x="3109" y="1035"/>
                </a:lnTo>
                <a:lnTo>
                  <a:pt x="3112" y="1029"/>
                </a:lnTo>
                <a:lnTo>
                  <a:pt x="3112" y="1023"/>
                </a:lnTo>
                <a:lnTo>
                  <a:pt x="3111" y="1018"/>
                </a:lnTo>
                <a:lnTo>
                  <a:pt x="3107" y="1015"/>
                </a:lnTo>
                <a:lnTo>
                  <a:pt x="3101" y="1014"/>
                </a:lnTo>
                <a:lnTo>
                  <a:pt x="3095" y="1015"/>
                </a:lnTo>
                <a:lnTo>
                  <a:pt x="3088" y="1018"/>
                </a:lnTo>
                <a:lnTo>
                  <a:pt x="3083" y="1023"/>
                </a:lnTo>
                <a:lnTo>
                  <a:pt x="3080" y="1029"/>
                </a:lnTo>
                <a:lnTo>
                  <a:pt x="3080" y="1035"/>
                </a:lnTo>
                <a:lnTo>
                  <a:pt x="3081" y="1040"/>
                </a:lnTo>
                <a:lnTo>
                  <a:pt x="3085" y="1043"/>
                </a:lnTo>
                <a:lnTo>
                  <a:pt x="3092" y="1044"/>
                </a:lnTo>
                <a:close/>
                <a:moveTo>
                  <a:pt x="3043" y="1194"/>
                </a:moveTo>
                <a:lnTo>
                  <a:pt x="3051" y="1192"/>
                </a:lnTo>
                <a:lnTo>
                  <a:pt x="3057" y="1188"/>
                </a:lnTo>
                <a:lnTo>
                  <a:pt x="3062" y="1183"/>
                </a:lnTo>
                <a:lnTo>
                  <a:pt x="3065" y="1177"/>
                </a:lnTo>
                <a:lnTo>
                  <a:pt x="3066" y="1170"/>
                </a:lnTo>
                <a:lnTo>
                  <a:pt x="3064" y="1165"/>
                </a:lnTo>
                <a:lnTo>
                  <a:pt x="3060" y="1162"/>
                </a:lnTo>
                <a:lnTo>
                  <a:pt x="3054" y="1161"/>
                </a:lnTo>
                <a:lnTo>
                  <a:pt x="3048" y="1162"/>
                </a:lnTo>
                <a:lnTo>
                  <a:pt x="3041" y="1165"/>
                </a:lnTo>
                <a:lnTo>
                  <a:pt x="3035" y="1170"/>
                </a:lnTo>
                <a:lnTo>
                  <a:pt x="3032" y="1177"/>
                </a:lnTo>
                <a:lnTo>
                  <a:pt x="3031" y="1183"/>
                </a:lnTo>
                <a:lnTo>
                  <a:pt x="3033" y="1188"/>
                </a:lnTo>
                <a:lnTo>
                  <a:pt x="3037" y="1192"/>
                </a:lnTo>
                <a:lnTo>
                  <a:pt x="3043" y="1194"/>
                </a:lnTo>
                <a:close/>
                <a:moveTo>
                  <a:pt x="2995" y="1342"/>
                </a:moveTo>
                <a:lnTo>
                  <a:pt x="3003" y="1340"/>
                </a:lnTo>
                <a:lnTo>
                  <a:pt x="3010" y="1337"/>
                </a:lnTo>
                <a:lnTo>
                  <a:pt x="3015" y="1332"/>
                </a:lnTo>
                <a:lnTo>
                  <a:pt x="3019" y="1324"/>
                </a:lnTo>
                <a:lnTo>
                  <a:pt x="3019" y="1317"/>
                </a:lnTo>
                <a:lnTo>
                  <a:pt x="3018" y="1312"/>
                </a:lnTo>
                <a:lnTo>
                  <a:pt x="3013" y="1308"/>
                </a:lnTo>
                <a:lnTo>
                  <a:pt x="3007" y="1307"/>
                </a:lnTo>
                <a:lnTo>
                  <a:pt x="3000" y="1308"/>
                </a:lnTo>
                <a:lnTo>
                  <a:pt x="2993" y="1312"/>
                </a:lnTo>
                <a:lnTo>
                  <a:pt x="2987" y="1317"/>
                </a:lnTo>
                <a:lnTo>
                  <a:pt x="2984" y="1324"/>
                </a:lnTo>
                <a:lnTo>
                  <a:pt x="2983" y="1332"/>
                </a:lnTo>
                <a:lnTo>
                  <a:pt x="2985" y="1337"/>
                </a:lnTo>
                <a:lnTo>
                  <a:pt x="2989" y="1340"/>
                </a:lnTo>
                <a:lnTo>
                  <a:pt x="2995" y="1342"/>
                </a:lnTo>
                <a:close/>
                <a:moveTo>
                  <a:pt x="2948" y="1490"/>
                </a:moveTo>
                <a:lnTo>
                  <a:pt x="2956" y="1488"/>
                </a:lnTo>
                <a:lnTo>
                  <a:pt x="2963" y="1485"/>
                </a:lnTo>
                <a:lnTo>
                  <a:pt x="2968" y="1479"/>
                </a:lnTo>
                <a:lnTo>
                  <a:pt x="2972" y="1472"/>
                </a:lnTo>
                <a:lnTo>
                  <a:pt x="2972" y="1465"/>
                </a:lnTo>
                <a:lnTo>
                  <a:pt x="2971" y="1459"/>
                </a:lnTo>
                <a:lnTo>
                  <a:pt x="2966" y="1455"/>
                </a:lnTo>
                <a:lnTo>
                  <a:pt x="2960" y="1454"/>
                </a:lnTo>
                <a:lnTo>
                  <a:pt x="2953" y="1455"/>
                </a:lnTo>
                <a:lnTo>
                  <a:pt x="2945" y="1459"/>
                </a:lnTo>
                <a:lnTo>
                  <a:pt x="2940" y="1465"/>
                </a:lnTo>
                <a:lnTo>
                  <a:pt x="2936" y="1472"/>
                </a:lnTo>
                <a:lnTo>
                  <a:pt x="2935" y="1479"/>
                </a:lnTo>
                <a:lnTo>
                  <a:pt x="2937" y="1485"/>
                </a:lnTo>
                <a:lnTo>
                  <a:pt x="2942" y="1488"/>
                </a:lnTo>
                <a:lnTo>
                  <a:pt x="2948" y="1490"/>
                </a:lnTo>
                <a:close/>
                <a:moveTo>
                  <a:pt x="2900" y="1638"/>
                </a:moveTo>
                <a:lnTo>
                  <a:pt x="2909" y="1636"/>
                </a:lnTo>
                <a:lnTo>
                  <a:pt x="2916" y="1632"/>
                </a:lnTo>
                <a:lnTo>
                  <a:pt x="2921" y="1627"/>
                </a:lnTo>
                <a:lnTo>
                  <a:pt x="2925" y="1620"/>
                </a:lnTo>
                <a:lnTo>
                  <a:pt x="2926" y="1613"/>
                </a:lnTo>
                <a:lnTo>
                  <a:pt x="2924" y="1606"/>
                </a:lnTo>
                <a:lnTo>
                  <a:pt x="2919" y="1602"/>
                </a:lnTo>
                <a:lnTo>
                  <a:pt x="2913" y="1601"/>
                </a:lnTo>
                <a:lnTo>
                  <a:pt x="2905" y="1602"/>
                </a:lnTo>
                <a:lnTo>
                  <a:pt x="2897" y="1606"/>
                </a:lnTo>
                <a:lnTo>
                  <a:pt x="2892" y="1613"/>
                </a:lnTo>
                <a:lnTo>
                  <a:pt x="2888" y="1620"/>
                </a:lnTo>
                <a:lnTo>
                  <a:pt x="2887" y="1627"/>
                </a:lnTo>
                <a:lnTo>
                  <a:pt x="2889" y="1632"/>
                </a:lnTo>
                <a:lnTo>
                  <a:pt x="2894" y="1636"/>
                </a:lnTo>
                <a:lnTo>
                  <a:pt x="2900" y="1638"/>
                </a:lnTo>
                <a:close/>
                <a:moveTo>
                  <a:pt x="2853" y="1785"/>
                </a:moveTo>
                <a:lnTo>
                  <a:pt x="2861" y="1784"/>
                </a:lnTo>
                <a:lnTo>
                  <a:pt x="2869" y="1780"/>
                </a:lnTo>
                <a:lnTo>
                  <a:pt x="2874" y="1774"/>
                </a:lnTo>
                <a:lnTo>
                  <a:pt x="2878" y="1767"/>
                </a:lnTo>
                <a:lnTo>
                  <a:pt x="2879" y="1760"/>
                </a:lnTo>
                <a:lnTo>
                  <a:pt x="2877" y="1754"/>
                </a:lnTo>
                <a:lnTo>
                  <a:pt x="2872" y="1749"/>
                </a:lnTo>
                <a:lnTo>
                  <a:pt x="2866" y="1748"/>
                </a:lnTo>
                <a:lnTo>
                  <a:pt x="2858" y="1749"/>
                </a:lnTo>
                <a:lnTo>
                  <a:pt x="2850" y="1754"/>
                </a:lnTo>
                <a:lnTo>
                  <a:pt x="2844" y="1760"/>
                </a:lnTo>
                <a:lnTo>
                  <a:pt x="2840" y="1767"/>
                </a:lnTo>
                <a:lnTo>
                  <a:pt x="2839" y="1774"/>
                </a:lnTo>
                <a:lnTo>
                  <a:pt x="2842" y="1780"/>
                </a:lnTo>
                <a:lnTo>
                  <a:pt x="2846" y="1784"/>
                </a:lnTo>
                <a:lnTo>
                  <a:pt x="2853" y="1785"/>
                </a:lnTo>
                <a:close/>
                <a:moveTo>
                  <a:pt x="2805" y="1934"/>
                </a:moveTo>
                <a:lnTo>
                  <a:pt x="2814" y="1932"/>
                </a:lnTo>
                <a:lnTo>
                  <a:pt x="2822" y="1928"/>
                </a:lnTo>
                <a:lnTo>
                  <a:pt x="2828" y="1922"/>
                </a:lnTo>
                <a:lnTo>
                  <a:pt x="2832" y="1914"/>
                </a:lnTo>
                <a:lnTo>
                  <a:pt x="2832" y="1907"/>
                </a:lnTo>
                <a:lnTo>
                  <a:pt x="2830" y="1901"/>
                </a:lnTo>
                <a:lnTo>
                  <a:pt x="2826" y="1897"/>
                </a:lnTo>
                <a:lnTo>
                  <a:pt x="2819" y="1895"/>
                </a:lnTo>
                <a:lnTo>
                  <a:pt x="2811" y="1897"/>
                </a:lnTo>
                <a:lnTo>
                  <a:pt x="2802" y="1901"/>
                </a:lnTo>
                <a:lnTo>
                  <a:pt x="2796" y="1907"/>
                </a:lnTo>
                <a:lnTo>
                  <a:pt x="2792" y="1914"/>
                </a:lnTo>
                <a:lnTo>
                  <a:pt x="2791" y="1922"/>
                </a:lnTo>
                <a:lnTo>
                  <a:pt x="2793" y="1928"/>
                </a:lnTo>
                <a:lnTo>
                  <a:pt x="2798" y="1932"/>
                </a:lnTo>
                <a:lnTo>
                  <a:pt x="2805" y="1934"/>
                </a:lnTo>
                <a:close/>
                <a:moveTo>
                  <a:pt x="2758" y="2082"/>
                </a:moveTo>
                <a:lnTo>
                  <a:pt x="2767" y="2081"/>
                </a:lnTo>
                <a:lnTo>
                  <a:pt x="2774" y="2076"/>
                </a:lnTo>
                <a:lnTo>
                  <a:pt x="2781" y="2069"/>
                </a:lnTo>
                <a:lnTo>
                  <a:pt x="2785" y="2062"/>
                </a:lnTo>
                <a:lnTo>
                  <a:pt x="2786" y="2054"/>
                </a:lnTo>
                <a:lnTo>
                  <a:pt x="2783" y="2048"/>
                </a:lnTo>
                <a:lnTo>
                  <a:pt x="2778" y="2044"/>
                </a:lnTo>
                <a:lnTo>
                  <a:pt x="2771" y="2042"/>
                </a:lnTo>
                <a:lnTo>
                  <a:pt x="2763" y="2044"/>
                </a:lnTo>
                <a:lnTo>
                  <a:pt x="2755" y="2048"/>
                </a:lnTo>
                <a:lnTo>
                  <a:pt x="2748" y="2054"/>
                </a:lnTo>
                <a:lnTo>
                  <a:pt x="2744" y="2062"/>
                </a:lnTo>
                <a:lnTo>
                  <a:pt x="2743" y="2069"/>
                </a:lnTo>
                <a:lnTo>
                  <a:pt x="2746" y="2076"/>
                </a:lnTo>
                <a:lnTo>
                  <a:pt x="2751" y="2081"/>
                </a:lnTo>
                <a:lnTo>
                  <a:pt x="2758" y="2082"/>
                </a:lnTo>
                <a:close/>
                <a:moveTo>
                  <a:pt x="2710" y="2231"/>
                </a:moveTo>
                <a:lnTo>
                  <a:pt x="2720" y="2229"/>
                </a:lnTo>
                <a:lnTo>
                  <a:pt x="2727" y="2225"/>
                </a:lnTo>
                <a:lnTo>
                  <a:pt x="2734" y="2217"/>
                </a:lnTo>
                <a:lnTo>
                  <a:pt x="2738" y="2209"/>
                </a:lnTo>
                <a:lnTo>
                  <a:pt x="2739" y="2201"/>
                </a:lnTo>
                <a:lnTo>
                  <a:pt x="2737" y="2195"/>
                </a:lnTo>
                <a:lnTo>
                  <a:pt x="2732" y="2190"/>
                </a:lnTo>
                <a:lnTo>
                  <a:pt x="2724" y="2189"/>
                </a:lnTo>
                <a:lnTo>
                  <a:pt x="2716" y="2190"/>
                </a:lnTo>
                <a:lnTo>
                  <a:pt x="2707" y="2195"/>
                </a:lnTo>
                <a:lnTo>
                  <a:pt x="2700" y="2201"/>
                </a:lnTo>
                <a:lnTo>
                  <a:pt x="2696" y="2209"/>
                </a:lnTo>
                <a:lnTo>
                  <a:pt x="2695" y="2217"/>
                </a:lnTo>
                <a:lnTo>
                  <a:pt x="2698" y="2225"/>
                </a:lnTo>
                <a:lnTo>
                  <a:pt x="2703" y="2229"/>
                </a:lnTo>
                <a:lnTo>
                  <a:pt x="2710" y="2231"/>
                </a:lnTo>
                <a:close/>
                <a:moveTo>
                  <a:pt x="2663" y="2378"/>
                </a:moveTo>
                <a:lnTo>
                  <a:pt x="2672" y="2377"/>
                </a:lnTo>
                <a:lnTo>
                  <a:pt x="2680" y="2372"/>
                </a:lnTo>
                <a:lnTo>
                  <a:pt x="2687" y="2366"/>
                </a:lnTo>
                <a:lnTo>
                  <a:pt x="2691" y="2357"/>
                </a:lnTo>
                <a:lnTo>
                  <a:pt x="2692" y="2348"/>
                </a:lnTo>
                <a:lnTo>
                  <a:pt x="2690" y="2342"/>
                </a:lnTo>
                <a:lnTo>
                  <a:pt x="2685" y="2337"/>
                </a:lnTo>
                <a:lnTo>
                  <a:pt x="2677" y="2336"/>
                </a:lnTo>
                <a:lnTo>
                  <a:pt x="2668" y="2337"/>
                </a:lnTo>
                <a:lnTo>
                  <a:pt x="2659" y="2342"/>
                </a:lnTo>
                <a:lnTo>
                  <a:pt x="2653" y="2348"/>
                </a:lnTo>
                <a:lnTo>
                  <a:pt x="2648" y="2357"/>
                </a:lnTo>
                <a:lnTo>
                  <a:pt x="2647" y="2366"/>
                </a:lnTo>
                <a:lnTo>
                  <a:pt x="2650" y="2372"/>
                </a:lnTo>
                <a:lnTo>
                  <a:pt x="2655" y="2377"/>
                </a:lnTo>
                <a:lnTo>
                  <a:pt x="2663" y="2378"/>
                </a:lnTo>
                <a:close/>
                <a:moveTo>
                  <a:pt x="2615" y="2526"/>
                </a:moveTo>
                <a:lnTo>
                  <a:pt x="2625" y="2524"/>
                </a:lnTo>
                <a:lnTo>
                  <a:pt x="2633" y="2520"/>
                </a:lnTo>
                <a:lnTo>
                  <a:pt x="2640" y="2513"/>
                </a:lnTo>
                <a:lnTo>
                  <a:pt x="2644" y="2505"/>
                </a:lnTo>
                <a:lnTo>
                  <a:pt x="2645" y="2496"/>
                </a:lnTo>
                <a:lnTo>
                  <a:pt x="2643" y="2489"/>
                </a:lnTo>
                <a:lnTo>
                  <a:pt x="2637" y="2484"/>
                </a:lnTo>
                <a:lnTo>
                  <a:pt x="2630" y="2483"/>
                </a:lnTo>
                <a:lnTo>
                  <a:pt x="2621" y="2484"/>
                </a:lnTo>
                <a:lnTo>
                  <a:pt x="2612" y="2489"/>
                </a:lnTo>
                <a:lnTo>
                  <a:pt x="2605" y="2496"/>
                </a:lnTo>
                <a:lnTo>
                  <a:pt x="2601" y="2505"/>
                </a:lnTo>
                <a:lnTo>
                  <a:pt x="2600" y="2513"/>
                </a:lnTo>
                <a:lnTo>
                  <a:pt x="2602" y="2520"/>
                </a:lnTo>
                <a:lnTo>
                  <a:pt x="2607" y="2524"/>
                </a:lnTo>
                <a:lnTo>
                  <a:pt x="2615" y="2526"/>
                </a:lnTo>
                <a:close/>
                <a:moveTo>
                  <a:pt x="2567" y="2674"/>
                </a:moveTo>
                <a:lnTo>
                  <a:pt x="2578" y="2673"/>
                </a:lnTo>
                <a:lnTo>
                  <a:pt x="2586" y="2668"/>
                </a:lnTo>
                <a:lnTo>
                  <a:pt x="2593" y="2661"/>
                </a:lnTo>
                <a:lnTo>
                  <a:pt x="2598" y="2652"/>
                </a:lnTo>
                <a:lnTo>
                  <a:pt x="2599" y="2644"/>
                </a:lnTo>
                <a:lnTo>
                  <a:pt x="2596" y="2636"/>
                </a:lnTo>
                <a:lnTo>
                  <a:pt x="2591" y="2631"/>
                </a:lnTo>
                <a:lnTo>
                  <a:pt x="2583" y="2629"/>
                </a:lnTo>
                <a:lnTo>
                  <a:pt x="2573" y="2631"/>
                </a:lnTo>
                <a:lnTo>
                  <a:pt x="2564" y="2636"/>
                </a:lnTo>
                <a:lnTo>
                  <a:pt x="2557" y="2644"/>
                </a:lnTo>
                <a:lnTo>
                  <a:pt x="2552" y="2652"/>
                </a:lnTo>
                <a:lnTo>
                  <a:pt x="2551" y="2661"/>
                </a:lnTo>
                <a:lnTo>
                  <a:pt x="2554" y="2668"/>
                </a:lnTo>
                <a:lnTo>
                  <a:pt x="2559" y="2673"/>
                </a:lnTo>
                <a:lnTo>
                  <a:pt x="2567" y="2674"/>
                </a:lnTo>
                <a:close/>
                <a:moveTo>
                  <a:pt x="2520" y="2822"/>
                </a:moveTo>
                <a:lnTo>
                  <a:pt x="2530" y="2820"/>
                </a:lnTo>
                <a:lnTo>
                  <a:pt x="2539" y="2815"/>
                </a:lnTo>
                <a:lnTo>
                  <a:pt x="2546" y="2808"/>
                </a:lnTo>
                <a:lnTo>
                  <a:pt x="2551" y="2800"/>
                </a:lnTo>
                <a:lnTo>
                  <a:pt x="2552" y="2791"/>
                </a:lnTo>
                <a:lnTo>
                  <a:pt x="2549" y="2784"/>
                </a:lnTo>
                <a:lnTo>
                  <a:pt x="2543" y="2778"/>
                </a:lnTo>
                <a:lnTo>
                  <a:pt x="2535" y="2776"/>
                </a:lnTo>
                <a:lnTo>
                  <a:pt x="2526" y="2778"/>
                </a:lnTo>
                <a:lnTo>
                  <a:pt x="2516" y="2784"/>
                </a:lnTo>
                <a:lnTo>
                  <a:pt x="2509" y="2791"/>
                </a:lnTo>
                <a:lnTo>
                  <a:pt x="2505" y="2800"/>
                </a:lnTo>
                <a:lnTo>
                  <a:pt x="2504" y="2808"/>
                </a:lnTo>
                <a:lnTo>
                  <a:pt x="2506" y="2815"/>
                </a:lnTo>
                <a:lnTo>
                  <a:pt x="2512" y="2820"/>
                </a:lnTo>
                <a:lnTo>
                  <a:pt x="2520" y="2822"/>
                </a:lnTo>
                <a:close/>
                <a:moveTo>
                  <a:pt x="2472" y="2971"/>
                </a:moveTo>
                <a:lnTo>
                  <a:pt x="2483" y="2969"/>
                </a:lnTo>
                <a:lnTo>
                  <a:pt x="2492" y="2963"/>
                </a:lnTo>
                <a:lnTo>
                  <a:pt x="2499" y="2956"/>
                </a:lnTo>
                <a:lnTo>
                  <a:pt x="2504" y="2947"/>
                </a:lnTo>
                <a:lnTo>
                  <a:pt x="2505" y="2938"/>
                </a:lnTo>
                <a:lnTo>
                  <a:pt x="2502" y="2931"/>
                </a:lnTo>
                <a:lnTo>
                  <a:pt x="2496" y="2926"/>
                </a:lnTo>
                <a:lnTo>
                  <a:pt x="2488" y="2924"/>
                </a:lnTo>
                <a:lnTo>
                  <a:pt x="2479" y="2926"/>
                </a:lnTo>
                <a:lnTo>
                  <a:pt x="2469" y="2931"/>
                </a:lnTo>
                <a:lnTo>
                  <a:pt x="2462" y="2938"/>
                </a:lnTo>
                <a:lnTo>
                  <a:pt x="2457" y="2947"/>
                </a:lnTo>
                <a:lnTo>
                  <a:pt x="2456" y="2956"/>
                </a:lnTo>
                <a:lnTo>
                  <a:pt x="2458" y="2963"/>
                </a:lnTo>
                <a:lnTo>
                  <a:pt x="2464" y="2969"/>
                </a:lnTo>
                <a:lnTo>
                  <a:pt x="2472" y="2971"/>
                </a:lnTo>
                <a:close/>
                <a:moveTo>
                  <a:pt x="2425" y="3119"/>
                </a:moveTo>
                <a:lnTo>
                  <a:pt x="2436" y="3117"/>
                </a:lnTo>
                <a:lnTo>
                  <a:pt x="2445" y="3112"/>
                </a:lnTo>
                <a:lnTo>
                  <a:pt x="2452" y="3103"/>
                </a:lnTo>
                <a:lnTo>
                  <a:pt x="2457" y="3094"/>
                </a:lnTo>
                <a:lnTo>
                  <a:pt x="2458" y="3085"/>
                </a:lnTo>
                <a:lnTo>
                  <a:pt x="2455" y="3078"/>
                </a:lnTo>
                <a:lnTo>
                  <a:pt x="2449" y="3073"/>
                </a:lnTo>
                <a:lnTo>
                  <a:pt x="2441" y="3071"/>
                </a:lnTo>
                <a:lnTo>
                  <a:pt x="2431" y="3073"/>
                </a:lnTo>
                <a:lnTo>
                  <a:pt x="2421" y="3078"/>
                </a:lnTo>
                <a:lnTo>
                  <a:pt x="2414" y="3085"/>
                </a:lnTo>
                <a:lnTo>
                  <a:pt x="2409" y="3094"/>
                </a:lnTo>
                <a:lnTo>
                  <a:pt x="2408" y="3103"/>
                </a:lnTo>
                <a:lnTo>
                  <a:pt x="2411" y="3112"/>
                </a:lnTo>
                <a:lnTo>
                  <a:pt x="2416" y="3117"/>
                </a:lnTo>
                <a:lnTo>
                  <a:pt x="2425" y="3119"/>
                </a:lnTo>
                <a:close/>
                <a:moveTo>
                  <a:pt x="2377" y="3266"/>
                </a:moveTo>
                <a:lnTo>
                  <a:pt x="2388" y="3264"/>
                </a:lnTo>
                <a:lnTo>
                  <a:pt x="2397" y="3259"/>
                </a:lnTo>
                <a:lnTo>
                  <a:pt x="2405" y="3252"/>
                </a:lnTo>
                <a:lnTo>
                  <a:pt x="2410" y="3242"/>
                </a:lnTo>
                <a:lnTo>
                  <a:pt x="2411" y="3233"/>
                </a:lnTo>
                <a:lnTo>
                  <a:pt x="2408" y="3225"/>
                </a:lnTo>
                <a:lnTo>
                  <a:pt x="2402" y="3220"/>
                </a:lnTo>
                <a:lnTo>
                  <a:pt x="2394" y="3218"/>
                </a:lnTo>
                <a:lnTo>
                  <a:pt x="2384" y="3220"/>
                </a:lnTo>
                <a:lnTo>
                  <a:pt x="2374" y="3225"/>
                </a:lnTo>
                <a:lnTo>
                  <a:pt x="2366" y="3233"/>
                </a:lnTo>
                <a:lnTo>
                  <a:pt x="2361" y="3242"/>
                </a:lnTo>
                <a:lnTo>
                  <a:pt x="2360" y="3252"/>
                </a:lnTo>
                <a:lnTo>
                  <a:pt x="2363" y="3259"/>
                </a:lnTo>
                <a:lnTo>
                  <a:pt x="2369" y="3264"/>
                </a:lnTo>
                <a:lnTo>
                  <a:pt x="2377" y="3266"/>
                </a:lnTo>
                <a:close/>
                <a:moveTo>
                  <a:pt x="2330" y="3414"/>
                </a:moveTo>
                <a:lnTo>
                  <a:pt x="2341" y="3412"/>
                </a:lnTo>
                <a:lnTo>
                  <a:pt x="2350" y="3407"/>
                </a:lnTo>
                <a:lnTo>
                  <a:pt x="2357" y="3399"/>
                </a:lnTo>
                <a:lnTo>
                  <a:pt x="2362" y="3390"/>
                </a:lnTo>
                <a:lnTo>
                  <a:pt x="2363" y="3380"/>
                </a:lnTo>
                <a:lnTo>
                  <a:pt x="2361" y="3372"/>
                </a:lnTo>
                <a:lnTo>
                  <a:pt x="2355" y="3367"/>
                </a:lnTo>
                <a:lnTo>
                  <a:pt x="2346" y="3365"/>
                </a:lnTo>
                <a:lnTo>
                  <a:pt x="2336" y="3367"/>
                </a:lnTo>
                <a:lnTo>
                  <a:pt x="2326" y="3372"/>
                </a:lnTo>
                <a:lnTo>
                  <a:pt x="2319" y="3380"/>
                </a:lnTo>
                <a:lnTo>
                  <a:pt x="2314" y="3390"/>
                </a:lnTo>
                <a:lnTo>
                  <a:pt x="2313" y="3399"/>
                </a:lnTo>
                <a:lnTo>
                  <a:pt x="2316" y="3407"/>
                </a:lnTo>
                <a:lnTo>
                  <a:pt x="2321" y="3412"/>
                </a:lnTo>
                <a:lnTo>
                  <a:pt x="2330" y="3414"/>
                </a:lnTo>
                <a:close/>
                <a:moveTo>
                  <a:pt x="2283" y="3561"/>
                </a:moveTo>
                <a:lnTo>
                  <a:pt x="2294" y="3560"/>
                </a:lnTo>
                <a:lnTo>
                  <a:pt x="2303" y="3554"/>
                </a:lnTo>
                <a:lnTo>
                  <a:pt x="2310" y="3547"/>
                </a:lnTo>
                <a:lnTo>
                  <a:pt x="2315" y="3537"/>
                </a:lnTo>
                <a:lnTo>
                  <a:pt x="2316" y="3528"/>
                </a:lnTo>
                <a:lnTo>
                  <a:pt x="2314" y="3519"/>
                </a:lnTo>
                <a:lnTo>
                  <a:pt x="2308" y="3514"/>
                </a:lnTo>
                <a:lnTo>
                  <a:pt x="2299" y="3512"/>
                </a:lnTo>
                <a:lnTo>
                  <a:pt x="2289" y="3514"/>
                </a:lnTo>
                <a:lnTo>
                  <a:pt x="2279" y="3519"/>
                </a:lnTo>
                <a:lnTo>
                  <a:pt x="2271" y="3528"/>
                </a:lnTo>
                <a:lnTo>
                  <a:pt x="2266" y="3537"/>
                </a:lnTo>
                <a:lnTo>
                  <a:pt x="2265" y="3547"/>
                </a:lnTo>
                <a:lnTo>
                  <a:pt x="2268" y="3554"/>
                </a:lnTo>
                <a:lnTo>
                  <a:pt x="2274" y="3560"/>
                </a:lnTo>
                <a:lnTo>
                  <a:pt x="2283" y="3561"/>
                </a:lnTo>
                <a:close/>
                <a:moveTo>
                  <a:pt x="2235" y="3709"/>
                </a:moveTo>
                <a:lnTo>
                  <a:pt x="2246" y="3707"/>
                </a:lnTo>
                <a:lnTo>
                  <a:pt x="2256" y="3702"/>
                </a:lnTo>
                <a:lnTo>
                  <a:pt x="2263" y="3694"/>
                </a:lnTo>
                <a:lnTo>
                  <a:pt x="2268" y="3685"/>
                </a:lnTo>
                <a:lnTo>
                  <a:pt x="2269" y="3675"/>
                </a:lnTo>
                <a:lnTo>
                  <a:pt x="2267" y="3668"/>
                </a:lnTo>
                <a:lnTo>
                  <a:pt x="2261" y="3661"/>
                </a:lnTo>
                <a:lnTo>
                  <a:pt x="2252" y="3659"/>
                </a:lnTo>
                <a:lnTo>
                  <a:pt x="2242" y="3661"/>
                </a:lnTo>
                <a:lnTo>
                  <a:pt x="2231" y="3668"/>
                </a:lnTo>
                <a:lnTo>
                  <a:pt x="2223" y="3675"/>
                </a:lnTo>
                <a:lnTo>
                  <a:pt x="2218" y="3685"/>
                </a:lnTo>
                <a:lnTo>
                  <a:pt x="2217" y="3694"/>
                </a:lnTo>
                <a:lnTo>
                  <a:pt x="2220" y="3702"/>
                </a:lnTo>
                <a:lnTo>
                  <a:pt x="2226" y="3707"/>
                </a:lnTo>
                <a:lnTo>
                  <a:pt x="2235" y="3709"/>
                </a:lnTo>
                <a:close/>
                <a:moveTo>
                  <a:pt x="2188" y="3858"/>
                </a:moveTo>
                <a:lnTo>
                  <a:pt x="2199" y="3856"/>
                </a:lnTo>
                <a:lnTo>
                  <a:pt x="2208" y="3849"/>
                </a:lnTo>
                <a:lnTo>
                  <a:pt x="2216" y="3842"/>
                </a:lnTo>
                <a:lnTo>
                  <a:pt x="2221" y="3832"/>
                </a:lnTo>
                <a:lnTo>
                  <a:pt x="2222" y="3823"/>
                </a:lnTo>
                <a:lnTo>
                  <a:pt x="2219" y="3815"/>
                </a:lnTo>
                <a:lnTo>
                  <a:pt x="2213" y="3810"/>
                </a:lnTo>
                <a:lnTo>
                  <a:pt x="2204" y="3808"/>
                </a:lnTo>
                <a:lnTo>
                  <a:pt x="2194" y="3810"/>
                </a:lnTo>
                <a:lnTo>
                  <a:pt x="2184" y="3815"/>
                </a:lnTo>
                <a:lnTo>
                  <a:pt x="2176" y="3823"/>
                </a:lnTo>
                <a:lnTo>
                  <a:pt x="2171" y="3832"/>
                </a:lnTo>
                <a:lnTo>
                  <a:pt x="2170" y="3842"/>
                </a:lnTo>
                <a:lnTo>
                  <a:pt x="2173" y="3849"/>
                </a:lnTo>
                <a:lnTo>
                  <a:pt x="2179" y="3856"/>
                </a:lnTo>
                <a:lnTo>
                  <a:pt x="2188" y="3858"/>
                </a:lnTo>
                <a:close/>
                <a:moveTo>
                  <a:pt x="2140" y="4005"/>
                </a:moveTo>
                <a:lnTo>
                  <a:pt x="2151" y="4003"/>
                </a:lnTo>
                <a:lnTo>
                  <a:pt x="2161" y="3998"/>
                </a:lnTo>
                <a:lnTo>
                  <a:pt x="2169" y="3989"/>
                </a:lnTo>
                <a:lnTo>
                  <a:pt x="2174" y="3980"/>
                </a:lnTo>
                <a:lnTo>
                  <a:pt x="2175" y="3970"/>
                </a:lnTo>
                <a:lnTo>
                  <a:pt x="2172" y="3962"/>
                </a:lnTo>
                <a:lnTo>
                  <a:pt x="2166" y="3957"/>
                </a:lnTo>
                <a:lnTo>
                  <a:pt x="2157" y="3955"/>
                </a:lnTo>
                <a:lnTo>
                  <a:pt x="2147" y="3957"/>
                </a:lnTo>
                <a:lnTo>
                  <a:pt x="2136" y="3962"/>
                </a:lnTo>
                <a:lnTo>
                  <a:pt x="2128" y="3970"/>
                </a:lnTo>
                <a:lnTo>
                  <a:pt x="2123" y="3980"/>
                </a:lnTo>
                <a:lnTo>
                  <a:pt x="2122" y="3989"/>
                </a:lnTo>
                <a:lnTo>
                  <a:pt x="2125" y="3998"/>
                </a:lnTo>
                <a:lnTo>
                  <a:pt x="2131" y="4003"/>
                </a:lnTo>
                <a:lnTo>
                  <a:pt x="2140" y="4005"/>
                </a:lnTo>
                <a:close/>
                <a:moveTo>
                  <a:pt x="2093" y="4153"/>
                </a:moveTo>
                <a:lnTo>
                  <a:pt x="2104" y="4151"/>
                </a:lnTo>
                <a:lnTo>
                  <a:pt x="2114" y="4145"/>
                </a:lnTo>
                <a:lnTo>
                  <a:pt x="2122" y="4138"/>
                </a:lnTo>
                <a:lnTo>
                  <a:pt x="2127" y="4127"/>
                </a:lnTo>
                <a:lnTo>
                  <a:pt x="2128" y="4117"/>
                </a:lnTo>
                <a:lnTo>
                  <a:pt x="2125" y="4109"/>
                </a:lnTo>
                <a:lnTo>
                  <a:pt x="2119" y="4104"/>
                </a:lnTo>
                <a:lnTo>
                  <a:pt x="2110" y="4102"/>
                </a:lnTo>
                <a:lnTo>
                  <a:pt x="2099" y="4104"/>
                </a:lnTo>
                <a:lnTo>
                  <a:pt x="2089" y="4109"/>
                </a:lnTo>
                <a:lnTo>
                  <a:pt x="2081" y="4117"/>
                </a:lnTo>
                <a:lnTo>
                  <a:pt x="2076" y="4127"/>
                </a:lnTo>
                <a:lnTo>
                  <a:pt x="2075" y="4138"/>
                </a:lnTo>
                <a:lnTo>
                  <a:pt x="2078" y="4145"/>
                </a:lnTo>
                <a:lnTo>
                  <a:pt x="2084" y="4151"/>
                </a:lnTo>
                <a:lnTo>
                  <a:pt x="2093" y="4153"/>
                </a:lnTo>
                <a:close/>
                <a:moveTo>
                  <a:pt x="2045" y="4300"/>
                </a:moveTo>
                <a:lnTo>
                  <a:pt x="2057" y="4299"/>
                </a:lnTo>
                <a:lnTo>
                  <a:pt x="2067" y="4293"/>
                </a:lnTo>
                <a:lnTo>
                  <a:pt x="2074" y="4285"/>
                </a:lnTo>
                <a:lnTo>
                  <a:pt x="2080" y="4275"/>
                </a:lnTo>
                <a:lnTo>
                  <a:pt x="2081" y="4264"/>
                </a:lnTo>
                <a:lnTo>
                  <a:pt x="2078" y="4256"/>
                </a:lnTo>
                <a:lnTo>
                  <a:pt x="2072" y="4251"/>
                </a:lnTo>
                <a:lnTo>
                  <a:pt x="2063" y="4249"/>
                </a:lnTo>
                <a:lnTo>
                  <a:pt x="2052" y="4251"/>
                </a:lnTo>
                <a:lnTo>
                  <a:pt x="2041" y="4256"/>
                </a:lnTo>
                <a:lnTo>
                  <a:pt x="2033" y="4264"/>
                </a:lnTo>
                <a:lnTo>
                  <a:pt x="2028" y="4275"/>
                </a:lnTo>
                <a:lnTo>
                  <a:pt x="2027" y="4285"/>
                </a:lnTo>
                <a:lnTo>
                  <a:pt x="2030" y="4293"/>
                </a:lnTo>
                <a:lnTo>
                  <a:pt x="2036" y="4299"/>
                </a:lnTo>
                <a:lnTo>
                  <a:pt x="2045" y="4300"/>
                </a:lnTo>
                <a:close/>
                <a:moveTo>
                  <a:pt x="1998" y="4448"/>
                </a:moveTo>
                <a:lnTo>
                  <a:pt x="2009" y="4446"/>
                </a:lnTo>
                <a:lnTo>
                  <a:pt x="2019" y="4440"/>
                </a:lnTo>
                <a:lnTo>
                  <a:pt x="2027" y="4432"/>
                </a:lnTo>
                <a:lnTo>
                  <a:pt x="2032" y="4423"/>
                </a:lnTo>
                <a:lnTo>
                  <a:pt x="2033" y="4412"/>
                </a:lnTo>
                <a:lnTo>
                  <a:pt x="2031" y="4404"/>
                </a:lnTo>
                <a:lnTo>
                  <a:pt x="2024" y="4398"/>
                </a:lnTo>
                <a:lnTo>
                  <a:pt x="2015" y="4396"/>
                </a:lnTo>
                <a:lnTo>
                  <a:pt x="2005" y="4398"/>
                </a:lnTo>
                <a:lnTo>
                  <a:pt x="1994" y="4404"/>
                </a:lnTo>
                <a:lnTo>
                  <a:pt x="1986" y="4412"/>
                </a:lnTo>
                <a:lnTo>
                  <a:pt x="1981" y="4423"/>
                </a:lnTo>
                <a:lnTo>
                  <a:pt x="1980" y="4432"/>
                </a:lnTo>
                <a:lnTo>
                  <a:pt x="1982" y="4440"/>
                </a:lnTo>
                <a:lnTo>
                  <a:pt x="1989" y="4446"/>
                </a:lnTo>
                <a:lnTo>
                  <a:pt x="1998" y="4448"/>
                </a:lnTo>
                <a:close/>
                <a:moveTo>
                  <a:pt x="1968" y="4544"/>
                </a:moveTo>
                <a:lnTo>
                  <a:pt x="1957" y="4546"/>
                </a:lnTo>
                <a:lnTo>
                  <a:pt x="1947" y="4551"/>
                </a:lnTo>
                <a:lnTo>
                  <a:pt x="1939" y="4560"/>
                </a:lnTo>
                <a:lnTo>
                  <a:pt x="1933" y="4570"/>
                </a:lnTo>
                <a:lnTo>
                  <a:pt x="1932" y="4580"/>
                </a:lnTo>
                <a:lnTo>
                  <a:pt x="1935" y="4588"/>
                </a:lnTo>
                <a:lnTo>
                  <a:pt x="1941" y="4593"/>
                </a:lnTo>
                <a:lnTo>
                  <a:pt x="1952" y="4595"/>
                </a:lnTo>
                <a:lnTo>
                  <a:pt x="1962" y="4593"/>
                </a:lnTo>
                <a:lnTo>
                  <a:pt x="1972" y="4588"/>
                </a:lnTo>
                <a:lnTo>
                  <a:pt x="1980" y="4580"/>
                </a:lnTo>
                <a:lnTo>
                  <a:pt x="1985" y="4570"/>
                </a:lnTo>
                <a:lnTo>
                  <a:pt x="1986" y="4560"/>
                </a:lnTo>
                <a:lnTo>
                  <a:pt x="1983" y="4551"/>
                </a:lnTo>
                <a:lnTo>
                  <a:pt x="1977" y="4546"/>
                </a:lnTo>
                <a:lnTo>
                  <a:pt x="1968" y="4544"/>
                </a:lnTo>
                <a:close/>
                <a:moveTo>
                  <a:pt x="1886" y="4717"/>
                </a:moveTo>
                <a:lnTo>
                  <a:pt x="1885" y="4727"/>
                </a:lnTo>
                <a:lnTo>
                  <a:pt x="1888" y="4735"/>
                </a:lnTo>
                <a:lnTo>
                  <a:pt x="1894" y="4742"/>
                </a:lnTo>
                <a:lnTo>
                  <a:pt x="1904" y="4744"/>
                </a:lnTo>
                <a:lnTo>
                  <a:pt x="1915" y="4742"/>
                </a:lnTo>
                <a:lnTo>
                  <a:pt x="1924" y="4735"/>
                </a:lnTo>
                <a:lnTo>
                  <a:pt x="1932" y="4727"/>
                </a:lnTo>
                <a:lnTo>
                  <a:pt x="1938" y="4717"/>
                </a:lnTo>
                <a:lnTo>
                  <a:pt x="1939" y="4708"/>
                </a:lnTo>
                <a:lnTo>
                  <a:pt x="1936" y="4700"/>
                </a:lnTo>
                <a:lnTo>
                  <a:pt x="1930" y="4693"/>
                </a:lnTo>
                <a:lnTo>
                  <a:pt x="1920" y="4691"/>
                </a:lnTo>
                <a:lnTo>
                  <a:pt x="1910" y="4693"/>
                </a:lnTo>
                <a:lnTo>
                  <a:pt x="1899" y="4700"/>
                </a:lnTo>
                <a:lnTo>
                  <a:pt x="1891" y="4708"/>
                </a:lnTo>
                <a:lnTo>
                  <a:pt x="1886" y="4717"/>
                </a:lnTo>
                <a:close/>
                <a:moveTo>
                  <a:pt x="1839" y="4865"/>
                </a:moveTo>
                <a:lnTo>
                  <a:pt x="1838" y="4875"/>
                </a:lnTo>
                <a:lnTo>
                  <a:pt x="1840" y="4884"/>
                </a:lnTo>
                <a:lnTo>
                  <a:pt x="1847" y="4889"/>
                </a:lnTo>
                <a:lnTo>
                  <a:pt x="1857" y="4891"/>
                </a:lnTo>
                <a:lnTo>
                  <a:pt x="1867" y="4889"/>
                </a:lnTo>
                <a:lnTo>
                  <a:pt x="1877" y="4884"/>
                </a:lnTo>
                <a:lnTo>
                  <a:pt x="1885" y="4875"/>
                </a:lnTo>
                <a:lnTo>
                  <a:pt x="1890" y="4865"/>
                </a:lnTo>
                <a:lnTo>
                  <a:pt x="1891" y="4855"/>
                </a:lnTo>
                <a:lnTo>
                  <a:pt x="1888" y="4847"/>
                </a:lnTo>
                <a:lnTo>
                  <a:pt x="1882" y="4841"/>
                </a:lnTo>
                <a:lnTo>
                  <a:pt x="1873" y="4840"/>
                </a:lnTo>
                <a:lnTo>
                  <a:pt x="1863" y="4841"/>
                </a:lnTo>
                <a:lnTo>
                  <a:pt x="1852" y="4847"/>
                </a:lnTo>
                <a:lnTo>
                  <a:pt x="1844" y="4855"/>
                </a:lnTo>
                <a:lnTo>
                  <a:pt x="1839" y="4865"/>
                </a:lnTo>
                <a:close/>
                <a:moveTo>
                  <a:pt x="1791" y="5012"/>
                </a:moveTo>
                <a:lnTo>
                  <a:pt x="1790" y="5023"/>
                </a:lnTo>
                <a:lnTo>
                  <a:pt x="1793" y="5031"/>
                </a:lnTo>
                <a:lnTo>
                  <a:pt x="1799" y="5036"/>
                </a:lnTo>
                <a:lnTo>
                  <a:pt x="1809" y="5038"/>
                </a:lnTo>
                <a:lnTo>
                  <a:pt x="1820" y="5036"/>
                </a:lnTo>
                <a:lnTo>
                  <a:pt x="1830" y="5031"/>
                </a:lnTo>
                <a:lnTo>
                  <a:pt x="1838" y="5023"/>
                </a:lnTo>
                <a:lnTo>
                  <a:pt x="1843" y="5012"/>
                </a:lnTo>
                <a:lnTo>
                  <a:pt x="1844" y="5002"/>
                </a:lnTo>
                <a:lnTo>
                  <a:pt x="1841" y="4994"/>
                </a:lnTo>
                <a:lnTo>
                  <a:pt x="1835" y="4989"/>
                </a:lnTo>
                <a:lnTo>
                  <a:pt x="1826" y="4987"/>
                </a:lnTo>
                <a:lnTo>
                  <a:pt x="1815" y="4989"/>
                </a:lnTo>
                <a:lnTo>
                  <a:pt x="1804" y="4994"/>
                </a:lnTo>
                <a:lnTo>
                  <a:pt x="1796" y="5002"/>
                </a:lnTo>
                <a:lnTo>
                  <a:pt x="1791" y="5012"/>
                </a:lnTo>
                <a:close/>
                <a:moveTo>
                  <a:pt x="1744" y="5159"/>
                </a:moveTo>
                <a:lnTo>
                  <a:pt x="1743" y="5170"/>
                </a:lnTo>
                <a:lnTo>
                  <a:pt x="1746" y="5178"/>
                </a:lnTo>
                <a:lnTo>
                  <a:pt x="1752" y="5184"/>
                </a:lnTo>
                <a:lnTo>
                  <a:pt x="1762" y="5186"/>
                </a:lnTo>
                <a:lnTo>
                  <a:pt x="1773" y="5184"/>
                </a:lnTo>
                <a:lnTo>
                  <a:pt x="1782" y="5178"/>
                </a:lnTo>
                <a:lnTo>
                  <a:pt x="1790" y="5170"/>
                </a:lnTo>
                <a:lnTo>
                  <a:pt x="1795" y="5159"/>
                </a:lnTo>
                <a:lnTo>
                  <a:pt x="1797" y="5150"/>
                </a:lnTo>
                <a:lnTo>
                  <a:pt x="1794" y="5142"/>
                </a:lnTo>
                <a:lnTo>
                  <a:pt x="1787" y="5136"/>
                </a:lnTo>
                <a:lnTo>
                  <a:pt x="1778" y="5134"/>
                </a:lnTo>
                <a:lnTo>
                  <a:pt x="1768" y="5136"/>
                </a:lnTo>
                <a:lnTo>
                  <a:pt x="1757" y="5142"/>
                </a:lnTo>
                <a:lnTo>
                  <a:pt x="1749" y="5150"/>
                </a:lnTo>
                <a:lnTo>
                  <a:pt x="1744" y="5159"/>
                </a:lnTo>
                <a:close/>
                <a:moveTo>
                  <a:pt x="1697" y="5308"/>
                </a:moveTo>
                <a:lnTo>
                  <a:pt x="1696" y="5317"/>
                </a:lnTo>
                <a:lnTo>
                  <a:pt x="1699" y="5325"/>
                </a:lnTo>
                <a:lnTo>
                  <a:pt x="1705" y="5331"/>
                </a:lnTo>
                <a:lnTo>
                  <a:pt x="1715" y="5333"/>
                </a:lnTo>
                <a:lnTo>
                  <a:pt x="1725" y="5331"/>
                </a:lnTo>
                <a:lnTo>
                  <a:pt x="1735" y="5325"/>
                </a:lnTo>
                <a:lnTo>
                  <a:pt x="1743" y="5317"/>
                </a:lnTo>
                <a:lnTo>
                  <a:pt x="1748" y="5308"/>
                </a:lnTo>
                <a:lnTo>
                  <a:pt x="1749" y="5297"/>
                </a:lnTo>
                <a:lnTo>
                  <a:pt x="1746" y="5289"/>
                </a:lnTo>
                <a:lnTo>
                  <a:pt x="1740" y="5284"/>
                </a:lnTo>
                <a:lnTo>
                  <a:pt x="1731" y="5282"/>
                </a:lnTo>
                <a:lnTo>
                  <a:pt x="1721" y="5284"/>
                </a:lnTo>
                <a:lnTo>
                  <a:pt x="1710" y="5289"/>
                </a:lnTo>
                <a:lnTo>
                  <a:pt x="1702" y="5297"/>
                </a:lnTo>
                <a:lnTo>
                  <a:pt x="1697" y="5308"/>
                </a:lnTo>
                <a:close/>
                <a:moveTo>
                  <a:pt x="1650" y="5455"/>
                </a:moveTo>
                <a:lnTo>
                  <a:pt x="1648" y="5465"/>
                </a:lnTo>
                <a:lnTo>
                  <a:pt x="1651" y="5473"/>
                </a:lnTo>
                <a:lnTo>
                  <a:pt x="1657" y="5478"/>
                </a:lnTo>
                <a:lnTo>
                  <a:pt x="1667" y="5480"/>
                </a:lnTo>
                <a:lnTo>
                  <a:pt x="1678" y="5478"/>
                </a:lnTo>
                <a:lnTo>
                  <a:pt x="1687" y="5473"/>
                </a:lnTo>
                <a:lnTo>
                  <a:pt x="1695" y="5465"/>
                </a:lnTo>
                <a:lnTo>
                  <a:pt x="1700" y="5455"/>
                </a:lnTo>
                <a:lnTo>
                  <a:pt x="1701" y="5446"/>
                </a:lnTo>
                <a:lnTo>
                  <a:pt x="1699" y="5437"/>
                </a:lnTo>
                <a:lnTo>
                  <a:pt x="1692" y="5431"/>
                </a:lnTo>
                <a:lnTo>
                  <a:pt x="1683" y="5429"/>
                </a:lnTo>
                <a:lnTo>
                  <a:pt x="1673" y="5431"/>
                </a:lnTo>
                <a:lnTo>
                  <a:pt x="1663" y="5437"/>
                </a:lnTo>
                <a:lnTo>
                  <a:pt x="1655" y="5446"/>
                </a:lnTo>
                <a:lnTo>
                  <a:pt x="1650" y="5455"/>
                </a:lnTo>
                <a:close/>
                <a:moveTo>
                  <a:pt x="1603" y="5603"/>
                </a:moveTo>
                <a:lnTo>
                  <a:pt x="1602" y="5612"/>
                </a:lnTo>
                <a:lnTo>
                  <a:pt x="1604" y="5620"/>
                </a:lnTo>
                <a:lnTo>
                  <a:pt x="1610" y="5625"/>
                </a:lnTo>
                <a:lnTo>
                  <a:pt x="1620" y="5627"/>
                </a:lnTo>
                <a:lnTo>
                  <a:pt x="1630" y="5625"/>
                </a:lnTo>
                <a:lnTo>
                  <a:pt x="1640" y="5620"/>
                </a:lnTo>
                <a:lnTo>
                  <a:pt x="1648" y="5612"/>
                </a:lnTo>
                <a:lnTo>
                  <a:pt x="1653" y="5603"/>
                </a:lnTo>
                <a:lnTo>
                  <a:pt x="1654" y="5593"/>
                </a:lnTo>
                <a:lnTo>
                  <a:pt x="1651" y="5585"/>
                </a:lnTo>
                <a:lnTo>
                  <a:pt x="1645" y="5579"/>
                </a:lnTo>
                <a:lnTo>
                  <a:pt x="1636" y="5577"/>
                </a:lnTo>
                <a:lnTo>
                  <a:pt x="1626" y="5579"/>
                </a:lnTo>
                <a:lnTo>
                  <a:pt x="1615" y="5585"/>
                </a:lnTo>
                <a:lnTo>
                  <a:pt x="1608" y="5593"/>
                </a:lnTo>
                <a:lnTo>
                  <a:pt x="1603" y="5603"/>
                </a:lnTo>
                <a:close/>
                <a:moveTo>
                  <a:pt x="1555" y="5750"/>
                </a:moveTo>
                <a:lnTo>
                  <a:pt x="1554" y="5759"/>
                </a:lnTo>
                <a:lnTo>
                  <a:pt x="1557" y="5767"/>
                </a:lnTo>
                <a:lnTo>
                  <a:pt x="1563" y="5773"/>
                </a:lnTo>
                <a:lnTo>
                  <a:pt x="1573" y="5775"/>
                </a:lnTo>
                <a:lnTo>
                  <a:pt x="1583" y="5773"/>
                </a:lnTo>
                <a:lnTo>
                  <a:pt x="1592" y="5767"/>
                </a:lnTo>
                <a:lnTo>
                  <a:pt x="1600" y="5759"/>
                </a:lnTo>
                <a:lnTo>
                  <a:pt x="1605" y="5750"/>
                </a:lnTo>
                <a:lnTo>
                  <a:pt x="1606" y="5740"/>
                </a:lnTo>
                <a:lnTo>
                  <a:pt x="1604" y="5733"/>
                </a:lnTo>
                <a:lnTo>
                  <a:pt x="1597" y="5727"/>
                </a:lnTo>
                <a:lnTo>
                  <a:pt x="1589" y="5726"/>
                </a:lnTo>
                <a:lnTo>
                  <a:pt x="1578" y="5727"/>
                </a:lnTo>
                <a:lnTo>
                  <a:pt x="1568" y="5733"/>
                </a:lnTo>
                <a:lnTo>
                  <a:pt x="1560" y="5740"/>
                </a:lnTo>
                <a:lnTo>
                  <a:pt x="1555" y="5750"/>
                </a:lnTo>
                <a:close/>
                <a:moveTo>
                  <a:pt x="1508" y="5897"/>
                </a:moveTo>
                <a:lnTo>
                  <a:pt x="1507" y="5907"/>
                </a:lnTo>
                <a:lnTo>
                  <a:pt x="1510" y="5915"/>
                </a:lnTo>
                <a:lnTo>
                  <a:pt x="1516" y="5920"/>
                </a:lnTo>
                <a:lnTo>
                  <a:pt x="1526" y="5922"/>
                </a:lnTo>
                <a:lnTo>
                  <a:pt x="1536" y="5920"/>
                </a:lnTo>
                <a:lnTo>
                  <a:pt x="1545" y="5915"/>
                </a:lnTo>
                <a:lnTo>
                  <a:pt x="1552" y="5907"/>
                </a:lnTo>
                <a:lnTo>
                  <a:pt x="1557" y="5897"/>
                </a:lnTo>
                <a:lnTo>
                  <a:pt x="1558" y="5888"/>
                </a:lnTo>
                <a:lnTo>
                  <a:pt x="1556" y="5880"/>
                </a:lnTo>
                <a:lnTo>
                  <a:pt x="1550" y="5875"/>
                </a:lnTo>
                <a:lnTo>
                  <a:pt x="1541" y="5873"/>
                </a:lnTo>
                <a:lnTo>
                  <a:pt x="1531" y="5875"/>
                </a:lnTo>
                <a:lnTo>
                  <a:pt x="1521" y="5880"/>
                </a:lnTo>
                <a:lnTo>
                  <a:pt x="1513" y="5888"/>
                </a:lnTo>
                <a:lnTo>
                  <a:pt x="1508" y="5897"/>
                </a:lnTo>
                <a:close/>
                <a:moveTo>
                  <a:pt x="1461" y="6045"/>
                </a:moveTo>
                <a:lnTo>
                  <a:pt x="1460" y="6055"/>
                </a:lnTo>
                <a:lnTo>
                  <a:pt x="1463" y="6062"/>
                </a:lnTo>
                <a:lnTo>
                  <a:pt x="1469" y="6067"/>
                </a:lnTo>
                <a:lnTo>
                  <a:pt x="1478" y="6069"/>
                </a:lnTo>
                <a:lnTo>
                  <a:pt x="1488" y="6067"/>
                </a:lnTo>
                <a:lnTo>
                  <a:pt x="1497" y="6062"/>
                </a:lnTo>
                <a:lnTo>
                  <a:pt x="1505" y="6055"/>
                </a:lnTo>
                <a:lnTo>
                  <a:pt x="1510" y="6045"/>
                </a:lnTo>
                <a:lnTo>
                  <a:pt x="1511" y="6035"/>
                </a:lnTo>
                <a:lnTo>
                  <a:pt x="1508" y="6028"/>
                </a:lnTo>
                <a:lnTo>
                  <a:pt x="1502" y="6023"/>
                </a:lnTo>
                <a:lnTo>
                  <a:pt x="1494" y="6021"/>
                </a:lnTo>
                <a:lnTo>
                  <a:pt x="1484" y="6023"/>
                </a:lnTo>
                <a:lnTo>
                  <a:pt x="1474" y="6028"/>
                </a:lnTo>
                <a:lnTo>
                  <a:pt x="1466" y="6035"/>
                </a:lnTo>
                <a:lnTo>
                  <a:pt x="1461" y="6045"/>
                </a:lnTo>
                <a:close/>
                <a:moveTo>
                  <a:pt x="1414" y="6193"/>
                </a:moveTo>
                <a:lnTo>
                  <a:pt x="1413" y="6202"/>
                </a:lnTo>
                <a:lnTo>
                  <a:pt x="1416" y="6210"/>
                </a:lnTo>
                <a:lnTo>
                  <a:pt x="1421" y="6215"/>
                </a:lnTo>
                <a:lnTo>
                  <a:pt x="1431" y="6217"/>
                </a:lnTo>
                <a:lnTo>
                  <a:pt x="1441" y="6215"/>
                </a:lnTo>
                <a:lnTo>
                  <a:pt x="1450" y="6210"/>
                </a:lnTo>
                <a:lnTo>
                  <a:pt x="1457" y="6202"/>
                </a:lnTo>
                <a:lnTo>
                  <a:pt x="1462" y="6193"/>
                </a:lnTo>
                <a:lnTo>
                  <a:pt x="1463" y="6183"/>
                </a:lnTo>
                <a:lnTo>
                  <a:pt x="1461" y="6175"/>
                </a:lnTo>
                <a:lnTo>
                  <a:pt x="1455" y="6170"/>
                </a:lnTo>
                <a:lnTo>
                  <a:pt x="1446" y="6168"/>
                </a:lnTo>
                <a:lnTo>
                  <a:pt x="1436" y="6170"/>
                </a:lnTo>
                <a:lnTo>
                  <a:pt x="1426" y="6175"/>
                </a:lnTo>
                <a:lnTo>
                  <a:pt x="1419" y="6183"/>
                </a:lnTo>
                <a:lnTo>
                  <a:pt x="1414" y="6193"/>
                </a:lnTo>
                <a:close/>
                <a:moveTo>
                  <a:pt x="1367" y="6340"/>
                </a:moveTo>
                <a:lnTo>
                  <a:pt x="1366" y="6349"/>
                </a:lnTo>
                <a:lnTo>
                  <a:pt x="1369" y="6357"/>
                </a:lnTo>
                <a:lnTo>
                  <a:pt x="1374" y="6362"/>
                </a:lnTo>
                <a:lnTo>
                  <a:pt x="1384" y="6364"/>
                </a:lnTo>
                <a:lnTo>
                  <a:pt x="1393" y="6362"/>
                </a:lnTo>
                <a:lnTo>
                  <a:pt x="1402" y="6357"/>
                </a:lnTo>
                <a:lnTo>
                  <a:pt x="1410" y="6349"/>
                </a:lnTo>
                <a:lnTo>
                  <a:pt x="1414" y="6340"/>
                </a:lnTo>
                <a:lnTo>
                  <a:pt x="1416" y="6331"/>
                </a:lnTo>
                <a:lnTo>
                  <a:pt x="1413" y="6323"/>
                </a:lnTo>
                <a:lnTo>
                  <a:pt x="1407" y="6318"/>
                </a:lnTo>
                <a:lnTo>
                  <a:pt x="1399" y="6316"/>
                </a:lnTo>
                <a:lnTo>
                  <a:pt x="1389" y="6318"/>
                </a:lnTo>
                <a:lnTo>
                  <a:pt x="1379" y="6323"/>
                </a:lnTo>
                <a:lnTo>
                  <a:pt x="1372" y="6331"/>
                </a:lnTo>
                <a:lnTo>
                  <a:pt x="1367" y="6340"/>
                </a:lnTo>
                <a:close/>
                <a:moveTo>
                  <a:pt x="1351" y="6464"/>
                </a:moveTo>
                <a:lnTo>
                  <a:pt x="1342" y="6466"/>
                </a:lnTo>
                <a:lnTo>
                  <a:pt x="1332" y="6472"/>
                </a:lnTo>
                <a:lnTo>
                  <a:pt x="1325" y="6479"/>
                </a:lnTo>
                <a:lnTo>
                  <a:pt x="1320" y="6488"/>
                </a:lnTo>
                <a:lnTo>
                  <a:pt x="1319" y="6497"/>
                </a:lnTo>
                <a:lnTo>
                  <a:pt x="1322" y="6504"/>
                </a:lnTo>
                <a:lnTo>
                  <a:pt x="1327" y="6509"/>
                </a:lnTo>
                <a:lnTo>
                  <a:pt x="1337" y="6511"/>
                </a:lnTo>
                <a:lnTo>
                  <a:pt x="1346" y="6509"/>
                </a:lnTo>
                <a:lnTo>
                  <a:pt x="1355" y="6504"/>
                </a:lnTo>
                <a:lnTo>
                  <a:pt x="1362" y="6497"/>
                </a:lnTo>
                <a:lnTo>
                  <a:pt x="1367" y="6488"/>
                </a:lnTo>
                <a:lnTo>
                  <a:pt x="1368" y="6479"/>
                </a:lnTo>
                <a:lnTo>
                  <a:pt x="1365" y="6472"/>
                </a:lnTo>
                <a:lnTo>
                  <a:pt x="1359" y="6466"/>
                </a:lnTo>
                <a:lnTo>
                  <a:pt x="1351" y="6464"/>
                </a:lnTo>
                <a:close/>
                <a:moveTo>
                  <a:pt x="1304" y="6613"/>
                </a:moveTo>
                <a:lnTo>
                  <a:pt x="1294" y="6614"/>
                </a:lnTo>
                <a:lnTo>
                  <a:pt x="1285" y="6619"/>
                </a:lnTo>
                <a:lnTo>
                  <a:pt x="1278" y="6626"/>
                </a:lnTo>
                <a:lnTo>
                  <a:pt x="1273" y="6635"/>
                </a:lnTo>
                <a:lnTo>
                  <a:pt x="1272" y="6644"/>
                </a:lnTo>
                <a:lnTo>
                  <a:pt x="1275" y="6651"/>
                </a:lnTo>
                <a:lnTo>
                  <a:pt x="1280" y="6657"/>
                </a:lnTo>
                <a:lnTo>
                  <a:pt x="1289" y="6659"/>
                </a:lnTo>
                <a:lnTo>
                  <a:pt x="1299" y="6657"/>
                </a:lnTo>
                <a:lnTo>
                  <a:pt x="1307" y="6651"/>
                </a:lnTo>
                <a:lnTo>
                  <a:pt x="1314" y="6644"/>
                </a:lnTo>
                <a:lnTo>
                  <a:pt x="1319" y="6635"/>
                </a:lnTo>
                <a:lnTo>
                  <a:pt x="1320" y="6626"/>
                </a:lnTo>
                <a:lnTo>
                  <a:pt x="1317" y="6619"/>
                </a:lnTo>
                <a:lnTo>
                  <a:pt x="1312" y="6614"/>
                </a:lnTo>
                <a:lnTo>
                  <a:pt x="1304" y="6613"/>
                </a:lnTo>
                <a:close/>
                <a:moveTo>
                  <a:pt x="1256" y="6761"/>
                </a:moveTo>
                <a:lnTo>
                  <a:pt x="1247" y="6763"/>
                </a:lnTo>
                <a:lnTo>
                  <a:pt x="1239" y="6767"/>
                </a:lnTo>
                <a:lnTo>
                  <a:pt x="1231" y="6774"/>
                </a:lnTo>
                <a:lnTo>
                  <a:pt x="1226" y="6782"/>
                </a:lnTo>
                <a:lnTo>
                  <a:pt x="1225" y="6791"/>
                </a:lnTo>
                <a:lnTo>
                  <a:pt x="1228" y="6799"/>
                </a:lnTo>
                <a:lnTo>
                  <a:pt x="1233" y="6803"/>
                </a:lnTo>
                <a:lnTo>
                  <a:pt x="1242" y="6805"/>
                </a:lnTo>
                <a:lnTo>
                  <a:pt x="1251" y="6803"/>
                </a:lnTo>
                <a:lnTo>
                  <a:pt x="1259" y="6799"/>
                </a:lnTo>
                <a:lnTo>
                  <a:pt x="1266" y="6791"/>
                </a:lnTo>
                <a:lnTo>
                  <a:pt x="1271" y="6782"/>
                </a:lnTo>
                <a:lnTo>
                  <a:pt x="1272" y="6774"/>
                </a:lnTo>
                <a:lnTo>
                  <a:pt x="1269" y="6767"/>
                </a:lnTo>
                <a:lnTo>
                  <a:pt x="1264" y="6763"/>
                </a:lnTo>
                <a:lnTo>
                  <a:pt x="1256" y="6761"/>
                </a:lnTo>
                <a:close/>
                <a:moveTo>
                  <a:pt x="1209" y="6909"/>
                </a:moveTo>
                <a:lnTo>
                  <a:pt x="1200" y="6910"/>
                </a:lnTo>
                <a:lnTo>
                  <a:pt x="1192" y="6915"/>
                </a:lnTo>
                <a:lnTo>
                  <a:pt x="1184" y="6922"/>
                </a:lnTo>
                <a:lnTo>
                  <a:pt x="1180" y="6930"/>
                </a:lnTo>
                <a:lnTo>
                  <a:pt x="1179" y="6939"/>
                </a:lnTo>
                <a:lnTo>
                  <a:pt x="1181" y="6946"/>
                </a:lnTo>
                <a:lnTo>
                  <a:pt x="1186" y="6950"/>
                </a:lnTo>
                <a:lnTo>
                  <a:pt x="1195" y="6952"/>
                </a:lnTo>
                <a:lnTo>
                  <a:pt x="1204" y="6950"/>
                </a:lnTo>
                <a:lnTo>
                  <a:pt x="1212" y="6946"/>
                </a:lnTo>
                <a:lnTo>
                  <a:pt x="1219" y="6939"/>
                </a:lnTo>
                <a:lnTo>
                  <a:pt x="1223" y="6930"/>
                </a:lnTo>
                <a:lnTo>
                  <a:pt x="1224" y="6922"/>
                </a:lnTo>
                <a:lnTo>
                  <a:pt x="1222" y="6915"/>
                </a:lnTo>
                <a:lnTo>
                  <a:pt x="1216" y="6910"/>
                </a:lnTo>
                <a:lnTo>
                  <a:pt x="1209" y="6909"/>
                </a:lnTo>
                <a:close/>
                <a:moveTo>
                  <a:pt x="1161" y="7056"/>
                </a:moveTo>
                <a:lnTo>
                  <a:pt x="1152" y="7058"/>
                </a:lnTo>
                <a:lnTo>
                  <a:pt x="1144" y="7062"/>
                </a:lnTo>
                <a:lnTo>
                  <a:pt x="1137" y="7069"/>
                </a:lnTo>
                <a:lnTo>
                  <a:pt x="1133" y="7078"/>
                </a:lnTo>
                <a:lnTo>
                  <a:pt x="1132" y="7086"/>
                </a:lnTo>
                <a:lnTo>
                  <a:pt x="1134" y="7093"/>
                </a:lnTo>
                <a:lnTo>
                  <a:pt x="1139" y="7097"/>
                </a:lnTo>
                <a:lnTo>
                  <a:pt x="1148" y="7099"/>
                </a:lnTo>
                <a:lnTo>
                  <a:pt x="1156" y="7097"/>
                </a:lnTo>
                <a:lnTo>
                  <a:pt x="1164" y="7093"/>
                </a:lnTo>
                <a:lnTo>
                  <a:pt x="1171" y="7086"/>
                </a:lnTo>
                <a:lnTo>
                  <a:pt x="1175" y="7078"/>
                </a:lnTo>
                <a:lnTo>
                  <a:pt x="1176" y="7069"/>
                </a:lnTo>
                <a:lnTo>
                  <a:pt x="1174" y="7062"/>
                </a:lnTo>
                <a:lnTo>
                  <a:pt x="1169" y="7058"/>
                </a:lnTo>
                <a:lnTo>
                  <a:pt x="1161" y="7056"/>
                </a:lnTo>
                <a:close/>
                <a:moveTo>
                  <a:pt x="1114" y="7204"/>
                </a:moveTo>
                <a:lnTo>
                  <a:pt x="1105" y="7206"/>
                </a:lnTo>
                <a:lnTo>
                  <a:pt x="1097" y="7210"/>
                </a:lnTo>
                <a:lnTo>
                  <a:pt x="1090" y="7218"/>
                </a:lnTo>
                <a:lnTo>
                  <a:pt x="1086" y="7226"/>
                </a:lnTo>
                <a:lnTo>
                  <a:pt x="1085" y="7234"/>
                </a:lnTo>
                <a:lnTo>
                  <a:pt x="1087" y="7240"/>
                </a:lnTo>
                <a:lnTo>
                  <a:pt x="1092" y="7244"/>
                </a:lnTo>
                <a:lnTo>
                  <a:pt x="1100" y="7246"/>
                </a:lnTo>
                <a:lnTo>
                  <a:pt x="1109" y="7244"/>
                </a:lnTo>
                <a:lnTo>
                  <a:pt x="1117" y="7240"/>
                </a:lnTo>
                <a:lnTo>
                  <a:pt x="1123" y="7234"/>
                </a:lnTo>
                <a:lnTo>
                  <a:pt x="1127" y="7226"/>
                </a:lnTo>
                <a:lnTo>
                  <a:pt x="1128" y="7218"/>
                </a:lnTo>
                <a:lnTo>
                  <a:pt x="1126" y="7210"/>
                </a:lnTo>
                <a:lnTo>
                  <a:pt x="1121" y="7206"/>
                </a:lnTo>
                <a:lnTo>
                  <a:pt x="1114" y="7204"/>
                </a:lnTo>
                <a:close/>
                <a:moveTo>
                  <a:pt x="1039" y="7373"/>
                </a:moveTo>
                <a:lnTo>
                  <a:pt x="1038" y="7381"/>
                </a:lnTo>
                <a:lnTo>
                  <a:pt x="1040" y="7387"/>
                </a:lnTo>
                <a:lnTo>
                  <a:pt x="1045" y="7391"/>
                </a:lnTo>
                <a:lnTo>
                  <a:pt x="1053" y="7393"/>
                </a:lnTo>
                <a:lnTo>
                  <a:pt x="1061" y="7391"/>
                </a:lnTo>
                <a:lnTo>
                  <a:pt x="1069" y="7387"/>
                </a:lnTo>
                <a:lnTo>
                  <a:pt x="1075" y="7381"/>
                </a:lnTo>
                <a:lnTo>
                  <a:pt x="1079" y="7373"/>
                </a:lnTo>
                <a:lnTo>
                  <a:pt x="1080" y="7365"/>
                </a:lnTo>
                <a:lnTo>
                  <a:pt x="1078" y="7359"/>
                </a:lnTo>
                <a:lnTo>
                  <a:pt x="1073" y="7354"/>
                </a:lnTo>
                <a:lnTo>
                  <a:pt x="1066" y="7352"/>
                </a:lnTo>
                <a:lnTo>
                  <a:pt x="1058" y="7354"/>
                </a:lnTo>
                <a:lnTo>
                  <a:pt x="1050" y="7359"/>
                </a:lnTo>
                <a:lnTo>
                  <a:pt x="1043" y="7365"/>
                </a:lnTo>
                <a:lnTo>
                  <a:pt x="1039" y="7373"/>
                </a:lnTo>
                <a:close/>
                <a:moveTo>
                  <a:pt x="992" y="7520"/>
                </a:moveTo>
                <a:lnTo>
                  <a:pt x="991" y="7528"/>
                </a:lnTo>
                <a:lnTo>
                  <a:pt x="993" y="7534"/>
                </a:lnTo>
                <a:lnTo>
                  <a:pt x="998" y="7538"/>
                </a:lnTo>
                <a:lnTo>
                  <a:pt x="1006" y="7540"/>
                </a:lnTo>
                <a:lnTo>
                  <a:pt x="1014" y="7538"/>
                </a:lnTo>
                <a:lnTo>
                  <a:pt x="1021" y="7534"/>
                </a:lnTo>
                <a:lnTo>
                  <a:pt x="1028" y="7528"/>
                </a:lnTo>
                <a:lnTo>
                  <a:pt x="1031" y="7520"/>
                </a:lnTo>
                <a:lnTo>
                  <a:pt x="1032" y="7513"/>
                </a:lnTo>
                <a:lnTo>
                  <a:pt x="1030" y="7507"/>
                </a:lnTo>
                <a:lnTo>
                  <a:pt x="1025" y="7503"/>
                </a:lnTo>
                <a:lnTo>
                  <a:pt x="1018" y="7501"/>
                </a:lnTo>
                <a:lnTo>
                  <a:pt x="1010" y="7503"/>
                </a:lnTo>
                <a:lnTo>
                  <a:pt x="1003" y="7507"/>
                </a:lnTo>
                <a:lnTo>
                  <a:pt x="996" y="7513"/>
                </a:lnTo>
                <a:lnTo>
                  <a:pt x="992" y="7520"/>
                </a:lnTo>
                <a:close/>
                <a:moveTo>
                  <a:pt x="945" y="7668"/>
                </a:moveTo>
                <a:lnTo>
                  <a:pt x="945" y="7675"/>
                </a:lnTo>
                <a:lnTo>
                  <a:pt x="947" y="7681"/>
                </a:lnTo>
                <a:lnTo>
                  <a:pt x="951" y="7686"/>
                </a:lnTo>
                <a:lnTo>
                  <a:pt x="959" y="7687"/>
                </a:lnTo>
                <a:lnTo>
                  <a:pt x="967" y="7686"/>
                </a:lnTo>
                <a:lnTo>
                  <a:pt x="974" y="7681"/>
                </a:lnTo>
                <a:lnTo>
                  <a:pt x="980" y="7675"/>
                </a:lnTo>
                <a:lnTo>
                  <a:pt x="983" y="7668"/>
                </a:lnTo>
                <a:lnTo>
                  <a:pt x="984" y="7660"/>
                </a:lnTo>
                <a:lnTo>
                  <a:pt x="982" y="7655"/>
                </a:lnTo>
                <a:lnTo>
                  <a:pt x="977" y="7651"/>
                </a:lnTo>
                <a:lnTo>
                  <a:pt x="971" y="7649"/>
                </a:lnTo>
                <a:lnTo>
                  <a:pt x="963" y="7651"/>
                </a:lnTo>
                <a:lnTo>
                  <a:pt x="956" y="7655"/>
                </a:lnTo>
                <a:lnTo>
                  <a:pt x="949" y="7661"/>
                </a:lnTo>
                <a:lnTo>
                  <a:pt x="945" y="7668"/>
                </a:lnTo>
                <a:close/>
                <a:moveTo>
                  <a:pt x="899" y="7815"/>
                </a:moveTo>
                <a:lnTo>
                  <a:pt x="898" y="7822"/>
                </a:lnTo>
                <a:lnTo>
                  <a:pt x="900" y="7829"/>
                </a:lnTo>
                <a:lnTo>
                  <a:pt x="904" y="7833"/>
                </a:lnTo>
                <a:lnTo>
                  <a:pt x="912" y="7834"/>
                </a:lnTo>
                <a:lnTo>
                  <a:pt x="919" y="7833"/>
                </a:lnTo>
                <a:lnTo>
                  <a:pt x="926" y="7829"/>
                </a:lnTo>
                <a:lnTo>
                  <a:pt x="932" y="7822"/>
                </a:lnTo>
                <a:lnTo>
                  <a:pt x="936" y="7815"/>
                </a:lnTo>
                <a:lnTo>
                  <a:pt x="936" y="7808"/>
                </a:lnTo>
                <a:lnTo>
                  <a:pt x="934" y="7802"/>
                </a:lnTo>
                <a:lnTo>
                  <a:pt x="930" y="7798"/>
                </a:lnTo>
                <a:lnTo>
                  <a:pt x="923" y="7797"/>
                </a:lnTo>
                <a:lnTo>
                  <a:pt x="916" y="7798"/>
                </a:lnTo>
                <a:lnTo>
                  <a:pt x="909" y="7802"/>
                </a:lnTo>
                <a:lnTo>
                  <a:pt x="902" y="7808"/>
                </a:lnTo>
                <a:lnTo>
                  <a:pt x="899" y="7815"/>
                </a:lnTo>
                <a:close/>
                <a:moveTo>
                  <a:pt x="852" y="7962"/>
                </a:moveTo>
                <a:lnTo>
                  <a:pt x="851" y="7970"/>
                </a:lnTo>
                <a:lnTo>
                  <a:pt x="853" y="7976"/>
                </a:lnTo>
                <a:lnTo>
                  <a:pt x="857" y="7979"/>
                </a:lnTo>
                <a:lnTo>
                  <a:pt x="865" y="7981"/>
                </a:lnTo>
                <a:lnTo>
                  <a:pt x="872" y="7979"/>
                </a:lnTo>
                <a:lnTo>
                  <a:pt x="878" y="7976"/>
                </a:lnTo>
                <a:lnTo>
                  <a:pt x="884" y="7970"/>
                </a:lnTo>
                <a:lnTo>
                  <a:pt x="887" y="7962"/>
                </a:lnTo>
                <a:lnTo>
                  <a:pt x="888" y="7956"/>
                </a:lnTo>
                <a:lnTo>
                  <a:pt x="886" y="7950"/>
                </a:lnTo>
                <a:lnTo>
                  <a:pt x="882" y="7947"/>
                </a:lnTo>
                <a:lnTo>
                  <a:pt x="876" y="7945"/>
                </a:lnTo>
                <a:lnTo>
                  <a:pt x="869" y="7947"/>
                </a:lnTo>
                <a:lnTo>
                  <a:pt x="862" y="7950"/>
                </a:lnTo>
                <a:lnTo>
                  <a:pt x="855" y="7956"/>
                </a:lnTo>
                <a:lnTo>
                  <a:pt x="852" y="7962"/>
                </a:lnTo>
                <a:close/>
                <a:moveTo>
                  <a:pt x="805" y="8111"/>
                </a:moveTo>
                <a:lnTo>
                  <a:pt x="805" y="8117"/>
                </a:lnTo>
                <a:lnTo>
                  <a:pt x="806" y="8122"/>
                </a:lnTo>
                <a:lnTo>
                  <a:pt x="812" y="8126"/>
                </a:lnTo>
                <a:lnTo>
                  <a:pt x="818" y="8127"/>
                </a:lnTo>
                <a:lnTo>
                  <a:pt x="824" y="8126"/>
                </a:lnTo>
                <a:lnTo>
                  <a:pt x="831" y="8122"/>
                </a:lnTo>
                <a:lnTo>
                  <a:pt x="836" y="8117"/>
                </a:lnTo>
                <a:lnTo>
                  <a:pt x="839" y="8111"/>
                </a:lnTo>
                <a:lnTo>
                  <a:pt x="840" y="8103"/>
                </a:lnTo>
                <a:lnTo>
                  <a:pt x="838" y="8098"/>
                </a:lnTo>
                <a:lnTo>
                  <a:pt x="834" y="8095"/>
                </a:lnTo>
                <a:lnTo>
                  <a:pt x="828" y="8093"/>
                </a:lnTo>
                <a:lnTo>
                  <a:pt x="821" y="8095"/>
                </a:lnTo>
                <a:lnTo>
                  <a:pt x="815" y="8098"/>
                </a:lnTo>
                <a:lnTo>
                  <a:pt x="809" y="8103"/>
                </a:lnTo>
                <a:lnTo>
                  <a:pt x="805" y="8111"/>
                </a:lnTo>
                <a:close/>
                <a:moveTo>
                  <a:pt x="758" y="8258"/>
                </a:moveTo>
                <a:lnTo>
                  <a:pt x="758" y="8264"/>
                </a:lnTo>
                <a:lnTo>
                  <a:pt x="759" y="8269"/>
                </a:lnTo>
                <a:lnTo>
                  <a:pt x="764" y="8273"/>
                </a:lnTo>
                <a:lnTo>
                  <a:pt x="770" y="8274"/>
                </a:lnTo>
                <a:lnTo>
                  <a:pt x="777" y="8273"/>
                </a:lnTo>
                <a:lnTo>
                  <a:pt x="783" y="8269"/>
                </a:lnTo>
                <a:lnTo>
                  <a:pt x="788" y="8264"/>
                </a:lnTo>
                <a:lnTo>
                  <a:pt x="791" y="8258"/>
                </a:lnTo>
                <a:lnTo>
                  <a:pt x="792" y="8252"/>
                </a:lnTo>
                <a:lnTo>
                  <a:pt x="790" y="8247"/>
                </a:lnTo>
                <a:lnTo>
                  <a:pt x="786" y="8242"/>
                </a:lnTo>
                <a:lnTo>
                  <a:pt x="781" y="8241"/>
                </a:lnTo>
                <a:lnTo>
                  <a:pt x="774" y="8242"/>
                </a:lnTo>
                <a:lnTo>
                  <a:pt x="768" y="8247"/>
                </a:lnTo>
                <a:lnTo>
                  <a:pt x="762" y="8252"/>
                </a:lnTo>
                <a:lnTo>
                  <a:pt x="758" y="8258"/>
                </a:lnTo>
                <a:close/>
                <a:moveTo>
                  <a:pt x="712" y="8405"/>
                </a:moveTo>
                <a:lnTo>
                  <a:pt x="711" y="8411"/>
                </a:lnTo>
                <a:lnTo>
                  <a:pt x="713" y="8416"/>
                </a:lnTo>
                <a:lnTo>
                  <a:pt x="718" y="8420"/>
                </a:lnTo>
                <a:lnTo>
                  <a:pt x="723" y="8421"/>
                </a:lnTo>
                <a:lnTo>
                  <a:pt x="729" y="8420"/>
                </a:lnTo>
                <a:lnTo>
                  <a:pt x="735" y="8416"/>
                </a:lnTo>
                <a:lnTo>
                  <a:pt x="740" y="8411"/>
                </a:lnTo>
                <a:lnTo>
                  <a:pt x="743" y="8405"/>
                </a:lnTo>
                <a:lnTo>
                  <a:pt x="744" y="8400"/>
                </a:lnTo>
                <a:lnTo>
                  <a:pt x="742" y="8395"/>
                </a:lnTo>
                <a:lnTo>
                  <a:pt x="738" y="8391"/>
                </a:lnTo>
                <a:lnTo>
                  <a:pt x="733" y="8390"/>
                </a:lnTo>
                <a:lnTo>
                  <a:pt x="727" y="8391"/>
                </a:lnTo>
                <a:lnTo>
                  <a:pt x="721" y="8395"/>
                </a:lnTo>
                <a:lnTo>
                  <a:pt x="715" y="8400"/>
                </a:lnTo>
                <a:lnTo>
                  <a:pt x="712" y="8405"/>
                </a:lnTo>
                <a:close/>
                <a:moveTo>
                  <a:pt x="665" y="8553"/>
                </a:moveTo>
                <a:lnTo>
                  <a:pt x="665" y="8558"/>
                </a:lnTo>
                <a:lnTo>
                  <a:pt x="666" y="8563"/>
                </a:lnTo>
                <a:lnTo>
                  <a:pt x="671" y="8566"/>
                </a:lnTo>
                <a:lnTo>
                  <a:pt x="676" y="8567"/>
                </a:lnTo>
                <a:lnTo>
                  <a:pt x="682" y="8566"/>
                </a:lnTo>
                <a:lnTo>
                  <a:pt x="688" y="8563"/>
                </a:lnTo>
                <a:lnTo>
                  <a:pt x="692" y="8558"/>
                </a:lnTo>
                <a:lnTo>
                  <a:pt x="695" y="8553"/>
                </a:lnTo>
                <a:lnTo>
                  <a:pt x="696" y="8547"/>
                </a:lnTo>
                <a:lnTo>
                  <a:pt x="694" y="8543"/>
                </a:lnTo>
                <a:lnTo>
                  <a:pt x="691" y="8540"/>
                </a:lnTo>
                <a:lnTo>
                  <a:pt x="685" y="8538"/>
                </a:lnTo>
                <a:lnTo>
                  <a:pt x="679" y="8540"/>
                </a:lnTo>
                <a:lnTo>
                  <a:pt x="674" y="8543"/>
                </a:lnTo>
                <a:lnTo>
                  <a:pt x="669" y="8547"/>
                </a:lnTo>
                <a:lnTo>
                  <a:pt x="665" y="8553"/>
                </a:lnTo>
                <a:close/>
                <a:moveTo>
                  <a:pt x="619" y="8700"/>
                </a:moveTo>
                <a:lnTo>
                  <a:pt x="618" y="8706"/>
                </a:lnTo>
                <a:lnTo>
                  <a:pt x="620" y="8710"/>
                </a:lnTo>
                <a:lnTo>
                  <a:pt x="624" y="8714"/>
                </a:lnTo>
                <a:lnTo>
                  <a:pt x="629" y="8715"/>
                </a:lnTo>
                <a:lnTo>
                  <a:pt x="635" y="8714"/>
                </a:lnTo>
                <a:lnTo>
                  <a:pt x="640" y="8710"/>
                </a:lnTo>
                <a:lnTo>
                  <a:pt x="644" y="8706"/>
                </a:lnTo>
                <a:lnTo>
                  <a:pt x="647" y="8700"/>
                </a:lnTo>
                <a:lnTo>
                  <a:pt x="648" y="8695"/>
                </a:lnTo>
                <a:lnTo>
                  <a:pt x="646" y="8691"/>
                </a:lnTo>
                <a:lnTo>
                  <a:pt x="643" y="8688"/>
                </a:lnTo>
                <a:lnTo>
                  <a:pt x="638" y="8687"/>
                </a:lnTo>
                <a:lnTo>
                  <a:pt x="632" y="8688"/>
                </a:lnTo>
                <a:lnTo>
                  <a:pt x="627" y="8691"/>
                </a:lnTo>
                <a:lnTo>
                  <a:pt x="622" y="8695"/>
                </a:lnTo>
                <a:lnTo>
                  <a:pt x="619" y="8700"/>
                </a:lnTo>
                <a:close/>
                <a:moveTo>
                  <a:pt x="572" y="8848"/>
                </a:moveTo>
                <a:lnTo>
                  <a:pt x="571" y="8854"/>
                </a:lnTo>
                <a:lnTo>
                  <a:pt x="574" y="8858"/>
                </a:lnTo>
                <a:lnTo>
                  <a:pt x="577" y="8860"/>
                </a:lnTo>
                <a:lnTo>
                  <a:pt x="582" y="8861"/>
                </a:lnTo>
                <a:lnTo>
                  <a:pt x="587" y="8860"/>
                </a:lnTo>
                <a:lnTo>
                  <a:pt x="592" y="8858"/>
                </a:lnTo>
                <a:lnTo>
                  <a:pt x="596" y="8854"/>
                </a:lnTo>
                <a:lnTo>
                  <a:pt x="599" y="8848"/>
                </a:lnTo>
                <a:lnTo>
                  <a:pt x="599" y="8843"/>
                </a:lnTo>
                <a:lnTo>
                  <a:pt x="598" y="8839"/>
                </a:lnTo>
                <a:lnTo>
                  <a:pt x="595" y="8836"/>
                </a:lnTo>
                <a:lnTo>
                  <a:pt x="590" y="8835"/>
                </a:lnTo>
                <a:lnTo>
                  <a:pt x="585" y="8836"/>
                </a:lnTo>
                <a:lnTo>
                  <a:pt x="580" y="8839"/>
                </a:lnTo>
                <a:lnTo>
                  <a:pt x="576" y="8843"/>
                </a:lnTo>
                <a:lnTo>
                  <a:pt x="572" y="8848"/>
                </a:lnTo>
                <a:close/>
                <a:moveTo>
                  <a:pt x="527" y="8996"/>
                </a:moveTo>
                <a:lnTo>
                  <a:pt x="525" y="9001"/>
                </a:lnTo>
                <a:lnTo>
                  <a:pt x="527" y="9004"/>
                </a:lnTo>
                <a:lnTo>
                  <a:pt x="530" y="9007"/>
                </a:lnTo>
                <a:lnTo>
                  <a:pt x="535" y="9008"/>
                </a:lnTo>
                <a:lnTo>
                  <a:pt x="540" y="9007"/>
                </a:lnTo>
                <a:lnTo>
                  <a:pt x="544" y="9004"/>
                </a:lnTo>
                <a:lnTo>
                  <a:pt x="548" y="9001"/>
                </a:lnTo>
                <a:lnTo>
                  <a:pt x="551" y="8996"/>
                </a:lnTo>
                <a:lnTo>
                  <a:pt x="551" y="8990"/>
                </a:lnTo>
                <a:lnTo>
                  <a:pt x="550" y="8986"/>
                </a:lnTo>
                <a:lnTo>
                  <a:pt x="547" y="8984"/>
                </a:lnTo>
                <a:lnTo>
                  <a:pt x="542" y="8983"/>
                </a:lnTo>
                <a:lnTo>
                  <a:pt x="537" y="8984"/>
                </a:lnTo>
                <a:lnTo>
                  <a:pt x="533" y="8986"/>
                </a:lnTo>
                <a:lnTo>
                  <a:pt x="529" y="8990"/>
                </a:lnTo>
                <a:lnTo>
                  <a:pt x="527" y="8996"/>
                </a:lnTo>
                <a:close/>
                <a:moveTo>
                  <a:pt x="480" y="9143"/>
                </a:moveTo>
                <a:lnTo>
                  <a:pt x="479" y="9148"/>
                </a:lnTo>
                <a:lnTo>
                  <a:pt x="481" y="9151"/>
                </a:lnTo>
                <a:lnTo>
                  <a:pt x="483" y="9154"/>
                </a:lnTo>
                <a:lnTo>
                  <a:pt x="488" y="9155"/>
                </a:lnTo>
                <a:lnTo>
                  <a:pt x="492" y="9154"/>
                </a:lnTo>
                <a:lnTo>
                  <a:pt x="497" y="9151"/>
                </a:lnTo>
                <a:lnTo>
                  <a:pt x="500" y="9148"/>
                </a:lnTo>
                <a:lnTo>
                  <a:pt x="502" y="9143"/>
                </a:lnTo>
                <a:lnTo>
                  <a:pt x="503" y="9139"/>
                </a:lnTo>
                <a:lnTo>
                  <a:pt x="502" y="9135"/>
                </a:lnTo>
                <a:lnTo>
                  <a:pt x="499" y="9133"/>
                </a:lnTo>
                <a:lnTo>
                  <a:pt x="495" y="9131"/>
                </a:lnTo>
                <a:lnTo>
                  <a:pt x="490" y="9133"/>
                </a:lnTo>
                <a:lnTo>
                  <a:pt x="486" y="9135"/>
                </a:lnTo>
                <a:lnTo>
                  <a:pt x="482" y="9139"/>
                </a:lnTo>
                <a:lnTo>
                  <a:pt x="480" y="9143"/>
                </a:lnTo>
                <a:close/>
                <a:moveTo>
                  <a:pt x="433" y="9291"/>
                </a:moveTo>
                <a:lnTo>
                  <a:pt x="433" y="9295"/>
                </a:lnTo>
                <a:lnTo>
                  <a:pt x="434" y="9298"/>
                </a:lnTo>
                <a:lnTo>
                  <a:pt x="437" y="9300"/>
                </a:lnTo>
                <a:lnTo>
                  <a:pt x="440" y="9301"/>
                </a:lnTo>
                <a:lnTo>
                  <a:pt x="445" y="9300"/>
                </a:lnTo>
                <a:lnTo>
                  <a:pt x="449" y="9298"/>
                </a:lnTo>
                <a:lnTo>
                  <a:pt x="452" y="9295"/>
                </a:lnTo>
                <a:lnTo>
                  <a:pt x="454" y="9291"/>
                </a:lnTo>
                <a:lnTo>
                  <a:pt x="455" y="9287"/>
                </a:lnTo>
                <a:lnTo>
                  <a:pt x="454" y="9283"/>
                </a:lnTo>
                <a:lnTo>
                  <a:pt x="451" y="9281"/>
                </a:lnTo>
                <a:lnTo>
                  <a:pt x="447" y="9280"/>
                </a:lnTo>
                <a:lnTo>
                  <a:pt x="443" y="9281"/>
                </a:lnTo>
                <a:lnTo>
                  <a:pt x="439" y="9283"/>
                </a:lnTo>
                <a:lnTo>
                  <a:pt x="436" y="9287"/>
                </a:lnTo>
                <a:lnTo>
                  <a:pt x="433" y="9291"/>
                </a:lnTo>
                <a:close/>
                <a:moveTo>
                  <a:pt x="406" y="9438"/>
                </a:moveTo>
                <a:lnTo>
                  <a:pt x="406" y="9434"/>
                </a:lnTo>
                <a:lnTo>
                  <a:pt x="405" y="9431"/>
                </a:lnTo>
                <a:lnTo>
                  <a:pt x="403" y="9429"/>
                </a:lnTo>
                <a:lnTo>
                  <a:pt x="400" y="9428"/>
                </a:lnTo>
                <a:lnTo>
                  <a:pt x="396" y="9429"/>
                </a:lnTo>
                <a:lnTo>
                  <a:pt x="392" y="9431"/>
                </a:lnTo>
                <a:lnTo>
                  <a:pt x="389" y="9434"/>
                </a:lnTo>
                <a:lnTo>
                  <a:pt x="387" y="9438"/>
                </a:lnTo>
                <a:lnTo>
                  <a:pt x="386" y="9442"/>
                </a:lnTo>
                <a:lnTo>
                  <a:pt x="387" y="9445"/>
                </a:lnTo>
                <a:lnTo>
                  <a:pt x="390" y="9447"/>
                </a:lnTo>
                <a:lnTo>
                  <a:pt x="393" y="9448"/>
                </a:lnTo>
                <a:lnTo>
                  <a:pt x="397" y="9447"/>
                </a:lnTo>
                <a:lnTo>
                  <a:pt x="401" y="9445"/>
                </a:lnTo>
                <a:lnTo>
                  <a:pt x="404" y="9442"/>
                </a:lnTo>
                <a:lnTo>
                  <a:pt x="406" y="9438"/>
                </a:lnTo>
                <a:close/>
                <a:moveTo>
                  <a:pt x="358" y="9585"/>
                </a:moveTo>
                <a:lnTo>
                  <a:pt x="358" y="9582"/>
                </a:lnTo>
                <a:lnTo>
                  <a:pt x="357" y="9579"/>
                </a:lnTo>
                <a:lnTo>
                  <a:pt x="355" y="9577"/>
                </a:lnTo>
                <a:lnTo>
                  <a:pt x="352" y="9577"/>
                </a:lnTo>
                <a:lnTo>
                  <a:pt x="348" y="9577"/>
                </a:lnTo>
                <a:lnTo>
                  <a:pt x="345" y="9579"/>
                </a:lnTo>
                <a:lnTo>
                  <a:pt x="342" y="9582"/>
                </a:lnTo>
                <a:lnTo>
                  <a:pt x="340" y="9585"/>
                </a:lnTo>
                <a:lnTo>
                  <a:pt x="340" y="9589"/>
                </a:lnTo>
                <a:lnTo>
                  <a:pt x="341" y="9592"/>
                </a:lnTo>
                <a:lnTo>
                  <a:pt x="343" y="9594"/>
                </a:lnTo>
                <a:lnTo>
                  <a:pt x="346" y="9594"/>
                </a:lnTo>
                <a:lnTo>
                  <a:pt x="350" y="9594"/>
                </a:lnTo>
                <a:lnTo>
                  <a:pt x="353" y="9592"/>
                </a:lnTo>
                <a:lnTo>
                  <a:pt x="356" y="9589"/>
                </a:lnTo>
                <a:lnTo>
                  <a:pt x="358" y="9585"/>
                </a:lnTo>
                <a:close/>
                <a:moveTo>
                  <a:pt x="310" y="9733"/>
                </a:moveTo>
                <a:lnTo>
                  <a:pt x="310" y="9730"/>
                </a:lnTo>
                <a:lnTo>
                  <a:pt x="309" y="9727"/>
                </a:lnTo>
                <a:lnTo>
                  <a:pt x="307" y="9725"/>
                </a:lnTo>
                <a:lnTo>
                  <a:pt x="304" y="9725"/>
                </a:lnTo>
                <a:lnTo>
                  <a:pt x="301" y="9725"/>
                </a:lnTo>
                <a:lnTo>
                  <a:pt x="298" y="9727"/>
                </a:lnTo>
                <a:lnTo>
                  <a:pt x="295" y="9730"/>
                </a:lnTo>
                <a:lnTo>
                  <a:pt x="294" y="9733"/>
                </a:lnTo>
                <a:lnTo>
                  <a:pt x="293" y="9736"/>
                </a:lnTo>
                <a:lnTo>
                  <a:pt x="294" y="9738"/>
                </a:lnTo>
                <a:lnTo>
                  <a:pt x="296" y="9741"/>
                </a:lnTo>
                <a:lnTo>
                  <a:pt x="299" y="9742"/>
                </a:lnTo>
                <a:lnTo>
                  <a:pt x="302" y="9741"/>
                </a:lnTo>
                <a:lnTo>
                  <a:pt x="306" y="9738"/>
                </a:lnTo>
                <a:lnTo>
                  <a:pt x="308" y="9736"/>
                </a:lnTo>
                <a:lnTo>
                  <a:pt x="310" y="9733"/>
                </a:lnTo>
                <a:close/>
                <a:moveTo>
                  <a:pt x="3230" y="151"/>
                </a:moveTo>
                <a:lnTo>
                  <a:pt x="3233" y="150"/>
                </a:lnTo>
                <a:lnTo>
                  <a:pt x="3237" y="149"/>
                </a:lnTo>
                <a:lnTo>
                  <a:pt x="3239" y="147"/>
                </a:lnTo>
                <a:lnTo>
                  <a:pt x="3240" y="144"/>
                </a:lnTo>
                <a:lnTo>
                  <a:pt x="3241" y="141"/>
                </a:lnTo>
                <a:lnTo>
                  <a:pt x="3240" y="139"/>
                </a:lnTo>
                <a:lnTo>
                  <a:pt x="3238" y="138"/>
                </a:lnTo>
                <a:lnTo>
                  <a:pt x="3236" y="137"/>
                </a:lnTo>
                <a:lnTo>
                  <a:pt x="3232" y="138"/>
                </a:lnTo>
                <a:lnTo>
                  <a:pt x="3229" y="139"/>
                </a:lnTo>
                <a:lnTo>
                  <a:pt x="3227" y="141"/>
                </a:lnTo>
                <a:lnTo>
                  <a:pt x="3226" y="144"/>
                </a:lnTo>
                <a:lnTo>
                  <a:pt x="3225" y="147"/>
                </a:lnTo>
                <a:lnTo>
                  <a:pt x="3226" y="149"/>
                </a:lnTo>
                <a:lnTo>
                  <a:pt x="3228" y="150"/>
                </a:lnTo>
                <a:lnTo>
                  <a:pt x="3230" y="151"/>
                </a:lnTo>
                <a:close/>
                <a:moveTo>
                  <a:pt x="3183" y="299"/>
                </a:moveTo>
                <a:lnTo>
                  <a:pt x="3187" y="298"/>
                </a:lnTo>
                <a:lnTo>
                  <a:pt x="3190" y="297"/>
                </a:lnTo>
                <a:lnTo>
                  <a:pt x="3192" y="294"/>
                </a:lnTo>
                <a:lnTo>
                  <a:pt x="3194" y="291"/>
                </a:lnTo>
                <a:lnTo>
                  <a:pt x="3194" y="288"/>
                </a:lnTo>
                <a:lnTo>
                  <a:pt x="3193" y="286"/>
                </a:lnTo>
                <a:lnTo>
                  <a:pt x="3191" y="284"/>
                </a:lnTo>
                <a:lnTo>
                  <a:pt x="3189" y="284"/>
                </a:lnTo>
                <a:lnTo>
                  <a:pt x="3184" y="284"/>
                </a:lnTo>
                <a:lnTo>
                  <a:pt x="3181" y="286"/>
                </a:lnTo>
                <a:lnTo>
                  <a:pt x="3179" y="288"/>
                </a:lnTo>
                <a:lnTo>
                  <a:pt x="3177" y="291"/>
                </a:lnTo>
                <a:lnTo>
                  <a:pt x="3177" y="294"/>
                </a:lnTo>
                <a:lnTo>
                  <a:pt x="3178" y="297"/>
                </a:lnTo>
                <a:lnTo>
                  <a:pt x="3180" y="298"/>
                </a:lnTo>
                <a:lnTo>
                  <a:pt x="3183" y="299"/>
                </a:lnTo>
                <a:close/>
                <a:moveTo>
                  <a:pt x="3135" y="448"/>
                </a:moveTo>
                <a:lnTo>
                  <a:pt x="3138" y="448"/>
                </a:lnTo>
                <a:lnTo>
                  <a:pt x="3143" y="446"/>
                </a:lnTo>
                <a:lnTo>
                  <a:pt x="3145" y="442"/>
                </a:lnTo>
                <a:lnTo>
                  <a:pt x="3147" y="439"/>
                </a:lnTo>
                <a:lnTo>
                  <a:pt x="3147" y="436"/>
                </a:lnTo>
                <a:lnTo>
                  <a:pt x="3147" y="433"/>
                </a:lnTo>
                <a:lnTo>
                  <a:pt x="3144" y="431"/>
                </a:lnTo>
                <a:lnTo>
                  <a:pt x="3141" y="430"/>
                </a:lnTo>
                <a:lnTo>
                  <a:pt x="3137" y="431"/>
                </a:lnTo>
                <a:lnTo>
                  <a:pt x="3134" y="433"/>
                </a:lnTo>
                <a:lnTo>
                  <a:pt x="3131" y="436"/>
                </a:lnTo>
                <a:lnTo>
                  <a:pt x="3129" y="439"/>
                </a:lnTo>
                <a:lnTo>
                  <a:pt x="3129" y="442"/>
                </a:lnTo>
                <a:lnTo>
                  <a:pt x="3130" y="446"/>
                </a:lnTo>
                <a:lnTo>
                  <a:pt x="3132" y="448"/>
                </a:lnTo>
                <a:lnTo>
                  <a:pt x="3135" y="448"/>
                </a:lnTo>
                <a:close/>
                <a:moveTo>
                  <a:pt x="3087" y="596"/>
                </a:moveTo>
                <a:lnTo>
                  <a:pt x="3092" y="596"/>
                </a:lnTo>
                <a:lnTo>
                  <a:pt x="3096" y="594"/>
                </a:lnTo>
                <a:lnTo>
                  <a:pt x="3099" y="591"/>
                </a:lnTo>
                <a:lnTo>
                  <a:pt x="3101" y="587"/>
                </a:lnTo>
                <a:lnTo>
                  <a:pt x="3101" y="583"/>
                </a:lnTo>
                <a:lnTo>
                  <a:pt x="3100" y="580"/>
                </a:lnTo>
                <a:lnTo>
                  <a:pt x="3098" y="578"/>
                </a:lnTo>
                <a:lnTo>
                  <a:pt x="3094" y="577"/>
                </a:lnTo>
                <a:lnTo>
                  <a:pt x="3089" y="578"/>
                </a:lnTo>
                <a:lnTo>
                  <a:pt x="3086" y="580"/>
                </a:lnTo>
                <a:lnTo>
                  <a:pt x="3083" y="583"/>
                </a:lnTo>
                <a:lnTo>
                  <a:pt x="3081" y="587"/>
                </a:lnTo>
                <a:lnTo>
                  <a:pt x="3081" y="591"/>
                </a:lnTo>
                <a:lnTo>
                  <a:pt x="3082" y="594"/>
                </a:lnTo>
                <a:lnTo>
                  <a:pt x="3084" y="596"/>
                </a:lnTo>
                <a:lnTo>
                  <a:pt x="3087" y="596"/>
                </a:lnTo>
                <a:close/>
                <a:moveTo>
                  <a:pt x="3040" y="745"/>
                </a:moveTo>
                <a:lnTo>
                  <a:pt x="3045" y="744"/>
                </a:lnTo>
                <a:lnTo>
                  <a:pt x="3049" y="742"/>
                </a:lnTo>
                <a:lnTo>
                  <a:pt x="3052" y="738"/>
                </a:lnTo>
                <a:lnTo>
                  <a:pt x="3054" y="735"/>
                </a:lnTo>
                <a:lnTo>
                  <a:pt x="3054" y="731"/>
                </a:lnTo>
                <a:lnTo>
                  <a:pt x="3053" y="727"/>
                </a:lnTo>
                <a:lnTo>
                  <a:pt x="3051" y="725"/>
                </a:lnTo>
                <a:lnTo>
                  <a:pt x="3047" y="723"/>
                </a:lnTo>
                <a:lnTo>
                  <a:pt x="3042" y="725"/>
                </a:lnTo>
                <a:lnTo>
                  <a:pt x="3038" y="727"/>
                </a:lnTo>
                <a:lnTo>
                  <a:pt x="3035" y="731"/>
                </a:lnTo>
                <a:lnTo>
                  <a:pt x="3033" y="735"/>
                </a:lnTo>
                <a:lnTo>
                  <a:pt x="3032" y="738"/>
                </a:lnTo>
                <a:lnTo>
                  <a:pt x="3034" y="742"/>
                </a:lnTo>
                <a:lnTo>
                  <a:pt x="3036" y="744"/>
                </a:lnTo>
                <a:lnTo>
                  <a:pt x="3040" y="745"/>
                </a:lnTo>
                <a:close/>
                <a:moveTo>
                  <a:pt x="2992" y="893"/>
                </a:moveTo>
                <a:lnTo>
                  <a:pt x="2998" y="892"/>
                </a:lnTo>
                <a:lnTo>
                  <a:pt x="3002" y="890"/>
                </a:lnTo>
                <a:lnTo>
                  <a:pt x="3005" y="886"/>
                </a:lnTo>
                <a:lnTo>
                  <a:pt x="3007" y="882"/>
                </a:lnTo>
                <a:lnTo>
                  <a:pt x="3008" y="878"/>
                </a:lnTo>
                <a:lnTo>
                  <a:pt x="3007" y="874"/>
                </a:lnTo>
                <a:lnTo>
                  <a:pt x="3004" y="872"/>
                </a:lnTo>
                <a:lnTo>
                  <a:pt x="3000" y="871"/>
                </a:lnTo>
                <a:lnTo>
                  <a:pt x="2995" y="872"/>
                </a:lnTo>
                <a:lnTo>
                  <a:pt x="2990" y="874"/>
                </a:lnTo>
                <a:lnTo>
                  <a:pt x="2987" y="878"/>
                </a:lnTo>
                <a:lnTo>
                  <a:pt x="2985" y="882"/>
                </a:lnTo>
                <a:lnTo>
                  <a:pt x="2984" y="886"/>
                </a:lnTo>
                <a:lnTo>
                  <a:pt x="2985" y="890"/>
                </a:lnTo>
                <a:lnTo>
                  <a:pt x="2988" y="892"/>
                </a:lnTo>
                <a:lnTo>
                  <a:pt x="2992" y="893"/>
                </a:lnTo>
                <a:close/>
                <a:moveTo>
                  <a:pt x="2945" y="1040"/>
                </a:moveTo>
                <a:lnTo>
                  <a:pt x="2950" y="1040"/>
                </a:lnTo>
                <a:lnTo>
                  <a:pt x="2955" y="1037"/>
                </a:lnTo>
                <a:lnTo>
                  <a:pt x="2958" y="1034"/>
                </a:lnTo>
                <a:lnTo>
                  <a:pt x="2960" y="1029"/>
                </a:lnTo>
                <a:lnTo>
                  <a:pt x="2961" y="1025"/>
                </a:lnTo>
                <a:lnTo>
                  <a:pt x="2960" y="1021"/>
                </a:lnTo>
                <a:lnTo>
                  <a:pt x="2957" y="1019"/>
                </a:lnTo>
                <a:lnTo>
                  <a:pt x="2953" y="1018"/>
                </a:lnTo>
                <a:lnTo>
                  <a:pt x="2947" y="1019"/>
                </a:lnTo>
                <a:lnTo>
                  <a:pt x="2943" y="1021"/>
                </a:lnTo>
                <a:lnTo>
                  <a:pt x="2939" y="1025"/>
                </a:lnTo>
                <a:lnTo>
                  <a:pt x="2937" y="1029"/>
                </a:lnTo>
                <a:lnTo>
                  <a:pt x="2936" y="1034"/>
                </a:lnTo>
                <a:lnTo>
                  <a:pt x="2938" y="1037"/>
                </a:lnTo>
                <a:lnTo>
                  <a:pt x="2941" y="1040"/>
                </a:lnTo>
                <a:lnTo>
                  <a:pt x="2945" y="1040"/>
                </a:lnTo>
                <a:close/>
                <a:moveTo>
                  <a:pt x="2897" y="1189"/>
                </a:moveTo>
                <a:lnTo>
                  <a:pt x="2903" y="1188"/>
                </a:lnTo>
                <a:lnTo>
                  <a:pt x="2908" y="1185"/>
                </a:lnTo>
                <a:lnTo>
                  <a:pt x="2911" y="1181"/>
                </a:lnTo>
                <a:lnTo>
                  <a:pt x="2914" y="1177"/>
                </a:lnTo>
                <a:lnTo>
                  <a:pt x="2914" y="1172"/>
                </a:lnTo>
                <a:lnTo>
                  <a:pt x="2913" y="1168"/>
                </a:lnTo>
                <a:lnTo>
                  <a:pt x="2910" y="1166"/>
                </a:lnTo>
                <a:lnTo>
                  <a:pt x="2906" y="1165"/>
                </a:lnTo>
                <a:lnTo>
                  <a:pt x="2900" y="1166"/>
                </a:lnTo>
                <a:lnTo>
                  <a:pt x="2895" y="1168"/>
                </a:lnTo>
                <a:lnTo>
                  <a:pt x="2891" y="1172"/>
                </a:lnTo>
                <a:lnTo>
                  <a:pt x="2889" y="1177"/>
                </a:lnTo>
                <a:lnTo>
                  <a:pt x="2888" y="1181"/>
                </a:lnTo>
                <a:lnTo>
                  <a:pt x="2890" y="1185"/>
                </a:lnTo>
                <a:lnTo>
                  <a:pt x="2893" y="1188"/>
                </a:lnTo>
                <a:lnTo>
                  <a:pt x="2897" y="1189"/>
                </a:lnTo>
                <a:close/>
                <a:moveTo>
                  <a:pt x="2849" y="1338"/>
                </a:moveTo>
                <a:lnTo>
                  <a:pt x="2856" y="1337"/>
                </a:lnTo>
                <a:lnTo>
                  <a:pt x="2861" y="1334"/>
                </a:lnTo>
                <a:lnTo>
                  <a:pt x="2865" y="1329"/>
                </a:lnTo>
                <a:lnTo>
                  <a:pt x="2867" y="1324"/>
                </a:lnTo>
                <a:lnTo>
                  <a:pt x="2868" y="1319"/>
                </a:lnTo>
                <a:lnTo>
                  <a:pt x="2866" y="1315"/>
                </a:lnTo>
                <a:lnTo>
                  <a:pt x="2863" y="1312"/>
                </a:lnTo>
                <a:lnTo>
                  <a:pt x="2859" y="1311"/>
                </a:lnTo>
                <a:lnTo>
                  <a:pt x="2852" y="1312"/>
                </a:lnTo>
                <a:lnTo>
                  <a:pt x="2847" y="1315"/>
                </a:lnTo>
                <a:lnTo>
                  <a:pt x="2843" y="1319"/>
                </a:lnTo>
                <a:lnTo>
                  <a:pt x="2841" y="1324"/>
                </a:lnTo>
                <a:lnTo>
                  <a:pt x="2840" y="1329"/>
                </a:lnTo>
                <a:lnTo>
                  <a:pt x="2842" y="1334"/>
                </a:lnTo>
                <a:lnTo>
                  <a:pt x="2845" y="1337"/>
                </a:lnTo>
                <a:lnTo>
                  <a:pt x="2849" y="1338"/>
                </a:lnTo>
                <a:close/>
                <a:moveTo>
                  <a:pt x="2802" y="1486"/>
                </a:moveTo>
                <a:lnTo>
                  <a:pt x="2808" y="1485"/>
                </a:lnTo>
                <a:lnTo>
                  <a:pt x="2813" y="1482"/>
                </a:lnTo>
                <a:lnTo>
                  <a:pt x="2818" y="1477"/>
                </a:lnTo>
                <a:lnTo>
                  <a:pt x="2820" y="1472"/>
                </a:lnTo>
                <a:lnTo>
                  <a:pt x="2821" y="1466"/>
                </a:lnTo>
                <a:lnTo>
                  <a:pt x="2819" y="1462"/>
                </a:lnTo>
                <a:lnTo>
                  <a:pt x="2816" y="1459"/>
                </a:lnTo>
                <a:lnTo>
                  <a:pt x="2811" y="1458"/>
                </a:lnTo>
                <a:lnTo>
                  <a:pt x="2805" y="1459"/>
                </a:lnTo>
                <a:lnTo>
                  <a:pt x="2800" y="1462"/>
                </a:lnTo>
                <a:lnTo>
                  <a:pt x="2796" y="1466"/>
                </a:lnTo>
                <a:lnTo>
                  <a:pt x="2793" y="1472"/>
                </a:lnTo>
                <a:lnTo>
                  <a:pt x="2792" y="1477"/>
                </a:lnTo>
                <a:lnTo>
                  <a:pt x="2794" y="1482"/>
                </a:lnTo>
                <a:lnTo>
                  <a:pt x="2797" y="1485"/>
                </a:lnTo>
                <a:lnTo>
                  <a:pt x="2802" y="1486"/>
                </a:lnTo>
                <a:close/>
                <a:moveTo>
                  <a:pt x="2754" y="1634"/>
                </a:moveTo>
                <a:lnTo>
                  <a:pt x="2761" y="1633"/>
                </a:lnTo>
                <a:lnTo>
                  <a:pt x="2766" y="1630"/>
                </a:lnTo>
                <a:lnTo>
                  <a:pt x="2771" y="1625"/>
                </a:lnTo>
                <a:lnTo>
                  <a:pt x="2774" y="1620"/>
                </a:lnTo>
                <a:lnTo>
                  <a:pt x="2774" y="1614"/>
                </a:lnTo>
                <a:lnTo>
                  <a:pt x="2773" y="1609"/>
                </a:lnTo>
                <a:lnTo>
                  <a:pt x="2769" y="1606"/>
                </a:lnTo>
                <a:lnTo>
                  <a:pt x="2764" y="1605"/>
                </a:lnTo>
                <a:lnTo>
                  <a:pt x="2757" y="1606"/>
                </a:lnTo>
                <a:lnTo>
                  <a:pt x="2752" y="1609"/>
                </a:lnTo>
                <a:lnTo>
                  <a:pt x="2748" y="1614"/>
                </a:lnTo>
                <a:lnTo>
                  <a:pt x="2745" y="1620"/>
                </a:lnTo>
                <a:lnTo>
                  <a:pt x="2744" y="1625"/>
                </a:lnTo>
                <a:lnTo>
                  <a:pt x="2746" y="1630"/>
                </a:lnTo>
                <a:lnTo>
                  <a:pt x="2749" y="1633"/>
                </a:lnTo>
                <a:lnTo>
                  <a:pt x="2754" y="1634"/>
                </a:lnTo>
                <a:close/>
                <a:moveTo>
                  <a:pt x="2707" y="1781"/>
                </a:moveTo>
                <a:lnTo>
                  <a:pt x="2714" y="1780"/>
                </a:lnTo>
                <a:lnTo>
                  <a:pt x="2719" y="1777"/>
                </a:lnTo>
                <a:lnTo>
                  <a:pt x="2724" y="1773"/>
                </a:lnTo>
                <a:lnTo>
                  <a:pt x="2727" y="1767"/>
                </a:lnTo>
                <a:lnTo>
                  <a:pt x="2727" y="1761"/>
                </a:lnTo>
                <a:lnTo>
                  <a:pt x="2726" y="1757"/>
                </a:lnTo>
                <a:lnTo>
                  <a:pt x="2722" y="1754"/>
                </a:lnTo>
                <a:lnTo>
                  <a:pt x="2717" y="1753"/>
                </a:lnTo>
                <a:lnTo>
                  <a:pt x="2710" y="1754"/>
                </a:lnTo>
                <a:lnTo>
                  <a:pt x="2704" y="1757"/>
                </a:lnTo>
                <a:lnTo>
                  <a:pt x="2700" y="1761"/>
                </a:lnTo>
                <a:lnTo>
                  <a:pt x="2697" y="1767"/>
                </a:lnTo>
                <a:lnTo>
                  <a:pt x="2696" y="1773"/>
                </a:lnTo>
                <a:lnTo>
                  <a:pt x="2698" y="1777"/>
                </a:lnTo>
                <a:lnTo>
                  <a:pt x="2701" y="1780"/>
                </a:lnTo>
                <a:lnTo>
                  <a:pt x="2707" y="1781"/>
                </a:lnTo>
                <a:close/>
                <a:moveTo>
                  <a:pt x="2659" y="1929"/>
                </a:moveTo>
                <a:lnTo>
                  <a:pt x="2666" y="1928"/>
                </a:lnTo>
                <a:lnTo>
                  <a:pt x="2672" y="1925"/>
                </a:lnTo>
                <a:lnTo>
                  <a:pt x="2677" y="1920"/>
                </a:lnTo>
                <a:lnTo>
                  <a:pt x="2680" y="1914"/>
                </a:lnTo>
                <a:lnTo>
                  <a:pt x="2680" y="1909"/>
                </a:lnTo>
                <a:lnTo>
                  <a:pt x="2679" y="1904"/>
                </a:lnTo>
                <a:lnTo>
                  <a:pt x="2675" y="1901"/>
                </a:lnTo>
                <a:lnTo>
                  <a:pt x="2670" y="1900"/>
                </a:lnTo>
                <a:lnTo>
                  <a:pt x="2663" y="1901"/>
                </a:lnTo>
                <a:lnTo>
                  <a:pt x="2657" y="1904"/>
                </a:lnTo>
                <a:lnTo>
                  <a:pt x="2652" y="1909"/>
                </a:lnTo>
                <a:lnTo>
                  <a:pt x="2649" y="1914"/>
                </a:lnTo>
                <a:lnTo>
                  <a:pt x="2648" y="1920"/>
                </a:lnTo>
                <a:lnTo>
                  <a:pt x="2650" y="1925"/>
                </a:lnTo>
                <a:lnTo>
                  <a:pt x="2654" y="1928"/>
                </a:lnTo>
                <a:lnTo>
                  <a:pt x="2659" y="1929"/>
                </a:lnTo>
                <a:close/>
                <a:moveTo>
                  <a:pt x="2612" y="2077"/>
                </a:moveTo>
                <a:lnTo>
                  <a:pt x="2619" y="2076"/>
                </a:lnTo>
                <a:lnTo>
                  <a:pt x="2625" y="2073"/>
                </a:lnTo>
                <a:lnTo>
                  <a:pt x="2630" y="2068"/>
                </a:lnTo>
                <a:lnTo>
                  <a:pt x="2633" y="2062"/>
                </a:lnTo>
                <a:lnTo>
                  <a:pt x="2634" y="2056"/>
                </a:lnTo>
                <a:lnTo>
                  <a:pt x="2632" y="2051"/>
                </a:lnTo>
                <a:lnTo>
                  <a:pt x="2628" y="2047"/>
                </a:lnTo>
                <a:lnTo>
                  <a:pt x="2623" y="2046"/>
                </a:lnTo>
                <a:lnTo>
                  <a:pt x="2615" y="2047"/>
                </a:lnTo>
                <a:lnTo>
                  <a:pt x="2609" y="2051"/>
                </a:lnTo>
                <a:lnTo>
                  <a:pt x="2604" y="2056"/>
                </a:lnTo>
                <a:lnTo>
                  <a:pt x="2601" y="2062"/>
                </a:lnTo>
                <a:lnTo>
                  <a:pt x="2600" y="2068"/>
                </a:lnTo>
                <a:lnTo>
                  <a:pt x="2602" y="2073"/>
                </a:lnTo>
                <a:lnTo>
                  <a:pt x="2606" y="2076"/>
                </a:lnTo>
                <a:lnTo>
                  <a:pt x="2612" y="2077"/>
                </a:lnTo>
                <a:close/>
                <a:moveTo>
                  <a:pt x="2564" y="2226"/>
                </a:moveTo>
                <a:lnTo>
                  <a:pt x="2572" y="2225"/>
                </a:lnTo>
                <a:lnTo>
                  <a:pt x="2578" y="2221"/>
                </a:lnTo>
                <a:lnTo>
                  <a:pt x="2583" y="2215"/>
                </a:lnTo>
                <a:lnTo>
                  <a:pt x="2586" y="2209"/>
                </a:lnTo>
                <a:lnTo>
                  <a:pt x="2587" y="2203"/>
                </a:lnTo>
                <a:lnTo>
                  <a:pt x="2585" y="2198"/>
                </a:lnTo>
                <a:lnTo>
                  <a:pt x="2581" y="2194"/>
                </a:lnTo>
                <a:lnTo>
                  <a:pt x="2575" y="2193"/>
                </a:lnTo>
                <a:lnTo>
                  <a:pt x="2568" y="2194"/>
                </a:lnTo>
                <a:lnTo>
                  <a:pt x="2562" y="2198"/>
                </a:lnTo>
                <a:lnTo>
                  <a:pt x="2556" y="2203"/>
                </a:lnTo>
                <a:lnTo>
                  <a:pt x="2553" y="2209"/>
                </a:lnTo>
                <a:lnTo>
                  <a:pt x="2552" y="2215"/>
                </a:lnTo>
                <a:lnTo>
                  <a:pt x="2554" y="2221"/>
                </a:lnTo>
                <a:lnTo>
                  <a:pt x="2558" y="2225"/>
                </a:lnTo>
                <a:lnTo>
                  <a:pt x="2564" y="2226"/>
                </a:lnTo>
                <a:close/>
                <a:moveTo>
                  <a:pt x="2517" y="2374"/>
                </a:moveTo>
                <a:lnTo>
                  <a:pt x="2524" y="2373"/>
                </a:lnTo>
                <a:lnTo>
                  <a:pt x="2531" y="2369"/>
                </a:lnTo>
                <a:lnTo>
                  <a:pt x="2536" y="2364"/>
                </a:lnTo>
                <a:lnTo>
                  <a:pt x="2539" y="2357"/>
                </a:lnTo>
                <a:lnTo>
                  <a:pt x="2540" y="2350"/>
                </a:lnTo>
                <a:lnTo>
                  <a:pt x="2538" y="2345"/>
                </a:lnTo>
                <a:lnTo>
                  <a:pt x="2534" y="2341"/>
                </a:lnTo>
                <a:lnTo>
                  <a:pt x="2528" y="2340"/>
                </a:lnTo>
                <a:lnTo>
                  <a:pt x="2520" y="2341"/>
                </a:lnTo>
                <a:lnTo>
                  <a:pt x="2514" y="2345"/>
                </a:lnTo>
                <a:lnTo>
                  <a:pt x="2509" y="2350"/>
                </a:lnTo>
                <a:lnTo>
                  <a:pt x="2505" y="2357"/>
                </a:lnTo>
                <a:lnTo>
                  <a:pt x="2505" y="2364"/>
                </a:lnTo>
                <a:lnTo>
                  <a:pt x="2507" y="2369"/>
                </a:lnTo>
                <a:lnTo>
                  <a:pt x="2511" y="2373"/>
                </a:lnTo>
                <a:lnTo>
                  <a:pt x="2517" y="2374"/>
                </a:lnTo>
                <a:close/>
                <a:moveTo>
                  <a:pt x="2469" y="2522"/>
                </a:moveTo>
                <a:lnTo>
                  <a:pt x="2477" y="2520"/>
                </a:lnTo>
                <a:lnTo>
                  <a:pt x="2484" y="2517"/>
                </a:lnTo>
                <a:lnTo>
                  <a:pt x="2489" y="2511"/>
                </a:lnTo>
                <a:lnTo>
                  <a:pt x="2492" y="2505"/>
                </a:lnTo>
                <a:lnTo>
                  <a:pt x="2493" y="2497"/>
                </a:lnTo>
                <a:lnTo>
                  <a:pt x="2491" y="2492"/>
                </a:lnTo>
                <a:lnTo>
                  <a:pt x="2487" y="2488"/>
                </a:lnTo>
                <a:lnTo>
                  <a:pt x="2481" y="2487"/>
                </a:lnTo>
                <a:lnTo>
                  <a:pt x="2473" y="2488"/>
                </a:lnTo>
                <a:lnTo>
                  <a:pt x="2466" y="2492"/>
                </a:lnTo>
                <a:lnTo>
                  <a:pt x="2461" y="2497"/>
                </a:lnTo>
                <a:lnTo>
                  <a:pt x="2458" y="2505"/>
                </a:lnTo>
                <a:lnTo>
                  <a:pt x="2457" y="2511"/>
                </a:lnTo>
                <a:lnTo>
                  <a:pt x="2459" y="2517"/>
                </a:lnTo>
                <a:lnTo>
                  <a:pt x="2463" y="2520"/>
                </a:lnTo>
                <a:lnTo>
                  <a:pt x="2469" y="2522"/>
                </a:lnTo>
                <a:close/>
                <a:moveTo>
                  <a:pt x="2421" y="2670"/>
                </a:moveTo>
                <a:lnTo>
                  <a:pt x="2430" y="2668"/>
                </a:lnTo>
                <a:lnTo>
                  <a:pt x="2437" y="2665"/>
                </a:lnTo>
                <a:lnTo>
                  <a:pt x="2442" y="2659"/>
                </a:lnTo>
                <a:lnTo>
                  <a:pt x="2446" y="2652"/>
                </a:lnTo>
                <a:lnTo>
                  <a:pt x="2447" y="2645"/>
                </a:lnTo>
                <a:lnTo>
                  <a:pt x="2445" y="2640"/>
                </a:lnTo>
                <a:lnTo>
                  <a:pt x="2440" y="2635"/>
                </a:lnTo>
                <a:lnTo>
                  <a:pt x="2434" y="2634"/>
                </a:lnTo>
                <a:lnTo>
                  <a:pt x="2425" y="2635"/>
                </a:lnTo>
                <a:lnTo>
                  <a:pt x="2419" y="2640"/>
                </a:lnTo>
                <a:lnTo>
                  <a:pt x="2413" y="2645"/>
                </a:lnTo>
                <a:lnTo>
                  <a:pt x="2410" y="2652"/>
                </a:lnTo>
                <a:lnTo>
                  <a:pt x="2409" y="2659"/>
                </a:lnTo>
                <a:lnTo>
                  <a:pt x="2411" y="2665"/>
                </a:lnTo>
                <a:lnTo>
                  <a:pt x="2415" y="2669"/>
                </a:lnTo>
                <a:lnTo>
                  <a:pt x="2421" y="2670"/>
                </a:lnTo>
                <a:close/>
                <a:moveTo>
                  <a:pt x="2374" y="2818"/>
                </a:moveTo>
                <a:lnTo>
                  <a:pt x="2382" y="2816"/>
                </a:lnTo>
                <a:lnTo>
                  <a:pt x="2389" y="2812"/>
                </a:lnTo>
                <a:lnTo>
                  <a:pt x="2395" y="2807"/>
                </a:lnTo>
                <a:lnTo>
                  <a:pt x="2399" y="2800"/>
                </a:lnTo>
                <a:lnTo>
                  <a:pt x="2400" y="2793"/>
                </a:lnTo>
                <a:lnTo>
                  <a:pt x="2398" y="2787"/>
                </a:lnTo>
                <a:lnTo>
                  <a:pt x="2393" y="2783"/>
                </a:lnTo>
                <a:lnTo>
                  <a:pt x="2387" y="2782"/>
                </a:lnTo>
                <a:lnTo>
                  <a:pt x="2378" y="2783"/>
                </a:lnTo>
                <a:lnTo>
                  <a:pt x="2371" y="2787"/>
                </a:lnTo>
                <a:lnTo>
                  <a:pt x="2365" y="2793"/>
                </a:lnTo>
                <a:lnTo>
                  <a:pt x="2362" y="2800"/>
                </a:lnTo>
                <a:lnTo>
                  <a:pt x="2361" y="2807"/>
                </a:lnTo>
                <a:lnTo>
                  <a:pt x="2363" y="2812"/>
                </a:lnTo>
                <a:lnTo>
                  <a:pt x="2367" y="2816"/>
                </a:lnTo>
                <a:lnTo>
                  <a:pt x="2374" y="2818"/>
                </a:lnTo>
                <a:close/>
                <a:moveTo>
                  <a:pt x="2326" y="2965"/>
                </a:moveTo>
                <a:lnTo>
                  <a:pt x="2335" y="2964"/>
                </a:lnTo>
                <a:lnTo>
                  <a:pt x="2342" y="2960"/>
                </a:lnTo>
                <a:lnTo>
                  <a:pt x="2348" y="2954"/>
                </a:lnTo>
                <a:lnTo>
                  <a:pt x="2352" y="2947"/>
                </a:lnTo>
                <a:lnTo>
                  <a:pt x="2353" y="2940"/>
                </a:lnTo>
                <a:lnTo>
                  <a:pt x="2351" y="2934"/>
                </a:lnTo>
                <a:lnTo>
                  <a:pt x="2346" y="2930"/>
                </a:lnTo>
                <a:lnTo>
                  <a:pt x="2339" y="2929"/>
                </a:lnTo>
                <a:lnTo>
                  <a:pt x="2332" y="2930"/>
                </a:lnTo>
                <a:lnTo>
                  <a:pt x="2324" y="2934"/>
                </a:lnTo>
                <a:lnTo>
                  <a:pt x="2318" y="2940"/>
                </a:lnTo>
                <a:lnTo>
                  <a:pt x="2314" y="2947"/>
                </a:lnTo>
                <a:lnTo>
                  <a:pt x="2313" y="2954"/>
                </a:lnTo>
                <a:lnTo>
                  <a:pt x="2315" y="2960"/>
                </a:lnTo>
                <a:lnTo>
                  <a:pt x="2320" y="2964"/>
                </a:lnTo>
                <a:lnTo>
                  <a:pt x="2326" y="2965"/>
                </a:lnTo>
                <a:close/>
                <a:moveTo>
                  <a:pt x="2279" y="3114"/>
                </a:moveTo>
                <a:lnTo>
                  <a:pt x="2288" y="3112"/>
                </a:lnTo>
                <a:lnTo>
                  <a:pt x="2295" y="3108"/>
                </a:lnTo>
                <a:lnTo>
                  <a:pt x="2301" y="3102"/>
                </a:lnTo>
                <a:lnTo>
                  <a:pt x="2304" y="3094"/>
                </a:lnTo>
                <a:lnTo>
                  <a:pt x="2305" y="3087"/>
                </a:lnTo>
                <a:lnTo>
                  <a:pt x="2303" y="3081"/>
                </a:lnTo>
                <a:lnTo>
                  <a:pt x="2299" y="3077"/>
                </a:lnTo>
                <a:lnTo>
                  <a:pt x="2292" y="3076"/>
                </a:lnTo>
                <a:lnTo>
                  <a:pt x="2283" y="3077"/>
                </a:lnTo>
                <a:lnTo>
                  <a:pt x="2276" y="3081"/>
                </a:lnTo>
                <a:lnTo>
                  <a:pt x="2270" y="3087"/>
                </a:lnTo>
                <a:lnTo>
                  <a:pt x="2267" y="3094"/>
                </a:lnTo>
                <a:lnTo>
                  <a:pt x="2266" y="3102"/>
                </a:lnTo>
                <a:lnTo>
                  <a:pt x="2268" y="3108"/>
                </a:lnTo>
                <a:lnTo>
                  <a:pt x="2272" y="3112"/>
                </a:lnTo>
                <a:lnTo>
                  <a:pt x="2279" y="3114"/>
                </a:lnTo>
                <a:close/>
                <a:moveTo>
                  <a:pt x="2232" y="3262"/>
                </a:moveTo>
                <a:lnTo>
                  <a:pt x="2240" y="3260"/>
                </a:lnTo>
                <a:lnTo>
                  <a:pt x="2248" y="3256"/>
                </a:lnTo>
                <a:lnTo>
                  <a:pt x="2254" y="3250"/>
                </a:lnTo>
                <a:lnTo>
                  <a:pt x="2257" y="3242"/>
                </a:lnTo>
                <a:lnTo>
                  <a:pt x="2258" y="3234"/>
                </a:lnTo>
                <a:lnTo>
                  <a:pt x="2256" y="3228"/>
                </a:lnTo>
                <a:lnTo>
                  <a:pt x="2252" y="3224"/>
                </a:lnTo>
                <a:lnTo>
                  <a:pt x="2245" y="3223"/>
                </a:lnTo>
                <a:lnTo>
                  <a:pt x="2237" y="3224"/>
                </a:lnTo>
                <a:lnTo>
                  <a:pt x="2229" y="3228"/>
                </a:lnTo>
                <a:lnTo>
                  <a:pt x="2223" y="3234"/>
                </a:lnTo>
                <a:lnTo>
                  <a:pt x="2219" y="3242"/>
                </a:lnTo>
                <a:lnTo>
                  <a:pt x="2218" y="3250"/>
                </a:lnTo>
                <a:lnTo>
                  <a:pt x="2220" y="3256"/>
                </a:lnTo>
                <a:lnTo>
                  <a:pt x="2225" y="3260"/>
                </a:lnTo>
                <a:lnTo>
                  <a:pt x="2232" y="3262"/>
                </a:lnTo>
                <a:close/>
                <a:moveTo>
                  <a:pt x="2184" y="3409"/>
                </a:moveTo>
                <a:lnTo>
                  <a:pt x="2193" y="3408"/>
                </a:lnTo>
                <a:lnTo>
                  <a:pt x="2200" y="3404"/>
                </a:lnTo>
                <a:lnTo>
                  <a:pt x="2207" y="3398"/>
                </a:lnTo>
                <a:lnTo>
                  <a:pt x="2211" y="3390"/>
                </a:lnTo>
                <a:lnTo>
                  <a:pt x="2211" y="3382"/>
                </a:lnTo>
                <a:lnTo>
                  <a:pt x="2209" y="3375"/>
                </a:lnTo>
                <a:lnTo>
                  <a:pt x="2204" y="3371"/>
                </a:lnTo>
                <a:lnTo>
                  <a:pt x="2197" y="3370"/>
                </a:lnTo>
                <a:lnTo>
                  <a:pt x="2188" y="3371"/>
                </a:lnTo>
                <a:lnTo>
                  <a:pt x="2181" y="3375"/>
                </a:lnTo>
                <a:lnTo>
                  <a:pt x="2175" y="3382"/>
                </a:lnTo>
                <a:lnTo>
                  <a:pt x="2171" y="3390"/>
                </a:lnTo>
                <a:lnTo>
                  <a:pt x="2170" y="3398"/>
                </a:lnTo>
                <a:lnTo>
                  <a:pt x="2172" y="3404"/>
                </a:lnTo>
                <a:lnTo>
                  <a:pt x="2177" y="3408"/>
                </a:lnTo>
                <a:lnTo>
                  <a:pt x="2184" y="3409"/>
                </a:lnTo>
                <a:close/>
                <a:moveTo>
                  <a:pt x="2137" y="3557"/>
                </a:moveTo>
                <a:lnTo>
                  <a:pt x="2146" y="3556"/>
                </a:lnTo>
                <a:lnTo>
                  <a:pt x="2153" y="3551"/>
                </a:lnTo>
                <a:lnTo>
                  <a:pt x="2160" y="3545"/>
                </a:lnTo>
                <a:lnTo>
                  <a:pt x="2164" y="3537"/>
                </a:lnTo>
                <a:lnTo>
                  <a:pt x="2164" y="3530"/>
                </a:lnTo>
                <a:lnTo>
                  <a:pt x="2162" y="3523"/>
                </a:lnTo>
                <a:lnTo>
                  <a:pt x="2157" y="3518"/>
                </a:lnTo>
                <a:lnTo>
                  <a:pt x="2150" y="3517"/>
                </a:lnTo>
                <a:lnTo>
                  <a:pt x="2142" y="3518"/>
                </a:lnTo>
                <a:lnTo>
                  <a:pt x="2133" y="3523"/>
                </a:lnTo>
                <a:lnTo>
                  <a:pt x="2127" y="3530"/>
                </a:lnTo>
                <a:lnTo>
                  <a:pt x="2123" y="3537"/>
                </a:lnTo>
                <a:lnTo>
                  <a:pt x="2122" y="3545"/>
                </a:lnTo>
                <a:lnTo>
                  <a:pt x="2125" y="3551"/>
                </a:lnTo>
                <a:lnTo>
                  <a:pt x="2129" y="3556"/>
                </a:lnTo>
                <a:lnTo>
                  <a:pt x="2137" y="3557"/>
                </a:lnTo>
                <a:close/>
                <a:moveTo>
                  <a:pt x="2089" y="3704"/>
                </a:moveTo>
                <a:lnTo>
                  <a:pt x="2098" y="3703"/>
                </a:lnTo>
                <a:lnTo>
                  <a:pt x="2106" y="3699"/>
                </a:lnTo>
                <a:lnTo>
                  <a:pt x="2112" y="3692"/>
                </a:lnTo>
                <a:lnTo>
                  <a:pt x="2116" y="3685"/>
                </a:lnTo>
                <a:lnTo>
                  <a:pt x="2117" y="3677"/>
                </a:lnTo>
                <a:lnTo>
                  <a:pt x="2115" y="3671"/>
                </a:lnTo>
                <a:lnTo>
                  <a:pt x="2110" y="3666"/>
                </a:lnTo>
                <a:lnTo>
                  <a:pt x="2103" y="3664"/>
                </a:lnTo>
                <a:lnTo>
                  <a:pt x="2095" y="3666"/>
                </a:lnTo>
                <a:lnTo>
                  <a:pt x="2086" y="3671"/>
                </a:lnTo>
                <a:lnTo>
                  <a:pt x="2080" y="3677"/>
                </a:lnTo>
                <a:lnTo>
                  <a:pt x="2076" y="3685"/>
                </a:lnTo>
                <a:lnTo>
                  <a:pt x="2075" y="3692"/>
                </a:lnTo>
                <a:lnTo>
                  <a:pt x="2077" y="3699"/>
                </a:lnTo>
                <a:lnTo>
                  <a:pt x="2082" y="3703"/>
                </a:lnTo>
                <a:lnTo>
                  <a:pt x="2089" y="3704"/>
                </a:lnTo>
                <a:close/>
                <a:moveTo>
                  <a:pt x="2042" y="3852"/>
                </a:moveTo>
                <a:lnTo>
                  <a:pt x="2051" y="3851"/>
                </a:lnTo>
                <a:lnTo>
                  <a:pt x="2059" y="3846"/>
                </a:lnTo>
                <a:lnTo>
                  <a:pt x="2065" y="3840"/>
                </a:lnTo>
                <a:lnTo>
                  <a:pt x="2069" y="3832"/>
                </a:lnTo>
                <a:lnTo>
                  <a:pt x="2070" y="3824"/>
                </a:lnTo>
                <a:lnTo>
                  <a:pt x="2068" y="3818"/>
                </a:lnTo>
                <a:lnTo>
                  <a:pt x="2063" y="3814"/>
                </a:lnTo>
                <a:lnTo>
                  <a:pt x="2056" y="3812"/>
                </a:lnTo>
                <a:lnTo>
                  <a:pt x="2047" y="3814"/>
                </a:lnTo>
                <a:lnTo>
                  <a:pt x="2039" y="3818"/>
                </a:lnTo>
                <a:lnTo>
                  <a:pt x="2032" y="3824"/>
                </a:lnTo>
                <a:lnTo>
                  <a:pt x="2028" y="3832"/>
                </a:lnTo>
                <a:lnTo>
                  <a:pt x="2027" y="3840"/>
                </a:lnTo>
                <a:lnTo>
                  <a:pt x="2029" y="3846"/>
                </a:lnTo>
                <a:lnTo>
                  <a:pt x="2034" y="3851"/>
                </a:lnTo>
                <a:lnTo>
                  <a:pt x="2042" y="3852"/>
                </a:lnTo>
                <a:close/>
                <a:moveTo>
                  <a:pt x="1994" y="4001"/>
                </a:moveTo>
                <a:lnTo>
                  <a:pt x="2004" y="3999"/>
                </a:lnTo>
                <a:lnTo>
                  <a:pt x="2011" y="3995"/>
                </a:lnTo>
                <a:lnTo>
                  <a:pt x="2018" y="3987"/>
                </a:lnTo>
                <a:lnTo>
                  <a:pt x="2022" y="3980"/>
                </a:lnTo>
                <a:lnTo>
                  <a:pt x="2023" y="3972"/>
                </a:lnTo>
                <a:lnTo>
                  <a:pt x="2020" y="3965"/>
                </a:lnTo>
                <a:lnTo>
                  <a:pt x="2016" y="3961"/>
                </a:lnTo>
                <a:lnTo>
                  <a:pt x="2008" y="3960"/>
                </a:lnTo>
                <a:lnTo>
                  <a:pt x="2000" y="3961"/>
                </a:lnTo>
                <a:lnTo>
                  <a:pt x="1991" y="3965"/>
                </a:lnTo>
                <a:lnTo>
                  <a:pt x="1985" y="3972"/>
                </a:lnTo>
                <a:lnTo>
                  <a:pt x="1981" y="3980"/>
                </a:lnTo>
                <a:lnTo>
                  <a:pt x="1980" y="3987"/>
                </a:lnTo>
                <a:lnTo>
                  <a:pt x="1982" y="3995"/>
                </a:lnTo>
                <a:lnTo>
                  <a:pt x="1987" y="3999"/>
                </a:lnTo>
                <a:lnTo>
                  <a:pt x="1994" y="4001"/>
                </a:lnTo>
                <a:close/>
                <a:moveTo>
                  <a:pt x="1947" y="4148"/>
                </a:moveTo>
                <a:lnTo>
                  <a:pt x="1956" y="4147"/>
                </a:lnTo>
                <a:lnTo>
                  <a:pt x="1964" y="4142"/>
                </a:lnTo>
                <a:lnTo>
                  <a:pt x="1971" y="4136"/>
                </a:lnTo>
                <a:lnTo>
                  <a:pt x="1975" y="4127"/>
                </a:lnTo>
                <a:lnTo>
                  <a:pt x="1976" y="4119"/>
                </a:lnTo>
                <a:lnTo>
                  <a:pt x="1974" y="4112"/>
                </a:lnTo>
                <a:lnTo>
                  <a:pt x="1968" y="4108"/>
                </a:lnTo>
                <a:lnTo>
                  <a:pt x="1961" y="4106"/>
                </a:lnTo>
                <a:lnTo>
                  <a:pt x="1953" y="4108"/>
                </a:lnTo>
                <a:lnTo>
                  <a:pt x="1944" y="4112"/>
                </a:lnTo>
                <a:lnTo>
                  <a:pt x="1937" y="4119"/>
                </a:lnTo>
                <a:lnTo>
                  <a:pt x="1933" y="4127"/>
                </a:lnTo>
                <a:lnTo>
                  <a:pt x="1932" y="4136"/>
                </a:lnTo>
                <a:lnTo>
                  <a:pt x="1934" y="4142"/>
                </a:lnTo>
                <a:lnTo>
                  <a:pt x="1939" y="4147"/>
                </a:lnTo>
                <a:lnTo>
                  <a:pt x="1947" y="4148"/>
                </a:lnTo>
                <a:close/>
                <a:moveTo>
                  <a:pt x="1886" y="4275"/>
                </a:moveTo>
                <a:lnTo>
                  <a:pt x="1885" y="4283"/>
                </a:lnTo>
                <a:lnTo>
                  <a:pt x="1887" y="4290"/>
                </a:lnTo>
                <a:lnTo>
                  <a:pt x="1892" y="4294"/>
                </a:lnTo>
                <a:lnTo>
                  <a:pt x="1899" y="4296"/>
                </a:lnTo>
                <a:lnTo>
                  <a:pt x="1909" y="4294"/>
                </a:lnTo>
                <a:lnTo>
                  <a:pt x="1917" y="4290"/>
                </a:lnTo>
                <a:lnTo>
                  <a:pt x="1923" y="4283"/>
                </a:lnTo>
                <a:lnTo>
                  <a:pt x="1927" y="4275"/>
                </a:lnTo>
                <a:lnTo>
                  <a:pt x="1928" y="4266"/>
                </a:lnTo>
                <a:lnTo>
                  <a:pt x="1926" y="4260"/>
                </a:lnTo>
                <a:lnTo>
                  <a:pt x="1921" y="4255"/>
                </a:lnTo>
                <a:lnTo>
                  <a:pt x="1914" y="4254"/>
                </a:lnTo>
                <a:lnTo>
                  <a:pt x="1905" y="4255"/>
                </a:lnTo>
                <a:lnTo>
                  <a:pt x="1896" y="4260"/>
                </a:lnTo>
                <a:lnTo>
                  <a:pt x="1890" y="4266"/>
                </a:lnTo>
                <a:lnTo>
                  <a:pt x="1886" y="4275"/>
                </a:lnTo>
                <a:close/>
                <a:moveTo>
                  <a:pt x="1838" y="4423"/>
                </a:moveTo>
                <a:lnTo>
                  <a:pt x="1837" y="4431"/>
                </a:lnTo>
                <a:lnTo>
                  <a:pt x="1840" y="4437"/>
                </a:lnTo>
                <a:lnTo>
                  <a:pt x="1845" y="4441"/>
                </a:lnTo>
                <a:lnTo>
                  <a:pt x="1852" y="4443"/>
                </a:lnTo>
                <a:lnTo>
                  <a:pt x="1862" y="4441"/>
                </a:lnTo>
                <a:lnTo>
                  <a:pt x="1869" y="4437"/>
                </a:lnTo>
                <a:lnTo>
                  <a:pt x="1876" y="4431"/>
                </a:lnTo>
                <a:lnTo>
                  <a:pt x="1880" y="4423"/>
                </a:lnTo>
                <a:lnTo>
                  <a:pt x="1881" y="4415"/>
                </a:lnTo>
                <a:lnTo>
                  <a:pt x="1879" y="4407"/>
                </a:lnTo>
                <a:lnTo>
                  <a:pt x="1874" y="4403"/>
                </a:lnTo>
                <a:lnTo>
                  <a:pt x="1866" y="4401"/>
                </a:lnTo>
                <a:lnTo>
                  <a:pt x="1858" y="4403"/>
                </a:lnTo>
                <a:lnTo>
                  <a:pt x="1849" y="4407"/>
                </a:lnTo>
                <a:lnTo>
                  <a:pt x="1842" y="4415"/>
                </a:lnTo>
                <a:lnTo>
                  <a:pt x="1838" y="4423"/>
                </a:lnTo>
                <a:close/>
                <a:moveTo>
                  <a:pt x="1791" y="4570"/>
                </a:moveTo>
                <a:lnTo>
                  <a:pt x="1790" y="4578"/>
                </a:lnTo>
                <a:lnTo>
                  <a:pt x="1792" y="4584"/>
                </a:lnTo>
                <a:lnTo>
                  <a:pt x="1797" y="4589"/>
                </a:lnTo>
                <a:lnTo>
                  <a:pt x="1805" y="4590"/>
                </a:lnTo>
                <a:lnTo>
                  <a:pt x="1814" y="4589"/>
                </a:lnTo>
                <a:lnTo>
                  <a:pt x="1822" y="4584"/>
                </a:lnTo>
                <a:lnTo>
                  <a:pt x="1829" y="4578"/>
                </a:lnTo>
                <a:lnTo>
                  <a:pt x="1833" y="4570"/>
                </a:lnTo>
                <a:lnTo>
                  <a:pt x="1834" y="4562"/>
                </a:lnTo>
                <a:lnTo>
                  <a:pt x="1831" y="4556"/>
                </a:lnTo>
                <a:lnTo>
                  <a:pt x="1826" y="4550"/>
                </a:lnTo>
                <a:lnTo>
                  <a:pt x="1819" y="4549"/>
                </a:lnTo>
                <a:lnTo>
                  <a:pt x="1810" y="4550"/>
                </a:lnTo>
                <a:lnTo>
                  <a:pt x="1802" y="4556"/>
                </a:lnTo>
                <a:lnTo>
                  <a:pt x="1795" y="4562"/>
                </a:lnTo>
                <a:lnTo>
                  <a:pt x="1791" y="4570"/>
                </a:lnTo>
                <a:close/>
                <a:moveTo>
                  <a:pt x="1744" y="4717"/>
                </a:moveTo>
                <a:lnTo>
                  <a:pt x="1743" y="4725"/>
                </a:lnTo>
                <a:lnTo>
                  <a:pt x="1745" y="4732"/>
                </a:lnTo>
                <a:lnTo>
                  <a:pt x="1750" y="4736"/>
                </a:lnTo>
                <a:lnTo>
                  <a:pt x="1757" y="4738"/>
                </a:lnTo>
                <a:lnTo>
                  <a:pt x="1767" y="4736"/>
                </a:lnTo>
                <a:lnTo>
                  <a:pt x="1775" y="4732"/>
                </a:lnTo>
                <a:lnTo>
                  <a:pt x="1781" y="4725"/>
                </a:lnTo>
                <a:lnTo>
                  <a:pt x="1785" y="4717"/>
                </a:lnTo>
                <a:lnTo>
                  <a:pt x="1786" y="4709"/>
                </a:lnTo>
                <a:lnTo>
                  <a:pt x="1784" y="4703"/>
                </a:lnTo>
                <a:lnTo>
                  <a:pt x="1779" y="4699"/>
                </a:lnTo>
                <a:lnTo>
                  <a:pt x="1772" y="4697"/>
                </a:lnTo>
                <a:lnTo>
                  <a:pt x="1763" y="4699"/>
                </a:lnTo>
                <a:lnTo>
                  <a:pt x="1754" y="4703"/>
                </a:lnTo>
                <a:lnTo>
                  <a:pt x="1748" y="4709"/>
                </a:lnTo>
                <a:lnTo>
                  <a:pt x="1744" y="4717"/>
                </a:lnTo>
                <a:close/>
                <a:moveTo>
                  <a:pt x="1696" y="4865"/>
                </a:moveTo>
                <a:lnTo>
                  <a:pt x="1695" y="4873"/>
                </a:lnTo>
                <a:lnTo>
                  <a:pt x="1697" y="4879"/>
                </a:lnTo>
                <a:lnTo>
                  <a:pt x="1703" y="4885"/>
                </a:lnTo>
                <a:lnTo>
                  <a:pt x="1710" y="4886"/>
                </a:lnTo>
                <a:lnTo>
                  <a:pt x="1719" y="4885"/>
                </a:lnTo>
                <a:lnTo>
                  <a:pt x="1727" y="4879"/>
                </a:lnTo>
                <a:lnTo>
                  <a:pt x="1734" y="4873"/>
                </a:lnTo>
                <a:lnTo>
                  <a:pt x="1738" y="4865"/>
                </a:lnTo>
                <a:lnTo>
                  <a:pt x="1739" y="4857"/>
                </a:lnTo>
                <a:lnTo>
                  <a:pt x="1737" y="4850"/>
                </a:lnTo>
                <a:lnTo>
                  <a:pt x="1732" y="4846"/>
                </a:lnTo>
                <a:lnTo>
                  <a:pt x="1724" y="4844"/>
                </a:lnTo>
                <a:lnTo>
                  <a:pt x="1716" y="4846"/>
                </a:lnTo>
                <a:lnTo>
                  <a:pt x="1707" y="4850"/>
                </a:lnTo>
                <a:lnTo>
                  <a:pt x="1700" y="4857"/>
                </a:lnTo>
                <a:lnTo>
                  <a:pt x="1696" y="4865"/>
                </a:lnTo>
                <a:close/>
                <a:moveTo>
                  <a:pt x="1649" y="5012"/>
                </a:moveTo>
                <a:lnTo>
                  <a:pt x="1648" y="5020"/>
                </a:lnTo>
                <a:lnTo>
                  <a:pt x="1650" y="5028"/>
                </a:lnTo>
                <a:lnTo>
                  <a:pt x="1655" y="5032"/>
                </a:lnTo>
                <a:lnTo>
                  <a:pt x="1663" y="5034"/>
                </a:lnTo>
                <a:lnTo>
                  <a:pt x="1672" y="5032"/>
                </a:lnTo>
                <a:lnTo>
                  <a:pt x="1680" y="5028"/>
                </a:lnTo>
                <a:lnTo>
                  <a:pt x="1686" y="5020"/>
                </a:lnTo>
                <a:lnTo>
                  <a:pt x="1691" y="5012"/>
                </a:lnTo>
                <a:lnTo>
                  <a:pt x="1692" y="5004"/>
                </a:lnTo>
                <a:lnTo>
                  <a:pt x="1689" y="4998"/>
                </a:lnTo>
                <a:lnTo>
                  <a:pt x="1684" y="4993"/>
                </a:lnTo>
                <a:lnTo>
                  <a:pt x="1677" y="4992"/>
                </a:lnTo>
                <a:lnTo>
                  <a:pt x="1668" y="4993"/>
                </a:lnTo>
                <a:lnTo>
                  <a:pt x="1659" y="4998"/>
                </a:lnTo>
                <a:lnTo>
                  <a:pt x="1653" y="5004"/>
                </a:lnTo>
                <a:lnTo>
                  <a:pt x="1649" y="5012"/>
                </a:lnTo>
                <a:close/>
                <a:moveTo>
                  <a:pt x="1601" y="5159"/>
                </a:moveTo>
                <a:lnTo>
                  <a:pt x="1600" y="5168"/>
                </a:lnTo>
                <a:lnTo>
                  <a:pt x="1603" y="5175"/>
                </a:lnTo>
                <a:lnTo>
                  <a:pt x="1608" y="5179"/>
                </a:lnTo>
                <a:lnTo>
                  <a:pt x="1615" y="5181"/>
                </a:lnTo>
                <a:lnTo>
                  <a:pt x="1625" y="5179"/>
                </a:lnTo>
                <a:lnTo>
                  <a:pt x="1633" y="5175"/>
                </a:lnTo>
                <a:lnTo>
                  <a:pt x="1639" y="5168"/>
                </a:lnTo>
                <a:lnTo>
                  <a:pt x="1643" y="5159"/>
                </a:lnTo>
                <a:lnTo>
                  <a:pt x="1644" y="5152"/>
                </a:lnTo>
                <a:lnTo>
                  <a:pt x="1642" y="5145"/>
                </a:lnTo>
                <a:lnTo>
                  <a:pt x="1637" y="5141"/>
                </a:lnTo>
                <a:lnTo>
                  <a:pt x="1629" y="5139"/>
                </a:lnTo>
                <a:lnTo>
                  <a:pt x="1621" y="5141"/>
                </a:lnTo>
                <a:lnTo>
                  <a:pt x="1612" y="5145"/>
                </a:lnTo>
                <a:lnTo>
                  <a:pt x="1606" y="5152"/>
                </a:lnTo>
                <a:lnTo>
                  <a:pt x="1601" y="5159"/>
                </a:lnTo>
                <a:close/>
                <a:moveTo>
                  <a:pt x="1554" y="5308"/>
                </a:moveTo>
                <a:lnTo>
                  <a:pt x="1554" y="5316"/>
                </a:lnTo>
                <a:lnTo>
                  <a:pt x="1556" y="5322"/>
                </a:lnTo>
                <a:lnTo>
                  <a:pt x="1561" y="5326"/>
                </a:lnTo>
                <a:lnTo>
                  <a:pt x="1568" y="5328"/>
                </a:lnTo>
                <a:lnTo>
                  <a:pt x="1577" y="5326"/>
                </a:lnTo>
                <a:lnTo>
                  <a:pt x="1585" y="5322"/>
                </a:lnTo>
                <a:lnTo>
                  <a:pt x="1591" y="5316"/>
                </a:lnTo>
                <a:lnTo>
                  <a:pt x="1595" y="5308"/>
                </a:lnTo>
                <a:lnTo>
                  <a:pt x="1596" y="5299"/>
                </a:lnTo>
                <a:lnTo>
                  <a:pt x="1594" y="5293"/>
                </a:lnTo>
                <a:lnTo>
                  <a:pt x="1589" y="5288"/>
                </a:lnTo>
                <a:lnTo>
                  <a:pt x="1582" y="5287"/>
                </a:lnTo>
                <a:lnTo>
                  <a:pt x="1574" y="5288"/>
                </a:lnTo>
                <a:lnTo>
                  <a:pt x="1565" y="5293"/>
                </a:lnTo>
                <a:lnTo>
                  <a:pt x="1559" y="5299"/>
                </a:lnTo>
                <a:lnTo>
                  <a:pt x="1554" y="5308"/>
                </a:lnTo>
                <a:close/>
                <a:moveTo>
                  <a:pt x="1507" y="5455"/>
                </a:moveTo>
                <a:lnTo>
                  <a:pt x="1506" y="5463"/>
                </a:lnTo>
                <a:lnTo>
                  <a:pt x="1508" y="5469"/>
                </a:lnTo>
                <a:lnTo>
                  <a:pt x="1513" y="5474"/>
                </a:lnTo>
                <a:lnTo>
                  <a:pt x="1521" y="5475"/>
                </a:lnTo>
                <a:lnTo>
                  <a:pt x="1530" y="5474"/>
                </a:lnTo>
                <a:lnTo>
                  <a:pt x="1538" y="5469"/>
                </a:lnTo>
                <a:lnTo>
                  <a:pt x="1544" y="5463"/>
                </a:lnTo>
                <a:lnTo>
                  <a:pt x="1548" y="5455"/>
                </a:lnTo>
                <a:lnTo>
                  <a:pt x="1549" y="5447"/>
                </a:lnTo>
                <a:lnTo>
                  <a:pt x="1547" y="5440"/>
                </a:lnTo>
                <a:lnTo>
                  <a:pt x="1542" y="5436"/>
                </a:lnTo>
                <a:lnTo>
                  <a:pt x="1535" y="5434"/>
                </a:lnTo>
                <a:lnTo>
                  <a:pt x="1526" y="5436"/>
                </a:lnTo>
                <a:lnTo>
                  <a:pt x="1517" y="5440"/>
                </a:lnTo>
                <a:lnTo>
                  <a:pt x="1511" y="5447"/>
                </a:lnTo>
                <a:lnTo>
                  <a:pt x="1507" y="5455"/>
                </a:lnTo>
                <a:close/>
                <a:moveTo>
                  <a:pt x="1460" y="5603"/>
                </a:moveTo>
                <a:lnTo>
                  <a:pt x="1459" y="5610"/>
                </a:lnTo>
                <a:lnTo>
                  <a:pt x="1461" y="5617"/>
                </a:lnTo>
                <a:lnTo>
                  <a:pt x="1466" y="5621"/>
                </a:lnTo>
                <a:lnTo>
                  <a:pt x="1473" y="5623"/>
                </a:lnTo>
                <a:lnTo>
                  <a:pt x="1483" y="5621"/>
                </a:lnTo>
                <a:lnTo>
                  <a:pt x="1490" y="5617"/>
                </a:lnTo>
                <a:lnTo>
                  <a:pt x="1497" y="5610"/>
                </a:lnTo>
                <a:lnTo>
                  <a:pt x="1501" y="5603"/>
                </a:lnTo>
                <a:lnTo>
                  <a:pt x="1502" y="5595"/>
                </a:lnTo>
                <a:lnTo>
                  <a:pt x="1499" y="5588"/>
                </a:lnTo>
                <a:lnTo>
                  <a:pt x="1494" y="5584"/>
                </a:lnTo>
                <a:lnTo>
                  <a:pt x="1487" y="5583"/>
                </a:lnTo>
                <a:lnTo>
                  <a:pt x="1479" y="5584"/>
                </a:lnTo>
                <a:lnTo>
                  <a:pt x="1470" y="5588"/>
                </a:lnTo>
                <a:lnTo>
                  <a:pt x="1464" y="5595"/>
                </a:lnTo>
                <a:lnTo>
                  <a:pt x="1460" y="5603"/>
                </a:lnTo>
                <a:close/>
                <a:moveTo>
                  <a:pt x="1413" y="5750"/>
                </a:moveTo>
                <a:lnTo>
                  <a:pt x="1412" y="5758"/>
                </a:lnTo>
                <a:lnTo>
                  <a:pt x="1414" y="5764"/>
                </a:lnTo>
                <a:lnTo>
                  <a:pt x="1419" y="5768"/>
                </a:lnTo>
                <a:lnTo>
                  <a:pt x="1426" y="5771"/>
                </a:lnTo>
                <a:lnTo>
                  <a:pt x="1435" y="5768"/>
                </a:lnTo>
                <a:lnTo>
                  <a:pt x="1443" y="5764"/>
                </a:lnTo>
                <a:lnTo>
                  <a:pt x="1449" y="5758"/>
                </a:lnTo>
                <a:lnTo>
                  <a:pt x="1453" y="5750"/>
                </a:lnTo>
                <a:lnTo>
                  <a:pt x="1454" y="5742"/>
                </a:lnTo>
                <a:lnTo>
                  <a:pt x="1452" y="5736"/>
                </a:lnTo>
                <a:lnTo>
                  <a:pt x="1447" y="5732"/>
                </a:lnTo>
                <a:lnTo>
                  <a:pt x="1440" y="5730"/>
                </a:lnTo>
                <a:lnTo>
                  <a:pt x="1432" y="5732"/>
                </a:lnTo>
                <a:lnTo>
                  <a:pt x="1423" y="5736"/>
                </a:lnTo>
                <a:lnTo>
                  <a:pt x="1417" y="5742"/>
                </a:lnTo>
                <a:lnTo>
                  <a:pt x="1413" y="5750"/>
                </a:lnTo>
                <a:close/>
                <a:moveTo>
                  <a:pt x="1365" y="5897"/>
                </a:moveTo>
                <a:lnTo>
                  <a:pt x="1364" y="5905"/>
                </a:lnTo>
                <a:lnTo>
                  <a:pt x="1367" y="5912"/>
                </a:lnTo>
                <a:lnTo>
                  <a:pt x="1372" y="5916"/>
                </a:lnTo>
                <a:lnTo>
                  <a:pt x="1379" y="5918"/>
                </a:lnTo>
                <a:lnTo>
                  <a:pt x="1388" y="5916"/>
                </a:lnTo>
                <a:lnTo>
                  <a:pt x="1395" y="5912"/>
                </a:lnTo>
                <a:lnTo>
                  <a:pt x="1402" y="5905"/>
                </a:lnTo>
                <a:lnTo>
                  <a:pt x="1406" y="5897"/>
                </a:lnTo>
                <a:lnTo>
                  <a:pt x="1406" y="5890"/>
                </a:lnTo>
                <a:lnTo>
                  <a:pt x="1404" y="5883"/>
                </a:lnTo>
                <a:lnTo>
                  <a:pt x="1399" y="5879"/>
                </a:lnTo>
                <a:lnTo>
                  <a:pt x="1392" y="5878"/>
                </a:lnTo>
                <a:lnTo>
                  <a:pt x="1384" y="5879"/>
                </a:lnTo>
                <a:lnTo>
                  <a:pt x="1376" y="5883"/>
                </a:lnTo>
                <a:lnTo>
                  <a:pt x="1369" y="5890"/>
                </a:lnTo>
                <a:lnTo>
                  <a:pt x="1365" y="5897"/>
                </a:lnTo>
                <a:close/>
                <a:moveTo>
                  <a:pt x="1318" y="6045"/>
                </a:moveTo>
                <a:lnTo>
                  <a:pt x="1317" y="6053"/>
                </a:lnTo>
                <a:lnTo>
                  <a:pt x="1320" y="6059"/>
                </a:lnTo>
                <a:lnTo>
                  <a:pt x="1324" y="6063"/>
                </a:lnTo>
                <a:lnTo>
                  <a:pt x="1331" y="6065"/>
                </a:lnTo>
                <a:lnTo>
                  <a:pt x="1340" y="6063"/>
                </a:lnTo>
                <a:lnTo>
                  <a:pt x="1348" y="6059"/>
                </a:lnTo>
                <a:lnTo>
                  <a:pt x="1354" y="6053"/>
                </a:lnTo>
                <a:lnTo>
                  <a:pt x="1358" y="6045"/>
                </a:lnTo>
                <a:lnTo>
                  <a:pt x="1359" y="6037"/>
                </a:lnTo>
                <a:lnTo>
                  <a:pt x="1357" y="6031"/>
                </a:lnTo>
                <a:lnTo>
                  <a:pt x="1352" y="6027"/>
                </a:lnTo>
                <a:lnTo>
                  <a:pt x="1345" y="6025"/>
                </a:lnTo>
                <a:lnTo>
                  <a:pt x="1337" y="6027"/>
                </a:lnTo>
                <a:lnTo>
                  <a:pt x="1328" y="6031"/>
                </a:lnTo>
                <a:lnTo>
                  <a:pt x="1322" y="6037"/>
                </a:lnTo>
                <a:lnTo>
                  <a:pt x="1318" y="6045"/>
                </a:lnTo>
                <a:close/>
                <a:moveTo>
                  <a:pt x="1271" y="6193"/>
                </a:moveTo>
                <a:lnTo>
                  <a:pt x="1271" y="6200"/>
                </a:lnTo>
                <a:lnTo>
                  <a:pt x="1273" y="6206"/>
                </a:lnTo>
                <a:lnTo>
                  <a:pt x="1277" y="6210"/>
                </a:lnTo>
                <a:lnTo>
                  <a:pt x="1284" y="6212"/>
                </a:lnTo>
                <a:lnTo>
                  <a:pt x="1293" y="6210"/>
                </a:lnTo>
                <a:lnTo>
                  <a:pt x="1300" y="6206"/>
                </a:lnTo>
                <a:lnTo>
                  <a:pt x="1306" y="6200"/>
                </a:lnTo>
                <a:lnTo>
                  <a:pt x="1310" y="6193"/>
                </a:lnTo>
                <a:lnTo>
                  <a:pt x="1311" y="6185"/>
                </a:lnTo>
                <a:lnTo>
                  <a:pt x="1309" y="6179"/>
                </a:lnTo>
                <a:lnTo>
                  <a:pt x="1304" y="6175"/>
                </a:lnTo>
                <a:lnTo>
                  <a:pt x="1297" y="6173"/>
                </a:lnTo>
                <a:lnTo>
                  <a:pt x="1289" y="6175"/>
                </a:lnTo>
                <a:lnTo>
                  <a:pt x="1281" y="6179"/>
                </a:lnTo>
                <a:lnTo>
                  <a:pt x="1275" y="6185"/>
                </a:lnTo>
                <a:lnTo>
                  <a:pt x="1271" y="6193"/>
                </a:lnTo>
                <a:close/>
                <a:moveTo>
                  <a:pt x="1224" y="6340"/>
                </a:moveTo>
                <a:lnTo>
                  <a:pt x="1224" y="6348"/>
                </a:lnTo>
                <a:lnTo>
                  <a:pt x="1226" y="6353"/>
                </a:lnTo>
                <a:lnTo>
                  <a:pt x="1230" y="6357"/>
                </a:lnTo>
                <a:lnTo>
                  <a:pt x="1237" y="6359"/>
                </a:lnTo>
                <a:lnTo>
                  <a:pt x="1246" y="6357"/>
                </a:lnTo>
                <a:lnTo>
                  <a:pt x="1253" y="6353"/>
                </a:lnTo>
                <a:lnTo>
                  <a:pt x="1259" y="6348"/>
                </a:lnTo>
                <a:lnTo>
                  <a:pt x="1262" y="6340"/>
                </a:lnTo>
                <a:lnTo>
                  <a:pt x="1263" y="6333"/>
                </a:lnTo>
                <a:lnTo>
                  <a:pt x="1261" y="6326"/>
                </a:lnTo>
                <a:lnTo>
                  <a:pt x="1256" y="6322"/>
                </a:lnTo>
                <a:lnTo>
                  <a:pt x="1250" y="6321"/>
                </a:lnTo>
                <a:lnTo>
                  <a:pt x="1242" y="6322"/>
                </a:lnTo>
                <a:lnTo>
                  <a:pt x="1234" y="6326"/>
                </a:lnTo>
                <a:lnTo>
                  <a:pt x="1228" y="6333"/>
                </a:lnTo>
                <a:lnTo>
                  <a:pt x="1224" y="6340"/>
                </a:lnTo>
                <a:close/>
                <a:moveTo>
                  <a:pt x="1177" y="6488"/>
                </a:moveTo>
                <a:lnTo>
                  <a:pt x="1177" y="6495"/>
                </a:lnTo>
                <a:lnTo>
                  <a:pt x="1179" y="6500"/>
                </a:lnTo>
                <a:lnTo>
                  <a:pt x="1183" y="6504"/>
                </a:lnTo>
                <a:lnTo>
                  <a:pt x="1190" y="6506"/>
                </a:lnTo>
                <a:lnTo>
                  <a:pt x="1198" y="6504"/>
                </a:lnTo>
                <a:lnTo>
                  <a:pt x="1205" y="6500"/>
                </a:lnTo>
                <a:lnTo>
                  <a:pt x="1211" y="6495"/>
                </a:lnTo>
                <a:lnTo>
                  <a:pt x="1215" y="6488"/>
                </a:lnTo>
                <a:lnTo>
                  <a:pt x="1215" y="6481"/>
                </a:lnTo>
                <a:lnTo>
                  <a:pt x="1213" y="6475"/>
                </a:lnTo>
                <a:lnTo>
                  <a:pt x="1209" y="6471"/>
                </a:lnTo>
                <a:lnTo>
                  <a:pt x="1202" y="6470"/>
                </a:lnTo>
                <a:lnTo>
                  <a:pt x="1195" y="6471"/>
                </a:lnTo>
                <a:lnTo>
                  <a:pt x="1187" y="6475"/>
                </a:lnTo>
                <a:lnTo>
                  <a:pt x="1181" y="6481"/>
                </a:lnTo>
                <a:lnTo>
                  <a:pt x="1177" y="6488"/>
                </a:lnTo>
                <a:close/>
                <a:moveTo>
                  <a:pt x="1131" y="6635"/>
                </a:moveTo>
                <a:lnTo>
                  <a:pt x="1130" y="6642"/>
                </a:lnTo>
                <a:lnTo>
                  <a:pt x="1132" y="6648"/>
                </a:lnTo>
                <a:lnTo>
                  <a:pt x="1136" y="6651"/>
                </a:lnTo>
                <a:lnTo>
                  <a:pt x="1142" y="6653"/>
                </a:lnTo>
                <a:lnTo>
                  <a:pt x="1151" y="6651"/>
                </a:lnTo>
                <a:lnTo>
                  <a:pt x="1158" y="6648"/>
                </a:lnTo>
                <a:lnTo>
                  <a:pt x="1163" y="6642"/>
                </a:lnTo>
                <a:lnTo>
                  <a:pt x="1167" y="6635"/>
                </a:lnTo>
                <a:lnTo>
                  <a:pt x="1168" y="6628"/>
                </a:lnTo>
                <a:lnTo>
                  <a:pt x="1166" y="6623"/>
                </a:lnTo>
                <a:lnTo>
                  <a:pt x="1161" y="6619"/>
                </a:lnTo>
                <a:lnTo>
                  <a:pt x="1155" y="6618"/>
                </a:lnTo>
                <a:lnTo>
                  <a:pt x="1147" y="6619"/>
                </a:lnTo>
                <a:lnTo>
                  <a:pt x="1140" y="6623"/>
                </a:lnTo>
                <a:lnTo>
                  <a:pt x="1134" y="6628"/>
                </a:lnTo>
                <a:lnTo>
                  <a:pt x="1131" y="6635"/>
                </a:lnTo>
                <a:close/>
                <a:moveTo>
                  <a:pt x="1084" y="6782"/>
                </a:moveTo>
                <a:lnTo>
                  <a:pt x="1083" y="6789"/>
                </a:lnTo>
                <a:lnTo>
                  <a:pt x="1085" y="6795"/>
                </a:lnTo>
                <a:lnTo>
                  <a:pt x="1089" y="6799"/>
                </a:lnTo>
                <a:lnTo>
                  <a:pt x="1095" y="6801"/>
                </a:lnTo>
                <a:lnTo>
                  <a:pt x="1103" y="6799"/>
                </a:lnTo>
                <a:lnTo>
                  <a:pt x="1110" y="6795"/>
                </a:lnTo>
                <a:lnTo>
                  <a:pt x="1115" y="6789"/>
                </a:lnTo>
                <a:lnTo>
                  <a:pt x="1119" y="6782"/>
                </a:lnTo>
                <a:lnTo>
                  <a:pt x="1120" y="6776"/>
                </a:lnTo>
                <a:lnTo>
                  <a:pt x="1118" y="6770"/>
                </a:lnTo>
                <a:lnTo>
                  <a:pt x="1114" y="6767"/>
                </a:lnTo>
                <a:lnTo>
                  <a:pt x="1107" y="6765"/>
                </a:lnTo>
                <a:lnTo>
                  <a:pt x="1100" y="6767"/>
                </a:lnTo>
                <a:lnTo>
                  <a:pt x="1092" y="6770"/>
                </a:lnTo>
                <a:lnTo>
                  <a:pt x="1087" y="6776"/>
                </a:lnTo>
                <a:lnTo>
                  <a:pt x="1084" y="6782"/>
                </a:lnTo>
                <a:close/>
                <a:moveTo>
                  <a:pt x="1037" y="6930"/>
                </a:moveTo>
                <a:lnTo>
                  <a:pt x="1036" y="6936"/>
                </a:lnTo>
                <a:lnTo>
                  <a:pt x="1038" y="6943"/>
                </a:lnTo>
                <a:lnTo>
                  <a:pt x="1042" y="6946"/>
                </a:lnTo>
                <a:lnTo>
                  <a:pt x="1049" y="6948"/>
                </a:lnTo>
                <a:lnTo>
                  <a:pt x="1056" y="6946"/>
                </a:lnTo>
                <a:lnTo>
                  <a:pt x="1062" y="6943"/>
                </a:lnTo>
                <a:lnTo>
                  <a:pt x="1068" y="6936"/>
                </a:lnTo>
                <a:lnTo>
                  <a:pt x="1071" y="6930"/>
                </a:lnTo>
                <a:lnTo>
                  <a:pt x="1072" y="6923"/>
                </a:lnTo>
                <a:lnTo>
                  <a:pt x="1070" y="6918"/>
                </a:lnTo>
                <a:lnTo>
                  <a:pt x="1066" y="6914"/>
                </a:lnTo>
                <a:lnTo>
                  <a:pt x="1060" y="6913"/>
                </a:lnTo>
                <a:lnTo>
                  <a:pt x="1053" y="6914"/>
                </a:lnTo>
                <a:lnTo>
                  <a:pt x="1045" y="6918"/>
                </a:lnTo>
                <a:lnTo>
                  <a:pt x="1040" y="6923"/>
                </a:lnTo>
                <a:lnTo>
                  <a:pt x="1037" y="6930"/>
                </a:lnTo>
                <a:close/>
                <a:moveTo>
                  <a:pt x="990" y="7078"/>
                </a:moveTo>
                <a:lnTo>
                  <a:pt x="989" y="7085"/>
                </a:lnTo>
                <a:lnTo>
                  <a:pt x="991" y="7090"/>
                </a:lnTo>
                <a:lnTo>
                  <a:pt x="995" y="7093"/>
                </a:lnTo>
                <a:lnTo>
                  <a:pt x="1002" y="7095"/>
                </a:lnTo>
                <a:lnTo>
                  <a:pt x="1009" y="7093"/>
                </a:lnTo>
                <a:lnTo>
                  <a:pt x="1015" y="7090"/>
                </a:lnTo>
                <a:lnTo>
                  <a:pt x="1020" y="7085"/>
                </a:lnTo>
                <a:lnTo>
                  <a:pt x="1023" y="7078"/>
                </a:lnTo>
                <a:lnTo>
                  <a:pt x="1024" y="7071"/>
                </a:lnTo>
                <a:lnTo>
                  <a:pt x="1022" y="7066"/>
                </a:lnTo>
                <a:lnTo>
                  <a:pt x="1018" y="7062"/>
                </a:lnTo>
                <a:lnTo>
                  <a:pt x="1012" y="7061"/>
                </a:lnTo>
                <a:lnTo>
                  <a:pt x="1005" y="7062"/>
                </a:lnTo>
                <a:lnTo>
                  <a:pt x="998" y="7066"/>
                </a:lnTo>
                <a:lnTo>
                  <a:pt x="993" y="7071"/>
                </a:lnTo>
                <a:lnTo>
                  <a:pt x="990" y="7078"/>
                </a:lnTo>
                <a:close/>
                <a:moveTo>
                  <a:pt x="943" y="7226"/>
                </a:moveTo>
                <a:lnTo>
                  <a:pt x="942" y="7232"/>
                </a:lnTo>
                <a:lnTo>
                  <a:pt x="944" y="7237"/>
                </a:lnTo>
                <a:lnTo>
                  <a:pt x="948" y="7240"/>
                </a:lnTo>
                <a:lnTo>
                  <a:pt x="954" y="7242"/>
                </a:lnTo>
                <a:lnTo>
                  <a:pt x="961" y="7240"/>
                </a:lnTo>
                <a:lnTo>
                  <a:pt x="967" y="7237"/>
                </a:lnTo>
                <a:lnTo>
                  <a:pt x="972" y="7232"/>
                </a:lnTo>
                <a:lnTo>
                  <a:pt x="976" y="7226"/>
                </a:lnTo>
                <a:lnTo>
                  <a:pt x="976" y="7219"/>
                </a:lnTo>
                <a:lnTo>
                  <a:pt x="975" y="7213"/>
                </a:lnTo>
                <a:lnTo>
                  <a:pt x="971" y="7210"/>
                </a:lnTo>
                <a:lnTo>
                  <a:pt x="965" y="7209"/>
                </a:lnTo>
                <a:lnTo>
                  <a:pt x="958" y="7210"/>
                </a:lnTo>
                <a:lnTo>
                  <a:pt x="951" y="7213"/>
                </a:lnTo>
                <a:lnTo>
                  <a:pt x="946" y="7219"/>
                </a:lnTo>
                <a:lnTo>
                  <a:pt x="943" y="7226"/>
                </a:lnTo>
                <a:close/>
                <a:moveTo>
                  <a:pt x="896" y="7373"/>
                </a:moveTo>
                <a:lnTo>
                  <a:pt x="895" y="7379"/>
                </a:lnTo>
                <a:lnTo>
                  <a:pt x="897" y="7384"/>
                </a:lnTo>
                <a:lnTo>
                  <a:pt x="901" y="7387"/>
                </a:lnTo>
                <a:lnTo>
                  <a:pt x="907" y="7389"/>
                </a:lnTo>
                <a:lnTo>
                  <a:pt x="914" y="7387"/>
                </a:lnTo>
                <a:lnTo>
                  <a:pt x="920" y="7384"/>
                </a:lnTo>
                <a:lnTo>
                  <a:pt x="925" y="7379"/>
                </a:lnTo>
                <a:lnTo>
                  <a:pt x="928" y="7373"/>
                </a:lnTo>
                <a:lnTo>
                  <a:pt x="929" y="7367"/>
                </a:lnTo>
                <a:lnTo>
                  <a:pt x="927" y="7362"/>
                </a:lnTo>
                <a:lnTo>
                  <a:pt x="923" y="7359"/>
                </a:lnTo>
                <a:lnTo>
                  <a:pt x="917" y="7356"/>
                </a:lnTo>
                <a:lnTo>
                  <a:pt x="911" y="7359"/>
                </a:lnTo>
                <a:lnTo>
                  <a:pt x="904" y="7362"/>
                </a:lnTo>
                <a:lnTo>
                  <a:pt x="899" y="7367"/>
                </a:lnTo>
                <a:lnTo>
                  <a:pt x="896" y="7373"/>
                </a:lnTo>
                <a:close/>
                <a:moveTo>
                  <a:pt x="849" y="7520"/>
                </a:moveTo>
                <a:lnTo>
                  <a:pt x="848" y="7526"/>
                </a:lnTo>
                <a:lnTo>
                  <a:pt x="850" y="7531"/>
                </a:lnTo>
                <a:lnTo>
                  <a:pt x="854" y="7534"/>
                </a:lnTo>
                <a:lnTo>
                  <a:pt x="860" y="7535"/>
                </a:lnTo>
                <a:lnTo>
                  <a:pt x="866" y="7534"/>
                </a:lnTo>
                <a:lnTo>
                  <a:pt x="872" y="7531"/>
                </a:lnTo>
                <a:lnTo>
                  <a:pt x="877" y="7526"/>
                </a:lnTo>
                <a:lnTo>
                  <a:pt x="880" y="7520"/>
                </a:lnTo>
                <a:lnTo>
                  <a:pt x="880" y="7515"/>
                </a:lnTo>
                <a:lnTo>
                  <a:pt x="879" y="7510"/>
                </a:lnTo>
                <a:lnTo>
                  <a:pt x="875" y="7507"/>
                </a:lnTo>
                <a:lnTo>
                  <a:pt x="870" y="7506"/>
                </a:lnTo>
                <a:lnTo>
                  <a:pt x="863" y="7507"/>
                </a:lnTo>
                <a:lnTo>
                  <a:pt x="857" y="7510"/>
                </a:lnTo>
                <a:lnTo>
                  <a:pt x="852" y="7515"/>
                </a:lnTo>
                <a:lnTo>
                  <a:pt x="849" y="7520"/>
                </a:lnTo>
                <a:close/>
                <a:moveTo>
                  <a:pt x="802" y="7668"/>
                </a:moveTo>
                <a:lnTo>
                  <a:pt x="801" y="7673"/>
                </a:lnTo>
                <a:lnTo>
                  <a:pt x="803" y="7678"/>
                </a:lnTo>
                <a:lnTo>
                  <a:pt x="807" y="7681"/>
                </a:lnTo>
                <a:lnTo>
                  <a:pt x="813" y="7682"/>
                </a:lnTo>
                <a:lnTo>
                  <a:pt x="819" y="7681"/>
                </a:lnTo>
                <a:lnTo>
                  <a:pt x="824" y="7678"/>
                </a:lnTo>
                <a:lnTo>
                  <a:pt x="829" y="7673"/>
                </a:lnTo>
                <a:lnTo>
                  <a:pt x="832" y="7668"/>
                </a:lnTo>
                <a:lnTo>
                  <a:pt x="833" y="7662"/>
                </a:lnTo>
                <a:lnTo>
                  <a:pt x="831" y="7657"/>
                </a:lnTo>
                <a:lnTo>
                  <a:pt x="827" y="7654"/>
                </a:lnTo>
                <a:lnTo>
                  <a:pt x="822" y="7653"/>
                </a:lnTo>
                <a:lnTo>
                  <a:pt x="816" y="7654"/>
                </a:lnTo>
                <a:lnTo>
                  <a:pt x="810" y="7657"/>
                </a:lnTo>
                <a:lnTo>
                  <a:pt x="805" y="7662"/>
                </a:lnTo>
                <a:lnTo>
                  <a:pt x="802" y="7668"/>
                </a:lnTo>
                <a:close/>
                <a:moveTo>
                  <a:pt x="756" y="7815"/>
                </a:moveTo>
                <a:lnTo>
                  <a:pt x="755" y="7820"/>
                </a:lnTo>
                <a:lnTo>
                  <a:pt x="756" y="7826"/>
                </a:lnTo>
                <a:lnTo>
                  <a:pt x="760" y="7829"/>
                </a:lnTo>
                <a:lnTo>
                  <a:pt x="766" y="7830"/>
                </a:lnTo>
                <a:lnTo>
                  <a:pt x="771" y="7829"/>
                </a:lnTo>
                <a:lnTo>
                  <a:pt x="777" y="7826"/>
                </a:lnTo>
                <a:lnTo>
                  <a:pt x="781" y="7820"/>
                </a:lnTo>
                <a:lnTo>
                  <a:pt x="784" y="7815"/>
                </a:lnTo>
                <a:lnTo>
                  <a:pt x="784" y="7810"/>
                </a:lnTo>
                <a:lnTo>
                  <a:pt x="783" y="7805"/>
                </a:lnTo>
                <a:lnTo>
                  <a:pt x="779" y="7802"/>
                </a:lnTo>
                <a:lnTo>
                  <a:pt x="775" y="7801"/>
                </a:lnTo>
                <a:lnTo>
                  <a:pt x="769" y="7802"/>
                </a:lnTo>
                <a:lnTo>
                  <a:pt x="764" y="7805"/>
                </a:lnTo>
                <a:lnTo>
                  <a:pt x="758" y="7810"/>
                </a:lnTo>
                <a:lnTo>
                  <a:pt x="756" y="7815"/>
                </a:lnTo>
                <a:close/>
                <a:moveTo>
                  <a:pt x="709" y="7962"/>
                </a:moveTo>
                <a:lnTo>
                  <a:pt x="708" y="7969"/>
                </a:lnTo>
                <a:lnTo>
                  <a:pt x="709" y="7973"/>
                </a:lnTo>
                <a:lnTo>
                  <a:pt x="713" y="7976"/>
                </a:lnTo>
                <a:lnTo>
                  <a:pt x="719" y="7977"/>
                </a:lnTo>
                <a:lnTo>
                  <a:pt x="724" y="7976"/>
                </a:lnTo>
                <a:lnTo>
                  <a:pt x="729" y="7973"/>
                </a:lnTo>
                <a:lnTo>
                  <a:pt x="733" y="7969"/>
                </a:lnTo>
                <a:lnTo>
                  <a:pt x="736" y="7962"/>
                </a:lnTo>
                <a:lnTo>
                  <a:pt x="737" y="7957"/>
                </a:lnTo>
                <a:lnTo>
                  <a:pt x="735" y="7953"/>
                </a:lnTo>
                <a:lnTo>
                  <a:pt x="732" y="7950"/>
                </a:lnTo>
                <a:lnTo>
                  <a:pt x="727" y="7949"/>
                </a:lnTo>
                <a:lnTo>
                  <a:pt x="722" y="7950"/>
                </a:lnTo>
                <a:lnTo>
                  <a:pt x="715" y="7953"/>
                </a:lnTo>
                <a:lnTo>
                  <a:pt x="711" y="7957"/>
                </a:lnTo>
                <a:lnTo>
                  <a:pt x="709" y="7962"/>
                </a:lnTo>
                <a:close/>
                <a:moveTo>
                  <a:pt x="662" y="8111"/>
                </a:moveTo>
                <a:lnTo>
                  <a:pt x="661" y="8116"/>
                </a:lnTo>
                <a:lnTo>
                  <a:pt x="663" y="8120"/>
                </a:lnTo>
                <a:lnTo>
                  <a:pt x="666" y="8122"/>
                </a:lnTo>
                <a:lnTo>
                  <a:pt x="671" y="8123"/>
                </a:lnTo>
                <a:lnTo>
                  <a:pt x="677" y="8122"/>
                </a:lnTo>
                <a:lnTo>
                  <a:pt x="681" y="8120"/>
                </a:lnTo>
                <a:lnTo>
                  <a:pt x="685" y="8116"/>
                </a:lnTo>
                <a:lnTo>
                  <a:pt x="688" y="8111"/>
                </a:lnTo>
                <a:lnTo>
                  <a:pt x="688" y="8106"/>
                </a:lnTo>
                <a:lnTo>
                  <a:pt x="687" y="8101"/>
                </a:lnTo>
                <a:lnTo>
                  <a:pt x="684" y="8098"/>
                </a:lnTo>
                <a:lnTo>
                  <a:pt x="679" y="8097"/>
                </a:lnTo>
                <a:lnTo>
                  <a:pt x="674" y="8098"/>
                </a:lnTo>
                <a:lnTo>
                  <a:pt x="669" y="8101"/>
                </a:lnTo>
                <a:lnTo>
                  <a:pt x="665" y="8106"/>
                </a:lnTo>
                <a:lnTo>
                  <a:pt x="662" y="8111"/>
                </a:lnTo>
                <a:close/>
                <a:moveTo>
                  <a:pt x="615" y="8258"/>
                </a:moveTo>
                <a:lnTo>
                  <a:pt x="614" y="8263"/>
                </a:lnTo>
                <a:lnTo>
                  <a:pt x="616" y="8267"/>
                </a:lnTo>
                <a:lnTo>
                  <a:pt x="619" y="8269"/>
                </a:lnTo>
                <a:lnTo>
                  <a:pt x="624" y="8270"/>
                </a:lnTo>
                <a:lnTo>
                  <a:pt x="629" y="8269"/>
                </a:lnTo>
                <a:lnTo>
                  <a:pt x="634" y="8267"/>
                </a:lnTo>
                <a:lnTo>
                  <a:pt x="638" y="8263"/>
                </a:lnTo>
                <a:lnTo>
                  <a:pt x="640" y="8258"/>
                </a:lnTo>
                <a:lnTo>
                  <a:pt x="641" y="8253"/>
                </a:lnTo>
                <a:lnTo>
                  <a:pt x="639" y="8250"/>
                </a:lnTo>
                <a:lnTo>
                  <a:pt x="636" y="8247"/>
                </a:lnTo>
                <a:lnTo>
                  <a:pt x="632" y="8246"/>
                </a:lnTo>
                <a:lnTo>
                  <a:pt x="627" y="8247"/>
                </a:lnTo>
                <a:lnTo>
                  <a:pt x="622" y="8250"/>
                </a:lnTo>
                <a:lnTo>
                  <a:pt x="617" y="8253"/>
                </a:lnTo>
                <a:lnTo>
                  <a:pt x="615" y="8258"/>
                </a:lnTo>
                <a:close/>
                <a:moveTo>
                  <a:pt x="568" y="8405"/>
                </a:moveTo>
                <a:lnTo>
                  <a:pt x="568" y="8410"/>
                </a:lnTo>
                <a:lnTo>
                  <a:pt x="569" y="8413"/>
                </a:lnTo>
                <a:lnTo>
                  <a:pt x="572" y="8416"/>
                </a:lnTo>
                <a:lnTo>
                  <a:pt x="577" y="8417"/>
                </a:lnTo>
                <a:lnTo>
                  <a:pt x="582" y="8416"/>
                </a:lnTo>
                <a:lnTo>
                  <a:pt x="586" y="8413"/>
                </a:lnTo>
                <a:lnTo>
                  <a:pt x="590" y="8410"/>
                </a:lnTo>
                <a:lnTo>
                  <a:pt x="592" y="8405"/>
                </a:lnTo>
                <a:lnTo>
                  <a:pt x="592" y="8401"/>
                </a:lnTo>
                <a:lnTo>
                  <a:pt x="591" y="8398"/>
                </a:lnTo>
                <a:lnTo>
                  <a:pt x="588" y="8395"/>
                </a:lnTo>
                <a:lnTo>
                  <a:pt x="584" y="8394"/>
                </a:lnTo>
                <a:lnTo>
                  <a:pt x="580" y="8395"/>
                </a:lnTo>
                <a:lnTo>
                  <a:pt x="575" y="8398"/>
                </a:lnTo>
                <a:lnTo>
                  <a:pt x="571" y="8401"/>
                </a:lnTo>
                <a:lnTo>
                  <a:pt x="568" y="8405"/>
                </a:lnTo>
                <a:close/>
                <a:moveTo>
                  <a:pt x="522" y="8553"/>
                </a:moveTo>
                <a:lnTo>
                  <a:pt x="521" y="8557"/>
                </a:lnTo>
                <a:lnTo>
                  <a:pt x="523" y="8560"/>
                </a:lnTo>
                <a:lnTo>
                  <a:pt x="525" y="8562"/>
                </a:lnTo>
                <a:lnTo>
                  <a:pt x="530" y="8563"/>
                </a:lnTo>
                <a:lnTo>
                  <a:pt x="534" y="8562"/>
                </a:lnTo>
                <a:lnTo>
                  <a:pt x="538" y="8560"/>
                </a:lnTo>
                <a:lnTo>
                  <a:pt x="542" y="8557"/>
                </a:lnTo>
                <a:lnTo>
                  <a:pt x="544" y="8553"/>
                </a:lnTo>
                <a:lnTo>
                  <a:pt x="544" y="8549"/>
                </a:lnTo>
                <a:lnTo>
                  <a:pt x="543" y="8546"/>
                </a:lnTo>
                <a:lnTo>
                  <a:pt x="540" y="8543"/>
                </a:lnTo>
                <a:lnTo>
                  <a:pt x="537" y="8542"/>
                </a:lnTo>
                <a:lnTo>
                  <a:pt x="532" y="8543"/>
                </a:lnTo>
                <a:lnTo>
                  <a:pt x="528" y="8546"/>
                </a:lnTo>
                <a:lnTo>
                  <a:pt x="524" y="8549"/>
                </a:lnTo>
                <a:lnTo>
                  <a:pt x="522" y="8553"/>
                </a:lnTo>
                <a:close/>
                <a:moveTo>
                  <a:pt x="475" y="8700"/>
                </a:moveTo>
                <a:lnTo>
                  <a:pt x="474" y="8704"/>
                </a:lnTo>
                <a:lnTo>
                  <a:pt x="476" y="8707"/>
                </a:lnTo>
                <a:lnTo>
                  <a:pt x="479" y="8709"/>
                </a:lnTo>
                <a:lnTo>
                  <a:pt x="483" y="8710"/>
                </a:lnTo>
                <a:lnTo>
                  <a:pt x="487" y="8709"/>
                </a:lnTo>
                <a:lnTo>
                  <a:pt x="491" y="8707"/>
                </a:lnTo>
                <a:lnTo>
                  <a:pt x="494" y="8704"/>
                </a:lnTo>
                <a:lnTo>
                  <a:pt x="496" y="8700"/>
                </a:lnTo>
                <a:lnTo>
                  <a:pt x="496" y="8696"/>
                </a:lnTo>
                <a:lnTo>
                  <a:pt x="495" y="8693"/>
                </a:lnTo>
                <a:lnTo>
                  <a:pt x="493" y="8691"/>
                </a:lnTo>
                <a:lnTo>
                  <a:pt x="489" y="8690"/>
                </a:lnTo>
                <a:lnTo>
                  <a:pt x="485" y="8691"/>
                </a:lnTo>
                <a:lnTo>
                  <a:pt x="481" y="8693"/>
                </a:lnTo>
                <a:lnTo>
                  <a:pt x="477" y="8696"/>
                </a:lnTo>
                <a:lnTo>
                  <a:pt x="475" y="8700"/>
                </a:lnTo>
                <a:close/>
                <a:moveTo>
                  <a:pt x="428" y="8848"/>
                </a:moveTo>
                <a:lnTo>
                  <a:pt x="428" y="8851"/>
                </a:lnTo>
                <a:lnTo>
                  <a:pt x="429" y="8855"/>
                </a:lnTo>
                <a:lnTo>
                  <a:pt x="432" y="8857"/>
                </a:lnTo>
                <a:lnTo>
                  <a:pt x="436" y="8858"/>
                </a:lnTo>
                <a:lnTo>
                  <a:pt x="439" y="8857"/>
                </a:lnTo>
                <a:lnTo>
                  <a:pt x="443" y="8855"/>
                </a:lnTo>
                <a:lnTo>
                  <a:pt x="446" y="8851"/>
                </a:lnTo>
                <a:lnTo>
                  <a:pt x="448" y="8848"/>
                </a:lnTo>
                <a:lnTo>
                  <a:pt x="448" y="8844"/>
                </a:lnTo>
                <a:lnTo>
                  <a:pt x="447" y="8841"/>
                </a:lnTo>
                <a:lnTo>
                  <a:pt x="445" y="8839"/>
                </a:lnTo>
                <a:lnTo>
                  <a:pt x="442" y="8838"/>
                </a:lnTo>
                <a:lnTo>
                  <a:pt x="438" y="8839"/>
                </a:lnTo>
                <a:lnTo>
                  <a:pt x="434" y="8841"/>
                </a:lnTo>
                <a:lnTo>
                  <a:pt x="430" y="8844"/>
                </a:lnTo>
                <a:lnTo>
                  <a:pt x="428" y="8848"/>
                </a:lnTo>
                <a:close/>
                <a:moveTo>
                  <a:pt x="382" y="8996"/>
                </a:moveTo>
                <a:lnTo>
                  <a:pt x="381" y="8999"/>
                </a:lnTo>
                <a:lnTo>
                  <a:pt x="382" y="9002"/>
                </a:lnTo>
                <a:lnTo>
                  <a:pt x="385" y="9004"/>
                </a:lnTo>
                <a:lnTo>
                  <a:pt x="388" y="9004"/>
                </a:lnTo>
                <a:lnTo>
                  <a:pt x="392" y="9004"/>
                </a:lnTo>
                <a:lnTo>
                  <a:pt x="395" y="9002"/>
                </a:lnTo>
                <a:lnTo>
                  <a:pt x="398" y="8999"/>
                </a:lnTo>
                <a:lnTo>
                  <a:pt x="400" y="8996"/>
                </a:lnTo>
                <a:lnTo>
                  <a:pt x="400" y="8993"/>
                </a:lnTo>
                <a:lnTo>
                  <a:pt x="399" y="8989"/>
                </a:lnTo>
                <a:lnTo>
                  <a:pt x="397" y="8987"/>
                </a:lnTo>
                <a:lnTo>
                  <a:pt x="394" y="8987"/>
                </a:lnTo>
                <a:lnTo>
                  <a:pt x="390" y="8987"/>
                </a:lnTo>
                <a:lnTo>
                  <a:pt x="387" y="8989"/>
                </a:lnTo>
                <a:lnTo>
                  <a:pt x="384" y="8993"/>
                </a:lnTo>
                <a:lnTo>
                  <a:pt x="382" y="8996"/>
                </a:lnTo>
                <a:close/>
                <a:moveTo>
                  <a:pt x="351" y="9143"/>
                </a:moveTo>
                <a:lnTo>
                  <a:pt x="352" y="9140"/>
                </a:lnTo>
                <a:lnTo>
                  <a:pt x="351" y="9138"/>
                </a:lnTo>
                <a:lnTo>
                  <a:pt x="349" y="9136"/>
                </a:lnTo>
                <a:lnTo>
                  <a:pt x="346" y="9136"/>
                </a:lnTo>
                <a:lnTo>
                  <a:pt x="343" y="9136"/>
                </a:lnTo>
                <a:lnTo>
                  <a:pt x="340" y="9138"/>
                </a:lnTo>
                <a:lnTo>
                  <a:pt x="338" y="9140"/>
                </a:lnTo>
                <a:lnTo>
                  <a:pt x="335" y="9143"/>
                </a:lnTo>
                <a:lnTo>
                  <a:pt x="335" y="9146"/>
                </a:lnTo>
                <a:lnTo>
                  <a:pt x="337" y="9149"/>
                </a:lnTo>
                <a:lnTo>
                  <a:pt x="339" y="9150"/>
                </a:lnTo>
                <a:lnTo>
                  <a:pt x="341" y="9151"/>
                </a:lnTo>
                <a:lnTo>
                  <a:pt x="345" y="9150"/>
                </a:lnTo>
                <a:lnTo>
                  <a:pt x="347" y="9149"/>
                </a:lnTo>
                <a:lnTo>
                  <a:pt x="350" y="9146"/>
                </a:lnTo>
                <a:lnTo>
                  <a:pt x="351" y="9143"/>
                </a:lnTo>
                <a:close/>
                <a:moveTo>
                  <a:pt x="303" y="9291"/>
                </a:moveTo>
                <a:lnTo>
                  <a:pt x="304" y="9288"/>
                </a:lnTo>
                <a:lnTo>
                  <a:pt x="303" y="9286"/>
                </a:lnTo>
                <a:lnTo>
                  <a:pt x="301" y="9284"/>
                </a:lnTo>
                <a:lnTo>
                  <a:pt x="299" y="9284"/>
                </a:lnTo>
                <a:lnTo>
                  <a:pt x="296" y="9284"/>
                </a:lnTo>
                <a:lnTo>
                  <a:pt x="293" y="9286"/>
                </a:lnTo>
                <a:lnTo>
                  <a:pt x="291" y="9288"/>
                </a:lnTo>
                <a:lnTo>
                  <a:pt x="290" y="9291"/>
                </a:lnTo>
                <a:lnTo>
                  <a:pt x="289" y="9293"/>
                </a:lnTo>
                <a:lnTo>
                  <a:pt x="290" y="9296"/>
                </a:lnTo>
                <a:lnTo>
                  <a:pt x="292" y="9297"/>
                </a:lnTo>
                <a:lnTo>
                  <a:pt x="294" y="9297"/>
                </a:lnTo>
                <a:lnTo>
                  <a:pt x="297" y="9297"/>
                </a:lnTo>
                <a:lnTo>
                  <a:pt x="300" y="9296"/>
                </a:lnTo>
                <a:lnTo>
                  <a:pt x="302" y="9293"/>
                </a:lnTo>
                <a:lnTo>
                  <a:pt x="303" y="9291"/>
                </a:lnTo>
                <a:close/>
                <a:moveTo>
                  <a:pt x="255" y="9438"/>
                </a:moveTo>
                <a:lnTo>
                  <a:pt x="255" y="9436"/>
                </a:lnTo>
                <a:lnTo>
                  <a:pt x="255" y="9434"/>
                </a:lnTo>
                <a:lnTo>
                  <a:pt x="253" y="9433"/>
                </a:lnTo>
                <a:lnTo>
                  <a:pt x="251" y="9432"/>
                </a:lnTo>
                <a:lnTo>
                  <a:pt x="249" y="9433"/>
                </a:lnTo>
                <a:lnTo>
                  <a:pt x="246" y="9434"/>
                </a:lnTo>
                <a:lnTo>
                  <a:pt x="244" y="9436"/>
                </a:lnTo>
                <a:lnTo>
                  <a:pt x="243" y="9438"/>
                </a:lnTo>
                <a:lnTo>
                  <a:pt x="243" y="9440"/>
                </a:lnTo>
                <a:lnTo>
                  <a:pt x="243" y="9442"/>
                </a:lnTo>
                <a:lnTo>
                  <a:pt x="245" y="9444"/>
                </a:lnTo>
                <a:lnTo>
                  <a:pt x="247" y="9444"/>
                </a:lnTo>
                <a:lnTo>
                  <a:pt x="250" y="9444"/>
                </a:lnTo>
                <a:lnTo>
                  <a:pt x="252" y="9442"/>
                </a:lnTo>
                <a:lnTo>
                  <a:pt x="254" y="9440"/>
                </a:lnTo>
                <a:lnTo>
                  <a:pt x="255" y="9438"/>
                </a:lnTo>
                <a:close/>
                <a:moveTo>
                  <a:pt x="207" y="9585"/>
                </a:moveTo>
                <a:lnTo>
                  <a:pt x="207" y="9583"/>
                </a:lnTo>
                <a:lnTo>
                  <a:pt x="207" y="9582"/>
                </a:lnTo>
                <a:lnTo>
                  <a:pt x="205" y="9581"/>
                </a:lnTo>
                <a:lnTo>
                  <a:pt x="203" y="9580"/>
                </a:lnTo>
                <a:lnTo>
                  <a:pt x="201" y="9581"/>
                </a:lnTo>
                <a:lnTo>
                  <a:pt x="199" y="9582"/>
                </a:lnTo>
                <a:lnTo>
                  <a:pt x="198" y="9583"/>
                </a:lnTo>
                <a:lnTo>
                  <a:pt x="196" y="9585"/>
                </a:lnTo>
                <a:lnTo>
                  <a:pt x="196" y="9587"/>
                </a:lnTo>
                <a:lnTo>
                  <a:pt x="197" y="9589"/>
                </a:lnTo>
                <a:lnTo>
                  <a:pt x="198" y="9590"/>
                </a:lnTo>
                <a:lnTo>
                  <a:pt x="200" y="9591"/>
                </a:lnTo>
                <a:lnTo>
                  <a:pt x="202" y="9590"/>
                </a:lnTo>
                <a:lnTo>
                  <a:pt x="204" y="9589"/>
                </a:lnTo>
                <a:lnTo>
                  <a:pt x="206" y="9587"/>
                </a:lnTo>
                <a:lnTo>
                  <a:pt x="207" y="9585"/>
                </a:lnTo>
                <a:close/>
                <a:moveTo>
                  <a:pt x="159" y="9733"/>
                </a:moveTo>
                <a:lnTo>
                  <a:pt x="159" y="9731"/>
                </a:lnTo>
                <a:lnTo>
                  <a:pt x="158" y="9730"/>
                </a:lnTo>
                <a:lnTo>
                  <a:pt x="157" y="9729"/>
                </a:lnTo>
                <a:lnTo>
                  <a:pt x="156" y="9728"/>
                </a:lnTo>
                <a:lnTo>
                  <a:pt x="154" y="9729"/>
                </a:lnTo>
                <a:lnTo>
                  <a:pt x="152" y="9730"/>
                </a:lnTo>
                <a:lnTo>
                  <a:pt x="151" y="9731"/>
                </a:lnTo>
                <a:lnTo>
                  <a:pt x="150" y="9733"/>
                </a:lnTo>
                <a:lnTo>
                  <a:pt x="150" y="9735"/>
                </a:lnTo>
                <a:lnTo>
                  <a:pt x="150" y="9736"/>
                </a:lnTo>
                <a:lnTo>
                  <a:pt x="151" y="9737"/>
                </a:lnTo>
                <a:lnTo>
                  <a:pt x="153" y="9737"/>
                </a:lnTo>
                <a:lnTo>
                  <a:pt x="155" y="9737"/>
                </a:lnTo>
                <a:lnTo>
                  <a:pt x="156" y="9736"/>
                </a:lnTo>
                <a:lnTo>
                  <a:pt x="158" y="9735"/>
                </a:lnTo>
                <a:lnTo>
                  <a:pt x="159" y="9733"/>
                </a:lnTo>
                <a:close/>
                <a:moveTo>
                  <a:pt x="3084" y="147"/>
                </a:moveTo>
                <a:lnTo>
                  <a:pt x="3087" y="146"/>
                </a:lnTo>
                <a:lnTo>
                  <a:pt x="3088" y="144"/>
                </a:lnTo>
                <a:lnTo>
                  <a:pt x="3088" y="143"/>
                </a:lnTo>
                <a:lnTo>
                  <a:pt x="3088" y="142"/>
                </a:lnTo>
                <a:lnTo>
                  <a:pt x="3087" y="141"/>
                </a:lnTo>
                <a:lnTo>
                  <a:pt x="3086" y="141"/>
                </a:lnTo>
                <a:lnTo>
                  <a:pt x="3084" y="142"/>
                </a:lnTo>
                <a:lnTo>
                  <a:pt x="3082" y="144"/>
                </a:lnTo>
                <a:lnTo>
                  <a:pt x="3082" y="145"/>
                </a:lnTo>
                <a:lnTo>
                  <a:pt x="3082" y="146"/>
                </a:lnTo>
                <a:lnTo>
                  <a:pt x="3083" y="147"/>
                </a:lnTo>
                <a:lnTo>
                  <a:pt x="3084" y="147"/>
                </a:lnTo>
                <a:close/>
                <a:moveTo>
                  <a:pt x="3036" y="295"/>
                </a:moveTo>
                <a:lnTo>
                  <a:pt x="3040" y="294"/>
                </a:lnTo>
                <a:lnTo>
                  <a:pt x="3042" y="291"/>
                </a:lnTo>
                <a:lnTo>
                  <a:pt x="3042" y="290"/>
                </a:lnTo>
                <a:lnTo>
                  <a:pt x="3041" y="289"/>
                </a:lnTo>
                <a:lnTo>
                  <a:pt x="3040" y="288"/>
                </a:lnTo>
                <a:lnTo>
                  <a:pt x="3039" y="287"/>
                </a:lnTo>
                <a:lnTo>
                  <a:pt x="3036" y="289"/>
                </a:lnTo>
                <a:lnTo>
                  <a:pt x="3034" y="291"/>
                </a:lnTo>
                <a:lnTo>
                  <a:pt x="3034" y="293"/>
                </a:lnTo>
                <a:lnTo>
                  <a:pt x="3034" y="294"/>
                </a:lnTo>
                <a:lnTo>
                  <a:pt x="3035" y="295"/>
                </a:lnTo>
                <a:lnTo>
                  <a:pt x="3036" y="295"/>
                </a:lnTo>
                <a:close/>
                <a:moveTo>
                  <a:pt x="2989" y="445"/>
                </a:moveTo>
                <a:lnTo>
                  <a:pt x="2991" y="443"/>
                </a:lnTo>
                <a:lnTo>
                  <a:pt x="2993" y="442"/>
                </a:lnTo>
                <a:lnTo>
                  <a:pt x="2994" y="441"/>
                </a:lnTo>
                <a:lnTo>
                  <a:pt x="2995" y="439"/>
                </a:lnTo>
                <a:lnTo>
                  <a:pt x="2995" y="437"/>
                </a:lnTo>
                <a:lnTo>
                  <a:pt x="2995" y="435"/>
                </a:lnTo>
                <a:lnTo>
                  <a:pt x="2994" y="434"/>
                </a:lnTo>
                <a:lnTo>
                  <a:pt x="2992" y="434"/>
                </a:lnTo>
                <a:lnTo>
                  <a:pt x="2990" y="434"/>
                </a:lnTo>
                <a:lnTo>
                  <a:pt x="2988" y="435"/>
                </a:lnTo>
                <a:lnTo>
                  <a:pt x="2987" y="437"/>
                </a:lnTo>
                <a:lnTo>
                  <a:pt x="2986" y="439"/>
                </a:lnTo>
                <a:lnTo>
                  <a:pt x="2985" y="441"/>
                </a:lnTo>
                <a:lnTo>
                  <a:pt x="2986" y="442"/>
                </a:lnTo>
                <a:lnTo>
                  <a:pt x="2987" y="443"/>
                </a:lnTo>
                <a:lnTo>
                  <a:pt x="2989" y="445"/>
                </a:lnTo>
                <a:close/>
                <a:moveTo>
                  <a:pt x="2941" y="592"/>
                </a:moveTo>
                <a:lnTo>
                  <a:pt x="2943" y="592"/>
                </a:lnTo>
                <a:lnTo>
                  <a:pt x="2945" y="591"/>
                </a:lnTo>
                <a:lnTo>
                  <a:pt x="2947" y="589"/>
                </a:lnTo>
                <a:lnTo>
                  <a:pt x="2948" y="587"/>
                </a:lnTo>
                <a:lnTo>
                  <a:pt x="2948" y="585"/>
                </a:lnTo>
                <a:lnTo>
                  <a:pt x="2948" y="582"/>
                </a:lnTo>
                <a:lnTo>
                  <a:pt x="2947" y="581"/>
                </a:lnTo>
                <a:lnTo>
                  <a:pt x="2945" y="581"/>
                </a:lnTo>
                <a:lnTo>
                  <a:pt x="2942" y="581"/>
                </a:lnTo>
                <a:lnTo>
                  <a:pt x="2940" y="582"/>
                </a:lnTo>
                <a:lnTo>
                  <a:pt x="2939" y="585"/>
                </a:lnTo>
                <a:lnTo>
                  <a:pt x="2938" y="587"/>
                </a:lnTo>
                <a:lnTo>
                  <a:pt x="2938" y="589"/>
                </a:lnTo>
                <a:lnTo>
                  <a:pt x="2938" y="591"/>
                </a:lnTo>
                <a:lnTo>
                  <a:pt x="2939" y="592"/>
                </a:lnTo>
                <a:lnTo>
                  <a:pt x="2941" y="592"/>
                </a:lnTo>
                <a:close/>
                <a:moveTo>
                  <a:pt x="2894" y="741"/>
                </a:moveTo>
                <a:lnTo>
                  <a:pt x="2896" y="740"/>
                </a:lnTo>
                <a:lnTo>
                  <a:pt x="2898" y="739"/>
                </a:lnTo>
                <a:lnTo>
                  <a:pt x="2900" y="737"/>
                </a:lnTo>
                <a:lnTo>
                  <a:pt x="2903" y="735"/>
                </a:lnTo>
                <a:lnTo>
                  <a:pt x="2903" y="732"/>
                </a:lnTo>
                <a:lnTo>
                  <a:pt x="2902" y="730"/>
                </a:lnTo>
                <a:lnTo>
                  <a:pt x="2900" y="729"/>
                </a:lnTo>
                <a:lnTo>
                  <a:pt x="2898" y="728"/>
                </a:lnTo>
                <a:lnTo>
                  <a:pt x="2895" y="729"/>
                </a:lnTo>
                <a:lnTo>
                  <a:pt x="2893" y="730"/>
                </a:lnTo>
                <a:lnTo>
                  <a:pt x="2891" y="732"/>
                </a:lnTo>
                <a:lnTo>
                  <a:pt x="2890" y="735"/>
                </a:lnTo>
                <a:lnTo>
                  <a:pt x="2889" y="737"/>
                </a:lnTo>
                <a:lnTo>
                  <a:pt x="2890" y="739"/>
                </a:lnTo>
                <a:lnTo>
                  <a:pt x="2891" y="740"/>
                </a:lnTo>
                <a:lnTo>
                  <a:pt x="2894" y="741"/>
                </a:lnTo>
                <a:close/>
                <a:moveTo>
                  <a:pt x="2846" y="889"/>
                </a:moveTo>
                <a:lnTo>
                  <a:pt x="2849" y="888"/>
                </a:lnTo>
                <a:lnTo>
                  <a:pt x="2851" y="887"/>
                </a:lnTo>
                <a:lnTo>
                  <a:pt x="2855" y="885"/>
                </a:lnTo>
                <a:lnTo>
                  <a:pt x="2856" y="882"/>
                </a:lnTo>
                <a:lnTo>
                  <a:pt x="2856" y="879"/>
                </a:lnTo>
                <a:lnTo>
                  <a:pt x="2856" y="877"/>
                </a:lnTo>
                <a:lnTo>
                  <a:pt x="2853" y="876"/>
                </a:lnTo>
                <a:lnTo>
                  <a:pt x="2850" y="875"/>
                </a:lnTo>
                <a:lnTo>
                  <a:pt x="2848" y="876"/>
                </a:lnTo>
                <a:lnTo>
                  <a:pt x="2845" y="877"/>
                </a:lnTo>
                <a:lnTo>
                  <a:pt x="2843" y="879"/>
                </a:lnTo>
                <a:lnTo>
                  <a:pt x="2841" y="882"/>
                </a:lnTo>
                <a:lnTo>
                  <a:pt x="2841" y="885"/>
                </a:lnTo>
                <a:lnTo>
                  <a:pt x="2842" y="887"/>
                </a:lnTo>
                <a:lnTo>
                  <a:pt x="2844" y="888"/>
                </a:lnTo>
                <a:lnTo>
                  <a:pt x="2846" y="889"/>
                </a:lnTo>
                <a:close/>
                <a:moveTo>
                  <a:pt x="2799" y="1036"/>
                </a:moveTo>
                <a:lnTo>
                  <a:pt x="2802" y="1036"/>
                </a:lnTo>
                <a:lnTo>
                  <a:pt x="2804" y="1034"/>
                </a:lnTo>
                <a:lnTo>
                  <a:pt x="2808" y="1032"/>
                </a:lnTo>
                <a:lnTo>
                  <a:pt x="2809" y="1029"/>
                </a:lnTo>
                <a:lnTo>
                  <a:pt x="2809" y="1026"/>
                </a:lnTo>
                <a:lnTo>
                  <a:pt x="2809" y="1024"/>
                </a:lnTo>
                <a:lnTo>
                  <a:pt x="2807" y="1023"/>
                </a:lnTo>
                <a:lnTo>
                  <a:pt x="2803" y="1022"/>
                </a:lnTo>
                <a:lnTo>
                  <a:pt x="2800" y="1023"/>
                </a:lnTo>
                <a:lnTo>
                  <a:pt x="2797" y="1024"/>
                </a:lnTo>
                <a:lnTo>
                  <a:pt x="2795" y="1026"/>
                </a:lnTo>
                <a:lnTo>
                  <a:pt x="2794" y="1029"/>
                </a:lnTo>
                <a:lnTo>
                  <a:pt x="2793" y="1032"/>
                </a:lnTo>
                <a:lnTo>
                  <a:pt x="2794" y="1034"/>
                </a:lnTo>
                <a:lnTo>
                  <a:pt x="2796" y="1036"/>
                </a:lnTo>
                <a:lnTo>
                  <a:pt x="2799" y="1036"/>
                </a:lnTo>
                <a:close/>
                <a:moveTo>
                  <a:pt x="2751" y="1185"/>
                </a:moveTo>
                <a:lnTo>
                  <a:pt x="2754" y="1184"/>
                </a:lnTo>
                <a:lnTo>
                  <a:pt x="2757" y="1182"/>
                </a:lnTo>
                <a:lnTo>
                  <a:pt x="2761" y="1180"/>
                </a:lnTo>
                <a:lnTo>
                  <a:pt x="2763" y="1177"/>
                </a:lnTo>
                <a:lnTo>
                  <a:pt x="2763" y="1173"/>
                </a:lnTo>
                <a:lnTo>
                  <a:pt x="2762" y="1171"/>
                </a:lnTo>
                <a:lnTo>
                  <a:pt x="2760" y="1169"/>
                </a:lnTo>
                <a:lnTo>
                  <a:pt x="2756" y="1169"/>
                </a:lnTo>
                <a:lnTo>
                  <a:pt x="2753" y="1169"/>
                </a:lnTo>
                <a:lnTo>
                  <a:pt x="2750" y="1171"/>
                </a:lnTo>
                <a:lnTo>
                  <a:pt x="2747" y="1173"/>
                </a:lnTo>
                <a:lnTo>
                  <a:pt x="2745" y="1177"/>
                </a:lnTo>
                <a:lnTo>
                  <a:pt x="2745" y="1180"/>
                </a:lnTo>
                <a:lnTo>
                  <a:pt x="2746" y="1182"/>
                </a:lnTo>
                <a:lnTo>
                  <a:pt x="2748" y="1184"/>
                </a:lnTo>
                <a:lnTo>
                  <a:pt x="2751" y="1185"/>
                </a:lnTo>
                <a:close/>
                <a:moveTo>
                  <a:pt x="2703" y="1333"/>
                </a:moveTo>
                <a:lnTo>
                  <a:pt x="2707" y="1333"/>
                </a:lnTo>
                <a:lnTo>
                  <a:pt x="2710" y="1330"/>
                </a:lnTo>
                <a:lnTo>
                  <a:pt x="2714" y="1327"/>
                </a:lnTo>
                <a:lnTo>
                  <a:pt x="2716" y="1324"/>
                </a:lnTo>
                <a:lnTo>
                  <a:pt x="2716" y="1321"/>
                </a:lnTo>
                <a:lnTo>
                  <a:pt x="2715" y="1318"/>
                </a:lnTo>
                <a:lnTo>
                  <a:pt x="2713" y="1316"/>
                </a:lnTo>
                <a:lnTo>
                  <a:pt x="2709" y="1316"/>
                </a:lnTo>
                <a:lnTo>
                  <a:pt x="2705" y="1316"/>
                </a:lnTo>
                <a:lnTo>
                  <a:pt x="2702" y="1318"/>
                </a:lnTo>
                <a:lnTo>
                  <a:pt x="2699" y="1321"/>
                </a:lnTo>
                <a:lnTo>
                  <a:pt x="2698" y="1324"/>
                </a:lnTo>
                <a:lnTo>
                  <a:pt x="2697" y="1327"/>
                </a:lnTo>
                <a:lnTo>
                  <a:pt x="2698" y="1330"/>
                </a:lnTo>
                <a:lnTo>
                  <a:pt x="2700" y="1333"/>
                </a:lnTo>
                <a:lnTo>
                  <a:pt x="2703" y="1333"/>
                </a:lnTo>
                <a:close/>
                <a:moveTo>
                  <a:pt x="2656" y="1482"/>
                </a:moveTo>
                <a:lnTo>
                  <a:pt x="2660" y="1481"/>
                </a:lnTo>
                <a:lnTo>
                  <a:pt x="2663" y="1479"/>
                </a:lnTo>
                <a:lnTo>
                  <a:pt x="2667" y="1476"/>
                </a:lnTo>
                <a:lnTo>
                  <a:pt x="2669" y="1472"/>
                </a:lnTo>
                <a:lnTo>
                  <a:pt x="2669" y="1468"/>
                </a:lnTo>
                <a:lnTo>
                  <a:pt x="2668" y="1465"/>
                </a:lnTo>
                <a:lnTo>
                  <a:pt x="2666" y="1463"/>
                </a:lnTo>
                <a:lnTo>
                  <a:pt x="2662" y="1462"/>
                </a:lnTo>
                <a:lnTo>
                  <a:pt x="2658" y="1463"/>
                </a:lnTo>
                <a:lnTo>
                  <a:pt x="2654" y="1465"/>
                </a:lnTo>
                <a:lnTo>
                  <a:pt x="2651" y="1468"/>
                </a:lnTo>
                <a:lnTo>
                  <a:pt x="2650" y="1472"/>
                </a:lnTo>
                <a:lnTo>
                  <a:pt x="2649" y="1476"/>
                </a:lnTo>
                <a:lnTo>
                  <a:pt x="2650" y="1479"/>
                </a:lnTo>
                <a:lnTo>
                  <a:pt x="2652" y="1481"/>
                </a:lnTo>
                <a:lnTo>
                  <a:pt x="2656" y="1482"/>
                </a:lnTo>
                <a:close/>
                <a:moveTo>
                  <a:pt x="2608" y="1629"/>
                </a:moveTo>
                <a:lnTo>
                  <a:pt x="2612" y="1629"/>
                </a:lnTo>
                <a:lnTo>
                  <a:pt x="2617" y="1626"/>
                </a:lnTo>
                <a:lnTo>
                  <a:pt x="2620" y="1623"/>
                </a:lnTo>
                <a:lnTo>
                  <a:pt x="2622" y="1620"/>
                </a:lnTo>
                <a:lnTo>
                  <a:pt x="2622" y="1616"/>
                </a:lnTo>
                <a:lnTo>
                  <a:pt x="2621" y="1613"/>
                </a:lnTo>
                <a:lnTo>
                  <a:pt x="2619" y="1610"/>
                </a:lnTo>
                <a:lnTo>
                  <a:pt x="2614" y="1609"/>
                </a:lnTo>
                <a:lnTo>
                  <a:pt x="2610" y="1610"/>
                </a:lnTo>
                <a:lnTo>
                  <a:pt x="2607" y="1613"/>
                </a:lnTo>
                <a:lnTo>
                  <a:pt x="2604" y="1616"/>
                </a:lnTo>
                <a:lnTo>
                  <a:pt x="2602" y="1620"/>
                </a:lnTo>
                <a:lnTo>
                  <a:pt x="2601" y="1623"/>
                </a:lnTo>
                <a:lnTo>
                  <a:pt x="2602" y="1626"/>
                </a:lnTo>
                <a:lnTo>
                  <a:pt x="2605" y="1629"/>
                </a:lnTo>
                <a:lnTo>
                  <a:pt x="2608" y="1629"/>
                </a:lnTo>
                <a:close/>
                <a:moveTo>
                  <a:pt x="2561" y="1777"/>
                </a:moveTo>
                <a:lnTo>
                  <a:pt x="2565" y="1777"/>
                </a:lnTo>
                <a:lnTo>
                  <a:pt x="2570" y="1774"/>
                </a:lnTo>
                <a:lnTo>
                  <a:pt x="2573" y="1771"/>
                </a:lnTo>
                <a:lnTo>
                  <a:pt x="2575" y="1767"/>
                </a:lnTo>
                <a:lnTo>
                  <a:pt x="2576" y="1763"/>
                </a:lnTo>
                <a:lnTo>
                  <a:pt x="2575" y="1760"/>
                </a:lnTo>
                <a:lnTo>
                  <a:pt x="2572" y="1757"/>
                </a:lnTo>
                <a:lnTo>
                  <a:pt x="2567" y="1757"/>
                </a:lnTo>
                <a:lnTo>
                  <a:pt x="2563" y="1757"/>
                </a:lnTo>
                <a:lnTo>
                  <a:pt x="2559" y="1760"/>
                </a:lnTo>
                <a:lnTo>
                  <a:pt x="2556" y="1763"/>
                </a:lnTo>
                <a:lnTo>
                  <a:pt x="2554" y="1767"/>
                </a:lnTo>
                <a:lnTo>
                  <a:pt x="2553" y="1771"/>
                </a:lnTo>
                <a:lnTo>
                  <a:pt x="2554" y="1774"/>
                </a:lnTo>
                <a:lnTo>
                  <a:pt x="2557" y="1777"/>
                </a:lnTo>
                <a:lnTo>
                  <a:pt x="2561" y="1777"/>
                </a:lnTo>
                <a:close/>
                <a:moveTo>
                  <a:pt x="2513" y="1925"/>
                </a:moveTo>
                <a:lnTo>
                  <a:pt x="2518" y="1924"/>
                </a:lnTo>
                <a:lnTo>
                  <a:pt x="2523" y="1922"/>
                </a:lnTo>
                <a:lnTo>
                  <a:pt x="2526" y="1919"/>
                </a:lnTo>
                <a:lnTo>
                  <a:pt x="2528" y="1914"/>
                </a:lnTo>
                <a:lnTo>
                  <a:pt x="2529" y="1910"/>
                </a:lnTo>
                <a:lnTo>
                  <a:pt x="2528" y="1907"/>
                </a:lnTo>
                <a:lnTo>
                  <a:pt x="2525" y="1904"/>
                </a:lnTo>
                <a:lnTo>
                  <a:pt x="2520" y="1904"/>
                </a:lnTo>
                <a:lnTo>
                  <a:pt x="2516" y="1904"/>
                </a:lnTo>
                <a:lnTo>
                  <a:pt x="2511" y="1907"/>
                </a:lnTo>
                <a:lnTo>
                  <a:pt x="2508" y="1910"/>
                </a:lnTo>
                <a:lnTo>
                  <a:pt x="2506" y="1914"/>
                </a:lnTo>
                <a:lnTo>
                  <a:pt x="2505" y="1919"/>
                </a:lnTo>
                <a:lnTo>
                  <a:pt x="2507" y="1922"/>
                </a:lnTo>
                <a:lnTo>
                  <a:pt x="2509" y="1924"/>
                </a:lnTo>
                <a:lnTo>
                  <a:pt x="2513" y="1925"/>
                </a:lnTo>
                <a:close/>
                <a:moveTo>
                  <a:pt x="2466" y="2073"/>
                </a:moveTo>
                <a:lnTo>
                  <a:pt x="2470" y="2072"/>
                </a:lnTo>
                <a:lnTo>
                  <a:pt x="2476" y="2070"/>
                </a:lnTo>
                <a:lnTo>
                  <a:pt x="2479" y="2066"/>
                </a:lnTo>
                <a:lnTo>
                  <a:pt x="2481" y="2062"/>
                </a:lnTo>
                <a:lnTo>
                  <a:pt x="2482" y="2057"/>
                </a:lnTo>
                <a:lnTo>
                  <a:pt x="2481" y="2054"/>
                </a:lnTo>
                <a:lnTo>
                  <a:pt x="2478" y="2051"/>
                </a:lnTo>
                <a:lnTo>
                  <a:pt x="2473" y="2051"/>
                </a:lnTo>
                <a:lnTo>
                  <a:pt x="2468" y="2051"/>
                </a:lnTo>
                <a:lnTo>
                  <a:pt x="2464" y="2054"/>
                </a:lnTo>
                <a:lnTo>
                  <a:pt x="2460" y="2057"/>
                </a:lnTo>
                <a:lnTo>
                  <a:pt x="2458" y="2062"/>
                </a:lnTo>
                <a:lnTo>
                  <a:pt x="2458" y="2066"/>
                </a:lnTo>
                <a:lnTo>
                  <a:pt x="2459" y="2070"/>
                </a:lnTo>
                <a:lnTo>
                  <a:pt x="2462" y="2072"/>
                </a:lnTo>
                <a:lnTo>
                  <a:pt x="2466" y="2073"/>
                </a:lnTo>
                <a:close/>
                <a:moveTo>
                  <a:pt x="2418" y="2222"/>
                </a:moveTo>
                <a:lnTo>
                  <a:pt x="2423" y="2221"/>
                </a:lnTo>
                <a:lnTo>
                  <a:pt x="2428" y="2217"/>
                </a:lnTo>
                <a:lnTo>
                  <a:pt x="2432" y="2214"/>
                </a:lnTo>
                <a:lnTo>
                  <a:pt x="2435" y="2209"/>
                </a:lnTo>
                <a:lnTo>
                  <a:pt x="2435" y="2205"/>
                </a:lnTo>
                <a:lnTo>
                  <a:pt x="2434" y="2201"/>
                </a:lnTo>
                <a:lnTo>
                  <a:pt x="2431" y="2198"/>
                </a:lnTo>
                <a:lnTo>
                  <a:pt x="2427" y="2198"/>
                </a:lnTo>
                <a:lnTo>
                  <a:pt x="2421" y="2198"/>
                </a:lnTo>
                <a:lnTo>
                  <a:pt x="2416" y="2201"/>
                </a:lnTo>
                <a:lnTo>
                  <a:pt x="2413" y="2205"/>
                </a:lnTo>
                <a:lnTo>
                  <a:pt x="2410" y="2209"/>
                </a:lnTo>
                <a:lnTo>
                  <a:pt x="2410" y="2214"/>
                </a:lnTo>
                <a:lnTo>
                  <a:pt x="2411" y="2217"/>
                </a:lnTo>
                <a:lnTo>
                  <a:pt x="2414" y="2221"/>
                </a:lnTo>
                <a:lnTo>
                  <a:pt x="2418" y="2222"/>
                </a:lnTo>
                <a:close/>
                <a:moveTo>
                  <a:pt x="2371" y="2370"/>
                </a:moveTo>
                <a:lnTo>
                  <a:pt x="2376" y="2369"/>
                </a:lnTo>
                <a:lnTo>
                  <a:pt x="2381" y="2366"/>
                </a:lnTo>
                <a:lnTo>
                  <a:pt x="2385" y="2362"/>
                </a:lnTo>
                <a:lnTo>
                  <a:pt x="2388" y="2357"/>
                </a:lnTo>
                <a:lnTo>
                  <a:pt x="2388" y="2352"/>
                </a:lnTo>
                <a:lnTo>
                  <a:pt x="2387" y="2348"/>
                </a:lnTo>
                <a:lnTo>
                  <a:pt x="2384" y="2345"/>
                </a:lnTo>
                <a:lnTo>
                  <a:pt x="2378" y="2345"/>
                </a:lnTo>
                <a:lnTo>
                  <a:pt x="2373" y="2345"/>
                </a:lnTo>
                <a:lnTo>
                  <a:pt x="2369" y="2348"/>
                </a:lnTo>
                <a:lnTo>
                  <a:pt x="2365" y="2352"/>
                </a:lnTo>
                <a:lnTo>
                  <a:pt x="2363" y="2357"/>
                </a:lnTo>
                <a:lnTo>
                  <a:pt x="2362" y="2362"/>
                </a:lnTo>
                <a:lnTo>
                  <a:pt x="2363" y="2366"/>
                </a:lnTo>
                <a:lnTo>
                  <a:pt x="2366" y="2369"/>
                </a:lnTo>
                <a:lnTo>
                  <a:pt x="2371" y="2370"/>
                </a:lnTo>
                <a:close/>
                <a:moveTo>
                  <a:pt x="2323" y="2517"/>
                </a:moveTo>
                <a:lnTo>
                  <a:pt x="2328" y="2516"/>
                </a:lnTo>
                <a:lnTo>
                  <a:pt x="2334" y="2514"/>
                </a:lnTo>
                <a:lnTo>
                  <a:pt x="2338" y="2510"/>
                </a:lnTo>
                <a:lnTo>
                  <a:pt x="2341" y="2505"/>
                </a:lnTo>
                <a:lnTo>
                  <a:pt x="2341" y="2500"/>
                </a:lnTo>
                <a:lnTo>
                  <a:pt x="2340" y="2495"/>
                </a:lnTo>
                <a:lnTo>
                  <a:pt x="2337" y="2492"/>
                </a:lnTo>
                <a:lnTo>
                  <a:pt x="2332" y="2491"/>
                </a:lnTo>
                <a:lnTo>
                  <a:pt x="2326" y="2492"/>
                </a:lnTo>
                <a:lnTo>
                  <a:pt x="2321" y="2495"/>
                </a:lnTo>
                <a:lnTo>
                  <a:pt x="2317" y="2500"/>
                </a:lnTo>
                <a:lnTo>
                  <a:pt x="2315" y="2505"/>
                </a:lnTo>
                <a:lnTo>
                  <a:pt x="2314" y="2510"/>
                </a:lnTo>
                <a:lnTo>
                  <a:pt x="2316" y="2514"/>
                </a:lnTo>
                <a:lnTo>
                  <a:pt x="2319" y="2516"/>
                </a:lnTo>
                <a:lnTo>
                  <a:pt x="2323" y="2517"/>
                </a:lnTo>
                <a:close/>
                <a:moveTo>
                  <a:pt x="2276" y="2665"/>
                </a:moveTo>
                <a:lnTo>
                  <a:pt x="2281" y="2664"/>
                </a:lnTo>
                <a:lnTo>
                  <a:pt x="2287" y="2661"/>
                </a:lnTo>
                <a:lnTo>
                  <a:pt x="2291" y="2657"/>
                </a:lnTo>
                <a:lnTo>
                  <a:pt x="2294" y="2652"/>
                </a:lnTo>
                <a:lnTo>
                  <a:pt x="2294" y="2647"/>
                </a:lnTo>
                <a:lnTo>
                  <a:pt x="2293" y="2643"/>
                </a:lnTo>
                <a:lnTo>
                  <a:pt x="2290" y="2640"/>
                </a:lnTo>
                <a:lnTo>
                  <a:pt x="2285" y="2638"/>
                </a:lnTo>
                <a:lnTo>
                  <a:pt x="2279" y="2640"/>
                </a:lnTo>
                <a:lnTo>
                  <a:pt x="2274" y="2643"/>
                </a:lnTo>
                <a:lnTo>
                  <a:pt x="2270" y="2647"/>
                </a:lnTo>
                <a:lnTo>
                  <a:pt x="2267" y="2652"/>
                </a:lnTo>
                <a:lnTo>
                  <a:pt x="2266" y="2657"/>
                </a:lnTo>
                <a:lnTo>
                  <a:pt x="2268" y="2661"/>
                </a:lnTo>
                <a:lnTo>
                  <a:pt x="2271" y="2664"/>
                </a:lnTo>
                <a:lnTo>
                  <a:pt x="2276" y="2665"/>
                </a:lnTo>
                <a:close/>
                <a:moveTo>
                  <a:pt x="2228" y="2813"/>
                </a:moveTo>
                <a:lnTo>
                  <a:pt x="2234" y="2812"/>
                </a:lnTo>
                <a:lnTo>
                  <a:pt x="2240" y="2809"/>
                </a:lnTo>
                <a:lnTo>
                  <a:pt x="2244" y="2805"/>
                </a:lnTo>
                <a:lnTo>
                  <a:pt x="2247" y="2800"/>
                </a:lnTo>
                <a:lnTo>
                  <a:pt x="2247" y="2794"/>
                </a:lnTo>
                <a:lnTo>
                  <a:pt x="2246" y="2790"/>
                </a:lnTo>
                <a:lnTo>
                  <a:pt x="2242" y="2787"/>
                </a:lnTo>
                <a:lnTo>
                  <a:pt x="2238" y="2786"/>
                </a:lnTo>
                <a:lnTo>
                  <a:pt x="2231" y="2787"/>
                </a:lnTo>
                <a:lnTo>
                  <a:pt x="2226" y="2790"/>
                </a:lnTo>
                <a:lnTo>
                  <a:pt x="2222" y="2794"/>
                </a:lnTo>
                <a:lnTo>
                  <a:pt x="2219" y="2800"/>
                </a:lnTo>
                <a:lnTo>
                  <a:pt x="2219" y="2805"/>
                </a:lnTo>
                <a:lnTo>
                  <a:pt x="2220" y="2809"/>
                </a:lnTo>
                <a:lnTo>
                  <a:pt x="2223" y="2812"/>
                </a:lnTo>
                <a:lnTo>
                  <a:pt x="2228" y="2813"/>
                </a:lnTo>
                <a:close/>
                <a:moveTo>
                  <a:pt x="2181" y="2961"/>
                </a:moveTo>
                <a:lnTo>
                  <a:pt x="2186" y="2960"/>
                </a:lnTo>
                <a:lnTo>
                  <a:pt x="2193" y="2957"/>
                </a:lnTo>
                <a:lnTo>
                  <a:pt x="2197" y="2952"/>
                </a:lnTo>
                <a:lnTo>
                  <a:pt x="2200" y="2947"/>
                </a:lnTo>
                <a:lnTo>
                  <a:pt x="2200" y="2942"/>
                </a:lnTo>
                <a:lnTo>
                  <a:pt x="2199" y="2937"/>
                </a:lnTo>
                <a:lnTo>
                  <a:pt x="2195" y="2934"/>
                </a:lnTo>
                <a:lnTo>
                  <a:pt x="2190" y="2933"/>
                </a:lnTo>
                <a:lnTo>
                  <a:pt x="2184" y="2934"/>
                </a:lnTo>
                <a:lnTo>
                  <a:pt x="2178" y="2937"/>
                </a:lnTo>
                <a:lnTo>
                  <a:pt x="2174" y="2942"/>
                </a:lnTo>
                <a:lnTo>
                  <a:pt x="2171" y="2947"/>
                </a:lnTo>
                <a:lnTo>
                  <a:pt x="2171" y="2952"/>
                </a:lnTo>
                <a:lnTo>
                  <a:pt x="2172" y="2957"/>
                </a:lnTo>
                <a:lnTo>
                  <a:pt x="2176" y="2960"/>
                </a:lnTo>
                <a:lnTo>
                  <a:pt x="2181" y="2961"/>
                </a:lnTo>
                <a:close/>
                <a:moveTo>
                  <a:pt x="2133" y="3109"/>
                </a:moveTo>
                <a:lnTo>
                  <a:pt x="2139" y="3108"/>
                </a:lnTo>
                <a:lnTo>
                  <a:pt x="2145" y="3104"/>
                </a:lnTo>
                <a:lnTo>
                  <a:pt x="2150" y="3100"/>
                </a:lnTo>
                <a:lnTo>
                  <a:pt x="2153" y="3094"/>
                </a:lnTo>
                <a:lnTo>
                  <a:pt x="2153" y="3089"/>
                </a:lnTo>
                <a:lnTo>
                  <a:pt x="2152" y="3084"/>
                </a:lnTo>
                <a:lnTo>
                  <a:pt x="2148" y="3081"/>
                </a:lnTo>
                <a:lnTo>
                  <a:pt x="2143" y="3080"/>
                </a:lnTo>
                <a:lnTo>
                  <a:pt x="2136" y="3081"/>
                </a:lnTo>
                <a:lnTo>
                  <a:pt x="2131" y="3084"/>
                </a:lnTo>
                <a:lnTo>
                  <a:pt x="2126" y="3089"/>
                </a:lnTo>
                <a:lnTo>
                  <a:pt x="2124" y="3094"/>
                </a:lnTo>
                <a:lnTo>
                  <a:pt x="2123" y="3100"/>
                </a:lnTo>
                <a:lnTo>
                  <a:pt x="2125" y="3104"/>
                </a:lnTo>
                <a:lnTo>
                  <a:pt x="2128" y="3108"/>
                </a:lnTo>
                <a:lnTo>
                  <a:pt x="2133" y="3109"/>
                </a:lnTo>
                <a:close/>
                <a:moveTo>
                  <a:pt x="2086" y="3257"/>
                </a:moveTo>
                <a:lnTo>
                  <a:pt x="2092" y="3256"/>
                </a:lnTo>
                <a:lnTo>
                  <a:pt x="2098" y="3253"/>
                </a:lnTo>
                <a:lnTo>
                  <a:pt x="2103" y="3248"/>
                </a:lnTo>
                <a:lnTo>
                  <a:pt x="2106" y="3242"/>
                </a:lnTo>
                <a:lnTo>
                  <a:pt x="2106" y="3236"/>
                </a:lnTo>
                <a:lnTo>
                  <a:pt x="2105" y="3232"/>
                </a:lnTo>
                <a:lnTo>
                  <a:pt x="2101" y="3228"/>
                </a:lnTo>
                <a:lnTo>
                  <a:pt x="2096" y="3227"/>
                </a:lnTo>
                <a:lnTo>
                  <a:pt x="2089" y="3228"/>
                </a:lnTo>
                <a:lnTo>
                  <a:pt x="2083" y="3232"/>
                </a:lnTo>
                <a:lnTo>
                  <a:pt x="2079" y="3236"/>
                </a:lnTo>
                <a:lnTo>
                  <a:pt x="2076" y="3242"/>
                </a:lnTo>
                <a:lnTo>
                  <a:pt x="2075" y="3248"/>
                </a:lnTo>
                <a:lnTo>
                  <a:pt x="2077" y="3253"/>
                </a:lnTo>
                <a:lnTo>
                  <a:pt x="2080" y="3256"/>
                </a:lnTo>
                <a:lnTo>
                  <a:pt x="2086" y="3257"/>
                </a:lnTo>
                <a:close/>
                <a:moveTo>
                  <a:pt x="2038" y="3404"/>
                </a:moveTo>
                <a:lnTo>
                  <a:pt x="2044" y="3403"/>
                </a:lnTo>
                <a:lnTo>
                  <a:pt x="2051" y="3400"/>
                </a:lnTo>
                <a:lnTo>
                  <a:pt x="2055" y="3396"/>
                </a:lnTo>
                <a:lnTo>
                  <a:pt x="2058" y="3390"/>
                </a:lnTo>
                <a:lnTo>
                  <a:pt x="2059" y="3383"/>
                </a:lnTo>
                <a:lnTo>
                  <a:pt x="2057" y="3379"/>
                </a:lnTo>
                <a:lnTo>
                  <a:pt x="2054" y="3376"/>
                </a:lnTo>
                <a:lnTo>
                  <a:pt x="2049" y="3375"/>
                </a:lnTo>
                <a:lnTo>
                  <a:pt x="2042" y="3376"/>
                </a:lnTo>
                <a:lnTo>
                  <a:pt x="2036" y="3379"/>
                </a:lnTo>
                <a:lnTo>
                  <a:pt x="2031" y="3383"/>
                </a:lnTo>
                <a:lnTo>
                  <a:pt x="2029" y="3390"/>
                </a:lnTo>
                <a:lnTo>
                  <a:pt x="2028" y="3396"/>
                </a:lnTo>
                <a:lnTo>
                  <a:pt x="2029" y="3400"/>
                </a:lnTo>
                <a:lnTo>
                  <a:pt x="2033" y="3403"/>
                </a:lnTo>
                <a:lnTo>
                  <a:pt x="2038" y="3404"/>
                </a:lnTo>
                <a:close/>
                <a:moveTo>
                  <a:pt x="1991" y="3552"/>
                </a:moveTo>
                <a:lnTo>
                  <a:pt x="1997" y="3551"/>
                </a:lnTo>
                <a:lnTo>
                  <a:pt x="2004" y="3548"/>
                </a:lnTo>
                <a:lnTo>
                  <a:pt x="2008" y="3543"/>
                </a:lnTo>
                <a:lnTo>
                  <a:pt x="2011" y="3537"/>
                </a:lnTo>
                <a:lnTo>
                  <a:pt x="2012" y="3532"/>
                </a:lnTo>
                <a:lnTo>
                  <a:pt x="2010" y="3526"/>
                </a:lnTo>
                <a:lnTo>
                  <a:pt x="2007" y="3523"/>
                </a:lnTo>
                <a:lnTo>
                  <a:pt x="2001" y="3522"/>
                </a:lnTo>
                <a:lnTo>
                  <a:pt x="1994" y="3523"/>
                </a:lnTo>
                <a:lnTo>
                  <a:pt x="1988" y="3526"/>
                </a:lnTo>
                <a:lnTo>
                  <a:pt x="1984" y="3532"/>
                </a:lnTo>
                <a:lnTo>
                  <a:pt x="1981" y="3537"/>
                </a:lnTo>
                <a:lnTo>
                  <a:pt x="1980" y="3543"/>
                </a:lnTo>
                <a:lnTo>
                  <a:pt x="1982" y="3548"/>
                </a:lnTo>
                <a:lnTo>
                  <a:pt x="1985" y="3551"/>
                </a:lnTo>
                <a:lnTo>
                  <a:pt x="1991" y="3552"/>
                </a:lnTo>
                <a:close/>
                <a:moveTo>
                  <a:pt x="1943" y="3700"/>
                </a:moveTo>
                <a:lnTo>
                  <a:pt x="1950" y="3699"/>
                </a:lnTo>
                <a:lnTo>
                  <a:pt x="1956" y="3696"/>
                </a:lnTo>
                <a:lnTo>
                  <a:pt x="1961" y="3691"/>
                </a:lnTo>
                <a:lnTo>
                  <a:pt x="1964" y="3685"/>
                </a:lnTo>
                <a:lnTo>
                  <a:pt x="1965" y="3679"/>
                </a:lnTo>
                <a:lnTo>
                  <a:pt x="1963" y="3674"/>
                </a:lnTo>
                <a:lnTo>
                  <a:pt x="1960" y="3671"/>
                </a:lnTo>
                <a:lnTo>
                  <a:pt x="1954" y="3670"/>
                </a:lnTo>
                <a:lnTo>
                  <a:pt x="1947" y="3671"/>
                </a:lnTo>
                <a:lnTo>
                  <a:pt x="1941" y="3674"/>
                </a:lnTo>
                <a:lnTo>
                  <a:pt x="1936" y="3679"/>
                </a:lnTo>
                <a:lnTo>
                  <a:pt x="1933" y="3685"/>
                </a:lnTo>
                <a:lnTo>
                  <a:pt x="1932" y="3691"/>
                </a:lnTo>
                <a:lnTo>
                  <a:pt x="1934" y="3696"/>
                </a:lnTo>
                <a:lnTo>
                  <a:pt x="1938" y="3699"/>
                </a:lnTo>
                <a:lnTo>
                  <a:pt x="1943" y="3700"/>
                </a:lnTo>
                <a:close/>
                <a:moveTo>
                  <a:pt x="1886" y="3832"/>
                </a:moveTo>
                <a:lnTo>
                  <a:pt x="1885" y="3838"/>
                </a:lnTo>
                <a:lnTo>
                  <a:pt x="1887" y="3843"/>
                </a:lnTo>
                <a:lnTo>
                  <a:pt x="1890" y="3846"/>
                </a:lnTo>
                <a:lnTo>
                  <a:pt x="1896" y="3847"/>
                </a:lnTo>
                <a:lnTo>
                  <a:pt x="1902" y="3846"/>
                </a:lnTo>
                <a:lnTo>
                  <a:pt x="1909" y="3843"/>
                </a:lnTo>
                <a:lnTo>
                  <a:pt x="1914" y="3838"/>
                </a:lnTo>
                <a:lnTo>
                  <a:pt x="1917" y="3832"/>
                </a:lnTo>
                <a:lnTo>
                  <a:pt x="1918" y="3826"/>
                </a:lnTo>
                <a:lnTo>
                  <a:pt x="1916" y="3821"/>
                </a:lnTo>
                <a:lnTo>
                  <a:pt x="1912" y="3818"/>
                </a:lnTo>
                <a:lnTo>
                  <a:pt x="1907" y="3817"/>
                </a:lnTo>
                <a:lnTo>
                  <a:pt x="1899" y="3818"/>
                </a:lnTo>
                <a:lnTo>
                  <a:pt x="1894" y="3821"/>
                </a:lnTo>
                <a:lnTo>
                  <a:pt x="1889" y="3826"/>
                </a:lnTo>
                <a:lnTo>
                  <a:pt x="1886" y="3832"/>
                </a:lnTo>
                <a:close/>
                <a:moveTo>
                  <a:pt x="1838" y="3980"/>
                </a:moveTo>
                <a:lnTo>
                  <a:pt x="1838" y="3985"/>
                </a:lnTo>
                <a:lnTo>
                  <a:pt x="1839" y="3990"/>
                </a:lnTo>
                <a:lnTo>
                  <a:pt x="1843" y="3995"/>
                </a:lnTo>
                <a:lnTo>
                  <a:pt x="1849" y="3996"/>
                </a:lnTo>
                <a:lnTo>
                  <a:pt x="1855" y="3995"/>
                </a:lnTo>
                <a:lnTo>
                  <a:pt x="1862" y="3990"/>
                </a:lnTo>
                <a:lnTo>
                  <a:pt x="1867" y="3985"/>
                </a:lnTo>
                <a:lnTo>
                  <a:pt x="1870" y="3980"/>
                </a:lnTo>
                <a:lnTo>
                  <a:pt x="1870" y="3974"/>
                </a:lnTo>
                <a:lnTo>
                  <a:pt x="1869" y="3969"/>
                </a:lnTo>
                <a:lnTo>
                  <a:pt x="1865" y="3966"/>
                </a:lnTo>
                <a:lnTo>
                  <a:pt x="1859" y="3964"/>
                </a:lnTo>
                <a:lnTo>
                  <a:pt x="1852" y="3966"/>
                </a:lnTo>
                <a:lnTo>
                  <a:pt x="1846" y="3969"/>
                </a:lnTo>
                <a:lnTo>
                  <a:pt x="1841" y="3974"/>
                </a:lnTo>
                <a:lnTo>
                  <a:pt x="1838" y="3980"/>
                </a:lnTo>
                <a:close/>
                <a:moveTo>
                  <a:pt x="1801" y="4144"/>
                </a:moveTo>
                <a:lnTo>
                  <a:pt x="1809" y="4142"/>
                </a:lnTo>
                <a:lnTo>
                  <a:pt x="1815" y="4139"/>
                </a:lnTo>
                <a:lnTo>
                  <a:pt x="1819" y="4133"/>
                </a:lnTo>
                <a:lnTo>
                  <a:pt x="1823" y="4127"/>
                </a:lnTo>
                <a:lnTo>
                  <a:pt x="1823" y="4121"/>
                </a:lnTo>
                <a:lnTo>
                  <a:pt x="1822" y="4116"/>
                </a:lnTo>
                <a:lnTo>
                  <a:pt x="1818" y="4113"/>
                </a:lnTo>
                <a:lnTo>
                  <a:pt x="1812" y="4111"/>
                </a:lnTo>
                <a:lnTo>
                  <a:pt x="1805" y="4113"/>
                </a:lnTo>
                <a:lnTo>
                  <a:pt x="1799" y="4116"/>
                </a:lnTo>
                <a:lnTo>
                  <a:pt x="1794" y="4121"/>
                </a:lnTo>
                <a:lnTo>
                  <a:pt x="1790" y="4127"/>
                </a:lnTo>
                <a:lnTo>
                  <a:pt x="1790" y="4133"/>
                </a:lnTo>
                <a:lnTo>
                  <a:pt x="1791" y="4139"/>
                </a:lnTo>
                <a:lnTo>
                  <a:pt x="1795" y="4142"/>
                </a:lnTo>
                <a:lnTo>
                  <a:pt x="1801" y="4144"/>
                </a:lnTo>
                <a:close/>
                <a:moveTo>
                  <a:pt x="1754" y="4291"/>
                </a:moveTo>
                <a:lnTo>
                  <a:pt x="1760" y="4290"/>
                </a:lnTo>
                <a:lnTo>
                  <a:pt x="1767" y="4286"/>
                </a:lnTo>
                <a:lnTo>
                  <a:pt x="1772" y="4281"/>
                </a:lnTo>
                <a:lnTo>
                  <a:pt x="1775" y="4275"/>
                </a:lnTo>
                <a:lnTo>
                  <a:pt x="1776" y="4268"/>
                </a:lnTo>
                <a:lnTo>
                  <a:pt x="1774" y="4263"/>
                </a:lnTo>
                <a:lnTo>
                  <a:pt x="1770" y="4260"/>
                </a:lnTo>
                <a:lnTo>
                  <a:pt x="1765" y="4259"/>
                </a:lnTo>
                <a:lnTo>
                  <a:pt x="1757" y="4260"/>
                </a:lnTo>
                <a:lnTo>
                  <a:pt x="1751" y="4263"/>
                </a:lnTo>
                <a:lnTo>
                  <a:pt x="1746" y="4268"/>
                </a:lnTo>
                <a:lnTo>
                  <a:pt x="1743" y="4275"/>
                </a:lnTo>
                <a:lnTo>
                  <a:pt x="1742" y="4281"/>
                </a:lnTo>
                <a:lnTo>
                  <a:pt x="1744" y="4286"/>
                </a:lnTo>
                <a:lnTo>
                  <a:pt x="1748" y="4290"/>
                </a:lnTo>
                <a:lnTo>
                  <a:pt x="1754" y="4291"/>
                </a:lnTo>
                <a:close/>
                <a:moveTo>
                  <a:pt x="1696" y="4423"/>
                </a:moveTo>
                <a:lnTo>
                  <a:pt x="1695" y="4429"/>
                </a:lnTo>
                <a:lnTo>
                  <a:pt x="1697" y="4434"/>
                </a:lnTo>
                <a:lnTo>
                  <a:pt x="1701" y="4437"/>
                </a:lnTo>
                <a:lnTo>
                  <a:pt x="1706" y="4438"/>
                </a:lnTo>
                <a:lnTo>
                  <a:pt x="1714" y="4437"/>
                </a:lnTo>
                <a:lnTo>
                  <a:pt x="1720" y="4434"/>
                </a:lnTo>
                <a:lnTo>
                  <a:pt x="1725" y="4429"/>
                </a:lnTo>
                <a:lnTo>
                  <a:pt x="1728" y="4423"/>
                </a:lnTo>
                <a:lnTo>
                  <a:pt x="1729" y="4417"/>
                </a:lnTo>
                <a:lnTo>
                  <a:pt x="1727" y="4411"/>
                </a:lnTo>
                <a:lnTo>
                  <a:pt x="1723" y="4407"/>
                </a:lnTo>
                <a:lnTo>
                  <a:pt x="1717" y="4406"/>
                </a:lnTo>
                <a:lnTo>
                  <a:pt x="1710" y="4407"/>
                </a:lnTo>
                <a:lnTo>
                  <a:pt x="1704" y="4411"/>
                </a:lnTo>
                <a:lnTo>
                  <a:pt x="1699" y="4417"/>
                </a:lnTo>
                <a:lnTo>
                  <a:pt x="1696" y="4423"/>
                </a:lnTo>
                <a:close/>
                <a:moveTo>
                  <a:pt x="1648" y="4570"/>
                </a:moveTo>
                <a:lnTo>
                  <a:pt x="1648" y="4576"/>
                </a:lnTo>
                <a:lnTo>
                  <a:pt x="1649" y="4581"/>
                </a:lnTo>
                <a:lnTo>
                  <a:pt x="1653" y="4584"/>
                </a:lnTo>
                <a:lnTo>
                  <a:pt x="1659" y="4586"/>
                </a:lnTo>
                <a:lnTo>
                  <a:pt x="1665" y="4584"/>
                </a:lnTo>
                <a:lnTo>
                  <a:pt x="1672" y="4581"/>
                </a:lnTo>
                <a:lnTo>
                  <a:pt x="1677" y="4576"/>
                </a:lnTo>
                <a:lnTo>
                  <a:pt x="1681" y="4570"/>
                </a:lnTo>
                <a:lnTo>
                  <a:pt x="1681" y="4564"/>
                </a:lnTo>
                <a:lnTo>
                  <a:pt x="1680" y="4559"/>
                </a:lnTo>
                <a:lnTo>
                  <a:pt x="1676" y="4556"/>
                </a:lnTo>
                <a:lnTo>
                  <a:pt x="1670" y="4553"/>
                </a:lnTo>
                <a:lnTo>
                  <a:pt x="1662" y="4556"/>
                </a:lnTo>
                <a:lnTo>
                  <a:pt x="1656" y="4559"/>
                </a:lnTo>
                <a:lnTo>
                  <a:pt x="1652" y="4564"/>
                </a:lnTo>
                <a:lnTo>
                  <a:pt x="1648" y="4570"/>
                </a:lnTo>
                <a:close/>
                <a:moveTo>
                  <a:pt x="1601" y="4717"/>
                </a:moveTo>
                <a:lnTo>
                  <a:pt x="1600" y="4723"/>
                </a:lnTo>
                <a:lnTo>
                  <a:pt x="1602" y="4728"/>
                </a:lnTo>
                <a:lnTo>
                  <a:pt x="1606" y="4732"/>
                </a:lnTo>
                <a:lnTo>
                  <a:pt x="1612" y="4733"/>
                </a:lnTo>
                <a:lnTo>
                  <a:pt x="1619" y="4732"/>
                </a:lnTo>
                <a:lnTo>
                  <a:pt x="1625" y="4728"/>
                </a:lnTo>
                <a:lnTo>
                  <a:pt x="1630" y="4723"/>
                </a:lnTo>
                <a:lnTo>
                  <a:pt x="1633" y="4717"/>
                </a:lnTo>
                <a:lnTo>
                  <a:pt x="1634" y="4711"/>
                </a:lnTo>
                <a:lnTo>
                  <a:pt x="1632" y="4706"/>
                </a:lnTo>
                <a:lnTo>
                  <a:pt x="1628" y="4703"/>
                </a:lnTo>
                <a:lnTo>
                  <a:pt x="1623" y="4702"/>
                </a:lnTo>
                <a:lnTo>
                  <a:pt x="1615" y="4703"/>
                </a:lnTo>
                <a:lnTo>
                  <a:pt x="1609" y="4706"/>
                </a:lnTo>
                <a:lnTo>
                  <a:pt x="1604" y="4711"/>
                </a:lnTo>
                <a:lnTo>
                  <a:pt x="1601" y="4717"/>
                </a:lnTo>
                <a:close/>
                <a:moveTo>
                  <a:pt x="1554" y="4865"/>
                </a:moveTo>
                <a:lnTo>
                  <a:pt x="1553" y="4871"/>
                </a:lnTo>
                <a:lnTo>
                  <a:pt x="1555" y="4876"/>
                </a:lnTo>
                <a:lnTo>
                  <a:pt x="1559" y="4879"/>
                </a:lnTo>
                <a:lnTo>
                  <a:pt x="1564" y="4880"/>
                </a:lnTo>
                <a:lnTo>
                  <a:pt x="1572" y="4879"/>
                </a:lnTo>
                <a:lnTo>
                  <a:pt x="1578" y="4876"/>
                </a:lnTo>
                <a:lnTo>
                  <a:pt x="1583" y="4871"/>
                </a:lnTo>
                <a:lnTo>
                  <a:pt x="1586" y="4865"/>
                </a:lnTo>
                <a:lnTo>
                  <a:pt x="1587" y="4859"/>
                </a:lnTo>
                <a:lnTo>
                  <a:pt x="1585" y="4854"/>
                </a:lnTo>
                <a:lnTo>
                  <a:pt x="1581" y="4850"/>
                </a:lnTo>
                <a:lnTo>
                  <a:pt x="1575" y="4849"/>
                </a:lnTo>
                <a:lnTo>
                  <a:pt x="1568" y="4850"/>
                </a:lnTo>
                <a:lnTo>
                  <a:pt x="1562" y="4854"/>
                </a:lnTo>
                <a:lnTo>
                  <a:pt x="1557" y="4859"/>
                </a:lnTo>
                <a:lnTo>
                  <a:pt x="1554" y="4865"/>
                </a:lnTo>
                <a:close/>
                <a:moveTo>
                  <a:pt x="1506" y="5012"/>
                </a:moveTo>
                <a:lnTo>
                  <a:pt x="1505" y="5018"/>
                </a:lnTo>
                <a:lnTo>
                  <a:pt x="1507" y="5024"/>
                </a:lnTo>
                <a:lnTo>
                  <a:pt x="1511" y="5027"/>
                </a:lnTo>
                <a:lnTo>
                  <a:pt x="1517" y="5029"/>
                </a:lnTo>
                <a:lnTo>
                  <a:pt x="1524" y="5027"/>
                </a:lnTo>
                <a:lnTo>
                  <a:pt x="1530" y="5024"/>
                </a:lnTo>
                <a:lnTo>
                  <a:pt x="1535" y="5018"/>
                </a:lnTo>
                <a:lnTo>
                  <a:pt x="1538" y="5012"/>
                </a:lnTo>
                <a:lnTo>
                  <a:pt x="1539" y="5006"/>
                </a:lnTo>
                <a:lnTo>
                  <a:pt x="1537" y="5001"/>
                </a:lnTo>
                <a:lnTo>
                  <a:pt x="1534" y="4998"/>
                </a:lnTo>
                <a:lnTo>
                  <a:pt x="1528" y="4996"/>
                </a:lnTo>
                <a:lnTo>
                  <a:pt x="1520" y="4998"/>
                </a:lnTo>
                <a:lnTo>
                  <a:pt x="1514" y="5001"/>
                </a:lnTo>
                <a:lnTo>
                  <a:pt x="1509" y="5006"/>
                </a:lnTo>
                <a:lnTo>
                  <a:pt x="1506" y="5012"/>
                </a:lnTo>
                <a:close/>
                <a:moveTo>
                  <a:pt x="1459" y="5159"/>
                </a:moveTo>
                <a:lnTo>
                  <a:pt x="1458" y="5167"/>
                </a:lnTo>
                <a:lnTo>
                  <a:pt x="1460" y="5172"/>
                </a:lnTo>
                <a:lnTo>
                  <a:pt x="1464" y="5175"/>
                </a:lnTo>
                <a:lnTo>
                  <a:pt x="1469" y="5176"/>
                </a:lnTo>
                <a:lnTo>
                  <a:pt x="1477" y="5175"/>
                </a:lnTo>
                <a:lnTo>
                  <a:pt x="1483" y="5172"/>
                </a:lnTo>
                <a:lnTo>
                  <a:pt x="1488" y="5167"/>
                </a:lnTo>
                <a:lnTo>
                  <a:pt x="1491" y="5159"/>
                </a:lnTo>
                <a:lnTo>
                  <a:pt x="1492" y="5153"/>
                </a:lnTo>
                <a:lnTo>
                  <a:pt x="1490" y="5148"/>
                </a:lnTo>
                <a:lnTo>
                  <a:pt x="1486" y="5145"/>
                </a:lnTo>
                <a:lnTo>
                  <a:pt x="1480" y="5144"/>
                </a:lnTo>
                <a:lnTo>
                  <a:pt x="1473" y="5145"/>
                </a:lnTo>
                <a:lnTo>
                  <a:pt x="1467" y="5148"/>
                </a:lnTo>
                <a:lnTo>
                  <a:pt x="1462" y="5153"/>
                </a:lnTo>
                <a:lnTo>
                  <a:pt x="1459" y="5159"/>
                </a:lnTo>
                <a:close/>
                <a:moveTo>
                  <a:pt x="1411" y="5308"/>
                </a:moveTo>
                <a:lnTo>
                  <a:pt x="1411" y="5314"/>
                </a:lnTo>
                <a:lnTo>
                  <a:pt x="1413" y="5319"/>
                </a:lnTo>
                <a:lnTo>
                  <a:pt x="1416" y="5322"/>
                </a:lnTo>
                <a:lnTo>
                  <a:pt x="1422" y="5323"/>
                </a:lnTo>
                <a:lnTo>
                  <a:pt x="1430" y="5322"/>
                </a:lnTo>
                <a:lnTo>
                  <a:pt x="1436" y="5319"/>
                </a:lnTo>
                <a:lnTo>
                  <a:pt x="1441" y="5314"/>
                </a:lnTo>
                <a:lnTo>
                  <a:pt x="1444" y="5308"/>
                </a:lnTo>
                <a:lnTo>
                  <a:pt x="1444" y="5301"/>
                </a:lnTo>
                <a:lnTo>
                  <a:pt x="1443" y="5296"/>
                </a:lnTo>
                <a:lnTo>
                  <a:pt x="1439" y="5292"/>
                </a:lnTo>
                <a:lnTo>
                  <a:pt x="1433" y="5291"/>
                </a:lnTo>
                <a:lnTo>
                  <a:pt x="1426" y="5292"/>
                </a:lnTo>
                <a:lnTo>
                  <a:pt x="1420" y="5296"/>
                </a:lnTo>
                <a:lnTo>
                  <a:pt x="1415" y="5301"/>
                </a:lnTo>
                <a:lnTo>
                  <a:pt x="1411" y="5308"/>
                </a:lnTo>
                <a:close/>
                <a:moveTo>
                  <a:pt x="1365" y="5455"/>
                </a:moveTo>
                <a:lnTo>
                  <a:pt x="1364" y="5461"/>
                </a:lnTo>
                <a:lnTo>
                  <a:pt x="1366" y="5466"/>
                </a:lnTo>
                <a:lnTo>
                  <a:pt x="1369" y="5469"/>
                </a:lnTo>
                <a:lnTo>
                  <a:pt x="1375" y="5470"/>
                </a:lnTo>
                <a:lnTo>
                  <a:pt x="1382" y="5469"/>
                </a:lnTo>
                <a:lnTo>
                  <a:pt x="1388" y="5466"/>
                </a:lnTo>
                <a:lnTo>
                  <a:pt x="1393" y="5461"/>
                </a:lnTo>
                <a:lnTo>
                  <a:pt x="1396" y="5455"/>
                </a:lnTo>
                <a:lnTo>
                  <a:pt x="1397" y="5449"/>
                </a:lnTo>
                <a:lnTo>
                  <a:pt x="1395" y="5444"/>
                </a:lnTo>
                <a:lnTo>
                  <a:pt x="1391" y="5440"/>
                </a:lnTo>
                <a:lnTo>
                  <a:pt x="1386" y="5439"/>
                </a:lnTo>
                <a:lnTo>
                  <a:pt x="1378" y="5440"/>
                </a:lnTo>
                <a:lnTo>
                  <a:pt x="1372" y="5444"/>
                </a:lnTo>
                <a:lnTo>
                  <a:pt x="1368" y="5449"/>
                </a:lnTo>
                <a:lnTo>
                  <a:pt x="1365" y="5455"/>
                </a:lnTo>
                <a:close/>
                <a:moveTo>
                  <a:pt x="1317" y="5603"/>
                </a:moveTo>
                <a:lnTo>
                  <a:pt x="1316" y="5608"/>
                </a:lnTo>
                <a:lnTo>
                  <a:pt x="1318" y="5613"/>
                </a:lnTo>
                <a:lnTo>
                  <a:pt x="1322" y="5617"/>
                </a:lnTo>
                <a:lnTo>
                  <a:pt x="1327" y="5618"/>
                </a:lnTo>
                <a:lnTo>
                  <a:pt x="1335" y="5617"/>
                </a:lnTo>
                <a:lnTo>
                  <a:pt x="1341" y="5613"/>
                </a:lnTo>
                <a:lnTo>
                  <a:pt x="1345" y="5608"/>
                </a:lnTo>
                <a:lnTo>
                  <a:pt x="1349" y="5603"/>
                </a:lnTo>
                <a:lnTo>
                  <a:pt x="1349" y="5597"/>
                </a:lnTo>
                <a:lnTo>
                  <a:pt x="1348" y="5592"/>
                </a:lnTo>
                <a:lnTo>
                  <a:pt x="1344" y="5589"/>
                </a:lnTo>
                <a:lnTo>
                  <a:pt x="1338" y="5587"/>
                </a:lnTo>
                <a:lnTo>
                  <a:pt x="1331" y="5589"/>
                </a:lnTo>
                <a:lnTo>
                  <a:pt x="1325" y="5592"/>
                </a:lnTo>
                <a:lnTo>
                  <a:pt x="1320" y="5597"/>
                </a:lnTo>
                <a:lnTo>
                  <a:pt x="1317" y="5603"/>
                </a:lnTo>
                <a:close/>
                <a:moveTo>
                  <a:pt x="1270" y="5750"/>
                </a:moveTo>
                <a:lnTo>
                  <a:pt x="1269" y="5756"/>
                </a:lnTo>
                <a:lnTo>
                  <a:pt x="1271" y="5761"/>
                </a:lnTo>
                <a:lnTo>
                  <a:pt x="1275" y="5764"/>
                </a:lnTo>
                <a:lnTo>
                  <a:pt x="1280" y="5765"/>
                </a:lnTo>
                <a:lnTo>
                  <a:pt x="1287" y="5764"/>
                </a:lnTo>
                <a:lnTo>
                  <a:pt x="1293" y="5761"/>
                </a:lnTo>
                <a:lnTo>
                  <a:pt x="1298" y="5756"/>
                </a:lnTo>
                <a:lnTo>
                  <a:pt x="1301" y="5750"/>
                </a:lnTo>
                <a:lnTo>
                  <a:pt x="1302" y="5744"/>
                </a:lnTo>
                <a:lnTo>
                  <a:pt x="1300" y="5739"/>
                </a:lnTo>
                <a:lnTo>
                  <a:pt x="1296" y="5736"/>
                </a:lnTo>
                <a:lnTo>
                  <a:pt x="1291" y="5735"/>
                </a:lnTo>
                <a:lnTo>
                  <a:pt x="1284" y="5736"/>
                </a:lnTo>
                <a:lnTo>
                  <a:pt x="1278" y="5739"/>
                </a:lnTo>
                <a:lnTo>
                  <a:pt x="1273" y="5744"/>
                </a:lnTo>
                <a:lnTo>
                  <a:pt x="1270" y="5750"/>
                </a:lnTo>
                <a:close/>
                <a:moveTo>
                  <a:pt x="1223" y="5897"/>
                </a:moveTo>
                <a:lnTo>
                  <a:pt x="1222" y="5903"/>
                </a:lnTo>
                <a:lnTo>
                  <a:pt x="1224" y="5908"/>
                </a:lnTo>
                <a:lnTo>
                  <a:pt x="1227" y="5912"/>
                </a:lnTo>
                <a:lnTo>
                  <a:pt x="1233" y="5913"/>
                </a:lnTo>
                <a:lnTo>
                  <a:pt x="1240" y="5912"/>
                </a:lnTo>
                <a:lnTo>
                  <a:pt x="1246" y="5908"/>
                </a:lnTo>
                <a:lnTo>
                  <a:pt x="1250" y="5903"/>
                </a:lnTo>
                <a:lnTo>
                  <a:pt x="1253" y="5897"/>
                </a:lnTo>
                <a:lnTo>
                  <a:pt x="1254" y="5892"/>
                </a:lnTo>
                <a:lnTo>
                  <a:pt x="1252" y="5887"/>
                </a:lnTo>
                <a:lnTo>
                  <a:pt x="1249" y="5884"/>
                </a:lnTo>
                <a:lnTo>
                  <a:pt x="1243" y="5882"/>
                </a:lnTo>
                <a:lnTo>
                  <a:pt x="1236" y="5884"/>
                </a:lnTo>
                <a:lnTo>
                  <a:pt x="1231" y="5887"/>
                </a:lnTo>
                <a:lnTo>
                  <a:pt x="1226" y="5892"/>
                </a:lnTo>
                <a:lnTo>
                  <a:pt x="1223" y="5897"/>
                </a:lnTo>
                <a:close/>
                <a:moveTo>
                  <a:pt x="1176" y="6045"/>
                </a:moveTo>
                <a:lnTo>
                  <a:pt x="1175" y="6051"/>
                </a:lnTo>
                <a:lnTo>
                  <a:pt x="1177" y="6056"/>
                </a:lnTo>
                <a:lnTo>
                  <a:pt x="1180" y="6059"/>
                </a:lnTo>
                <a:lnTo>
                  <a:pt x="1186" y="6060"/>
                </a:lnTo>
                <a:lnTo>
                  <a:pt x="1193" y="6059"/>
                </a:lnTo>
                <a:lnTo>
                  <a:pt x="1198" y="6056"/>
                </a:lnTo>
                <a:lnTo>
                  <a:pt x="1203" y="6051"/>
                </a:lnTo>
                <a:lnTo>
                  <a:pt x="1206" y="6045"/>
                </a:lnTo>
                <a:lnTo>
                  <a:pt x="1206" y="6039"/>
                </a:lnTo>
                <a:lnTo>
                  <a:pt x="1205" y="6034"/>
                </a:lnTo>
                <a:lnTo>
                  <a:pt x="1201" y="6031"/>
                </a:lnTo>
                <a:lnTo>
                  <a:pt x="1196" y="6030"/>
                </a:lnTo>
                <a:lnTo>
                  <a:pt x="1189" y="6031"/>
                </a:lnTo>
                <a:lnTo>
                  <a:pt x="1183" y="6034"/>
                </a:lnTo>
                <a:lnTo>
                  <a:pt x="1179" y="6039"/>
                </a:lnTo>
                <a:lnTo>
                  <a:pt x="1176" y="6045"/>
                </a:lnTo>
                <a:close/>
                <a:moveTo>
                  <a:pt x="1128" y="6193"/>
                </a:moveTo>
                <a:lnTo>
                  <a:pt x="1128" y="6199"/>
                </a:lnTo>
                <a:lnTo>
                  <a:pt x="1129" y="6203"/>
                </a:lnTo>
                <a:lnTo>
                  <a:pt x="1133" y="6206"/>
                </a:lnTo>
                <a:lnTo>
                  <a:pt x="1138" y="6207"/>
                </a:lnTo>
                <a:lnTo>
                  <a:pt x="1145" y="6206"/>
                </a:lnTo>
                <a:lnTo>
                  <a:pt x="1151" y="6203"/>
                </a:lnTo>
                <a:lnTo>
                  <a:pt x="1155" y="6199"/>
                </a:lnTo>
                <a:lnTo>
                  <a:pt x="1158" y="6193"/>
                </a:lnTo>
                <a:lnTo>
                  <a:pt x="1159" y="6186"/>
                </a:lnTo>
                <a:lnTo>
                  <a:pt x="1157" y="6182"/>
                </a:lnTo>
                <a:lnTo>
                  <a:pt x="1154" y="6179"/>
                </a:lnTo>
                <a:lnTo>
                  <a:pt x="1148" y="6178"/>
                </a:lnTo>
                <a:lnTo>
                  <a:pt x="1142" y="6179"/>
                </a:lnTo>
                <a:lnTo>
                  <a:pt x="1136" y="6182"/>
                </a:lnTo>
                <a:lnTo>
                  <a:pt x="1131" y="6186"/>
                </a:lnTo>
                <a:lnTo>
                  <a:pt x="1128" y="6193"/>
                </a:lnTo>
                <a:close/>
                <a:moveTo>
                  <a:pt x="1081" y="6340"/>
                </a:moveTo>
                <a:lnTo>
                  <a:pt x="1081" y="6346"/>
                </a:lnTo>
                <a:lnTo>
                  <a:pt x="1082" y="6350"/>
                </a:lnTo>
                <a:lnTo>
                  <a:pt x="1086" y="6353"/>
                </a:lnTo>
                <a:lnTo>
                  <a:pt x="1091" y="6354"/>
                </a:lnTo>
                <a:lnTo>
                  <a:pt x="1098" y="6353"/>
                </a:lnTo>
                <a:lnTo>
                  <a:pt x="1103" y="6350"/>
                </a:lnTo>
                <a:lnTo>
                  <a:pt x="1108" y="6346"/>
                </a:lnTo>
                <a:lnTo>
                  <a:pt x="1111" y="6340"/>
                </a:lnTo>
                <a:lnTo>
                  <a:pt x="1111" y="6335"/>
                </a:lnTo>
                <a:lnTo>
                  <a:pt x="1110" y="6330"/>
                </a:lnTo>
                <a:lnTo>
                  <a:pt x="1106" y="6326"/>
                </a:lnTo>
                <a:lnTo>
                  <a:pt x="1101" y="6325"/>
                </a:lnTo>
                <a:lnTo>
                  <a:pt x="1094" y="6326"/>
                </a:lnTo>
                <a:lnTo>
                  <a:pt x="1089" y="6330"/>
                </a:lnTo>
                <a:lnTo>
                  <a:pt x="1084" y="6335"/>
                </a:lnTo>
                <a:lnTo>
                  <a:pt x="1081" y="6340"/>
                </a:lnTo>
                <a:close/>
                <a:moveTo>
                  <a:pt x="1035" y="6488"/>
                </a:moveTo>
                <a:lnTo>
                  <a:pt x="1034" y="6493"/>
                </a:lnTo>
                <a:lnTo>
                  <a:pt x="1035" y="6497"/>
                </a:lnTo>
                <a:lnTo>
                  <a:pt x="1039" y="6500"/>
                </a:lnTo>
                <a:lnTo>
                  <a:pt x="1044" y="6501"/>
                </a:lnTo>
                <a:lnTo>
                  <a:pt x="1050" y="6500"/>
                </a:lnTo>
                <a:lnTo>
                  <a:pt x="1056" y="6497"/>
                </a:lnTo>
                <a:lnTo>
                  <a:pt x="1060" y="6493"/>
                </a:lnTo>
                <a:lnTo>
                  <a:pt x="1063" y="6488"/>
                </a:lnTo>
                <a:lnTo>
                  <a:pt x="1063" y="6482"/>
                </a:lnTo>
                <a:lnTo>
                  <a:pt x="1062" y="6478"/>
                </a:lnTo>
                <a:lnTo>
                  <a:pt x="1058" y="6475"/>
                </a:lnTo>
                <a:lnTo>
                  <a:pt x="1054" y="6474"/>
                </a:lnTo>
                <a:lnTo>
                  <a:pt x="1047" y="6475"/>
                </a:lnTo>
                <a:lnTo>
                  <a:pt x="1042" y="6478"/>
                </a:lnTo>
                <a:lnTo>
                  <a:pt x="1037" y="6482"/>
                </a:lnTo>
                <a:lnTo>
                  <a:pt x="1035" y="6488"/>
                </a:lnTo>
                <a:close/>
                <a:moveTo>
                  <a:pt x="988" y="6635"/>
                </a:moveTo>
                <a:lnTo>
                  <a:pt x="987" y="6640"/>
                </a:lnTo>
                <a:lnTo>
                  <a:pt x="988" y="6644"/>
                </a:lnTo>
                <a:lnTo>
                  <a:pt x="992" y="6647"/>
                </a:lnTo>
                <a:lnTo>
                  <a:pt x="997" y="6648"/>
                </a:lnTo>
                <a:lnTo>
                  <a:pt x="1003" y="6647"/>
                </a:lnTo>
                <a:lnTo>
                  <a:pt x="1008" y="6644"/>
                </a:lnTo>
                <a:lnTo>
                  <a:pt x="1012" y="6640"/>
                </a:lnTo>
                <a:lnTo>
                  <a:pt x="1015" y="6635"/>
                </a:lnTo>
                <a:lnTo>
                  <a:pt x="1016" y="6630"/>
                </a:lnTo>
                <a:lnTo>
                  <a:pt x="1014" y="6626"/>
                </a:lnTo>
                <a:lnTo>
                  <a:pt x="1011" y="6623"/>
                </a:lnTo>
                <a:lnTo>
                  <a:pt x="1006" y="6622"/>
                </a:lnTo>
                <a:lnTo>
                  <a:pt x="1000" y="6623"/>
                </a:lnTo>
                <a:lnTo>
                  <a:pt x="994" y="6626"/>
                </a:lnTo>
                <a:lnTo>
                  <a:pt x="990" y="6630"/>
                </a:lnTo>
                <a:lnTo>
                  <a:pt x="988" y="6635"/>
                </a:lnTo>
                <a:close/>
                <a:moveTo>
                  <a:pt x="941" y="6782"/>
                </a:moveTo>
                <a:lnTo>
                  <a:pt x="940" y="6787"/>
                </a:lnTo>
                <a:lnTo>
                  <a:pt x="941" y="6792"/>
                </a:lnTo>
                <a:lnTo>
                  <a:pt x="945" y="6794"/>
                </a:lnTo>
                <a:lnTo>
                  <a:pt x="949" y="6795"/>
                </a:lnTo>
                <a:lnTo>
                  <a:pt x="956" y="6794"/>
                </a:lnTo>
                <a:lnTo>
                  <a:pt x="961" y="6792"/>
                </a:lnTo>
                <a:lnTo>
                  <a:pt x="965" y="6787"/>
                </a:lnTo>
                <a:lnTo>
                  <a:pt x="967" y="6782"/>
                </a:lnTo>
                <a:lnTo>
                  <a:pt x="968" y="6777"/>
                </a:lnTo>
                <a:lnTo>
                  <a:pt x="966" y="6773"/>
                </a:lnTo>
                <a:lnTo>
                  <a:pt x="963" y="6771"/>
                </a:lnTo>
                <a:lnTo>
                  <a:pt x="959" y="6770"/>
                </a:lnTo>
                <a:lnTo>
                  <a:pt x="952" y="6771"/>
                </a:lnTo>
                <a:lnTo>
                  <a:pt x="947" y="6773"/>
                </a:lnTo>
                <a:lnTo>
                  <a:pt x="943" y="6777"/>
                </a:lnTo>
                <a:lnTo>
                  <a:pt x="941" y="6782"/>
                </a:lnTo>
                <a:close/>
                <a:moveTo>
                  <a:pt x="894" y="6930"/>
                </a:moveTo>
                <a:lnTo>
                  <a:pt x="893" y="6935"/>
                </a:lnTo>
                <a:lnTo>
                  <a:pt x="894" y="6940"/>
                </a:lnTo>
                <a:lnTo>
                  <a:pt x="898" y="6942"/>
                </a:lnTo>
                <a:lnTo>
                  <a:pt x="902" y="6943"/>
                </a:lnTo>
                <a:lnTo>
                  <a:pt x="908" y="6942"/>
                </a:lnTo>
                <a:lnTo>
                  <a:pt x="913" y="6940"/>
                </a:lnTo>
                <a:lnTo>
                  <a:pt x="917" y="6935"/>
                </a:lnTo>
                <a:lnTo>
                  <a:pt x="919" y="6930"/>
                </a:lnTo>
                <a:lnTo>
                  <a:pt x="920" y="6925"/>
                </a:lnTo>
                <a:lnTo>
                  <a:pt x="919" y="6921"/>
                </a:lnTo>
                <a:lnTo>
                  <a:pt x="916" y="6918"/>
                </a:lnTo>
                <a:lnTo>
                  <a:pt x="911" y="6917"/>
                </a:lnTo>
                <a:lnTo>
                  <a:pt x="905" y="6918"/>
                </a:lnTo>
                <a:lnTo>
                  <a:pt x="900" y="6921"/>
                </a:lnTo>
                <a:lnTo>
                  <a:pt x="896" y="6925"/>
                </a:lnTo>
                <a:lnTo>
                  <a:pt x="894" y="6930"/>
                </a:lnTo>
                <a:close/>
                <a:moveTo>
                  <a:pt x="847" y="7078"/>
                </a:moveTo>
                <a:lnTo>
                  <a:pt x="846" y="7083"/>
                </a:lnTo>
                <a:lnTo>
                  <a:pt x="847" y="7087"/>
                </a:lnTo>
                <a:lnTo>
                  <a:pt x="850" y="7089"/>
                </a:lnTo>
                <a:lnTo>
                  <a:pt x="855" y="7090"/>
                </a:lnTo>
                <a:lnTo>
                  <a:pt x="861" y="7089"/>
                </a:lnTo>
                <a:lnTo>
                  <a:pt x="865" y="7087"/>
                </a:lnTo>
                <a:lnTo>
                  <a:pt x="869" y="7083"/>
                </a:lnTo>
                <a:lnTo>
                  <a:pt x="872" y="7078"/>
                </a:lnTo>
                <a:lnTo>
                  <a:pt x="872" y="7073"/>
                </a:lnTo>
                <a:lnTo>
                  <a:pt x="871" y="7069"/>
                </a:lnTo>
                <a:lnTo>
                  <a:pt x="868" y="7066"/>
                </a:lnTo>
                <a:lnTo>
                  <a:pt x="863" y="7065"/>
                </a:lnTo>
                <a:lnTo>
                  <a:pt x="859" y="7066"/>
                </a:lnTo>
                <a:lnTo>
                  <a:pt x="853" y="7069"/>
                </a:lnTo>
                <a:lnTo>
                  <a:pt x="849" y="7073"/>
                </a:lnTo>
                <a:lnTo>
                  <a:pt x="847" y="7078"/>
                </a:lnTo>
                <a:close/>
                <a:moveTo>
                  <a:pt x="800" y="7226"/>
                </a:moveTo>
                <a:lnTo>
                  <a:pt x="799" y="7230"/>
                </a:lnTo>
                <a:lnTo>
                  <a:pt x="800" y="7234"/>
                </a:lnTo>
                <a:lnTo>
                  <a:pt x="803" y="7236"/>
                </a:lnTo>
                <a:lnTo>
                  <a:pt x="808" y="7237"/>
                </a:lnTo>
                <a:lnTo>
                  <a:pt x="813" y="7236"/>
                </a:lnTo>
                <a:lnTo>
                  <a:pt x="818" y="7234"/>
                </a:lnTo>
                <a:lnTo>
                  <a:pt x="822" y="7230"/>
                </a:lnTo>
                <a:lnTo>
                  <a:pt x="824" y="7226"/>
                </a:lnTo>
                <a:lnTo>
                  <a:pt x="824" y="7221"/>
                </a:lnTo>
                <a:lnTo>
                  <a:pt x="823" y="7216"/>
                </a:lnTo>
                <a:lnTo>
                  <a:pt x="820" y="7214"/>
                </a:lnTo>
                <a:lnTo>
                  <a:pt x="816" y="7213"/>
                </a:lnTo>
                <a:lnTo>
                  <a:pt x="810" y="7214"/>
                </a:lnTo>
                <a:lnTo>
                  <a:pt x="806" y="7216"/>
                </a:lnTo>
                <a:lnTo>
                  <a:pt x="802" y="7221"/>
                </a:lnTo>
                <a:lnTo>
                  <a:pt x="800" y="7226"/>
                </a:lnTo>
                <a:close/>
                <a:moveTo>
                  <a:pt x="753" y="7373"/>
                </a:moveTo>
                <a:lnTo>
                  <a:pt x="752" y="7377"/>
                </a:lnTo>
                <a:lnTo>
                  <a:pt x="753" y="7381"/>
                </a:lnTo>
                <a:lnTo>
                  <a:pt x="756" y="7383"/>
                </a:lnTo>
                <a:lnTo>
                  <a:pt x="760" y="7384"/>
                </a:lnTo>
                <a:lnTo>
                  <a:pt x="766" y="7383"/>
                </a:lnTo>
                <a:lnTo>
                  <a:pt x="770" y="7381"/>
                </a:lnTo>
                <a:lnTo>
                  <a:pt x="774" y="7377"/>
                </a:lnTo>
                <a:lnTo>
                  <a:pt x="776" y="7373"/>
                </a:lnTo>
                <a:lnTo>
                  <a:pt x="777" y="7369"/>
                </a:lnTo>
                <a:lnTo>
                  <a:pt x="775" y="7365"/>
                </a:lnTo>
                <a:lnTo>
                  <a:pt x="773" y="7363"/>
                </a:lnTo>
                <a:lnTo>
                  <a:pt x="768" y="7362"/>
                </a:lnTo>
                <a:lnTo>
                  <a:pt x="764" y="7363"/>
                </a:lnTo>
                <a:lnTo>
                  <a:pt x="759" y="7365"/>
                </a:lnTo>
                <a:lnTo>
                  <a:pt x="755" y="7369"/>
                </a:lnTo>
                <a:lnTo>
                  <a:pt x="753" y="7373"/>
                </a:lnTo>
                <a:close/>
                <a:moveTo>
                  <a:pt x="706" y="7520"/>
                </a:moveTo>
                <a:lnTo>
                  <a:pt x="705" y="7525"/>
                </a:lnTo>
                <a:lnTo>
                  <a:pt x="706" y="7528"/>
                </a:lnTo>
                <a:lnTo>
                  <a:pt x="709" y="7530"/>
                </a:lnTo>
                <a:lnTo>
                  <a:pt x="713" y="7531"/>
                </a:lnTo>
                <a:lnTo>
                  <a:pt x="719" y="7530"/>
                </a:lnTo>
                <a:lnTo>
                  <a:pt x="723" y="7528"/>
                </a:lnTo>
                <a:lnTo>
                  <a:pt x="726" y="7525"/>
                </a:lnTo>
                <a:lnTo>
                  <a:pt x="728" y="7520"/>
                </a:lnTo>
                <a:lnTo>
                  <a:pt x="729" y="7516"/>
                </a:lnTo>
                <a:lnTo>
                  <a:pt x="728" y="7513"/>
                </a:lnTo>
                <a:lnTo>
                  <a:pt x="725" y="7510"/>
                </a:lnTo>
                <a:lnTo>
                  <a:pt x="721" y="7509"/>
                </a:lnTo>
                <a:lnTo>
                  <a:pt x="717" y="7510"/>
                </a:lnTo>
                <a:lnTo>
                  <a:pt x="711" y="7513"/>
                </a:lnTo>
                <a:lnTo>
                  <a:pt x="708" y="7516"/>
                </a:lnTo>
                <a:lnTo>
                  <a:pt x="706" y="7520"/>
                </a:lnTo>
                <a:close/>
                <a:moveTo>
                  <a:pt x="659" y="7668"/>
                </a:moveTo>
                <a:lnTo>
                  <a:pt x="659" y="7672"/>
                </a:lnTo>
                <a:lnTo>
                  <a:pt x="660" y="7675"/>
                </a:lnTo>
                <a:lnTo>
                  <a:pt x="662" y="7677"/>
                </a:lnTo>
                <a:lnTo>
                  <a:pt x="666" y="7678"/>
                </a:lnTo>
                <a:lnTo>
                  <a:pt x="671" y="7677"/>
                </a:lnTo>
                <a:lnTo>
                  <a:pt x="675" y="7675"/>
                </a:lnTo>
                <a:lnTo>
                  <a:pt x="678" y="7672"/>
                </a:lnTo>
                <a:lnTo>
                  <a:pt x="680" y="7668"/>
                </a:lnTo>
                <a:lnTo>
                  <a:pt x="681" y="7664"/>
                </a:lnTo>
                <a:lnTo>
                  <a:pt x="680" y="7661"/>
                </a:lnTo>
                <a:lnTo>
                  <a:pt x="677" y="7658"/>
                </a:lnTo>
                <a:lnTo>
                  <a:pt x="673" y="7658"/>
                </a:lnTo>
                <a:lnTo>
                  <a:pt x="669" y="7658"/>
                </a:lnTo>
                <a:lnTo>
                  <a:pt x="664" y="7661"/>
                </a:lnTo>
                <a:lnTo>
                  <a:pt x="661" y="7664"/>
                </a:lnTo>
                <a:lnTo>
                  <a:pt x="659" y="7668"/>
                </a:lnTo>
                <a:close/>
                <a:moveTo>
                  <a:pt x="612" y="7815"/>
                </a:moveTo>
                <a:lnTo>
                  <a:pt x="612" y="7819"/>
                </a:lnTo>
                <a:lnTo>
                  <a:pt x="613" y="7822"/>
                </a:lnTo>
                <a:lnTo>
                  <a:pt x="615" y="7825"/>
                </a:lnTo>
                <a:lnTo>
                  <a:pt x="619" y="7826"/>
                </a:lnTo>
                <a:lnTo>
                  <a:pt x="624" y="7825"/>
                </a:lnTo>
                <a:lnTo>
                  <a:pt x="627" y="7822"/>
                </a:lnTo>
                <a:lnTo>
                  <a:pt x="630" y="7819"/>
                </a:lnTo>
                <a:lnTo>
                  <a:pt x="632" y="7815"/>
                </a:lnTo>
                <a:lnTo>
                  <a:pt x="633" y="7811"/>
                </a:lnTo>
                <a:lnTo>
                  <a:pt x="632" y="7808"/>
                </a:lnTo>
                <a:lnTo>
                  <a:pt x="629" y="7806"/>
                </a:lnTo>
                <a:lnTo>
                  <a:pt x="626" y="7805"/>
                </a:lnTo>
                <a:lnTo>
                  <a:pt x="622" y="7806"/>
                </a:lnTo>
                <a:lnTo>
                  <a:pt x="617" y="7808"/>
                </a:lnTo>
                <a:lnTo>
                  <a:pt x="614" y="7811"/>
                </a:lnTo>
                <a:lnTo>
                  <a:pt x="612" y="7815"/>
                </a:lnTo>
                <a:close/>
                <a:moveTo>
                  <a:pt x="565" y="7962"/>
                </a:moveTo>
                <a:lnTo>
                  <a:pt x="565" y="7967"/>
                </a:lnTo>
                <a:lnTo>
                  <a:pt x="566" y="7970"/>
                </a:lnTo>
                <a:lnTo>
                  <a:pt x="568" y="7972"/>
                </a:lnTo>
                <a:lnTo>
                  <a:pt x="571" y="7973"/>
                </a:lnTo>
                <a:lnTo>
                  <a:pt x="576" y="7972"/>
                </a:lnTo>
                <a:lnTo>
                  <a:pt x="580" y="7970"/>
                </a:lnTo>
                <a:lnTo>
                  <a:pt x="583" y="7967"/>
                </a:lnTo>
                <a:lnTo>
                  <a:pt x="585" y="7962"/>
                </a:lnTo>
                <a:lnTo>
                  <a:pt x="585" y="7959"/>
                </a:lnTo>
                <a:lnTo>
                  <a:pt x="584" y="7956"/>
                </a:lnTo>
                <a:lnTo>
                  <a:pt x="582" y="7954"/>
                </a:lnTo>
                <a:lnTo>
                  <a:pt x="578" y="7953"/>
                </a:lnTo>
                <a:lnTo>
                  <a:pt x="575" y="7954"/>
                </a:lnTo>
                <a:lnTo>
                  <a:pt x="570" y="7956"/>
                </a:lnTo>
                <a:lnTo>
                  <a:pt x="567" y="7959"/>
                </a:lnTo>
                <a:lnTo>
                  <a:pt x="565" y="7962"/>
                </a:lnTo>
                <a:close/>
                <a:moveTo>
                  <a:pt x="519" y="8111"/>
                </a:moveTo>
                <a:lnTo>
                  <a:pt x="518" y="8114"/>
                </a:lnTo>
                <a:lnTo>
                  <a:pt x="519" y="8117"/>
                </a:lnTo>
                <a:lnTo>
                  <a:pt x="521" y="8119"/>
                </a:lnTo>
                <a:lnTo>
                  <a:pt x="524" y="8119"/>
                </a:lnTo>
                <a:lnTo>
                  <a:pt x="529" y="8119"/>
                </a:lnTo>
                <a:lnTo>
                  <a:pt x="532" y="8117"/>
                </a:lnTo>
                <a:lnTo>
                  <a:pt x="535" y="8114"/>
                </a:lnTo>
                <a:lnTo>
                  <a:pt x="536" y="8111"/>
                </a:lnTo>
                <a:lnTo>
                  <a:pt x="537" y="8107"/>
                </a:lnTo>
                <a:lnTo>
                  <a:pt x="536" y="8105"/>
                </a:lnTo>
                <a:lnTo>
                  <a:pt x="534" y="8102"/>
                </a:lnTo>
                <a:lnTo>
                  <a:pt x="531" y="8101"/>
                </a:lnTo>
                <a:lnTo>
                  <a:pt x="527" y="8102"/>
                </a:lnTo>
                <a:lnTo>
                  <a:pt x="523" y="8105"/>
                </a:lnTo>
                <a:lnTo>
                  <a:pt x="520" y="8107"/>
                </a:lnTo>
                <a:lnTo>
                  <a:pt x="519" y="8111"/>
                </a:lnTo>
                <a:close/>
                <a:moveTo>
                  <a:pt x="472" y="8258"/>
                </a:moveTo>
                <a:lnTo>
                  <a:pt x="471" y="8261"/>
                </a:lnTo>
                <a:lnTo>
                  <a:pt x="472" y="8264"/>
                </a:lnTo>
                <a:lnTo>
                  <a:pt x="474" y="8266"/>
                </a:lnTo>
                <a:lnTo>
                  <a:pt x="477" y="8266"/>
                </a:lnTo>
                <a:lnTo>
                  <a:pt x="481" y="8266"/>
                </a:lnTo>
                <a:lnTo>
                  <a:pt x="485" y="8264"/>
                </a:lnTo>
                <a:lnTo>
                  <a:pt x="487" y="8261"/>
                </a:lnTo>
                <a:lnTo>
                  <a:pt x="489" y="8258"/>
                </a:lnTo>
                <a:lnTo>
                  <a:pt x="489" y="8255"/>
                </a:lnTo>
                <a:lnTo>
                  <a:pt x="488" y="8252"/>
                </a:lnTo>
                <a:lnTo>
                  <a:pt x="486" y="8251"/>
                </a:lnTo>
                <a:lnTo>
                  <a:pt x="483" y="8250"/>
                </a:lnTo>
                <a:lnTo>
                  <a:pt x="480" y="8251"/>
                </a:lnTo>
                <a:lnTo>
                  <a:pt x="476" y="8252"/>
                </a:lnTo>
                <a:lnTo>
                  <a:pt x="473" y="8255"/>
                </a:lnTo>
                <a:lnTo>
                  <a:pt x="472" y="8258"/>
                </a:lnTo>
                <a:close/>
                <a:moveTo>
                  <a:pt x="425" y="8405"/>
                </a:moveTo>
                <a:lnTo>
                  <a:pt x="425" y="8408"/>
                </a:lnTo>
                <a:lnTo>
                  <a:pt x="426" y="8411"/>
                </a:lnTo>
                <a:lnTo>
                  <a:pt x="427" y="8412"/>
                </a:lnTo>
                <a:lnTo>
                  <a:pt x="430" y="8413"/>
                </a:lnTo>
                <a:lnTo>
                  <a:pt x="434" y="8412"/>
                </a:lnTo>
                <a:lnTo>
                  <a:pt x="437" y="8411"/>
                </a:lnTo>
                <a:lnTo>
                  <a:pt x="439" y="8408"/>
                </a:lnTo>
                <a:lnTo>
                  <a:pt x="441" y="8405"/>
                </a:lnTo>
                <a:lnTo>
                  <a:pt x="441" y="8403"/>
                </a:lnTo>
                <a:lnTo>
                  <a:pt x="440" y="8400"/>
                </a:lnTo>
                <a:lnTo>
                  <a:pt x="438" y="8399"/>
                </a:lnTo>
                <a:lnTo>
                  <a:pt x="436" y="8398"/>
                </a:lnTo>
                <a:lnTo>
                  <a:pt x="433" y="8399"/>
                </a:lnTo>
                <a:lnTo>
                  <a:pt x="429" y="8400"/>
                </a:lnTo>
                <a:lnTo>
                  <a:pt x="427" y="8403"/>
                </a:lnTo>
                <a:lnTo>
                  <a:pt x="425" y="8405"/>
                </a:lnTo>
                <a:close/>
                <a:moveTo>
                  <a:pt x="379" y="8553"/>
                </a:moveTo>
                <a:lnTo>
                  <a:pt x="378" y="8555"/>
                </a:lnTo>
                <a:lnTo>
                  <a:pt x="379" y="8557"/>
                </a:lnTo>
                <a:lnTo>
                  <a:pt x="381" y="8559"/>
                </a:lnTo>
                <a:lnTo>
                  <a:pt x="384" y="8559"/>
                </a:lnTo>
                <a:lnTo>
                  <a:pt x="387" y="8559"/>
                </a:lnTo>
                <a:lnTo>
                  <a:pt x="389" y="8557"/>
                </a:lnTo>
                <a:lnTo>
                  <a:pt x="391" y="8555"/>
                </a:lnTo>
                <a:lnTo>
                  <a:pt x="392" y="8553"/>
                </a:lnTo>
                <a:lnTo>
                  <a:pt x="393" y="8550"/>
                </a:lnTo>
                <a:lnTo>
                  <a:pt x="392" y="8548"/>
                </a:lnTo>
                <a:lnTo>
                  <a:pt x="390" y="8547"/>
                </a:lnTo>
                <a:lnTo>
                  <a:pt x="388" y="8546"/>
                </a:lnTo>
                <a:lnTo>
                  <a:pt x="385" y="8547"/>
                </a:lnTo>
                <a:lnTo>
                  <a:pt x="382" y="8548"/>
                </a:lnTo>
                <a:lnTo>
                  <a:pt x="380" y="8550"/>
                </a:lnTo>
                <a:lnTo>
                  <a:pt x="379" y="8553"/>
                </a:lnTo>
                <a:close/>
                <a:moveTo>
                  <a:pt x="332" y="8700"/>
                </a:moveTo>
                <a:lnTo>
                  <a:pt x="331" y="8703"/>
                </a:lnTo>
                <a:lnTo>
                  <a:pt x="332" y="8704"/>
                </a:lnTo>
                <a:lnTo>
                  <a:pt x="333" y="8706"/>
                </a:lnTo>
                <a:lnTo>
                  <a:pt x="337" y="8706"/>
                </a:lnTo>
                <a:lnTo>
                  <a:pt x="339" y="8706"/>
                </a:lnTo>
                <a:lnTo>
                  <a:pt x="341" y="8704"/>
                </a:lnTo>
                <a:lnTo>
                  <a:pt x="343" y="8703"/>
                </a:lnTo>
                <a:lnTo>
                  <a:pt x="345" y="8700"/>
                </a:lnTo>
                <a:lnTo>
                  <a:pt x="345" y="8698"/>
                </a:lnTo>
                <a:lnTo>
                  <a:pt x="344" y="8696"/>
                </a:lnTo>
                <a:lnTo>
                  <a:pt x="343" y="8695"/>
                </a:lnTo>
                <a:lnTo>
                  <a:pt x="340" y="8694"/>
                </a:lnTo>
                <a:lnTo>
                  <a:pt x="338" y="8695"/>
                </a:lnTo>
                <a:lnTo>
                  <a:pt x="335" y="8696"/>
                </a:lnTo>
                <a:lnTo>
                  <a:pt x="333" y="8698"/>
                </a:lnTo>
                <a:lnTo>
                  <a:pt x="332" y="8700"/>
                </a:lnTo>
                <a:close/>
                <a:moveTo>
                  <a:pt x="296" y="8848"/>
                </a:moveTo>
                <a:lnTo>
                  <a:pt x="297" y="8846"/>
                </a:lnTo>
                <a:lnTo>
                  <a:pt x="296" y="8844"/>
                </a:lnTo>
                <a:lnTo>
                  <a:pt x="295" y="8843"/>
                </a:lnTo>
                <a:lnTo>
                  <a:pt x="293" y="8842"/>
                </a:lnTo>
                <a:lnTo>
                  <a:pt x="291" y="8843"/>
                </a:lnTo>
                <a:lnTo>
                  <a:pt x="289" y="8844"/>
                </a:lnTo>
                <a:lnTo>
                  <a:pt x="286" y="8846"/>
                </a:lnTo>
                <a:lnTo>
                  <a:pt x="285" y="8848"/>
                </a:lnTo>
                <a:lnTo>
                  <a:pt x="285" y="8850"/>
                </a:lnTo>
                <a:lnTo>
                  <a:pt x="285" y="8851"/>
                </a:lnTo>
                <a:lnTo>
                  <a:pt x="287" y="8853"/>
                </a:lnTo>
                <a:lnTo>
                  <a:pt x="290" y="8854"/>
                </a:lnTo>
                <a:lnTo>
                  <a:pt x="292" y="8853"/>
                </a:lnTo>
                <a:lnTo>
                  <a:pt x="294" y="8851"/>
                </a:lnTo>
                <a:lnTo>
                  <a:pt x="295" y="8850"/>
                </a:lnTo>
                <a:lnTo>
                  <a:pt x="296" y="8848"/>
                </a:lnTo>
                <a:close/>
                <a:moveTo>
                  <a:pt x="248" y="8996"/>
                </a:moveTo>
                <a:lnTo>
                  <a:pt x="248" y="8994"/>
                </a:lnTo>
                <a:lnTo>
                  <a:pt x="248" y="8993"/>
                </a:lnTo>
                <a:lnTo>
                  <a:pt x="247" y="8991"/>
                </a:lnTo>
                <a:lnTo>
                  <a:pt x="245" y="8991"/>
                </a:lnTo>
                <a:lnTo>
                  <a:pt x="243" y="8991"/>
                </a:lnTo>
                <a:lnTo>
                  <a:pt x="242" y="8993"/>
                </a:lnTo>
                <a:lnTo>
                  <a:pt x="239" y="8994"/>
                </a:lnTo>
                <a:lnTo>
                  <a:pt x="238" y="8996"/>
                </a:lnTo>
                <a:lnTo>
                  <a:pt x="238" y="8998"/>
                </a:lnTo>
                <a:lnTo>
                  <a:pt x="239" y="8999"/>
                </a:lnTo>
                <a:lnTo>
                  <a:pt x="240" y="9000"/>
                </a:lnTo>
                <a:lnTo>
                  <a:pt x="242" y="9000"/>
                </a:lnTo>
                <a:lnTo>
                  <a:pt x="244" y="9000"/>
                </a:lnTo>
                <a:lnTo>
                  <a:pt x="246" y="8999"/>
                </a:lnTo>
                <a:lnTo>
                  <a:pt x="247" y="8998"/>
                </a:lnTo>
                <a:lnTo>
                  <a:pt x="248" y="8996"/>
                </a:lnTo>
                <a:close/>
                <a:moveTo>
                  <a:pt x="200" y="9143"/>
                </a:moveTo>
                <a:lnTo>
                  <a:pt x="201" y="9142"/>
                </a:lnTo>
                <a:lnTo>
                  <a:pt x="200" y="9140"/>
                </a:lnTo>
                <a:lnTo>
                  <a:pt x="199" y="9140"/>
                </a:lnTo>
                <a:lnTo>
                  <a:pt x="198" y="9139"/>
                </a:lnTo>
                <a:lnTo>
                  <a:pt x="195" y="9140"/>
                </a:lnTo>
                <a:lnTo>
                  <a:pt x="191" y="9143"/>
                </a:lnTo>
                <a:lnTo>
                  <a:pt x="191" y="9145"/>
                </a:lnTo>
                <a:lnTo>
                  <a:pt x="192" y="9146"/>
                </a:lnTo>
                <a:lnTo>
                  <a:pt x="194" y="9147"/>
                </a:lnTo>
                <a:lnTo>
                  <a:pt x="195" y="9147"/>
                </a:lnTo>
                <a:lnTo>
                  <a:pt x="198" y="9146"/>
                </a:lnTo>
                <a:lnTo>
                  <a:pt x="200" y="9143"/>
                </a:lnTo>
                <a:close/>
                <a:moveTo>
                  <a:pt x="152" y="9291"/>
                </a:moveTo>
                <a:lnTo>
                  <a:pt x="152" y="9289"/>
                </a:lnTo>
                <a:lnTo>
                  <a:pt x="152" y="9288"/>
                </a:lnTo>
                <a:lnTo>
                  <a:pt x="151" y="9288"/>
                </a:lnTo>
                <a:lnTo>
                  <a:pt x="150" y="9287"/>
                </a:lnTo>
                <a:lnTo>
                  <a:pt x="148" y="9288"/>
                </a:lnTo>
                <a:lnTo>
                  <a:pt x="145" y="9291"/>
                </a:lnTo>
                <a:lnTo>
                  <a:pt x="145" y="9292"/>
                </a:lnTo>
                <a:lnTo>
                  <a:pt x="145" y="9293"/>
                </a:lnTo>
                <a:lnTo>
                  <a:pt x="147" y="9294"/>
                </a:lnTo>
                <a:lnTo>
                  <a:pt x="148" y="9294"/>
                </a:lnTo>
                <a:lnTo>
                  <a:pt x="151" y="9293"/>
                </a:lnTo>
                <a:lnTo>
                  <a:pt x="152" y="9291"/>
                </a:lnTo>
                <a:close/>
                <a:moveTo>
                  <a:pt x="102" y="9436"/>
                </a:moveTo>
                <a:lnTo>
                  <a:pt x="101" y="9436"/>
                </a:lnTo>
                <a:lnTo>
                  <a:pt x="99" y="9438"/>
                </a:lnTo>
                <a:lnTo>
                  <a:pt x="99" y="9440"/>
                </a:lnTo>
                <a:lnTo>
                  <a:pt x="101" y="9440"/>
                </a:lnTo>
                <a:lnTo>
                  <a:pt x="103" y="9440"/>
                </a:lnTo>
                <a:lnTo>
                  <a:pt x="104" y="9438"/>
                </a:lnTo>
                <a:lnTo>
                  <a:pt x="104" y="9436"/>
                </a:lnTo>
                <a:lnTo>
                  <a:pt x="102" y="9436"/>
                </a:lnTo>
                <a:close/>
                <a:moveTo>
                  <a:pt x="53" y="9585"/>
                </a:moveTo>
                <a:lnTo>
                  <a:pt x="53" y="9587"/>
                </a:lnTo>
                <a:lnTo>
                  <a:pt x="54" y="9587"/>
                </a:lnTo>
                <a:lnTo>
                  <a:pt x="55" y="9587"/>
                </a:lnTo>
                <a:lnTo>
                  <a:pt x="56" y="9585"/>
                </a:lnTo>
                <a:lnTo>
                  <a:pt x="56" y="9584"/>
                </a:lnTo>
                <a:lnTo>
                  <a:pt x="55" y="9584"/>
                </a:lnTo>
                <a:lnTo>
                  <a:pt x="54" y="9584"/>
                </a:lnTo>
                <a:lnTo>
                  <a:pt x="53" y="9585"/>
                </a:lnTo>
                <a:close/>
                <a:moveTo>
                  <a:pt x="6" y="9733"/>
                </a:moveTo>
                <a:lnTo>
                  <a:pt x="6" y="9734"/>
                </a:lnTo>
                <a:lnTo>
                  <a:pt x="7" y="9734"/>
                </a:lnTo>
                <a:lnTo>
                  <a:pt x="8" y="9734"/>
                </a:lnTo>
                <a:lnTo>
                  <a:pt x="8" y="9733"/>
                </a:lnTo>
                <a:lnTo>
                  <a:pt x="8" y="9732"/>
                </a:lnTo>
                <a:lnTo>
                  <a:pt x="7" y="9732"/>
                </a:lnTo>
                <a:lnTo>
                  <a:pt x="6" y="9732"/>
                </a:lnTo>
                <a:lnTo>
                  <a:pt x="6" y="9733"/>
                </a:lnTo>
                <a:close/>
                <a:moveTo>
                  <a:pt x="2938" y="144"/>
                </a:move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7" y="144"/>
                </a:lnTo>
                <a:lnTo>
                  <a:pt x="2937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close/>
                <a:moveTo>
                  <a:pt x="2891" y="291"/>
                </a:moveTo>
                <a:lnTo>
                  <a:pt x="2891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2"/>
                </a:lnTo>
                <a:lnTo>
                  <a:pt x="2890" y="292"/>
                </a:lnTo>
                <a:lnTo>
                  <a:pt x="2891" y="292"/>
                </a:lnTo>
                <a:lnTo>
                  <a:pt x="2891" y="291"/>
                </a:lnTo>
                <a:close/>
                <a:moveTo>
                  <a:pt x="2844" y="439"/>
                </a:moveTo>
                <a:lnTo>
                  <a:pt x="2844" y="438"/>
                </a:lnTo>
                <a:lnTo>
                  <a:pt x="2843" y="438"/>
                </a:lnTo>
                <a:lnTo>
                  <a:pt x="2843" y="438"/>
                </a:lnTo>
                <a:lnTo>
                  <a:pt x="2842" y="439"/>
                </a:lnTo>
                <a:lnTo>
                  <a:pt x="2842" y="439"/>
                </a:lnTo>
                <a:lnTo>
                  <a:pt x="2843" y="440"/>
                </a:lnTo>
                <a:lnTo>
                  <a:pt x="2843" y="439"/>
                </a:lnTo>
                <a:lnTo>
                  <a:pt x="2844" y="439"/>
                </a:lnTo>
                <a:close/>
                <a:moveTo>
                  <a:pt x="2797" y="587"/>
                </a:moveTo>
                <a:lnTo>
                  <a:pt x="2797" y="586"/>
                </a:lnTo>
                <a:lnTo>
                  <a:pt x="2796" y="586"/>
                </a:lnTo>
                <a:lnTo>
                  <a:pt x="2795" y="586"/>
                </a:lnTo>
                <a:lnTo>
                  <a:pt x="2794" y="587"/>
                </a:lnTo>
                <a:lnTo>
                  <a:pt x="2794" y="588"/>
                </a:lnTo>
                <a:lnTo>
                  <a:pt x="2795" y="589"/>
                </a:lnTo>
                <a:lnTo>
                  <a:pt x="2796" y="588"/>
                </a:lnTo>
                <a:lnTo>
                  <a:pt x="2797" y="587"/>
                </a:lnTo>
                <a:close/>
                <a:moveTo>
                  <a:pt x="2750" y="735"/>
                </a:moveTo>
                <a:lnTo>
                  <a:pt x="2750" y="733"/>
                </a:lnTo>
                <a:lnTo>
                  <a:pt x="2749" y="732"/>
                </a:lnTo>
                <a:lnTo>
                  <a:pt x="2747" y="733"/>
                </a:lnTo>
                <a:lnTo>
                  <a:pt x="2746" y="735"/>
                </a:lnTo>
                <a:lnTo>
                  <a:pt x="2746" y="736"/>
                </a:lnTo>
                <a:lnTo>
                  <a:pt x="2748" y="737"/>
                </a:lnTo>
                <a:lnTo>
                  <a:pt x="2749" y="736"/>
                </a:lnTo>
                <a:lnTo>
                  <a:pt x="2750" y="735"/>
                </a:lnTo>
                <a:close/>
                <a:moveTo>
                  <a:pt x="2703" y="882"/>
                </a:moveTo>
                <a:lnTo>
                  <a:pt x="2703" y="880"/>
                </a:lnTo>
                <a:lnTo>
                  <a:pt x="2702" y="879"/>
                </a:lnTo>
                <a:lnTo>
                  <a:pt x="2700" y="880"/>
                </a:lnTo>
                <a:lnTo>
                  <a:pt x="2698" y="882"/>
                </a:lnTo>
                <a:lnTo>
                  <a:pt x="2699" y="884"/>
                </a:lnTo>
                <a:lnTo>
                  <a:pt x="2700" y="884"/>
                </a:lnTo>
                <a:lnTo>
                  <a:pt x="2702" y="884"/>
                </a:lnTo>
                <a:lnTo>
                  <a:pt x="2703" y="882"/>
                </a:lnTo>
                <a:close/>
                <a:moveTo>
                  <a:pt x="2652" y="1032"/>
                </a:moveTo>
                <a:lnTo>
                  <a:pt x="2655" y="1031"/>
                </a:lnTo>
                <a:lnTo>
                  <a:pt x="2657" y="1029"/>
                </a:lnTo>
                <a:lnTo>
                  <a:pt x="2657" y="1028"/>
                </a:lnTo>
                <a:lnTo>
                  <a:pt x="2656" y="1027"/>
                </a:lnTo>
                <a:lnTo>
                  <a:pt x="2656" y="1026"/>
                </a:lnTo>
                <a:lnTo>
                  <a:pt x="2655" y="1026"/>
                </a:lnTo>
                <a:lnTo>
                  <a:pt x="2652" y="1027"/>
                </a:lnTo>
                <a:lnTo>
                  <a:pt x="2650" y="1029"/>
                </a:lnTo>
                <a:lnTo>
                  <a:pt x="2650" y="1030"/>
                </a:lnTo>
                <a:lnTo>
                  <a:pt x="2651" y="1032"/>
                </a:lnTo>
                <a:lnTo>
                  <a:pt x="2651" y="1032"/>
                </a:lnTo>
                <a:lnTo>
                  <a:pt x="2652" y="1032"/>
                </a:lnTo>
                <a:close/>
                <a:moveTo>
                  <a:pt x="2605" y="1180"/>
                </a:moveTo>
                <a:lnTo>
                  <a:pt x="2608" y="1179"/>
                </a:lnTo>
                <a:lnTo>
                  <a:pt x="2610" y="1177"/>
                </a:lnTo>
                <a:lnTo>
                  <a:pt x="2610" y="1175"/>
                </a:lnTo>
                <a:lnTo>
                  <a:pt x="2609" y="1174"/>
                </a:lnTo>
                <a:lnTo>
                  <a:pt x="2609" y="1173"/>
                </a:lnTo>
                <a:lnTo>
                  <a:pt x="2607" y="1173"/>
                </a:lnTo>
                <a:lnTo>
                  <a:pt x="2604" y="1174"/>
                </a:lnTo>
                <a:lnTo>
                  <a:pt x="2603" y="1177"/>
                </a:lnTo>
                <a:lnTo>
                  <a:pt x="2602" y="1178"/>
                </a:lnTo>
                <a:lnTo>
                  <a:pt x="2603" y="1179"/>
                </a:lnTo>
                <a:lnTo>
                  <a:pt x="2604" y="1180"/>
                </a:lnTo>
                <a:lnTo>
                  <a:pt x="2605" y="1180"/>
                </a:lnTo>
                <a:close/>
                <a:moveTo>
                  <a:pt x="2557" y="1328"/>
                </a:moveTo>
                <a:lnTo>
                  <a:pt x="2559" y="1328"/>
                </a:lnTo>
                <a:lnTo>
                  <a:pt x="2561" y="1327"/>
                </a:lnTo>
                <a:lnTo>
                  <a:pt x="2562" y="1326"/>
                </a:lnTo>
                <a:lnTo>
                  <a:pt x="2563" y="1324"/>
                </a:lnTo>
                <a:lnTo>
                  <a:pt x="2563" y="1322"/>
                </a:lnTo>
                <a:lnTo>
                  <a:pt x="2563" y="1321"/>
                </a:lnTo>
                <a:lnTo>
                  <a:pt x="2562" y="1320"/>
                </a:lnTo>
                <a:lnTo>
                  <a:pt x="2560" y="1320"/>
                </a:lnTo>
                <a:lnTo>
                  <a:pt x="2558" y="1320"/>
                </a:lnTo>
                <a:lnTo>
                  <a:pt x="2557" y="1321"/>
                </a:lnTo>
                <a:lnTo>
                  <a:pt x="2555" y="1322"/>
                </a:lnTo>
                <a:lnTo>
                  <a:pt x="2554" y="1324"/>
                </a:lnTo>
                <a:lnTo>
                  <a:pt x="2554" y="1326"/>
                </a:lnTo>
                <a:lnTo>
                  <a:pt x="2555" y="1327"/>
                </a:lnTo>
                <a:lnTo>
                  <a:pt x="2556" y="1328"/>
                </a:lnTo>
                <a:lnTo>
                  <a:pt x="2557" y="1328"/>
                </a:lnTo>
                <a:close/>
                <a:moveTo>
                  <a:pt x="2510" y="1477"/>
                </a:moveTo>
                <a:lnTo>
                  <a:pt x="2512" y="1477"/>
                </a:lnTo>
                <a:lnTo>
                  <a:pt x="2514" y="1476"/>
                </a:lnTo>
                <a:lnTo>
                  <a:pt x="2515" y="1474"/>
                </a:lnTo>
                <a:lnTo>
                  <a:pt x="2516" y="1472"/>
                </a:lnTo>
                <a:lnTo>
                  <a:pt x="2516" y="1469"/>
                </a:lnTo>
                <a:lnTo>
                  <a:pt x="2516" y="1468"/>
                </a:lnTo>
                <a:lnTo>
                  <a:pt x="2515" y="1467"/>
                </a:lnTo>
                <a:lnTo>
                  <a:pt x="2513" y="1467"/>
                </a:lnTo>
                <a:lnTo>
                  <a:pt x="2511" y="1467"/>
                </a:lnTo>
                <a:lnTo>
                  <a:pt x="2509" y="1468"/>
                </a:lnTo>
                <a:lnTo>
                  <a:pt x="2508" y="1469"/>
                </a:lnTo>
                <a:lnTo>
                  <a:pt x="2507" y="1472"/>
                </a:lnTo>
                <a:lnTo>
                  <a:pt x="2506" y="1474"/>
                </a:lnTo>
                <a:lnTo>
                  <a:pt x="2507" y="1476"/>
                </a:lnTo>
                <a:lnTo>
                  <a:pt x="2508" y="1477"/>
                </a:lnTo>
                <a:lnTo>
                  <a:pt x="2510" y="1477"/>
                </a:lnTo>
                <a:close/>
                <a:moveTo>
                  <a:pt x="2462" y="1625"/>
                </a:moveTo>
                <a:lnTo>
                  <a:pt x="2465" y="1625"/>
                </a:lnTo>
                <a:lnTo>
                  <a:pt x="2467" y="1624"/>
                </a:lnTo>
                <a:lnTo>
                  <a:pt x="2468" y="1622"/>
                </a:lnTo>
                <a:lnTo>
                  <a:pt x="2470" y="1620"/>
                </a:lnTo>
                <a:lnTo>
                  <a:pt x="2470" y="1618"/>
                </a:lnTo>
                <a:lnTo>
                  <a:pt x="2469" y="1616"/>
                </a:lnTo>
                <a:lnTo>
                  <a:pt x="2468" y="1615"/>
                </a:lnTo>
                <a:lnTo>
                  <a:pt x="2466" y="1614"/>
                </a:lnTo>
                <a:lnTo>
                  <a:pt x="2463" y="1615"/>
                </a:lnTo>
                <a:lnTo>
                  <a:pt x="2461" y="1616"/>
                </a:lnTo>
                <a:lnTo>
                  <a:pt x="2460" y="1618"/>
                </a:lnTo>
                <a:lnTo>
                  <a:pt x="2458" y="1620"/>
                </a:lnTo>
                <a:lnTo>
                  <a:pt x="2458" y="1622"/>
                </a:lnTo>
                <a:lnTo>
                  <a:pt x="2459" y="1624"/>
                </a:lnTo>
                <a:lnTo>
                  <a:pt x="2460" y="1625"/>
                </a:lnTo>
                <a:lnTo>
                  <a:pt x="2462" y="1625"/>
                </a:lnTo>
                <a:close/>
                <a:moveTo>
                  <a:pt x="2415" y="1773"/>
                </a:moveTo>
                <a:lnTo>
                  <a:pt x="2417" y="1773"/>
                </a:lnTo>
                <a:lnTo>
                  <a:pt x="2420" y="1771"/>
                </a:lnTo>
                <a:lnTo>
                  <a:pt x="2421" y="1769"/>
                </a:lnTo>
                <a:lnTo>
                  <a:pt x="2423" y="1767"/>
                </a:lnTo>
                <a:lnTo>
                  <a:pt x="2423" y="1765"/>
                </a:lnTo>
                <a:lnTo>
                  <a:pt x="2422" y="1763"/>
                </a:lnTo>
                <a:lnTo>
                  <a:pt x="2421" y="1762"/>
                </a:lnTo>
                <a:lnTo>
                  <a:pt x="2419" y="1761"/>
                </a:lnTo>
                <a:lnTo>
                  <a:pt x="2416" y="1762"/>
                </a:lnTo>
                <a:lnTo>
                  <a:pt x="2414" y="1763"/>
                </a:lnTo>
                <a:lnTo>
                  <a:pt x="2412" y="1765"/>
                </a:lnTo>
                <a:lnTo>
                  <a:pt x="2411" y="1767"/>
                </a:lnTo>
                <a:lnTo>
                  <a:pt x="2410" y="1769"/>
                </a:lnTo>
                <a:lnTo>
                  <a:pt x="2411" y="1771"/>
                </a:lnTo>
                <a:lnTo>
                  <a:pt x="2413" y="1773"/>
                </a:lnTo>
                <a:lnTo>
                  <a:pt x="2415" y="1773"/>
                </a:lnTo>
                <a:close/>
                <a:moveTo>
                  <a:pt x="2367" y="1921"/>
                </a:moveTo>
                <a:lnTo>
                  <a:pt x="2370" y="1920"/>
                </a:lnTo>
                <a:lnTo>
                  <a:pt x="2372" y="1919"/>
                </a:lnTo>
                <a:lnTo>
                  <a:pt x="2374" y="1917"/>
                </a:lnTo>
                <a:lnTo>
                  <a:pt x="2376" y="1914"/>
                </a:lnTo>
                <a:lnTo>
                  <a:pt x="2376" y="1912"/>
                </a:lnTo>
                <a:lnTo>
                  <a:pt x="2375" y="1910"/>
                </a:lnTo>
                <a:lnTo>
                  <a:pt x="2374" y="1909"/>
                </a:lnTo>
                <a:lnTo>
                  <a:pt x="2371" y="1908"/>
                </a:lnTo>
                <a:lnTo>
                  <a:pt x="2369" y="1909"/>
                </a:lnTo>
                <a:lnTo>
                  <a:pt x="2366" y="1910"/>
                </a:lnTo>
                <a:lnTo>
                  <a:pt x="2364" y="1912"/>
                </a:lnTo>
                <a:lnTo>
                  <a:pt x="2363" y="1914"/>
                </a:lnTo>
                <a:lnTo>
                  <a:pt x="2363" y="1917"/>
                </a:lnTo>
                <a:lnTo>
                  <a:pt x="2363" y="1919"/>
                </a:lnTo>
                <a:lnTo>
                  <a:pt x="2365" y="1920"/>
                </a:lnTo>
                <a:lnTo>
                  <a:pt x="2367" y="1921"/>
                </a:lnTo>
                <a:close/>
                <a:moveTo>
                  <a:pt x="2320" y="2069"/>
                </a:moveTo>
                <a:lnTo>
                  <a:pt x="2323" y="2068"/>
                </a:lnTo>
                <a:lnTo>
                  <a:pt x="2325" y="2067"/>
                </a:lnTo>
                <a:lnTo>
                  <a:pt x="2327" y="2064"/>
                </a:lnTo>
                <a:lnTo>
                  <a:pt x="2329" y="2062"/>
                </a:lnTo>
                <a:lnTo>
                  <a:pt x="2329" y="2059"/>
                </a:lnTo>
                <a:lnTo>
                  <a:pt x="2328" y="2057"/>
                </a:lnTo>
                <a:lnTo>
                  <a:pt x="2327" y="2056"/>
                </a:lnTo>
                <a:lnTo>
                  <a:pt x="2324" y="2055"/>
                </a:lnTo>
                <a:lnTo>
                  <a:pt x="2321" y="2056"/>
                </a:lnTo>
                <a:lnTo>
                  <a:pt x="2319" y="2057"/>
                </a:lnTo>
                <a:lnTo>
                  <a:pt x="2316" y="2059"/>
                </a:lnTo>
                <a:lnTo>
                  <a:pt x="2315" y="2062"/>
                </a:lnTo>
                <a:lnTo>
                  <a:pt x="2315" y="2064"/>
                </a:lnTo>
                <a:lnTo>
                  <a:pt x="2316" y="2067"/>
                </a:lnTo>
                <a:lnTo>
                  <a:pt x="2317" y="2068"/>
                </a:lnTo>
                <a:lnTo>
                  <a:pt x="2320" y="2069"/>
                </a:lnTo>
                <a:close/>
                <a:moveTo>
                  <a:pt x="2272" y="2216"/>
                </a:moveTo>
                <a:lnTo>
                  <a:pt x="2275" y="2216"/>
                </a:lnTo>
                <a:lnTo>
                  <a:pt x="2278" y="2214"/>
                </a:lnTo>
                <a:lnTo>
                  <a:pt x="2280" y="2212"/>
                </a:lnTo>
                <a:lnTo>
                  <a:pt x="2282" y="2209"/>
                </a:lnTo>
                <a:lnTo>
                  <a:pt x="2282" y="2206"/>
                </a:lnTo>
                <a:lnTo>
                  <a:pt x="2281" y="2204"/>
                </a:lnTo>
                <a:lnTo>
                  <a:pt x="2279" y="2203"/>
                </a:lnTo>
                <a:lnTo>
                  <a:pt x="2277" y="2202"/>
                </a:lnTo>
                <a:lnTo>
                  <a:pt x="2274" y="2203"/>
                </a:lnTo>
                <a:lnTo>
                  <a:pt x="2271" y="2204"/>
                </a:lnTo>
                <a:lnTo>
                  <a:pt x="2269" y="2206"/>
                </a:lnTo>
                <a:lnTo>
                  <a:pt x="2267" y="2209"/>
                </a:lnTo>
                <a:lnTo>
                  <a:pt x="2267" y="2212"/>
                </a:lnTo>
                <a:lnTo>
                  <a:pt x="2268" y="2214"/>
                </a:lnTo>
                <a:lnTo>
                  <a:pt x="2270" y="2216"/>
                </a:lnTo>
                <a:lnTo>
                  <a:pt x="2272" y="2216"/>
                </a:lnTo>
                <a:close/>
                <a:moveTo>
                  <a:pt x="2225" y="2365"/>
                </a:moveTo>
                <a:lnTo>
                  <a:pt x="2228" y="2365"/>
                </a:lnTo>
                <a:lnTo>
                  <a:pt x="2231" y="2363"/>
                </a:lnTo>
                <a:lnTo>
                  <a:pt x="2233" y="2361"/>
                </a:lnTo>
                <a:lnTo>
                  <a:pt x="2235" y="2357"/>
                </a:lnTo>
                <a:lnTo>
                  <a:pt x="2235" y="2354"/>
                </a:lnTo>
                <a:lnTo>
                  <a:pt x="2234" y="2351"/>
                </a:lnTo>
                <a:lnTo>
                  <a:pt x="2232" y="2349"/>
                </a:lnTo>
                <a:lnTo>
                  <a:pt x="2230" y="2349"/>
                </a:lnTo>
                <a:lnTo>
                  <a:pt x="2226" y="2349"/>
                </a:lnTo>
                <a:lnTo>
                  <a:pt x="2224" y="2351"/>
                </a:lnTo>
                <a:lnTo>
                  <a:pt x="2221" y="2354"/>
                </a:lnTo>
                <a:lnTo>
                  <a:pt x="2220" y="2357"/>
                </a:lnTo>
                <a:lnTo>
                  <a:pt x="2219" y="2361"/>
                </a:lnTo>
                <a:lnTo>
                  <a:pt x="2220" y="2363"/>
                </a:lnTo>
                <a:lnTo>
                  <a:pt x="2222" y="2365"/>
                </a:lnTo>
                <a:lnTo>
                  <a:pt x="2225" y="2365"/>
                </a:lnTo>
                <a:close/>
                <a:moveTo>
                  <a:pt x="2177" y="2513"/>
                </a:moveTo>
                <a:lnTo>
                  <a:pt x="2181" y="2512"/>
                </a:lnTo>
                <a:lnTo>
                  <a:pt x="2184" y="2511"/>
                </a:lnTo>
                <a:lnTo>
                  <a:pt x="2186" y="2508"/>
                </a:lnTo>
                <a:lnTo>
                  <a:pt x="2188" y="2505"/>
                </a:lnTo>
                <a:lnTo>
                  <a:pt x="2188" y="2502"/>
                </a:lnTo>
                <a:lnTo>
                  <a:pt x="2187" y="2498"/>
                </a:lnTo>
                <a:lnTo>
                  <a:pt x="2185" y="2497"/>
                </a:lnTo>
                <a:lnTo>
                  <a:pt x="2182" y="2496"/>
                </a:lnTo>
                <a:lnTo>
                  <a:pt x="2179" y="2497"/>
                </a:lnTo>
                <a:lnTo>
                  <a:pt x="2176" y="2498"/>
                </a:lnTo>
                <a:lnTo>
                  <a:pt x="2173" y="2502"/>
                </a:lnTo>
                <a:lnTo>
                  <a:pt x="2172" y="2505"/>
                </a:lnTo>
                <a:lnTo>
                  <a:pt x="2171" y="2508"/>
                </a:lnTo>
                <a:lnTo>
                  <a:pt x="2172" y="2511"/>
                </a:lnTo>
                <a:lnTo>
                  <a:pt x="2174" y="2512"/>
                </a:lnTo>
                <a:lnTo>
                  <a:pt x="2177" y="2513"/>
                </a:lnTo>
                <a:close/>
                <a:moveTo>
                  <a:pt x="2130" y="2661"/>
                </a:moveTo>
                <a:lnTo>
                  <a:pt x="2133" y="2660"/>
                </a:lnTo>
                <a:lnTo>
                  <a:pt x="2136" y="2658"/>
                </a:lnTo>
                <a:lnTo>
                  <a:pt x="2139" y="2656"/>
                </a:lnTo>
                <a:lnTo>
                  <a:pt x="2142" y="2652"/>
                </a:lnTo>
                <a:lnTo>
                  <a:pt x="2142" y="2649"/>
                </a:lnTo>
                <a:lnTo>
                  <a:pt x="2140" y="2646"/>
                </a:lnTo>
                <a:lnTo>
                  <a:pt x="2138" y="2645"/>
                </a:lnTo>
                <a:lnTo>
                  <a:pt x="2135" y="2644"/>
                </a:lnTo>
                <a:lnTo>
                  <a:pt x="2132" y="2645"/>
                </a:lnTo>
                <a:lnTo>
                  <a:pt x="2128" y="2646"/>
                </a:lnTo>
                <a:lnTo>
                  <a:pt x="2126" y="2649"/>
                </a:lnTo>
                <a:lnTo>
                  <a:pt x="2124" y="2652"/>
                </a:lnTo>
                <a:lnTo>
                  <a:pt x="2124" y="2656"/>
                </a:lnTo>
                <a:lnTo>
                  <a:pt x="2125" y="2658"/>
                </a:lnTo>
                <a:lnTo>
                  <a:pt x="2127" y="2660"/>
                </a:lnTo>
                <a:lnTo>
                  <a:pt x="2130" y="2661"/>
                </a:lnTo>
                <a:close/>
                <a:moveTo>
                  <a:pt x="2082" y="2808"/>
                </a:moveTo>
                <a:lnTo>
                  <a:pt x="2086" y="2808"/>
                </a:lnTo>
                <a:lnTo>
                  <a:pt x="2089" y="2806"/>
                </a:lnTo>
                <a:lnTo>
                  <a:pt x="2092" y="2803"/>
                </a:lnTo>
                <a:lnTo>
                  <a:pt x="2095" y="2800"/>
                </a:lnTo>
                <a:lnTo>
                  <a:pt x="2095" y="2796"/>
                </a:lnTo>
                <a:lnTo>
                  <a:pt x="2093" y="2793"/>
                </a:lnTo>
                <a:lnTo>
                  <a:pt x="2091" y="2791"/>
                </a:lnTo>
                <a:lnTo>
                  <a:pt x="2088" y="2791"/>
                </a:lnTo>
                <a:lnTo>
                  <a:pt x="2084" y="2791"/>
                </a:lnTo>
                <a:lnTo>
                  <a:pt x="2081" y="2793"/>
                </a:lnTo>
                <a:lnTo>
                  <a:pt x="2078" y="2796"/>
                </a:lnTo>
                <a:lnTo>
                  <a:pt x="2076" y="2800"/>
                </a:lnTo>
                <a:lnTo>
                  <a:pt x="2076" y="2803"/>
                </a:lnTo>
                <a:lnTo>
                  <a:pt x="2077" y="2806"/>
                </a:lnTo>
                <a:lnTo>
                  <a:pt x="2079" y="2808"/>
                </a:lnTo>
                <a:lnTo>
                  <a:pt x="2082" y="2808"/>
                </a:lnTo>
                <a:close/>
                <a:moveTo>
                  <a:pt x="2035" y="2956"/>
                </a:moveTo>
                <a:lnTo>
                  <a:pt x="2039" y="2955"/>
                </a:lnTo>
                <a:lnTo>
                  <a:pt x="2042" y="2953"/>
                </a:lnTo>
                <a:lnTo>
                  <a:pt x="2045" y="2951"/>
                </a:lnTo>
                <a:lnTo>
                  <a:pt x="2048" y="2947"/>
                </a:lnTo>
                <a:lnTo>
                  <a:pt x="2048" y="2943"/>
                </a:lnTo>
                <a:lnTo>
                  <a:pt x="2047" y="2940"/>
                </a:lnTo>
                <a:lnTo>
                  <a:pt x="2044" y="2939"/>
                </a:lnTo>
                <a:lnTo>
                  <a:pt x="2041" y="2938"/>
                </a:lnTo>
                <a:lnTo>
                  <a:pt x="2037" y="2939"/>
                </a:lnTo>
                <a:lnTo>
                  <a:pt x="2033" y="2940"/>
                </a:lnTo>
                <a:lnTo>
                  <a:pt x="2030" y="2943"/>
                </a:lnTo>
                <a:lnTo>
                  <a:pt x="2028" y="2947"/>
                </a:lnTo>
                <a:lnTo>
                  <a:pt x="2028" y="2951"/>
                </a:lnTo>
                <a:lnTo>
                  <a:pt x="2029" y="2953"/>
                </a:lnTo>
                <a:lnTo>
                  <a:pt x="2031" y="2955"/>
                </a:lnTo>
                <a:lnTo>
                  <a:pt x="2035" y="2956"/>
                </a:lnTo>
                <a:close/>
                <a:moveTo>
                  <a:pt x="1987" y="3104"/>
                </a:moveTo>
                <a:lnTo>
                  <a:pt x="1991" y="3103"/>
                </a:lnTo>
                <a:lnTo>
                  <a:pt x="1995" y="3101"/>
                </a:lnTo>
                <a:lnTo>
                  <a:pt x="1998" y="3098"/>
                </a:lnTo>
                <a:lnTo>
                  <a:pt x="2001" y="3094"/>
                </a:lnTo>
                <a:lnTo>
                  <a:pt x="2001" y="3091"/>
                </a:lnTo>
                <a:lnTo>
                  <a:pt x="2000" y="3088"/>
                </a:lnTo>
                <a:lnTo>
                  <a:pt x="1997" y="3086"/>
                </a:lnTo>
                <a:lnTo>
                  <a:pt x="1993" y="3085"/>
                </a:lnTo>
                <a:lnTo>
                  <a:pt x="1989" y="3086"/>
                </a:lnTo>
                <a:lnTo>
                  <a:pt x="1986" y="3088"/>
                </a:lnTo>
                <a:lnTo>
                  <a:pt x="1983" y="3091"/>
                </a:lnTo>
                <a:lnTo>
                  <a:pt x="1981" y="3094"/>
                </a:lnTo>
                <a:lnTo>
                  <a:pt x="1980" y="3098"/>
                </a:lnTo>
                <a:lnTo>
                  <a:pt x="1981" y="3101"/>
                </a:lnTo>
                <a:lnTo>
                  <a:pt x="1984" y="3103"/>
                </a:lnTo>
                <a:lnTo>
                  <a:pt x="1987" y="3104"/>
                </a:lnTo>
                <a:close/>
                <a:moveTo>
                  <a:pt x="1933" y="3242"/>
                </a:moveTo>
                <a:lnTo>
                  <a:pt x="1933" y="3245"/>
                </a:lnTo>
                <a:lnTo>
                  <a:pt x="1934" y="3250"/>
                </a:lnTo>
                <a:lnTo>
                  <a:pt x="1936" y="3252"/>
                </a:lnTo>
                <a:lnTo>
                  <a:pt x="1940" y="3252"/>
                </a:lnTo>
                <a:lnTo>
                  <a:pt x="1944" y="3252"/>
                </a:lnTo>
                <a:lnTo>
                  <a:pt x="1948" y="3250"/>
                </a:lnTo>
                <a:lnTo>
                  <a:pt x="1952" y="3245"/>
                </a:lnTo>
                <a:lnTo>
                  <a:pt x="1954" y="3242"/>
                </a:lnTo>
                <a:lnTo>
                  <a:pt x="1954" y="3238"/>
                </a:lnTo>
                <a:lnTo>
                  <a:pt x="1953" y="3235"/>
                </a:lnTo>
                <a:lnTo>
                  <a:pt x="1950" y="3233"/>
                </a:lnTo>
                <a:lnTo>
                  <a:pt x="1946" y="3232"/>
                </a:lnTo>
                <a:lnTo>
                  <a:pt x="1942" y="3233"/>
                </a:lnTo>
                <a:lnTo>
                  <a:pt x="1938" y="3235"/>
                </a:lnTo>
                <a:lnTo>
                  <a:pt x="1935" y="3238"/>
                </a:lnTo>
                <a:lnTo>
                  <a:pt x="1933" y="3242"/>
                </a:lnTo>
                <a:close/>
                <a:moveTo>
                  <a:pt x="1892" y="3400"/>
                </a:moveTo>
                <a:lnTo>
                  <a:pt x="1896" y="3399"/>
                </a:lnTo>
                <a:lnTo>
                  <a:pt x="1900" y="3397"/>
                </a:lnTo>
                <a:lnTo>
                  <a:pt x="1905" y="3394"/>
                </a:lnTo>
                <a:lnTo>
                  <a:pt x="1907" y="3390"/>
                </a:lnTo>
                <a:lnTo>
                  <a:pt x="1907" y="3385"/>
                </a:lnTo>
                <a:lnTo>
                  <a:pt x="1906" y="3382"/>
                </a:lnTo>
                <a:lnTo>
                  <a:pt x="1902" y="3380"/>
                </a:lnTo>
                <a:lnTo>
                  <a:pt x="1899" y="3379"/>
                </a:lnTo>
                <a:lnTo>
                  <a:pt x="1895" y="3380"/>
                </a:lnTo>
                <a:lnTo>
                  <a:pt x="1891" y="3382"/>
                </a:lnTo>
                <a:lnTo>
                  <a:pt x="1888" y="3385"/>
                </a:lnTo>
                <a:lnTo>
                  <a:pt x="1886" y="3390"/>
                </a:lnTo>
                <a:lnTo>
                  <a:pt x="1885" y="3394"/>
                </a:lnTo>
                <a:lnTo>
                  <a:pt x="1886" y="3397"/>
                </a:lnTo>
                <a:lnTo>
                  <a:pt x="1889" y="3399"/>
                </a:lnTo>
                <a:lnTo>
                  <a:pt x="1892" y="3400"/>
                </a:lnTo>
                <a:close/>
                <a:moveTo>
                  <a:pt x="1838" y="3537"/>
                </a:moveTo>
                <a:lnTo>
                  <a:pt x="1838" y="3541"/>
                </a:lnTo>
                <a:lnTo>
                  <a:pt x="1839" y="3545"/>
                </a:lnTo>
                <a:lnTo>
                  <a:pt x="1841" y="3547"/>
                </a:lnTo>
                <a:lnTo>
                  <a:pt x="1845" y="3547"/>
                </a:lnTo>
                <a:lnTo>
                  <a:pt x="1849" y="3547"/>
                </a:lnTo>
                <a:lnTo>
                  <a:pt x="1853" y="3545"/>
                </a:lnTo>
                <a:lnTo>
                  <a:pt x="1857" y="3541"/>
                </a:lnTo>
                <a:lnTo>
                  <a:pt x="1859" y="3537"/>
                </a:lnTo>
                <a:lnTo>
                  <a:pt x="1860" y="3534"/>
                </a:lnTo>
                <a:lnTo>
                  <a:pt x="1859" y="3530"/>
                </a:lnTo>
                <a:lnTo>
                  <a:pt x="1855" y="3528"/>
                </a:lnTo>
                <a:lnTo>
                  <a:pt x="1851" y="3526"/>
                </a:lnTo>
                <a:lnTo>
                  <a:pt x="1847" y="3528"/>
                </a:lnTo>
                <a:lnTo>
                  <a:pt x="1843" y="3530"/>
                </a:lnTo>
                <a:lnTo>
                  <a:pt x="1840" y="3534"/>
                </a:lnTo>
                <a:lnTo>
                  <a:pt x="1838" y="3537"/>
                </a:lnTo>
                <a:close/>
                <a:moveTo>
                  <a:pt x="1790" y="3685"/>
                </a:moveTo>
                <a:lnTo>
                  <a:pt x="1790" y="3689"/>
                </a:lnTo>
                <a:lnTo>
                  <a:pt x="1791" y="3692"/>
                </a:lnTo>
                <a:lnTo>
                  <a:pt x="1794" y="3694"/>
                </a:lnTo>
                <a:lnTo>
                  <a:pt x="1797" y="3695"/>
                </a:lnTo>
                <a:lnTo>
                  <a:pt x="1802" y="3694"/>
                </a:lnTo>
                <a:lnTo>
                  <a:pt x="1806" y="3692"/>
                </a:lnTo>
                <a:lnTo>
                  <a:pt x="1810" y="3689"/>
                </a:lnTo>
                <a:lnTo>
                  <a:pt x="1812" y="3685"/>
                </a:lnTo>
                <a:lnTo>
                  <a:pt x="1813" y="3681"/>
                </a:lnTo>
                <a:lnTo>
                  <a:pt x="1812" y="3677"/>
                </a:lnTo>
                <a:lnTo>
                  <a:pt x="1809" y="3675"/>
                </a:lnTo>
                <a:lnTo>
                  <a:pt x="1804" y="3674"/>
                </a:lnTo>
                <a:lnTo>
                  <a:pt x="1800" y="3675"/>
                </a:lnTo>
                <a:lnTo>
                  <a:pt x="1796" y="3677"/>
                </a:lnTo>
                <a:lnTo>
                  <a:pt x="1793" y="3681"/>
                </a:lnTo>
                <a:lnTo>
                  <a:pt x="1790" y="3685"/>
                </a:lnTo>
                <a:close/>
                <a:moveTo>
                  <a:pt x="1743" y="3832"/>
                </a:moveTo>
                <a:lnTo>
                  <a:pt x="1743" y="3836"/>
                </a:lnTo>
                <a:lnTo>
                  <a:pt x="1744" y="3840"/>
                </a:lnTo>
                <a:lnTo>
                  <a:pt x="1746" y="3842"/>
                </a:lnTo>
                <a:lnTo>
                  <a:pt x="1750" y="3843"/>
                </a:lnTo>
                <a:lnTo>
                  <a:pt x="1754" y="3842"/>
                </a:lnTo>
                <a:lnTo>
                  <a:pt x="1758" y="3840"/>
                </a:lnTo>
                <a:lnTo>
                  <a:pt x="1763" y="3836"/>
                </a:lnTo>
                <a:lnTo>
                  <a:pt x="1765" y="3832"/>
                </a:lnTo>
                <a:lnTo>
                  <a:pt x="1765" y="3828"/>
                </a:lnTo>
                <a:lnTo>
                  <a:pt x="1764" y="3825"/>
                </a:lnTo>
                <a:lnTo>
                  <a:pt x="1762" y="3823"/>
                </a:lnTo>
                <a:lnTo>
                  <a:pt x="1757" y="3822"/>
                </a:lnTo>
                <a:lnTo>
                  <a:pt x="1752" y="3823"/>
                </a:lnTo>
                <a:lnTo>
                  <a:pt x="1748" y="3825"/>
                </a:lnTo>
                <a:lnTo>
                  <a:pt x="1745" y="3828"/>
                </a:lnTo>
                <a:lnTo>
                  <a:pt x="1743" y="3832"/>
                </a:lnTo>
                <a:close/>
                <a:moveTo>
                  <a:pt x="1703" y="3990"/>
                </a:moveTo>
                <a:lnTo>
                  <a:pt x="1707" y="3990"/>
                </a:lnTo>
                <a:lnTo>
                  <a:pt x="1711" y="3987"/>
                </a:lnTo>
                <a:lnTo>
                  <a:pt x="1716" y="3984"/>
                </a:lnTo>
                <a:lnTo>
                  <a:pt x="1718" y="3980"/>
                </a:lnTo>
                <a:lnTo>
                  <a:pt x="1718" y="3975"/>
                </a:lnTo>
                <a:lnTo>
                  <a:pt x="1717" y="3972"/>
                </a:lnTo>
                <a:lnTo>
                  <a:pt x="1714" y="3970"/>
                </a:lnTo>
                <a:lnTo>
                  <a:pt x="1710" y="3969"/>
                </a:lnTo>
                <a:lnTo>
                  <a:pt x="1705" y="3970"/>
                </a:lnTo>
                <a:lnTo>
                  <a:pt x="1701" y="3972"/>
                </a:lnTo>
                <a:lnTo>
                  <a:pt x="1697" y="3975"/>
                </a:lnTo>
                <a:lnTo>
                  <a:pt x="1695" y="3980"/>
                </a:lnTo>
                <a:lnTo>
                  <a:pt x="1695" y="3984"/>
                </a:lnTo>
                <a:lnTo>
                  <a:pt x="1696" y="3987"/>
                </a:lnTo>
                <a:lnTo>
                  <a:pt x="1699" y="3990"/>
                </a:lnTo>
                <a:lnTo>
                  <a:pt x="1703" y="3990"/>
                </a:lnTo>
                <a:close/>
                <a:moveTo>
                  <a:pt x="1655" y="4139"/>
                </a:moveTo>
                <a:lnTo>
                  <a:pt x="1660" y="4138"/>
                </a:lnTo>
                <a:lnTo>
                  <a:pt x="1664" y="4136"/>
                </a:lnTo>
                <a:lnTo>
                  <a:pt x="1668" y="4131"/>
                </a:lnTo>
                <a:lnTo>
                  <a:pt x="1671" y="4127"/>
                </a:lnTo>
                <a:lnTo>
                  <a:pt x="1671" y="4123"/>
                </a:lnTo>
                <a:lnTo>
                  <a:pt x="1670" y="4119"/>
                </a:lnTo>
                <a:lnTo>
                  <a:pt x="1667" y="4117"/>
                </a:lnTo>
                <a:lnTo>
                  <a:pt x="1662" y="4116"/>
                </a:lnTo>
                <a:lnTo>
                  <a:pt x="1658" y="4117"/>
                </a:lnTo>
                <a:lnTo>
                  <a:pt x="1654" y="4119"/>
                </a:lnTo>
                <a:lnTo>
                  <a:pt x="1650" y="4123"/>
                </a:lnTo>
                <a:lnTo>
                  <a:pt x="1648" y="4127"/>
                </a:lnTo>
                <a:lnTo>
                  <a:pt x="1647" y="4131"/>
                </a:lnTo>
                <a:lnTo>
                  <a:pt x="1649" y="4136"/>
                </a:lnTo>
                <a:lnTo>
                  <a:pt x="1651" y="4138"/>
                </a:lnTo>
                <a:lnTo>
                  <a:pt x="1655" y="4139"/>
                </a:lnTo>
                <a:close/>
                <a:moveTo>
                  <a:pt x="1601" y="4275"/>
                </a:moveTo>
                <a:lnTo>
                  <a:pt x="1600" y="4279"/>
                </a:lnTo>
                <a:lnTo>
                  <a:pt x="1601" y="4283"/>
                </a:lnTo>
                <a:lnTo>
                  <a:pt x="1604" y="4285"/>
                </a:lnTo>
                <a:lnTo>
                  <a:pt x="1608" y="4286"/>
                </a:lnTo>
                <a:lnTo>
                  <a:pt x="1612" y="4285"/>
                </a:lnTo>
                <a:lnTo>
                  <a:pt x="1617" y="4283"/>
                </a:lnTo>
                <a:lnTo>
                  <a:pt x="1621" y="4279"/>
                </a:lnTo>
                <a:lnTo>
                  <a:pt x="1623" y="4275"/>
                </a:lnTo>
                <a:lnTo>
                  <a:pt x="1624" y="4270"/>
                </a:lnTo>
                <a:lnTo>
                  <a:pt x="1622" y="4267"/>
                </a:lnTo>
                <a:lnTo>
                  <a:pt x="1620" y="4264"/>
                </a:lnTo>
                <a:lnTo>
                  <a:pt x="1615" y="4263"/>
                </a:lnTo>
                <a:lnTo>
                  <a:pt x="1610" y="4264"/>
                </a:lnTo>
                <a:lnTo>
                  <a:pt x="1606" y="4267"/>
                </a:lnTo>
                <a:lnTo>
                  <a:pt x="1603" y="4270"/>
                </a:lnTo>
                <a:lnTo>
                  <a:pt x="1601" y="4275"/>
                </a:lnTo>
                <a:close/>
                <a:moveTo>
                  <a:pt x="1553" y="4423"/>
                </a:moveTo>
                <a:lnTo>
                  <a:pt x="1553" y="4427"/>
                </a:lnTo>
                <a:lnTo>
                  <a:pt x="1554" y="4430"/>
                </a:lnTo>
                <a:lnTo>
                  <a:pt x="1557" y="4433"/>
                </a:lnTo>
                <a:lnTo>
                  <a:pt x="1560" y="4433"/>
                </a:lnTo>
                <a:lnTo>
                  <a:pt x="1565" y="4433"/>
                </a:lnTo>
                <a:lnTo>
                  <a:pt x="1569" y="4430"/>
                </a:lnTo>
                <a:lnTo>
                  <a:pt x="1574" y="4427"/>
                </a:lnTo>
                <a:lnTo>
                  <a:pt x="1576" y="4423"/>
                </a:lnTo>
                <a:lnTo>
                  <a:pt x="1576" y="4418"/>
                </a:lnTo>
                <a:lnTo>
                  <a:pt x="1575" y="4415"/>
                </a:lnTo>
                <a:lnTo>
                  <a:pt x="1572" y="4412"/>
                </a:lnTo>
                <a:lnTo>
                  <a:pt x="1567" y="4411"/>
                </a:lnTo>
                <a:lnTo>
                  <a:pt x="1563" y="4412"/>
                </a:lnTo>
                <a:lnTo>
                  <a:pt x="1559" y="4415"/>
                </a:lnTo>
                <a:lnTo>
                  <a:pt x="1555" y="4418"/>
                </a:lnTo>
                <a:lnTo>
                  <a:pt x="1553" y="4423"/>
                </a:lnTo>
                <a:close/>
                <a:moveTo>
                  <a:pt x="1513" y="4581"/>
                </a:moveTo>
                <a:lnTo>
                  <a:pt x="1518" y="4580"/>
                </a:lnTo>
                <a:lnTo>
                  <a:pt x="1522" y="4578"/>
                </a:lnTo>
                <a:lnTo>
                  <a:pt x="1527" y="4574"/>
                </a:lnTo>
                <a:lnTo>
                  <a:pt x="1529" y="4570"/>
                </a:lnTo>
                <a:lnTo>
                  <a:pt x="1529" y="4566"/>
                </a:lnTo>
                <a:lnTo>
                  <a:pt x="1528" y="4562"/>
                </a:lnTo>
                <a:lnTo>
                  <a:pt x="1525" y="4560"/>
                </a:lnTo>
                <a:lnTo>
                  <a:pt x="1520" y="4559"/>
                </a:lnTo>
                <a:lnTo>
                  <a:pt x="1516" y="4560"/>
                </a:lnTo>
                <a:lnTo>
                  <a:pt x="1511" y="4562"/>
                </a:lnTo>
                <a:lnTo>
                  <a:pt x="1508" y="4566"/>
                </a:lnTo>
                <a:lnTo>
                  <a:pt x="1505" y="4570"/>
                </a:lnTo>
                <a:lnTo>
                  <a:pt x="1505" y="4574"/>
                </a:lnTo>
                <a:lnTo>
                  <a:pt x="1506" y="4578"/>
                </a:lnTo>
                <a:lnTo>
                  <a:pt x="1509" y="4580"/>
                </a:lnTo>
                <a:lnTo>
                  <a:pt x="1513" y="4581"/>
                </a:lnTo>
                <a:close/>
                <a:moveTo>
                  <a:pt x="1466" y="4729"/>
                </a:moveTo>
                <a:lnTo>
                  <a:pt x="1470" y="4728"/>
                </a:lnTo>
                <a:lnTo>
                  <a:pt x="1475" y="4725"/>
                </a:lnTo>
                <a:lnTo>
                  <a:pt x="1479" y="4722"/>
                </a:lnTo>
                <a:lnTo>
                  <a:pt x="1481" y="4717"/>
                </a:lnTo>
                <a:lnTo>
                  <a:pt x="1482" y="4713"/>
                </a:lnTo>
                <a:lnTo>
                  <a:pt x="1481" y="4709"/>
                </a:lnTo>
                <a:lnTo>
                  <a:pt x="1478" y="4707"/>
                </a:lnTo>
                <a:lnTo>
                  <a:pt x="1473" y="4706"/>
                </a:lnTo>
                <a:lnTo>
                  <a:pt x="1468" y="4707"/>
                </a:lnTo>
                <a:lnTo>
                  <a:pt x="1464" y="4709"/>
                </a:lnTo>
                <a:lnTo>
                  <a:pt x="1460" y="4713"/>
                </a:lnTo>
                <a:lnTo>
                  <a:pt x="1458" y="4717"/>
                </a:lnTo>
                <a:lnTo>
                  <a:pt x="1457" y="4722"/>
                </a:lnTo>
                <a:lnTo>
                  <a:pt x="1459" y="4725"/>
                </a:lnTo>
                <a:lnTo>
                  <a:pt x="1462" y="4728"/>
                </a:lnTo>
                <a:lnTo>
                  <a:pt x="1466" y="4729"/>
                </a:lnTo>
                <a:close/>
                <a:moveTo>
                  <a:pt x="1411" y="4865"/>
                </a:moveTo>
                <a:lnTo>
                  <a:pt x="1411" y="4869"/>
                </a:lnTo>
                <a:lnTo>
                  <a:pt x="1412" y="4872"/>
                </a:lnTo>
                <a:lnTo>
                  <a:pt x="1414" y="4875"/>
                </a:lnTo>
                <a:lnTo>
                  <a:pt x="1418" y="4876"/>
                </a:lnTo>
                <a:lnTo>
                  <a:pt x="1423" y="4875"/>
                </a:lnTo>
                <a:lnTo>
                  <a:pt x="1427" y="4872"/>
                </a:lnTo>
                <a:lnTo>
                  <a:pt x="1431" y="4869"/>
                </a:lnTo>
                <a:lnTo>
                  <a:pt x="1434" y="4865"/>
                </a:lnTo>
                <a:lnTo>
                  <a:pt x="1434" y="4861"/>
                </a:lnTo>
                <a:lnTo>
                  <a:pt x="1433" y="4857"/>
                </a:lnTo>
                <a:lnTo>
                  <a:pt x="1430" y="4855"/>
                </a:lnTo>
                <a:lnTo>
                  <a:pt x="1425" y="4854"/>
                </a:lnTo>
                <a:lnTo>
                  <a:pt x="1421" y="4855"/>
                </a:lnTo>
                <a:lnTo>
                  <a:pt x="1417" y="4857"/>
                </a:lnTo>
                <a:lnTo>
                  <a:pt x="1413" y="4861"/>
                </a:lnTo>
                <a:lnTo>
                  <a:pt x="1411" y="4865"/>
                </a:lnTo>
                <a:close/>
                <a:moveTo>
                  <a:pt x="1364" y="5012"/>
                </a:moveTo>
                <a:lnTo>
                  <a:pt x="1363" y="5016"/>
                </a:lnTo>
                <a:lnTo>
                  <a:pt x="1364" y="5020"/>
                </a:lnTo>
                <a:lnTo>
                  <a:pt x="1367" y="5023"/>
                </a:lnTo>
                <a:lnTo>
                  <a:pt x="1371" y="5024"/>
                </a:lnTo>
                <a:lnTo>
                  <a:pt x="1375" y="5023"/>
                </a:lnTo>
                <a:lnTo>
                  <a:pt x="1380" y="5020"/>
                </a:lnTo>
                <a:lnTo>
                  <a:pt x="1384" y="5016"/>
                </a:lnTo>
                <a:lnTo>
                  <a:pt x="1386" y="5012"/>
                </a:lnTo>
                <a:lnTo>
                  <a:pt x="1387" y="5008"/>
                </a:lnTo>
                <a:lnTo>
                  <a:pt x="1386" y="5004"/>
                </a:lnTo>
                <a:lnTo>
                  <a:pt x="1383" y="5002"/>
                </a:lnTo>
                <a:lnTo>
                  <a:pt x="1378" y="5001"/>
                </a:lnTo>
                <a:lnTo>
                  <a:pt x="1373" y="5002"/>
                </a:lnTo>
                <a:lnTo>
                  <a:pt x="1369" y="5004"/>
                </a:lnTo>
                <a:lnTo>
                  <a:pt x="1366" y="5008"/>
                </a:lnTo>
                <a:lnTo>
                  <a:pt x="1364" y="5012"/>
                </a:lnTo>
                <a:close/>
                <a:moveTo>
                  <a:pt x="1316" y="5159"/>
                </a:moveTo>
                <a:lnTo>
                  <a:pt x="1316" y="5165"/>
                </a:lnTo>
                <a:lnTo>
                  <a:pt x="1317" y="5168"/>
                </a:lnTo>
                <a:lnTo>
                  <a:pt x="1320" y="5170"/>
                </a:lnTo>
                <a:lnTo>
                  <a:pt x="1324" y="5171"/>
                </a:lnTo>
                <a:lnTo>
                  <a:pt x="1328" y="5170"/>
                </a:lnTo>
                <a:lnTo>
                  <a:pt x="1332" y="5168"/>
                </a:lnTo>
                <a:lnTo>
                  <a:pt x="1337" y="5165"/>
                </a:lnTo>
                <a:lnTo>
                  <a:pt x="1339" y="5159"/>
                </a:lnTo>
                <a:lnTo>
                  <a:pt x="1339" y="5155"/>
                </a:lnTo>
                <a:lnTo>
                  <a:pt x="1338" y="5152"/>
                </a:lnTo>
                <a:lnTo>
                  <a:pt x="1336" y="5150"/>
                </a:lnTo>
                <a:lnTo>
                  <a:pt x="1331" y="5149"/>
                </a:lnTo>
                <a:lnTo>
                  <a:pt x="1326" y="5150"/>
                </a:lnTo>
                <a:lnTo>
                  <a:pt x="1322" y="5152"/>
                </a:lnTo>
                <a:lnTo>
                  <a:pt x="1318" y="5155"/>
                </a:lnTo>
                <a:lnTo>
                  <a:pt x="1316" y="5159"/>
                </a:lnTo>
                <a:close/>
                <a:moveTo>
                  <a:pt x="1269" y="5308"/>
                </a:moveTo>
                <a:lnTo>
                  <a:pt x="1268" y="5312"/>
                </a:lnTo>
                <a:lnTo>
                  <a:pt x="1270" y="5315"/>
                </a:lnTo>
                <a:lnTo>
                  <a:pt x="1272" y="5318"/>
                </a:lnTo>
                <a:lnTo>
                  <a:pt x="1276" y="5319"/>
                </a:lnTo>
                <a:lnTo>
                  <a:pt x="1281" y="5318"/>
                </a:lnTo>
                <a:lnTo>
                  <a:pt x="1285" y="5315"/>
                </a:lnTo>
                <a:lnTo>
                  <a:pt x="1289" y="5312"/>
                </a:lnTo>
                <a:lnTo>
                  <a:pt x="1292" y="5308"/>
                </a:lnTo>
                <a:lnTo>
                  <a:pt x="1292" y="5304"/>
                </a:lnTo>
                <a:lnTo>
                  <a:pt x="1291" y="5299"/>
                </a:lnTo>
                <a:lnTo>
                  <a:pt x="1288" y="5297"/>
                </a:lnTo>
                <a:lnTo>
                  <a:pt x="1283" y="5296"/>
                </a:lnTo>
                <a:lnTo>
                  <a:pt x="1279" y="5297"/>
                </a:lnTo>
                <a:lnTo>
                  <a:pt x="1275" y="5299"/>
                </a:lnTo>
                <a:lnTo>
                  <a:pt x="1271" y="5304"/>
                </a:lnTo>
                <a:lnTo>
                  <a:pt x="1269" y="5308"/>
                </a:lnTo>
                <a:close/>
                <a:moveTo>
                  <a:pt x="1222" y="5455"/>
                </a:moveTo>
                <a:lnTo>
                  <a:pt x="1221" y="5459"/>
                </a:lnTo>
                <a:lnTo>
                  <a:pt x="1222" y="5463"/>
                </a:lnTo>
                <a:lnTo>
                  <a:pt x="1225" y="5465"/>
                </a:lnTo>
                <a:lnTo>
                  <a:pt x="1229" y="5466"/>
                </a:lnTo>
                <a:lnTo>
                  <a:pt x="1233" y="5465"/>
                </a:lnTo>
                <a:lnTo>
                  <a:pt x="1239" y="5463"/>
                </a:lnTo>
                <a:lnTo>
                  <a:pt x="1242" y="5459"/>
                </a:lnTo>
                <a:lnTo>
                  <a:pt x="1244" y="5455"/>
                </a:lnTo>
                <a:lnTo>
                  <a:pt x="1245" y="5451"/>
                </a:lnTo>
                <a:lnTo>
                  <a:pt x="1243" y="5448"/>
                </a:lnTo>
                <a:lnTo>
                  <a:pt x="1241" y="5445"/>
                </a:lnTo>
                <a:lnTo>
                  <a:pt x="1236" y="5444"/>
                </a:lnTo>
                <a:lnTo>
                  <a:pt x="1231" y="5445"/>
                </a:lnTo>
                <a:lnTo>
                  <a:pt x="1227" y="5448"/>
                </a:lnTo>
                <a:lnTo>
                  <a:pt x="1224" y="5451"/>
                </a:lnTo>
                <a:lnTo>
                  <a:pt x="1222" y="5455"/>
                </a:lnTo>
                <a:close/>
                <a:moveTo>
                  <a:pt x="1175" y="5603"/>
                </a:moveTo>
                <a:lnTo>
                  <a:pt x="1174" y="5607"/>
                </a:lnTo>
                <a:lnTo>
                  <a:pt x="1175" y="5610"/>
                </a:lnTo>
                <a:lnTo>
                  <a:pt x="1178" y="5612"/>
                </a:lnTo>
                <a:lnTo>
                  <a:pt x="1182" y="5613"/>
                </a:lnTo>
                <a:lnTo>
                  <a:pt x="1186" y="5612"/>
                </a:lnTo>
                <a:lnTo>
                  <a:pt x="1190" y="5610"/>
                </a:lnTo>
                <a:lnTo>
                  <a:pt x="1194" y="5607"/>
                </a:lnTo>
                <a:lnTo>
                  <a:pt x="1196" y="5603"/>
                </a:lnTo>
                <a:lnTo>
                  <a:pt x="1197" y="5599"/>
                </a:lnTo>
                <a:lnTo>
                  <a:pt x="1196" y="5595"/>
                </a:lnTo>
                <a:lnTo>
                  <a:pt x="1193" y="5593"/>
                </a:lnTo>
                <a:lnTo>
                  <a:pt x="1188" y="5592"/>
                </a:lnTo>
                <a:lnTo>
                  <a:pt x="1184" y="5593"/>
                </a:lnTo>
                <a:lnTo>
                  <a:pt x="1180" y="5595"/>
                </a:lnTo>
                <a:lnTo>
                  <a:pt x="1177" y="5599"/>
                </a:lnTo>
                <a:lnTo>
                  <a:pt x="1175" y="5603"/>
                </a:lnTo>
                <a:close/>
                <a:moveTo>
                  <a:pt x="1127" y="5750"/>
                </a:moveTo>
                <a:lnTo>
                  <a:pt x="1127" y="5754"/>
                </a:lnTo>
                <a:lnTo>
                  <a:pt x="1128" y="5757"/>
                </a:lnTo>
                <a:lnTo>
                  <a:pt x="1130" y="5760"/>
                </a:lnTo>
                <a:lnTo>
                  <a:pt x="1134" y="5760"/>
                </a:lnTo>
                <a:lnTo>
                  <a:pt x="1139" y="5760"/>
                </a:lnTo>
                <a:lnTo>
                  <a:pt x="1144" y="5757"/>
                </a:lnTo>
                <a:lnTo>
                  <a:pt x="1147" y="5754"/>
                </a:lnTo>
                <a:lnTo>
                  <a:pt x="1149" y="5750"/>
                </a:lnTo>
                <a:lnTo>
                  <a:pt x="1150" y="5746"/>
                </a:lnTo>
                <a:lnTo>
                  <a:pt x="1148" y="5743"/>
                </a:lnTo>
                <a:lnTo>
                  <a:pt x="1146" y="5740"/>
                </a:lnTo>
                <a:lnTo>
                  <a:pt x="1141" y="5740"/>
                </a:lnTo>
                <a:lnTo>
                  <a:pt x="1137" y="5740"/>
                </a:lnTo>
                <a:lnTo>
                  <a:pt x="1133" y="5743"/>
                </a:lnTo>
                <a:lnTo>
                  <a:pt x="1129" y="5746"/>
                </a:lnTo>
                <a:lnTo>
                  <a:pt x="1127" y="5750"/>
                </a:lnTo>
                <a:close/>
                <a:moveTo>
                  <a:pt x="1080" y="5897"/>
                </a:moveTo>
                <a:lnTo>
                  <a:pt x="1080" y="5901"/>
                </a:lnTo>
                <a:lnTo>
                  <a:pt x="1081" y="5904"/>
                </a:lnTo>
                <a:lnTo>
                  <a:pt x="1083" y="5907"/>
                </a:lnTo>
                <a:lnTo>
                  <a:pt x="1087" y="5907"/>
                </a:lnTo>
                <a:lnTo>
                  <a:pt x="1091" y="5907"/>
                </a:lnTo>
                <a:lnTo>
                  <a:pt x="1095" y="5904"/>
                </a:lnTo>
                <a:lnTo>
                  <a:pt x="1099" y="5901"/>
                </a:lnTo>
                <a:lnTo>
                  <a:pt x="1101" y="5897"/>
                </a:lnTo>
                <a:lnTo>
                  <a:pt x="1102" y="5893"/>
                </a:lnTo>
                <a:lnTo>
                  <a:pt x="1101" y="5890"/>
                </a:lnTo>
                <a:lnTo>
                  <a:pt x="1098" y="5888"/>
                </a:lnTo>
                <a:lnTo>
                  <a:pt x="1093" y="5887"/>
                </a:lnTo>
                <a:lnTo>
                  <a:pt x="1089" y="5888"/>
                </a:lnTo>
                <a:lnTo>
                  <a:pt x="1085" y="5890"/>
                </a:lnTo>
                <a:lnTo>
                  <a:pt x="1082" y="5893"/>
                </a:lnTo>
                <a:lnTo>
                  <a:pt x="1080" y="5897"/>
                </a:lnTo>
                <a:close/>
                <a:moveTo>
                  <a:pt x="1033" y="6045"/>
                </a:moveTo>
                <a:lnTo>
                  <a:pt x="1032" y="6050"/>
                </a:lnTo>
                <a:lnTo>
                  <a:pt x="1034" y="6053"/>
                </a:lnTo>
                <a:lnTo>
                  <a:pt x="1036" y="6055"/>
                </a:lnTo>
                <a:lnTo>
                  <a:pt x="1040" y="6056"/>
                </a:lnTo>
                <a:lnTo>
                  <a:pt x="1044" y="6055"/>
                </a:lnTo>
                <a:lnTo>
                  <a:pt x="1049" y="6053"/>
                </a:lnTo>
                <a:lnTo>
                  <a:pt x="1052" y="6050"/>
                </a:lnTo>
                <a:lnTo>
                  <a:pt x="1054" y="6045"/>
                </a:lnTo>
                <a:lnTo>
                  <a:pt x="1054" y="6041"/>
                </a:lnTo>
                <a:lnTo>
                  <a:pt x="1053" y="6038"/>
                </a:lnTo>
                <a:lnTo>
                  <a:pt x="1051" y="6035"/>
                </a:lnTo>
                <a:lnTo>
                  <a:pt x="1046" y="6035"/>
                </a:lnTo>
                <a:lnTo>
                  <a:pt x="1042" y="6035"/>
                </a:lnTo>
                <a:lnTo>
                  <a:pt x="1038" y="6038"/>
                </a:lnTo>
                <a:lnTo>
                  <a:pt x="1035" y="6041"/>
                </a:lnTo>
                <a:lnTo>
                  <a:pt x="1033" y="6045"/>
                </a:lnTo>
                <a:close/>
                <a:moveTo>
                  <a:pt x="986" y="6193"/>
                </a:moveTo>
                <a:lnTo>
                  <a:pt x="985" y="6197"/>
                </a:lnTo>
                <a:lnTo>
                  <a:pt x="987" y="6200"/>
                </a:lnTo>
                <a:lnTo>
                  <a:pt x="989" y="6202"/>
                </a:lnTo>
                <a:lnTo>
                  <a:pt x="992" y="6203"/>
                </a:lnTo>
                <a:lnTo>
                  <a:pt x="996" y="6202"/>
                </a:lnTo>
                <a:lnTo>
                  <a:pt x="1000" y="6200"/>
                </a:lnTo>
                <a:lnTo>
                  <a:pt x="1004" y="6197"/>
                </a:lnTo>
                <a:lnTo>
                  <a:pt x="1006" y="6193"/>
                </a:lnTo>
                <a:lnTo>
                  <a:pt x="1007" y="6188"/>
                </a:lnTo>
                <a:lnTo>
                  <a:pt x="1005" y="6185"/>
                </a:lnTo>
                <a:lnTo>
                  <a:pt x="1003" y="6183"/>
                </a:lnTo>
                <a:lnTo>
                  <a:pt x="999" y="6182"/>
                </a:lnTo>
                <a:lnTo>
                  <a:pt x="995" y="6183"/>
                </a:lnTo>
                <a:lnTo>
                  <a:pt x="991" y="6185"/>
                </a:lnTo>
                <a:lnTo>
                  <a:pt x="988" y="6188"/>
                </a:lnTo>
                <a:lnTo>
                  <a:pt x="986" y="6193"/>
                </a:lnTo>
                <a:close/>
                <a:moveTo>
                  <a:pt x="939" y="6340"/>
                </a:moveTo>
                <a:lnTo>
                  <a:pt x="938" y="6344"/>
                </a:lnTo>
                <a:lnTo>
                  <a:pt x="939" y="6347"/>
                </a:lnTo>
                <a:lnTo>
                  <a:pt x="942" y="6349"/>
                </a:lnTo>
                <a:lnTo>
                  <a:pt x="945" y="6350"/>
                </a:lnTo>
                <a:lnTo>
                  <a:pt x="949" y="6349"/>
                </a:lnTo>
                <a:lnTo>
                  <a:pt x="954" y="6347"/>
                </a:lnTo>
                <a:lnTo>
                  <a:pt x="957" y="6344"/>
                </a:lnTo>
                <a:lnTo>
                  <a:pt x="959" y="6340"/>
                </a:lnTo>
                <a:lnTo>
                  <a:pt x="959" y="6337"/>
                </a:lnTo>
                <a:lnTo>
                  <a:pt x="958" y="6334"/>
                </a:lnTo>
                <a:lnTo>
                  <a:pt x="956" y="6332"/>
                </a:lnTo>
                <a:lnTo>
                  <a:pt x="951" y="6331"/>
                </a:lnTo>
                <a:lnTo>
                  <a:pt x="947" y="6332"/>
                </a:lnTo>
                <a:lnTo>
                  <a:pt x="944" y="6334"/>
                </a:lnTo>
                <a:lnTo>
                  <a:pt x="940" y="6337"/>
                </a:lnTo>
                <a:lnTo>
                  <a:pt x="939" y="6340"/>
                </a:lnTo>
                <a:close/>
                <a:moveTo>
                  <a:pt x="892" y="6488"/>
                </a:moveTo>
                <a:lnTo>
                  <a:pt x="891" y="6491"/>
                </a:lnTo>
                <a:lnTo>
                  <a:pt x="892" y="6494"/>
                </a:lnTo>
                <a:lnTo>
                  <a:pt x="894" y="6496"/>
                </a:lnTo>
                <a:lnTo>
                  <a:pt x="898" y="6497"/>
                </a:lnTo>
                <a:lnTo>
                  <a:pt x="902" y="6496"/>
                </a:lnTo>
                <a:lnTo>
                  <a:pt x="905" y="6494"/>
                </a:lnTo>
                <a:lnTo>
                  <a:pt x="909" y="6491"/>
                </a:lnTo>
                <a:lnTo>
                  <a:pt x="911" y="6488"/>
                </a:lnTo>
                <a:lnTo>
                  <a:pt x="911" y="6484"/>
                </a:lnTo>
                <a:lnTo>
                  <a:pt x="910" y="6481"/>
                </a:lnTo>
                <a:lnTo>
                  <a:pt x="908" y="6479"/>
                </a:lnTo>
                <a:lnTo>
                  <a:pt x="904" y="6479"/>
                </a:lnTo>
                <a:lnTo>
                  <a:pt x="900" y="6479"/>
                </a:lnTo>
                <a:lnTo>
                  <a:pt x="896" y="6481"/>
                </a:lnTo>
                <a:lnTo>
                  <a:pt x="893" y="6484"/>
                </a:lnTo>
                <a:lnTo>
                  <a:pt x="892" y="6488"/>
                </a:lnTo>
                <a:close/>
                <a:moveTo>
                  <a:pt x="845" y="6635"/>
                </a:moveTo>
                <a:lnTo>
                  <a:pt x="844" y="6639"/>
                </a:lnTo>
                <a:lnTo>
                  <a:pt x="845" y="6641"/>
                </a:lnTo>
                <a:lnTo>
                  <a:pt x="847" y="6643"/>
                </a:lnTo>
                <a:lnTo>
                  <a:pt x="851" y="6644"/>
                </a:lnTo>
                <a:lnTo>
                  <a:pt x="854" y="6643"/>
                </a:lnTo>
                <a:lnTo>
                  <a:pt x="859" y="6641"/>
                </a:lnTo>
                <a:lnTo>
                  <a:pt x="861" y="6639"/>
                </a:lnTo>
                <a:lnTo>
                  <a:pt x="863" y="6635"/>
                </a:lnTo>
                <a:lnTo>
                  <a:pt x="864" y="6632"/>
                </a:lnTo>
                <a:lnTo>
                  <a:pt x="863" y="6629"/>
                </a:lnTo>
                <a:lnTo>
                  <a:pt x="860" y="6627"/>
                </a:lnTo>
                <a:lnTo>
                  <a:pt x="856" y="6626"/>
                </a:lnTo>
                <a:lnTo>
                  <a:pt x="853" y="6627"/>
                </a:lnTo>
                <a:lnTo>
                  <a:pt x="849" y="6629"/>
                </a:lnTo>
                <a:lnTo>
                  <a:pt x="846" y="6632"/>
                </a:lnTo>
                <a:lnTo>
                  <a:pt x="845" y="6635"/>
                </a:lnTo>
                <a:close/>
                <a:moveTo>
                  <a:pt x="798" y="6782"/>
                </a:moveTo>
                <a:lnTo>
                  <a:pt x="797" y="6786"/>
                </a:lnTo>
                <a:lnTo>
                  <a:pt x="798" y="6788"/>
                </a:lnTo>
                <a:lnTo>
                  <a:pt x="800" y="6790"/>
                </a:lnTo>
                <a:lnTo>
                  <a:pt x="803" y="6791"/>
                </a:lnTo>
                <a:lnTo>
                  <a:pt x="807" y="6790"/>
                </a:lnTo>
                <a:lnTo>
                  <a:pt x="810" y="6788"/>
                </a:lnTo>
                <a:lnTo>
                  <a:pt x="814" y="6786"/>
                </a:lnTo>
                <a:lnTo>
                  <a:pt x="815" y="6782"/>
                </a:lnTo>
                <a:lnTo>
                  <a:pt x="816" y="6779"/>
                </a:lnTo>
                <a:lnTo>
                  <a:pt x="815" y="6777"/>
                </a:lnTo>
                <a:lnTo>
                  <a:pt x="813" y="6775"/>
                </a:lnTo>
                <a:lnTo>
                  <a:pt x="809" y="6774"/>
                </a:lnTo>
                <a:lnTo>
                  <a:pt x="805" y="6775"/>
                </a:lnTo>
                <a:lnTo>
                  <a:pt x="802" y="6777"/>
                </a:lnTo>
                <a:lnTo>
                  <a:pt x="799" y="6779"/>
                </a:lnTo>
                <a:lnTo>
                  <a:pt x="798" y="6782"/>
                </a:lnTo>
                <a:close/>
                <a:moveTo>
                  <a:pt x="751" y="6930"/>
                </a:moveTo>
                <a:lnTo>
                  <a:pt x="750" y="6933"/>
                </a:lnTo>
                <a:lnTo>
                  <a:pt x="751" y="6936"/>
                </a:lnTo>
                <a:lnTo>
                  <a:pt x="753" y="6938"/>
                </a:lnTo>
                <a:lnTo>
                  <a:pt x="756" y="6939"/>
                </a:lnTo>
                <a:lnTo>
                  <a:pt x="759" y="6938"/>
                </a:lnTo>
                <a:lnTo>
                  <a:pt x="762" y="6936"/>
                </a:lnTo>
                <a:lnTo>
                  <a:pt x="766" y="6933"/>
                </a:lnTo>
                <a:lnTo>
                  <a:pt x="768" y="6930"/>
                </a:lnTo>
                <a:lnTo>
                  <a:pt x="768" y="6927"/>
                </a:lnTo>
                <a:lnTo>
                  <a:pt x="767" y="6924"/>
                </a:lnTo>
                <a:lnTo>
                  <a:pt x="765" y="6922"/>
                </a:lnTo>
                <a:lnTo>
                  <a:pt x="761" y="6922"/>
                </a:lnTo>
                <a:lnTo>
                  <a:pt x="758" y="6922"/>
                </a:lnTo>
                <a:lnTo>
                  <a:pt x="755" y="6924"/>
                </a:lnTo>
                <a:lnTo>
                  <a:pt x="752" y="6927"/>
                </a:lnTo>
                <a:lnTo>
                  <a:pt x="751" y="6930"/>
                </a:lnTo>
                <a:close/>
                <a:moveTo>
                  <a:pt x="704" y="7078"/>
                </a:moveTo>
                <a:lnTo>
                  <a:pt x="703" y="7081"/>
                </a:lnTo>
                <a:lnTo>
                  <a:pt x="704" y="7084"/>
                </a:lnTo>
                <a:lnTo>
                  <a:pt x="706" y="7085"/>
                </a:lnTo>
                <a:lnTo>
                  <a:pt x="709" y="7086"/>
                </a:lnTo>
                <a:lnTo>
                  <a:pt x="712" y="7085"/>
                </a:lnTo>
                <a:lnTo>
                  <a:pt x="715" y="7084"/>
                </a:lnTo>
                <a:lnTo>
                  <a:pt x="718" y="7081"/>
                </a:lnTo>
                <a:lnTo>
                  <a:pt x="720" y="7078"/>
                </a:lnTo>
                <a:lnTo>
                  <a:pt x="720" y="7074"/>
                </a:lnTo>
                <a:lnTo>
                  <a:pt x="719" y="7072"/>
                </a:lnTo>
                <a:lnTo>
                  <a:pt x="717" y="7070"/>
                </a:lnTo>
                <a:lnTo>
                  <a:pt x="714" y="7070"/>
                </a:lnTo>
                <a:lnTo>
                  <a:pt x="711" y="7070"/>
                </a:lnTo>
                <a:lnTo>
                  <a:pt x="708" y="7072"/>
                </a:lnTo>
                <a:lnTo>
                  <a:pt x="705" y="7074"/>
                </a:lnTo>
                <a:lnTo>
                  <a:pt x="704" y="7078"/>
                </a:lnTo>
                <a:close/>
                <a:moveTo>
                  <a:pt x="657" y="7226"/>
                </a:moveTo>
                <a:lnTo>
                  <a:pt x="656" y="7228"/>
                </a:lnTo>
                <a:lnTo>
                  <a:pt x="657" y="7231"/>
                </a:lnTo>
                <a:lnTo>
                  <a:pt x="659" y="7232"/>
                </a:lnTo>
                <a:lnTo>
                  <a:pt x="662" y="7233"/>
                </a:lnTo>
                <a:lnTo>
                  <a:pt x="665" y="7232"/>
                </a:lnTo>
                <a:lnTo>
                  <a:pt x="667" y="7231"/>
                </a:lnTo>
                <a:lnTo>
                  <a:pt x="671" y="7228"/>
                </a:lnTo>
                <a:lnTo>
                  <a:pt x="672" y="7226"/>
                </a:lnTo>
                <a:lnTo>
                  <a:pt x="672" y="7223"/>
                </a:lnTo>
                <a:lnTo>
                  <a:pt x="672" y="7220"/>
                </a:lnTo>
                <a:lnTo>
                  <a:pt x="670" y="7219"/>
                </a:lnTo>
                <a:lnTo>
                  <a:pt x="666" y="7218"/>
                </a:lnTo>
                <a:lnTo>
                  <a:pt x="663" y="7219"/>
                </a:lnTo>
                <a:lnTo>
                  <a:pt x="660" y="7220"/>
                </a:lnTo>
                <a:lnTo>
                  <a:pt x="658" y="7223"/>
                </a:lnTo>
                <a:lnTo>
                  <a:pt x="657" y="7226"/>
                </a:lnTo>
                <a:close/>
                <a:moveTo>
                  <a:pt x="610" y="7373"/>
                </a:moveTo>
                <a:lnTo>
                  <a:pt x="609" y="7376"/>
                </a:lnTo>
                <a:lnTo>
                  <a:pt x="610" y="7378"/>
                </a:lnTo>
                <a:lnTo>
                  <a:pt x="612" y="7379"/>
                </a:lnTo>
                <a:lnTo>
                  <a:pt x="614" y="7380"/>
                </a:lnTo>
                <a:lnTo>
                  <a:pt x="617" y="7379"/>
                </a:lnTo>
                <a:lnTo>
                  <a:pt x="620" y="7378"/>
                </a:lnTo>
                <a:lnTo>
                  <a:pt x="623" y="7376"/>
                </a:lnTo>
                <a:lnTo>
                  <a:pt x="624" y="7373"/>
                </a:lnTo>
                <a:lnTo>
                  <a:pt x="625" y="7370"/>
                </a:lnTo>
                <a:lnTo>
                  <a:pt x="624" y="7368"/>
                </a:lnTo>
                <a:lnTo>
                  <a:pt x="622" y="7367"/>
                </a:lnTo>
                <a:lnTo>
                  <a:pt x="619" y="7366"/>
                </a:lnTo>
                <a:lnTo>
                  <a:pt x="616" y="7367"/>
                </a:lnTo>
                <a:lnTo>
                  <a:pt x="613" y="7368"/>
                </a:lnTo>
                <a:lnTo>
                  <a:pt x="611" y="7370"/>
                </a:lnTo>
                <a:lnTo>
                  <a:pt x="610" y="7373"/>
                </a:lnTo>
                <a:close/>
                <a:moveTo>
                  <a:pt x="563" y="7520"/>
                </a:moveTo>
                <a:lnTo>
                  <a:pt x="562" y="7523"/>
                </a:lnTo>
                <a:lnTo>
                  <a:pt x="563" y="7525"/>
                </a:lnTo>
                <a:lnTo>
                  <a:pt x="565" y="7526"/>
                </a:lnTo>
                <a:lnTo>
                  <a:pt x="567" y="7527"/>
                </a:lnTo>
                <a:lnTo>
                  <a:pt x="570" y="7526"/>
                </a:lnTo>
                <a:lnTo>
                  <a:pt x="572" y="7525"/>
                </a:lnTo>
                <a:lnTo>
                  <a:pt x="575" y="7523"/>
                </a:lnTo>
                <a:lnTo>
                  <a:pt x="577" y="7520"/>
                </a:lnTo>
                <a:lnTo>
                  <a:pt x="577" y="7518"/>
                </a:lnTo>
                <a:lnTo>
                  <a:pt x="576" y="7516"/>
                </a:lnTo>
                <a:lnTo>
                  <a:pt x="575" y="7514"/>
                </a:lnTo>
                <a:lnTo>
                  <a:pt x="571" y="7514"/>
                </a:lnTo>
                <a:lnTo>
                  <a:pt x="569" y="7514"/>
                </a:lnTo>
                <a:lnTo>
                  <a:pt x="566" y="7516"/>
                </a:lnTo>
                <a:lnTo>
                  <a:pt x="564" y="7518"/>
                </a:lnTo>
                <a:lnTo>
                  <a:pt x="563" y="7520"/>
                </a:lnTo>
                <a:close/>
                <a:moveTo>
                  <a:pt x="516" y="7668"/>
                </a:moveTo>
                <a:lnTo>
                  <a:pt x="516" y="7670"/>
                </a:lnTo>
                <a:lnTo>
                  <a:pt x="516" y="7672"/>
                </a:lnTo>
                <a:lnTo>
                  <a:pt x="518" y="7673"/>
                </a:lnTo>
                <a:lnTo>
                  <a:pt x="520" y="7674"/>
                </a:lnTo>
                <a:lnTo>
                  <a:pt x="522" y="7673"/>
                </a:lnTo>
                <a:lnTo>
                  <a:pt x="525" y="7672"/>
                </a:lnTo>
                <a:lnTo>
                  <a:pt x="528" y="7670"/>
                </a:lnTo>
                <a:lnTo>
                  <a:pt x="529" y="7668"/>
                </a:lnTo>
                <a:lnTo>
                  <a:pt x="529" y="7665"/>
                </a:lnTo>
                <a:lnTo>
                  <a:pt x="528" y="7663"/>
                </a:lnTo>
                <a:lnTo>
                  <a:pt x="527" y="7662"/>
                </a:lnTo>
                <a:lnTo>
                  <a:pt x="524" y="7662"/>
                </a:lnTo>
                <a:lnTo>
                  <a:pt x="521" y="7662"/>
                </a:lnTo>
                <a:lnTo>
                  <a:pt x="519" y="7663"/>
                </a:lnTo>
                <a:lnTo>
                  <a:pt x="517" y="7665"/>
                </a:lnTo>
                <a:lnTo>
                  <a:pt x="516" y="7668"/>
                </a:lnTo>
                <a:close/>
                <a:moveTo>
                  <a:pt x="473" y="7820"/>
                </a:moveTo>
                <a:lnTo>
                  <a:pt x="475" y="7820"/>
                </a:lnTo>
                <a:lnTo>
                  <a:pt x="477" y="7819"/>
                </a:lnTo>
                <a:lnTo>
                  <a:pt x="480" y="7817"/>
                </a:lnTo>
                <a:lnTo>
                  <a:pt x="481" y="7815"/>
                </a:lnTo>
                <a:lnTo>
                  <a:pt x="481" y="7813"/>
                </a:lnTo>
                <a:lnTo>
                  <a:pt x="480" y="7811"/>
                </a:lnTo>
                <a:lnTo>
                  <a:pt x="479" y="7810"/>
                </a:lnTo>
                <a:lnTo>
                  <a:pt x="476" y="7810"/>
                </a:lnTo>
                <a:lnTo>
                  <a:pt x="474" y="7810"/>
                </a:lnTo>
                <a:lnTo>
                  <a:pt x="472" y="7811"/>
                </a:lnTo>
                <a:lnTo>
                  <a:pt x="470" y="7813"/>
                </a:lnTo>
                <a:lnTo>
                  <a:pt x="469" y="7815"/>
                </a:lnTo>
                <a:lnTo>
                  <a:pt x="469" y="7817"/>
                </a:lnTo>
                <a:lnTo>
                  <a:pt x="470" y="7819"/>
                </a:lnTo>
                <a:lnTo>
                  <a:pt x="471" y="7820"/>
                </a:lnTo>
                <a:lnTo>
                  <a:pt x="473" y="7820"/>
                </a:lnTo>
                <a:close/>
                <a:moveTo>
                  <a:pt x="426" y="7968"/>
                </a:moveTo>
                <a:lnTo>
                  <a:pt x="427" y="7968"/>
                </a:lnTo>
                <a:lnTo>
                  <a:pt x="429" y="7967"/>
                </a:lnTo>
                <a:lnTo>
                  <a:pt x="432" y="7965"/>
                </a:lnTo>
                <a:lnTo>
                  <a:pt x="433" y="7962"/>
                </a:lnTo>
                <a:lnTo>
                  <a:pt x="433" y="7961"/>
                </a:lnTo>
                <a:lnTo>
                  <a:pt x="433" y="7959"/>
                </a:lnTo>
                <a:lnTo>
                  <a:pt x="430" y="7958"/>
                </a:lnTo>
                <a:lnTo>
                  <a:pt x="429" y="7958"/>
                </a:lnTo>
                <a:lnTo>
                  <a:pt x="427" y="7958"/>
                </a:lnTo>
                <a:lnTo>
                  <a:pt x="425" y="7959"/>
                </a:lnTo>
                <a:lnTo>
                  <a:pt x="423" y="7961"/>
                </a:lnTo>
                <a:lnTo>
                  <a:pt x="422" y="7962"/>
                </a:lnTo>
                <a:lnTo>
                  <a:pt x="422" y="7965"/>
                </a:lnTo>
                <a:lnTo>
                  <a:pt x="423" y="7967"/>
                </a:lnTo>
                <a:lnTo>
                  <a:pt x="424" y="7968"/>
                </a:lnTo>
                <a:lnTo>
                  <a:pt x="426" y="7968"/>
                </a:lnTo>
                <a:close/>
                <a:moveTo>
                  <a:pt x="378" y="8115"/>
                </a:moveTo>
                <a:lnTo>
                  <a:pt x="380" y="8115"/>
                </a:lnTo>
                <a:lnTo>
                  <a:pt x="382" y="8114"/>
                </a:lnTo>
                <a:lnTo>
                  <a:pt x="384" y="8112"/>
                </a:lnTo>
                <a:lnTo>
                  <a:pt x="385" y="8111"/>
                </a:lnTo>
                <a:lnTo>
                  <a:pt x="385" y="8109"/>
                </a:lnTo>
                <a:lnTo>
                  <a:pt x="385" y="8108"/>
                </a:lnTo>
                <a:lnTo>
                  <a:pt x="384" y="8107"/>
                </a:lnTo>
                <a:lnTo>
                  <a:pt x="381" y="8106"/>
                </a:lnTo>
                <a:lnTo>
                  <a:pt x="379" y="8107"/>
                </a:lnTo>
                <a:lnTo>
                  <a:pt x="378" y="8108"/>
                </a:lnTo>
                <a:lnTo>
                  <a:pt x="376" y="8109"/>
                </a:lnTo>
                <a:lnTo>
                  <a:pt x="375" y="8111"/>
                </a:lnTo>
                <a:lnTo>
                  <a:pt x="375" y="8112"/>
                </a:lnTo>
                <a:lnTo>
                  <a:pt x="376" y="8114"/>
                </a:lnTo>
                <a:lnTo>
                  <a:pt x="377" y="8115"/>
                </a:lnTo>
                <a:lnTo>
                  <a:pt x="378" y="8115"/>
                </a:lnTo>
                <a:close/>
                <a:moveTo>
                  <a:pt x="331" y="8262"/>
                </a:moveTo>
                <a:lnTo>
                  <a:pt x="334" y="8261"/>
                </a:lnTo>
                <a:lnTo>
                  <a:pt x="337" y="8258"/>
                </a:lnTo>
                <a:lnTo>
                  <a:pt x="337" y="8257"/>
                </a:lnTo>
                <a:lnTo>
                  <a:pt x="337" y="8256"/>
                </a:lnTo>
                <a:lnTo>
                  <a:pt x="335" y="8255"/>
                </a:lnTo>
                <a:lnTo>
                  <a:pt x="333" y="8255"/>
                </a:lnTo>
                <a:lnTo>
                  <a:pt x="331" y="8256"/>
                </a:lnTo>
                <a:lnTo>
                  <a:pt x="329" y="8258"/>
                </a:lnTo>
                <a:lnTo>
                  <a:pt x="329" y="8260"/>
                </a:lnTo>
                <a:lnTo>
                  <a:pt x="329" y="8261"/>
                </a:lnTo>
                <a:lnTo>
                  <a:pt x="330" y="8261"/>
                </a:lnTo>
                <a:lnTo>
                  <a:pt x="331" y="8262"/>
                </a:lnTo>
                <a:close/>
                <a:moveTo>
                  <a:pt x="289" y="8405"/>
                </a:moveTo>
                <a:lnTo>
                  <a:pt x="289" y="8404"/>
                </a:lnTo>
                <a:lnTo>
                  <a:pt x="289" y="8403"/>
                </a:lnTo>
                <a:lnTo>
                  <a:pt x="287" y="8403"/>
                </a:lnTo>
                <a:lnTo>
                  <a:pt x="286" y="8402"/>
                </a:lnTo>
                <a:lnTo>
                  <a:pt x="283" y="8403"/>
                </a:lnTo>
                <a:lnTo>
                  <a:pt x="282" y="8405"/>
                </a:lnTo>
                <a:lnTo>
                  <a:pt x="282" y="8407"/>
                </a:lnTo>
                <a:lnTo>
                  <a:pt x="282" y="8408"/>
                </a:lnTo>
                <a:lnTo>
                  <a:pt x="283" y="8408"/>
                </a:lnTo>
                <a:lnTo>
                  <a:pt x="284" y="8409"/>
                </a:lnTo>
                <a:lnTo>
                  <a:pt x="286" y="8408"/>
                </a:lnTo>
                <a:lnTo>
                  <a:pt x="289" y="8405"/>
                </a:lnTo>
                <a:close/>
                <a:moveTo>
                  <a:pt x="238" y="8550"/>
                </a:moveTo>
                <a:lnTo>
                  <a:pt x="236" y="8551"/>
                </a:lnTo>
                <a:lnTo>
                  <a:pt x="235" y="8553"/>
                </a:lnTo>
                <a:lnTo>
                  <a:pt x="235" y="8555"/>
                </a:lnTo>
                <a:lnTo>
                  <a:pt x="237" y="8555"/>
                </a:lnTo>
                <a:lnTo>
                  <a:pt x="239" y="8555"/>
                </a:lnTo>
                <a:lnTo>
                  <a:pt x="240" y="8553"/>
                </a:lnTo>
                <a:lnTo>
                  <a:pt x="240" y="8551"/>
                </a:lnTo>
                <a:lnTo>
                  <a:pt x="238" y="8550"/>
                </a:lnTo>
                <a:close/>
                <a:moveTo>
                  <a:pt x="191" y="8698"/>
                </a:moveTo>
                <a:lnTo>
                  <a:pt x="189" y="8699"/>
                </a:lnTo>
                <a:lnTo>
                  <a:pt x="188" y="8700"/>
                </a:lnTo>
                <a:lnTo>
                  <a:pt x="188" y="8702"/>
                </a:lnTo>
                <a:lnTo>
                  <a:pt x="190" y="8702"/>
                </a:lnTo>
                <a:lnTo>
                  <a:pt x="191" y="8702"/>
                </a:lnTo>
                <a:lnTo>
                  <a:pt x="192" y="8700"/>
                </a:lnTo>
                <a:lnTo>
                  <a:pt x="192" y="8699"/>
                </a:lnTo>
                <a:lnTo>
                  <a:pt x="191" y="8698"/>
                </a:lnTo>
                <a:close/>
                <a:moveTo>
                  <a:pt x="142" y="8848"/>
                </a:moveTo>
                <a:lnTo>
                  <a:pt x="142" y="8848"/>
                </a:lnTo>
                <a:lnTo>
                  <a:pt x="142" y="8849"/>
                </a:lnTo>
                <a:lnTo>
                  <a:pt x="143" y="8848"/>
                </a:lnTo>
                <a:lnTo>
                  <a:pt x="144" y="8848"/>
                </a:lnTo>
                <a:lnTo>
                  <a:pt x="144" y="8847"/>
                </a:lnTo>
                <a:lnTo>
                  <a:pt x="143" y="8846"/>
                </a:lnTo>
                <a:lnTo>
                  <a:pt x="142" y="8847"/>
                </a:lnTo>
                <a:lnTo>
                  <a:pt x="142" y="8848"/>
                </a:lnTo>
                <a:close/>
                <a:moveTo>
                  <a:pt x="95" y="8996"/>
                </a:moveTo>
                <a:lnTo>
                  <a:pt x="95" y="8997"/>
                </a:lnTo>
                <a:lnTo>
                  <a:pt x="95" y="8997"/>
                </a:lnTo>
                <a:lnTo>
                  <a:pt x="96" y="8997"/>
                </a:lnTo>
                <a:lnTo>
                  <a:pt x="96" y="8996"/>
                </a:lnTo>
                <a:lnTo>
                  <a:pt x="96" y="8995"/>
                </a:lnTo>
                <a:lnTo>
                  <a:pt x="96" y="8995"/>
                </a:lnTo>
                <a:lnTo>
                  <a:pt x="95" y="8995"/>
                </a:lnTo>
                <a:lnTo>
                  <a:pt x="95" y="8996"/>
                </a:lnTo>
                <a:close/>
                <a:moveTo>
                  <a:pt x="48" y="9143"/>
                </a:moveTo>
                <a:lnTo>
                  <a:pt x="48" y="9144"/>
                </a:lnTo>
                <a:lnTo>
                  <a:pt x="48" y="9144"/>
                </a:lnTo>
                <a:lnTo>
                  <a:pt x="48" y="9144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close/>
                <a:moveTo>
                  <a:pt x="0" y="9291"/>
                </a:moveTo>
                <a:lnTo>
                  <a:pt x="0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0"/>
                </a:lnTo>
                <a:lnTo>
                  <a:pt x="1" y="9290"/>
                </a:lnTo>
                <a:lnTo>
                  <a:pt x="1" y="9290"/>
                </a:lnTo>
                <a:lnTo>
                  <a:pt x="0" y="9291"/>
                </a:lnTo>
                <a:close/>
                <a:moveTo>
                  <a:pt x="2459" y="1177"/>
                </a:moveTo>
                <a:lnTo>
                  <a:pt x="2459" y="1176"/>
                </a:lnTo>
                <a:lnTo>
                  <a:pt x="2459" y="1176"/>
                </a:lnTo>
                <a:lnTo>
                  <a:pt x="2459" y="1176"/>
                </a:lnTo>
                <a:lnTo>
                  <a:pt x="2458" y="1177"/>
                </a:lnTo>
                <a:lnTo>
                  <a:pt x="2458" y="1177"/>
                </a:lnTo>
                <a:lnTo>
                  <a:pt x="2459" y="1177"/>
                </a:lnTo>
                <a:lnTo>
                  <a:pt x="2459" y="1177"/>
                </a:lnTo>
                <a:lnTo>
                  <a:pt x="2459" y="1177"/>
                </a:lnTo>
                <a:close/>
                <a:moveTo>
                  <a:pt x="2412" y="1324"/>
                </a:moveTo>
                <a:lnTo>
                  <a:pt x="2412" y="1323"/>
                </a:lnTo>
                <a:lnTo>
                  <a:pt x="2412" y="1323"/>
                </a:lnTo>
                <a:lnTo>
                  <a:pt x="2411" y="1323"/>
                </a:lnTo>
                <a:lnTo>
                  <a:pt x="2411" y="1324"/>
                </a:lnTo>
                <a:lnTo>
                  <a:pt x="2411" y="1325"/>
                </a:lnTo>
                <a:lnTo>
                  <a:pt x="2411" y="1325"/>
                </a:lnTo>
                <a:lnTo>
                  <a:pt x="2412" y="1325"/>
                </a:lnTo>
                <a:lnTo>
                  <a:pt x="2412" y="1324"/>
                </a:lnTo>
                <a:close/>
                <a:moveTo>
                  <a:pt x="2365" y="1472"/>
                </a:moveTo>
                <a:lnTo>
                  <a:pt x="2365" y="1472"/>
                </a:lnTo>
                <a:lnTo>
                  <a:pt x="2364" y="1472"/>
                </a:lnTo>
                <a:lnTo>
                  <a:pt x="2364" y="1472"/>
                </a:lnTo>
                <a:lnTo>
                  <a:pt x="2363" y="1472"/>
                </a:lnTo>
                <a:lnTo>
                  <a:pt x="2363" y="1473"/>
                </a:lnTo>
                <a:lnTo>
                  <a:pt x="2364" y="1473"/>
                </a:lnTo>
                <a:lnTo>
                  <a:pt x="2364" y="1473"/>
                </a:lnTo>
                <a:lnTo>
                  <a:pt x="2365" y="1472"/>
                </a:lnTo>
                <a:close/>
                <a:moveTo>
                  <a:pt x="2318" y="1620"/>
                </a:moveTo>
                <a:lnTo>
                  <a:pt x="2318" y="1619"/>
                </a:lnTo>
                <a:lnTo>
                  <a:pt x="2317" y="1618"/>
                </a:lnTo>
                <a:lnTo>
                  <a:pt x="2316" y="1619"/>
                </a:lnTo>
                <a:lnTo>
                  <a:pt x="2315" y="1620"/>
                </a:lnTo>
                <a:lnTo>
                  <a:pt x="2316" y="1621"/>
                </a:lnTo>
                <a:lnTo>
                  <a:pt x="2316" y="1621"/>
                </a:lnTo>
                <a:lnTo>
                  <a:pt x="2317" y="1621"/>
                </a:lnTo>
                <a:lnTo>
                  <a:pt x="2318" y="1620"/>
                </a:lnTo>
                <a:close/>
                <a:moveTo>
                  <a:pt x="2271" y="1767"/>
                </a:moveTo>
                <a:lnTo>
                  <a:pt x="2271" y="1766"/>
                </a:lnTo>
                <a:lnTo>
                  <a:pt x="2270" y="1765"/>
                </a:lnTo>
                <a:lnTo>
                  <a:pt x="2269" y="1766"/>
                </a:lnTo>
                <a:lnTo>
                  <a:pt x="2268" y="1767"/>
                </a:lnTo>
                <a:lnTo>
                  <a:pt x="2268" y="1768"/>
                </a:lnTo>
                <a:lnTo>
                  <a:pt x="2269" y="1769"/>
                </a:lnTo>
                <a:lnTo>
                  <a:pt x="2270" y="1768"/>
                </a:lnTo>
                <a:lnTo>
                  <a:pt x="2271" y="1767"/>
                </a:lnTo>
                <a:close/>
                <a:moveTo>
                  <a:pt x="2224" y="1914"/>
                </a:moveTo>
                <a:lnTo>
                  <a:pt x="2224" y="1913"/>
                </a:lnTo>
                <a:lnTo>
                  <a:pt x="2223" y="1912"/>
                </a:lnTo>
                <a:lnTo>
                  <a:pt x="2221" y="1913"/>
                </a:lnTo>
                <a:lnTo>
                  <a:pt x="2220" y="1914"/>
                </a:lnTo>
                <a:lnTo>
                  <a:pt x="2220" y="1916"/>
                </a:lnTo>
                <a:lnTo>
                  <a:pt x="2221" y="1916"/>
                </a:lnTo>
                <a:lnTo>
                  <a:pt x="2223" y="1916"/>
                </a:lnTo>
                <a:lnTo>
                  <a:pt x="2224" y="1914"/>
                </a:lnTo>
                <a:close/>
                <a:moveTo>
                  <a:pt x="2177" y="2062"/>
                </a:moveTo>
                <a:lnTo>
                  <a:pt x="2177" y="2060"/>
                </a:lnTo>
                <a:lnTo>
                  <a:pt x="2175" y="2059"/>
                </a:lnTo>
                <a:lnTo>
                  <a:pt x="2173" y="2060"/>
                </a:lnTo>
                <a:lnTo>
                  <a:pt x="2172" y="2062"/>
                </a:lnTo>
                <a:lnTo>
                  <a:pt x="2172" y="2063"/>
                </a:lnTo>
                <a:lnTo>
                  <a:pt x="2174" y="2064"/>
                </a:lnTo>
                <a:lnTo>
                  <a:pt x="2176" y="2063"/>
                </a:lnTo>
                <a:lnTo>
                  <a:pt x="2177" y="2062"/>
                </a:lnTo>
                <a:close/>
                <a:moveTo>
                  <a:pt x="2126" y="2212"/>
                </a:moveTo>
                <a:lnTo>
                  <a:pt x="2129" y="2211"/>
                </a:lnTo>
                <a:lnTo>
                  <a:pt x="2130" y="2209"/>
                </a:lnTo>
                <a:lnTo>
                  <a:pt x="2130" y="2207"/>
                </a:lnTo>
                <a:lnTo>
                  <a:pt x="2128" y="2206"/>
                </a:lnTo>
                <a:lnTo>
                  <a:pt x="2126" y="2207"/>
                </a:lnTo>
                <a:lnTo>
                  <a:pt x="2124" y="2209"/>
                </a:lnTo>
                <a:lnTo>
                  <a:pt x="2125" y="2211"/>
                </a:lnTo>
                <a:lnTo>
                  <a:pt x="2126" y="2212"/>
                </a:lnTo>
                <a:close/>
                <a:moveTo>
                  <a:pt x="2079" y="2361"/>
                </a:moveTo>
                <a:lnTo>
                  <a:pt x="2081" y="2360"/>
                </a:lnTo>
                <a:lnTo>
                  <a:pt x="2083" y="2357"/>
                </a:lnTo>
                <a:lnTo>
                  <a:pt x="2083" y="2355"/>
                </a:lnTo>
                <a:lnTo>
                  <a:pt x="2083" y="2354"/>
                </a:lnTo>
                <a:lnTo>
                  <a:pt x="2082" y="2354"/>
                </a:lnTo>
                <a:lnTo>
                  <a:pt x="2081" y="2353"/>
                </a:lnTo>
                <a:lnTo>
                  <a:pt x="2078" y="2354"/>
                </a:lnTo>
                <a:lnTo>
                  <a:pt x="2077" y="2357"/>
                </a:lnTo>
                <a:lnTo>
                  <a:pt x="2076" y="2358"/>
                </a:lnTo>
                <a:lnTo>
                  <a:pt x="2077" y="2360"/>
                </a:lnTo>
                <a:lnTo>
                  <a:pt x="2078" y="2360"/>
                </a:lnTo>
                <a:lnTo>
                  <a:pt x="2079" y="2361"/>
                </a:lnTo>
                <a:close/>
                <a:moveTo>
                  <a:pt x="2031" y="2508"/>
                </a:moveTo>
                <a:lnTo>
                  <a:pt x="2034" y="2507"/>
                </a:lnTo>
                <a:lnTo>
                  <a:pt x="2036" y="2505"/>
                </a:lnTo>
                <a:lnTo>
                  <a:pt x="2036" y="2503"/>
                </a:lnTo>
                <a:lnTo>
                  <a:pt x="2036" y="2502"/>
                </a:lnTo>
                <a:lnTo>
                  <a:pt x="2035" y="2502"/>
                </a:lnTo>
                <a:lnTo>
                  <a:pt x="2034" y="2501"/>
                </a:lnTo>
                <a:lnTo>
                  <a:pt x="2031" y="2502"/>
                </a:lnTo>
                <a:lnTo>
                  <a:pt x="2029" y="2505"/>
                </a:lnTo>
                <a:lnTo>
                  <a:pt x="2029" y="2506"/>
                </a:lnTo>
                <a:lnTo>
                  <a:pt x="2029" y="2507"/>
                </a:lnTo>
                <a:lnTo>
                  <a:pt x="2030" y="2508"/>
                </a:lnTo>
                <a:lnTo>
                  <a:pt x="2031" y="2508"/>
                </a:lnTo>
                <a:close/>
                <a:moveTo>
                  <a:pt x="1984" y="2656"/>
                </a:moveTo>
                <a:lnTo>
                  <a:pt x="1987" y="2655"/>
                </a:lnTo>
                <a:lnTo>
                  <a:pt x="1989" y="2652"/>
                </a:lnTo>
                <a:lnTo>
                  <a:pt x="1989" y="2651"/>
                </a:lnTo>
                <a:lnTo>
                  <a:pt x="1989" y="2649"/>
                </a:lnTo>
                <a:lnTo>
                  <a:pt x="1988" y="2649"/>
                </a:lnTo>
                <a:lnTo>
                  <a:pt x="1986" y="2648"/>
                </a:lnTo>
                <a:lnTo>
                  <a:pt x="1985" y="2649"/>
                </a:lnTo>
                <a:lnTo>
                  <a:pt x="1983" y="2649"/>
                </a:lnTo>
                <a:lnTo>
                  <a:pt x="1982" y="2651"/>
                </a:lnTo>
                <a:lnTo>
                  <a:pt x="1981" y="2652"/>
                </a:lnTo>
                <a:lnTo>
                  <a:pt x="1981" y="2654"/>
                </a:lnTo>
                <a:lnTo>
                  <a:pt x="1981" y="2655"/>
                </a:lnTo>
                <a:lnTo>
                  <a:pt x="1982" y="2656"/>
                </a:lnTo>
                <a:lnTo>
                  <a:pt x="1984" y="2656"/>
                </a:lnTo>
                <a:close/>
                <a:moveTo>
                  <a:pt x="1936" y="2804"/>
                </a:moveTo>
                <a:lnTo>
                  <a:pt x="1938" y="2804"/>
                </a:lnTo>
                <a:lnTo>
                  <a:pt x="1940" y="2803"/>
                </a:lnTo>
                <a:lnTo>
                  <a:pt x="1941" y="2801"/>
                </a:lnTo>
                <a:lnTo>
                  <a:pt x="1942" y="2800"/>
                </a:lnTo>
                <a:lnTo>
                  <a:pt x="1942" y="2798"/>
                </a:lnTo>
                <a:lnTo>
                  <a:pt x="1942" y="2797"/>
                </a:lnTo>
                <a:lnTo>
                  <a:pt x="1941" y="2796"/>
                </a:lnTo>
                <a:lnTo>
                  <a:pt x="1939" y="2795"/>
                </a:lnTo>
                <a:lnTo>
                  <a:pt x="1937" y="2796"/>
                </a:lnTo>
                <a:lnTo>
                  <a:pt x="1936" y="2797"/>
                </a:lnTo>
                <a:lnTo>
                  <a:pt x="1934" y="2798"/>
                </a:lnTo>
                <a:lnTo>
                  <a:pt x="1933" y="2800"/>
                </a:lnTo>
                <a:lnTo>
                  <a:pt x="1933" y="2801"/>
                </a:lnTo>
                <a:lnTo>
                  <a:pt x="1934" y="2803"/>
                </a:lnTo>
                <a:lnTo>
                  <a:pt x="1935" y="2804"/>
                </a:lnTo>
                <a:lnTo>
                  <a:pt x="1936" y="2804"/>
                </a:lnTo>
                <a:close/>
                <a:moveTo>
                  <a:pt x="1889" y="2951"/>
                </a:moveTo>
                <a:lnTo>
                  <a:pt x="1891" y="2951"/>
                </a:lnTo>
                <a:lnTo>
                  <a:pt x="1892" y="2950"/>
                </a:lnTo>
                <a:lnTo>
                  <a:pt x="1894" y="2949"/>
                </a:lnTo>
                <a:lnTo>
                  <a:pt x="1895" y="2947"/>
                </a:lnTo>
                <a:lnTo>
                  <a:pt x="1895" y="2945"/>
                </a:lnTo>
                <a:lnTo>
                  <a:pt x="1894" y="2944"/>
                </a:lnTo>
                <a:lnTo>
                  <a:pt x="1893" y="2943"/>
                </a:lnTo>
                <a:lnTo>
                  <a:pt x="1892" y="2943"/>
                </a:lnTo>
                <a:lnTo>
                  <a:pt x="1890" y="2943"/>
                </a:lnTo>
                <a:lnTo>
                  <a:pt x="1888" y="2944"/>
                </a:lnTo>
                <a:lnTo>
                  <a:pt x="1887" y="2945"/>
                </a:lnTo>
                <a:lnTo>
                  <a:pt x="1886" y="2947"/>
                </a:lnTo>
                <a:lnTo>
                  <a:pt x="1886" y="2949"/>
                </a:lnTo>
                <a:lnTo>
                  <a:pt x="1886" y="2950"/>
                </a:lnTo>
                <a:lnTo>
                  <a:pt x="1887" y="2951"/>
                </a:lnTo>
                <a:lnTo>
                  <a:pt x="1889" y="2951"/>
                </a:lnTo>
                <a:close/>
                <a:moveTo>
                  <a:pt x="1841" y="3099"/>
                </a:moveTo>
                <a:lnTo>
                  <a:pt x="1843" y="3099"/>
                </a:lnTo>
                <a:lnTo>
                  <a:pt x="1845" y="3098"/>
                </a:lnTo>
                <a:lnTo>
                  <a:pt x="1847" y="3096"/>
                </a:lnTo>
                <a:lnTo>
                  <a:pt x="1848" y="3094"/>
                </a:lnTo>
                <a:lnTo>
                  <a:pt x="1848" y="3092"/>
                </a:lnTo>
                <a:lnTo>
                  <a:pt x="1847" y="3091"/>
                </a:lnTo>
                <a:lnTo>
                  <a:pt x="1846" y="3090"/>
                </a:lnTo>
                <a:lnTo>
                  <a:pt x="1844" y="3090"/>
                </a:lnTo>
                <a:lnTo>
                  <a:pt x="1842" y="3090"/>
                </a:lnTo>
                <a:lnTo>
                  <a:pt x="1841" y="3091"/>
                </a:lnTo>
                <a:lnTo>
                  <a:pt x="1839" y="3092"/>
                </a:lnTo>
                <a:lnTo>
                  <a:pt x="1838" y="3094"/>
                </a:lnTo>
                <a:lnTo>
                  <a:pt x="1838" y="3096"/>
                </a:lnTo>
                <a:lnTo>
                  <a:pt x="1838" y="3098"/>
                </a:lnTo>
                <a:lnTo>
                  <a:pt x="1840" y="3099"/>
                </a:lnTo>
                <a:lnTo>
                  <a:pt x="1841" y="3099"/>
                </a:lnTo>
                <a:close/>
                <a:moveTo>
                  <a:pt x="1794" y="3248"/>
                </a:moveTo>
                <a:lnTo>
                  <a:pt x="1796" y="3248"/>
                </a:lnTo>
                <a:lnTo>
                  <a:pt x="1798" y="3245"/>
                </a:lnTo>
                <a:lnTo>
                  <a:pt x="1800" y="3244"/>
                </a:lnTo>
                <a:lnTo>
                  <a:pt x="1801" y="3242"/>
                </a:lnTo>
                <a:lnTo>
                  <a:pt x="1801" y="3240"/>
                </a:lnTo>
                <a:lnTo>
                  <a:pt x="1800" y="3238"/>
                </a:lnTo>
                <a:lnTo>
                  <a:pt x="1799" y="3237"/>
                </a:lnTo>
                <a:lnTo>
                  <a:pt x="1797" y="3236"/>
                </a:lnTo>
                <a:lnTo>
                  <a:pt x="1795" y="3237"/>
                </a:lnTo>
                <a:lnTo>
                  <a:pt x="1793" y="3238"/>
                </a:lnTo>
                <a:lnTo>
                  <a:pt x="1791" y="3240"/>
                </a:lnTo>
                <a:lnTo>
                  <a:pt x="1790" y="3242"/>
                </a:lnTo>
                <a:lnTo>
                  <a:pt x="1790" y="3244"/>
                </a:lnTo>
                <a:lnTo>
                  <a:pt x="1791" y="3245"/>
                </a:lnTo>
                <a:lnTo>
                  <a:pt x="1792" y="3248"/>
                </a:lnTo>
                <a:lnTo>
                  <a:pt x="1794" y="3248"/>
                </a:lnTo>
                <a:close/>
                <a:moveTo>
                  <a:pt x="1747" y="3395"/>
                </a:moveTo>
                <a:lnTo>
                  <a:pt x="1749" y="3395"/>
                </a:lnTo>
                <a:lnTo>
                  <a:pt x="1751" y="3394"/>
                </a:lnTo>
                <a:lnTo>
                  <a:pt x="1752" y="3392"/>
                </a:lnTo>
                <a:lnTo>
                  <a:pt x="1753" y="3390"/>
                </a:lnTo>
                <a:lnTo>
                  <a:pt x="1754" y="3388"/>
                </a:lnTo>
                <a:lnTo>
                  <a:pt x="1753" y="3385"/>
                </a:lnTo>
                <a:lnTo>
                  <a:pt x="1752" y="3384"/>
                </a:lnTo>
                <a:lnTo>
                  <a:pt x="1750" y="3384"/>
                </a:lnTo>
                <a:lnTo>
                  <a:pt x="1748" y="3384"/>
                </a:lnTo>
                <a:lnTo>
                  <a:pt x="1746" y="3385"/>
                </a:lnTo>
                <a:lnTo>
                  <a:pt x="1744" y="3388"/>
                </a:lnTo>
                <a:lnTo>
                  <a:pt x="1743" y="3390"/>
                </a:lnTo>
                <a:lnTo>
                  <a:pt x="1743" y="3392"/>
                </a:lnTo>
                <a:lnTo>
                  <a:pt x="1743" y="3394"/>
                </a:lnTo>
                <a:lnTo>
                  <a:pt x="1745" y="3395"/>
                </a:lnTo>
                <a:lnTo>
                  <a:pt x="1747" y="3395"/>
                </a:lnTo>
                <a:close/>
                <a:moveTo>
                  <a:pt x="1699" y="3543"/>
                </a:moveTo>
                <a:lnTo>
                  <a:pt x="1701" y="3543"/>
                </a:lnTo>
                <a:lnTo>
                  <a:pt x="1704" y="3541"/>
                </a:lnTo>
                <a:lnTo>
                  <a:pt x="1705" y="3540"/>
                </a:lnTo>
                <a:lnTo>
                  <a:pt x="1706" y="3537"/>
                </a:lnTo>
                <a:lnTo>
                  <a:pt x="1707" y="3535"/>
                </a:lnTo>
                <a:lnTo>
                  <a:pt x="1706" y="3533"/>
                </a:lnTo>
                <a:lnTo>
                  <a:pt x="1705" y="3532"/>
                </a:lnTo>
                <a:lnTo>
                  <a:pt x="1703" y="3532"/>
                </a:lnTo>
                <a:lnTo>
                  <a:pt x="1700" y="3532"/>
                </a:lnTo>
                <a:lnTo>
                  <a:pt x="1698" y="3533"/>
                </a:lnTo>
                <a:lnTo>
                  <a:pt x="1696" y="3535"/>
                </a:lnTo>
                <a:lnTo>
                  <a:pt x="1695" y="3537"/>
                </a:lnTo>
                <a:lnTo>
                  <a:pt x="1695" y="3540"/>
                </a:lnTo>
                <a:lnTo>
                  <a:pt x="1696" y="3541"/>
                </a:lnTo>
                <a:lnTo>
                  <a:pt x="1697" y="3543"/>
                </a:lnTo>
                <a:lnTo>
                  <a:pt x="1699" y="3543"/>
                </a:lnTo>
                <a:close/>
                <a:moveTo>
                  <a:pt x="1652" y="3690"/>
                </a:moveTo>
                <a:lnTo>
                  <a:pt x="1654" y="3690"/>
                </a:lnTo>
                <a:lnTo>
                  <a:pt x="1656" y="3689"/>
                </a:lnTo>
                <a:lnTo>
                  <a:pt x="1658" y="3687"/>
                </a:lnTo>
                <a:lnTo>
                  <a:pt x="1659" y="3685"/>
                </a:lnTo>
                <a:lnTo>
                  <a:pt x="1659" y="3683"/>
                </a:lnTo>
                <a:lnTo>
                  <a:pt x="1659" y="3681"/>
                </a:lnTo>
                <a:lnTo>
                  <a:pt x="1657" y="3680"/>
                </a:lnTo>
                <a:lnTo>
                  <a:pt x="1655" y="3679"/>
                </a:lnTo>
                <a:lnTo>
                  <a:pt x="1653" y="3680"/>
                </a:lnTo>
                <a:lnTo>
                  <a:pt x="1651" y="3681"/>
                </a:lnTo>
                <a:lnTo>
                  <a:pt x="1649" y="3683"/>
                </a:lnTo>
                <a:lnTo>
                  <a:pt x="1648" y="3685"/>
                </a:lnTo>
                <a:lnTo>
                  <a:pt x="1648" y="3687"/>
                </a:lnTo>
                <a:lnTo>
                  <a:pt x="1648" y="3689"/>
                </a:lnTo>
                <a:lnTo>
                  <a:pt x="1650" y="3690"/>
                </a:lnTo>
                <a:lnTo>
                  <a:pt x="1652" y="3690"/>
                </a:lnTo>
                <a:close/>
                <a:moveTo>
                  <a:pt x="1604" y="3838"/>
                </a:moveTo>
                <a:lnTo>
                  <a:pt x="1607" y="3838"/>
                </a:lnTo>
                <a:lnTo>
                  <a:pt x="1609" y="3836"/>
                </a:lnTo>
                <a:lnTo>
                  <a:pt x="1611" y="3835"/>
                </a:lnTo>
                <a:lnTo>
                  <a:pt x="1612" y="3832"/>
                </a:lnTo>
                <a:lnTo>
                  <a:pt x="1612" y="3830"/>
                </a:lnTo>
                <a:lnTo>
                  <a:pt x="1612" y="3828"/>
                </a:lnTo>
                <a:lnTo>
                  <a:pt x="1610" y="3827"/>
                </a:lnTo>
                <a:lnTo>
                  <a:pt x="1608" y="3826"/>
                </a:lnTo>
                <a:lnTo>
                  <a:pt x="1606" y="3827"/>
                </a:lnTo>
                <a:lnTo>
                  <a:pt x="1603" y="3828"/>
                </a:lnTo>
                <a:lnTo>
                  <a:pt x="1601" y="3830"/>
                </a:lnTo>
                <a:lnTo>
                  <a:pt x="1600" y="3832"/>
                </a:lnTo>
                <a:lnTo>
                  <a:pt x="1600" y="3835"/>
                </a:lnTo>
                <a:lnTo>
                  <a:pt x="1600" y="3836"/>
                </a:lnTo>
                <a:lnTo>
                  <a:pt x="1602" y="3838"/>
                </a:lnTo>
                <a:lnTo>
                  <a:pt x="1604" y="3838"/>
                </a:lnTo>
                <a:close/>
                <a:moveTo>
                  <a:pt x="1557" y="3986"/>
                </a:moveTo>
                <a:lnTo>
                  <a:pt x="1559" y="3985"/>
                </a:lnTo>
                <a:lnTo>
                  <a:pt x="1562" y="3984"/>
                </a:lnTo>
                <a:lnTo>
                  <a:pt x="1563" y="3982"/>
                </a:lnTo>
                <a:lnTo>
                  <a:pt x="1565" y="3980"/>
                </a:lnTo>
                <a:lnTo>
                  <a:pt x="1565" y="3977"/>
                </a:lnTo>
                <a:lnTo>
                  <a:pt x="1564" y="3975"/>
                </a:lnTo>
                <a:lnTo>
                  <a:pt x="1563" y="3974"/>
                </a:lnTo>
                <a:lnTo>
                  <a:pt x="1561" y="3974"/>
                </a:lnTo>
                <a:lnTo>
                  <a:pt x="1558" y="3974"/>
                </a:lnTo>
                <a:lnTo>
                  <a:pt x="1556" y="3975"/>
                </a:lnTo>
                <a:lnTo>
                  <a:pt x="1554" y="3977"/>
                </a:lnTo>
                <a:lnTo>
                  <a:pt x="1553" y="3980"/>
                </a:lnTo>
                <a:lnTo>
                  <a:pt x="1552" y="3982"/>
                </a:lnTo>
                <a:lnTo>
                  <a:pt x="1553" y="3984"/>
                </a:lnTo>
                <a:lnTo>
                  <a:pt x="1555" y="3985"/>
                </a:lnTo>
                <a:lnTo>
                  <a:pt x="1557" y="3986"/>
                </a:lnTo>
                <a:close/>
                <a:moveTo>
                  <a:pt x="1509" y="4133"/>
                </a:moveTo>
                <a:lnTo>
                  <a:pt x="1512" y="4132"/>
                </a:lnTo>
                <a:lnTo>
                  <a:pt x="1514" y="4131"/>
                </a:lnTo>
                <a:lnTo>
                  <a:pt x="1516" y="4129"/>
                </a:lnTo>
                <a:lnTo>
                  <a:pt x="1517" y="4127"/>
                </a:lnTo>
                <a:lnTo>
                  <a:pt x="1518" y="4125"/>
                </a:lnTo>
                <a:lnTo>
                  <a:pt x="1517" y="4123"/>
                </a:lnTo>
                <a:lnTo>
                  <a:pt x="1515" y="4121"/>
                </a:lnTo>
                <a:lnTo>
                  <a:pt x="1513" y="4121"/>
                </a:lnTo>
                <a:lnTo>
                  <a:pt x="1511" y="4121"/>
                </a:lnTo>
                <a:lnTo>
                  <a:pt x="1508" y="4123"/>
                </a:lnTo>
                <a:lnTo>
                  <a:pt x="1507" y="4125"/>
                </a:lnTo>
                <a:lnTo>
                  <a:pt x="1505" y="4127"/>
                </a:lnTo>
                <a:lnTo>
                  <a:pt x="1505" y="4129"/>
                </a:lnTo>
                <a:lnTo>
                  <a:pt x="1506" y="4131"/>
                </a:lnTo>
                <a:lnTo>
                  <a:pt x="1507" y="4132"/>
                </a:lnTo>
                <a:lnTo>
                  <a:pt x="1509" y="4133"/>
                </a:lnTo>
                <a:close/>
                <a:moveTo>
                  <a:pt x="1462" y="4281"/>
                </a:moveTo>
                <a:lnTo>
                  <a:pt x="1465" y="4281"/>
                </a:lnTo>
                <a:lnTo>
                  <a:pt x="1467" y="4280"/>
                </a:lnTo>
                <a:lnTo>
                  <a:pt x="1469" y="4278"/>
                </a:lnTo>
                <a:lnTo>
                  <a:pt x="1470" y="4275"/>
                </a:lnTo>
                <a:lnTo>
                  <a:pt x="1470" y="4272"/>
                </a:lnTo>
                <a:lnTo>
                  <a:pt x="1470" y="4270"/>
                </a:lnTo>
                <a:lnTo>
                  <a:pt x="1468" y="4269"/>
                </a:lnTo>
                <a:lnTo>
                  <a:pt x="1466" y="4268"/>
                </a:lnTo>
                <a:lnTo>
                  <a:pt x="1463" y="4269"/>
                </a:lnTo>
                <a:lnTo>
                  <a:pt x="1461" y="4270"/>
                </a:lnTo>
                <a:lnTo>
                  <a:pt x="1459" y="4272"/>
                </a:lnTo>
                <a:lnTo>
                  <a:pt x="1458" y="4275"/>
                </a:lnTo>
                <a:lnTo>
                  <a:pt x="1458" y="4278"/>
                </a:lnTo>
                <a:lnTo>
                  <a:pt x="1458" y="4280"/>
                </a:lnTo>
                <a:lnTo>
                  <a:pt x="1460" y="4281"/>
                </a:lnTo>
                <a:lnTo>
                  <a:pt x="1462" y="4281"/>
                </a:lnTo>
                <a:close/>
                <a:moveTo>
                  <a:pt x="1415" y="4429"/>
                </a:moveTo>
                <a:lnTo>
                  <a:pt x="1417" y="4429"/>
                </a:lnTo>
                <a:lnTo>
                  <a:pt x="1420" y="4427"/>
                </a:lnTo>
                <a:lnTo>
                  <a:pt x="1422" y="4425"/>
                </a:lnTo>
                <a:lnTo>
                  <a:pt x="1423" y="4423"/>
                </a:lnTo>
                <a:lnTo>
                  <a:pt x="1423" y="4420"/>
                </a:lnTo>
                <a:lnTo>
                  <a:pt x="1423" y="4418"/>
                </a:lnTo>
                <a:lnTo>
                  <a:pt x="1421" y="4417"/>
                </a:lnTo>
                <a:lnTo>
                  <a:pt x="1419" y="4416"/>
                </a:lnTo>
                <a:lnTo>
                  <a:pt x="1416" y="4417"/>
                </a:lnTo>
                <a:lnTo>
                  <a:pt x="1414" y="4418"/>
                </a:lnTo>
                <a:lnTo>
                  <a:pt x="1411" y="4420"/>
                </a:lnTo>
                <a:lnTo>
                  <a:pt x="1410" y="4423"/>
                </a:lnTo>
                <a:lnTo>
                  <a:pt x="1410" y="4425"/>
                </a:lnTo>
                <a:lnTo>
                  <a:pt x="1411" y="4427"/>
                </a:lnTo>
                <a:lnTo>
                  <a:pt x="1412" y="4429"/>
                </a:lnTo>
                <a:lnTo>
                  <a:pt x="1415" y="4429"/>
                </a:lnTo>
                <a:close/>
                <a:moveTo>
                  <a:pt x="1367" y="4576"/>
                </a:moveTo>
                <a:lnTo>
                  <a:pt x="1370" y="4576"/>
                </a:lnTo>
                <a:lnTo>
                  <a:pt x="1372" y="4575"/>
                </a:lnTo>
                <a:lnTo>
                  <a:pt x="1374" y="4572"/>
                </a:lnTo>
                <a:lnTo>
                  <a:pt x="1376" y="4570"/>
                </a:lnTo>
                <a:lnTo>
                  <a:pt x="1376" y="4568"/>
                </a:lnTo>
                <a:lnTo>
                  <a:pt x="1375" y="4565"/>
                </a:lnTo>
                <a:lnTo>
                  <a:pt x="1374" y="4564"/>
                </a:lnTo>
                <a:lnTo>
                  <a:pt x="1371" y="4564"/>
                </a:lnTo>
                <a:lnTo>
                  <a:pt x="1369" y="4564"/>
                </a:lnTo>
                <a:lnTo>
                  <a:pt x="1366" y="4565"/>
                </a:lnTo>
                <a:lnTo>
                  <a:pt x="1364" y="4568"/>
                </a:lnTo>
                <a:lnTo>
                  <a:pt x="1363" y="4570"/>
                </a:lnTo>
                <a:lnTo>
                  <a:pt x="1363" y="4572"/>
                </a:lnTo>
                <a:lnTo>
                  <a:pt x="1363" y="4575"/>
                </a:lnTo>
                <a:lnTo>
                  <a:pt x="1365" y="4576"/>
                </a:lnTo>
                <a:lnTo>
                  <a:pt x="1367" y="4576"/>
                </a:lnTo>
                <a:close/>
                <a:moveTo>
                  <a:pt x="1320" y="4724"/>
                </a:moveTo>
                <a:lnTo>
                  <a:pt x="1322" y="4723"/>
                </a:lnTo>
                <a:lnTo>
                  <a:pt x="1325" y="4722"/>
                </a:lnTo>
                <a:lnTo>
                  <a:pt x="1327" y="4720"/>
                </a:lnTo>
                <a:lnTo>
                  <a:pt x="1328" y="4717"/>
                </a:lnTo>
                <a:lnTo>
                  <a:pt x="1329" y="4715"/>
                </a:lnTo>
                <a:lnTo>
                  <a:pt x="1328" y="4713"/>
                </a:lnTo>
                <a:lnTo>
                  <a:pt x="1326" y="4711"/>
                </a:lnTo>
                <a:lnTo>
                  <a:pt x="1324" y="4711"/>
                </a:lnTo>
                <a:lnTo>
                  <a:pt x="1321" y="4711"/>
                </a:lnTo>
                <a:lnTo>
                  <a:pt x="1319" y="4713"/>
                </a:lnTo>
                <a:lnTo>
                  <a:pt x="1317" y="4715"/>
                </a:lnTo>
                <a:lnTo>
                  <a:pt x="1315" y="4717"/>
                </a:lnTo>
                <a:lnTo>
                  <a:pt x="1315" y="4720"/>
                </a:lnTo>
                <a:lnTo>
                  <a:pt x="1316" y="4722"/>
                </a:lnTo>
                <a:lnTo>
                  <a:pt x="1317" y="4723"/>
                </a:lnTo>
                <a:lnTo>
                  <a:pt x="1320" y="4724"/>
                </a:lnTo>
                <a:close/>
                <a:moveTo>
                  <a:pt x="1272" y="4871"/>
                </a:moveTo>
                <a:lnTo>
                  <a:pt x="1275" y="4871"/>
                </a:lnTo>
                <a:lnTo>
                  <a:pt x="1278" y="4869"/>
                </a:lnTo>
                <a:lnTo>
                  <a:pt x="1280" y="4867"/>
                </a:lnTo>
                <a:lnTo>
                  <a:pt x="1281" y="4865"/>
                </a:lnTo>
                <a:lnTo>
                  <a:pt x="1281" y="4862"/>
                </a:lnTo>
                <a:lnTo>
                  <a:pt x="1280" y="4860"/>
                </a:lnTo>
                <a:lnTo>
                  <a:pt x="1279" y="4859"/>
                </a:lnTo>
                <a:lnTo>
                  <a:pt x="1277" y="4858"/>
                </a:lnTo>
                <a:lnTo>
                  <a:pt x="1274" y="4859"/>
                </a:lnTo>
                <a:lnTo>
                  <a:pt x="1271" y="4860"/>
                </a:lnTo>
                <a:lnTo>
                  <a:pt x="1269" y="4862"/>
                </a:lnTo>
                <a:lnTo>
                  <a:pt x="1268" y="4865"/>
                </a:lnTo>
                <a:lnTo>
                  <a:pt x="1268" y="4867"/>
                </a:lnTo>
                <a:lnTo>
                  <a:pt x="1269" y="4869"/>
                </a:lnTo>
                <a:lnTo>
                  <a:pt x="1270" y="4871"/>
                </a:lnTo>
                <a:lnTo>
                  <a:pt x="1272" y="4871"/>
                </a:lnTo>
                <a:close/>
                <a:moveTo>
                  <a:pt x="1225" y="5018"/>
                </a:moveTo>
                <a:lnTo>
                  <a:pt x="1228" y="5018"/>
                </a:lnTo>
                <a:lnTo>
                  <a:pt x="1230" y="5017"/>
                </a:lnTo>
                <a:lnTo>
                  <a:pt x="1232" y="5015"/>
                </a:lnTo>
                <a:lnTo>
                  <a:pt x="1234" y="5012"/>
                </a:lnTo>
                <a:lnTo>
                  <a:pt x="1234" y="5010"/>
                </a:lnTo>
                <a:lnTo>
                  <a:pt x="1233" y="5008"/>
                </a:lnTo>
                <a:lnTo>
                  <a:pt x="1231" y="5006"/>
                </a:lnTo>
                <a:lnTo>
                  <a:pt x="1229" y="5006"/>
                </a:lnTo>
                <a:lnTo>
                  <a:pt x="1227" y="5006"/>
                </a:lnTo>
                <a:lnTo>
                  <a:pt x="1224" y="5008"/>
                </a:lnTo>
                <a:lnTo>
                  <a:pt x="1222" y="5010"/>
                </a:lnTo>
                <a:lnTo>
                  <a:pt x="1221" y="5012"/>
                </a:lnTo>
                <a:lnTo>
                  <a:pt x="1220" y="5015"/>
                </a:lnTo>
                <a:lnTo>
                  <a:pt x="1221" y="5017"/>
                </a:lnTo>
                <a:lnTo>
                  <a:pt x="1223" y="5018"/>
                </a:lnTo>
                <a:lnTo>
                  <a:pt x="1225" y="5018"/>
                </a:lnTo>
                <a:close/>
                <a:moveTo>
                  <a:pt x="1178" y="5166"/>
                </a:moveTo>
                <a:lnTo>
                  <a:pt x="1180" y="5166"/>
                </a:lnTo>
                <a:lnTo>
                  <a:pt x="1183" y="5165"/>
                </a:lnTo>
                <a:lnTo>
                  <a:pt x="1185" y="5163"/>
                </a:lnTo>
                <a:lnTo>
                  <a:pt x="1186" y="5159"/>
                </a:lnTo>
                <a:lnTo>
                  <a:pt x="1186" y="5157"/>
                </a:lnTo>
                <a:lnTo>
                  <a:pt x="1185" y="5155"/>
                </a:lnTo>
                <a:lnTo>
                  <a:pt x="1184" y="5154"/>
                </a:lnTo>
                <a:lnTo>
                  <a:pt x="1182" y="5153"/>
                </a:lnTo>
                <a:lnTo>
                  <a:pt x="1179" y="5154"/>
                </a:lnTo>
                <a:lnTo>
                  <a:pt x="1177" y="5155"/>
                </a:lnTo>
                <a:lnTo>
                  <a:pt x="1175" y="5157"/>
                </a:lnTo>
                <a:lnTo>
                  <a:pt x="1174" y="5159"/>
                </a:lnTo>
                <a:lnTo>
                  <a:pt x="1173" y="5163"/>
                </a:lnTo>
                <a:lnTo>
                  <a:pt x="1174" y="5165"/>
                </a:lnTo>
                <a:lnTo>
                  <a:pt x="1176" y="5166"/>
                </a:lnTo>
                <a:lnTo>
                  <a:pt x="1178" y="5166"/>
                </a:lnTo>
                <a:close/>
                <a:moveTo>
                  <a:pt x="1130" y="5314"/>
                </a:moveTo>
                <a:lnTo>
                  <a:pt x="1133" y="5313"/>
                </a:lnTo>
                <a:lnTo>
                  <a:pt x="1135" y="5312"/>
                </a:lnTo>
                <a:lnTo>
                  <a:pt x="1137" y="5310"/>
                </a:lnTo>
                <a:lnTo>
                  <a:pt x="1138" y="5308"/>
                </a:lnTo>
                <a:lnTo>
                  <a:pt x="1139" y="5305"/>
                </a:lnTo>
                <a:lnTo>
                  <a:pt x="1138" y="5304"/>
                </a:lnTo>
                <a:lnTo>
                  <a:pt x="1136" y="5301"/>
                </a:lnTo>
                <a:lnTo>
                  <a:pt x="1134" y="5301"/>
                </a:lnTo>
                <a:lnTo>
                  <a:pt x="1132" y="5301"/>
                </a:lnTo>
                <a:lnTo>
                  <a:pt x="1129" y="5304"/>
                </a:lnTo>
                <a:lnTo>
                  <a:pt x="1128" y="5305"/>
                </a:lnTo>
                <a:lnTo>
                  <a:pt x="1126" y="5308"/>
                </a:lnTo>
                <a:lnTo>
                  <a:pt x="1126" y="5310"/>
                </a:lnTo>
                <a:lnTo>
                  <a:pt x="1127" y="5312"/>
                </a:lnTo>
                <a:lnTo>
                  <a:pt x="1128" y="5313"/>
                </a:lnTo>
                <a:lnTo>
                  <a:pt x="1130" y="5314"/>
                </a:lnTo>
                <a:close/>
                <a:moveTo>
                  <a:pt x="1083" y="5461"/>
                </a:moveTo>
                <a:lnTo>
                  <a:pt x="1086" y="5461"/>
                </a:lnTo>
                <a:lnTo>
                  <a:pt x="1088" y="5459"/>
                </a:lnTo>
                <a:lnTo>
                  <a:pt x="1090" y="5458"/>
                </a:lnTo>
                <a:lnTo>
                  <a:pt x="1091" y="5455"/>
                </a:lnTo>
                <a:lnTo>
                  <a:pt x="1091" y="5453"/>
                </a:lnTo>
                <a:lnTo>
                  <a:pt x="1091" y="5451"/>
                </a:lnTo>
                <a:lnTo>
                  <a:pt x="1089" y="5450"/>
                </a:lnTo>
                <a:lnTo>
                  <a:pt x="1087" y="5449"/>
                </a:lnTo>
                <a:lnTo>
                  <a:pt x="1084" y="5450"/>
                </a:lnTo>
                <a:lnTo>
                  <a:pt x="1082" y="5451"/>
                </a:lnTo>
                <a:lnTo>
                  <a:pt x="1080" y="5453"/>
                </a:lnTo>
                <a:lnTo>
                  <a:pt x="1079" y="5455"/>
                </a:lnTo>
                <a:lnTo>
                  <a:pt x="1079" y="5458"/>
                </a:lnTo>
                <a:lnTo>
                  <a:pt x="1079" y="5459"/>
                </a:lnTo>
                <a:lnTo>
                  <a:pt x="1081" y="5461"/>
                </a:lnTo>
                <a:lnTo>
                  <a:pt x="1083" y="5461"/>
                </a:lnTo>
                <a:close/>
                <a:moveTo>
                  <a:pt x="1036" y="5609"/>
                </a:moveTo>
                <a:lnTo>
                  <a:pt x="1038" y="5608"/>
                </a:lnTo>
                <a:lnTo>
                  <a:pt x="1041" y="5607"/>
                </a:lnTo>
                <a:lnTo>
                  <a:pt x="1042" y="5605"/>
                </a:lnTo>
                <a:lnTo>
                  <a:pt x="1044" y="5603"/>
                </a:lnTo>
                <a:lnTo>
                  <a:pt x="1044" y="5600"/>
                </a:lnTo>
                <a:lnTo>
                  <a:pt x="1043" y="5598"/>
                </a:lnTo>
                <a:lnTo>
                  <a:pt x="1042" y="5597"/>
                </a:lnTo>
                <a:lnTo>
                  <a:pt x="1040" y="5597"/>
                </a:lnTo>
                <a:lnTo>
                  <a:pt x="1037" y="5597"/>
                </a:lnTo>
                <a:lnTo>
                  <a:pt x="1035" y="5598"/>
                </a:lnTo>
                <a:lnTo>
                  <a:pt x="1033" y="5600"/>
                </a:lnTo>
                <a:lnTo>
                  <a:pt x="1032" y="5603"/>
                </a:lnTo>
                <a:lnTo>
                  <a:pt x="1031" y="5605"/>
                </a:lnTo>
                <a:lnTo>
                  <a:pt x="1032" y="5607"/>
                </a:lnTo>
                <a:lnTo>
                  <a:pt x="1034" y="5608"/>
                </a:lnTo>
                <a:lnTo>
                  <a:pt x="1036" y="5609"/>
                </a:lnTo>
                <a:close/>
                <a:moveTo>
                  <a:pt x="988" y="5756"/>
                </a:moveTo>
                <a:lnTo>
                  <a:pt x="991" y="5755"/>
                </a:lnTo>
                <a:lnTo>
                  <a:pt x="993" y="5754"/>
                </a:lnTo>
                <a:lnTo>
                  <a:pt x="995" y="5752"/>
                </a:lnTo>
                <a:lnTo>
                  <a:pt x="996" y="5750"/>
                </a:lnTo>
                <a:lnTo>
                  <a:pt x="996" y="5748"/>
                </a:lnTo>
                <a:lnTo>
                  <a:pt x="995" y="5746"/>
                </a:lnTo>
                <a:lnTo>
                  <a:pt x="994" y="5745"/>
                </a:lnTo>
                <a:lnTo>
                  <a:pt x="992" y="5744"/>
                </a:lnTo>
                <a:lnTo>
                  <a:pt x="990" y="5745"/>
                </a:lnTo>
                <a:lnTo>
                  <a:pt x="988" y="5746"/>
                </a:lnTo>
                <a:lnTo>
                  <a:pt x="986" y="5748"/>
                </a:lnTo>
                <a:lnTo>
                  <a:pt x="985" y="5750"/>
                </a:lnTo>
                <a:lnTo>
                  <a:pt x="984" y="5752"/>
                </a:lnTo>
                <a:lnTo>
                  <a:pt x="985" y="5754"/>
                </a:lnTo>
                <a:lnTo>
                  <a:pt x="986" y="5755"/>
                </a:lnTo>
                <a:lnTo>
                  <a:pt x="988" y="5756"/>
                </a:lnTo>
                <a:close/>
                <a:moveTo>
                  <a:pt x="941" y="5903"/>
                </a:moveTo>
                <a:lnTo>
                  <a:pt x="943" y="5902"/>
                </a:lnTo>
                <a:lnTo>
                  <a:pt x="946" y="5901"/>
                </a:lnTo>
                <a:lnTo>
                  <a:pt x="947" y="5899"/>
                </a:lnTo>
                <a:lnTo>
                  <a:pt x="948" y="5897"/>
                </a:lnTo>
                <a:lnTo>
                  <a:pt x="949" y="5895"/>
                </a:lnTo>
                <a:lnTo>
                  <a:pt x="948" y="5893"/>
                </a:lnTo>
                <a:lnTo>
                  <a:pt x="947" y="5892"/>
                </a:lnTo>
                <a:lnTo>
                  <a:pt x="945" y="5892"/>
                </a:lnTo>
                <a:lnTo>
                  <a:pt x="942" y="5892"/>
                </a:lnTo>
                <a:lnTo>
                  <a:pt x="940" y="5893"/>
                </a:lnTo>
                <a:lnTo>
                  <a:pt x="938" y="5895"/>
                </a:lnTo>
                <a:lnTo>
                  <a:pt x="937" y="5897"/>
                </a:lnTo>
                <a:lnTo>
                  <a:pt x="937" y="5899"/>
                </a:lnTo>
                <a:lnTo>
                  <a:pt x="938" y="5901"/>
                </a:lnTo>
                <a:lnTo>
                  <a:pt x="939" y="5902"/>
                </a:lnTo>
                <a:lnTo>
                  <a:pt x="941" y="5903"/>
                </a:lnTo>
                <a:close/>
                <a:moveTo>
                  <a:pt x="894" y="6051"/>
                </a:moveTo>
                <a:lnTo>
                  <a:pt x="896" y="6050"/>
                </a:lnTo>
                <a:lnTo>
                  <a:pt x="898" y="6048"/>
                </a:lnTo>
                <a:lnTo>
                  <a:pt x="900" y="6047"/>
                </a:lnTo>
                <a:lnTo>
                  <a:pt x="901" y="6045"/>
                </a:lnTo>
                <a:lnTo>
                  <a:pt x="901" y="6043"/>
                </a:lnTo>
                <a:lnTo>
                  <a:pt x="900" y="6041"/>
                </a:lnTo>
                <a:lnTo>
                  <a:pt x="899" y="6040"/>
                </a:lnTo>
                <a:lnTo>
                  <a:pt x="897" y="6039"/>
                </a:lnTo>
                <a:lnTo>
                  <a:pt x="895" y="6040"/>
                </a:lnTo>
                <a:lnTo>
                  <a:pt x="893" y="6041"/>
                </a:lnTo>
                <a:lnTo>
                  <a:pt x="891" y="6043"/>
                </a:lnTo>
                <a:lnTo>
                  <a:pt x="890" y="6045"/>
                </a:lnTo>
                <a:lnTo>
                  <a:pt x="890" y="6047"/>
                </a:lnTo>
                <a:lnTo>
                  <a:pt x="891" y="6048"/>
                </a:lnTo>
                <a:lnTo>
                  <a:pt x="892" y="6050"/>
                </a:lnTo>
                <a:lnTo>
                  <a:pt x="894" y="6051"/>
                </a:lnTo>
                <a:close/>
                <a:moveTo>
                  <a:pt x="846" y="6198"/>
                </a:moveTo>
                <a:lnTo>
                  <a:pt x="849" y="6198"/>
                </a:lnTo>
                <a:lnTo>
                  <a:pt x="851" y="6197"/>
                </a:lnTo>
                <a:lnTo>
                  <a:pt x="852" y="6195"/>
                </a:lnTo>
                <a:lnTo>
                  <a:pt x="853" y="6193"/>
                </a:lnTo>
                <a:lnTo>
                  <a:pt x="854" y="6191"/>
                </a:lnTo>
                <a:lnTo>
                  <a:pt x="853" y="6188"/>
                </a:lnTo>
                <a:lnTo>
                  <a:pt x="852" y="6187"/>
                </a:lnTo>
                <a:lnTo>
                  <a:pt x="850" y="6187"/>
                </a:lnTo>
                <a:lnTo>
                  <a:pt x="848" y="6187"/>
                </a:lnTo>
                <a:lnTo>
                  <a:pt x="846" y="6188"/>
                </a:lnTo>
                <a:lnTo>
                  <a:pt x="844" y="6191"/>
                </a:lnTo>
                <a:lnTo>
                  <a:pt x="843" y="6193"/>
                </a:lnTo>
                <a:lnTo>
                  <a:pt x="843" y="6195"/>
                </a:lnTo>
                <a:lnTo>
                  <a:pt x="843" y="6197"/>
                </a:lnTo>
                <a:lnTo>
                  <a:pt x="845" y="6198"/>
                </a:lnTo>
                <a:lnTo>
                  <a:pt x="846" y="6198"/>
                </a:lnTo>
                <a:close/>
                <a:moveTo>
                  <a:pt x="799" y="6345"/>
                </a:moveTo>
                <a:lnTo>
                  <a:pt x="801" y="6345"/>
                </a:lnTo>
                <a:lnTo>
                  <a:pt x="803" y="6344"/>
                </a:lnTo>
                <a:lnTo>
                  <a:pt x="805" y="6342"/>
                </a:lnTo>
                <a:lnTo>
                  <a:pt x="806" y="6340"/>
                </a:lnTo>
                <a:lnTo>
                  <a:pt x="806" y="6339"/>
                </a:lnTo>
                <a:lnTo>
                  <a:pt x="805" y="6337"/>
                </a:lnTo>
                <a:lnTo>
                  <a:pt x="804" y="6336"/>
                </a:lnTo>
                <a:lnTo>
                  <a:pt x="802" y="6336"/>
                </a:lnTo>
                <a:lnTo>
                  <a:pt x="800" y="6336"/>
                </a:lnTo>
                <a:lnTo>
                  <a:pt x="798" y="6337"/>
                </a:lnTo>
                <a:lnTo>
                  <a:pt x="797" y="6339"/>
                </a:lnTo>
                <a:lnTo>
                  <a:pt x="796" y="6340"/>
                </a:lnTo>
                <a:lnTo>
                  <a:pt x="796" y="6342"/>
                </a:lnTo>
                <a:lnTo>
                  <a:pt x="796" y="6344"/>
                </a:lnTo>
                <a:lnTo>
                  <a:pt x="797" y="6345"/>
                </a:lnTo>
                <a:lnTo>
                  <a:pt x="799" y="6345"/>
                </a:lnTo>
                <a:close/>
                <a:moveTo>
                  <a:pt x="752" y="6492"/>
                </a:moveTo>
                <a:lnTo>
                  <a:pt x="754" y="6492"/>
                </a:lnTo>
                <a:lnTo>
                  <a:pt x="756" y="6491"/>
                </a:lnTo>
                <a:lnTo>
                  <a:pt x="757" y="6489"/>
                </a:lnTo>
                <a:lnTo>
                  <a:pt x="758" y="6488"/>
                </a:lnTo>
                <a:lnTo>
                  <a:pt x="758" y="6486"/>
                </a:lnTo>
                <a:lnTo>
                  <a:pt x="758" y="6485"/>
                </a:lnTo>
                <a:lnTo>
                  <a:pt x="756" y="6484"/>
                </a:lnTo>
                <a:lnTo>
                  <a:pt x="755" y="6483"/>
                </a:lnTo>
                <a:lnTo>
                  <a:pt x="753" y="6484"/>
                </a:lnTo>
                <a:lnTo>
                  <a:pt x="751" y="6485"/>
                </a:lnTo>
                <a:lnTo>
                  <a:pt x="750" y="6486"/>
                </a:lnTo>
                <a:lnTo>
                  <a:pt x="749" y="6488"/>
                </a:lnTo>
                <a:lnTo>
                  <a:pt x="749" y="6489"/>
                </a:lnTo>
                <a:lnTo>
                  <a:pt x="749" y="6491"/>
                </a:lnTo>
                <a:lnTo>
                  <a:pt x="750" y="6492"/>
                </a:lnTo>
                <a:lnTo>
                  <a:pt x="752" y="6492"/>
                </a:lnTo>
                <a:close/>
                <a:moveTo>
                  <a:pt x="705" y="6640"/>
                </a:moveTo>
                <a:lnTo>
                  <a:pt x="706" y="6639"/>
                </a:lnTo>
                <a:lnTo>
                  <a:pt x="708" y="6638"/>
                </a:lnTo>
                <a:lnTo>
                  <a:pt x="710" y="6637"/>
                </a:lnTo>
                <a:lnTo>
                  <a:pt x="710" y="6635"/>
                </a:lnTo>
                <a:lnTo>
                  <a:pt x="711" y="6633"/>
                </a:lnTo>
                <a:lnTo>
                  <a:pt x="710" y="6632"/>
                </a:lnTo>
                <a:lnTo>
                  <a:pt x="709" y="6631"/>
                </a:lnTo>
                <a:lnTo>
                  <a:pt x="707" y="6631"/>
                </a:lnTo>
                <a:lnTo>
                  <a:pt x="706" y="6631"/>
                </a:lnTo>
                <a:lnTo>
                  <a:pt x="704" y="6632"/>
                </a:lnTo>
                <a:lnTo>
                  <a:pt x="703" y="6633"/>
                </a:lnTo>
                <a:lnTo>
                  <a:pt x="702" y="6635"/>
                </a:lnTo>
                <a:lnTo>
                  <a:pt x="701" y="6637"/>
                </a:lnTo>
                <a:lnTo>
                  <a:pt x="702" y="6638"/>
                </a:lnTo>
                <a:lnTo>
                  <a:pt x="703" y="6639"/>
                </a:lnTo>
                <a:lnTo>
                  <a:pt x="705" y="6640"/>
                </a:lnTo>
                <a:close/>
                <a:moveTo>
                  <a:pt x="657" y="6786"/>
                </a:moveTo>
                <a:lnTo>
                  <a:pt x="659" y="6786"/>
                </a:lnTo>
                <a:lnTo>
                  <a:pt x="661" y="6785"/>
                </a:lnTo>
                <a:lnTo>
                  <a:pt x="662" y="6784"/>
                </a:lnTo>
                <a:lnTo>
                  <a:pt x="663" y="6782"/>
                </a:lnTo>
                <a:lnTo>
                  <a:pt x="663" y="6781"/>
                </a:lnTo>
                <a:lnTo>
                  <a:pt x="662" y="6780"/>
                </a:lnTo>
                <a:lnTo>
                  <a:pt x="661" y="6779"/>
                </a:lnTo>
                <a:lnTo>
                  <a:pt x="660" y="6778"/>
                </a:lnTo>
                <a:lnTo>
                  <a:pt x="657" y="6780"/>
                </a:lnTo>
                <a:lnTo>
                  <a:pt x="655" y="6782"/>
                </a:lnTo>
                <a:lnTo>
                  <a:pt x="654" y="6784"/>
                </a:lnTo>
                <a:lnTo>
                  <a:pt x="655" y="6785"/>
                </a:lnTo>
                <a:lnTo>
                  <a:pt x="656" y="6786"/>
                </a:lnTo>
                <a:lnTo>
                  <a:pt x="657" y="6786"/>
                </a:lnTo>
                <a:close/>
                <a:moveTo>
                  <a:pt x="610" y="6933"/>
                </a:moveTo>
                <a:lnTo>
                  <a:pt x="613" y="6932"/>
                </a:lnTo>
                <a:lnTo>
                  <a:pt x="615" y="6930"/>
                </a:lnTo>
                <a:lnTo>
                  <a:pt x="615" y="6928"/>
                </a:lnTo>
                <a:lnTo>
                  <a:pt x="615" y="6927"/>
                </a:lnTo>
                <a:lnTo>
                  <a:pt x="614" y="6927"/>
                </a:lnTo>
                <a:lnTo>
                  <a:pt x="612" y="6926"/>
                </a:lnTo>
                <a:lnTo>
                  <a:pt x="610" y="6927"/>
                </a:lnTo>
                <a:lnTo>
                  <a:pt x="608" y="6930"/>
                </a:lnTo>
                <a:lnTo>
                  <a:pt x="608" y="6931"/>
                </a:lnTo>
                <a:lnTo>
                  <a:pt x="608" y="6932"/>
                </a:lnTo>
                <a:lnTo>
                  <a:pt x="609" y="6933"/>
                </a:lnTo>
                <a:lnTo>
                  <a:pt x="610" y="6933"/>
                </a:lnTo>
                <a:close/>
                <a:moveTo>
                  <a:pt x="563" y="7081"/>
                </a:moveTo>
                <a:lnTo>
                  <a:pt x="565" y="7080"/>
                </a:lnTo>
                <a:lnTo>
                  <a:pt x="567" y="7078"/>
                </a:lnTo>
                <a:lnTo>
                  <a:pt x="567" y="7076"/>
                </a:lnTo>
                <a:lnTo>
                  <a:pt x="567" y="7075"/>
                </a:lnTo>
                <a:lnTo>
                  <a:pt x="566" y="7074"/>
                </a:lnTo>
                <a:lnTo>
                  <a:pt x="565" y="7074"/>
                </a:lnTo>
                <a:lnTo>
                  <a:pt x="562" y="7075"/>
                </a:lnTo>
                <a:lnTo>
                  <a:pt x="561" y="7078"/>
                </a:lnTo>
                <a:lnTo>
                  <a:pt x="561" y="7079"/>
                </a:lnTo>
                <a:lnTo>
                  <a:pt x="561" y="7080"/>
                </a:lnTo>
                <a:lnTo>
                  <a:pt x="562" y="7081"/>
                </a:lnTo>
                <a:lnTo>
                  <a:pt x="563" y="7081"/>
                </a:lnTo>
                <a:close/>
                <a:moveTo>
                  <a:pt x="516" y="7228"/>
                </a:moveTo>
                <a:lnTo>
                  <a:pt x="518" y="7228"/>
                </a:lnTo>
                <a:lnTo>
                  <a:pt x="519" y="7226"/>
                </a:lnTo>
                <a:lnTo>
                  <a:pt x="519" y="7224"/>
                </a:lnTo>
                <a:lnTo>
                  <a:pt x="517" y="7223"/>
                </a:lnTo>
                <a:lnTo>
                  <a:pt x="515" y="7224"/>
                </a:lnTo>
                <a:lnTo>
                  <a:pt x="514" y="7226"/>
                </a:lnTo>
                <a:lnTo>
                  <a:pt x="514" y="7228"/>
                </a:lnTo>
                <a:lnTo>
                  <a:pt x="516" y="7228"/>
                </a:lnTo>
                <a:close/>
                <a:moveTo>
                  <a:pt x="472" y="7373"/>
                </a:moveTo>
                <a:lnTo>
                  <a:pt x="471" y="7371"/>
                </a:lnTo>
                <a:lnTo>
                  <a:pt x="470" y="7371"/>
                </a:lnTo>
                <a:lnTo>
                  <a:pt x="468" y="7371"/>
                </a:lnTo>
                <a:lnTo>
                  <a:pt x="467" y="7373"/>
                </a:lnTo>
                <a:lnTo>
                  <a:pt x="467" y="7375"/>
                </a:lnTo>
                <a:lnTo>
                  <a:pt x="468" y="7375"/>
                </a:lnTo>
                <a:lnTo>
                  <a:pt x="470" y="7375"/>
                </a:lnTo>
                <a:lnTo>
                  <a:pt x="472" y="7373"/>
                </a:lnTo>
                <a:close/>
                <a:moveTo>
                  <a:pt x="424" y="7520"/>
                </a:moveTo>
                <a:lnTo>
                  <a:pt x="424" y="7519"/>
                </a:lnTo>
                <a:lnTo>
                  <a:pt x="422" y="7518"/>
                </a:lnTo>
                <a:lnTo>
                  <a:pt x="421" y="7519"/>
                </a:lnTo>
                <a:lnTo>
                  <a:pt x="420" y="7520"/>
                </a:lnTo>
                <a:lnTo>
                  <a:pt x="420" y="7522"/>
                </a:lnTo>
                <a:lnTo>
                  <a:pt x="421" y="7522"/>
                </a:lnTo>
                <a:lnTo>
                  <a:pt x="423" y="7522"/>
                </a:lnTo>
                <a:lnTo>
                  <a:pt x="424" y="7520"/>
                </a:lnTo>
                <a:close/>
                <a:moveTo>
                  <a:pt x="376" y="7668"/>
                </a:moveTo>
                <a:lnTo>
                  <a:pt x="376" y="7667"/>
                </a:lnTo>
                <a:lnTo>
                  <a:pt x="375" y="7666"/>
                </a:lnTo>
                <a:lnTo>
                  <a:pt x="374" y="7667"/>
                </a:lnTo>
                <a:lnTo>
                  <a:pt x="373" y="7668"/>
                </a:lnTo>
                <a:lnTo>
                  <a:pt x="373" y="7669"/>
                </a:lnTo>
                <a:lnTo>
                  <a:pt x="374" y="7669"/>
                </a:lnTo>
                <a:lnTo>
                  <a:pt x="375" y="7669"/>
                </a:lnTo>
                <a:lnTo>
                  <a:pt x="376" y="7668"/>
                </a:lnTo>
                <a:close/>
                <a:moveTo>
                  <a:pt x="328" y="7815"/>
                </a:moveTo>
                <a:lnTo>
                  <a:pt x="328" y="7814"/>
                </a:lnTo>
                <a:lnTo>
                  <a:pt x="327" y="7814"/>
                </a:lnTo>
                <a:lnTo>
                  <a:pt x="326" y="7814"/>
                </a:lnTo>
                <a:lnTo>
                  <a:pt x="326" y="7815"/>
                </a:lnTo>
                <a:lnTo>
                  <a:pt x="326" y="7816"/>
                </a:lnTo>
                <a:lnTo>
                  <a:pt x="327" y="7816"/>
                </a:lnTo>
                <a:lnTo>
                  <a:pt x="328" y="7816"/>
                </a:lnTo>
                <a:lnTo>
                  <a:pt x="328" y="7815"/>
                </a:lnTo>
                <a:close/>
                <a:moveTo>
                  <a:pt x="280" y="7962"/>
                </a:moveTo>
                <a:lnTo>
                  <a:pt x="280" y="7962"/>
                </a:lnTo>
                <a:lnTo>
                  <a:pt x="280" y="7962"/>
                </a:lnTo>
                <a:lnTo>
                  <a:pt x="279" y="7962"/>
                </a:lnTo>
                <a:lnTo>
                  <a:pt x="279" y="7962"/>
                </a:lnTo>
                <a:lnTo>
                  <a:pt x="279" y="7963"/>
                </a:lnTo>
                <a:lnTo>
                  <a:pt x="279" y="7963"/>
                </a:lnTo>
                <a:lnTo>
                  <a:pt x="280" y="7963"/>
                </a:lnTo>
                <a:lnTo>
                  <a:pt x="280" y="7962"/>
                </a:lnTo>
                <a:close/>
                <a:moveTo>
                  <a:pt x="233" y="8111"/>
                </a:moveTo>
                <a:lnTo>
                  <a:pt x="233" y="8110"/>
                </a:lnTo>
                <a:lnTo>
                  <a:pt x="232" y="8110"/>
                </a:lnTo>
                <a:lnTo>
                  <a:pt x="232" y="8110"/>
                </a:lnTo>
                <a:lnTo>
                  <a:pt x="232" y="8111"/>
                </a:lnTo>
                <a:lnTo>
                  <a:pt x="232" y="8111"/>
                </a:lnTo>
                <a:lnTo>
                  <a:pt x="232" y="8111"/>
                </a:lnTo>
                <a:lnTo>
                  <a:pt x="233" y="8111"/>
                </a:lnTo>
                <a:lnTo>
                  <a:pt x="233" y="8111"/>
                </a:lnTo>
                <a:close/>
                <a:moveTo>
                  <a:pt x="185" y="8258"/>
                </a:move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9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close/>
                <a:moveTo>
                  <a:pt x="1885" y="2505"/>
                </a:moveTo>
                <a:lnTo>
                  <a:pt x="1885" y="2505"/>
                </a:lnTo>
                <a:lnTo>
                  <a:pt x="1885" y="2504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close/>
                <a:moveTo>
                  <a:pt x="1838" y="2652"/>
                </a:moveTo>
                <a:lnTo>
                  <a:pt x="1838" y="2652"/>
                </a:lnTo>
                <a:lnTo>
                  <a:pt x="1838" y="2652"/>
                </a:lnTo>
                <a:lnTo>
                  <a:pt x="1837" y="2652"/>
                </a:lnTo>
                <a:lnTo>
                  <a:pt x="1837" y="2652"/>
                </a:lnTo>
                <a:lnTo>
                  <a:pt x="1837" y="2653"/>
                </a:lnTo>
                <a:lnTo>
                  <a:pt x="1838" y="2653"/>
                </a:lnTo>
                <a:lnTo>
                  <a:pt x="1838" y="2653"/>
                </a:lnTo>
                <a:lnTo>
                  <a:pt x="1838" y="2652"/>
                </a:lnTo>
                <a:close/>
                <a:moveTo>
                  <a:pt x="1791" y="2800"/>
                </a:moveTo>
                <a:lnTo>
                  <a:pt x="1791" y="2799"/>
                </a:lnTo>
                <a:lnTo>
                  <a:pt x="1790" y="2799"/>
                </a:lnTo>
                <a:lnTo>
                  <a:pt x="1790" y="2799"/>
                </a:lnTo>
                <a:lnTo>
                  <a:pt x="1790" y="2800"/>
                </a:lnTo>
                <a:lnTo>
                  <a:pt x="1790" y="2800"/>
                </a:lnTo>
                <a:lnTo>
                  <a:pt x="1790" y="2800"/>
                </a:lnTo>
                <a:lnTo>
                  <a:pt x="1791" y="2800"/>
                </a:lnTo>
                <a:lnTo>
                  <a:pt x="1791" y="2800"/>
                </a:lnTo>
                <a:close/>
                <a:moveTo>
                  <a:pt x="1743" y="2947"/>
                </a:move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close/>
                <a:moveTo>
                  <a:pt x="1696" y="3094"/>
                </a:moveTo>
                <a:lnTo>
                  <a:pt x="1696" y="3094"/>
                </a:lnTo>
                <a:lnTo>
                  <a:pt x="1696" y="3094"/>
                </a:lnTo>
                <a:lnTo>
                  <a:pt x="1695" y="3094"/>
                </a:lnTo>
                <a:lnTo>
                  <a:pt x="1695" y="3094"/>
                </a:lnTo>
                <a:lnTo>
                  <a:pt x="1695" y="3095"/>
                </a:lnTo>
                <a:lnTo>
                  <a:pt x="1695" y="3095"/>
                </a:lnTo>
                <a:lnTo>
                  <a:pt x="1696" y="3095"/>
                </a:lnTo>
                <a:lnTo>
                  <a:pt x="1696" y="3094"/>
                </a:lnTo>
                <a:close/>
                <a:moveTo>
                  <a:pt x="1649" y="3242"/>
                </a:moveTo>
                <a:lnTo>
                  <a:pt x="1649" y="3241"/>
                </a:lnTo>
                <a:lnTo>
                  <a:pt x="1648" y="3241"/>
                </a:lnTo>
                <a:lnTo>
                  <a:pt x="1648" y="3241"/>
                </a:lnTo>
                <a:lnTo>
                  <a:pt x="1647" y="3242"/>
                </a:lnTo>
                <a:lnTo>
                  <a:pt x="1647" y="3242"/>
                </a:lnTo>
                <a:lnTo>
                  <a:pt x="1648" y="3242"/>
                </a:lnTo>
                <a:lnTo>
                  <a:pt x="1649" y="3242"/>
                </a:lnTo>
                <a:lnTo>
                  <a:pt x="1649" y="3242"/>
                </a:lnTo>
                <a:close/>
                <a:moveTo>
                  <a:pt x="1602" y="3390"/>
                </a:moveTo>
                <a:lnTo>
                  <a:pt x="1602" y="3389"/>
                </a:lnTo>
                <a:lnTo>
                  <a:pt x="1601" y="3389"/>
                </a:lnTo>
                <a:lnTo>
                  <a:pt x="1600" y="3389"/>
                </a:lnTo>
                <a:lnTo>
                  <a:pt x="1600" y="3390"/>
                </a:lnTo>
                <a:lnTo>
                  <a:pt x="1600" y="3391"/>
                </a:lnTo>
                <a:lnTo>
                  <a:pt x="1600" y="3391"/>
                </a:lnTo>
                <a:lnTo>
                  <a:pt x="1601" y="3391"/>
                </a:lnTo>
                <a:lnTo>
                  <a:pt x="1602" y="3390"/>
                </a:lnTo>
                <a:close/>
                <a:moveTo>
                  <a:pt x="1555" y="3537"/>
                </a:moveTo>
                <a:lnTo>
                  <a:pt x="1555" y="3537"/>
                </a:lnTo>
                <a:lnTo>
                  <a:pt x="1554" y="3536"/>
                </a:lnTo>
                <a:lnTo>
                  <a:pt x="1553" y="3537"/>
                </a:lnTo>
                <a:lnTo>
                  <a:pt x="1552" y="3537"/>
                </a:lnTo>
                <a:lnTo>
                  <a:pt x="1552" y="3538"/>
                </a:lnTo>
                <a:lnTo>
                  <a:pt x="1553" y="3539"/>
                </a:lnTo>
                <a:lnTo>
                  <a:pt x="1554" y="3538"/>
                </a:lnTo>
                <a:lnTo>
                  <a:pt x="1555" y="3537"/>
                </a:lnTo>
                <a:close/>
                <a:moveTo>
                  <a:pt x="1507" y="3685"/>
                </a:moveTo>
                <a:lnTo>
                  <a:pt x="1507" y="3684"/>
                </a:lnTo>
                <a:lnTo>
                  <a:pt x="1506" y="3684"/>
                </a:lnTo>
                <a:lnTo>
                  <a:pt x="1506" y="3684"/>
                </a:lnTo>
                <a:lnTo>
                  <a:pt x="1505" y="3685"/>
                </a:lnTo>
                <a:lnTo>
                  <a:pt x="1505" y="3686"/>
                </a:lnTo>
                <a:lnTo>
                  <a:pt x="1506" y="3686"/>
                </a:lnTo>
                <a:lnTo>
                  <a:pt x="1507" y="3686"/>
                </a:lnTo>
                <a:lnTo>
                  <a:pt x="1507" y="3685"/>
                </a:lnTo>
                <a:close/>
                <a:moveTo>
                  <a:pt x="1460" y="3832"/>
                </a:moveTo>
                <a:lnTo>
                  <a:pt x="1460" y="3831"/>
                </a:lnTo>
                <a:lnTo>
                  <a:pt x="1459" y="3831"/>
                </a:lnTo>
                <a:lnTo>
                  <a:pt x="1458" y="3831"/>
                </a:lnTo>
                <a:lnTo>
                  <a:pt x="1458" y="3832"/>
                </a:lnTo>
                <a:lnTo>
                  <a:pt x="1458" y="3833"/>
                </a:lnTo>
                <a:lnTo>
                  <a:pt x="1458" y="3833"/>
                </a:lnTo>
                <a:lnTo>
                  <a:pt x="1459" y="3833"/>
                </a:lnTo>
                <a:lnTo>
                  <a:pt x="1460" y="3832"/>
                </a:lnTo>
                <a:close/>
                <a:moveTo>
                  <a:pt x="1413" y="3980"/>
                </a:moveTo>
                <a:lnTo>
                  <a:pt x="1412" y="3979"/>
                </a:lnTo>
                <a:lnTo>
                  <a:pt x="1412" y="3978"/>
                </a:lnTo>
                <a:lnTo>
                  <a:pt x="1411" y="3979"/>
                </a:lnTo>
                <a:lnTo>
                  <a:pt x="1410" y="3980"/>
                </a:lnTo>
                <a:lnTo>
                  <a:pt x="1410" y="3980"/>
                </a:lnTo>
                <a:lnTo>
                  <a:pt x="1411" y="3981"/>
                </a:lnTo>
                <a:lnTo>
                  <a:pt x="1412" y="3980"/>
                </a:lnTo>
                <a:lnTo>
                  <a:pt x="1413" y="3980"/>
                </a:lnTo>
                <a:close/>
                <a:moveTo>
                  <a:pt x="1366" y="4127"/>
                </a:moveTo>
                <a:lnTo>
                  <a:pt x="1365" y="4126"/>
                </a:lnTo>
                <a:lnTo>
                  <a:pt x="1364" y="4125"/>
                </a:lnTo>
                <a:lnTo>
                  <a:pt x="1363" y="4126"/>
                </a:lnTo>
                <a:lnTo>
                  <a:pt x="1362" y="4127"/>
                </a:lnTo>
                <a:lnTo>
                  <a:pt x="1362" y="4128"/>
                </a:lnTo>
                <a:lnTo>
                  <a:pt x="1363" y="4129"/>
                </a:lnTo>
                <a:lnTo>
                  <a:pt x="1365" y="4128"/>
                </a:lnTo>
                <a:lnTo>
                  <a:pt x="1366" y="4127"/>
                </a:lnTo>
                <a:close/>
                <a:moveTo>
                  <a:pt x="1318" y="4275"/>
                </a:moveTo>
                <a:lnTo>
                  <a:pt x="1318" y="4273"/>
                </a:lnTo>
                <a:lnTo>
                  <a:pt x="1317" y="4273"/>
                </a:lnTo>
                <a:lnTo>
                  <a:pt x="1316" y="4273"/>
                </a:lnTo>
                <a:lnTo>
                  <a:pt x="1315" y="4275"/>
                </a:lnTo>
                <a:lnTo>
                  <a:pt x="1315" y="4276"/>
                </a:lnTo>
                <a:lnTo>
                  <a:pt x="1316" y="4277"/>
                </a:lnTo>
                <a:lnTo>
                  <a:pt x="1317" y="4276"/>
                </a:lnTo>
                <a:lnTo>
                  <a:pt x="1318" y="4275"/>
                </a:lnTo>
                <a:close/>
                <a:moveTo>
                  <a:pt x="1271" y="4423"/>
                </a:moveTo>
                <a:lnTo>
                  <a:pt x="1271" y="4421"/>
                </a:lnTo>
                <a:lnTo>
                  <a:pt x="1270" y="4421"/>
                </a:lnTo>
                <a:lnTo>
                  <a:pt x="1268" y="4421"/>
                </a:lnTo>
                <a:lnTo>
                  <a:pt x="1268" y="4423"/>
                </a:lnTo>
                <a:lnTo>
                  <a:pt x="1268" y="4424"/>
                </a:lnTo>
                <a:lnTo>
                  <a:pt x="1269" y="4424"/>
                </a:lnTo>
                <a:lnTo>
                  <a:pt x="1270" y="4424"/>
                </a:lnTo>
                <a:lnTo>
                  <a:pt x="1271" y="4423"/>
                </a:lnTo>
                <a:close/>
                <a:moveTo>
                  <a:pt x="1223" y="4570"/>
                </a:moveTo>
                <a:lnTo>
                  <a:pt x="1223" y="4569"/>
                </a:lnTo>
                <a:lnTo>
                  <a:pt x="1222" y="4568"/>
                </a:lnTo>
                <a:lnTo>
                  <a:pt x="1221" y="4569"/>
                </a:lnTo>
                <a:lnTo>
                  <a:pt x="1220" y="4570"/>
                </a:lnTo>
                <a:lnTo>
                  <a:pt x="1220" y="4571"/>
                </a:lnTo>
                <a:lnTo>
                  <a:pt x="1221" y="4572"/>
                </a:lnTo>
                <a:lnTo>
                  <a:pt x="1223" y="4571"/>
                </a:lnTo>
                <a:lnTo>
                  <a:pt x="1223" y="4570"/>
                </a:lnTo>
                <a:close/>
                <a:moveTo>
                  <a:pt x="1176" y="4717"/>
                </a:moveTo>
                <a:lnTo>
                  <a:pt x="1176" y="4716"/>
                </a:lnTo>
                <a:lnTo>
                  <a:pt x="1175" y="4716"/>
                </a:lnTo>
                <a:lnTo>
                  <a:pt x="1174" y="4716"/>
                </a:lnTo>
                <a:lnTo>
                  <a:pt x="1173" y="4717"/>
                </a:lnTo>
                <a:lnTo>
                  <a:pt x="1173" y="4718"/>
                </a:lnTo>
                <a:lnTo>
                  <a:pt x="1174" y="4719"/>
                </a:lnTo>
                <a:lnTo>
                  <a:pt x="1175" y="4718"/>
                </a:lnTo>
                <a:lnTo>
                  <a:pt x="1176" y="4717"/>
                </a:lnTo>
                <a:close/>
                <a:moveTo>
                  <a:pt x="1129" y="4865"/>
                </a:moveTo>
                <a:lnTo>
                  <a:pt x="1129" y="4864"/>
                </a:lnTo>
                <a:lnTo>
                  <a:pt x="1128" y="4863"/>
                </a:lnTo>
                <a:lnTo>
                  <a:pt x="1126" y="4864"/>
                </a:lnTo>
                <a:lnTo>
                  <a:pt x="1126" y="4865"/>
                </a:lnTo>
                <a:lnTo>
                  <a:pt x="1126" y="4866"/>
                </a:lnTo>
                <a:lnTo>
                  <a:pt x="1127" y="4866"/>
                </a:lnTo>
                <a:lnTo>
                  <a:pt x="1128" y="4866"/>
                </a:lnTo>
                <a:lnTo>
                  <a:pt x="1129" y="4865"/>
                </a:lnTo>
                <a:close/>
                <a:moveTo>
                  <a:pt x="1081" y="5012"/>
                </a:moveTo>
                <a:lnTo>
                  <a:pt x="1081" y="5011"/>
                </a:lnTo>
                <a:lnTo>
                  <a:pt x="1080" y="5010"/>
                </a:lnTo>
                <a:lnTo>
                  <a:pt x="1079" y="5011"/>
                </a:lnTo>
                <a:lnTo>
                  <a:pt x="1078" y="5012"/>
                </a:lnTo>
                <a:lnTo>
                  <a:pt x="1078" y="5013"/>
                </a:lnTo>
                <a:lnTo>
                  <a:pt x="1079" y="5014"/>
                </a:lnTo>
                <a:lnTo>
                  <a:pt x="1081" y="5013"/>
                </a:lnTo>
                <a:lnTo>
                  <a:pt x="1081" y="5012"/>
                </a:lnTo>
                <a:close/>
                <a:moveTo>
                  <a:pt x="1034" y="5159"/>
                </a:moveTo>
                <a:lnTo>
                  <a:pt x="1034" y="5158"/>
                </a:lnTo>
                <a:lnTo>
                  <a:pt x="1033" y="5158"/>
                </a:lnTo>
                <a:lnTo>
                  <a:pt x="1032" y="5158"/>
                </a:lnTo>
                <a:lnTo>
                  <a:pt x="1031" y="5159"/>
                </a:lnTo>
                <a:lnTo>
                  <a:pt x="1031" y="5161"/>
                </a:lnTo>
                <a:lnTo>
                  <a:pt x="1032" y="5161"/>
                </a:lnTo>
                <a:lnTo>
                  <a:pt x="1033" y="5161"/>
                </a:lnTo>
                <a:lnTo>
                  <a:pt x="1034" y="5159"/>
                </a:lnTo>
                <a:close/>
                <a:moveTo>
                  <a:pt x="987" y="5308"/>
                </a:moveTo>
                <a:lnTo>
                  <a:pt x="987" y="5307"/>
                </a:lnTo>
                <a:lnTo>
                  <a:pt x="986" y="5306"/>
                </a:lnTo>
                <a:lnTo>
                  <a:pt x="984" y="5307"/>
                </a:lnTo>
                <a:lnTo>
                  <a:pt x="983" y="5308"/>
                </a:lnTo>
                <a:lnTo>
                  <a:pt x="984" y="5309"/>
                </a:lnTo>
                <a:lnTo>
                  <a:pt x="984" y="5309"/>
                </a:lnTo>
                <a:lnTo>
                  <a:pt x="986" y="5309"/>
                </a:lnTo>
                <a:lnTo>
                  <a:pt x="987" y="5308"/>
                </a:lnTo>
                <a:close/>
                <a:moveTo>
                  <a:pt x="939" y="5455"/>
                </a:moveTo>
                <a:lnTo>
                  <a:pt x="939" y="5454"/>
                </a:lnTo>
                <a:lnTo>
                  <a:pt x="938" y="5454"/>
                </a:lnTo>
                <a:lnTo>
                  <a:pt x="937" y="5454"/>
                </a:lnTo>
                <a:lnTo>
                  <a:pt x="936" y="5455"/>
                </a:lnTo>
                <a:lnTo>
                  <a:pt x="937" y="5456"/>
                </a:lnTo>
                <a:lnTo>
                  <a:pt x="937" y="5456"/>
                </a:lnTo>
                <a:lnTo>
                  <a:pt x="938" y="5456"/>
                </a:lnTo>
                <a:lnTo>
                  <a:pt x="939" y="5455"/>
                </a:lnTo>
                <a:close/>
                <a:moveTo>
                  <a:pt x="891" y="5603"/>
                </a:moveTo>
                <a:lnTo>
                  <a:pt x="891" y="5602"/>
                </a:lnTo>
                <a:lnTo>
                  <a:pt x="891" y="5601"/>
                </a:lnTo>
                <a:lnTo>
                  <a:pt x="890" y="5602"/>
                </a:lnTo>
                <a:lnTo>
                  <a:pt x="889" y="5603"/>
                </a:lnTo>
                <a:lnTo>
                  <a:pt x="889" y="5603"/>
                </a:lnTo>
                <a:lnTo>
                  <a:pt x="890" y="5604"/>
                </a:lnTo>
                <a:lnTo>
                  <a:pt x="891" y="5603"/>
                </a:lnTo>
                <a:lnTo>
                  <a:pt x="891" y="5603"/>
                </a:lnTo>
                <a:close/>
                <a:moveTo>
                  <a:pt x="844" y="5750"/>
                </a:moveTo>
                <a:lnTo>
                  <a:pt x="844" y="5749"/>
                </a:lnTo>
                <a:lnTo>
                  <a:pt x="843" y="5749"/>
                </a:lnTo>
                <a:lnTo>
                  <a:pt x="842" y="5749"/>
                </a:lnTo>
                <a:lnTo>
                  <a:pt x="842" y="5750"/>
                </a:lnTo>
                <a:lnTo>
                  <a:pt x="842" y="5751"/>
                </a:lnTo>
                <a:lnTo>
                  <a:pt x="843" y="5751"/>
                </a:lnTo>
                <a:lnTo>
                  <a:pt x="843" y="5751"/>
                </a:lnTo>
                <a:lnTo>
                  <a:pt x="844" y="5750"/>
                </a:lnTo>
                <a:close/>
                <a:moveTo>
                  <a:pt x="797" y="5897"/>
                </a:moveTo>
                <a:lnTo>
                  <a:pt x="797" y="5896"/>
                </a:lnTo>
                <a:lnTo>
                  <a:pt x="796" y="5896"/>
                </a:lnTo>
                <a:lnTo>
                  <a:pt x="795" y="5896"/>
                </a:lnTo>
                <a:lnTo>
                  <a:pt x="794" y="5897"/>
                </a:lnTo>
                <a:lnTo>
                  <a:pt x="794" y="5898"/>
                </a:lnTo>
                <a:lnTo>
                  <a:pt x="795" y="5898"/>
                </a:lnTo>
                <a:lnTo>
                  <a:pt x="796" y="5898"/>
                </a:lnTo>
                <a:lnTo>
                  <a:pt x="797" y="5897"/>
                </a:lnTo>
                <a:close/>
                <a:moveTo>
                  <a:pt x="749" y="6045"/>
                </a:moveTo>
                <a:lnTo>
                  <a:pt x="749" y="6044"/>
                </a:lnTo>
                <a:lnTo>
                  <a:pt x="748" y="6044"/>
                </a:lnTo>
                <a:lnTo>
                  <a:pt x="748" y="6044"/>
                </a:lnTo>
                <a:lnTo>
                  <a:pt x="747" y="6045"/>
                </a:lnTo>
                <a:lnTo>
                  <a:pt x="747" y="6045"/>
                </a:lnTo>
                <a:lnTo>
                  <a:pt x="748" y="6045"/>
                </a:lnTo>
                <a:lnTo>
                  <a:pt x="749" y="6045"/>
                </a:lnTo>
                <a:lnTo>
                  <a:pt x="749" y="6045"/>
                </a:lnTo>
                <a:close/>
                <a:moveTo>
                  <a:pt x="702" y="6193"/>
                </a:moveTo>
                <a:lnTo>
                  <a:pt x="702" y="6192"/>
                </a:lnTo>
                <a:lnTo>
                  <a:pt x="701" y="6192"/>
                </a:lnTo>
                <a:lnTo>
                  <a:pt x="700" y="6192"/>
                </a:lnTo>
                <a:lnTo>
                  <a:pt x="700" y="6193"/>
                </a:lnTo>
                <a:lnTo>
                  <a:pt x="700" y="6194"/>
                </a:lnTo>
                <a:lnTo>
                  <a:pt x="701" y="6194"/>
                </a:lnTo>
                <a:lnTo>
                  <a:pt x="701" y="6194"/>
                </a:lnTo>
                <a:lnTo>
                  <a:pt x="702" y="6193"/>
                </a:lnTo>
                <a:close/>
                <a:moveTo>
                  <a:pt x="654" y="6340"/>
                </a:moveTo>
                <a:lnTo>
                  <a:pt x="654" y="6340"/>
                </a:lnTo>
                <a:lnTo>
                  <a:pt x="654" y="6340"/>
                </a:lnTo>
                <a:lnTo>
                  <a:pt x="653" y="6340"/>
                </a:lnTo>
                <a:lnTo>
                  <a:pt x="653" y="6340"/>
                </a:lnTo>
                <a:lnTo>
                  <a:pt x="653" y="6341"/>
                </a:lnTo>
                <a:lnTo>
                  <a:pt x="653" y="6341"/>
                </a:lnTo>
                <a:lnTo>
                  <a:pt x="654" y="6341"/>
                </a:lnTo>
                <a:lnTo>
                  <a:pt x="654" y="6340"/>
                </a:lnTo>
                <a:close/>
                <a:moveTo>
                  <a:pt x="606" y="6488"/>
                </a:moveTo>
                <a:lnTo>
                  <a:pt x="606" y="6487"/>
                </a:lnTo>
                <a:lnTo>
                  <a:pt x="606" y="6487"/>
                </a:lnTo>
                <a:lnTo>
                  <a:pt x="606" y="6487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close/>
                <a:moveTo>
                  <a:pt x="559" y="6635"/>
                </a:moveTo>
                <a:lnTo>
                  <a:pt x="559" y="6635"/>
                </a:lnTo>
                <a:lnTo>
                  <a:pt x="559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9" y="6636"/>
                </a:lnTo>
                <a:lnTo>
                  <a:pt x="559" y="6635"/>
                </a:lnTo>
                <a:lnTo>
                  <a:pt x="559" y="6635"/>
                </a:lnTo>
                <a:close/>
                <a:moveTo>
                  <a:pt x="512" y="6782"/>
                </a:moveTo>
                <a:lnTo>
                  <a:pt x="512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3"/>
                </a:lnTo>
                <a:lnTo>
                  <a:pt x="511" y="6783"/>
                </a:lnTo>
                <a:lnTo>
                  <a:pt x="511" y="6783"/>
                </a:lnTo>
                <a:lnTo>
                  <a:pt x="512" y="6782"/>
                </a:lnTo>
                <a:close/>
                <a:moveTo>
                  <a:pt x="464" y="6930"/>
                </a:moveTo>
                <a:lnTo>
                  <a:pt x="464" y="6930"/>
                </a:lnTo>
                <a:lnTo>
                  <a:pt x="464" y="6929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close/>
                <a:moveTo>
                  <a:pt x="4408" y="325"/>
                </a:moveTo>
                <a:lnTo>
                  <a:pt x="4405" y="321"/>
                </a:lnTo>
                <a:lnTo>
                  <a:pt x="4403" y="321"/>
                </a:lnTo>
                <a:lnTo>
                  <a:pt x="4399" y="324"/>
                </a:lnTo>
                <a:lnTo>
                  <a:pt x="4392" y="332"/>
                </a:lnTo>
                <a:lnTo>
                  <a:pt x="4396" y="335"/>
                </a:lnTo>
                <a:lnTo>
                  <a:pt x="4398" y="335"/>
                </a:lnTo>
                <a:lnTo>
                  <a:pt x="4401" y="332"/>
                </a:lnTo>
                <a:lnTo>
                  <a:pt x="4408" y="325"/>
                </a:lnTo>
                <a:close/>
                <a:moveTo>
                  <a:pt x="2489" y="4969"/>
                </a:moveTo>
                <a:lnTo>
                  <a:pt x="2487" y="4971"/>
                </a:lnTo>
                <a:lnTo>
                  <a:pt x="2486" y="4974"/>
                </a:lnTo>
                <a:lnTo>
                  <a:pt x="2489" y="4972"/>
                </a:lnTo>
                <a:lnTo>
                  <a:pt x="2493" y="4969"/>
                </a:lnTo>
                <a:lnTo>
                  <a:pt x="2495" y="4969"/>
                </a:lnTo>
                <a:lnTo>
                  <a:pt x="2496" y="4969"/>
                </a:lnTo>
                <a:lnTo>
                  <a:pt x="2496" y="4969"/>
                </a:lnTo>
                <a:lnTo>
                  <a:pt x="2495" y="4967"/>
                </a:lnTo>
                <a:lnTo>
                  <a:pt x="2494" y="4968"/>
                </a:lnTo>
                <a:lnTo>
                  <a:pt x="2493" y="4969"/>
                </a:lnTo>
                <a:lnTo>
                  <a:pt x="2491" y="4969"/>
                </a:lnTo>
                <a:lnTo>
                  <a:pt x="2489" y="4969"/>
                </a:lnTo>
                <a:close/>
                <a:moveTo>
                  <a:pt x="1481" y="8036"/>
                </a:moveTo>
                <a:lnTo>
                  <a:pt x="1483" y="8035"/>
                </a:lnTo>
                <a:lnTo>
                  <a:pt x="1480" y="8030"/>
                </a:lnTo>
                <a:lnTo>
                  <a:pt x="1479" y="8029"/>
                </a:lnTo>
                <a:lnTo>
                  <a:pt x="1479" y="8031"/>
                </a:lnTo>
                <a:lnTo>
                  <a:pt x="1480" y="8037"/>
                </a:lnTo>
                <a:lnTo>
                  <a:pt x="1481" y="8039"/>
                </a:lnTo>
                <a:lnTo>
                  <a:pt x="1481" y="8040"/>
                </a:lnTo>
                <a:lnTo>
                  <a:pt x="1472" y="8051"/>
                </a:lnTo>
                <a:lnTo>
                  <a:pt x="1463" y="8067"/>
                </a:lnTo>
                <a:lnTo>
                  <a:pt x="1456" y="8085"/>
                </a:lnTo>
                <a:lnTo>
                  <a:pt x="1455" y="8102"/>
                </a:lnTo>
                <a:lnTo>
                  <a:pt x="1474" y="8092"/>
                </a:lnTo>
                <a:lnTo>
                  <a:pt x="1484" y="8080"/>
                </a:lnTo>
                <a:lnTo>
                  <a:pt x="1486" y="8065"/>
                </a:lnTo>
                <a:lnTo>
                  <a:pt x="1481" y="8040"/>
                </a:lnTo>
                <a:lnTo>
                  <a:pt x="1483" y="8038"/>
                </a:lnTo>
                <a:lnTo>
                  <a:pt x="1484" y="8036"/>
                </a:lnTo>
                <a:lnTo>
                  <a:pt x="1483" y="8035"/>
                </a:lnTo>
                <a:lnTo>
                  <a:pt x="1481" y="8036"/>
                </a:lnTo>
                <a:close/>
                <a:moveTo>
                  <a:pt x="3783" y="231"/>
                </a:moveTo>
                <a:lnTo>
                  <a:pt x="3779" y="231"/>
                </a:lnTo>
                <a:lnTo>
                  <a:pt x="3777" y="232"/>
                </a:lnTo>
                <a:lnTo>
                  <a:pt x="3772" y="241"/>
                </a:lnTo>
                <a:lnTo>
                  <a:pt x="3775" y="247"/>
                </a:lnTo>
                <a:lnTo>
                  <a:pt x="3780" y="245"/>
                </a:lnTo>
                <a:lnTo>
                  <a:pt x="3783" y="231"/>
                </a:lnTo>
                <a:close/>
                <a:moveTo>
                  <a:pt x="1443" y="8149"/>
                </a:moveTo>
                <a:lnTo>
                  <a:pt x="1442" y="8153"/>
                </a:lnTo>
                <a:lnTo>
                  <a:pt x="1442" y="8158"/>
                </a:lnTo>
                <a:lnTo>
                  <a:pt x="1450" y="8158"/>
                </a:lnTo>
                <a:lnTo>
                  <a:pt x="1453" y="8153"/>
                </a:lnTo>
                <a:lnTo>
                  <a:pt x="1450" y="8148"/>
                </a:lnTo>
                <a:lnTo>
                  <a:pt x="1443" y="8149"/>
                </a:lnTo>
                <a:close/>
                <a:moveTo>
                  <a:pt x="1631" y="7568"/>
                </a:moveTo>
                <a:lnTo>
                  <a:pt x="1631" y="7578"/>
                </a:lnTo>
                <a:lnTo>
                  <a:pt x="1635" y="7573"/>
                </a:lnTo>
                <a:lnTo>
                  <a:pt x="1637" y="7570"/>
                </a:lnTo>
                <a:lnTo>
                  <a:pt x="1635" y="7569"/>
                </a:lnTo>
                <a:lnTo>
                  <a:pt x="1631" y="7568"/>
                </a:lnTo>
                <a:close/>
                <a:moveTo>
                  <a:pt x="1711" y="7725"/>
                </a:moveTo>
                <a:lnTo>
                  <a:pt x="1707" y="7729"/>
                </a:lnTo>
                <a:lnTo>
                  <a:pt x="1705" y="7732"/>
                </a:lnTo>
                <a:lnTo>
                  <a:pt x="1705" y="7735"/>
                </a:lnTo>
                <a:lnTo>
                  <a:pt x="1704" y="7741"/>
                </a:lnTo>
                <a:lnTo>
                  <a:pt x="1709" y="7737"/>
                </a:lnTo>
                <a:lnTo>
                  <a:pt x="1710" y="7735"/>
                </a:lnTo>
                <a:lnTo>
                  <a:pt x="1711" y="7732"/>
                </a:lnTo>
                <a:lnTo>
                  <a:pt x="1711" y="7725"/>
                </a:lnTo>
                <a:close/>
                <a:moveTo>
                  <a:pt x="4106" y="244"/>
                </a:moveTo>
                <a:lnTo>
                  <a:pt x="4101" y="247"/>
                </a:lnTo>
                <a:lnTo>
                  <a:pt x="4098" y="251"/>
                </a:lnTo>
                <a:lnTo>
                  <a:pt x="4096" y="255"/>
                </a:lnTo>
                <a:lnTo>
                  <a:pt x="4094" y="261"/>
                </a:lnTo>
                <a:lnTo>
                  <a:pt x="4093" y="262"/>
                </a:lnTo>
                <a:lnTo>
                  <a:pt x="4092" y="263"/>
                </a:lnTo>
                <a:lnTo>
                  <a:pt x="4091" y="264"/>
                </a:lnTo>
                <a:lnTo>
                  <a:pt x="4092" y="265"/>
                </a:lnTo>
                <a:lnTo>
                  <a:pt x="4091" y="263"/>
                </a:lnTo>
                <a:lnTo>
                  <a:pt x="4090" y="265"/>
                </a:lnTo>
                <a:lnTo>
                  <a:pt x="4090" y="267"/>
                </a:lnTo>
                <a:lnTo>
                  <a:pt x="4084" y="266"/>
                </a:lnTo>
                <a:lnTo>
                  <a:pt x="4079" y="265"/>
                </a:lnTo>
                <a:lnTo>
                  <a:pt x="4068" y="267"/>
                </a:lnTo>
                <a:lnTo>
                  <a:pt x="4058" y="273"/>
                </a:lnTo>
                <a:lnTo>
                  <a:pt x="4049" y="281"/>
                </a:lnTo>
                <a:lnTo>
                  <a:pt x="4044" y="291"/>
                </a:lnTo>
                <a:lnTo>
                  <a:pt x="4043" y="301"/>
                </a:lnTo>
                <a:lnTo>
                  <a:pt x="4045" y="310"/>
                </a:lnTo>
                <a:lnTo>
                  <a:pt x="4050" y="315"/>
                </a:lnTo>
                <a:lnTo>
                  <a:pt x="4058" y="318"/>
                </a:lnTo>
                <a:lnTo>
                  <a:pt x="4054" y="330"/>
                </a:lnTo>
                <a:lnTo>
                  <a:pt x="4051" y="343"/>
                </a:lnTo>
                <a:lnTo>
                  <a:pt x="4049" y="357"/>
                </a:lnTo>
                <a:lnTo>
                  <a:pt x="4048" y="370"/>
                </a:lnTo>
                <a:lnTo>
                  <a:pt x="4053" y="368"/>
                </a:lnTo>
                <a:lnTo>
                  <a:pt x="4057" y="364"/>
                </a:lnTo>
                <a:lnTo>
                  <a:pt x="4062" y="349"/>
                </a:lnTo>
                <a:lnTo>
                  <a:pt x="4073" y="317"/>
                </a:lnTo>
                <a:lnTo>
                  <a:pt x="4081" y="313"/>
                </a:lnTo>
                <a:lnTo>
                  <a:pt x="4087" y="307"/>
                </a:lnTo>
                <a:lnTo>
                  <a:pt x="4094" y="299"/>
                </a:lnTo>
                <a:lnTo>
                  <a:pt x="4098" y="291"/>
                </a:lnTo>
                <a:lnTo>
                  <a:pt x="4099" y="284"/>
                </a:lnTo>
                <a:lnTo>
                  <a:pt x="4098" y="277"/>
                </a:lnTo>
                <a:lnTo>
                  <a:pt x="4095" y="272"/>
                </a:lnTo>
                <a:lnTo>
                  <a:pt x="4090" y="268"/>
                </a:lnTo>
                <a:lnTo>
                  <a:pt x="4091" y="267"/>
                </a:lnTo>
                <a:lnTo>
                  <a:pt x="4093" y="266"/>
                </a:lnTo>
                <a:lnTo>
                  <a:pt x="4092" y="266"/>
                </a:lnTo>
                <a:lnTo>
                  <a:pt x="4093" y="266"/>
                </a:lnTo>
                <a:lnTo>
                  <a:pt x="4094" y="264"/>
                </a:lnTo>
                <a:lnTo>
                  <a:pt x="4094" y="261"/>
                </a:lnTo>
                <a:lnTo>
                  <a:pt x="4099" y="259"/>
                </a:lnTo>
                <a:lnTo>
                  <a:pt x="4106" y="252"/>
                </a:lnTo>
                <a:lnTo>
                  <a:pt x="4106" y="249"/>
                </a:lnTo>
                <a:lnTo>
                  <a:pt x="4106" y="244"/>
                </a:lnTo>
                <a:close/>
                <a:moveTo>
                  <a:pt x="1477" y="9511"/>
                </a:moveTo>
                <a:lnTo>
                  <a:pt x="1480" y="9516"/>
                </a:lnTo>
                <a:lnTo>
                  <a:pt x="1482" y="9518"/>
                </a:lnTo>
                <a:lnTo>
                  <a:pt x="1486" y="9518"/>
                </a:lnTo>
                <a:lnTo>
                  <a:pt x="1496" y="9516"/>
                </a:lnTo>
                <a:lnTo>
                  <a:pt x="1494" y="9511"/>
                </a:lnTo>
                <a:lnTo>
                  <a:pt x="1493" y="9509"/>
                </a:lnTo>
                <a:lnTo>
                  <a:pt x="1488" y="9509"/>
                </a:lnTo>
                <a:lnTo>
                  <a:pt x="1477" y="9511"/>
                </a:lnTo>
                <a:close/>
                <a:moveTo>
                  <a:pt x="1697" y="8859"/>
                </a:moveTo>
                <a:lnTo>
                  <a:pt x="1692" y="8867"/>
                </a:lnTo>
                <a:lnTo>
                  <a:pt x="1694" y="8869"/>
                </a:lnTo>
                <a:lnTo>
                  <a:pt x="1696" y="8869"/>
                </a:lnTo>
                <a:lnTo>
                  <a:pt x="1696" y="8866"/>
                </a:lnTo>
                <a:lnTo>
                  <a:pt x="1697" y="8859"/>
                </a:lnTo>
                <a:close/>
                <a:moveTo>
                  <a:pt x="1584" y="9769"/>
                </a:moveTo>
                <a:lnTo>
                  <a:pt x="1589" y="9764"/>
                </a:lnTo>
                <a:lnTo>
                  <a:pt x="1587" y="9762"/>
                </a:lnTo>
                <a:lnTo>
                  <a:pt x="1586" y="9762"/>
                </a:lnTo>
                <a:lnTo>
                  <a:pt x="1586" y="9764"/>
                </a:lnTo>
                <a:lnTo>
                  <a:pt x="1584" y="9769"/>
                </a:lnTo>
                <a:close/>
                <a:moveTo>
                  <a:pt x="1608" y="9703"/>
                </a:moveTo>
                <a:lnTo>
                  <a:pt x="1609" y="9699"/>
                </a:lnTo>
                <a:lnTo>
                  <a:pt x="1609" y="9695"/>
                </a:lnTo>
                <a:lnTo>
                  <a:pt x="1606" y="9697"/>
                </a:lnTo>
                <a:lnTo>
                  <a:pt x="1603" y="9700"/>
                </a:lnTo>
                <a:lnTo>
                  <a:pt x="1602" y="9705"/>
                </a:lnTo>
                <a:lnTo>
                  <a:pt x="1602" y="9708"/>
                </a:lnTo>
                <a:lnTo>
                  <a:pt x="1604" y="9707"/>
                </a:lnTo>
                <a:lnTo>
                  <a:pt x="1608" y="9703"/>
                </a:lnTo>
                <a:close/>
                <a:moveTo>
                  <a:pt x="1552" y="7826"/>
                </a:moveTo>
                <a:lnTo>
                  <a:pt x="1558" y="7821"/>
                </a:lnTo>
                <a:lnTo>
                  <a:pt x="1561" y="7815"/>
                </a:lnTo>
                <a:lnTo>
                  <a:pt x="1562" y="7809"/>
                </a:lnTo>
                <a:lnTo>
                  <a:pt x="1562" y="7801"/>
                </a:lnTo>
                <a:lnTo>
                  <a:pt x="1554" y="7812"/>
                </a:lnTo>
                <a:lnTo>
                  <a:pt x="1551" y="7816"/>
                </a:lnTo>
                <a:lnTo>
                  <a:pt x="1551" y="7820"/>
                </a:lnTo>
                <a:lnTo>
                  <a:pt x="1552" y="7826"/>
                </a:lnTo>
                <a:close/>
                <a:moveTo>
                  <a:pt x="1996" y="6584"/>
                </a:moveTo>
                <a:lnTo>
                  <a:pt x="1992" y="6585"/>
                </a:lnTo>
                <a:lnTo>
                  <a:pt x="1991" y="6586"/>
                </a:lnTo>
                <a:lnTo>
                  <a:pt x="1989" y="6592"/>
                </a:lnTo>
                <a:lnTo>
                  <a:pt x="1987" y="6604"/>
                </a:lnTo>
                <a:lnTo>
                  <a:pt x="1991" y="6603"/>
                </a:lnTo>
                <a:lnTo>
                  <a:pt x="1992" y="6602"/>
                </a:lnTo>
                <a:lnTo>
                  <a:pt x="1994" y="6596"/>
                </a:lnTo>
                <a:lnTo>
                  <a:pt x="1996" y="6584"/>
                </a:lnTo>
                <a:close/>
                <a:moveTo>
                  <a:pt x="1033" y="9811"/>
                </a:moveTo>
                <a:lnTo>
                  <a:pt x="1035" y="9812"/>
                </a:lnTo>
                <a:lnTo>
                  <a:pt x="1036" y="9811"/>
                </a:lnTo>
                <a:lnTo>
                  <a:pt x="1038" y="9804"/>
                </a:lnTo>
                <a:lnTo>
                  <a:pt x="1042" y="9790"/>
                </a:lnTo>
                <a:lnTo>
                  <a:pt x="1041" y="9790"/>
                </a:lnTo>
                <a:lnTo>
                  <a:pt x="1040" y="9791"/>
                </a:lnTo>
                <a:lnTo>
                  <a:pt x="1038" y="9797"/>
                </a:lnTo>
                <a:lnTo>
                  <a:pt x="1033" y="9811"/>
                </a:lnTo>
                <a:close/>
                <a:moveTo>
                  <a:pt x="1354" y="8836"/>
                </a:moveTo>
                <a:lnTo>
                  <a:pt x="1357" y="8832"/>
                </a:lnTo>
                <a:lnTo>
                  <a:pt x="1358" y="8829"/>
                </a:lnTo>
                <a:lnTo>
                  <a:pt x="1360" y="8823"/>
                </a:lnTo>
                <a:lnTo>
                  <a:pt x="1361" y="8809"/>
                </a:lnTo>
                <a:lnTo>
                  <a:pt x="1354" y="8820"/>
                </a:lnTo>
                <a:lnTo>
                  <a:pt x="1351" y="8825"/>
                </a:lnTo>
                <a:lnTo>
                  <a:pt x="1351" y="8829"/>
                </a:lnTo>
                <a:lnTo>
                  <a:pt x="1354" y="8836"/>
                </a:lnTo>
                <a:close/>
                <a:moveTo>
                  <a:pt x="1108" y="9569"/>
                </a:moveTo>
                <a:lnTo>
                  <a:pt x="1106" y="9566"/>
                </a:lnTo>
                <a:lnTo>
                  <a:pt x="1102" y="9564"/>
                </a:lnTo>
                <a:lnTo>
                  <a:pt x="1099" y="9563"/>
                </a:lnTo>
                <a:lnTo>
                  <a:pt x="1093" y="9563"/>
                </a:lnTo>
                <a:lnTo>
                  <a:pt x="1084" y="9564"/>
                </a:lnTo>
                <a:lnTo>
                  <a:pt x="1075" y="9569"/>
                </a:lnTo>
                <a:lnTo>
                  <a:pt x="1068" y="9577"/>
                </a:lnTo>
                <a:lnTo>
                  <a:pt x="1063" y="9585"/>
                </a:lnTo>
                <a:lnTo>
                  <a:pt x="1062" y="9594"/>
                </a:lnTo>
                <a:lnTo>
                  <a:pt x="1065" y="9603"/>
                </a:lnTo>
                <a:lnTo>
                  <a:pt x="1070" y="9607"/>
                </a:lnTo>
                <a:lnTo>
                  <a:pt x="1079" y="9609"/>
                </a:lnTo>
                <a:lnTo>
                  <a:pt x="1083" y="9609"/>
                </a:lnTo>
                <a:lnTo>
                  <a:pt x="1087" y="9608"/>
                </a:lnTo>
                <a:lnTo>
                  <a:pt x="1091" y="9606"/>
                </a:lnTo>
                <a:lnTo>
                  <a:pt x="1095" y="9604"/>
                </a:lnTo>
                <a:lnTo>
                  <a:pt x="1093" y="9608"/>
                </a:lnTo>
                <a:lnTo>
                  <a:pt x="1091" y="9613"/>
                </a:lnTo>
                <a:lnTo>
                  <a:pt x="1093" y="9613"/>
                </a:lnTo>
                <a:lnTo>
                  <a:pt x="1095" y="9614"/>
                </a:lnTo>
                <a:lnTo>
                  <a:pt x="1098" y="9607"/>
                </a:lnTo>
                <a:lnTo>
                  <a:pt x="1100" y="9600"/>
                </a:lnTo>
                <a:lnTo>
                  <a:pt x="1103" y="9596"/>
                </a:lnTo>
                <a:lnTo>
                  <a:pt x="1106" y="9593"/>
                </a:lnTo>
                <a:lnTo>
                  <a:pt x="1108" y="9589"/>
                </a:lnTo>
                <a:lnTo>
                  <a:pt x="1110" y="9585"/>
                </a:lnTo>
                <a:lnTo>
                  <a:pt x="1111" y="9581"/>
                </a:lnTo>
                <a:lnTo>
                  <a:pt x="1111" y="9578"/>
                </a:lnTo>
                <a:lnTo>
                  <a:pt x="1110" y="9574"/>
                </a:lnTo>
                <a:lnTo>
                  <a:pt x="1109" y="9571"/>
                </a:lnTo>
                <a:lnTo>
                  <a:pt x="1113" y="9559"/>
                </a:lnTo>
                <a:lnTo>
                  <a:pt x="1114" y="9554"/>
                </a:lnTo>
                <a:lnTo>
                  <a:pt x="1112" y="9558"/>
                </a:lnTo>
                <a:lnTo>
                  <a:pt x="1108" y="9569"/>
                </a:lnTo>
                <a:close/>
                <a:moveTo>
                  <a:pt x="1626" y="8734"/>
                </a:moveTo>
                <a:lnTo>
                  <a:pt x="1617" y="8756"/>
                </a:lnTo>
                <a:lnTo>
                  <a:pt x="1611" y="8774"/>
                </a:lnTo>
                <a:lnTo>
                  <a:pt x="1607" y="8785"/>
                </a:lnTo>
                <a:lnTo>
                  <a:pt x="1605" y="8792"/>
                </a:lnTo>
                <a:lnTo>
                  <a:pt x="1603" y="8792"/>
                </a:lnTo>
                <a:lnTo>
                  <a:pt x="1602" y="8793"/>
                </a:lnTo>
                <a:lnTo>
                  <a:pt x="1601" y="8793"/>
                </a:lnTo>
                <a:lnTo>
                  <a:pt x="1601" y="8794"/>
                </a:lnTo>
                <a:lnTo>
                  <a:pt x="1597" y="8786"/>
                </a:lnTo>
                <a:lnTo>
                  <a:pt x="1595" y="8778"/>
                </a:lnTo>
                <a:lnTo>
                  <a:pt x="1598" y="8742"/>
                </a:lnTo>
                <a:lnTo>
                  <a:pt x="1605" y="8708"/>
                </a:lnTo>
                <a:lnTo>
                  <a:pt x="1608" y="8667"/>
                </a:lnTo>
                <a:lnTo>
                  <a:pt x="1602" y="8605"/>
                </a:lnTo>
                <a:lnTo>
                  <a:pt x="1574" y="8674"/>
                </a:lnTo>
                <a:lnTo>
                  <a:pt x="1552" y="8754"/>
                </a:lnTo>
                <a:lnTo>
                  <a:pt x="1531" y="8847"/>
                </a:lnTo>
                <a:lnTo>
                  <a:pt x="1502" y="8956"/>
                </a:lnTo>
                <a:lnTo>
                  <a:pt x="1494" y="8985"/>
                </a:lnTo>
                <a:lnTo>
                  <a:pt x="1486" y="9014"/>
                </a:lnTo>
                <a:lnTo>
                  <a:pt x="1479" y="9044"/>
                </a:lnTo>
                <a:lnTo>
                  <a:pt x="1474" y="9073"/>
                </a:lnTo>
                <a:lnTo>
                  <a:pt x="1467" y="9111"/>
                </a:lnTo>
                <a:lnTo>
                  <a:pt x="1463" y="9129"/>
                </a:lnTo>
                <a:lnTo>
                  <a:pt x="1467" y="9153"/>
                </a:lnTo>
                <a:lnTo>
                  <a:pt x="1486" y="9208"/>
                </a:lnTo>
                <a:lnTo>
                  <a:pt x="1488" y="9209"/>
                </a:lnTo>
                <a:lnTo>
                  <a:pt x="1493" y="9209"/>
                </a:lnTo>
                <a:lnTo>
                  <a:pt x="1502" y="9203"/>
                </a:lnTo>
                <a:lnTo>
                  <a:pt x="1510" y="9194"/>
                </a:lnTo>
                <a:lnTo>
                  <a:pt x="1517" y="9184"/>
                </a:lnTo>
                <a:lnTo>
                  <a:pt x="1524" y="9171"/>
                </a:lnTo>
                <a:lnTo>
                  <a:pt x="1534" y="9167"/>
                </a:lnTo>
                <a:lnTo>
                  <a:pt x="1542" y="9161"/>
                </a:lnTo>
                <a:lnTo>
                  <a:pt x="1549" y="9153"/>
                </a:lnTo>
                <a:lnTo>
                  <a:pt x="1553" y="9143"/>
                </a:lnTo>
                <a:lnTo>
                  <a:pt x="1555" y="9135"/>
                </a:lnTo>
                <a:lnTo>
                  <a:pt x="1554" y="9127"/>
                </a:lnTo>
                <a:lnTo>
                  <a:pt x="1551" y="9121"/>
                </a:lnTo>
                <a:lnTo>
                  <a:pt x="1546" y="9117"/>
                </a:lnTo>
                <a:lnTo>
                  <a:pt x="1553" y="9101"/>
                </a:lnTo>
                <a:lnTo>
                  <a:pt x="1560" y="9087"/>
                </a:lnTo>
                <a:lnTo>
                  <a:pt x="1569" y="9075"/>
                </a:lnTo>
                <a:lnTo>
                  <a:pt x="1580" y="9067"/>
                </a:lnTo>
                <a:lnTo>
                  <a:pt x="1583" y="9072"/>
                </a:lnTo>
                <a:lnTo>
                  <a:pt x="1584" y="9073"/>
                </a:lnTo>
                <a:lnTo>
                  <a:pt x="1584" y="9071"/>
                </a:lnTo>
                <a:lnTo>
                  <a:pt x="1583" y="9065"/>
                </a:lnTo>
                <a:lnTo>
                  <a:pt x="1580" y="9067"/>
                </a:lnTo>
                <a:lnTo>
                  <a:pt x="1603" y="9026"/>
                </a:lnTo>
                <a:lnTo>
                  <a:pt x="1623" y="8986"/>
                </a:lnTo>
                <a:lnTo>
                  <a:pt x="1629" y="8951"/>
                </a:lnTo>
                <a:lnTo>
                  <a:pt x="1613" y="8919"/>
                </a:lnTo>
                <a:lnTo>
                  <a:pt x="1606" y="8930"/>
                </a:lnTo>
                <a:lnTo>
                  <a:pt x="1599" y="8941"/>
                </a:lnTo>
                <a:lnTo>
                  <a:pt x="1592" y="8953"/>
                </a:lnTo>
                <a:lnTo>
                  <a:pt x="1585" y="8965"/>
                </a:lnTo>
                <a:lnTo>
                  <a:pt x="1583" y="8964"/>
                </a:lnTo>
                <a:lnTo>
                  <a:pt x="1581" y="8964"/>
                </a:lnTo>
                <a:lnTo>
                  <a:pt x="1578" y="8965"/>
                </a:lnTo>
                <a:lnTo>
                  <a:pt x="1576" y="8965"/>
                </a:lnTo>
                <a:lnTo>
                  <a:pt x="1573" y="8942"/>
                </a:lnTo>
                <a:lnTo>
                  <a:pt x="1574" y="8918"/>
                </a:lnTo>
                <a:lnTo>
                  <a:pt x="1578" y="8892"/>
                </a:lnTo>
                <a:lnTo>
                  <a:pt x="1585" y="8863"/>
                </a:lnTo>
                <a:lnTo>
                  <a:pt x="1587" y="8870"/>
                </a:lnTo>
                <a:lnTo>
                  <a:pt x="1592" y="8876"/>
                </a:lnTo>
                <a:lnTo>
                  <a:pt x="1599" y="8879"/>
                </a:lnTo>
                <a:lnTo>
                  <a:pt x="1607" y="8881"/>
                </a:lnTo>
                <a:lnTo>
                  <a:pt x="1621" y="8878"/>
                </a:lnTo>
                <a:lnTo>
                  <a:pt x="1634" y="8871"/>
                </a:lnTo>
                <a:lnTo>
                  <a:pt x="1644" y="8861"/>
                </a:lnTo>
                <a:lnTo>
                  <a:pt x="1650" y="8848"/>
                </a:lnTo>
                <a:lnTo>
                  <a:pt x="1652" y="8835"/>
                </a:lnTo>
                <a:lnTo>
                  <a:pt x="1648" y="8825"/>
                </a:lnTo>
                <a:lnTo>
                  <a:pt x="1640" y="8818"/>
                </a:lnTo>
                <a:lnTo>
                  <a:pt x="1629" y="8816"/>
                </a:lnTo>
                <a:lnTo>
                  <a:pt x="1617" y="8817"/>
                </a:lnTo>
                <a:lnTo>
                  <a:pt x="1607" y="8822"/>
                </a:lnTo>
                <a:lnTo>
                  <a:pt x="1598" y="8829"/>
                </a:lnTo>
                <a:lnTo>
                  <a:pt x="1591" y="8838"/>
                </a:lnTo>
                <a:lnTo>
                  <a:pt x="1593" y="8828"/>
                </a:lnTo>
                <a:lnTo>
                  <a:pt x="1596" y="8817"/>
                </a:lnTo>
                <a:lnTo>
                  <a:pt x="1599" y="8806"/>
                </a:lnTo>
                <a:lnTo>
                  <a:pt x="1601" y="8794"/>
                </a:lnTo>
                <a:lnTo>
                  <a:pt x="1602" y="8795"/>
                </a:lnTo>
                <a:lnTo>
                  <a:pt x="1602" y="8795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4" y="8795"/>
                </a:lnTo>
                <a:lnTo>
                  <a:pt x="1605" y="8792"/>
                </a:lnTo>
                <a:lnTo>
                  <a:pt x="1620" y="8784"/>
                </a:lnTo>
                <a:lnTo>
                  <a:pt x="1627" y="8774"/>
                </a:lnTo>
                <a:lnTo>
                  <a:pt x="1629" y="8757"/>
                </a:lnTo>
                <a:lnTo>
                  <a:pt x="1626" y="8734"/>
                </a:lnTo>
                <a:close/>
                <a:moveTo>
                  <a:pt x="1510" y="7973"/>
                </a:moveTo>
                <a:lnTo>
                  <a:pt x="1516" y="7958"/>
                </a:lnTo>
                <a:lnTo>
                  <a:pt x="1522" y="7943"/>
                </a:lnTo>
                <a:lnTo>
                  <a:pt x="1528" y="7925"/>
                </a:lnTo>
                <a:lnTo>
                  <a:pt x="1529" y="7903"/>
                </a:lnTo>
                <a:lnTo>
                  <a:pt x="1516" y="7922"/>
                </a:lnTo>
                <a:lnTo>
                  <a:pt x="1511" y="7939"/>
                </a:lnTo>
                <a:lnTo>
                  <a:pt x="1509" y="7956"/>
                </a:lnTo>
                <a:lnTo>
                  <a:pt x="1510" y="7973"/>
                </a:lnTo>
                <a:close/>
                <a:moveTo>
                  <a:pt x="2372" y="5330"/>
                </a:moveTo>
                <a:lnTo>
                  <a:pt x="2362" y="5350"/>
                </a:lnTo>
                <a:lnTo>
                  <a:pt x="2357" y="5363"/>
                </a:lnTo>
                <a:lnTo>
                  <a:pt x="2357" y="5373"/>
                </a:lnTo>
                <a:lnTo>
                  <a:pt x="2360" y="5387"/>
                </a:lnTo>
                <a:lnTo>
                  <a:pt x="2367" y="5374"/>
                </a:lnTo>
                <a:lnTo>
                  <a:pt x="2373" y="5360"/>
                </a:lnTo>
                <a:lnTo>
                  <a:pt x="2376" y="5345"/>
                </a:lnTo>
                <a:lnTo>
                  <a:pt x="2372" y="5330"/>
                </a:lnTo>
                <a:close/>
                <a:moveTo>
                  <a:pt x="1722" y="8763"/>
                </a:moveTo>
                <a:lnTo>
                  <a:pt x="1734" y="8749"/>
                </a:lnTo>
                <a:lnTo>
                  <a:pt x="1742" y="8735"/>
                </a:lnTo>
                <a:lnTo>
                  <a:pt x="1747" y="8720"/>
                </a:lnTo>
                <a:lnTo>
                  <a:pt x="1751" y="8705"/>
                </a:lnTo>
                <a:lnTo>
                  <a:pt x="1750" y="8701"/>
                </a:lnTo>
                <a:lnTo>
                  <a:pt x="1749" y="8696"/>
                </a:lnTo>
                <a:lnTo>
                  <a:pt x="1740" y="8701"/>
                </a:lnTo>
                <a:lnTo>
                  <a:pt x="1736" y="8707"/>
                </a:lnTo>
                <a:lnTo>
                  <a:pt x="1731" y="8724"/>
                </a:lnTo>
                <a:lnTo>
                  <a:pt x="1722" y="8763"/>
                </a:lnTo>
                <a:close/>
                <a:moveTo>
                  <a:pt x="1645" y="7923"/>
                </a:moveTo>
                <a:lnTo>
                  <a:pt x="1653" y="7919"/>
                </a:lnTo>
                <a:lnTo>
                  <a:pt x="1657" y="7911"/>
                </a:lnTo>
                <a:lnTo>
                  <a:pt x="1664" y="7890"/>
                </a:lnTo>
                <a:lnTo>
                  <a:pt x="1680" y="7840"/>
                </a:lnTo>
                <a:lnTo>
                  <a:pt x="1670" y="7850"/>
                </a:lnTo>
                <a:lnTo>
                  <a:pt x="1662" y="7865"/>
                </a:lnTo>
                <a:lnTo>
                  <a:pt x="1655" y="7888"/>
                </a:lnTo>
                <a:lnTo>
                  <a:pt x="1645" y="7923"/>
                </a:lnTo>
                <a:close/>
                <a:moveTo>
                  <a:pt x="1676" y="8926"/>
                </a:moveTo>
                <a:lnTo>
                  <a:pt x="1659" y="8952"/>
                </a:lnTo>
                <a:lnTo>
                  <a:pt x="1651" y="8978"/>
                </a:lnTo>
                <a:lnTo>
                  <a:pt x="1647" y="9005"/>
                </a:lnTo>
                <a:lnTo>
                  <a:pt x="1645" y="9031"/>
                </a:lnTo>
                <a:lnTo>
                  <a:pt x="1656" y="9008"/>
                </a:lnTo>
                <a:lnTo>
                  <a:pt x="1669" y="8983"/>
                </a:lnTo>
                <a:lnTo>
                  <a:pt x="1676" y="8957"/>
                </a:lnTo>
                <a:lnTo>
                  <a:pt x="1676" y="8926"/>
                </a:lnTo>
                <a:close/>
                <a:moveTo>
                  <a:pt x="4148" y="26"/>
                </a:moveTo>
                <a:lnTo>
                  <a:pt x="4138" y="58"/>
                </a:lnTo>
                <a:lnTo>
                  <a:pt x="4128" y="85"/>
                </a:lnTo>
                <a:lnTo>
                  <a:pt x="4122" y="105"/>
                </a:lnTo>
                <a:lnTo>
                  <a:pt x="4117" y="120"/>
                </a:lnTo>
                <a:lnTo>
                  <a:pt x="4109" y="124"/>
                </a:lnTo>
                <a:lnTo>
                  <a:pt x="4102" y="129"/>
                </a:lnTo>
                <a:lnTo>
                  <a:pt x="4096" y="136"/>
                </a:lnTo>
                <a:lnTo>
                  <a:pt x="4092" y="144"/>
                </a:lnTo>
                <a:lnTo>
                  <a:pt x="4091" y="154"/>
                </a:lnTo>
                <a:lnTo>
                  <a:pt x="4094" y="162"/>
                </a:lnTo>
                <a:lnTo>
                  <a:pt x="4100" y="168"/>
                </a:lnTo>
                <a:lnTo>
                  <a:pt x="4110" y="170"/>
                </a:lnTo>
                <a:lnTo>
                  <a:pt x="4120" y="168"/>
                </a:lnTo>
                <a:lnTo>
                  <a:pt x="4130" y="162"/>
                </a:lnTo>
                <a:lnTo>
                  <a:pt x="4139" y="154"/>
                </a:lnTo>
                <a:lnTo>
                  <a:pt x="4144" y="144"/>
                </a:lnTo>
                <a:lnTo>
                  <a:pt x="4145" y="136"/>
                </a:lnTo>
                <a:lnTo>
                  <a:pt x="4144" y="130"/>
                </a:lnTo>
                <a:lnTo>
                  <a:pt x="4140" y="124"/>
                </a:lnTo>
                <a:lnTo>
                  <a:pt x="4134" y="121"/>
                </a:lnTo>
                <a:lnTo>
                  <a:pt x="4154" y="66"/>
                </a:lnTo>
                <a:lnTo>
                  <a:pt x="4163" y="37"/>
                </a:lnTo>
                <a:lnTo>
                  <a:pt x="4161" y="25"/>
                </a:lnTo>
                <a:lnTo>
                  <a:pt x="4148" y="26"/>
                </a:lnTo>
                <a:close/>
                <a:moveTo>
                  <a:pt x="3941" y="95"/>
                </a:moveTo>
                <a:lnTo>
                  <a:pt x="3915" y="177"/>
                </a:lnTo>
                <a:lnTo>
                  <a:pt x="3895" y="232"/>
                </a:lnTo>
                <a:lnTo>
                  <a:pt x="3885" y="270"/>
                </a:lnTo>
                <a:lnTo>
                  <a:pt x="3886" y="301"/>
                </a:lnTo>
                <a:lnTo>
                  <a:pt x="3908" y="247"/>
                </a:lnTo>
                <a:lnTo>
                  <a:pt x="3922" y="200"/>
                </a:lnTo>
                <a:lnTo>
                  <a:pt x="3933" y="152"/>
                </a:lnTo>
                <a:lnTo>
                  <a:pt x="3941" y="95"/>
                </a:lnTo>
                <a:close/>
                <a:moveTo>
                  <a:pt x="1735" y="7212"/>
                </a:moveTo>
                <a:lnTo>
                  <a:pt x="1733" y="7202"/>
                </a:lnTo>
                <a:lnTo>
                  <a:pt x="1727" y="7195"/>
                </a:lnTo>
                <a:lnTo>
                  <a:pt x="1719" y="7190"/>
                </a:lnTo>
                <a:lnTo>
                  <a:pt x="1708" y="7189"/>
                </a:lnTo>
                <a:lnTo>
                  <a:pt x="1693" y="7191"/>
                </a:lnTo>
                <a:lnTo>
                  <a:pt x="1679" y="7199"/>
                </a:lnTo>
                <a:lnTo>
                  <a:pt x="1668" y="7211"/>
                </a:lnTo>
                <a:lnTo>
                  <a:pt x="1659" y="7226"/>
                </a:lnTo>
                <a:lnTo>
                  <a:pt x="1658" y="7240"/>
                </a:lnTo>
                <a:lnTo>
                  <a:pt x="1662" y="7251"/>
                </a:lnTo>
                <a:lnTo>
                  <a:pt x="1672" y="7259"/>
                </a:lnTo>
                <a:lnTo>
                  <a:pt x="1685" y="7262"/>
                </a:lnTo>
                <a:lnTo>
                  <a:pt x="1696" y="7260"/>
                </a:lnTo>
                <a:lnTo>
                  <a:pt x="1706" y="7256"/>
                </a:lnTo>
                <a:lnTo>
                  <a:pt x="1717" y="7249"/>
                </a:lnTo>
                <a:lnTo>
                  <a:pt x="1725" y="7241"/>
                </a:lnTo>
                <a:lnTo>
                  <a:pt x="1714" y="7277"/>
                </a:lnTo>
                <a:lnTo>
                  <a:pt x="1703" y="7315"/>
                </a:lnTo>
                <a:lnTo>
                  <a:pt x="1694" y="7354"/>
                </a:lnTo>
                <a:lnTo>
                  <a:pt x="1686" y="7396"/>
                </a:lnTo>
                <a:lnTo>
                  <a:pt x="1717" y="7321"/>
                </a:lnTo>
                <a:lnTo>
                  <a:pt x="1736" y="7266"/>
                </a:lnTo>
                <a:lnTo>
                  <a:pt x="1749" y="7212"/>
                </a:lnTo>
                <a:lnTo>
                  <a:pt x="1760" y="7148"/>
                </a:lnTo>
                <a:lnTo>
                  <a:pt x="1754" y="7164"/>
                </a:lnTo>
                <a:lnTo>
                  <a:pt x="1747" y="7180"/>
                </a:lnTo>
                <a:lnTo>
                  <a:pt x="1741" y="7196"/>
                </a:lnTo>
                <a:lnTo>
                  <a:pt x="1735" y="7212"/>
                </a:lnTo>
                <a:close/>
                <a:moveTo>
                  <a:pt x="2041" y="6449"/>
                </a:moveTo>
                <a:lnTo>
                  <a:pt x="2043" y="6431"/>
                </a:lnTo>
                <a:lnTo>
                  <a:pt x="2043" y="6411"/>
                </a:lnTo>
                <a:lnTo>
                  <a:pt x="2044" y="6393"/>
                </a:lnTo>
                <a:lnTo>
                  <a:pt x="2048" y="6373"/>
                </a:lnTo>
                <a:lnTo>
                  <a:pt x="2052" y="6350"/>
                </a:lnTo>
                <a:lnTo>
                  <a:pt x="2052" y="6324"/>
                </a:lnTo>
                <a:lnTo>
                  <a:pt x="2050" y="6298"/>
                </a:lnTo>
                <a:lnTo>
                  <a:pt x="2044" y="6269"/>
                </a:lnTo>
                <a:lnTo>
                  <a:pt x="2039" y="6284"/>
                </a:lnTo>
                <a:lnTo>
                  <a:pt x="2034" y="6297"/>
                </a:lnTo>
                <a:lnTo>
                  <a:pt x="2029" y="6310"/>
                </a:lnTo>
                <a:lnTo>
                  <a:pt x="2024" y="6324"/>
                </a:lnTo>
                <a:lnTo>
                  <a:pt x="2021" y="6314"/>
                </a:lnTo>
                <a:lnTo>
                  <a:pt x="2015" y="6306"/>
                </a:lnTo>
                <a:lnTo>
                  <a:pt x="2006" y="6301"/>
                </a:lnTo>
                <a:lnTo>
                  <a:pt x="1994" y="6299"/>
                </a:lnTo>
                <a:lnTo>
                  <a:pt x="1977" y="6302"/>
                </a:lnTo>
                <a:lnTo>
                  <a:pt x="1961" y="6311"/>
                </a:lnTo>
                <a:lnTo>
                  <a:pt x="1947" y="6324"/>
                </a:lnTo>
                <a:lnTo>
                  <a:pt x="1939" y="6340"/>
                </a:lnTo>
                <a:lnTo>
                  <a:pt x="1937" y="6356"/>
                </a:lnTo>
                <a:lnTo>
                  <a:pt x="1942" y="6369"/>
                </a:lnTo>
                <a:lnTo>
                  <a:pt x="1953" y="6379"/>
                </a:lnTo>
                <a:lnTo>
                  <a:pt x="1968" y="6382"/>
                </a:lnTo>
                <a:lnTo>
                  <a:pt x="1980" y="6380"/>
                </a:lnTo>
                <a:lnTo>
                  <a:pt x="1993" y="6374"/>
                </a:lnTo>
                <a:lnTo>
                  <a:pt x="2005" y="6366"/>
                </a:lnTo>
                <a:lnTo>
                  <a:pt x="2014" y="6356"/>
                </a:lnTo>
                <a:lnTo>
                  <a:pt x="2005" y="6387"/>
                </a:lnTo>
                <a:lnTo>
                  <a:pt x="1997" y="6417"/>
                </a:lnTo>
                <a:lnTo>
                  <a:pt x="1990" y="6448"/>
                </a:lnTo>
                <a:lnTo>
                  <a:pt x="1985" y="6479"/>
                </a:lnTo>
                <a:lnTo>
                  <a:pt x="1986" y="6485"/>
                </a:lnTo>
                <a:lnTo>
                  <a:pt x="1988" y="6492"/>
                </a:lnTo>
                <a:lnTo>
                  <a:pt x="1992" y="6499"/>
                </a:lnTo>
                <a:lnTo>
                  <a:pt x="1996" y="6505"/>
                </a:lnTo>
                <a:lnTo>
                  <a:pt x="2006" y="6508"/>
                </a:lnTo>
                <a:lnTo>
                  <a:pt x="2019" y="6502"/>
                </a:lnTo>
                <a:lnTo>
                  <a:pt x="2032" y="6484"/>
                </a:lnTo>
                <a:lnTo>
                  <a:pt x="2041" y="6449"/>
                </a:lnTo>
                <a:close/>
                <a:moveTo>
                  <a:pt x="1335" y="8535"/>
                </a:moveTo>
                <a:lnTo>
                  <a:pt x="1341" y="8521"/>
                </a:lnTo>
                <a:lnTo>
                  <a:pt x="1353" y="8506"/>
                </a:lnTo>
                <a:lnTo>
                  <a:pt x="1366" y="8481"/>
                </a:lnTo>
                <a:lnTo>
                  <a:pt x="1371" y="8435"/>
                </a:lnTo>
                <a:lnTo>
                  <a:pt x="1371" y="8418"/>
                </a:lnTo>
                <a:lnTo>
                  <a:pt x="1374" y="8403"/>
                </a:lnTo>
                <a:lnTo>
                  <a:pt x="1380" y="8388"/>
                </a:lnTo>
                <a:lnTo>
                  <a:pt x="1389" y="8372"/>
                </a:lnTo>
                <a:lnTo>
                  <a:pt x="1397" y="8356"/>
                </a:lnTo>
                <a:lnTo>
                  <a:pt x="1403" y="8339"/>
                </a:lnTo>
                <a:lnTo>
                  <a:pt x="1409" y="8320"/>
                </a:lnTo>
                <a:lnTo>
                  <a:pt x="1417" y="8303"/>
                </a:lnTo>
                <a:lnTo>
                  <a:pt x="1427" y="8280"/>
                </a:lnTo>
                <a:lnTo>
                  <a:pt x="1432" y="8257"/>
                </a:lnTo>
                <a:lnTo>
                  <a:pt x="1431" y="8232"/>
                </a:lnTo>
                <a:lnTo>
                  <a:pt x="1425" y="8208"/>
                </a:lnTo>
                <a:lnTo>
                  <a:pt x="1422" y="8206"/>
                </a:lnTo>
                <a:lnTo>
                  <a:pt x="1418" y="8205"/>
                </a:lnTo>
                <a:lnTo>
                  <a:pt x="1412" y="8214"/>
                </a:lnTo>
                <a:lnTo>
                  <a:pt x="1408" y="8223"/>
                </a:lnTo>
                <a:lnTo>
                  <a:pt x="1284" y="8614"/>
                </a:lnTo>
                <a:lnTo>
                  <a:pt x="1223" y="8812"/>
                </a:lnTo>
                <a:lnTo>
                  <a:pt x="1206" y="8885"/>
                </a:lnTo>
                <a:lnTo>
                  <a:pt x="1212" y="8900"/>
                </a:lnTo>
                <a:lnTo>
                  <a:pt x="1235" y="8847"/>
                </a:lnTo>
                <a:lnTo>
                  <a:pt x="1260" y="8775"/>
                </a:lnTo>
                <a:lnTo>
                  <a:pt x="1281" y="8704"/>
                </a:lnTo>
                <a:lnTo>
                  <a:pt x="1294" y="8658"/>
                </a:lnTo>
                <a:lnTo>
                  <a:pt x="1304" y="8628"/>
                </a:lnTo>
                <a:lnTo>
                  <a:pt x="1317" y="8598"/>
                </a:lnTo>
                <a:lnTo>
                  <a:pt x="1329" y="8567"/>
                </a:lnTo>
                <a:lnTo>
                  <a:pt x="1335" y="8535"/>
                </a:lnTo>
                <a:close/>
                <a:moveTo>
                  <a:pt x="1138" y="8653"/>
                </a:moveTo>
                <a:lnTo>
                  <a:pt x="1135" y="8653"/>
                </a:lnTo>
                <a:lnTo>
                  <a:pt x="1138" y="8648"/>
                </a:lnTo>
                <a:lnTo>
                  <a:pt x="1138" y="8646"/>
                </a:lnTo>
                <a:lnTo>
                  <a:pt x="1138" y="8648"/>
                </a:lnTo>
                <a:lnTo>
                  <a:pt x="1138" y="8653"/>
                </a:lnTo>
                <a:close/>
                <a:moveTo>
                  <a:pt x="1089" y="8739"/>
                </a:moveTo>
                <a:lnTo>
                  <a:pt x="1103" y="8730"/>
                </a:lnTo>
                <a:lnTo>
                  <a:pt x="1119" y="8719"/>
                </a:lnTo>
                <a:lnTo>
                  <a:pt x="1116" y="8763"/>
                </a:lnTo>
                <a:lnTo>
                  <a:pt x="1117" y="8785"/>
                </a:lnTo>
                <a:lnTo>
                  <a:pt x="1125" y="8791"/>
                </a:lnTo>
                <a:lnTo>
                  <a:pt x="1146" y="8784"/>
                </a:lnTo>
                <a:lnTo>
                  <a:pt x="1189" y="8656"/>
                </a:lnTo>
                <a:lnTo>
                  <a:pt x="1241" y="8475"/>
                </a:lnTo>
                <a:lnTo>
                  <a:pt x="1283" y="8313"/>
                </a:lnTo>
                <a:lnTo>
                  <a:pt x="1302" y="8241"/>
                </a:lnTo>
                <a:lnTo>
                  <a:pt x="1314" y="8214"/>
                </a:lnTo>
                <a:lnTo>
                  <a:pt x="1324" y="8186"/>
                </a:lnTo>
                <a:lnTo>
                  <a:pt x="1331" y="8157"/>
                </a:lnTo>
                <a:lnTo>
                  <a:pt x="1334" y="8127"/>
                </a:lnTo>
                <a:lnTo>
                  <a:pt x="1343" y="8112"/>
                </a:lnTo>
                <a:lnTo>
                  <a:pt x="1345" y="8096"/>
                </a:lnTo>
                <a:lnTo>
                  <a:pt x="1346" y="8080"/>
                </a:lnTo>
                <a:lnTo>
                  <a:pt x="1346" y="8065"/>
                </a:lnTo>
                <a:lnTo>
                  <a:pt x="1355" y="8013"/>
                </a:lnTo>
                <a:lnTo>
                  <a:pt x="1352" y="8010"/>
                </a:lnTo>
                <a:lnTo>
                  <a:pt x="1306" y="8145"/>
                </a:lnTo>
                <a:lnTo>
                  <a:pt x="1185" y="8506"/>
                </a:lnTo>
                <a:lnTo>
                  <a:pt x="1182" y="8513"/>
                </a:lnTo>
                <a:lnTo>
                  <a:pt x="1179" y="8515"/>
                </a:lnTo>
                <a:lnTo>
                  <a:pt x="1177" y="8516"/>
                </a:lnTo>
                <a:lnTo>
                  <a:pt x="1175" y="8516"/>
                </a:lnTo>
                <a:lnTo>
                  <a:pt x="1177" y="8491"/>
                </a:lnTo>
                <a:lnTo>
                  <a:pt x="1185" y="8467"/>
                </a:lnTo>
                <a:lnTo>
                  <a:pt x="1195" y="8445"/>
                </a:lnTo>
                <a:lnTo>
                  <a:pt x="1201" y="8420"/>
                </a:lnTo>
                <a:lnTo>
                  <a:pt x="1206" y="8398"/>
                </a:lnTo>
                <a:lnTo>
                  <a:pt x="1211" y="8375"/>
                </a:lnTo>
                <a:lnTo>
                  <a:pt x="1214" y="8353"/>
                </a:lnTo>
                <a:lnTo>
                  <a:pt x="1214" y="8328"/>
                </a:lnTo>
                <a:lnTo>
                  <a:pt x="1207" y="8343"/>
                </a:lnTo>
                <a:lnTo>
                  <a:pt x="1201" y="8355"/>
                </a:lnTo>
                <a:lnTo>
                  <a:pt x="1194" y="8368"/>
                </a:lnTo>
                <a:lnTo>
                  <a:pt x="1186" y="8381"/>
                </a:lnTo>
                <a:lnTo>
                  <a:pt x="1182" y="8379"/>
                </a:lnTo>
                <a:lnTo>
                  <a:pt x="1178" y="8379"/>
                </a:lnTo>
                <a:lnTo>
                  <a:pt x="1168" y="8381"/>
                </a:lnTo>
                <a:lnTo>
                  <a:pt x="1158" y="8387"/>
                </a:lnTo>
                <a:lnTo>
                  <a:pt x="1150" y="8396"/>
                </a:lnTo>
                <a:lnTo>
                  <a:pt x="1144" y="8405"/>
                </a:lnTo>
                <a:lnTo>
                  <a:pt x="1142" y="8415"/>
                </a:lnTo>
                <a:lnTo>
                  <a:pt x="1146" y="8424"/>
                </a:lnTo>
                <a:lnTo>
                  <a:pt x="1153" y="8429"/>
                </a:lnTo>
                <a:lnTo>
                  <a:pt x="1162" y="8432"/>
                </a:lnTo>
                <a:lnTo>
                  <a:pt x="1162" y="8432"/>
                </a:lnTo>
                <a:lnTo>
                  <a:pt x="1163" y="8432"/>
                </a:lnTo>
                <a:lnTo>
                  <a:pt x="1159" y="8445"/>
                </a:lnTo>
                <a:lnTo>
                  <a:pt x="1157" y="8458"/>
                </a:lnTo>
                <a:lnTo>
                  <a:pt x="1154" y="8479"/>
                </a:lnTo>
                <a:lnTo>
                  <a:pt x="1151" y="8497"/>
                </a:lnTo>
                <a:lnTo>
                  <a:pt x="1147" y="8515"/>
                </a:lnTo>
                <a:lnTo>
                  <a:pt x="1142" y="8532"/>
                </a:lnTo>
                <a:lnTo>
                  <a:pt x="1137" y="8529"/>
                </a:lnTo>
                <a:lnTo>
                  <a:pt x="1131" y="8528"/>
                </a:lnTo>
                <a:lnTo>
                  <a:pt x="1120" y="8530"/>
                </a:lnTo>
                <a:lnTo>
                  <a:pt x="1111" y="8535"/>
                </a:lnTo>
                <a:lnTo>
                  <a:pt x="1103" y="8543"/>
                </a:lnTo>
                <a:lnTo>
                  <a:pt x="1098" y="8553"/>
                </a:lnTo>
                <a:lnTo>
                  <a:pt x="1097" y="8563"/>
                </a:lnTo>
                <a:lnTo>
                  <a:pt x="1100" y="8570"/>
                </a:lnTo>
                <a:lnTo>
                  <a:pt x="1106" y="8577"/>
                </a:lnTo>
                <a:lnTo>
                  <a:pt x="1115" y="8579"/>
                </a:lnTo>
                <a:lnTo>
                  <a:pt x="1122" y="8578"/>
                </a:lnTo>
                <a:lnTo>
                  <a:pt x="1128" y="8575"/>
                </a:lnTo>
                <a:lnTo>
                  <a:pt x="1118" y="8602"/>
                </a:lnTo>
                <a:lnTo>
                  <a:pt x="1109" y="8628"/>
                </a:lnTo>
                <a:lnTo>
                  <a:pt x="1100" y="8653"/>
                </a:lnTo>
                <a:lnTo>
                  <a:pt x="1093" y="8679"/>
                </a:lnTo>
                <a:lnTo>
                  <a:pt x="1088" y="8677"/>
                </a:lnTo>
                <a:lnTo>
                  <a:pt x="1083" y="8676"/>
                </a:lnTo>
                <a:lnTo>
                  <a:pt x="1073" y="8678"/>
                </a:lnTo>
                <a:lnTo>
                  <a:pt x="1064" y="8683"/>
                </a:lnTo>
                <a:lnTo>
                  <a:pt x="1056" y="8691"/>
                </a:lnTo>
                <a:lnTo>
                  <a:pt x="1051" y="8700"/>
                </a:lnTo>
                <a:lnTo>
                  <a:pt x="1050" y="8710"/>
                </a:lnTo>
                <a:lnTo>
                  <a:pt x="1053" y="8718"/>
                </a:lnTo>
                <a:lnTo>
                  <a:pt x="1059" y="8723"/>
                </a:lnTo>
                <a:lnTo>
                  <a:pt x="1068" y="8725"/>
                </a:lnTo>
                <a:lnTo>
                  <a:pt x="1073" y="8725"/>
                </a:lnTo>
                <a:lnTo>
                  <a:pt x="1078" y="8723"/>
                </a:lnTo>
                <a:lnTo>
                  <a:pt x="1083" y="8720"/>
                </a:lnTo>
                <a:lnTo>
                  <a:pt x="1088" y="8717"/>
                </a:lnTo>
                <a:lnTo>
                  <a:pt x="1088" y="8728"/>
                </a:lnTo>
                <a:lnTo>
                  <a:pt x="1089" y="8739"/>
                </a:lnTo>
                <a:close/>
                <a:moveTo>
                  <a:pt x="1733" y="9409"/>
                </a:moveTo>
                <a:lnTo>
                  <a:pt x="1731" y="9409"/>
                </a:lnTo>
                <a:lnTo>
                  <a:pt x="1729" y="9409"/>
                </a:lnTo>
                <a:lnTo>
                  <a:pt x="1734" y="9401"/>
                </a:lnTo>
                <a:lnTo>
                  <a:pt x="1739" y="9392"/>
                </a:lnTo>
                <a:lnTo>
                  <a:pt x="1745" y="9398"/>
                </a:lnTo>
                <a:lnTo>
                  <a:pt x="1750" y="9405"/>
                </a:lnTo>
                <a:lnTo>
                  <a:pt x="1753" y="9414"/>
                </a:lnTo>
                <a:lnTo>
                  <a:pt x="1753" y="9427"/>
                </a:lnTo>
                <a:lnTo>
                  <a:pt x="1751" y="9420"/>
                </a:lnTo>
                <a:lnTo>
                  <a:pt x="1747" y="9414"/>
                </a:lnTo>
                <a:lnTo>
                  <a:pt x="1741" y="9410"/>
                </a:lnTo>
                <a:lnTo>
                  <a:pt x="1733" y="9409"/>
                </a:lnTo>
                <a:close/>
                <a:moveTo>
                  <a:pt x="1645" y="9345"/>
                </a:moveTo>
                <a:lnTo>
                  <a:pt x="1670" y="9302"/>
                </a:lnTo>
                <a:lnTo>
                  <a:pt x="1678" y="9283"/>
                </a:lnTo>
                <a:lnTo>
                  <a:pt x="1680" y="9267"/>
                </a:lnTo>
                <a:lnTo>
                  <a:pt x="1684" y="9235"/>
                </a:lnTo>
                <a:lnTo>
                  <a:pt x="1686" y="9232"/>
                </a:lnTo>
                <a:lnTo>
                  <a:pt x="1692" y="9230"/>
                </a:lnTo>
                <a:lnTo>
                  <a:pt x="1697" y="9230"/>
                </a:lnTo>
                <a:lnTo>
                  <a:pt x="1700" y="9233"/>
                </a:lnTo>
                <a:lnTo>
                  <a:pt x="1696" y="9330"/>
                </a:lnTo>
                <a:lnTo>
                  <a:pt x="1676" y="9386"/>
                </a:lnTo>
                <a:lnTo>
                  <a:pt x="1653" y="9394"/>
                </a:lnTo>
                <a:lnTo>
                  <a:pt x="1645" y="9345"/>
                </a:lnTo>
                <a:close/>
                <a:moveTo>
                  <a:pt x="1889" y="7932"/>
                </a:moveTo>
                <a:lnTo>
                  <a:pt x="1894" y="7920"/>
                </a:lnTo>
                <a:lnTo>
                  <a:pt x="1899" y="7907"/>
                </a:lnTo>
                <a:lnTo>
                  <a:pt x="1904" y="7916"/>
                </a:lnTo>
                <a:lnTo>
                  <a:pt x="1907" y="7925"/>
                </a:lnTo>
                <a:lnTo>
                  <a:pt x="1897" y="7928"/>
                </a:lnTo>
                <a:lnTo>
                  <a:pt x="1889" y="7932"/>
                </a:lnTo>
                <a:close/>
                <a:moveTo>
                  <a:pt x="1992" y="7093"/>
                </a:moveTo>
                <a:lnTo>
                  <a:pt x="1995" y="7104"/>
                </a:lnTo>
                <a:lnTo>
                  <a:pt x="2002" y="7113"/>
                </a:lnTo>
                <a:lnTo>
                  <a:pt x="2012" y="7119"/>
                </a:lnTo>
                <a:lnTo>
                  <a:pt x="2025" y="7121"/>
                </a:lnTo>
                <a:lnTo>
                  <a:pt x="2028" y="7121"/>
                </a:lnTo>
                <a:lnTo>
                  <a:pt x="2031" y="7120"/>
                </a:lnTo>
                <a:lnTo>
                  <a:pt x="2026" y="7134"/>
                </a:lnTo>
                <a:lnTo>
                  <a:pt x="2020" y="7148"/>
                </a:lnTo>
                <a:lnTo>
                  <a:pt x="2012" y="7162"/>
                </a:lnTo>
                <a:lnTo>
                  <a:pt x="2003" y="7177"/>
                </a:lnTo>
                <a:lnTo>
                  <a:pt x="1989" y="7161"/>
                </a:lnTo>
                <a:lnTo>
                  <a:pt x="1984" y="7153"/>
                </a:lnTo>
                <a:lnTo>
                  <a:pt x="1986" y="7136"/>
                </a:lnTo>
                <a:lnTo>
                  <a:pt x="1992" y="7093"/>
                </a:lnTo>
                <a:close/>
                <a:moveTo>
                  <a:pt x="2896" y="3427"/>
                </a:moveTo>
                <a:lnTo>
                  <a:pt x="2900" y="3429"/>
                </a:lnTo>
                <a:lnTo>
                  <a:pt x="2905" y="3430"/>
                </a:lnTo>
                <a:lnTo>
                  <a:pt x="2910" y="3431"/>
                </a:lnTo>
                <a:lnTo>
                  <a:pt x="2915" y="3432"/>
                </a:lnTo>
                <a:lnTo>
                  <a:pt x="2917" y="3431"/>
                </a:lnTo>
                <a:lnTo>
                  <a:pt x="2918" y="3431"/>
                </a:lnTo>
                <a:lnTo>
                  <a:pt x="2916" y="3441"/>
                </a:lnTo>
                <a:lnTo>
                  <a:pt x="2913" y="3451"/>
                </a:lnTo>
                <a:lnTo>
                  <a:pt x="2910" y="3460"/>
                </a:lnTo>
                <a:lnTo>
                  <a:pt x="2907" y="3470"/>
                </a:lnTo>
                <a:lnTo>
                  <a:pt x="2903" y="3483"/>
                </a:lnTo>
                <a:lnTo>
                  <a:pt x="2899" y="3495"/>
                </a:lnTo>
                <a:lnTo>
                  <a:pt x="2897" y="3495"/>
                </a:lnTo>
                <a:lnTo>
                  <a:pt x="2894" y="3494"/>
                </a:lnTo>
                <a:lnTo>
                  <a:pt x="2886" y="3495"/>
                </a:lnTo>
                <a:lnTo>
                  <a:pt x="2878" y="3497"/>
                </a:lnTo>
                <a:lnTo>
                  <a:pt x="2883" y="3483"/>
                </a:lnTo>
                <a:lnTo>
                  <a:pt x="2887" y="3465"/>
                </a:lnTo>
                <a:lnTo>
                  <a:pt x="2892" y="3447"/>
                </a:lnTo>
                <a:lnTo>
                  <a:pt x="2896" y="3427"/>
                </a:lnTo>
                <a:close/>
                <a:moveTo>
                  <a:pt x="2980" y="3112"/>
                </a:moveTo>
                <a:lnTo>
                  <a:pt x="2983" y="3121"/>
                </a:lnTo>
                <a:lnTo>
                  <a:pt x="2988" y="3128"/>
                </a:lnTo>
                <a:lnTo>
                  <a:pt x="2997" y="3133"/>
                </a:lnTo>
                <a:lnTo>
                  <a:pt x="3006" y="3135"/>
                </a:lnTo>
                <a:lnTo>
                  <a:pt x="3002" y="3151"/>
                </a:lnTo>
                <a:lnTo>
                  <a:pt x="2997" y="3167"/>
                </a:lnTo>
                <a:lnTo>
                  <a:pt x="2991" y="3184"/>
                </a:lnTo>
                <a:lnTo>
                  <a:pt x="2987" y="3201"/>
                </a:lnTo>
                <a:lnTo>
                  <a:pt x="2974" y="3203"/>
                </a:lnTo>
                <a:lnTo>
                  <a:pt x="2963" y="3208"/>
                </a:lnTo>
                <a:lnTo>
                  <a:pt x="2952" y="3216"/>
                </a:lnTo>
                <a:lnTo>
                  <a:pt x="2942" y="3225"/>
                </a:lnTo>
                <a:lnTo>
                  <a:pt x="2946" y="3211"/>
                </a:lnTo>
                <a:lnTo>
                  <a:pt x="2951" y="3197"/>
                </a:lnTo>
                <a:lnTo>
                  <a:pt x="2954" y="3185"/>
                </a:lnTo>
                <a:lnTo>
                  <a:pt x="2958" y="3176"/>
                </a:lnTo>
                <a:lnTo>
                  <a:pt x="2964" y="3161"/>
                </a:lnTo>
                <a:lnTo>
                  <a:pt x="2969" y="3144"/>
                </a:lnTo>
                <a:lnTo>
                  <a:pt x="2975" y="3128"/>
                </a:lnTo>
                <a:lnTo>
                  <a:pt x="2980" y="3112"/>
                </a:lnTo>
                <a:close/>
                <a:moveTo>
                  <a:pt x="2990" y="2881"/>
                </a:moveTo>
                <a:lnTo>
                  <a:pt x="2995" y="2899"/>
                </a:lnTo>
                <a:lnTo>
                  <a:pt x="2991" y="2916"/>
                </a:lnTo>
                <a:lnTo>
                  <a:pt x="2983" y="2935"/>
                </a:lnTo>
                <a:lnTo>
                  <a:pt x="2973" y="2956"/>
                </a:lnTo>
                <a:lnTo>
                  <a:pt x="2976" y="2934"/>
                </a:lnTo>
                <a:lnTo>
                  <a:pt x="2980" y="2914"/>
                </a:lnTo>
                <a:lnTo>
                  <a:pt x="2985" y="2897"/>
                </a:lnTo>
                <a:lnTo>
                  <a:pt x="2990" y="2881"/>
                </a:lnTo>
                <a:close/>
                <a:moveTo>
                  <a:pt x="3073" y="2908"/>
                </a:moveTo>
                <a:lnTo>
                  <a:pt x="3063" y="2911"/>
                </a:lnTo>
                <a:lnTo>
                  <a:pt x="3054" y="2916"/>
                </a:lnTo>
                <a:lnTo>
                  <a:pt x="3060" y="2895"/>
                </a:lnTo>
                <a:lnTo>
                  <a:pt x="3068" y="2874"/>
                </a:lnTo>
                <a:lnTo>
                  <a:pt x="3077" y="2853"/>
                </a:lnTo>
                <a:lnTo>
                  <a:pt x="3084" y="2832"/>
                </a:lnTo>
                <a:lnTo>
                  <a:pt x="3088" y="2835"/>
                </a:lnTo>
                <a:lnTo>
                  <a:pt x="3094" y="2837"/>
                </a:lnTo>
                <a:lnTo>
                  <a:pt x="3088" y="2854"/>
                </a:lnTo>
                <a:lnTo>
                  <a:pt x="3083" y="2871"/>
                </a:lnTo>
                <a:lnTo>
                  <a:pt x="3078" y="2890"/>
                </a:lnTo>
                <a:lnTo>
                  <a:pt x="3073" y="2908"/>
                </a:lnTo>
                <a:close/>
                <a:moveTo>
                  <a:pt x="3289" y="2521"/>
                </a:moveTo>
                <a:lnTo>
                  <a:pt x="3292" y="2521"/>
                </a:lnTo>
                <a:lnTo>
                  <a:pt x="3294" y="2523"/>
                </a:lnTo>
                <a:lnTo>
                  <a:pt x="3294" y="2527"/>
                </a:lnTo>
                <a:lnTo>
                  <a:pt x="3292" y="2531"/>
                </a:lnTo>
                <a:lnTo>
                  <a:pt x="3289" y="2534"/>
                </a:lnTo>
                <a:lnTo>
                  <a:pt x="3285" y="2535"/>
                </a:lnTo>
                <a:lnTo>
                  <a:pt x="3285" y="2531"/>
                </a:lnTo>
                <a:lnTo>
                  <a:pt x="3284" y="2527"/>
                </a:lnTo>
                <a:lnTo>
                  <a:pt x="3286" y="2523"/>
                </a:lnTo>
                <a:lnTo>
                  <a:pt x="3289" y="2521"/>
                </a:lnTo>
                <a:close/>
                <a:moveTo>
                  <a:pt x="3575" y="1593"/>
                </a:moveTo>
                <a:lnTo>
                  <a:pt x="3570" y="1600"/>
                </a:lnTo>
                <a:lnTo>
                  <a:pt x="3571" y="1594"/>
                </a:lnTo>
                <a:lnTo>
                  <a:pt x="3571" y="1591"/>
                </a:lnTo>
                <a:lnTo>
                  <a:pt x="3573" y="1591"/>
                </a:lnTo>
                <a:lnTo>
                  <a:pt x="3575" y="1593"/>
                </a:lnTo>
                <a:close/>
                <a:moveTo>
                  <a:pt x="3611" y="1437"/>
                </a:moveTo>
                <a:lnTo>
                  <a:pt x="3621" y="1407"/>
                </a:lnTo>
                <a:lnTo>
                  <a:pt x="3635" y="1381"/>
                </a:lnTo>
                <a:lnTo>
                  <a:pt x="3649" y="1354"/>
                </a:lnTo>
                <a:lnTo>
                  <a:pt x="3657" y="1325"/>
                </a:lnTo>
                <a:lnTo>
                  <a:pt x="3663" y="1292"/>
                </a:lnTo>
                <a:lnTo>
                  <a:pt x="3673" y="1254"/>
                </a:lnTo>
                <a:lnTo>
                  <a:pt x="3684" y="1219"/>
                </a:lnTo>
                <a:lnTo>
                  <a:pt x="3692" y="1199"/>
                </a:lnTo>
                <a:lnTo>
                  <a:pt x="3699" y="1205"/>
                </a:lnTo>
                <a:lnTo>
                  <a:pt x="3704" y="1210"/>
                </a:lnTo>
                <a:lnTo>
                  <a:pt x="3706" y="1215"/>
                </a:lnTo>
                <a:lnTo>
                  <a:pt x="3706" y="1222"/>
                </a:lnTo>
                <a:lnTo>
                  <a:pt x="3690" y="1287"/>
                </a:lnTo>
                <a:lnTo>
                  <a:pt x="3672" y="1351"/>
                </a:lnTo>
                <a:lnTo>
                  <a:pt x="3650" y="1413"/>
                </a:lnTo>
                <a:lnTo>
                  <a:pt x="3624" y="1475"/>
                </a:lnTo>
                <a:lnTo>
                  <a:pt x="3620" y="1480"/>
                </a:lnTo>
                <a:lnTo>
                  <a:pt x="3615" y="1485"/>
                </a:lnTo>
                <a:lnTo>
                  <a:pt x="3609" y="1489"/>
                </a:lnTo>
                <a:lnTo>
                  <a:pt x="3603" y="1494"/>
                </a:lnTo>
                <a:lnTo>
                  <a:pt x="3602" y="1478"/>
                </a:lnTo>
                <a:lnTo>
                  <a:pt x="3604" y="1463"/>
                </a:lnTo>
                <a:lnTo>
                  <a:pt x="3607" y="1450"/>
                </a:lnTo>
                <a:lnTo>
                  <a:pt x="3611" y="1437"/>
                </a:lnTo>
                <a:close/>
                <a:moveTo>
                  <a:pt x="3704" y="574"/>
                </a:moveTo>
                <a:lnTo>
                  <a:pt x="3702" y="570"/>
                </a:lnTo>
                <a:lnTo>
                  <a:pt x="3700" y="567"/>
                </a:lnTo>
                <a:lnTo>
                  <a:pt x="3696" y="565"/>
                </a:lnTo>
                <a:lnTo>
                  <a:pt x="3692" y="564"/>
                </a:lnTo>
                <a:lnTo>
                  <a:pt x="3698" y="550"/>
                </a:lnTo>
                <a:lnTo>
                  <a:pt x="3704" y="535"/>
                </a:lnTo>
                <a:lnTo>
                  <a:pt x="3712" y="522"/>
                </a:lnTo>
                <a:lnTo>
                  <a:pt x="3720" y="510"/>
                </a:lnTo>
                <a:lnTo>
                  <a:pt x="3716" y="526"/>
                </a:lnTo>
                <a:lnTo>
                  <a:pt x="3712" y="543"/>
                </a:lnTo>
                <a:lnTo>
                  <a:pt x="3708" y="559"/>
                </a:lnTo>
                <a:lnTo>
                  <a:pt x="3704" y="574"/>
                </a:lnTo>
                <a:close/>
                <a:moveTo>
                  <a:pt x="3815" y="484"/>
                </a:moveTo>
                <a:lnTo>
                  <a:pt x="3810" y="491"/>
                </a:lnTo>
                <a:lnTo>
                  <a:pt x="3801" y="502"/>
                </a:lnTo>
                <a:lnTo>
                  <a:pt x="3787" y="521"/>
                </a:lnTo>
                <a:lnTo>
                  <a:pt x="3767" y="548"/>
                </a:lnTo>
                <a:lnTo>
                  <a:pt x="3772" y="517"/>
                </a:lnTo>
                <a:lnTo>
                  <a:pt x="3779" y="495"/>
                </a:lnTo>
                <a:lnTo>
                  <a:pt x="3792" y="482"/>
                </a:lnTo>
                <a:lnTo>
                  <a:pt x="3815" y="484"/>
                </a:lnTo>
                <a:close/>
                <a:moveTo>
                  <a:pt x="3947" y="341"/>
                </a:moveTo>
                <a:lnTo>
                  <a:pt x="3953" y="329"/>
                </a:lnTo>
                <a:lnTo>
                  <a:pt x="3962" y="316"/>
                </a:lnTo>
                <a:lnTo>
                  <a:pt x="3968" y="326"/>
                </a:lnTo>
                <a:lnTo>
                  <a:pt x="3971" y="335"/>
                </a:lnTo>
                <a:lnTo>
                  <a:pt x="3969" y="364"/>
                </a:lnTo>
                <a:lnTo>
                  <a:pt x="3965" y="390"/>
                </a:lnTo>
                <a:lnTo>
                  <a:pt x="3956" y="416"/>
                </a:lnTo>
                <a:lnTo>
                  <a:pt x="3941" y="440"/>
                </a:lnTo>
                <a:lnTo>
                  <a:pt x="3904" y="526"/>
                </a:lnTo>
                <a:lnTo>
                  <a:pt x="3867" y="647"/>
                </a:lnTo>
                <a:lnTo>
                  <a:pt x="3831" y="767"/>
                </a:lnTo>
                <a:lnTo>
                  <a:pt x="3796" y="854"/>
                </a:lnTo>
                <a:lnTo>
                  <a:pt x="3822" y="749"/>
                </a:lnTo>
                <a:lnTo>
                  <a:pt x="3855" y="644"/>
                </a:lnTo>
                <a:lnTo>
                  <a:pt x="3888" y="538"/>
                </a:lnTo>
                <a:lnTo>
                  <a:pt x="3919" y="426"/>
                </a:lnTo>
                <a:lnTo>
                  <a:pt x="3924" y="405"/>
                </a:lnTo>
                <a:lnTo>
                  <a:pt x="3931" y="383"/>
                </a:lnTo>
                <a:lnTo>
                  <a:pt x="3938" y="363"/>
                </a:lnTo>
                <a:lnTo>
                  <a:pt x="3947" y="341"/>
                </a:lnTo>
                <a:close/>
                <a:moveTo>
                  <a:pt x="3991" y="833"/>
                </a:moveTo>
                <a:lnTo>
                  <a:pt x="3991" y="852"/>
                </a:lnTo>
                <a:lnTo>
                  <a:pt x="3987" y="871"/>
                </a:lnTo>
                <a:lnTo>
                  <a:pt x="3979" y="887"/>
                </a:lnTo>
                <a:lnTo>
                  <a:pt x="3969" y="902"/>
                </a:lnTo>
                <a:lnTo>
                  <a:pt x="3960" y="905"/>
                </a:lnTo>
                <a:lnTo>
                  <a:pt x="3951" y="898"/>
                </a:lnTo>
                <a:lnTo>
                  <a:pt x="3956" y="876"/>
                </a:lnTo>
                <a:lnTo>
                  <a:pt x="3991" y="833"/>
                </a:lnTo>
                <a:close/>
                <a:moveTo>
                  <a:pt x="4109" y="617"/>
                </a:moveTo>
                <a:lnTo>
                  <a:pt x="4111" y="617"/>
                </a:lnTo>
                <a:lnTo>
                  <a:pt x="4113" y="618"/>
                </a:lnTo>
                <a:lnTo>
                  <a:pt x="4126" y="615"/>
                </a:lnTo>
                <a:lnTo>
                  <a:pt x="4138" y="609"/>
                </a:lnTo>
                <a:lnTo>
                  <a:pt x="4148" y="599"/>
                </a:lnTo>
                <a:lnTo>
                  <a:pt x="4154" y="587"/>
                </a:lnTo>
                <a:lnTo>
                  <a:pt x="4156" y="574"/>
                </a:lnTo>
                <a:lnTo>
                  <a:pt x="4152" y="565"/>
                </a:lnTo>
                <a:lnTo>
                  <a:pt x="4145" y="558"/>
                </a:lnTo>
                <a:lnTo>
                  <a:pt x="4133" y="556"/>
                </a:lnTo>
                <a:lnTo>
                  <a:pt x="4131" y="556"/>
                </a:lnTo>
                <a:lnTo>
                  <a:pt x="4129" y="556"/>
                </a:lnTo>
                <a:lnTo>
                  <a:pt x="4133" y="546"/>
                </a:lnTo>
                <a:lnTo>
                  <a:pt x="4136" y="535"/>
                </a:lnTo>
                <a:lnTo>
                  <a:pt x="4144" y="517"/>
                </a:lnTo>
                <a:lnTo>
                  <a:pt x="4149" y="500"/>
                </a:lnTo>
                <a:lnTo>
                  <a:pt x="4153" y="483"/>
                </a:lnTo>
                <a:lnTo>
                  <a:pt x="4157" y="468"/>
                </a:lnTo>
                <a:lnTo>
                  <a:pt x="4159" y="469"/>
                </a:lnTo>
                <a:lnTo>
                  <a:pt x="4161" y="469"/>
                </a:lnTo>
                <a:lnTo>
                  <a:pt x="4166" y="468"/>
                </a:lnTo>
                <a:lnTo>
                  <a:pt x="4172" y="467"/>
                </a:lnTo>
                <a:lnTo>
                  <a:pt x="4169" y="474"/>
                </a:lnTo>
                <a:lnTo>
                  <a:pt x="4166" y="481"/>
                </a:lnTo>
                <a:lnTo>
                  <a:pt x="4168" y="519"/>
                </a:lnTo>
                <a:lnTo>
                  <a:pt x="4169" y="542"/>
                </a:lnTo>
                <a:lnTo>
                  <a:pt x="4165" y="567"/>
                </a:lnTo>
                <a:lnTo>
                  <a:pt x="4155" y="611"/>
                </a:lnTo>
                <a:lnTo>
                  <a:pt x="4139" y="667"/>
                </a:lnTo>
                <a:lnTo>
                  <a:pt x="4129" y="705"/>
                </a:lnTo>
                <a:lnTo>
                  <a:pt x="4127" y="730"/>
                </a:lnTo>
                <a:lnTo>
                  <a:pt x="4136" y="749"/>
                </a:lnTo>
                <a:lnTo>
                  <a:pt x="4158" y="733"/>
                </a:lnTo>
                <a:lnTo>
                  <a:pt x="4170" y="735"/>
                </a:lnTo>
                <a:lnTo>
                  <a:pt x="4162" y="777"/>
                </a:lnTo>
                <a:lnTo>
                  <a:pt x="4124" y="885"/>
                </a:lnTo>
                <a:lnTo>
                  <a:pt x="4085" y="915"/>
                </a:lnTo>
                <a:lnTo>
                  <a:pt x="4067" y="934"/>
                </a:lnTo>
                <a:lnTo>
                  <a:pt x="4057" y="947"/>
                </a:lnTo>
                <a:lnTo>
                  <a:pt x="4044" y="963"/>
                </a:lnTo>
                <a:lnTo>
                  <a:pt x="4036" y="967"/>
                </a:lnTo>
                <a:lnTo>
                  <a:pt x="4027" y="969"/>
                </a:lnTo>
                <a:lnTo>
                  <a:pt x="4020" y="969"/>
                </a:lnTo>
                <a:lnTo>
                  <a:pt x="4015" y="966"/>
                </a:lnTo>
                <a:lnTo>
                  <a:pt x="4014" y="961"/>
                </a:lnTo>
                <a:lnTo>
                  <a:pt x="4012" y="955"/>
                </a:lnTo>
                <a:lnTo>
                  <a:pt x="4011" y="950"/>
                </a:lnTo>
                <a:lnTo>
                  <a:pt x="4011" y="946"/>
                </a:lnTo>
                <a:lnTo>
                  <a:pt x="4013" y="938"/>
                </a:lnTo>
                <a:lnTo>
                  <a:pt x="4015" y="930"/>
                </a:lnTo>
                <a:lnTo>
                  <a:pt x="4017" y="923"/>
                </a:lnTo>
                <a:lnTo>
                  <a:pt x="4019" y="915"/>
                </a:lnTo>
                <a:lnTo>
                  <a:pt x="4032" y="912"/>
                </a:lnTo>
                <a:lnTo>
                  <a:pt x="4046" y="904"/>
                </a:lnTo>
                <a:lnTo>
                  <a:pt x="4056" y="894"/>
                </a:lnTo>
                <a:lnTo>
                  <a:pt x="4062" y="882"/>
                </a:lnTo>
                <a:lnTo>
                  <a:pt x="4063" y="869"/>
                </a:lnTo>
                <a:lnTo>
                  <a:pt x="4060" y="858"/>
                </a:lnTo>
                <a:lnTo>
                  <a:pt x="4052" y="851"/>
                </a:lnTo>
                <a:lnTo>
                  <a:pt x="4039" y="848"/>
                </a:lnTo>
                <a:lnTo>
                  <a:pt x="4038" y="848"/>
                </a:lnTo>
                <a:lnTo>
                  <a:pt x="4037" y="848"/>
                </a:lnTo>
                <a:lnTo>
                  <a:pt x="4044" y="827"/>
                </a:lnTo>
                <a:lnTo>
                  <a:pt x="4050" y="805"/>
                </a:lnTo>
                <a:lnTo>
                  <a:pt x="4056" y="785"/>
                </a:lnTo>
                <a:lnTo>
                  <a:pt x="4061" y="765"/>
                </a:lnTo>
                <a:lnTo>
                  <a:pt x="4063" y="766"/>
                </a:lnTo>
                <a:lnTo>
                  <a:pt x="4065" y="766"/>
                </a:lnTo>
                <a:lnTo>
                  <a:pt x="4078" y="764"/>
                </a:lnTo>
                <a:lnTo>
                  <a:pt x="4092" y="757"/>
                </a:lnTo>
                <a:lnTo>
                  <a:pt x="4102" y="747"/>
                </a:lnTo>
                <a:lnTo>
                  <a:pt x="4108" y="735"/>
                </a:lnTo>
                <a:lnTo>
                  <a:pt x="4110" y="721"/>
                </a:lnTo>
                <a:lnTo>
                  <a:pt x="4106" y="711"/>
                </a:lnTo>
                <a:lnTo>
                  <a:pt x="4098" y="704"/>
                </a:lnTo>
                <a:lnTo>
                  <a:pt x="4086" y="702"/>
                </a:lnTo>
                <a:lnTo>
                  <a:pt x="4083" y="702"/>
                </a:lnTo>
                <a:lnTo>
                  <a:pt x="4080" y="703"/>
                </a:lnTo>
                <a:lnTo>
                  <a:pt x="4087" y="682"/>
                </a:lnTo>
                <a:lnTo>
                  <a:pt x="4095" y="659"/>
                </a:lnTo>
                <a:lnTo>
                  <a:pt x="4102" y="639"/>
                </a:lnTo>
                <a:lnTo>
                  <a:pt x="4109" y="617"/>
                </a:lnTo>
                <a:close/>
                <a:moveTo>
                  <a:pt x="4288" y="460"/>
                </a:moveTo>
                <a:lnTo>
                  <a:pt x="4291" y="464"/>
                </a:lnTo>
                <a:lnTo>
                  <a:pt x="4296" y="468"/>
                </a:lnTo>
                <a:lnTo>
                  <a:pt x="4301" y="470"/>
                </a:lnTo>
                <a:lnTo>
                  <a:pt x="4308" y="471"/>
                </a:lnTo>
                <a:lnTo>
                  <a:pt x="4320" y="468"/>
                </a:lnTo>
                <a:lnTo>
                  <a:pt x="4333" y="462"/>
                </a:lnTo>
                <a:lnTo>
                  <a:pt x="4343" y="452"/>
                </a:lnTo>
                <a:lnTo>
                  <a:pt x="4349" y="439"/>
                </a:lnTo>
                <a:lnTo>
                  <a:pt x="4351" y="427"/>
                </a:lnTo>
                <a:lnTo>
                  <a:pt x="4347" y="417"/>
                </a:lnTo>
                <a:lnTo>
                  <a:pt x="4340" y="410"/>
                </a:lnTo>
                <a:lnTo>
                  <a:pt x="4329" y="408"/>
                </a:lnTo>
                <a:lnTo>
                  <a:pt x="4322" y="408"/>
                </a:lnTo>
                <a:lnTo>
                  <a:pt x="4317" y="410"/>
                </a:lnTo>
                <a:lnTo>
                  <a:pt x="4311" y="412"/>
                </a:lnTo>
                <a:lnTo>
                  <a:pt x="4306" y="415"/>
                </a:lnTo>
                <a:lnTo>
                  <a:pt x="4316" y="389"/>
                </a:lnTo>
                <a:lnTo>
                  <a:pt x="4325" y="364"/>
                </a:lnTo>
                <a:lnTo>
                  <a:pt x="4333" y="339"/>
                </a:lnTo>
                <a:lnTo>
                  <a:pt x="4339" y="315"/>
                </a:lnTo>
                <a:lnTo>
                  <a:pt x="4342" y="318"/>
                </a:lnTo>
                <a:lnTo>
                  <a:pt x="4346" y="320"/>
                </a:lnTo>
                <a:lnTo>
                  <a:pt x="4350" y="322"/>
                </a:lnTo>
                <a:lnTo>
                  <a:pt x="4355" y="322"/>
                </a:lnTo>
                <a:lnTo>
                  <a:pt x="4368" y="320"/>
                </a:lnTo>
                <a:lnTo>
                  <a:pt x="4380" y="313"/>
                </a:lnTo>
                <a:lnTo>
                  <a:pt x="4390" y="303"/>
                </a:lnTo>
                <a:lnTo>
                  <a:pt x="4396" y="291"/>
                </a:lnTo>
                <a:lnTo>
                  <a:pt x="4397" y="286"/>
                </a:lnTo>
                <a:lnTo>
                  <a:pt x="4397" y="281"/>
                </a:lnTo>
                <a:lnTo>
                  <a:pt x="4396" y="276"/>
                </a:lnTo>
                <a:lnTo>
                  <a:pt x="4394" y="272"/>
                </a:lnTo>
                <a:lnTo>
                  <a:pt x="4401" y="277"/>
                </a:lnTo>
                <a:lnTo>
                  <a:pt x="4409" y="283"/>
                </a:lnTo>
                <a:lnTo>
                  <a:pt x="4423" y="274"/>
                </a:lnTo>
                <a:lnTo>
                  <a:pt x="4431" y="266"/>
                </a:lnTo>
                <a:lnTo>
                  <a:pt x="4445" y="236"/>
                </a:lnTo>
                <a:lnTo>
                  <a:pt x="4477" y="166"/>
                </a:lnTo>
                <a:lnTo>
                  <a:pt x="4491" y="176"/>
                </a:lnTo>
                <a:lnTo>
                  <a:pt x="4492" y="200"/>
                </a:lnTo>
                <a:lnTo>
                  <a:pt x="4475" y="269"/>
                </a:lnTo>
                <a:lnTo>
                  <a:pt x="4432" y="411"/>
                </a:lnTo>
                <a:lnTo>
                  <a:pt x="4417" y="424"/>
                </a:lnTo>
                <a:lnTo>
                  <a:pt x="4404" y="438"/>
                </a:lnTo>
                <a:lnTo>
                  <a:pt x="4391" y="451"/>
                </a:lnTo>
                <a:lnTo>
                  <a:pt x="4377" y="464"/>
                </a:lnTo>
                <a:lnTo>
                  <a:pt x="4349" y="491"/>
                </a:lnTo>
                <a:lnTo>
                  <a:pt x="4326" y="515"/>
                </a:lnTo>
                <a:lnTo>
                  <a:pt x="4309" y="539"/>
                </a:lnTo>
                <a:lnTo>
                  <a:pt x="4296" y="559"/>
                </a:lnTo>
                <a:lnTo>
                  <a:pt x="4293" y="557"/>
                </a:lnTo>
                <a:lnTo>
                  <a:pt x="4289" y="555"/>
                </a:lnTo>
                <a:lnTo>
                  <a:pt x="4286" y="554"/>
                </a:lnTo>
                <a:lnTo>
                  <a:pt x="4282" y="554"/>
                </a:lnTo>
                <a:lnTo>
                  <a:pt x="4270" y="556"/>
                </a:lnTo>
                <a:lnTo>
                  <a:pt x="4260" y="561"/>
                </a:lnTo>
                <a:lnTo>
                  <a:pt x="4250" y="568"/>
                </a:lnTo>
                <a:lnTo>
                  <a:pt x="4243" y="577"/>
                </a:lnTo>
                <a:lnTo>
                  <a:pt x="4253" y="548"/>
                </a:lnTo>
                <a:lnTo>
                  <a:pt x="4264" y="519"/>
                </a:lnTo>
                <a:lnTo>
                  <a:pt x="4275" y="489"/>
                </a:lnTo>
                <a:lnTo>
                  <a:pt x="4288" y="460"/>
                </a:lnTo>
                <a:close/>
                <a:moveTo>
                  <a:pt x="4461" y="33"/>
                </a:moveTo>
                <a:lnTo>
                  <a:pt x="4460" y="27"/>
                </a:lnTo>
                <a:lnTo>
                  <a:pt x="4460" y="22"/>
                </a:lnTo>
                <a:lnTo>
                  <a:pt x="4467" y="19"/>
                </a:lnTo>
                <a:lnTo>
                  <a:pt x="4475" y="14"/>
                </a:lnTo>
                <a:lnTo>
                  <a:pt x="4476" y="19"/>
                </a:lnTo>
                <a:lnTo>
                  <a:pt x="4475" y="22"/>
                </a:lnTo>
                <a:lnTo>
                  <a:pt x="4470" y="27"/>
                </a:lnTo>
                <a:lnTo>
                  <a:pt x="4461" y="33"/>
                </a:lnTo>
                <a:close/>
                <a:moveTo>
                  <a:pt x="4569" y="683"/>
                </a:moveTo>
                <a:lnTo>
                  <a:pt x="4571" y="679"/>
                </a:lnTo>
                <a:lnTo>
                  <a:pt x="4572" y="673"/>
                </a:lnTo>
                <a:lnTo>
                  <a:pt x="4577" y="655"/>
                </a:lnTo>
                <a:lnTo>
                  <a:pt x="4582" y="637"/>
                </a:lnTo>
                <a:lnTo>
                  <a:pt x="4586" y="619"/>
                </a:lnTo>
                <a:lnTo>
                  <a:pt x="4590" y="603"/>
                </a:lnTo>
                <a:lnTo>
                  <a:pt x="4595" y="595"/>
                </a:lnTo>
                <a:lnTo>
                  <a:pt x="4599" y="587"/>
                </a:lnTo>
                <a:lnTo>
                  <a:pt x="4601" y="580"/>
                </a:lnTo>
                <a:lnTo>
                  <a:pt x="4601" y="574"/>
                </a:lnTo>
                <a:lnTo>
                  <a:pt x="4600" y="569"/>
                </a:lnTo>
                <a:lnTo>
                  <a:pt x="4598" y="565"/>
                </a:lnTo>
                <a:lnTo>
                  <a:pt x="4603" y="538"/>
                </a:lnTo>
                <a:lnTo>
                  <a:pt x="4607" y="513"/>
                </a:lnTo>
                <a:lnTo>
                  <a:pt x="4610" y="491"/>
                </a:lnTo>
                <a:lnTo>
                  <a:pt x="4615" y="470"/>
                </a:lnTo>
                <a:lnTo>
                  <a:pt x="4625" y="465"/>
                </a:lnTo>
                <a:lnTo>
                  <a:pt x="4634" y="458"/>
                </a:lnTo>
                <a:lnTo>
                  <a:pt x="4641" y="450"/>
                </a:lnTo>
                <a:lnTo>
                  <a:pt x="4645" y="439"/>
                </a:lnTo>
                <a:lnTo>
                  <a:pt x="4647" y="428"/>
                </a:lnTo>
                <a:lnTo>
                  <a:pt x="4644" y="419"/>
                </a:lnTo>
                <a:lnTo>
                  <a:pt x="4638" y="412"/>
                </a:lnTo>
                <a:lnTo>
                  <a:pt x="4629" y="408"/>
                </a:lnTo>
                <a:lnTo>
                  <a:pt x="4636" y="390"/>
                </a:lnTo>
                <a:lnTo>
                  <a:pt x="4644" y="372"/>
                </a:lnTo>
                <a:lnTo>
                  <a:pt x="4654" y="354"/>
                </a:lnTo>
                <a:lnTo>
                  <a:pt x="4667" y="335"/>
                </a:lnTo>
                <a:lnTo>
                  <a:pt x="4676" y="320"/>
                </a:lnTo>
                <a:lnTo>
                  <a:pt x="4684" y="306"/>
                </a:lnTo>
                <a:lnTo>
                  <a:pt x="4688" y="299"/>
                </a:lnTo>
                <a:lnTo>
                  <a:pt x="4692" y="291"/>
                </a:lnTo>
                <a:lnTo>
                  <a:pt x="4693" y="285"/>
                </a:lnTo>
                <a:lnTo>
                  <a:pt x="4693" y="279"/>
                </a:lnTo>
                <a:lnTo>
                  <a:pt x="4697" y="260"/>
                </a:lnTo>
                <a:lnTo>
                  <a:pt x="4702" y="236"/>
                </a:lnTo>
                <a:lnTo>
                  <a:pt x="4708" y="206"/>
                </a:lnTo>
                <a:lnTo>
                  <a:pt x="4714" y="170"/>
                </a:lnTo>
                <a:lnTo>
                  <a:pt x="4722" y="166"/>
                </a:lnTo>
                <a:lnTo>
                  <a:pt x="4729" y="159"/>
                </a:lnTo>
                <a:lnTo>
                  <a:pt x="4734" y="152"/>
                </a:lnTo>
                <a:lnTo>
                  <a:pt x="4738" y="144"/>
                </a:lnTo>
                <a:lnTo>
                  <a:pt x="4739" y="134"/>
                </a:lnTo>
                <a:lnTo>
                  <a:pt x="4737" y="126"/>
                </a:lnTo>
                <a:lnTo>
                  <a:pt x="4732" y="119"/>
                </a:lnTo>
                <a:lnTo>
                  <a:pt x="4724" y="115"/>
                </a:lnTo>
                <a:lnTo>
                  <a:pt x="4726" y="104"/>
                </a:lnTo>
                <a:lnTo>
                  <a:pt x="4728" y="93"/>
                </a:lnTo>
                <a:lnTo>
                  <a:pt x="4730" y="81"/>
                </a:lnTo>
                <a:lnTo>
                  <a:pt x="4732" y="68"/>
                </a:lnTo>
                <a:lnTo>
                  <a:pt x="4734" y="60"/>
                </a:lnTo>
                <a:lnTo>
                  <a:pt x="4738" y="53"/>
                </a:lnTo>
                <a:lnTo>
                  <a:pt x="4744" y="44"/>
                </a:lnTo>
                <a:lnTo>
                  <a:pt x="4749" y="34"/>
                </a:lnTo>
                <a:lnTo>
                  <a:pt x="4752" y="54"/>
                </a:lnTo>
                <a:lnTo>
                  <a:pt x="4755" y="71"/>
                </a:lnTo>
                <a:lnTo>
                  <a:pt x="4757" y="84"/>
                </a:lnTo>
                <a:lnTo>
                  <a:pt x="4759" y="94"/>
                </a:lnTo>
                <a:lnTo>
                  <a:pt x="4569" y="683"/>
                </a:lnTo>
                <a:close/>
                <a:moveTo>
                  <a:pt x="1875" y="8642"/>
                </a:moveTo>
                <a:lnTo>
                  <a:pt x="1871" y="8637"/>
                </a:lnTo>
                <a:lnTo>
                  <a:pt x="1868" y="8632"/>
                </a:lnTo>
                <a:lnTo>
                  <a:pt x="1867" y="8625"/>
                </a:lnTo>
                <a:lnTo>
                  <a:pt x="1868" y="8617"/>
                </a:lnTo>
                <a:lnTo>
                  <a:pt x="1874" y="8611"/>
                </a:lnTo>
                <a:lnTo>
                  <a:pt x="1880" y="8606"/>
                </a:lnTo>
                <a:lnTo>
                  <a:pt x="1887" y="8614"/>
                </a:lnTo>
                <a:lnTo>
                  <a:pt x="1889" y="8619"/>
                </a:lnTo>
                <a:lnTo>
                  <a:pt x="1886" y="8627"/>
                </a:lnTo>
                <a:lnTo>
                  <a:pt x="1875" y="8642"/>
                </a:lnTo>
                <a:close/>
                <a:moveTo>
                  <a:pt x="1971" y="8027"/>
                </a:moveTo>
                <a:lnTo>
                  <a:pt x="1973" y="8040"/>
                </a:lnTo>
                <a:lnTo>
                  <a:pt x="1973" y="8057"/>
                </a:lnTo>
                <a:lnTo>
                  <a:pt x="1972" y="8077"/>
                </a:lnTo>
                <a:lnTo>
                  <a:pt x="1969" y="8098"/>
                </a:lnTo>
                <a:lnTo>
                  <a:pt x="1966" y="8103"/>
                </a:lnTo>
                <a:lnTo>
                  <a:pt x="1963" y="8111"/>
                </a:lnTo>
                <a:lnTo>
                  <a:pt x="1962" y="8116"/>
                </a:lnTo>
                <a:lnTo>
                  <a:pt x="1961" y="8121"/>
                </a:lnTo>
                <a:lnTo>
                  <a:pt x="1962" y="8126"/>
                </a:lnTo>
                <a:lnTo>
                  <a:pt x="1963" y="8130"/>
                </a:lnTo>
                <a:lnTo>
                  <a:pt x="1958" y="8143"/>
                </a:lnTo>
                <a:lnTo>
                  <a:pt x="1952" y="8155"/>
                </a:lnTo>
                <a:lnTo>
                  <a:pt x="1945" y="8162"/>
                </a:lnTo>
                <a:lnTo>
                  <a:pt x="1938" y="8164"/>
                </a:lnTo>
                <a:lnTo>
                  <a:pt x="1929" y="8147"/>
                </a:lnTo>
                <a:lnTo>
                  <a:pt x="1935" y="8109"/>
                </a:lnTo>
                <a:lnTo>
                  <a:pt x="1952" y="8064"/>
                </a:lnTo>
                <a:lnTo>
                  <a:pt x="1971" y="8027"/>
                </a:lnTo>
                <a:close/>
                <a:moveTo>
                  <a:pt x="2150" y="6710"/>
                </a:moveTo>
                <a:lnTo>
                  <a:pt x="2156" y="6714"/>
                </a:lnTo>
                <a:lnTo>
                  <a:pt x="2159" y="6720"/>
                </a:lnTo>
                <a:lnTo>
                  <a:pt x="2158" y="6728"/>
                </a:lnTo>
                <a:lnTo>
                  <a:pt x="2155" y="6737"/>
                </a:lnTo>
                <a:lnTo>
                  <a:pt x="2152" y="6736"/>
                </a:lnTo>
                <a:lnTo>
                  <a:pt x="2149" y="6736"/>
                </a:lnTo>
                <a:lnTo>
                  <a:pt x="2142" y="6737"/>
                </a:lnTo>
                <a:lnTo>
                  <a:pt x="2135" y="6738"/>
                </a:lnTo>
                <a:lnTo>
                  <a:pt x="2134" y="6728"/>
                </a:lnTo>
                <a:lnTo>
                  <a:pt x="2137" y="6718"/>
                </a:lnTo>
                <a:lnTo>
                  <a:pt x="2143" y="6711"/>
                </a:lnTo>
                <a:lnTo>
                  <a:pt x="2150" y="6710"/>
                </a:lnTo>
                <a:close/>
                <a:moveTo>
                  <a:pt x="2231" y="6426"/>
                </a:moveTo>
                <a:lnTo>
                  <a:pt x="2235" y="6433"/>
                </a:lnTo>
                <a:lnTo>
                  <a:pt x="2240" y="6440"/>
                </a:lnTo>
                <a:lnTo>
                  <a:pt x="2229" y="6442"/>
                </a:lnTo>
                <a:lnTo>
                  <a:pt x="2219" y="6445"/>
                </a:lnTo>
                <a:lnTo>
                  <a:pt x="2222" y="6439"/>
                </a:lnTo>
                <a:lnTo>
                  <a:pt x="2225" y="6433"/>
                </a:lnTo>
                <a:lnTo>
                  <a:pt x="2228" y="6429"/>
                </a:lnTo>
                <a:lnTo>
                  <a:pt x="2231" y="6426"/>
                </a:lnTo>
                <a:close/>
                <a:moveTo>
                  <a:pt x="3030" y="2970"/>
                </a:moveTo>
                <a:lnTo>
                  <a:pt x="3033" y="2976"/>
                </a:lnTo>
                <a:lnTo>
                  <a:pt x="3037" y="2981"/>
                </a:lnTo>
                <a:lnTo>
                  <a:pt x="3043" y="2984"/>
                </a:lnTo>
                <a:lnTo>
                  <a:pt x="3050" y="2986"/>
                </a:lnTo>
                <a:lnTo>
                  <a:pt x="3045" y="3003"/>
                </a:lnTo>
                <a:lnTo>
                  <a:pt x="3040" y="3020"/>
                </a:lnTo>
                <a:lnTo>
                  <a:pt x="3035" y="3037"/>
                </a:lnTo>
                <a:lnTo>
                  <a:pt x="3030" y="3054"/>
                </a:lnTo>
                <a:lnTo>
                  <a:pt x="3019" y="3057"/>
                </a:lnTo>
                <a:lnTo>
                  <a:pt x="3009" y="3063"/>
                </a:lnTo>
                <a:lnTo>
                  <a:pt x="2999" y="3069"/>
                </a:lnTo>
                <a:lnTo>
                  <a:pt x="2990" y="3078"/>
                </a:lnTo>
                <a:lnTo>
                  <a:pt x="3000" y="3050"/>
                </a:lnTo>
                <a:lnTo>
                  <a:pt x="3009" y="3024"/>
                </a:lnTo>
                <a:lnTo>
                  <a:pt x="3019" y="2996"/>
                </a:lnTo>
                <a:lnTo>
                  <a:pt x="3030" y="2970"/>
                </a:lnTo>
                <a:close/>
                <a:moveTo>
                  <a:pt x="3616" y="1649"/>
                </a:moveTo>
                <a:lnTo>
                  <a:pt x="3619" y="1652"/>
                </a:lnTo>
                <a:lnTo>
                  <a:pt x="3623" y="1654"/>
                </a:lnTo>
                <a:lnTo>
                  <a:pt x="3628" y="1655"/>
                </a:lnTo>
                <a:lnTo>
                  <a:pt x="3632" y="1655"/>
                </a:lnTo>
                <a:lnTo>
                  <a:pt x="3639" y="1655"/>
                </a:lnTo>
                <a:lnTo>
                  <a:pt x="3646" y="1653"/>
                </a:lnTo>
                <a:lnTo>
                  <a:pt x="3640" y="1674"/>
                </a:lnTo>
                <a:lnTo>
                  <a:pt x="3634" y="1693"/>
                </a:lnTo>
                <a:lnTo>
                  <a:pt x="3629" y="1713"/>
                </a:lnTo>
                <a:lnTo>
                  <a:pt x="3623" y="1732"/>
                </a:lnTo>
                <a:lnTo>
                  <a:pt x="3617" y="1730"/>
                </a:lnTo>
                <a:lnTo>
                  <a:pt x="3608" y="1729"/>
                </a:lnTo>
                <a:lnTo>
                  <a:pt x="3603" y="1730"/>
                </a:lnTo>
                <a:lnTo>
                  <a:pt x="3598" y="1731"/>
                </a:lnTo>
                <a:lnTo>
                  <a:pt x="3593" y="1733"/>
                </a:lnTo>
                <a:lnTo>
                  <a:pt x="3587" y="1735"/>
                </a:lnTo>
                <a:lnTo>
                  <a:pt x="3594" y="1714"/>
                </a:lnTo>
                <a:lnTo>
                  <a:pt x="3601" y="1692"/>
                </a:lnTo>
                <a:lnTo>
                  <a:pt x="3608" y="1671"/>
                </a:lnTo>
                <a:lnTo>
                  <a:pt x="3616" y="1649"/>
                </a:lnTo>
                <a:close/>
                <a:moveTo>
                  <a:pt x="3670" y="1505"/>
                </a:moveTo>
                <a:lnTo>
                  <a:pt x="3675" y="1506"/>
                </a:lnTo>
                <a:lnTo>
                  <a:pt x="3680" y="1507"/>
                </a:lnTo>
                <a:lnTo>
                  <a:pt x="3687" y="1506"/>
                </a:lnTo>
                <a:lnTo>
                  <a:pt x="3694" y="1504"/>
                </a:lnTo>
                <a:lnTo>
                  <a:pt x="3687" y="1525"/>
                </a:lnTo>
                <a:lnTo>
                  <a:pt x="3681" y="1545"/>
                </a:lnTo>
                <a:lnTo>
                  <a:pt x="3674" y="1566"/>
                </a:lnTo>
                <a:lnTo>
                  <a:pt x="3668" y="1586"/>
                </a:lnTo>
                <a:lnTo>
                  <a:pt x="3662" y="1584"/>
                </a:lnTo>
                <a:lnTo>
                  <a:pt x="3655" y="1583"/>
                </a:lnTo>
                <a:lnTo>
                  <a:pt x="3647" y="1584"/>
                </a:lnTo>
                <a:lnTo>
                  <a:pt x="3638" y="1587"/>
                </a:lnTo>
                <a:lnTo>
                  <a:pt x="3641" y="1578"/>
                </a:lnTo>
                <a:lnTo>
                  <a:pt x="3645" y="1570"/>
                </a:lnTo>
                <a:lnTo>
                  <a:pt x="3648" y="1560"/>
                </a:lnTo>
                <a:lnTo>
                  <a:pt x="3652" y="1552"/>
                </a:lnTo>
                <a:lnTo>
                  <a:pt x="3656" y="1541"/>
                </a:lnTo>
                <a:lnTo>
                  <a:pt x="3660" y="1530"/>
                </a:lnTo>
                <a:lnTo>
                  <a:pt x="3666" y="1517"/>
                </a:lnTo>
                <a:lnTo>
                  <a:pt x="3670" y="1505"/>
                </a:lnTo>
                <a:close/>
                <a:moveTo>
                  <a:pt x="3716" y="1356"/>
                </a:moveTo>
                <a:lnTo>
                  <a:pt x="3721" y="1358"/>
                </a:lnTo>
                <a:lnTo>
                  <a:pt x="3728" y="1359"/>
                </a:lnTo>
                <a:lnTo>
                  <a:pt x="3736" y="1358"/>
                </a:lnTo>
                <a:lnTo>
                  <a:pt x="3743" y="1355"/>
                </a:lnTo>
                <a:lnTo>
                  <a:pt x="3751" y="1351"/>
                </a:lnTo>
                <a:lnTo>
                  <a:pt x="3759" y="1346"/>
                </a:lnTo>
                <a:lnTo>
                  <a:pt x="3758" y="1348"/>
                </a:lnTo>
                <a:lnTo>
                  <a:pt x="3757" y="1349"/>
                </a:lnTo>
                <a:lnTo>
                  <a:pt x="3746" y="1370"/>
                </a:lnTo>
                <a:lnTo>
                  <a:pt x="3737" y="1393"/>
                </a:lnTo>
                <a:lnTo>
                  <a:pt x="3727" y="1416"/>
                </a:lnTo>
                <a:lnTo>
                  <a:pt x="3718" y="1441"/>
                </a:lnTo>
                <a:lnTo>
                  <a:pt x="3715" y="1439"/>
                </a:lnTo>
                <a:lnTo>
                  <a:pt x="3711" y="1438"/>
                </a:lnTo>
                <a:lnTo>
                  <a:pt x="3707" y="1437"/>
                </a:lnTo>
                <a:lnTo>
                  <a:pt x="3702" y="1437"/>
                </a:lnTo>
                <a:lnTo>
                  <a:pt x="3696" y="1437"/>
                </a:lnTo>
                <a:lnTo>
                  <a:pt x="3689" y="1439"/>
                </a:lnTo>
                <a:lnTo>
                  <a:pt x="3695" y="1419"/>
                </a:lnTo>
                <a:lnTo>
                  <a:pt x="3701" y="1399"/>
                </a:lnTo>
                <a:lnTo>
                  <a:pt x="3708" y="1377"/>
                </a:lnTo>
                <a:lnTo>
                  <a:pt x="3716" y="1356"/>
                </a:lnTo>
                <a:close/>
                <a:moveTo>
                  <a:pt x="3922" y="1212"/>
                </a:moveTo>
                <a:lnTo>
                  <a:pt x="3937" y="1210"/>
                </a:lnTo>
                <a:lnTo>
                  <a:pt x="3951" y="1202"/>
                </a:lnTo>
                <a:lnTo>
                  <a:pt x="3962" y="1190"/>
                </a:lnTo>
                <a:lnTo>
                  <a:pt x="3969" y="1177"/>
                </a:lnTo>
                <a:lnTo>
                  <a:pt x="3971" y="1164"/>
                </a:lnTo>
                <a:lnTo>
                  <a:pt x="3967" y="1153"/>
                </a:lnTo>
                <a:lnTo>
                  <a:pt x="3959" y="1146"/>
                </a:lnTo>
                <a:lnTo>
                  <a:pt x="3948" y="1141"/>
                </a:lnTo>
                <a:lnTo>
                  <a:pt x="3953" y="1129"/>
                </a:lnTo>
                <a:lnTo>
                  <a:pt x="3958" y="1115"/>
                </a:lnTo>
                <a:lnTo>
                  <a:pt x="3965" y="1113"/>
                </a:lnTo>
                <a:lnTo>
                  <a:pt x="3970" y="1111"/>
                </a:lnTo>
                <a:lnTo>
                  <a:pt x="3975" y="1110"/>
                </a:lnTo>
                <a:lnTo>
                  <a:pt x="3979" y="1110"/>
                </a:lnTo>
                <a:lnTo>
                  <a:pt x="3988" y="1134"/>
                </a:lnTo>
                <a:lnTo>
                  <a:pt x="3976" y="1179"/>
                </a:lnTo>
                <a:lnTo>
                  <a:pt x="3951" y="1232"/>
                </a:lnTo>
                <a:lnTo>
                  <a:pt x="3921" y="1278"/>
                </a:lnTo>
                <a:lnTo>
                  <a:pt x="3912" y="1255"/>
                </a:lnTo>
                <a:lnTo>
                  <a:pt x="3907" y="1242"/>
                </a:lnTo>
                <a:lnTo>
                  <a:pt x="3909" y="1230"/>
                </a:lnTo>
                <a:lnTo>
                  <a:pt x="3918" y="1211"/>
                </a:lnTo>
                <a:lnTo>
                  <a:pt x="3920" y="1212"/>
                </a:lnTo>
                <a:lnTo>
                  <a:pt x="3922" y="1212"/>
                </a:lnTo>
                <a:close/>
                <a:moveTo>
                  <a:pt x="4199" y="618"/>
                </a:moveTo>
                <a:lnTo>
                  <a:pt x="4199" y="634"/>
                </a:lnTo>
                <a:lnTo>
                  <a:pt x="4197" y="643"/>
                </a:lnTo>
                <a:lnTo>
                  <a:pt x="4193" y="653"/>
                </a:lnTo>
                <a:lnTo>
                  <a:pt x="4185" y="666"/>
                </a:lnTo>
                <a:lnTo>
                  <a:pt x="4185" y="654"/>
                </a:lnTo>
                <a:lnTo>
                  <a:pt x="4187" y="642"/>
                </a:lnTo>
                <a:lnTo>
                  <a:pt x="4192" y="630"/>
                </a:lnTo>
                <a:lnTo>
                  <a:pt x="4199" y="618"/>
                </a:lnTo>
                <a:close/>
                <a:moveTo>
                  <a:pt x="4553" y="731"/>
                </a:moveTo>
                <a:lnTo>
                  <a:pt x="4554" y="730"/>
                </a:lnTo>
                <a:lnTo>
                  <a:pt x="4554" y="730"/>
                </a:lnTo>
                <a:lnTo>
                  <a:pt x="4555" y="727"/>
                </a:lnTo>
                <a:lnTo>
                  <a:pt x="4556" y="722"/>
                </a:lnTo>
                <a:lnTo>
                  <a:pt x="4553" y="731"/>
                </a:lnTo>
                <a:close/>
                <a:moveTo>
                  <a:pt x="2051" y="7406"/>
                </a:moveTo>
                <a:lnTo>
                  <a:pt x="2056" y="7410"/>
                </a:lnTo>
                <a:lnTo>
                  <a:pt x="2061" y="7414"/>
                </a:lnTo>
                <a:lnTo>
                  <a:pt x="2068" y="7416"/>
                </a:lnTo>
                <a:lnTo>
                  <a:pt x="2075" y="7417"/>
                </a:lnTo>
                <a:lnTo>
                  <a:pt x="2071" y="7432"/>
                </a:lnTo>
                <a:lnTo>
                  <a:pt x="2067" y="7447"/>
                </a:lnTo>
                <a:lnTo>
                  <a:pt x="2062" y="7463"/>
                </a:lnTo>
                <a:lnTo>
                  <a:pt x="2058" y="7477"/>
                </a:lnTo>
                <a:lnTo>
                  <a:pt x="2049" y="7478"/>
                </a:lnTo>
                <a:lnTo>
                  <a:pt x="2039" y="7481"/>
                </a:lnTo>
                <a:lnTo>
                  <a:pt x="2031" y="7484"/>
                </a:lnTo>
                <a:lnTo>
                  <a:pt x="2023" y="7490"/>
                </a:lnTo>
                <a:lnTo>
                  <a:pt x="2028" y="7475"/>
                </a:lnTo>
                <a:lnTo>
                  <a:pt x="2032" y="7460"/>
                </a:lnTo>
                <a:lnTo>
                  <a:pt x="2037" y="7443"/>
                </a:lnTo>
                <a:lnTo>
                  <a:pt x="2042" y="7427"/>
                </a:lnTo>
                <a:lnTo>
                  <a:pt x="2047" y="7416"/>
                </a:lnTo>
                <a:lnTo>
                  <a:pt x="2051" y="7406"/>
                </a:lnTo>
                <a:close/>
                <a:moveTo>
                  <a:pt x="2981" y="3537"/>
                </a:moveTo>
                <a:lnTo>
                  <a:pt x="2979" y="3544"/>
                </a:lnTo>
                <a:lnTo>
                  <a:pt x="2978" y="3550"/>
                </a:lnTo>
                <a:lnTo>
                  <a:pt x="2979" y="3555"/>
                </a:lnTo>
                <a:lnTo>
                  <a:pt x="2980" y="3561"/>
                </a:lnTo>
                <a:lnTo>
                  <a:pt x="2975" y="3576"/>
                </a:lnTo>
                <a:lnTo>
                  <a:pt x="2970" y="3593"/>
                </a:lnTo>
                <a:lnTo>
                  <a:pt x="2963" y="3613"/>
                </a:lnTo>
                <a:lnTo>
                  <a:pt x="2955" y="3638"/>
                </a:lnTo>
                <a:lnTo>
                  <a:pt x="2953" y="3625"/>
                </a:lnTo>
                <a:lnTo>
                  <a:pt x="2956" y="3607"/>
                </a:lnTo>
                <a:lnTo>
                  <a:pt x="2965" y="3575"/>
                </a:lnTo>
                <a:lnTo>
                  <a:pt x="2982" y="3518"/>
                </a:lnTo>
                <a:lnTo>
                  <a:pt x="2987" y="3518"/>
                </a:lnTo>
                <a:lnTo>
                  <a:pt x="2989" y="3520"/>
                </a:lnTo>
                <a:lnTo>
                  <a:pt x="2984" y="3529"/>
                </a:lnTo>
                <a:lnTo>
                  <a:pt x="2981" y="3537"/>
                </a:lnTo>
                <a:close/>
                <a:moveTo>
                  <a:pt x="3016" y="3247"/>
                </a:moveTo>
                <a:lnTo>
                  <a:pt x="3011" y="3256"/>
                </a:lnTo>
                <a:lnTo>
                  <a:pt x="3006" y="3266"/>
                </a:lnTo>
                <a:lnTo>
                  <a:pt x="3006" y="3264"/>
                </a:lnTo>
                <a:lnTo>
                  <a:pt x="3006" y="3262"/>
                </a:lnTo>
                <a:lnTo>
                  <a:pt x="3011" y="3255"/>
                </a:lnTo>
                <a:lnTo>
                  <a:pt x="3016" y="3247"/>
                </a:lnTo>
                <a:close/>
                <a:moveTo>
                  <a:pt x="3018" y="3239"/>
                </a:moveTo>
                <a:lnTo>
                  <a:pt x="3020" y="3231"/>
                </a:lnTo>
                <a:lnTo>
                  <a:pt x="3019" y="3223"/>
                </a:lnTo>
                <a:lnTo>
                  <a:pt x="3017" y="3216"/>
                </a:lnTo>
                <a:lnTo>
                  <a:pt x="3013" y="3211"/>
                </a:lnTo>
                <a:lnTo>
                  <a:pt x="3018" y="3198"/>
                </a:lnTo>
                <a:lnTo>
                  <a:pt x="3023" y="3186"/>
                </a:lnTo>
                <a:lnTo>
                  <a:pt x="3028" y="3173"/>
                </a:lnTo>
                <a:lnTo>
                  <a:pt x="3033" y="3158"/>
                </a:lnTo>
                <a:lnTo>
                  <a:pt x="3031" y="3182"/>
                </a:lnTo>
                <a:lnTo>
                  <a:pt x="3028" y="3204"/>
                </a:lnTo>
                <a:lnTo>
                  <a:pt x="3024" y="3222"/>
                </a:lnTo>
                <a:lnTo>
                  <a:pt x="3018" y="3239"/>
                </a:lnTo>
                <a:close/>
                <a:moveTo>
                  <a:pt x="3200" y="3018"/>
                </a:moveTo>
                <a:lnTo>
                  <a:pt x="3203" y="3004"/>
                </a:lnTo>
                <a:lnTo>
                  <a:pt x="3206" y="2991"/>
                </a:lnTo>
                <a:lnTo>
                  <a:pt x="3214" y="2990"/>
                </a:lnTo>
                <a:lnTo>
                  <a:pt x="3222" y="2988"/>
                </a:lnTo>
                <a:lnTo>
                  <a:pt x="3230" y="2984"/>
                </a:lnTo>
                <a:lnTo>
                  <a:pt x="3238" y="2980"/>
                </a:lnTo>
                <a:lnTo>
                  <a:pt x="3231" y="2991"/>
                </a:lnTo>
                <a:lnTo>
                  <a:pt x="3224" y="3001"/>
                </a:lnTo>
                <a:lnTo>
                  <a:pt x="3213" y="3009"/>
                </a:lnTo>
                <a:lnTo>
                  <a:pt x="3200" y="3018"/>
                </a:lnTo>
                <a:close/>
                <a:moveTo>
                  <a:pt x="3231" y="3193"/>
                </a:moveTo>
                <a:lnTo>
                  <a:pt x="3233" y="3183"/>
                </a:lnTo>
                <a:lnTo>
                  <a:pt x="3236" y="3173"/>
                </a:lnTo>
                <a:lnTo>
                  <a:pt x="3238" y="3164"/>
                </a:lnTo>
                <a:lnTo>
                  <a:pt x="3241" y="3154"/>
                </a:lnTo>
                <a:lnTo>
                  <a:pt x="3245" y="3145"/>
                </a:lnTo>
                <a:lnTo>
                  <a:pt x="3251" y="3140"/>
                </a:lnTo>
                <a:lnTo>
                  <a:pt x="3257" y="3138"/>
                </a:lnTo>
                <a:lnTo>
                  <a:pt x="3262" y="3140"/>
                </a:lnTo>
                <a:lnTo>
                  <a:pt x="3266" y="3154"/>
                </a:lnTo>
                <a:lnTo>
                  <a:pt x="3262" y="3171"/>
                </a:lnTo>
                <a:lnTo>
                  <a:pt x="3251" y="3186"/>
                </a:lnTo>
                <a:lnTo>
                  <a:pt x="3231" y="3193"/>
                </a:lnTo>
                <a:close/>
                <a:moveTo>
                  <a:pt x="3287" y="3010"/>
                </a:moveTo>
                <a:lnTo>
                  <a:pt x="3294" y="3027"/>
                </a:lnTo>
                <a:lnTo>
                  <a:pt x="3295" y="3042"/>
                </a:lnTo>
                <a:lnTo>
                  <a:pt x="3292" y="3053"/>
                </a:lnTo>
                <a:lnTo>
                  <a:pt x="3287" y="3057"/>
                </a:lnTo>
                <a:lnTo>
                  <a:pt x="3283" y="3056"/>
                </a:lnTo>
                <a:lnTo>
                  <a:pt x="3278" y="3054"/>
                </a:lnTo>
                <a:lnTo>
                  <a:pt x="3274" y="3052"/>
                </a:lnTo>
                <a:lnTo>
                  <a:pt x="3273" y="3050"/>
                </a:lnTo>
                <a:lnTo>
                  <a:pt x="3272" y="3039"/>
                </a:lnTo>
                <a:lnTo>
                  <a:pt x="3274" y="3029"/>
                </a:lnTo>
                <a:lnTo>
                  <a:pt x="3279" y="3020"/>
                </a:lnTo>
                <a:lnTo>
                  <a:pt x="3287" y="3010"/>
                </a:lnTo>
                <a:close/>
                <a:moveTo>
                  <a:pt x="3548" y="1952"/>
                </a:moveTo>
                <a:lnTo>
                  <a:pt x="3547" y="1952"/>
                </a:lnTo>
                <a:lnTo>
                  <a:pt x="3546" y="1951"/>
                </a:lnTo>
                <a:lnTo>
                  <a:pt x="3547" y="1951"/>
                </a:lnTo>
                <a:lnTo>
                  <a:pt x="3548" y="1951"/>
                </a:lnTo>
                <a:lnTo>
                  <a:pt x="3548" y="1952"/>
                </a:lnTo>
                <a:lnTo>
                  <a:pt x="3548" y="1952"/>
                </a:lnTo>
                <a:close/>
                <a:moveTo>
                  <a:pt x="4055" y="1349"/>
                </a:moveTo>
                <a:lnTo>
                  <a:pt x="4048" y="1362"/>
                </a:lnTo>
                <a:lnTo>
                  <a:pt x="4038" y="1374"/>
                </a:lnTo>
                <a:lnTo>
                  <a:pt x="4029" y="1386"/>
                </a:lnTo>
                <a:lnTo>
                  <a:pt x="4021" y="1395"/>
                </a:lnTo>
                <a:lnTo>
                  <a:pt x="4023" y="1386"/>
                </a:lnTo>
                <a:lnTo>
                  <a:pt x="4026" y="1376"/>
                </a:lnTo>
                <a:lnTo>
                  <a:pt x="4028" y="1369"/>
                </a:lnTo>
                <a:lnTo>
                  <a:pt x="4030" y="1361"/>
                </a:lnTo>
                <a:lnTo>
                  <a:pt x="4037" y="1359"/>
                </a:lnTo>
                <a:lnTo>
                  <a:pt x="4044" y="1357"/>
                </a:lnTo>
                <a:lnTo>
                  <a:pt x="4050" y="1353"/>
                </a:lnTo>
                <a:lnTo>
                  <a:pt x="4055" y="1349"/>
                </a:lnTo>
                <a:close/>
                <a:moveTo>
                  <a:pt x="2333" y="6529"/>
                </a:moveTo>
                <a:lnTo>
                  <a:pt x="2338" y="6533"/>
                </a:lnTo>
                <a:lnTo>
                  <a:pt x="2344" y="6536"/>
                </a:lnTo>
                <a:lnTo>
                  <a:pt x="2351" y="6538"/>
                </a:lnTo>
                <a:lnTo>
                  <a:pt x="2359" y="6539"/>
                </a:lnTo>
                <a:lnTo>
                  <a:pt x="2370" y="6538"/>
                </a:lnTo>
                <a:lnTo>
                  <a:pt x="2381" y="6535"/>
                </a:lnTo>
                <a:lnTo>
                  <a:pt x="2380" y="6543"/>
                </a:lnTo>
                <a:lnTo>
                  <a:pt x="2377" y="6552"/>
                </a:lnTo>
                <a:lnTo>
                  <a:pt x="2376" y="6562"/>
                </a:lnTo>
                <a:lnTo>
                  <a:pt x="2374" y="6573"/>
                </a:lnTo>
                <a:lnTo>
                  <a:pt x="2372" y="6584"/>
                </a:lnTo>
                <a:lnTo>
                  <a:pt x="2370" y="6594"/>
                </a:lnTo>
                <a:lnTo>
                  <a:pt x="2365" y="6590"/>
                </a:lnTo>
                <a:lnTo>
                  <a:pt x="2359" y="6587"/>
                </a:lnTo>
                <a:lnTo>
                  <a:pt x="2352" y="6586"/>
                </a:lnTo>
                <a:lnTo>
                  <a:pt x="2345" y="6585"/>
                </a:lnTo>
                <a:lnTo>
                  <a:pt x="2326" y="6588"/>
                </a:lnTo>
                <a:lnTo>
                  <a:pt x="2310" y="6596"/>
                </a:lnTo>
                <a:lnTo>
                  <a:pt x="2295" y="6608"/>
                </a:lnTo>
                <a:lnTo>
                  <a:pt x="2283" y="6624"/>
                </a:lnTo>
                <a:lnTo>
                  <a:pt x="2289" y="6608"/>
                </a:lnTo>
                <a:lnTo>
                  <a:pt x="2294" y="6593"/>
                </a:lnTo>
                <a:lnTo>
                  <a:pt x="2306" y="6578"/>
                </a:lnTo>
                <a:lnTo>
                  <a:pt x="2316" y="6562"/>
                </a:lnTo>
                <a:lnTo>
                  <a:pt x="2324" y="6546"/>
                </a:lnTo>
                <a:lnTo>
                  <a:pt x="2333" y="6529"/>
                </a:lnTo>
                <a:close/>
                <a:moveTo>
                  <a:pt x="2371" y="6436"/>
                </a:moveTo>
                <a:lnTo>
                  <a:pt x="2375" y="6431"/>
                </a:lnTo>
                <a:lnTo>
                  <a:pt x="2382" y="6427"/>
                </a:lnTo>
                <a:lnTo>
                  <a:pt x="2389" y="6422"/>
                </a:lnTo>
                <a:lnTo>
                  <a:pt x="2396" y="6419"/>
                </a:lnTo>
                <a:lnTo>
                  <a:pt x="2397" y="6430"/>
                </a:lnTo>
                <a:lnTo>
                  <a:pt x="2398" y="6437"/>
                </a:lnTo>
                <a:lnTo>
                  <a:pt x="2395" y="6437"/>
                </a:lnTo>
                <a:lnTo>
                  <a:pt x="2392" y="6437"/>
                </a:lnTo>
                <a:lnTo>
                  <a:pt x="2386" y="6437"/>
                </a:lnTo>
                <a:lnTo>
                  <a:pt x="2380" y="6438"/>
                </a:lnTo>
                <a:lnTo>
                  <a:pt x="2373" y="6440"/>
                </a:lnTo>
                <a:lnTo>
                  <a:pt x="2368" y="6442"/>
                </a:lnTo>
                <a:lnTo>
                  <a:pt x="2369" y="6439"/>
                </a:lnTo>
                <a:lnTo>
                  <a:pt x="2371" y="6436"/>
                </a:lnTo>
                <a:close/>
                <a:moveTo>
                  <a:pt x="2486" y="6098"/>
                </a:moveTo>
                <a:lnTo>
                  <a:pt x="2493" y="6099"/>
                </a:lnTo>
                <a:lnTo>
                  <a:pt x="2500" y="6100"/>
                </a:lnTo>
                <a:lnTo>
                  <a:pt x="2503" y="6100"/>
                </a:lnTo>
                <a:lnTo>
                  <a:pt x="2505" y="6099"/>
                </a:lnTo>
                <a:lnTo>
                  <a:pt x="2503" y="6110"/>
                </a:lnTo>
                <a:lnTo>
                  <a:pt x="2501" y="6120"/>
                </a:lnTo>
                <a:lnTo>
                  <a:pt x="2497" y="6130"/>
                </a:lnTo>
                <a:lnTo>
                  <a:pt x="2494" y="6140"/>
                </a:lnTo>
                <a:lnTo>
                  <a:pt x="2491" y="6139"/>
                </a:lnTo>
                <a:lnTo>
                  <a:pt x="2488" y="6139"/>
                </a:lnTo>
                <a:lnTo>
                  <a:pt x="2481" y="6140"/>
                </a:lnTo>
                <a:lnTo>
                  <a:pt x="2473" y="6141"/>
                </a:lnTo>
                <a:lnTo>
                  <a:pt x="2476" y="6133"/>
                </a:lnTo>
                <a:lnTo>
                  <a:pt x="2479" y="6123"/>
                </a:lnTo>
                <a:lnTo>
                  <a:pt x="2482" y="6111"/>
                </a:lnTo>
                <a:lnTo>
                  <a:pt x="2486" y="6098"/>
                </a:lnTo>
                <a:close/>
                <a:moveTo>
                  <a:pt x="2532" y="5949"/>
                </a:moveTo>
                <a:lnTo>
                  <a:pt x="2539" y="5951"/>
                </a:lnTo>
                <a:lnTo>
                  <a:pt x="2547" y="5952"/>
                </a:lnTo>
                <a:lnTo>
                  <a:pt x="2546" y="5964"/>
                </a:lnTo>
                <a:lnTo>
                  <a:pt x="2544" y="5974"/>
                </a:lnTo>
                <a:lnTo>
                  <a:pt x="2541" y="5982"/>
                </a:lnTo>
                <a:lnTo>
                  <a:pt x="2538" y="5991"/>
                </a:lnTo>
                <a:lnTo>
                  <a:pt x="2537" y="5991"/>
                </a:lnTo>
                <a:lnTo>
                  <a:pt x="2536" y="5990"/>
                </a:lnTo>
                <a:lnTo>
                  <a:pt x="2527" y="5991"/>
                </a:lnTo>
                <a:lnTo>
                  <a:pt x="2518" y="5993"/>
                </a:lnTo>
                <a:lnTo>
                  <a:pt x="2522" y="5983"/>
                </a:lnTo>
                <a:lnTo>
                  <a:pt x="2525" y="5973"/>
                </a:lnTo>
                <a:lnTo>
                  <a:pt x="2528" y="5962"/>
                </a:lnTo>
                <a:lnTo>
                  <a:pt x="2532" y="5949"/>
                </a:lnTo>
                <a:close/>
                <a:moveTo>
                  <a:pt x="3448" y="2487"/>
                </a:moveTo>
                <a:lnTo>
                  <a:pt x="3443" y="2481"/>
                </a:lnTo>
                <a:lnTo>
                  <a:pt x="3440" y="2475"/>
                </a:lnTo>
                <a:lnTo>
                  <a:pt x="3450" y="2432"/>
                </a:lnTo>
                <a:lnTo>
                  <a:pt x="3456" y="2413"/>
                </a:lnTo>
                <a:lnTo>
                  <a:pt x="3462" y="2405"/>
                </a:lnTo>
                <a:lnTo>
                  <a:pt x="3469" y="2399"/>
                </a:lnTo>
                <a:lnTo>
                  <a:pt x="3472" y="2421"/>
                </a:lnTo>
                <a:lnTo>
                  <a:pt x="3469" y="2437"/>
                </a:lnTo>
                <a:lnTo>
                  <a:pt x="3462" y="2457"/>
                </a:lnTo>
                <a:lnTo>
                  <a:pt x="3448" y="2487"/>
                </a:lnTo>
                <a:close/>
                <a:moveTo>
                  <a:pt x="2032" y="7882"/>
                </a:moveTo>
                <a:lnTo>
                  <a:pt x="2031" y="7876"/>
                </a:lnTo>
                <a:lnTo>
                  <a:pt x="2032" y="7873"/>
                </a:lnTo>
                <a:lnTo>
                  <a:pt x="2035" y="7866"/>
                </a:lnTo>
                <a:lnTo>
                  <a:pt x="2042" y="7855"/>
                </a:lnTo>
                <a:lnTo>
                  <a:pt x="2043" y="7863"/>
                </a:lnTo>
                <a:lnTo>
                  <a:pt x="2042" y="7870"/>
                </a:lnTo>
                <a:lnTo>
                  <a:pt x="2038" y="7877"/>
                </a:lnTo>
                <a:lnTo>
                  <a:pt x="2032" y="7882"/>
                </a:lnTo>
                <a:close/>
                <a:moveTo>
                  <a:pt x="2130" y="7384"/>
                </a:moveTo>
                <a:lnTo>
                  <a:pt x="2128" y="7408"/>
                </a:lnTo>
                <a:lnTo>
                  <a:pt x="2121" y="7430"/>
                </a:lnTo>
                <a:lnTo>
                  <a:pt x="2111" y="7453"/>
                </a:lnTo>
                <a:lnTo>
                  <a:pt x="2099" y="7476"/>
                </a:lnTo>
                <a:lnTo>
                  <a:pt x="2101" y="7457"/>
                </a:lnTo>
                <a:lnTo>
                  <a:pt x="2103" y="7439"/>
                </a:lnTo>
                <a:lnTo>
                  <a:pt x="2106" y="7422"/>
                </a:lnTo>
                <a:lnTo>
                  <a:pt x="2110" y="7406"/>
                </a:lnTo>
                <a:lnTo>
                  <a:pt x="2116" y="7401"/>
                </a:lnTo>
                <a:lnTo>
                  <a:pt x="2121" y="7396"/>
                </a:lnTo>
                <a:lnTo>
                  <a:pt x="2126" y="7390"/>
                </a:lnTo>
                <a:lnTo>
                  <a:pt x="2130" y="7384"/>
                </a:lnTo>
                <a:close/>
                <a:moveTo>
                  <a:pt x="2214" y="7033"/>
                </a:moveTo>
                <a:lnTo>
                  <a:pt x="2211" y="7032"/>
                </a:lnTo>
                <a:lnTo>
                  <a:pt x="2208" y="7032"/>
                </a:lnTo>
                <a:lnTo>
                  <a:pt x="2208" y="7028"/>
                </a:lnTo>
                <a:lnTo>
                  <a:pt x="2209" y="7025"/>
                </a:lnTo>
                <a:lnTo>
                  <a:pt x="2212" y="7026"/>
                </a:lnTo>
                <a:lnTo>
                  <a:pt x="2214" y="7027"/>
                </a:lnTo>
                <a:lnTo>
                  <a:pt x="2215" y="7028"/>
                </a:lnTo>
                <a:lnTo>
                  <a:pt x="2214" y="7033"/>
                </a:lnTo>
                <a:close/>
                <a:moveTo>
                  <a:pt x="2237" y="6872"/>
                </a:moveTo>
                <a:lnTo>
                  <a:pt x="2238" y="6858"/>
                </a:lnTo>
                <a:lnTo>
                  <a:pt x="2238" y="6845"/>
                </a:lnTo>
                <a:lnTo>
                  <a:pt x="2239" y="6832"/>
                </a:lnTo>
                <a:lnTo>
                  <a:pt x="2239" y="6822"/>
                </a:lnTo>
                <a:lnTo>
                  <a:pt x="2244" y="6826"/>
                </a:lnTo>
                <a:lnTo>
                  <a:pt x="2250" y="6829"/>
                </a:lnTo>
                <a:lnTo>
                  <a:pt x="2257" y="6831"/>
                </a:lnTo>
                <a:lnTo>
                  <a:pt x="2265" y="6832"/>
                </a:lnTo>
                <a:lnTo>
                  <a:pt x="2272" y="6831"/>
                </a:lnTo>
                <a:lnTo>
                  <a:pt x="2278" y="6830"/>
                </a:lnTo>
                <a:lnTo>
                  <a:pt x="2285" y="6828"/>
                </a:lnTo>
                <a:lnTo>
                  <a:pt x="2292" y="6825"/>
                </a:lnTo>
                <a:lnTo>
                  <a:pt x="2288" y="6833"/>
                </a:lnTo>
                <a:lnTo>
                  <a:pt x="2280" y="6845"/>
                </a:lnTo>
                <a:lnTo>
                  <a:pt x="2268" y="6861"/>
                </a:lnTo>
                <a:lnTo>
                  <a:pt x="2251" y="6882"/>
                </a:lnTo>
                <a:lnTo>
                  <a:pt x="2250" y="6882"/>
                </a:lnTo>
                <a:lnTo>
                  <a:pt x="2249" y="6882"/>
                </a:lnTo>
                <a:lnTo>
                  <a:pt x="2245" y="6882"/>
                </a:lnTo>
                <a:lnTo>
                  <a:pt x="2242" y="6883"/>
                </a:lnTo>
                <a:lnTo>
                  <a:pt x="2238" y="6877"/>
                </a:lnTo>
                <a:lnTo>
                  <a:pt x="2237" y="6872"/>
                </a:lnTo>
                <a:close/>
                <a:moveTo>
                  <a:pt x="3556" y="2464"/>
                </a:moveTo>
                <a:lnTo>
                  <a:pt x="3555" y="2470"/>
                </a:lnTo>
                <a:lnTo>
                  <a:pt x="3553" y="2479"/>
                </a:lnTo>
                <a:lnTo>
                  <a:pt x="3550" y="2473"/>
                </a:lnTo>
                <a:lnTo>
                  <a:pt x="3546" y="2468"/>
                </a:lnTo>
                <a:lnTo>
                  <a:pt x="3541" y="2464"/>
                </a:lnTo>
                <a:lnTo>
                  <a:pt x="3535" y="2462"/>
                </a:lnTo>
                <a:lnTo>
                  <a:pt x="3535" y="2461"/>
                </a:lnTo>
                <a:lnTo>
                  <a:pt x="3535" y="2460"/>
                </a:lnTo>
                <a:lnTo>
                  <a:pt x="3544" y="2446"/>
                </a:lnTo>
                <a:lnTo>
                  <a:pt x="3551" y="2447"/>
                </a:lnTo>
                <a:lnTo>
                  <a:pt x="3555" y="2456"/>
                </a:lnTo>
                <a:lnTo>
                  <a:pt x="3556" y="2464"/>
                </a:lnTo>
                <a:close/>
                <a:moveTo>
                  <a:pt x="3620" y="2242"/>
                </a:moveTo>
                <a:lnTo>
                  <a:pt x="3612" y="2264"/>
                </a:lnTo>
                <a:lnTo>
                  <a:pt x="3606" y="2278"/>
                </a:lnTo>
                <a:lnTo>
                  <a:pt x="3598" y="2281"/>
                </a:lnTo>
                <a:lnTo>
                  <a:pt x="3589" y="2273"/>
                </a:lnTo>
                <a:lnTo>
                  <a:pt x="3588" y="2269"/>
                </a:lnTo>
                <a:lnTo>
                  <a:pt x="3588" y="2263"/>
                </a:lnTo>
                <a:lnTo>
                  <a:pt x="3589" y="2258"/>
                </a:lnTo>
                <a:lnTo>
                  <a:pt x="3590" y="2252"/>
                </a:lnTo>
                <a:lnTo>
                  <a:pt x="3598" y="2251"/>
                </a:lnTo>
                <a:lnTo>
                  <a:pt x="3605" y="2249"/>
                </a:lnTo>
                <a:lnTo>
                  <a:pt x="3612" y="2246"/>
                </a:lnTo>
                <a:lnTo>
                  <a:pt x="3620" y="2242"/>
                </a:lnTo>
                <a:close/>
                <a:moveTo>
                  <a:pt x="3637" y="2166"/>
                </a:moveTo>
                <a:lnTo>
                  <a:pt x="3636" y="2169"/>
                </a:lnTo>
                <a:lnTo>
                  <a:pt x="3636" y="2173"/>
                </a:lnTo>
                <a:lnTo>
                  <a:pt x="3629" y="2168"/>
                </a:lnTo>
                <a:lnTo>
                  <a:pt x="3621" y="2166"/>
                </a:lnTo>
                <a:lnTo>
                  <a:pt x="3625" y="2156"/>
                </a:lnTo>
                <a:lnTo>
                  <a:pt x="3629" y="2146"/>
                </a:lnTo>
                <a:lnTo>
                  <a:pt x="3632" y="2152"/>
                </a:lnTo>
                <a:lnTo>
                  <a:pt x="3635" y="2158"/>
                </a:lnTo>
                <a:lnTo>
                  <a:pt x="3637" y="2162"/>
                </a:lnTo>
                <a:lnTo>
                  <a:pt x="3637" y="2166"/>
                </a:lnTo>
                <a:close/>
                <a:moveTo>
                  <a:pt x="3781" y="1738"/>
                </a:moveTo>
                <a:lnTo>
                  <a:pt x="3778" y="1734"/>
                </a:lnTo>
                <a:lnTo>
                  <a:pt x="3773" y="1731"/>
                </a:lnTo>
                <a:lnTo>
                  <a:pt x="3768" y="1729"/>
                </a:lnTo>
                <a:lnTo>
                  <a:pt x="3763" y="1728"/>
                </a:lnTo>
                <a:lnTo>
                  <a:pt x="3770" y="1722"/>
                </a:lnTo>
                <a:lnTo>
                  <a:pt x="3776" y="1723"/>
                </a:lnTo>
                <a:lnTo>
                  <a:pt x="3780" y="1728"/>
                </a:lnTo>
                <a:lnTo>
                  <a:pt x="3781" y="1738"/>
                </a:lnTo>
                <a:close/>
                <a:moveTo>
                  <a:pt x="3880" y="1683"/>
                </a:moveTo>
                <a:lnTo>
                  <a:pt x="3880" y="1698"/>
                </a:lnTo>
                <a:lnTo>
                  <a:pt x="3878" y="1713"/>
                </a:lnTo>
                <a:lnTo>
                  <a:pt x="3873" y="1727"/>
                </a:lnTo>
                <a:lnTo>
                  <a:pt x="3869" y="1740"/>
                </a:lnTo>
                <a:lnTo>
                  <a:pt x="3863" y="1746"/>
                </a:lnTo>
                <a:lnTo>
                  <a:pt x="3857" y="1753"/>
                </a:lnTo>
                <a:lnTo>
                  <a:pt x="3853" y="1760"/>
                </a:lnTo>
                <a:lnTo>
                  <a:pt x="3849" y="1767"/>
                </a:lnTo>
                <a:lnTo>
                  <a:pt x="3848" y="1773"/>
                </a:lnTo>
                <a:lnTo>
                  <a:pt x="3847" y="1779"/>
                </a:lnTo>
                <a:lnTo>
                  <a:pt x="3847" y="1784"/>
                </a:lnTo>
                <a:lnTo>
                  <a:pt x="3848" y="1789"/>
                </a:lnTo>
                <a:lnTo>
                  <a:pt x="3837" y="1805"/>
                </a:lnTo>
                <a:lnTo>
                  <a:pt x="3827" y="1819"/>
                </a:lnTo>
                <a:lnTo>
                  <a:pt x="3816" y="1834"/>
                </a:lnTo>
                <a:lnTo>
                  <a:pt x="3805" y="1849"/>
                </a:lnTo>
                <a:lnTo>
                  <a:pt x="3798" y="1848"/>
                </a:lnTo>
                <a:lnTo>
                  <a:pt x="3793" y="1843"/>
                </a:lnTo>
                <a:lnTo>
                  <a:pt x="3789" y="1837"/>
                </a:lnTo>
                <a:lnTo>
                  <a:pt x="3787" y="1832"/>
                </a:lnTo>
                <a:lnTo>
                  <a:pt x="3792" y="1802"/>
                </a:lnTo>
                <a:lnTo>
                  <a:pt x="3799" y="1772"/>
                </a:lnTo>
                <a:lnTo>
                  <a:pt x="3809" y="1743"/>
                </a:lnTo>
                <a:lnTo>
                  <a:pt x="3822" y="1717"/>
                </a:lnTo>
                <a:lnTo>
                  <a:pt x="3841" y="1683"/>
                </a:lnTo>
                <a:lnTo>
                  <a:pt x="3857" y="1647"/>
                </a:lnTo>
                <a:lnTo>
                  <a:pt x="3871" y="1609"/>
                </a:lnTo>
                <a:lnTo>
                  <a:pt x="3887" y="1570"/>
                </a:lnTo>
                <a:lnTo>
                  <a:pt x="3895" y="1601"/>
                </a:lnTo>
                <a:lnTo>
                  <a:pt x="3890" y="1630"/>
                </a:lnTo>
                <a:lnTo>
                  <a:pt x="3882" y="1657"/>
                </a:lnTo>
                <a:lnTo>
                  <a:pt x="3880" y="1683"/>
                </a:lnTo>
                <a:close/>
                <a:moveTo>
                  <a:pt x="3935" y="1751"/>
                </a:moveTo>
                <a:lnTo>
                  <a:pt x="3934" y="1745"/>
                </a:lnTo>
                <a:lnTo>
                  <a:pt x="3932" y="1739"/>
                </a:lnTo>
                <a:lnTo>
                  <a:pt x="3928" y="1734"/>
                </a:lnTo>
                <a:lnTo>
                  <a:pt x="3924" y="1730"/>
                </a:lnTo>
                <a:lnTo>
                  <a:pt x="3928" y="1725"/>
                </a:lnTo>
                <a:lnTo>
                  <a:pt x="3932" y="1721"/>
                </a:lnTo>
                <a:lnTo>
                  <a:pt x="3937" y="1728"/>
                </a:lnTo>
                <a:lnTo>
                  <a:pt x="3939" y="1733"/>
                </a:lnTo>
                <a:lnTo>
                  <a:pt x="3938" y="1742"/>
                </a:lnTo>
                <a:lnTo>
                  <a:pt x="3935" y="1751"/>
                </a:lnTo>
                <a:close/>
                <a:moveTo>
                  <a:pt x="3379" y="3537"/>
                </a:moveTo>
                <a:lnTo>
                  <a:pt x="3381" y="3528"/>
                </a:lnTo>
                <a:lnTo>
                  <a:pt x="3381" y="3519"/>
                </a:lnTo>
                <a:lnTo>
                  <a:pt x="3380" y="3511"/>
                </a:lnTo>
                <a:lnTo>
                  <a:pt x="3378" y="3503"/>
                </a:lnTo>
                <a:lnTo>
                  <a:pt x="3384" y="3485"/>
                </a:lnTo>
                <a:lnTo>
                  <a:pt x="3390" y="3466"/>
                </a:lnTo>
                <a:lnTo>
                  <a:pt x="3397" y="3448"/>
                </a:lnTo>
                <a:lnTo>
                  <a:pt x="3403" y="3429"/>
                </a:lnTo>
                <a:lnTo>
                  <a:pt x="3403" y="3464"/>
                </a:lnTo>
                <a:lnTo>
                  <a:pt x="3391" y="3518"/>
                </a:lnTo>
                <a:lnTo>
                  <a:pt x="3374" y="3582"/>
                </a:lnTo>
                <a:lnTo>
                  <a:pt x="3361" y="3642"/>
                </a:lnTo>
                <a:lnTo>
                  <a:pt x="3345" y="3699"/>
                </a:lnTo>
                <a:lnTo>
                  <a:pt x="3323" y="3759"/>
                </a:lnTo>
                <a:lnTo>
                  <a:pt x="3303" y="3817"/>
                </a:lnTo>
                <a:lnTo>
                  <a:pt x="3293" y="3863"/>
                </a:lnTo>
                <a:lnTo>
                  <a:pt x="3286" y="3910"/>
                </a:lnTo>
                <a:lnTo>
                  <a:pt x="3272" y="3955"/>
                </a:lnTo>
                <a:lnTo>
                  <a:pt x="3257" y="3999"/>
                </a:lnTo>
                <a:lnTo>
                  <a:pt x="3243" y="4044"/>
                </a:lnTo>
                <a:lnTo>
                  <a:pt x="3240" y="4050"/>
                </a:lnTo>
                <a:lnTo>
                  <a:pt x="3232" y="4057"/>
                </a:lnTo>
                <a:lnTo>
                  <a:pt x="3223" y="4065"/>
                </a:lnTo>
                <a:lnTo>
                  <a:pt x="3211" y="4076"/>
                </a:lnTo>
                <a:lnTo>
                  <a:pt x="3216" y="4055"/>
                </a:lnTo>
                <a:lnTo>
                  <a:pt x="3221" y="4033"/>
                </a:lnTo>
                <a:lnTo>
                  <a:pt x="3227" y="4012"/>
                </a:lnTo>
                <a:lnTo>
                  <a:pt x="3232" y="3990"/>
                </a:lnTo>
                <a:lnTo>
                  <a:pt x="3236" y="3985"/>
                </a:lnTo>
                <a:lnTo>
                  <a:pt x="3238" y="3980"/>
                </a:lnTo>
                <a:lnTo>
                  <a:pt x="3239" y="3971"/>
                </a:lnTo>
                <a:lnTo>
                  <a:pt x="3240" y="3963"/>
                </a:lnTo>
                <a:lnTo>
                  <a:pt x="3247" y="3937"/>
                </a:lnTo>
                <a:lnTo>
                  <a:pt x="3253" y="3912"/>
                </a:lnTo>
                <a:lnTo>
                  <a:pt x="3260" y="3886"/>
                </a:lnTo>
                <a:lnTo>
                  <a:pt x="3267" y="3862"/>
                </a:lnTo>
                <a:lnTo>
                  <a:pt x="3272" y="3855"/>
                </a:lnTo>
                <a:lnTo>
                  <a:pt x="3277" y="3847"/>
                </a:lnTo>
                <a:lnTo>
                  <a:pt x="3282" y="3840"/>
                </a:lnTo>
                <a:lnTo>
                  <a:pt x="3285" y="3832"/>
                </a:lnTo>
                <a:lnTo>
                  <a:pt x="3287" y="3823"/>
                </a:lnTo>
                <a:lnTo>
                  <a:pt x="3288" y="3815"/>
                </a:lnTo>
                <a:lnTo>
                  <a:pt x="3287" y="3806"/>
                </a:lnTo>
                <a:lnTo>
                  <a:pt x="3285" y="3799"/>
                </a:lnTo>
                <a:lnTo>
                  <a:pt x="3290" y="3780"/>
                </a:lnTo>
                <a:lnTo>
                  <a:pt x="3296" y="3759"/>
                </a:lnTo>
                <a:lnTo>
                  <a:pt x="3301" y="3740"/>
                </a:lnTo>
                <a:lnTo>
                  <a:pt x="3307" y="3720"/>
                </a:lnTo>
                <a:lnTo>
                  <a:pt x="3315" y="3712"/>
                </a:lnTo>
                <a:lnTo>
                  <a:pt x="3321" y="3704"/>
                </a:lnTo>
                <a:lnTo>
                  <a:pt x="3327" y="3694"/>
                </a:lnTo>
                <a:lnTo>
                  <a:pt x="3332" y="3685"/>
                </a:lnTo>
                <a:lnTo>
                  <a:pt x="3334" y="3675"/>
                </a:lnTo>
                <a:lnTo>
                  <a:pt x="3334" y="3664"/>
                </a:lnTo>
                <a:lnTo>
                  <a:pt x="3333" y="3656"/>
                </a:lnTo>
                <a:lnTo>
                  <a:pt x="3330" y="3648"/>
                </a:lnTo>
                <a:lnTo>
                  <a:pt x="3336" y="3630"/>
                </a:lnTo>
                <a:lnTo>
                  <a:pt x="3341" y="3610"/>
                </a:lnTo>
                <a:lnTo>
                  <a:pt x="3347" y="3592"/>
                </a:lnTo>
                <a:lnTo>
                  <a:pt x="3353" y="3574"/>
                </a:lnTo>
                <a:lnTo>
                  <a:pt x="3361" y="3565"/>
                </a:lnTo>
                <a:lnTo>
                  <a:pt x="3368" y="3557"/>
                </a:lnTo>
                <a:lnTo>
                  <a:pt x="3374" y="3547"/>
                </a:lnTo>
                <a:lnTo>
                  <a:pt x="3379" y="3537"/>
                </a:lnTo>
                <a:close/>
                <a:moveTo>
                  <a:pt x="3701" y="2225"/>
                </a:moveTo>
                <a:lnTo>
                  <a:pt x="3699" y="2238"/>
                </a:lnTo>
                <a:lnTo>
                  <a:pt x="3694" y="2248"/>
                </a:lnTo>
                <a:lnTo>
                  <a:pt x="3689" y="2255"/>
                </a:lnTo>
                <a:lnTo>
                  <a:pt x="3685" y="2257"/>
                </a:lnTo>
                <a:lnTo>
                  <a:pt x="3683" y="2254"/>
                </a:lnTo>
                <a:lnTo>
                  <a:pt x="3680" y="2250"/>
                </a:lnTo>
                <a:lnTo>
                  <a:pt x="3678" y="2247"/>
                </a:lnTo>
                <a:lnTo>
                  <a:pt x="3677" y="2244"/>
                </a:lnTo>
                <a:lnTo>
                  <a:pt x="3679" y="2233"/>
                </a:lnTo>
                <a:lnTo>
                  <a:pt x="3682" y="2224"/>
                </a:lnTo>
                <a:lnTo>
                  <a:pt x="3687" y="2214"/>
                </a:lnTo>
                <a:lnTo>
                  <a:pt x="3695" y="2207"/>
                </a:lnTo>
                <a:lnTo>
                  <a:pt x="3698" y="2211"/>
                </a:lnTo>
                <a:lnTo>
                  <a:pt x="3700" y="2215"/>
                </a:lnTo>
                <a:lnTo>
                  <a:pt x="3701" y="2220"/>
                </a:lnTo>
                <a:lnTo>
                  <a:pt x="3701" y="2224"/>
                </a:lnTo>
                <a:lnTo>
                  <a:pt x="3701" y="2225"/>
                </a:lnTo>
                <a:lnTo>
                  <a:pt x="3701" y="2225"/>
                </a:lnTo>
                <a:close/>
                <a:moveTo>
                  <a:pt x="3785" y="1919"/>
                </a:moveTo>
                <a:lnTo>
                  <a:pt x="3780" y="1924"/>
                </a:lnTo>
                <a:lnTo>
                  <a:pt x="3775" y="1929"/>
                </a:lnTo>
                <a:lnTo>
                  <a:pt x="3778" y="1920"/>
                </a:lnTo>
                <a:lnTo>
                  <a:pt x="3780" y="1917"/>
                </a:lnTo>
                <a:lnTo>
                  <a:pt x="3782" y="1917"/>
                </a:lnTo>
                <a:lnTo>
                  <a:pt x="3785" y="1919"/>
                </a:lnTo>
                <a:close/>
                <a:moveTo>
                  <a:pt x="3772" y="1936"/>
                </a:moveTo>
                <a:lnTo>
                  <a:pt x="3772" y="1936"/>
                </a:lnTo>
                <a:lnTo>
                  <a:pt x="3772" y="1935"/>
                </a:lnTo>
                <a:lnTo>
                  <a:pt x="3772" y="1936"/>
                </a:lnTo>
                <a:lnTo>
                  <a:pt x="3772" y="1936"/>
                </a:lnTo>
                <a:close/>
                <a:moveTo>
                  <a:pt x="3605" y="2811"/>
                </a:moveTo>
                <a:lnTo>
                  <a:pt x="3605" y="2829"/>
                </a:lnTo>
                <a:lnTo>
                  <a:pt x="3601" y="2847"/>
                </a:lnTo>
                <a:lnTo>
                  <a:pt x="3589" y="2868"/>
                </a:lnTo>
                <a:lnTo>
                  <a:pt x="3570" y="2898"/>
                </a:lnTo>
                <a:lnTo>
                  <a:pt x="3573" y="2878"/>
                </a:lnTo>
                <a:lnTo>
                  <a:pt x="3575" y="2862"/>
                </a:lnTo>
                <a:lnTo>
                  <a:pt x="3577" y="2849"/>
                </a:lnTo>
                <a:lnTo>
                  <a:pt x="3579" y="2839"/>
                </a:lnTo>
                <a:lnTo>
                  <a:pt x="3586" y="2834"/>
                </a:lnTo>
                <a:lnTo>
                  <a:pt x="3593" y="2827"/>
                </a:lnTo>
                <a:lnTo>
                  <a:pt x="3600" y="2819"/>
                </a:lnTo>
                <a:lnTo>
                  <a:pt x="3605" y="2811"/>
                </a:lnTo>
                <a:close/>
                <a:moveTo>
                  <a:pt x="3635" y="2683"/>
                </a:move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close/>
                <a:moveTo>
                  <a:pt x="3679" y="2545"/>
                </a:moveTo>
                <a:lnTo>
                  <a:pt x="3679" y="2571"/>
                </a:lnTo>
                <a:lnTo>
                  <a:pt x="3676" y="2594"/>
                </a:lnTo>
                <a:lnTo>
                  <a:pt x="3670" y="2616"/>
                </a:lnTo>
                <a:lnTo>
                  <a:pt x="3658" y="2641"/>
                </a:lnTo>
                <a:lnTo>
                  <a:pt x="3658" y="2631"/>
                </a:lnTo>
                <a:lnTo>
                  <a:pt x="3656" y="2623"/>
                </a:lnTo>
                <a:lnTo>
                  <a:pt x="3652" y="2616"/>
                </a:lnTo>
                <a:lnTo>
                  <a:pt x="3646" y="2610"/>
                </a:lnTo>
                <a:lnTo>
                  <a:pt x="3651" y="2594"/>
                </a:lnTo>
                <a:lnTo>
                  <a:pt x="3658" y="2578"/>
                </a:lnTo>
                <a:lnTo>
                  <a:pt x="3668" y="2562"/>
                </a:lnTo>
                <a:lnTo>
                  <a:pt x="3679" y="2545"/>
                </a:lnTo>
                <a:close/>
                <a:moveTo>
                  <a:pt x="3785" y="2228"/>
                </a:moveTo>
                <a:lnTo>
                  <a:pt x="3779" y="2260"/>
                </a:lnTo>
                <a:lnTo>
                  <a:pt x="3773" y="2280"/>
                </a:lnTo>
                <a:lnTo>
                  <a:pt x="3767" y="2303"/>
                </a:lnTo>
                <a:lnTo>
                  <a:pt x="3758" y="2349"/>
                </a:lnTo>
                <a:lnTo>
                  <a:pt x="3757" y="2352"/>
                </a:lnTo>
                <a:lnTo>
                  <a:pt x="3754" y="2354"/>
                </a:lnTo>
                <a:lnTo>
                  <a:pt x="3752" y="2356"/>
                </a:lnTo>
                <a:lnTo>
                  <a:pt x="3749" y="2356"/>
                </a:lnTo>
                <a:lnTo>
                  <a:pt x="3751" y="2346"/>
                </a:lnTo>
                <a:lnTo>
                  <a:pt x="3750" y="2336"/>
                </a:lnTo>
                <a:lnTo>
                  <a:pt x="3747" y="2327"/>
                </a:lnTo>
                <a:lnTo>
                  <a:pt x="3742" y="2320"/>
                </a:lnTo>
                <a:lnTo>
                  <a:pt x="3746" y="2302"/>
                </a:lnTo>
                <a:lnTo>
                  <a:pt x="3749" y="2285"/>
                </a:lnTo>
                <a:lnTo>
                  <a:pt x="3752" y="2268"/>
                </a:lnTo>
                <a:lnTo>
                  <a:pt x="3757" y="2250"/>
                </a:lnTo>
                <a:lnTo>
                  <a:pt x="3765" y="2246"/>
                </a:lnTo>
                <a:lnTo>
                  <a:pt x="3772" y="2241"/>
                </a:lnTo>
                <a:lnTo>
                  <a:pt x="3779" y="2235"/>
                </a:lnTo>
                <a:lnTo>
                  <a:pt x="3785" y="2228"/>
                </a:lnTo>
                <a:close/>
                <a:moveTo>
                  <a:pt x="3799" y="2103"/>
                </a:moveTo>
                <a:lnTo>
                  <a:pt x="3792" y="2112"/>
                </a:lnTo>
                <a:lnTo>
                  <a:pt x="3784" y="2121"/>
                </a:lnTo>
                <a:lnTo>
                  <a:pt x="3786" y="2113"/>
                </a:lnTo>
                <a:lnTo>
                  <a:pt x="3787" y="2106"/>
                </a:lnTo>
                <a:lnTo>
                  <a:pt x="3793" y="2105"/>
                </a:lnTo>
                <a:lnTo>
                  <a:pt x="3799" y="2103"/>
                </a:lnTo>
                <a:close/>
                <a:moveTo>
                  <a:pt x="2929" y="4802"/>
                </a:moveTo>
                <a:lnTo>
                  <a:pt x="2927" y="4799"/>
                </a:lnTo>
                <a:lnTo>
                  <a:pt x="2926" y="4798"/>
                </a:lnTo>
                <a:lnTo>
                  <a:pt x="2927" y="4796"/>
                </a:lnTo>
                <a:lnTo>
                  <a:pt x="2930" y="4791"/>
                </a:lnTo>
                <a:lnTo>
                  <a:pt x="2932" y="4793"/>
                </a:lnTo>
                <a:lnTo>
                  <a:pt x="2933" y="4795"/>
                </a:lnTo>
                <a:lnTo>
                  <a:pt x="2932" y="4797"/>
                </a:lnTo>
                <a:lnTo>
                  <a:pt x="2929" y="4802"/>
                </a:lnTo>
                <a:close/>
                <a:moveTo>
                  <a:pt x="3007" y="4761"/>
                </a:moveTo>
                <a:lnTo>
                  <a:pt x="3004" y="4760"/>
                </a:lnTo>
                <a:lnTo>
                  <a:pt x="3002" y="4757"/>
                </a:lnTo>
                <a:lnTo>
                  <a:pt x="3002" y="4753"/>
                </a:lnTo>
                <a:lnTo>
                  <a:pt x="3005" y="4748"/>
                </a:lnTo>
                <a:lnTo>
                  <a:pt x="3008" y="4746"/>
                </a:lnTo>
                <a:lnTo>
                  <a:pt x="3012" y="4745"/>
                </a:lnTo>
                <a:lnTo>
                  <a:pt x="3012" y="4749"/>
                </a:lnTo>
                <a:lnTo>
                  <a:pt x="3013" y="4754"/>
                </a:lnTo>
                <a:lnTo>
                  <a:pt x="3010" y="4758"/>
                </a:lnTo>
                <a:lnTo>
                  <a:pt x="3007" y="4761"/>
                </a:lnTo>
                <a:close/>
                <a:moveTo>
                  <a:pt x="3474" y="3220"/>
                </a:moveTo>
                <a:lnTo>
                  <a:pt x="3473" y="3217"/>
                </a:lnTo>
                <a:lnTo>
                  <a:pt x="3472" y="3214"/>
                </a:lnTo>
                <a:lnTo>
                  <a:pt x="3474" y="3196"/>
                </a:lnTo>
                <a:lnTo>
                  <a:pt x="3476" y="3184"/>
                </a:lnTo>
                <a:lnTo>
                  <a:pt x="3479" y="3177"/>
                </a:lnTo>
                <a:lnTo>
                  <a:pt x="3483" y="3174"/>
                </a:lnTo>
                <a:lnTo>
                  <a:pt x="3490" y="3178"/>
                </a:lnTo>
                <a:lnTo>
                  <a:pt x="3488" y="3189"/>
                </a:lnTo>
                <a:lnTo>
                  <a:pt x="3482" y="3205"/>
                </a:lnTo>
                <a:lnTo>
                  <a:pt x="3474" y="3220"/>
                </a:lnTo>
                <a:close/>
                <a:moveTo>
                  <a:pt x="2908" y="5080"/>
                </a:moveTo>
                <a:lnTo>
                  <a:pt x="2912" y="5098"/>
                </a:lnTo>
                <a:lnTo>
                  <a:pt x="2911" y="5114"/>
                </a:lnTo>
                <a:lnTo>
                  <a:pt x="2904" y="5130"/>
                </a:lnTo>
                <a:lnTo>
                  <a:pt x="2888" y="5142"/>
                </a:lnTo>
                <a:lnTo>
                  <a:pt x="2885" y="5125"/>
                </a:lnTo>
                <a:lnTo>
                  <a:pt x="2886" y="5107"/>
                </a:lnTo>
                <a:lnTo>
                  <a:pt x="2893" y="5093"/>
                </a:lnTo>
                <a:lnTo>
                  <a:pt x="2908" y="5080"/>
                </a:lnTo>
                <a:close/>
                <a:moveTo>
                  <a:pt x="2838" y="5304"/>
                </a:moveTo>
                <a:lnTo>
                  <a:pt x="2841" y="5324"/>
                </a:lnTo>
                <a:lnTo>
                  <a:pt x="2840" y="5340"/>
                </a:lnTo>
                <a:lnTo>
                  <a:pt x="2833" y="5356"/>
                </a:lnTo>
                <a:lnTo>
                  <a:pt x="2823" y="5368"/>
                </a:lnTo>
                <a:lnTo>
                  <a:pt x="2818" y="5372"/>
                </a:lnTo>
                <a:lnTo>
                  <a:pt x="2811" y="5374"/>
                </a:lnTo>
                <a:lnTo>
                  <a:pt x="2803" y="5375"/>
                </a:lnTo>
                <a:lnTo>
                  <a:pt x="2796" y="5377"/>
                </a:lnTo>
                <a:lnTo>
                  <a:pt x="2796" y="5353"/>
                </a:lnTo>
                <a:lnTo>
                  <a:pt x="2801" y="5332"/>
                </a:lnTo>
                <a:lnTo>
                  <a:pt x="2816" y="5316"/>
                </a:lnTo>
                <a:lnTo>
                  <a:pt x="2838" y="5304"/>
                </a:lnTo>
                <a:close/>
                <a:moveTo>
                  <a:pt x="3830" y="1958"/>
                </a:moveTo>
                <a:lnTo>
                  <a:pt x="3839" y="1957"/>
                </a:lnTo>
                <a:lnTo>
                  <a:pt x="3848" y="1955"/>
                </a:lnTo>
                <a:lnTo>
                  <a:pt x="3857" y="1951"/>
                </a:lnTo>
                <a:lnTo>
                  <a:pt x="3865" y="1946"/>
                </a:lnTo>
                <a:lnTo>
                  <a:pt x="3860" y="1961"/>
                </a:lnTo>
                <a:lnTo>
                  <a:pt x="3854" y="1979"/>
                </a:lnTo>
                <a:lnTo>
                  <a:pt x="3846" y="1999"/>
                </a:lnTo>
                <a:lnTo>
                  <a:pt x="3839" y="2020"/>
                </a:lnTo>
                <a:lnTo>
                  <a:pt x="3835" y="2017"/>
                </a:lnTo>
                <a:lnTo>
                  <a:pt x="3833" y="2012"/>
                </a:lnTo>
                <a:lnTo>
                  <a:pt x="3831" y="1996"/>
                </a:lnTo>
                <a:lnTo>
                  <a:pt x="3826" y="1957"/>
                </a:lnTo>
                <a:lnTo>
                  <a:pt x="3828" y="1958"/>
                </a:lnTo>
                <a:lnTo>
                  <a:pt x="3830" y="1958"/>
                </a:lnTo>
                <a:close/>
                <a:moveTo>
                  <a:pt x="3010" y="4514"/>
                </a:moveTo>
                <a:lnTo>
                  <a:pt x="3007" y="4514"/>
                </a:lnTo>
                <a:lnTo>
                  <a:pt x="3004" y="4515"/>
                </a:lnTo>
                <a:lnTo>
                  <a:pt x="3007" y="4504"/>
                </a:lnTo>
                <a:lnTo>
                  <a:pt x="3010" y="4495"/>
                </a:lnTo>
                <a:lnTo>
                  <a:pt x="3013" y="4486"/>
                </a:lnTo>
                <a:lnTo>
                  <a:pt x="3016" y="4478"/>
                </a:lnTo>
                <a:lnTo>
                  <a:pt x="3017" y="4478"/>
                </a:lnTo>
                <a:lnTo>
                  <a:pt x="3019" y="4478"/>
                </a:lnTo>
                <a:lnTo>
                  <a:pt x="3022" y="4487"/>
                </a:lnTo>
                <a:lnTo>
                  <a:pt x="3022" y="4496"/>
                </a:lnTo>
                <a:lnTo>
                  <a:pt x="3022" y="4505"/>
                </a:lnTo>
                <a:lnTo>
                  <a:pt x="3020" y="4515"/>
                </a:lnTo>
                <a:lnTo>
                  <a:pt x="3015" y="4514"/>
                </a:lnTo>
                <a:lnTo>
                  <a:pt x="3010" y="4514"/>
                </a:lnTo>
                <a:close/>
                <a:moveTo>
                  <a:pt x="2262" y="7136"/>
                </a:moveTo>
                <a:lnTo>
                  <a:pt x="2260" y="7124"/>
                </a:lnTo>
                <a:lnTo>
                  <a:pt x="2260" y="7117"/>
                </a:lnTo>
                <a:lnTo>
                  <a:pt x="2264" y="7107"/>
                </a:lnTo>
                <a:lnTo>
                  <a:pt x="2273" y="7087"/>
                </a:lnTo>
                <a:lnTo>
                  <a:pt x="2274" y="7101"/>
                </a:lnTo>
                <a:lnTo>
                  <a:pt x="2273" y="7113"/>
                </a:lnTo>
                <a:lnTo>
                  <a:pt x="2269" y="7126"/>
                </a:lnTo>
                <a:lnTo>
                  <a:pt x="2262" y="7136"/>
                </a:lnTo>
                <a:close/>
                <a:moveTo>
                  <a:pt x="3862" y="1849"/>
                </a:moveTo>
                <a:lnTo>
                  <a:pt x="3868" y="1839"/>
                </a:lnTo>
                <a:lnTo>
                  <a:pt x="3872" y="1829"/>
                </a:lnTo>
                <a:lnTo>
                  <a:pt x="3877" y="1819"/>
                </a:lnTo>
                <a:lnTo>
                  <a:pt x="3882" y="1809"/>
                </a:lnTo>
                <a:lnTo>
                  <a:pt x="3890" y="1807"/>
                </a:lnTo>
                <a:lnTo>
                  <a:pt x="3898" y="1804"/>
                </a:lnTo>
                <a:lnTo>
                  <a:pt x="3907" y="1800"/>
                </a:lnTo>
                <a:lnTo>
                  <a:pt x="3914" y="1794"/>
                </a:lnTo>
                <a:lnTo>
                  <a:pt x="3911" y="1802"/>
                </a:lnTo>
                <a:lnTo>
                  <a:pt x="3908" y="1808"/>
                </a:lnTo>
                <a:lnTo>
                  <a:pt x="3906" y="1815"/>
                </a:lnTo>
                <a:lnTo>
                  <a:pt x="3904" y="1823"/>
                </a:lnTo>
                <a:lnTo>
                  <a:pt x="3902" y="1834"/>
                </a:lnTo>
                <a:lnTo>
                  <a:pt x="3898" y="1847"/>
                </a:lnTo>
                <a:lnTo>
                  <a:pt x="3893" y="1863"/>
                </a:lnTo>
                <a:lnTo>
                  <a:pt x="3885" y="1885"/>
                </a:lnTo>
                <a:lnTo>
                  <a:pt x="3881" y="1879"/>
                </a:lnTo>
                <a:lnTo>
                  <a:pt x="3875" y="1875"/>
                </a:lnTo>
                <a:lnTo>
                  <a:pt x="3867" y="1872"/>
                </a:lnTo>
                <a:lnTo>
                  <a:pt x="3859" y="1871"/>
                </a:lnTo>
                <a:lnTo>
                  <a:pt x="3855" y="1872"/>
                </a:lnTo>
                <a:lnTo>
                  <a:pt x="3850" y="1872"/>
                </a:lnTo>
                <a:lnTo>
                  <a:pt x="3856" y="1861"/>
                </a:lnTo>
                <a:lnTo>
                  <a:pt x="3862" y="1849"/>
                </a:lnTo>
                <a:close/>
                <a:moveTo>
                  <a:pt x="3370" y="3070"/>
                </a:moveTo>
                <a:lnTo>
                  <a:pt x="3374" y="3063"/>
                </a:lnTo>
                <a:lnTo>
                  <a:pt x="3379" y="3064"/>
                </a:lnTo>
                <a:lnTo>
                  <a:pt x="3381" y="3069"/>
                </a:lnTo>
                <a:lnTo>
                  <a:pt x="3379" y="3075"/>
                </a:lnTo>
                <a:lnTo>
                  <a:pt x="3375" y="3077"/>
                </a:lnTo>
                <a:lnTo>
                  <a:pt x="3372" y="3078"/>
                </a:lnTo>
                <a:lnTo>
                  <a:pt x="3371" y="3073"/>
                </a:lnTo>
                <a:lnTo>
                  <a:pt x="3370" y="3070"/>
                </a:lnTo>
                <a:close/>
                <a:moveTo>
                  <a:pt x="3369" y="3129"/>
                </a:moveTo>
                <a:lnTo>
                  <a:pt x="3370" y="3141"/>
                </a:lnTo>
                <a:lnTo>
                  <a:pt x="3369" y="3146"/>
                </a:lnTo>
                <a:lnTo>
                  <a:pt x="3364" y="3148"/>
                </a:lnTo>
                <a:lnTo>
                  <a:pt x="3352" y="3150"/>
                </a:lnTo>
                <a:lnTo>
                  <a:pt x="3348" y="3139"/>
                </a:lnTo>
                <a:lnTo>
                  <a:pt x="3355" y="3132"/>
                </a:lnTo>
                <a:lnTo>
                  <a:pt x="3364" y="3129"/>
                </a:lnTo>
                <a:lnTo>
                  <a:pt x="3369" y="3129"/>
                </a:lnTo>
                <a:close/>
                <a:moveTo>
                  <a:pt x="2888" y="4590"/>
                </a:moveTo>
                <a:lnTo>
                  <a:pt x="2894" y="4580"/>
                </a:lnTo>
                <a:lnTo>
                  <a:pt x="2898" y="4570"/>
                </a:lnTo>
                <a:lnTo>
                  <a:pt x="2900" y="4562"/>
                </a:lnTo>
                <a:lnTo>
                  <a:pt x="2902" y="4555"/>
                </a:lnTo>
                <a:lnTo>
                  <a:pt x="2902" y="4548"/>
                </a:lnTo>
                <a:lnTo>
                  <a:pt x="2899" y="4541"/>
                </a:lnTo>
                <a:lnTo>
                  <a:pt x="2906" y="4522"/>
                </a:lnTo>
                <a:lnTo>
                  <a:pt x="2914" y="4499"/>
                </a:lnTo>
                <a:lnTo>
                  <a:pt x="2923" y="4474"/>
                </a:lnTo>
                <a:lnTo>
                  <a:pt x="2934" y="4444"/>
                </a:lnTo>
                <a:lnTo>
                  <a:pt x="2937" y="4439"/>
                </a:lnTo>
                <a:lnTo>
                  <a:pt x="2941" y="4434"/>
                </a:lnTo>
                <a:lnTo>
                  <a:pt x="2943" y="4428"/>
                </a:lnTo>
                <a:lnTo>
                  <a:pt x="2945" y="4423"/>
                </a:lnTo>
                <a:lnTo>
                  <a:pt x="2947" y="4416"/>
                </a:lnTo>
                <a:lnTo>
                  <a:pt x="2948" y="4409"/>
                </a:lnTo>
                <a:lnTo>
                  <a:pt x="2958" y="4386"/>
                </a:lnTo>
                <a:lnTo>
                  <a:pt x="2969" y="4361"/>
                </a:lnTo>
                <a:lnTo>
                  <a:pt x="2980" y="4334"/>
                </a:lnTo>
                <a:lnTo>
                  <a:pt x="2993" y="4305"/>
                </a:lnTo>
                <a:lnTo>
                  <a:pt x="3004" y="4311"/>
                </a:lnTo>
                <a:lnTo>
                  <a:pt x="3012" y="4319"/>
                </a:lnTo>
                <a:lnTo>
                  <a:pt x="3021" y="4327"/>
                </a:lnTo>
                <a:lnTo>
                  <a:pt x="3033" y="4328"/>
                </a:lnTo>
                <a:lnTo>
                  <a:pt x="3037" y="4331"/>
                </a:lnTo>
                <a:lnTo>
                  <a:pt x="3042" y="4340"/>
                </a:lnTo>
                <a:lnTo>
                  <a:pt x="3047" y="4353"/>
                </a:lnTo>
                <a:lnTo>
                  <a:pt x="3051" y="4366"/>
                </a:lnTo>
                <a:lnTo>
                  <a:pt x="3029" y="4373"/>
                </a:lnTo>
                <a:lnTo>
                  <a:pt x="3010" y="4385"/>
                </a:lnTo>
                <a:lnTo>
                  <a:pt x="2993" y="4402"/>
                </a:lnTo>
                <a:lnTo>
                  <a:pt x="2983" y="4423"/>
                </a:lnTo>
                <a:lnTo>
                  <a:pt x="2980" y="4442"/>
                </a:lnTo>
                <a:lnTo>
                  <a:pt x="2985" y="4459"/>
                </a:lnTo>
                <a:lnTo>
                  <a:pt x="2997" y="4472"/>
                </a:lnTo>
                <a:lnTo>
                  <a:pt x="3014" y="4478"/>
                </a:lnTo>
                <a:lnTo>
                  <a:pt x="3008" y="4482"/>
                </a:lnTo>
                <a:lnTo>
                  <a:pt x="3002" y="4488"/>
                </a:lnTo>
                <a:lnTo>
                  <a:pt x="2997" y="4498"/>
                </a:lnTo>
                <a:lnTo>
                  <a:pt x="2998" y="4515"/>
                </a:lnTo>
                <a:lnTo>
                  <a:pt x="2978" y="4522"/>
                </a:lnTo>
                <a:lnTo>
                  <a:pt x="2960" y="4534"/>
                </a:lnTo>
                <a:lnTo>
                  <a:pt x="2945" y="4550"/>
                </a:lnTo>
                <a:lnTo>
                  <a:pt x="2935" y="4570"/>
                </a:lnTo>
                <a:lnTo>
                  <a:pt x="2933" y="4591"/>
                </a:lnTo>
                <a:lnTo>
                  <a:pt x="2939" y="4610"/>
                </a:lnTo>
                <a:lnTo>
                  <a:pt x="2954" y="4622"/>
                </a:lnTo>
                <a:lnTo>
                  <a:pt x="2974" y="4626"/>
                </a:lnTo>
                <a:lnTo>
                  <a:pt x="2981" y="4625"/>
                </a:lnTo>
                <a:lnTo>
                  <a:pt x="2989" y="4624"/>
                </a:lnTo>
                <a:lnTo>
                  <a:pt x="2987" y="4630"/>
                </a:lnTo>
                <a:lnTo>
                  <a:pt x="2983" y="4635"/>
                </a:lnTo>
                <a:lnTo>
                  <a:pt x="2980" y="4641"/>
                </a:lnTo>
                <a:lnTo>
                  <a:pt x="2976" y="4646"/>
                </a:lnTo>
                <a:lnTo>
                  <a:pt x="2972" y="4650"/>
                </a:lnTo>
                <a:lnTo>
                  <a:pt x="2968" y="4652"/>
                </a:lnTo>
                <a:lnTo>
                  <a:pt x="2963" y="4653"/>
                </a:lnTo>
                <a:lnTo>
                  <a:pt x="2958" y="4655"/>
                </a:lnTo>
                <a:lnTo>
                  <a:pt x="2950" y="4642"/>
                </a:lnTo>
                <a:lnTo>
                  <a:pt x="2941" y="4631"/>
                </a:lnTo>
                <a:lnTo>
                  <a:pt x="2928" y="4640"/>
                </a:lnTo>
                <a:lnTo>
                  <a:pt x="2921" y="4654"/>
                </a:lnTo>
                <a:lnTo>
                  <a:pt x="2915" y="4670"/>
                </a:lnTo>
                <a:lnTo>
                  <a:pt x="2908" y="4686"/>
                </a:lnTo>
                <a:lnTo>
                  <a:pt x="2908" y="4686"/>
                </a:lnTo>
                <a:lnTo>
                  <a:pt x="2908" y="4686"/>
                </a:lnTo>
                <a:lnTo>
                  <a:pt x="2902" y="4693"/>
                </a:lnTo>
                <a:lnTo>
                  <a:pt x="2895" y="4701"/>
                </a:lnTo>
                <a:lnTo>
                  <a:pt x="2891" y="4709"/>
                </a:lnTo>
                <a:lnTo>
                  <a:pt x="2888" y="4717"/>
                </a:lnTo>
                <a:lnTo>
                  <a:pt x="2885" y="4734"/>
                </a:lnTo>
                <a:lnTo>
                  <a:pt x="2888" y="4750"/>
                </a:lnTo>
                <a:lnTo>
                  <a:pt x="2896" y="4762"/>
                </a:lnTo>
                <a:lnTo>
                  <a:pt x="2909" y="4770"/>
                </a:lnTo>
                <a:lnTo>
                  <a:pt x="2906" y="4780"/>
                </a:lnTo>
                <a:lnTo>
                  <a:pt x="2902" y="4792"/>
                </a:lnTo>
                <a:lnTo>
                  <a:pt x="2898" y="4802"/>
                </a:lnTo>
                <a:lnTo>
                  <a:pt x="2894" y="4813"/>
                </a:lnTo>
                <a:lnTo>
                  <a:pt x="2877" y="4820"/>
                </a:lnTo>
                <a:lnTo>
                  <a:pt x="2862" y="4832"/>
                </a:lnTo>
                <a:lnTo>
                  <a:pt x="2849" y="4848"/>
                </a:lnTo>
                <a:lnTo>
                  <a:pt x="2841" y="4865"/>
                </a:lnTo>
                <a:lnTo>
                  <a:pt x="2838" y="4874"/>
                </a:lnTo>
                <a:lnTo>
                  <a:pt x="2838" y="4883"/>
                </a:lnTo>
                <a:lnTo>
                  <a:pt x="2839" y="4891"/>
                </a:lnTo>
                <a:lnTo>
                  <a:pt x="2841" y="4898"/>
                </a:lnTo>
                <a:lnTo>
                  <a:pt x="2836" y="4904"/>
                </a:lnTo>
                <a:lnTo>
                  <a:pt x="2830" y="4909"/>
                </a:lnTo>
                <a:lnTo>
                  <a:pt x="2825" y="4909"/>
                </a:lnTo>
                <a:lnTo>
                  <a:pt x="2817" y="4908"/>
                </a:lnTo>
                <a:lnTo>
                  <a:pt x="2818" y="4888"/>
                </a:lnTo>
                <a:lnTo>
                  <a:pt x="2818" y="4867"/>
                </a:lnTo>
                <a:lnTo>
                  <a:pt x="2818" y="4846"/>
                </a:lnTo>
                <a:lnTo>
                  <a:pt x="2818" y="4825"/>
                </a:lnTo>
                <a:lnTo>
                  <a:pt x="2860" y="4728"/>
                </a:lnTo>
                <a:lnTo>
                  <a:pt x="2877" y="4669"/>
                </a:lnTo>
                <a:lnTo>
                  <a:pt x="2883" y="4630"/>
                </a:lnTo>
                <a:lnTo>
                  <a:pt x="2888" y="4590"/>
                </a:lnTo>
                <a:close/>
                <a:moveTo>
                  <a:pt x="2573" y="6045"/>
                </a:moveTo>
                <a:lnTo>
                  <a:pt x="2575" y="6036"/>
                </a:lnTo>
                <a:lnTo>
                  <a:pt x="2575" y="6028"/>
                </a:lnTo>
                <a:lnTo>
                  <a:pt x="2581" y="6008"/>
                </a:lnTo>
                <a:lnTo>
                  <a:pt x="2588" y="5986"/>
                </a:lnTo>
                <a:lnTo>
                  <a:pt x="2595" y="5963"/>
                </a:lnTo>
                <a:lnTo>
                  <a:pt x="2602" y="5936"/>
                </a:lnTo>
                <a:lnTo>
                  <a:pt x="2604" y="5929"/>
                </a:lnTo>
                <a:lnTo>
                  <a:pt x="2606" y="5922"/>
                </a:lnTo>
                <a:lnTo>
                  <a:pt x="2610" y="5917"/>
                </a:lnTo>
                <a:lnTo>
                  <a:pt x="2614" y="5911"/>
                </a:lnTo>
                <a:lnTo>
                  <a:pt x="2618" y="5904"/>
                </a:lnTo>
                <a:lnTo>
                  <a:pt x="2621" y="5897"/>
                </a:lnTo>
                <a:lnTo>
                  <a:pt x="2623" y="5888"/>
                </a:lnTo>
                <a:lnTo>
                  <a:pt x="2623" y="5879"/>
                </a:lnTo>
                <a:lnTo>
                  <a:pt x="2627" y="5873"/>
                </a:lnTo>
                <a:lnTo>
                  <a:pt x="2632" y="5866"/>
                </a:lnTo>
                <a:lnTo>
                  <a:pt x="2638" y="5851"/>
                </a:lnTo>
                <a:lnTo>
                  <a:pt x="2641" y="5835"/>
                </a:lnTo>
                <a:lnTo>
                  <a:pt x="2644" y="5820"/>
                </a:lnTo>
                <a:lnTo>
                  <a:pt x="2652" y="5805"/>
                </a:lnTo>
                <a:lnTo>
                  <a:pt x="2656" y="5801"/>
                </a:lnTo>
                <a:lnTo>
                  <a:pt x="2660" y="5800"/>
                </a:lnTo>
                <a:lnTo>
                  <a:pt x="2666" y="5802"/>
                </a:lnTo>
                <a:lnTo>
                  <a:pt x="2670" y="5806"/>
                </a:lnTo>
                <a:lnTo>
                  <a:pt x="2660" y="5840"/>
                </a:lnTo>
                <a:lnTo>
                  <a:pt x="2652" y="5875"/>
                </a:lnTo>
                <a:lnTo>
                  <a:pt x="2650" y="5908"/>
                </a:lnTo>
                <a:lnTo>
                  <a:pt x="2660" y="5942"/>
                </a:lnTo>
                <a:lnTo>
                  <a:pt x="2651" y="5962"/>
                </a:lnTo>
                <a:lnTo>
                  <a:pt x="2643" y="5980"/>
                </a:lnTo>
                <a:lnTo>
                  <a:pt x="2636" y="5997"/>
                </a:lnTo>
                <a:lnTo>
                  <a:pt x="2629" y="6014"/>
                </a:lnTo>
                <a:lnTo>
                  <a:pt x="2623" y="6021"/>
                </a:lnTo>
                <a:lnTo>
                  <a:pt x="2618" y="6028"/>
                </a:lnTo>
                <a:lnTo>
                  <a:pt x="2612" y="6036"/>
                </a:lnTo>
                <a:lnTo>
                  <a:pt x="2609" y="6045"/>
                </a:lnTo>
                <a:lnTo>
                  <a:pt x="2607" y="6054"/>
                </a:lnTo>
                <a:lnTo>
                  <a:pt x="2606" y="6061"/>
                </a:lnTo>
                <a:lnTo>
                  <a:pt x="2607" y="6068"/>
                </a:lnTo>
                <a:lnTo>
                  <a:pt x="2608" y="6075"/>
                </a:lnTo>
                <a:lnTo>
                  <a:pt x="2596" y="6119"/>
                </a:lnTo>
                <a:lnTo>
                  <a:pt x="2586" y="6151"/>
                </a:lnTo>
                <a:lnTo>
                  <a:pt x="2574" y="6168"/>
                </a:lnTo>
                <a:lnTo>
                  <a:pt x="2554" y="6172"/>
                </a:lnTo>
                <a:lnTo>
                  <a:pt x="2544" y="6167"/>
                </a:lnTo>
                <a:lnTo>
                  <a:pt x="2542" y="6153"/>
                </a:lnTo>
                <a:lnTo>
                  <a:pt x="2548" y="6119"/>
                </a:lnTo>
                <a:lnTo>
                  <a:pt x="2565" y="6060"/>
                </a:lnTo>
                <a:lnTo>
                  <a:pt x="2570" y="6053"/>
                </a:lnTo>
                <a:lnTo>
                  <a:pt x="2573" y="6045"/>
                </a:lnTo>
                <a:close/>
                <a:moveTo>
                  <a:pt x="2193" y="7303"/>
                </a:moveTo>
                <a:lnTo>
                  <a:pt x="2196" y="7297"/>
                </a:lnTo>
                <a:lnTo>
                  <a:pt x="2203" y="7293"/>
                </a:lnTo>
                <a:lnTo>
                  <a:pt x="2211" y="7290"/>
                </a:lnTo>
                <a:lnTo>
                  <a:pt x="2218" y="7290"/>
                </a:lnTo>
                <a:lnTo>
                  <a:pt x="2227" y="7296"/>
                </a:lnTo>
                <a:lnTo>
                  <a:pt x="2231" y="7306"/>
                </a:lnTo>
                <a:lnTo>
                  <a:pt x="2231" y="7319"/>
                </a:lnTo>
                <a:lnTo>
                  <a:pt x="2229" y="7333"/>
                </a:lnTo>
                <a:lnTo>
                  <a:pt x="2217" y="7340"/>
                </a:lnTo>
                <a:lnTo>
                  <a:pt x="2207" y="7349"/>
                </a:lnTo>
                <a:lnTo>
                  <a:pt x="2199" y="7361"/>
                </a:lnTo>
                <a:lnTo>
                  <a:pt x="2193" y="7373"/>
                </a:lnTo>
                <a:lnTo>
                  <a:pt x="2192" y="7380"/>
                </a:lnTo>
                <a:lnTo>
                  <a:pt x="2191" y="7387"/>
                </a:lnTo>
                <a:lnTo>
                  <a:pt x="2192" y="7393"/>
                </a:lnTo>
                <a:lnTo>
                  <a:pt x="2193" y="7399"/>
                </a:lnTo>
                <a:lnTo>
                  <a:pt x="2164" y="7447"/>
                </a:lnTo>
                <a:lnTo>
                  <a:pt x="2151" y="7469"/>
                </a:lnTo>
                <a:lnTo>
                  <a:pt x="2143" y="7477"/>
                </a:lnTo>
                <a:lnTo>
                  <a:pt x="2132" y="7486"/>
                </a:lnTo>
                <a:lnTo>
                  <a:pt x="2136" y="7432"/>
                </a:lnTo>
                <a:lnTo>
                  <a:pt x="2154" y="7387"/>
                </a:lnTo>
                <a:lnTo>
                  <a:pt x="2176" y="7347"/>
                </a:lnTo>
                <a:lnTo>
                  <a:pt x="2193" y="7303"/>
                </a:lnTo>
                <a:close/>
                <a:moveTo>
                  <a:pt x="3215" y="3257"/>
                </a:moveTo>
                <a:lnTo>
                  <a:pt x="3211" y="3278"/>
                </a:lnTo>
                <a:lnTo>
                  <a:pt x="3205" y="3301"/>
                </a:lnTo>
                <a:lnTo>
                  <a:pt x="3196" y="3324"/>
                </a:lnTo>
                <a:lnTo>
                  <a:pt x="3180" y="3352"/>
                </a:lnTo>
                <a:lnTo>
                  <a:pt x="3195" y="3304"/>
                </a:lnTo>
                <a:lnTo>
                  <a:pt x="3203" y="3277"/>
                </a:lnTo>
                <a:lnTo>
                  <a:pt x="3209" y="3264"/>
                </a:lnTo>
                <a:lnTo>
                  <a:pt x="3215" y="3257"/>
                </a:lnTo>
                <a:close/>
                <a:moveTo>
                  <a:pt x="2239" y="6661"/>
                </a:moveTo>
                <a:lnTo>
                  <a:pt x="2240" y="6650"/>
                </a:lnTo>
                <a:lnTo>
                  <a:pt x="2243" y="6642"/>
                </a:lnTo>
                <a:lnTo>
                  <a:pt x="2248" y="6637"/>
                </a:lnTo>
                <a:lnTo>
                  <a:pt x="2251" y="6637"/>
                </a:lnTo>
                <a:lnTo>
                  <a:pt x="2253" y="6640"/>
                </a:lnTo>
                <a:lnTo>
                  <a:pt x="2252" y="6646"/>
                </a:lnTo>
                <a:lnTo>
                  <a:pt x="2249" y="6654"/>
                </a:lnTo>
                <a:lnTo>
                  <a:pt x="2244" y="6663"/>
                </a:lnTo>
                <a:lnTo>
                  <a:pt x="2241" y="6662"/>
                </a:lnTo>
                <a:lnTo>
                  <a:pt x="2239" y="6661"/>
                </a:lnTo>
                <a:close/>
                <a:moveTo>
                  <a:pt x="2276" y="6645"/>
                </a:moveTo>
                <a:lnTo>
                  <a:pt x="2277" y="6662"/>
                </a:lnTo>
                <a:lnTo>
                  <a:pt x="2285" y="6674"/>
                </a:lnTo>
                <a:lnTo>
                  <a:pt x="2296" y="6682"/>
                </a:lnTo>
                <a:lnTo>
                  <a:pt x="2312" y="6685"/>
                </a:lnTo>
                <a:lnTo>
                  <a:pt x="2322" y="6684"/>
                </a:lnTo>
                <a:lnTo>
                  <a:pt x="2333" y="6682"/>
                </a:lnTo>
                <a:lnTo>
                  <a:pt x="2343" y="6677"/>
                </a:lnTo>
                <a:lnTo>
                  <a:pt x="2352" y="6671"/>
                </a:lnTo>
                <a:lnTo>
                  <a:pt x="2347" y="6687"/>
                </a:lnTo>
                <a:lnTo>
                  <a:pt x="2343" y="6702"/>
                </a:lnTo>
                <a:lnTo>
                  <a:pt x="2338" y="6719"/>
                </a:lnTo>
                <a:lnTo>
                  <a:pt x="2334" y="6734"/>
                </a:lnTo>
                <a:lnTo>
                  <a:pt x="2330" y="6741"/>
                </a:lnTo>
                <a:lnTo>
                  <a:pt x="2327" y="6748"/>
                </a:lnTo>
                <a:lnTo>
                  <a:pt x="2321" y="6742"/>
                </a:lnTo>
                <a:lnTo>
                  <a:pt x="2315" y="6737"/>
                </a:lnTo>
                <a:lnTo>
                  <a:pt x="2307" y="6734"/>
                </a:lnTo>
                <a:lnTo>
                  <a:pt x="2297" y="6733"/>
                </a:lnTo>
                <a:lnTo>
                  <a:pt x="2281" y="6736"/>
                </a:lnTo>
                <a:lnTo>
                  <a:pt x="2267" y="6741"/>
                </a:lnTo>
                <a:lnTo>
                  <a:pt x="2254" y="6751"/>
                </a:lnTo>
                <a:lnTo>
                  <a:pt x="2243" y="6763"/>
                </a:lnTo>
                <a:lnTo>
                  <a:pt x="2247" y="6739"/>
                </a:lnTo>
                <a:lnTo>
                  <a:pt x="2253" y="6716"/>
                </a:lnTo>
                <a:lnTo>
                  <a:pt x="2262" y="6687"/>
                </a:lnTo>
                <a:lnTo>
                  <a:pt x="2276" y="6645"/>
                </a:lnTo>
                <a:close/>
                <a:moveTo>
                  <a:pt x="3378" y="2716"/>
                </a:moveTo>
                <a:lnTo>
                  <a:pt x="3375" y="2723"/>
                </a:lnTo>
                <a:lnTo>
                  <a:pt x="3373" y="2722"/>
                </a:lnTo>
                <a:lnTo>
                  <a:pt x="3373" y="2721"/>
                </a:lnTo>
                <a:lnTo>
                  <a:pt x="3374" y="2720"/>
                </a:lnTo>
                <a:lnTo>
                  <a:pt x="3378" y="2716"/>
                </a:lnTo>
                <a:close/>
                <a:moveTo>
                  <a:pt x="2004" y="7551"/>
                </a:moveTo>
                <a:lnTo>
                  <a:pt x="2008" y="7556"/>
                </a:lnTo>
                <a:lnTo>
                  <a:pt x="2013" y="7559"/>
                </a:lnTo>
                <a:lnTo>
                  <a:pt x="2019" y="7562"/>
                </a:lnTo>
                <a:lnTo>
                  <a:pt x="2025" y="7563"/>
                </a:lnTo>
                <a:lnTo>
                  <a:pt x="2018" y="7580"/>
                </a:lnTo>
                <a:lnTo>
                  <a:pt x="2012" y="7597"/>
                </a:lnTo>
                <a:lnTo>
                  <a:pt x="2006" y="7612"/>
                </a:lnTo>
                <a:lnTo>
                  <a:pt x="2001" y="7627"/>
                </a:lnTo>
                <a:lnTo>
                  <a:pt x="1994" y="7629"/>
                </a:lnTo>
                <a:lnTo>
                  <a:pt x="1988" y="7631"/>
                </a:lnTo>
                <a:lnTo>
                  <a:pt x="1982" y="7634"/>
                </a:lnTo>
                <a:lnTo>
                  <a:pt x="1976" y="7639"/>
                </a:lnTo>
                <a:lnTo>
                  <a:pt x="1983" y="7618"/>
                </a:lnTo>
                <a:lnTo>
                  <a:pt x="1989" y="7598"/>
                </a:lnTo>
                <a:lnTo>
                  <a:pt x="1996" y="7575"/>
                </a:lnTo>
                <a:lnTo>
                  <a:pt x="2004" y="7551"/>
                </a:lnTo>
                <a:close/>
                <a:moveTo>
                  <a:pt x="1931" y="7786"/>
                </a:moveTo>
                <a:lnTo>
                  <a:pt x="1936" y="7769"/>
                </a:lnTo>
                <a:lnTo>
                  <a:pt x="1941" y="7750"/>
                </a:lnTo>
                <a:lnTo>
                  <a:pt x="1949" y="7726"/>
                </a:lnTo>
                <a:lnTo>
                  <a:pt x="1958" y="7698"/>
                </a:lnTo>
                <a:lnTo>
                  <a:pt x="1961" y="7702"/>
                </a:lnTo>
                <a:lnTo>
                  <a:pt x="1965" y="7705"/>
                </a:lnTo>
                <a:lnTo>
                  <a:pt x="1969" y="7707"/>
                </a:lnTo>
                <a:lnTo>
                  <a:pt x="1974" y="7709"/>
                </a:lnTo>
                <a:lnTo>
                  <a:pt x="1969" y="7728"/>
                </a:lnTo>
                <a:lnTo>
                  <a:pt x="1964" y="7746"/>
                </a:lnTo>
                <a:lnTo>
                  <a:pt x="1960" y="7761"/>
                </a:lnTo>
                <a:lnTo>
                  <a:pt x="1957" y="7775"/>
                </a:lnTo>
                <a:lnTo>
                  <a:pt x="1949" y="7778"/>
                </a:lnTo>
                <a:lnTo>
                  <a:pt x="1943" y="7780"/>
                </a:lnTo>
                <a:lnTo>
                  <a:pt x="1937" y="7782"/>
                </a:lnTo>
                <a:lnTo>
                  <a:pt x="1931" y="7786"/>
                </a:lnTo>
                <a:close/>
                <a:moveTo>
                  <a:pt x="3763" y="1293"/>
                </a:moveTo>
                <a:lnTo>
                  <a:pt x="3757" y="1291"/>
                </a:lnTo>
                <a:lnTo>
                  <a:pt x="3749" y="1290"/>
                </a:lnTo>
                <a:lnTo>
                  <a:pt x="3745" y="1291"/>
                </a:lnTo>
                <a:lnTo>
                  <a:pt x="3741" y="1292"/>
                </a:lnTo>
                <a:lnTo>
                  <a:pt x="3745" y="1282"/>
                </a:lnTo>
                <a:lnTo>
                  <a:pt x="3749" y="1272"/>
                </a:lnTo>
                <a:lnTo>
                  <a:pt x="3758" y="1284"/>
                </a:lnTo>
                <a:lnTo>
                  <a:pt x="3763" y="1293"/>
                </a:lnTo>
                <a:close/>
                <a:moveTo>
                  <a:pt x="3659" y="1726"/>
                </a:moveTo>
                <a:lnTo>
                  <a:pt x="3662" y="1711"/>
                </a:lnTo>
                <a:lnTo>
                  <a:pt x="3670" y="1692"/>
                </a:lnTo>
                <a:lnTo>
                  <a:pt x="3688" y="1646"/>
                </a:lnTo>
                <a:lnTo>
                  <a:pt x="3721" y="1550"/>
                </a:lnTo>
                <a:lnTo>
                  <a:pt x="3750" y="1459"/>
                </a:lnTo>
                <a:lnTo>
                  <a:pt x="3764" y="1421"/>
                </a:lnTo>
                <a:lnTo>
                  <a:pt x="3779" y="1386"/>
                </a:lnTo>
                <a:lnTo>
                  <a:pt x="3813" y="1302"/>
                </a:lnTo>
                <a:lnTo>
                  <a:pt x="3852" y="1199"/>
                </a:lnTo>
                <a:lnTo>
                  <a:pt x="3875" y="1140"/>
                </a:lnTo>
                <a:lnTo>
                  <a:pt x="3890" y="1118"/>
                </a:lnTo>
                <a:lnTo>
                  <a:pt x="3908" y="1119"/>
                </a:lnTo>
                <a:lnTo>
                  <a:pt x="3898" y="1167"/>
                </a:lnTo>
                <a:lnTo>
                  <a:pt x="3890" y="1208"/>
                </a:lnTo>
                <a:lnTo>
                  <a:pt x="3879" y="1243"/>
                </a:lnTo>
                <a:lnTo>
                  <a:pt x="3861" y="1276"/>
                </a:lnTo>
                <a:lnTo>
                  <a:pt x="3832" y="1329"/>
                </a:lnTo>
                <a:lnTo>
                  <a:pt x="3813" y="1382"/>
                </a:lnTo>
                <a:lnTo>
                  <a:pt x="3792" y="1443"/>
                </a:lnTo>
                <a:lnTo>
                  <a:pt x="3760" y="1521"/>
                </a:lnTo>
                <a:lnTo>
                  <a:pt x="3738" y="1575"/>
                </a:lnTo>
                <a:lnTo>
                  <a:pt x="3723" y="1632"/>
                </a:lnTo>
                <a:lnTo>
                  <a:pt x="3704" y="1703"/>
                </a:lnTo>
                <a:lnTo>
                  <a:pt x="3674" y="1805"/>
                </a:lnTo>
                <a:lnTo>
                  <a:pt x="3630" y="1932"/>
                </a:lnTo>
                <a:lnTo>
                  <a:pt x="3610" y="1995"/>
                </a:lnTo>
                <a:lnTo>
                  <a:pt x="3602" y="2020"/>
                </a:lnTo>
                <a:lnTo>
                  <a:pt x="3596" y="2036"/>
                </a:lnTo>
                <a:lnTo>
                  <a:pt x="3580" y="2073"/>
                </a:lnTo>
                <a:lnTo>
                  <a:pt x="3567" y="2113"/>
                </a:lnTo>
                <a:lnTo>
                  <a:pt x="3554" y="2152"/>
                </a:lnTo>
                <a:lnTo>
                  <a:pt x="3544" y="2193"/>
                </a:lnTo>
                <a:lnTo>
                  <a:pt x="3542" y="2198"/>
                </a:lnTo>
                <a:lnTo>
                  <a:pt x="3538" y="2204"/>
                </a:lnTo>
                <a:lnTo>
                  <a:pt x="3532" y="2212"/>
                </a:lnTo>
                <a:lnTo>
                  <a:pt x="3523" y="2226"/>
                </a:lnTo>
                <a:lnTo>
                  <a:pt x="3565" y="2065"/>
                </a:lnTo>
                <a:lnTo>
                  <a:pt x="3585" y="1989"/>
                </a:lnTo>
                <a:lnTo>
                  <a:pt x="3594" y="1953"/>
                </a:lnTo>
                <a:lnTo>
                  <a:pt x="3603" y="1917"/>
                </a:lnTo>
                <a:lnTo>
                  <a:pt x="3623" y="1853"/>
                </a:lnTo>
                <a:lnTo>
                  <a:pt x="3640" y="1809"/>
                </a:lnTo>
                <a:lnTo>
                  <a:pt x="3652" y="1771"/>
                </a:lnTo>
                <a:lnTo>
                  <a:pt x="3659" y="1726"/>
                </a:lnTo>
                <a:close/>
                <a:moveTo>
                  <a:pt x="2193" y="6530"/>
                </a:moveTo>
                <a:lnTo>
                  <a:pt x="2197" y="6533"/>
                </a:lnTo>
                <a:lnTo>
                  <a:pt x="2202" y="6534"/>
                </a:lnTo>
                <a:lnTo>
                  <a:pt x="2207" y="6536"/>
                </a:lnTo>
                <a:lnTo>
                  <a:pt x="2213" y="6536"/>
                </a:lnTo>
                <a:lnTo>
                  <a:pt x="2217" y="6536"/>
                </a:lnTo>
                <a:lnTo>
                  <a:pt x="2221" y="6535"/>
                </a:lnTo>
                <a:lnTo>
                  <a:pt x="2217" y="6548"/>
                </a:lnTo>
                <a:lnTo>
                  <a:pt x="2214" y="6561"/>
                </a:lnTo>
                <a:lnTo>
                  <a:pt x="2210" y="6575"/>
                </a:lnTo>
                <a:lnTo>
                  <a:pt x="2206" y="6589"/>
                </a:lnTo>
                <a:lnTo>
                  <a:pt x="2201" y="6588"/>
                </a:lnTo>
                <a:lnTo>
                  <a:pt x="2197" y="6588"/>
                </a:lnTo>
                <a:lnTo>
                  <a:pt x="2186" y="6589"/>
                </a:lnTo>
                <a:lnTo>
                  <a:pt x="2176" y="6591"/>
                </a:lnTo>
                <a:lnTo>
                  <a:pt x="2180" y="6577"/>
                </a:lnTo>
                <a:lnTo>
                  <a:pt x="2184" y="6560"/>
                </a:lnTo>
                <a:lnTo>
                  <a:pt x="2188" y="6545"/>
                </a:lnTo>
                <a:lnTo>
                  <a:pt x="2193" y="6530"/>
                </a:lnTo>
                <a:close/>
                <a:moveTo>
                  <a:pt x="4260" y="619"/>
                </a:moveTo>
                <a:lnTo>
                  <a:pt x="4262" y="619"/>
                </a:lnTo>
                <a:lnTo>
                  <a:pt x="4264" y="618"/>
                </a:lnTo>
                <a:lnTo>
                  <a:pt x="4258" y="630"/>
                </a:lnTo>
                <a:lnTo>
                  <a:pt x="4249" y="641"/>
                </a:lnTo>
                <a:lnTo>
                  <a:pt x="4239" y="649"/>
                </a:lnTo>
                <a:lnTo>
                  <a:pt x="4224" y="655"/>
                </a:lnTo>
                <a:lnTo>
                  <a:pt x="4226" y="641"/>
                </a:lnTo>
                <a:lnTo>
                  <a:pt x="4229" y="627"/>
                </a:lnTo>
                <a:lnTo>
                  <a:pt x="4233" y="613"/>
                </a:lnTo>
                <a:lnTo>
                  <a:pt x="4237" y="599"/>
                </a:lnTo>
                <a:lnTo>
                  <a:pt x="4239" y="607"/>
                </a:lnTo>
                <a:lnTo>
                  <a:pt x="4244" y="613"/>
                </a:lnTo>
                <a:lnTo>
                  <a:pt x="4251" y="618"/>
                </a:lnTo>
                <a:lnTo>
                  <a:pt x="4260" y="619"/>
                </a:lnTo>
                <a:close/>
                <a:moveTo>
                  <a:pt x="4180" y="410"/>
                </a:moveTo>
                <a:lnTo>
                  <a:pt x="4175" y="410"/>
                </a:lnTo>
                <a:lnTo>
                  <a:pt x="4171" y="411"/>
                </a:lnTo>
                <a:lnTo>
                  <a:pt x="4177" y="387"/>
                </a:lnTo>
                <a:lnTo>
                  <a:pt x="4186" y="369"/>
                </a:lnTo>
                <a:lnTo>
                  <a:pt x="4197" y="355"/>
                </a:lnTo>
                <a:lnTo>
                  <a:pt x="4211" y="344"/>
                </a:lnTo>
                <a:lnTo>
                  <a:pt x="4215" y="352"/>
                </a:lnTo>
                <a:lnTo>
                  <a:pt x="4216" y="359"/>
                </a:lnTo>
                <a:lnTo>
                  <a:pt x="4210" y="376"/>
                </a:lnTo>
                <a:lnTo>
                  <a:pt x="4194" y="415"/>
                </a:lnTo>
                <a:lnTo>
                  <a:pt x="4192" y="413"/>
                </a:lnTo>
                <a:lnTo>
                  <a:pt x="4188" y="411"/>
                </a:lnTo>
                <a:lnTo>
                  <a:pt x="4185" y="410"/>
                </a:lnTo>
                <a:lnTo>
                  <a:pt x="4180" y="410"/>
                </a:lnTo>
                <a:close/>
                <a:moveTo>
                  <a:pt x="4193" y="776"/>
                </a:moveTo>
                <a:lnTo>
                  <a:pt x="4197" y="779"/>
                </a:lnTo>
                <a:lnTo>
                  <a:pt x="4199" y="782"/>
                </a:lnTo>
                <a:lnTo>
                  <a:pt x="4197" y="804"/>
                </a:lnTo>
                <a:lnTo>
                  <a:pt x="4196" y="823"/>
                </a:lnTo>
                <a:lnTo>
                  <a:pt x="4194" y="837"/>
                </a:lnTo>
                <a:lnTo>
                  <a:pt x="4191" y="847"/>
                </a:lnTo>
                <a:lnTo>
                  <a:pt x="4189" y="847"/>
                </a:lnTo>
                <a:lnTo>
                  <a:pt x="4188" y="846"/>
                </a:lnTo>
                <a:lnTo>
                  <a:pt x="4180" y="847"/>
                </a:lnTo>
                <a:lnTo>
                  <a:pt x="4174" y="849"/>
                </a:lnTo>
                <a:lnTo>
                  <a:pt x="4171" y="835"/>
                </a:lnTo>
                <a:lnTo>
                  <a:pt x="4173" y="815"/>
                </a:lnTo>
                <a:lnTo>
                  <a:pt x="4179" y="794"/>
                </a:lnTo>
                <a:lnTo>
                  <a:pt x="4193" y="776"/>
                </a:lnTo>
                <a:close/>
                <a:moveTo>
                  <a:pt x="3569" y="1800"/>
                </a:moveTo>
                <a:lnTo>
                  <a:pt x="3572" y="1802"/>
                </a:lnTo>
                <a:lnTo>
                  <a:pt x="3576" y="1803"/>
                </a:lnTo>
                <a:lnTo>
                  <a:pt x="3580" y="1805"/>
                </a:lnTo>
                <a:lnTo>
                  <a:pt x="3585" y="1805"/>
                </a:lnTo>
                <a:lnTo>
                  <a:pt x="3594" y="1804"/>
                </a:lnTo>
                <a:lnTo>
                  <a:pt x="3602" y="1801"/>
                </a:lnTo>
                <a:lnTo>
                  <a:pt x="3596" y="1822"/>
                </a:lnTo>
                <a:lnTo>
                  <a:pt x="3589" y="1843"/>
                </a:lnTo>
                <a:lnTo>
                  <a:pt x="3583" y="1863"/>
                </a:lnTo>
                <a:lnTo>
                  <a:pt x="3578" y="1880"/>
                </a:lnTo>
                <a:lnTo>
                  <a:pt x="3574" y="1878"/>
                </a:lnTo>
                <a:lnTo>
                  <a:pt x="3571" y="1877"/>
                </a:lnTo>
                <a:lnTo>
                  <a:pt x="3567" y="1876"/>
                </a:lnTo>
                <a:lnTo>
                  <a:pt x="3561" y="1876"/>
                </a:lnTo>
                <a:lnTo>
                  <a:pt x="3553" y="1877"/>
                </a:lnTo>
                <a:lnTo>
                  <a:pt x="3546" y="1879"/>
                </a:lnTo>
                <a:lnTo>
                  <a:pt x="3550" y="1861"/>
                </a:lnTo>
                <a:lnTo>
                  <a:pt x="3556" y="1841"/>
                </a:lnTo>
                <a:lnTo>
                  <a:pt x="3561" y="1821"/>
                </a:lnTo>
                <a:lnTo>
                  <a:pt x="3569" y="1800"/>
                </a:lnTo>
                <a:close/>
                <a:moveTo>
                  <a:pt x="3250" y="2843"/>
                </a:moveTo>
                <a:lnTo>
                  <a:pt x="3251" y="2843"/>
                </a:lnTo>
                <a:lnTo>
                  <a:pt x="3251" y="2843"/>
                </a:lnTo>
                <a:lnTo>
                  <a:pt x="3257" y="2843"/>
                </a:lnTo>
                <a:lnTo>
                  <a:pt x="3262" y="2842"/>
                </a:lnTo>
                <a:lnTo>
                  <a:pt x="3268" y="2840"/>
                </a:lnTo>
                <a:lnTo>
                  <a:pt x="3273" y="2838"/>
                </a:lnTo>
                <a:lnTo>
                  <a:pt x="3270" y="2857"/>
                </a:lnTo>
                <a:lnTo>
                  <a:pt x="3267" y="2876"/>
                </a:lnTo>
                <a:lnTo>
                  <a:pt x="3262" y="2895"/>
                </a:lnTo>
                <a:lnTo>
                  <a:pt x="3258" y="2913"/>
                </a:lnTo>
                <a:lnTo>
                  <a:pt x="3253" y="2909"/>
                </a:lnTo>
                <a:lnTo>
                  <a:pt x="3247" y="2905"/>
                </a:lnTo>
                <a:lnTo>
                  <a:pt x="3240" y="2903"/>
                </a:lnTo>
                <a:lnTo>
                  <a:pt x="3232" y="2902"/>
                </a:lnTo>
                <a:lnTo>
                  <a:pt x="3231" y="2902"/>
                </a:lnTo>
                <a:lnTo>
                  <a:pt x="3230" y="2903"/>
                </a:lnTo>
                <a:lnTo>
                  <a:pt x="3236" y="2888"/>
                </a:lnTo>
                <a:lnTo>
                  <a:pt x="3241" y="2872"/>
                </a:lnTo>
                <a:lnTo>
                  <a:pt x="3246" y="2858"/>
                </a:lnTo>
                <a:lnTo>
                  <a:pt x="3250" y="2843"/>
                </a:lnTo>
                <a:close/>
                <a:moveTo>
                  <a:pt x="2941" y="3347"/>
                </a:moveTo>
                <a:lnTo>
                  <a:pt x="2934" y="3348"/>
                </a:lnTo>
                <a:lnTo>
                  <a:pt x="2927" y="3350"/>
                </a:lnTo>
                <a:lnTo>
                  <a:pt x="2920" y="3353"/>
                </a:lnTo>
                <a:lnTo>
                  <a:pt x="2913" y="3357"/>
                </a:lnTo>
                <a:lnTo>
                  <a:pt x="2918" y="3333"/>
                </a:lnTo>
                <a:lnTo>
                  <a:pt x="2923" y="3310"/>
                </a:lnTo>
                <a:lnTo>
                  <a:pt x="2928" y="3287"/>
                </a:lnTo>
                <a:lnTo>
                  <a:pt x="2933" y="3265"/>
                </a:lnTo>
                <a:lnTo>
                  <a:pt x="2937" y="3273"/>
                </a:lnTo>
                <a:lnTo>
                  <a:pt x="2943" y="3279"/>
                </a:lnTo>
                <a:lnTo>
                  <a:pt x="2952" y="3283"/>
                </a:lnTo>
                <a:lnTo>
                  <a:pt x="2962" y="3284"/>
                </a:lnTo>
                <a:lnTo>
                  <a:pt x="2962" y="3284"/>
                </a:lnTo>
                <a:lnTo>
                  <a:pt x="2962" y="3284"/>
                </a:lnTo>
                <a:lnTo>
                  <a:pt x="2958" y="3300"/>
                </a:lnTo>
                <a:lnTo>
                  <a:pt x="2953" y="3315"/>
                </a:lnTo>
                <a:lnTo>
                  <a:pt x="2948" y="3331"/>
                </a:lnTo>
                <a:lnTo>
                  <a:pt x="2943" y="3348"/>
                </a:lnTo>
                <a:lnTo>
                  <a:pt x="2942" y="3348"/>
                </a:lnTo>
                <a:lnTo>
                  <a:pt x="2941" y="3347"/>
                </a:lnTo>
                <a:close/>
                <a:moveTo>
                  <a:pt x="1749" y="9084"/>
                </a:moveTo>
                <a:lnTo>
                  <a:pt x="1741" y="9065"/>
                </a:lnTo>
                <a:lnTo>
                  <a:pt x="1739" y="9056"/>
                </a:lnTo>
                <a:lnTo>
                  <a:pt x="1742" y="9051"/>
                </a:lnTo>
                <a:lnTo>
                  <a:pt x="1750" y="9042"/>
                </a:lnTo>
                <a:lnTo>
                  <a:pt x="1760" y="9053"/>
                </a:lnTo>
                <a:lnTo>
                  <a:pt x="1765" y="9060"/>
                </a:lnTo>
                <a:lnTo>
                  <a:pt x="1760" y="9069"/>
                </a:lnTo>
                <a:lnTo>
                  <a:pt x="1749" y="9084"/>
                </a:lnTo>
                <a:close/>
              </a:path>
            </a:pathLst>
          </a:custGeom>
          <a:solidFill>
            <a:prstClr val="white">
              <a:lumMod val="85000"/>
              <a:alpha val="12000"/>
            </a:prst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65371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F54FBB-8116-B16F-A52D-CF3EFBBD2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6">
            <a:extLst>
              <a:ext uri="{FF2B5EF4-FFF2-40B4-BE49-F238E27FC236}">
                <a16:creationId xmlns:a16="http://schemas.microsoft.com/office/drawing/2014/main" id="{66700DB1-F8A6-FCBD-3054-59E57474C5C1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157FE9F-DB33-A6A4-2E59-7850C086A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783" y="3962400"/>
            <a:ext cx="2667000" cy="1029321"/>
          </a:xfrm>
          <a:prstGeom prst="rect">
            <a:avLst/>
          </a:prstGeom>
        </p:spPr>
        <p:txBody>
          <a:bodyPr vert="horz" wrap="square" lIns="121920" tIns="60960" rIns="121920" bIns="6096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1067"/>
              </a:spcAft>
            </a:pPr>
            <a:r>
              <a:rPr lang="es-PR" sz="2800" cap="small" dirty="0">
                <a:solidFill>
                  <a:schemeClr val="bg1"/>
                </a:solidFill>
              </a:rPr>
              <a:t>Extensión PR-5: Key Plan </a:t>
            </a:r>
            <a:endParaRPr lang="es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ED1291-7863-1674-3B11-64D50EC34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37</a:t>
            </a:fld>
            <a:endParaRPr lang="es-US"/>
          </a:p>
        </p:txBody>
      </p:sp>
      <p:grpSp>
        <p:nvGrpSpPr>
          <p:cNvPr id="9" name="Grupo 8">
            <a:extLst>
              <a:ext uri="{FF2B5EF4-FFF2-40B4-BE49-F238E27FC236}">
                <a16:creationId xmlns:a16="http://schemas.microsoft.com/office/drawing/2014/main" id="{9D65A4DF-D7B2-372B-3347-124001255524}"/>
              </a:ext>
            </a:extLst>
          </p:cNvPr>
          <p:cNvGrpSpPr/>
          <p:nvPr/>
        </p:nvGrpSpPr>
        <p:grpSpPr>
          <a:xfrm>
            <a:off x="3534988" y="1210416"/>
            <a:ext cx="12144229" cy="6723168"/>
            <a:chOff x="4927600" y="1138502"/>
            <a:chExt cx="10744200" cy="5948098"/>
          </a:xfrm>
        </p:grpSpPr>
        <p:sp>
          <p:nvSpPr>
            <p:cNvPr id="5" name="Rectángulo 4">
              <a:extLst>
                <a:ext uri="{FF2B5EF4-FFF2-40B4-BE49-F238E27FC236}">
                  <a16:creationId xmlns:a16="http://schemas.microsoft.com/office/drawing/2014/main" id="{FF8A006C-5215-0991-4459-99A8D465D7FE}"/>
                </a:ext>
              </a:extLst>
            </p:cNvPr>
            <p:cNvSpPr/>
            <p:nvPr/>
          </p:nvSpPr>
          <p:spPr>
            <a:xfrm>
              <a:off x="4927600" y="1138502"/>
              <a:ext cx="10744200" cy="594809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pic>
          <p:nvPicPr>
            <p:cNvPr id="6" name="Picture 4">
              <a:extLst>
                <a:ext uri="{FF2B5EF4-FFF2-40B4-BE49-F238E27FC236}">
                  <a16:creationId xmlns:a16="http://schemas.microsoft.com/office/drawing/2014/main" id="{428F6288-77F3-5897-0153-A1A7913AC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087" t="1852" r="544" b="11700"/>
            <a:stretch>
              <a:fillRect/>
            </a:stretch>
          </p:blipFill>
          <p:spPr>
            <a:xfrm>
              <a:off x="5232400" y="1371600"/>
              <a:ext cx="10210800" cy="534534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7215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raphic 16">
            <a:extLst>
              <a:ext uri="{FF2B5EF4-FFF2-40B4-BE49-F238E27FC236}">
                <a16:creationId xmlns:a16="http://schemas.microsoft.com/office/drawing/2014/main" id="{F8B021B5-813B-15C3-CF2D-EB2DC2AEDED5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2539" name="TextBox 2538"/>
          <p:cNvSpPr txBox="1"/>
          <p:nvPr/>
        </p:nvSpPr>
        <p:spPr>
          <a:xfrm>
            <a:off x="1065704" y="685800"/>
            <a:ext cx="7728747" cy="1865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s-PR" sz="6399" b="1" cap="small" dirty="0">
                <a:solidFill>
                  <a:schemeClr val="bg1"/>
                </a:solidFill>
              </a:rPr>
              <a:t>Extensión PR-5: </a:t>
            </a:r>
          </a:p>
          <a:p>
            <a:pPr>
              <a:lnSpc>
                <a:spcPct val="90000"/>
              </a:lnSpc>
            </a:pPr>
            <a:r>
              <a:rPr lang="es-PR" sz="6399" b="1" cap="small" dirty="0">
                <a:solidFill>
                  <a:schemeClr val="bg1"/>
                </a:solidFill>
              </a:rPr>
              <a:t>Key Plan </a:t>
            </a:r>
            <a:endParaRPr lang="en-US" sz="6222" dirty="0">
              <a:solidFill>
                <a:schemeClr val="bg1"/>
              </a:solidFill>
              <a:latin typeface="Montserrat ExtraBold" panose="00000900000000000000" pitchFamily="50" charset="0"/>
              <a:ea typeface="Roboto Black" panose="02000000000000000000" pitchFamily="2" charset="0"/>
              <a:cs typeface="Open Sans Light" panose="020B0306030504020204" pitchFamily="34" charset="0"/>
            </a:endParaRPr>
          </a:p>
        </p:txBody>
      </p:sp>
      <p:sp>
        <p:nvSpPr>
          <p:cNvPr id="2541" name="TextBox 2540"/>
          <p:cNvSpPr txBox="1"/>
          <p:nvPr/>
        </p:nvSpPr>
        <p:spPr>
          <a:xfrm>
            <a:off x="1065704" y="3236662"/>
            <a:ext cx="5157296" cy="40529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948"/>
              </a:spcAft>
            </a:pPr>
            <a:r>
              <a:rPr lang="es-PR" sz="1900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Descripción del Proyecto: </a:t>
            </a:r>
            <a:r>
              <a:rPr lang="es-PR" sz="1900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Extensión de la Carretera Estatal PR-5, con una longitud aproximada de 6.1km. Este nuevo tramo completaría la PR-5, conectando el tramo existente que termina en la intersección con la PR-199 (Avenida Las Cumbres) en Bayamón con el tramo existente de la PR-5, que comienza cerca del kilómetro 14.9 de la Carretera Estatal PR-167 en Toa Alta.</a:t>
            </a:r>
          </a:p>
          <a:p>
            <a:pPr algn="just">
              <a:lnSpc>
                <a:spcPct val="107000"/>
              </a:lnSpc>
              <a:spcAft>
                <a:spcPts val="948"/>
              </a:spcAft>
            </a:pPr>
            <a:endParaRPr lang="en-US" sz="1900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948"/>
              </a:spcAft>
            </a:pPr>
            <a:r>
              <a:rPr lang="es-PR" sz="1900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Tipos de Fondos:</a:t>
            </a:r>
            <a:r>
              <a:rPr lang="es-PR" sz="1900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 CDBG-MIT </a:t>
            </a:r>
            <a:r>
              <a:rPr lang="es-PR" sz="1900" b="1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Estimado Costo de Construcción: </a:t>
            </a:r>
            <a:r>
              <a:rPr lang="es-ES" sz="1900" kern="100" dirty="0">
                <a:solidFill>
                  <a:schemeClr val="bg1"/>
                </a:solidFill>
                <a:latin typeface="Century Gothic" panose="020B0502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$432,000,000.00 </a:t>
            </a:r>
            <a:endParaRPr lang="en-US" sz="1900" kern="100" dirty="0">
              <a:solidFill>
                <a:schemeClr val="bg1"/>
              </a:solidFill>
              <a:latin typeface="Century Gothic" panose="020B0502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</p:txBody>
      </p:sp>
      <p:pic>
        <p:nvPicPr>
          <p:cNvPr id="4" name="Marcador de posición de imagen 3">
            <a:extLst>
              <a:ext uri="{FF2B5EF4-FFF2-40B4-BE49-F238E27FC236}">
                <a16:creationId xmlns:a16="http://schemas.microsoft.com/office/drawing/2014/main" id="{50B81746-8614-0F93-9EE2-C7A6A21644F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09" r="18009"/>
          <a:stretch>
            <a:fillRect/>
          </a:stretch>
        </p:blipFill>
        <p:spPr bwMode="auto">
          <a:custGeom>
            <a:avLst/>
            <a:gdLst>
              <a:gd name="T0" fmla="*/ 4234 w 5219"/>
              <a:gd name="T1" fmla="*/ 4234 w 5219"/>
              <a:gd name="T2" fmla="*/ 4234 w 5219"/>
              <a:gd name="T3" fmla="*/ 4234 w 5219"/>
              <a:gd name="T4" fmla="*/ 4234 w 5219"/>
              <a:gd name="T5" fmla="*/ 4234 w 5219"/>
              <a:gd name="T6" fmla="*/ 4234 w 5219"/>
              <a:gd name="T7" fmla="*/ 4234 w 5219"/>
              <a:gd name="T8" fmla="*/ 4234 w 5219"/>
              <a:gd name="T9" fmla="*/ 4234 w 5219"/>
              <a:gd name="T10" fmla="*/ 4234 w 5219"/>
              <a:gd name="T11" fmla="*/ 4234 w 5219"/>
              <a:gd name="T12" fmla="*/ 4234 w 5219"/>
              <a:gd name="T13" fmla="*/ 4234 w 5219"/>
              <a:gd name="T14" fmla="*/ 4234 w 5219"/>
              <a:gd name="T15" fmla="*/ 4234 w 5219"/>
              <a:gd name="T16" fmla="*/ 4234 w 5219"/>
              <a:gd name="T17" fmla="*/ 4234 w 5219"/>
              <a:gd name="T18" fmla="*/ 4234 w 5219"/>
              <a:gd name="T19" fmla="*/ 4234 w 5219"/>
              <a:gd name="T20" fmla="*/ 4234 w 5219"/>
              <a:gd name="T21" fmla="*/ 4234 w 5219"/>
              <a:gd name="T22" fmla="*/ 4234 w 5219"/>
              <a:gd name="T23" fmla="*/ 4234 w 5219"/>
              <a:gd name="T24" fmla="*/ 4234 w 5219"/>
              <a:gd name="T25" fmla="*/ 4234 w 5219"/>
              <a:gd name="T26" fmla="*/ 4234 w 5219"/>
              <a:gd name="T27" fmla="*/ 4234 w 5219"/>
              <a:gd name="T28" fmla="*/ 4234 w 5219"/>
              <a:gd name="T29" fmla="*/ 4234 w 5219"/>
              <a:gd name="T30" fmla="*/ 4234 w 5219"/>
              <a:gd name="T31" fmla="*/ 4234 w 5219"/>
              <a:gd name="T32" fmla="*/ 4234 w 5219"/>
              <a:gd name="T33" fmla="*/ 4234 w 5219"/>
              <a:gd name="T34" fmla="*/ 4234 w 5219"/>
              <a:gd name="T35" fmla="*/ 4234 w 5219"/>
              <a:gd name="T36" fmla="*/ 4234 w 5219"/>
              <a:gd name="T37" fmla="*/ 4234 w 5219"/>
              <a:gd name="T38" fmla="*/ 4234 w 5219"/>
              <a:gd name="T39" fmla="*/ 4234 w 5219"/>
              <a:gd name="T40" fmla="*/ 4234 w 5219"/>
              <a:gd name="T41" fmla="*/ 4234 w 5219"/>
              <a:gd name="T42" fmla="*/ 4234 w 5219"/>
              <a:gd name="T43" fmla="*/ 4234 w 5219"/>
              <a:gd name="T44" fmla="*/ 4234 w 5219"/>
              <a:gd name="T45" fmla="*/ 4234 w 5219"/>
              <a:gd name="T46" fmla="*/ 4234 w 5219"/>
              <a:gd name="T47" fmla="*/ 4234 w 5219"/>
              <a:gd name="T48" fmla="*/ 4234 w 5219"/>
              <a:gd name="T49" fmla="*/ 4234 w 5219"/>
              <a:gd name="T50" fmla="*/ 4234 w 5219"/>
              <a:gd name="T51" fmla="*/ 4234 w 5219"/>
              <a:gd name="T52" fmla="*/ 4234 w 5219"/>
              <a:gd name="T53" fmla="*/ 4234 w 5219"/>
              <a:gd name="T54" fmla="*/ 4234 w 5219"/>
              <a:gd name="T55" fmla="*/ 4234 w 5219"/>
              <a:gd name="T56" fmla="*/ 4234 w 5219"/>
              <a:gd name="T57" fmla="*/ 4234 w 5219"/>
              <a:gd name="T58" fmla="*/ 4234 w 5219"/>
              <a:gd name="T59" fmla="*/ 4234 w 5219"/>
              <a:gd name="T60" fmla="*/ 4234 w 5219"/>
              <a:gd name="T61" fmla="*/ 4234 w 5219"/>
              <a:gd name="T62" fmla="*/ 4234 w 5219"/>
              <a:gd name="T63" fmla="*/ 4234 w 5219"/>
              <a:gd name="T64" fmla="*/ 4234 w 5219"/>
              <a:gd name="T65" fmla="*/ 4234 w 5219"/>
              <a:gd name="T66" fmla="*/ 4234 w 5219"/>
              <a:gd name="T67" fmla="*/ 4234 w 5219"/>
              <a:gd name="T68" fmla="*/ 4234 w 5219"/>
              <a:gd name="T69" fmla="*/ 4234 w 5219"/>
              <a:gd name="T70" fmla="*/ 4234 w 5219"/>
              <a:gd name="T71" fmla="*/ 4234 w 5219"/>
              <a:gd name="T72" fmla="*/ 4234 w 5219"/>
              <a:gd name="T73" fmla="*/ 4234 w 5219"/>
              <a:gd name="T74" fmla="*/ 4234 w 5219"/>
              <a:gd name="T75" fmla="*/ 4234 w 5219"/>
              <a:gd name="T76" fmla="*/ 4234 w 5219"/>
              <a:gd name="T77" fmla="*/ 4234 w 5219"/>
              <a:gd name="T78" fmla="*/ 4234 w 5219"/>
              <a:gd name="T79" fmla="*/ 4234 w 5219"/>
              <a:gd name="T80" fmla="*/ 4234 w 5219"/>
              <a:gd name="T81" fmla="*/ 4234 w 5219"/>
              <a:gd name="T82" fmla="*/ 4234 w 5219"/>
              <a:gd name="T83" fmla="*/ 4234 w 5219"/>
              <a:gd name="T84" fmla="*/ 4234 w 5219"/>
              <a:gd name="T85" fmla="*/ 4234 w 5219"/>
              <a:gd name="T86" fmla="*/ 4234 w 5219"/>
              <a:gd name="T87" fmla="*/ 4234 w 5219"/>
              <a:gd name="T88" fmla="*/ 4234 w 5219"/>
              <a:gd name="T89" fmla="*/ 4234 w 5219"/>
              <a:gd name="T90" fmla="*/ 4234 w 5219"/>
              <a:gd name="T91" fmla="*/ 4234 w 5219"/>
              <a:gd name="T92" fmla="*/ 4234 w 5219"/>
              <a:gd name="T93" fmla="*/ 4234 w 5219"/>
              <a:gd name="T94" fmla="*/ 4234 w 5219"/>
              <a:gd name="T95" fmla="*/ 4234 w 5219"/>
              <a:gd name="T96" fmla="*/ 4234 w 5219"/>
              <a:gd name="T97" fmla="*/ 4234 w 5219"/>
              <a:gd name="T98" fmla="*/ 4234 w 5219"/>
              <a:gd name="T99" fmla="*/ 4234 w 5219"/>
              <a:gd name="T100" fmla="*/ 4234 w 5219"/>
              <a:gd name="T101" fmla="*/ 4234 w 5219"/>
              <a:gd name="T102" fmla="*/ 4234 w 5219"/>
              <a:gd name="T103" fmla="*/ 4234 w 5219"/>
              <a:gd name="T104" fmla="*/ 4234 w 5219"/>
              <a:gd name="T105" fmla="*/ 4234 w 5219"/>
              <a:gd name="T106" fmla="*/ 4234 w 5219"/>
              <a:gd name="T107" fmla="*/ 4234 w 5219"/>
              <a:gd name="T108" fmla="*/ 4234 w 5219"/>
              <a:gd name="T109" fmla="*/ 4234 w 5219"/>
              <a:gd name="T110" fmla="*/ 4234 w 5219"/>
              <a:gd name="T111" fmla="*/ 4234 w 5219"/>
              <a:gd name="T112" fmla="*/ 4234 w 5219"/>
              <a:gd name="T113" fmla="*/ 4234 w 5219"/>
              <a:gd name="T114" fmla="*/ 4234 w 5219"/>
              <a:gd name="T115" fmla="*/ 4234 w 5219"/>
              <a:gd name="T116" fmla="*/ 4234 w 5219"/>
              <a:gd name="T117" fmla="*/ 4234 w 5219"/>
              <a:gd name="T118" fmla="*/ 4234 w 5219"/>
              <a:gd name="T119" fmla="*/ 4234 w 5219"/>
              <a:gd name="T120" fmla="*/ 4234 w 5219"/>
              <a:gd name="T121" fmla="*/ 4234 w 5219"/>
              <a:gd name="T122" fmla="*/ 4234 w 5219"/>
              <a:gd name="T123" fmla="*/ 4234 w 5219"/>
              <a:gd name="T124" fmla="*/ 4234 w 5219"/>
              <a:gd name="T125" fmla="*/ 4234 w 5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1097" h="9856">
                <a:moveTo>
                  <a:pt x="1753" y="9430"/>
                </a:moveTo>
                <a:lnTo>
                  <a:pt x="1753" y="9434"/>
                </a:lnTo>
                <a:lnTo>
                  <a:pt x="1752" y="9438"/>
                </a:lnTo>
                <a:lnTo>
                  <a:pt x="1753" y="9434"/>
                </a:lnTo>
                <a:lnTo>
                  <a:pt x="1753" y="9430"/>
                </a:lnTo>
                <a:close/>
                <a:moveTo>
                  <a:pt x="3274" y="0"/>
                </a:moveTo>
                <a:lnTo>
                  <a:pt x="3285" y="0"/>
                </a:lnTo>
                <a:lnTo>
                  <a:pt x="3282" y="2"/>
                </a:lnTo>
                <a:lnTo>
                  <a:pt x="3278" y="3"/>
                </a:lnTo>
                <a:lnTo>
                  <a:pt x="3275" y="2"/>
                </a:lnTo>
                <a:lnTo>
                  <a:pt x="3274" y="0"/>
                </a:lnTo>
                <a:close/>
                <a:moveTo>
                  <a:pt x="3417" y="0"/>
                </a:moveTo>
                <a:lnTo>
                  <a:pt x="3436" y="0"/>
                </a:lnTo>
                <a:lnTo>
                  <a:pt x="3434" y="3"/>
                </a:lnTo>
                <a:lnTo>
                  <a:pt x="3431" y="5"/>
                </a:lnTo>
                <a:lnTo>
                  <a:pt x="3428" y="6"/>
                </a:lnTo>
                <a:lnTo>
                  <a:pt x="3425" y="6"/>
                </a:lnTo>
                <a:lnTo>
                  <a:pt x="3421" y="6"/>
                </a:lnTo>
                <a:lnTo>
                  <a:pt x="3419" y="5"/>
                </a:lnTo>
                <a:lnTo>
                  <a:pt x="3418" y="3"/>
                </a:lnTo>
                <a:lnTo>
                  <a:pt x="3417" y="0"/>
                </a:lnTo>
                <a:close/>
                <a:moveTo>
                  <a:pt x="3561" y="0"/>
                </a:moveTo>
                <a:lnTo>
                  <a:pt x="3587" y="0"/>
                </a:lnTo>
                <a:lnTo>
                  <a:pt x="3584" y="4"/>
                </a:lnTo>
                <a:lnTo>
                  <a:pt x="3580" y="7"/>
                </a:lnTo>
                <a:lnTo>
                  <a:pt x="3576" y="9"/>
                </a:lnTo>
                <a:lnTo>
                  <a:pt x="3571" y="10"/>
                </a:lnTo>
                <a:lnTo>
                  <a:pt x="3567" y="9"/>
                </a:lnTo>
                <a:lnTo>
                  <a:pt x="3563" y="7"/>
                </a:lnTo>
                <a:lnTo>
                  <a:pt x="3561" y="4"/>
                </a:lnTo>
                <a:lnTo>
                  <a:pt x="3561" y="0"/>
                </a:lnTo>
                <a:close/>
                <a:moveTo>
                  <a:pt x="3705" y="0"/>
                </a:moveTo>
                <a:lnTo>
                  <a:pt x="3738" y="0"/>
                </a:lnTo>
                <a:lnTo>
                  <a:pt x="3734" y="5"/>
                </a:lnTo>
                <a:lnTo>
                  <a:pt x="3729" y="9"/>
                </a:lnTo>
                <a:lnTo>
                  <a:pt x="3724" y="12"/>
                </a:lnTo>
                <a:lnTo>
                  <a:pt x="3718" y="13"/>
                </a:lnTo>
                <a:lnTo>
                  <a:pt x="3712" y="12"/>
                </a:lnTo>
                <a:lnTo>
                  <a:pt x="3707" y="9"/>
                </a:lnTo>
                <a:lnTo>
                  <a:pt x="3705" y="5"/>
                </a:lnTo>
                <a:lnTo>
                  <a:pt x="3705" y="0"/>
                </a:lnTo>
                <a:close/>
                <a:moveTo>
                  <a:pt x="3839" y="0"/>
                </a:moveTo>
                <a:lnTo>
                  <a:pt x="3925" y="0"/>
                </a:lnTo>
                <a:lnTo>
                  <a:pt x="3842" y="260"/>
                </a:lnTo>
                <a:lnTo>
                  <a:pt x="3807" y="385"/>
                </a:lnTo>
                <a:lnTo>
                  <a:pt x="3816" y="423"/>
                </a:lnTo>
                <a:lnTo>
                  <a:pt x="3865" y="421"/>
                </a:lnTo>
                <a:lnTo>
                  <a:pt x="3869" y="418"/>
                </a:lnTo>
                <a:lnTo>
                  <a:pt x="3874" y="416"/>
                </a:lnTo>
                <a:lnTo>
                  <a:pt x="3879" y="414"/>
                </a:lnTo>
                <a:lnTo>
                  <a:pt x="3883" y="414"/>
                </a:lnTo>
                <a:lnTo>
                  <a:pt x="3884" y="414"/>
                </a:lnTo>
                <a:lnTo>
                  <a:pt x="3884" y="414"/>
                </a:lnTo>
                <a:lnTo>
                  <a:pt x="3895" y="400"/>
                </a:lnTo>
                <a:lnTo>
                  <a:pt x="3907" y="377"/>
                </a:lnTo>
                <a:lnTo>
                  <a:pt x="3918" y="347"/>
                </a:lnTo>
                <a:lnTo>
                  <a:pt x="3929" y="312"/>
                </a:lnTo>
                <a:lnTo>
                  <a:pt x="3922" y="315"/>
                </a:lnTo>
                <a:lnTo>
                  <a:pt x="3915" y="316"/>
                </a:lnTo>
                <a:lnTo>
                  <a:pt x="3906" y="315"/>
                </a:lnTo>
                <a:lnTo>
                  <a:pt x="3900" y="309"/>
                </a:lnTo>
                <a:lnTo>
                  <a:pt x="3897" y="301"/>
                </a:lnTo>
                <a:lnTo>
                  <a:pt x="3898" y="291"/>
                </a:lnTo>
                <a:lnTo>
                  <a:pt x="3904" y="282"/>
                </a:lnTo>
                <a:lnTo>
                  <a:pt x="3911" y="274"/>
                </a:lnTo>
                <a:lnTo>
                  <a:pt x="3921" y="269"/>
                </a:lnTo>
                <a:lnTo>
                  <a:pt x="3931" y="267"/>
                </a:lnTo>
                <a:lnTo>
                  <a:pt x="3937" y="268"/>
                </a:lnTo>
                <a:lnTo>
                  <a:pt x="3941" y="271"/>
                </a:lnTo>
                <a:lnTo>
                  <a:pt x="3949" y="246"/>
                </a:lnTo>
                <a:lnTo>
                  <a:pt x="3957" y="220"/>
                </a:lnTo>
                <a:lnTo>
                  <a:pt x="3964" y="193"/>
                </a:lnTo>
                <a:lnTo>
                  <a:pt x="3972" y="166"/>
                </a:lnTo>
                <a:lnTo>
                  <a:pt x="3967" y="167"/>
                </a:lnTo>
                <a:lnTo>
                  <a:pt x="3963" y="168"/>
                </a:lnTo>
                <a:lnTo>
                  <a:pt x="3955" y="166"/>
                </a:lnTo>
                <a:lnTo>
                  <a:pt x="3949" y="160"/>
                </a:lnTo>
                <a:lnTo>
                  <a:pt x="3945" y="153"/>
                </a:lnTo>
                <a:lnTo>
                  <a:pt x="3947" y="144"/>
                </a:lnTo>
                <a:lnTo>
                  <a:pt x="3952" y="135"/>
                </a:lnTo>
                <a:lnTo>
                  <a:pt x="3959" y="128"/>
                </a:lnTo>
                <a:lnTo>
                  <a:pt x="3968" y="123"/>
                </a:lnTo>
                <a:lnTo>
                  <a:pt x="3978" y="121"/>
                </a:lnTo>
                <a:lnTo>
                  <a:pt x="3981" y="122"/>
                </a:lnTo>
                <a:lnTo>
                  <a:pt x="3985" y="123"/>
                </a:lnTo>
                <a:lnTo>
                  <a:pt x="3993" y="96"/>
                </a:lnTo>
                <a:lnTo>
                  <a:pt x="4002" y="69"/>
                </a:lnTo>
                <a:lnTo>
                  <a:pt x="4011" y="43"/>
                </a:lnTo>
                <a:lnTo>
                  <a:pt x="4020" y="16"/>
                </a:lnTo>
                <a:lnTo>
                  <a:pt x="4016" y="18"/>
                </a:lnTo>
                <a:lnTo>
                  <a:pt x="4011" y="18"/>
                </a:lnTo>
                <a:lnTo>
                  <a:pt x="4003" y="17"/>
                </a:lnTo>
                <a:lnTo>
                  <a:pt x="3998" y="13"/>
                </a:lnTo>
                <a:lnTo>
                  <a:pt x="3995" y="7"/>
                </a:lnTo>
                <a:lnTo>
                  <a:pt x="3995" y="0"/>
                </a:lnTo>
                <a:lnTo>
                  <a:pt x="4044" y="0"/>
                </a:lnTo>
                <a:lnTo>
                  <a:pt x="4017" y="96"/>
                </a:lnTo>
                <a:lnTo>
                  <a:pt x="3997" y="161"/>
                </a:lnTo>
                <a:lnTo>
                  <a:pt x="3983" y="209"/>
                </a:lnTo>
                <a:lnTo>
                  <a:pt x="3975" y="256"/>
                </a:lnTo>
                <a:lnTo>
                  <a:pt x="3981" y="263"/>
                </a:lnTo>
                <a:lnTo>
                  <a:pt x="3987" y="265"/>
                </a:lnTo>
                <a:lnTo>
                  <a:pt x="3993" y="264"/>
                </a:lnTo>
                <a:lnTo>
                  <a:pt x="3998" y="256"/>
                </a:lnTo>
                <a:lnTo>
                  <a:pt x="4033" y="153"/>
                </a:lnTo>
                <a:lnTo>
                  <a:pt x="4047" y="92"/>
                </a:lnTo>
                <a:lnTo>
                  <a:pt x="4056" y="49"/>
                </a:lnTo>
                <a:lnTo>
                  <a:pt x="4077" y="0"/>
                </a:lnTo>
                <a:lnTo>
                  <a:pt x="4108" y="0"/>
                </a:lnTo>
                <a:lnTo>
                  <a:pt x="4104" y="24"/>
                </a:lnTo>
                <a:lnTo>
                  <a:pt x="4093" y="61"/>
                </a:lnTo>
                <a:lnTo>
                  <a:pt x="4073" y="140"/>
                </a:lnTo>
                <a:lnTo>
                  <a:pt x="4040" y="283"/>
                </a:lnTo>
                <a:lnTo>
                  <a:pt x="4016" y="331"/>
                </a:lnTo>
                <a:lnTo>
                  <a:pt x="3987" y="410"/>
                </a:lnTo>
                <a:lnTo>
                  <a:pt x="3940" y="565"/>
                </a:lnTo>
                <a:lnTo>
                  <a:pt x="3858" y="845"/>
                </a:lnTo>
                <a:lnTo>
                  <a:pt x="3855" y="856"/>
                </a:lnTo>
                <a:lnTo>
                  <a:pt x="3853" y="865"/>
                </a:lnTo>
                <a:lnTo>
                  <a:pt x="3852" y="872"/>
                </a:lnTo>
                <a:lnTo>
                  <a:pt x="3852" y="878"/>
                </a:lnTo>
                <a:lnTo>
                  <a:pt x="3859" y="868"/>
                </a:lnTo>
                <a:lnTo>
                  <a:pt x="3868" y="858"/>
                </a:lnTo>
                <a:lnTo>
                  <a:pt x="3879" y="853"/>
                </a:lnTo>
                <a:lnTo>
                  <a:pt x="3891" y="850"/>
                </a:lnTo>
                <a:lnTo>
                  <a:pt x="3891" y="851"/>
                </a:lnTo>
                <a:lnTo>
                  <a:pt x="3892" y="851"/>
                </a:lnTo>
                <a:lnTo>
                  <a:pt x="3908" y="828"/>
                </a:lnTo>
                <a:lnTo>
                  <a:pt x="3922" y="804"/>
                </a:lnTo>
                <a:lnTo>
                  <a:pt x="3936" y="781"/>
                </a:lnTo>
                <a:lnTo>
                  <a:pt x="3951" y="757"/>
                </a:lnTo>
                <a:lnTo>
                  <a:pt x="3950" y="773"/>
                </a:lnTo>
                <a:lnTo>
                  <a:pt x="3949" y="788"/>
                </a:lnTo>
                <a:lnTo>
                  <a:pt x="3948" y="803"/>
                </a:lnTo>
                <a:lnTo>
                  <a:pt x="3947" y="818"/>
                </a:lnTo>
                <a:lnTo>
                  <a:pt x="3951" y="823"/>
                </a:lnTo>
                <a:lnTo>
                  <a:pt x="3955" y="824"/>
                </a:lnTo>
                <a:lnTo>
                  <a:pt x="3959" y="822"/>
                </a:lnTo>
                <a:lnTo>
                  <a:pt x="3963" y="816"/>
                </a:lnTo>
                <a:lnTo>
                  <a:pt x="3976" y="786"/>
                </a:lnTo>
                <a:lnTo>
                  <a:pt x="3986" y="755"/>
                </a:lnTo>
                <a:lnTo>
                  <a:pt x="3992" y="722"/>
                </a:lnTo>
                <a:lnTo>
                  <a:pt x="3992" y="689"/>
                </a:lnTo>
                <a:lnTo>
                  <a:pt x="3993" y="639"/>
                </a:lnTo>
                <a:lnTo>
                  <a:pt x="3998" y="608"/>
                </a:lnTo>
                <a:lnTo>
                  <a:pt x="3991" y="620"/>
                </a:lnTo>
                <a:lnTo>
                  <a:pt x="3960" y="698"/>
                </a:lnTo>
                <a:lnTo>
                  <a:pt x="3948" y="697"/>
                </a:lnTo>
                <a:lnTo>
                  <a:pt x="3939" y="697"/>
                </a:lnTo>
                <a:lnTo>
                  <a:pt x="3944" y="674"/>
                </a:lnTo>
                <a:lnTo>
                  <a:pt x="3951" y="653"/>
                </a:lnTo>
                <a:lnTo>
                  <a:pt x="3956" y="634"/>
                </a:lnTo>
                <a:lnTo>
                  <a:pt x="3961" y="614"/>
                </a:lnTo>
                <a:lnTo>
                  <a:pt x="3953" y="611"/>
                </a:lnTo>
                <a:lnTo>
                  <a:pt x="3948" y="605"/>
                </a:lnTo>
                <a:lnTo>
                  <a:pt x="3945" y="597"/>
                </a:lnTo>
                <a:lnTo>
                  <a:pt x="3947" y="587"/>
                </a:lnTo>
                <a:lnTo>
                  <a:pt x="3952" y="577"/>
                </a:lnTo>
                <a:lnTo>
                  <a:pt x="3959" y="569"/>
                </a:lnTo>
                <a:lnTo>
                  <a:pt x="3967" y="563"/>
                </a:lnTo>
                <a:lnTo>
                  <a:pt x="3977" y="559"/>
                </a:lnTo>
                <a:lnTo>
                  <a:pt x="3986" y="529"/>
                </a:lnTo>
                <a:lnTo>
                  <a:pt x="3996" y="504"/>
                </a:lnTo>
                <a:lnTo>
                  <a:pt x="4004" y="483"/>
                </a:lnTo>
                <a:lnTo>
                  <a:pt x="4011" y="466"/>
                </a:lnTo>
                <a:lnTo>
                  <a:pt x="4003" y="463"/>
                </a:lnTo>
                <a:lnTo>
                  <a:pt x="3997" y="458"/>
                </a:lnTo>
                <a:lnTo>
                  <a:pt x="3993" y="449"/>
                </a:lnTo>
                <a:lnTo>
                  <a:pt x="3996" y="439"/>
                </a:lnTo>
                <a:lnTo>
                  <a:pt x="4001" y="428"/>
                </a:lnTo>
                <a:lnTo>
                  <a:pt x="4010" y="420"/>
                </a:lnTo>
                <a:lnTo>
                  <a:pt x="4020" y="414"/>
                </a:lnTo>
                <a:lnTo>
                  <a:pt x="4032" y="412"/>
                </a:lnTo>
                <a:lnTo>
                  <a:pt x="4041" y="413"/>
                </a:lnTo>
                <a:lnTo>
                  <a:pt x="4048" y="419"/>
                </a:lnTo>
                <a:lnTo>
                  <a:pt x="4052" y="427"/>
                </a:lnTo>
                <a:lnTo>
                  <a:pt x="4051" y="436"/>
                </a:lnTo>
                <a:lnTo>
                  <a:pt x="4060" y="451"/>
                </a:lnTo>
                <a:lnTo>
                  <a:pt x="4068" y="469"/>
                </a:lnTo>
                <a:lnTo>
                  <a:pt x="4076" y="486"/>
                </a:lnTo>
                <a:lnTo>
                  <a:pt x="4084" y="498"/>
                </a:lnTo>
                <a:lnTo>
                  <a:pt x="4090" y="498"/>
                </a:lnTo>
                <a:lnTo>
                  <a:pt x="4094" y="497"/>
                </a:lnTo>
                <a:lnTo>
                  <a:pt x="4116" y="450"/>
                </a:lnTo>
                <a:lnTo>
                  <a:pt x="4136" y="398"/>
                </a:lnTo>
                <a:lnTo>
                  <a:pt x="4153" y="339"/>
                </a:lnTo>
                <a:lnTo>
                  <a:pt x="4165" y="277"/>
                </a:lnTo>
                <a:lnTo>
                  <a:pt x="4175" y="228"/>
                </a:lnTo>
                <a:lnTo>
                  <a:pt x="4192" y="181"/>
                </a:lnTo>
                <a:lnTo>
                  <a:pt x="4210" y="135"/>
                </a:lnTo>
                <a:lnTo>
                  <a:pt x="4229" y="89"/>
                </a:lnTo>
                <a:lnTo>
                  <a:pt x="4236" y="81"/>
                </a:lnTo>
                <a:lnTo>
                  <a:pt x="4243" y="74"/>
                </a:lnTo>
                <a:lnTo>
                  <a:pt x="4251" y="80"/>
                </a:lnTo>
                <a:lnTo>
                  <a:pt x="4255" y="84"/>
                </a:lnTo>
                <a:lnTo>
                  <a:pt x="4258" y="95"/>
                </a:lnTo>
                <a:lnTo>
                  <a:pt x="4260" y="120"/>
                </a:lnTo>
                <a:lnTo>
                  <a:pt x="4267" y="118"/>
                </a:lnTo>
                <a:lnTo>
                  <a:pt x="4274" y="116"/>
                </a:lnTo>
                <a:lnTo>
                  <a:pt x="4284" y="119"/>
                </a:lnTo>
                <a:lnTo>
                  <a:pt x="4291" y="125"/>
                </a:lnTo>
                <a:lnTo>
                  <a:pt x="4294" y="134"/>
                </a:lnTo>
                <a:lnTo>
                  <a:pt x="4293" y="144"/>
                </a:lnTo>
                <a:lnTo>
                  <a:pt x="4289" y="152"/>
                </a:lnTo>
                <a:lnTo>
                  <a:pt x="4283" y="159"/>
                </a:lnTo>
                <a:lnTo>
                  <a:pt x="4274" y="166"/>
                </a:lnTo>
                <a:lnTo>
                  <a:pt x="4266" y="170"/>
                </a:lnTo>
                <a:lnTo>
                  <a:pt x="4266" y="171"/>
                </a:lnTo>
                <a:lnTo>
                  <a:pt x="4266" y="173"/>
                </a:lnTo>
                <a:lnTo>
                  <a:pt x="4269" y="177"/>
                </a:lnTo>
                <a:lnTo>
                  <a:pt x="4273" y="183"/>
                </a:lnTo>
                <a:lnTo>
                  <a:pt x="4302" y="144"/>
                </a:lnTo>
                <a:lnTo>
                  <a:pt x="4310" y="140"/>
                </a:lnTo>
                <a:lnTo>
                  <a:pt x="4299" y="189"/>
                </a:lnTo>
                <a:lnTo>
                  <a:pt x="4269" y="310"/>
                </a:lnTo>
                <a:lnTo>
                  <a:pt x="4271" y="315"/>
                </a:lnTo>
                <a:lnTo>
                  <a:pt x="4274" y="317"/>
                </a:lnTo>
                <a:lnTo>
                  <a:pt x="4278" y="315"/>
                </a:lnTo>
                <a:lnTo>
                  <a:pt x="4282" y="310"/>
                </a:lnTo>
                <a:lnTo>
                  <a:pt x="4294" y="279"/>
                </a:lnTo>
                <a:lnTo>
                  <a:pt x="4310" y="250"/>
                </a:lnTo>
                <a:lnTo>
                  <a:pt x="4329" y="225"/>
                </a:lnTo>
                <a:lnTo>
                  <a:pt x="4348" y="200"/>
                </a:lnTo>
                <a:lnTo>
                  <a:pt x="4355" y="131"/>
                </a:lnTo>
                <a:lnTo>
                  <a:pt x="4360" y="93"/>
                </a:lnTo>
                <a:lnTo>
                  <a:pt x="4370" y="59"/>
                </a:lnTo>
                <a:lnTo>
                  <a:pt x="4396" y="0"/>
                </a:lnTo>
                <a:lnTo>
                  <a:pt x="4527" y="0"/>
                </a:lnTo>
                <a:lnTo>
                  <a:pt x="4524" y="14"/>
                </a:lnTo>
                <a:lnTo>
                  <a:pt x="4520" y="30"/>
                </a:lnTo>
                <a:lnTo>
                  <a:pt x="4515" y="45"/>
                </a:lnTo>
                <a:lnTo>
                  <a:pt x="4512" y="59"/>
                </a:lnTo>
                <a:lnTo>
                  <a:pt x="4528" y="57"/>
                </a:lnTo>
                <a:lnTo>
                  <a:pt x="4539" y="46"/>
                </a:lnTo>
                <a:lnTo>
                  <a:pt x="4547" y="27"/>
                </a:lnTo>
                <a:lnTo>
                  <a:pt x="4554" y="0"/>
                </a:lnTo>
                <a:lnTo>
                  <a:pt x="11097" y="0"/>
                </a:lnTo>
                <a:lnTo>
                  <a:pt x="11097" y="9856"/>
                </a:lnTo>
                <a:lnTo>
                  <a:pt x="1624" y="9856"/>
                </a:lnTo>
                <a:lnTo>
                  <a:pt x="1738" y="9502"/>
                </a:lnTo>
                <a:lnTo>
                  <a:pt x="1743" y="9482"/>
                </a:lnTo>
                <a:lnTo>
                  <a:pt x="1747" y="9465"/>
                </a:lnTo>
                <a:lnTo>
                  <a:pt x="1750" y="9450"/>
                </a:lnTo>
                <a:lnTo>
                  <a:pt x="1752" y="9438"/>
                </a:lnTo>
                <a:lnTo>
                  <a:pt x="1746" y="9449"/>
                </a:lnTo>
                <a:lnTo>
                  <a:pt x="1737" y="9458"/>
                </a:lnTo>
                <a:lnTo>
                  <a:pt x="1726" y="9465"/>
                </a:lnTo>
                <a:lnTo>
                  <a:pt x="1715" y="9467"/>
                </a:lnTo>
                <a:lnTo>
                  <a:pt x="1709" y="9467"/>
                </a:lnTo>
                <a:lnTo>
                  <a:pt x="1706" y="9466"/>
                </a:lnTo>
                <a:lnTo>
                  <a:pt x="1702" y="9464"/>
                </a:lnTo>
                <a:lnTo>
                  <a:pt x="1699" y="9462"/>
                </a:lnTo>
                <a:lnTo>
                  <a:pt x="1680" y="9499"/>
                </a:lnTo>
                <a:lnTo>
                  <a:pt x="1676" y="9512"/>
                </a:lnTo>
                <a:lnTo>
                  <a:pt x="1678" y="9519"/>
                </a:lnTo>
                <a:lnTo>
                  <a:pt x="1674" y="9541"/>
                </a:lnTo>
                <a:lnTo>
                  <a:pt x="1670" y="9554"/>
                </a:lnTo>
                <a:lnTo>
                  <a:pt x="1664" y="9565"/>
                </a:lnTo>
                <a:lnTo>
                  <a:pt x="1670" y="9562"/>
                </a:lnTo>
                <a:lnTo>
                  <a:pt x="1675" y="9560"/>
                </a:lnTo>
                <a:lnTo>
                  <a:pt x="1680" y="9559"/>
                </a:lnTo>
                <a:lnTo>
                  <a:pt x="1685" y="9558"/>
                </a:lnTo>
                <a:lnTo>
                  <a:pt x="1695" y="9560"/>
                </a:lnTo>
                <a:lnTo>
                  <a:pt x="1702" y="9566"/>
                </a:lnTo>
                <a:lnTo>
                  <a:pt x="1705" y="9575"/>
                </a:lnTo>
                <a:lnTo>
                  <a:pt x="1704" y="9585"/>
                </a:lnTo>
                <a:lnTo>
                  <a:pt x="1698" y="9596"/>
                </a:lnTo>
                <a:lnTo>
                  <a:pt x="1689" y="9606"/>
                </a:lnTo>
                <a:lnTo>
                  <a:pt x="1679" y="9612"/>
                </a:lnTo>
                <a:lnTo>
                  <a:pt x="1668" y="9614"/>
                </a:lnTo>
                <a:lnTo>
                  <a:pt x="1658" y="9612"/>
                </a:lnTo>
                <a:lnTo>
                  <a:pt x="1652" y="9608"/>
                </a:lnTo>
                <a:lnTo>
                  <a:pt x="1648" y="9602"/>
                </a:lnTo>
                <a:lnTo>
                  <a:pt x="1647" y="9593"/>
                </a:lnTo>
                <a:lnTo>
                  <a:pt x="1641" y="9594"/>
                </a:lnTo>
                <a:lnTo>
                  <a:pt x="1634" y="9596"/>
                </a:lnTo>
                <a:lnTo>
                  <a:pt x="1634" y="9563"/>
                </a:lnTo>
                <a:lnTo>
                  <a:pt x="1642" y="9535"/>
                </a:lnTo>
                <a:lnTo>
                  <a:pt x="1651" y="9502"/>
                </a:lnTo>
                <a:lnTo>
                  <a:pt x="1653" y="9456"/>
                </a:lnTo>
                <a:lnTo>
                  <a:pt x="1651" y="9449"/>
                </a:lnTo>
                <a:lnTo>
                  <a:pt x="1645" y="9443"/>
                </a:lnTo>
                <a:lnTo>
                  <a:pt x="1638" y="9439"/>
                </a:lnTo>
                <a:lnTo>
                  <a:pt x="1632" y="9439"/>
                </a:lnTo>
                <a:lnTo>
                  <a:pt x="1622" y="9444"/>
                </a:lnTo>
                <a:lnTo>
                  <a:pt x="1613" y="9453"/>
                </a:lnTo>
                <a:lnTo>
                  <a:pt x="1602" y="9476"/>
                </a:lnTo>
                <a:lnTo>
                  <a:pt x="1582" y="9523"/>
                </a:lnTo>
                <a:lnTo>
                  <a:pt x="1575" y="9516"/>
                </a:lnTo>
                <a:lnTo>
                  <a:pt x="1568" y="9510"/>
                </a:lnTo>
                <a:lnTo>
                  <a:pt x="1564" y="9503"/>
                </a:lnTo>
                <a:lnTo>
                  <a:pt x="1562" y="9497"/>
                </a:lnTo>
                <a:lnTo>
                  <a:pt x="1561" y="9488"/>
                </a:lnTo>
                <a:lnTo>
                  <a:pt x="1560" y="9479"/>
                </a:lnTo>
                <a:lnTo>
                  <a:pt x="1560" y="9472"/>
                </a:lnTo>
                <a:lnTo>
                  <a:pt x="1561" y="9466"/>
                </a:lnTo>
                <a:lnTo>
                  <a:pt x="1554" y="9463"/>
                </a:lnTo>
                <a:lnTo>
                  <a:pt x="1550" y="9458"/>
                </a:lnTo>
                <a:lnTo>
                  <a:pt x="1547" y="9451"/>
                </a:lnTo>
                <a:lnTo>
                  <a:pt x="1547" y="9444"/>
                </a:lnTo>
                <a:lnTo>
                  <a:pt x="1536" y="9443"/>
                </a:lnTo>
                <a:lnTo>
                  <a:pt x="1521" y="9441"/>
                </a:lnTo>
                <a:lnTo>
                  <a:pt x="1515" y="9420"/>
                </a:lnTo>
                <a:lnTo>
                  <a:pt x="1509" y="9398"/>
                </a:lnTo>
                <a:lnTo>
                  <a:pt x="1504" y="9378"/>
                </a:lnTo>
                <a:lnTo>
                  <a:pt x="1498" y="9358"/>
                </a:lnTo>
                <a:lnTo>
                  <a:pt x="1502" y="9349"/>
                </a:lnTo>
                <a:lnTo>
                  <a:pt x="1507" y="9344"/>
                </a:lnTo>
                <a:lnTo>
                  <a:pt x="1513" y="9341"/>
                </a:lnTo>
                <a:lnTo>
                  <a:pt x="1521" y="9341"/>
                </a:lnTo>
                <a:lnTo>
                  <a:pt x="1536" y="9336"/>
                </a:lnTo>
                <a:lnTo>
                  <a:pt x="1543" y="9317"/>
                </a:lnTo>
                <a:lnTo>
                  <a:pt x="1546" y="9293"/>
                </a:lnTo>
                <a:lnTo>
                  <a:pt x="1548" y="9268"/>
                </a:lnTo>
                <a:lnTo>
                  <a:pt x="1556" y="9256"/>
                </a:lnTo>
                <a:lnTo>
                  <a:pt x="1564" y="9246"/>
                </a:lnTo>
                <a:lnTo>
                  <a:pt x="1576" y="9237"/>
                </a:lnTo>
                <a:lnTo>
                  <a:pt x="1590" y="9229"/>
                </a:lnTo>
                <a:lnTo>
                  <a:pt x="1574" y="9291"/>
                </a:lnTo>
                <a:lnTo>
                  <a:pt x="1567" y="9322"/>
                </a:lnTo>
                <a:lnTo>
                  <a:pt x="1569" y="9341"/>
                </a:lnTo>
                <a:lnTo>
                  <a:pt x="1577" y="9373"/>
                </a:lnTo>
                <a:lnTo>
                  <a:pt x="1588" y="9365"/>
                </a:lnTo>
                <a:lnTo>
                  <a:pt x="1593" y="9360"/>
                </a:lnTo>
                <a:lnTo>
                  <a:pt x="1597" y="9348"/>
                </a:lnTo>
                <a:lnTo>
                  <a:pt x="1606" y="9318"/>
                </a:lnTo>
                <a:lnTo>
                  <a:pt x="1598" y="9314"/>
                </a:lnTo>
                <a:lnTo>
                  <a:pt x="1594" y="9308"/>
                </a:lnTo>
                <a:lnTo>
                  <a:pt x="1592" y="9300"/>
                </a:lnTo>
                <a:lnTo>
                  <a:pt x="1593" y="9291"/>
                </a:lnTo>
                <a:lnTo>
                  <a:pt x="1598" y="9281"/>
                </a:lnTo>
                <a:lnTo>
                  <a:pt x="1605" y="9274"/>
                </a:lnTo>
                <a:lnTo>
                  <a:pt x="1613" y="9266"/>
                </a:lnTo>
                <a:lnTo>
                  <a:pt x="1623" y="9262"/>
                </a:lnTo>
                <a:lnTo>
                  <a:pt x="1629" y="9244"/>
                </a:lnTo>
                <a:lnTo>
                  <a:pt x="1636" y="9222"/>
                </a:lnTo>
                <a:lnTo>
                  <a:pt x="1644" y="9199"/>
                </a:lnTo>
                <a:lnTo>
                  <a:pt x="1653" y="9172"/>
                </a:lnTo>
                <a:lnTo>
                  <a:pt x="1645" y="9168"/>
                </a:lnTo>
                <a:lnTo>
                  <a:pt x="1640" y="9162"/>
                </a:lnTo>
                <a:lnTo>
                  <a:pt x="1638" y="9153"/>
                </a:lnTo>
                <a:lnTo>
                  <a:pt x="1640" y="9143"/>
                </a:lnTo>
                <a:lnTo>
                  <a:pt x="1645" y="9133"/>
                </a:lnTo>
                <a:lnTo>
                  <a:pt x="1653" y="9123"/>
                </a:lnTo>
                <a:lnTo>
                  <a:pt x="1663" y="9117"/>
                </a:lnTo>
                <a:lnTo>
                  <a:pt x="1675" y="9113"/>
                </a:lnTo>
                <a:lnTo>
                  <a:pt x="1679" y="9100"/>
                </a:lnTo>
                <a:lnTo>
                  <a:pt x="1684" y="9086"/>
                </a:lnTo>
                <a:lnTo>
                  <a:pt x="1690" y="9071"/>
                </a:lnTo>
                <a:lnTo>
                  <a:pt x="1695" y="9057"/>
                </a:lnTo>
                <a:lnTo>
                  <a:pt x="1701" y="9042"/>
                </a:lnTo>
                <a:lnTo>
                  <a:pt x="1705" y="9027"/>
                </a:lnTo>
                <a:lnTo>
                  <a:pt x="1695" y="9024"/>
                </a:lnTo>
                <a:lnTo>
                  <a:pt x="1687" y="9017"/>
                </a:lnTo>
                <a:lnTo>
                  <a:pt x="1684" y="9008"/>
                </a:lnTo>
                <a:lnTo>
                  <a:pt x="1686" y="8996"/>
                </a:lnTo>
                <a:lnTo>
                  <a:pt x="1690" y="8986"/>
                </a:lnTo>
                <a:lnTo>
                  <a:pt x="1697" y="8977"/>
                </a:lnTo>
                <a:lnTo>
                  <a:pt x="1705" y="8971"/>
                </a:lnTo>
                <a:lnTo>
                  <a:pt x="1715" y="8966"/>
                </a:lnTo>
                <a:lnTo>
                  <a:pt x="1719" y="8957"/>
                </a:lnTo>
                <a:lnTo>
                  <a:pt x="1723" y="8949"/>
                </a:lnTo>
                <a:lnTo>
                  <a:pt x="1732" y="8933"/>
                </a:lnTo>
                <a:lnTo>
                  <a:pt x="1740" y="8917"/>
                </a:lnTo>
                <a:lnTo>
                  <a:pt x="1747" y="8900"/>
                </a:lnTo>
                <a:lnTo>
                  <a:pt x="1754" y="8881"/>
                </a:lnTo>
                <a:lnTo>
                  <a:pt x="1742" y="8879"/>
                </a:lnTo>
                <a:lnTo>
                  <a:pt x="1734" y="8872"/>
                </a:lnTo>
                <a:lnTo>
                  <a:pt x="1730" y="8861"/>
                </a:lnTo>
                <a:lnTo>
                  <a:pt x="1732" y="8848"/>
                </a:lnTo>
                <a:lnTo>
                  <a:pt x="1739" y="8835"/>
                </a:lnTo>
                <a:lnTo>
                  <a:pt x="1749" y="8824"/>
                </a:lnTo>
                <a:lnTo>
                  <a:pt x="1763" y="8817"/>
                </a:lnTo>
                <a:lnTo>
                  <a:pt x="1776" y="8815"/>
                </a:lnTo>
                <a:lnTo>
                  <a:pt x="1776" y="8815"/>
                </a:lnTo>
                <a:lnTo>
                  <a:pt x="1777" y="8815"/>
                </a:lnTo>
                <a:lnTo>
                  <a:pt x="1782" y="8794"/>
                </a:lnTo>
                <a:lnTo>
                  <a:pt x="1788" y="8774"/>
                </a:lnTo>
                <a:lnTo>
                  <a:pt x="1794" y="8754"/>
                </a:lnTo>
                <a:lnTo>
                  <a:pt x="1799" y="8735"/>
                </a:lnTo>
                <a:lnTo>
                  <a:pt x="1788" y="8732"/>
                </a:lnTo>
                <a:lnTo>
                  <a:pt x="1780" y="8724"/>
                </a:lnTo>
                <a:lnTo>
                  <a:pt x="1777" y="8714"/>
                </a:lnTo>
                <a:lnTo>
                  <a:pt x="1778" y="8700"/>
                </a:lnTo>
                <a:lnTo>
                  <a:pt x="1785" y="8687"/>
                </a:lnTo>
                <a:lnTo>
                  <a:pt x="1795" y="8677"/>
                </a:lnTo>
                <a:lnTo>
                  <a:pt x="1809" y="8670"/>
                </a:lnTo>
                <a:lnTo>
                  <a:pt x="1823" y="8667"/>
                </a:lnTo>
                <a:lnTo>
                  <a:pt x="1827" y="8655"/>
                </a:lnTo>
                <a:lnTo>
                  <a:pt x="1831" y="8645"/>
                </a:lnTo>
                <a:lnTo>
                  <a:pt x="1836" y="8636"/>
                </a:lnTo>
                <a:lnTo>
                  <a:pt x="1840" y="8627"/>
                </a:lnTo>
                <a:lnTo>
                  <a:pt x="1846" y="8615"/>
                </a:lnTo>
                <a:lnTo>
                  <a:pt x="1851" y="8605"/>
                </a:lnTo>
                <a:lnTo>
                  <a:pt x="1854" y="8596"/>
                </a:lnTo>
                <a:lnTo>
                  <a:pt x="1857" y="8588"/>
                </a:lnTo>
                <a:lnTo>
                  <a:pt x="1852" y="8589"/>
                </a:lnTo>
                <a:lnTo>
                  <a:pt x="1848" y="8589"/>
                </a:lnTo>
                <a:lnTo>
                  <a:pt x="1835" y="8586"/>
                </a:lnTo>
                <a:lnTo>
                  <a:pt x="1827" y="8579"/>
                </a:lnTo>
                <a:lnTo>
                  <a:pt x="1823" y="8567"/>
                </a:lnTo>
                <a:lnTo>
                  <a:pt x="1824" y="8553"/>
                </a:lnTo>
                <a:lnTo>
                  <a:pt x="1829" y="8543"/>
                </a:lnTo>
                <a:lnTo>
                  <a:pt x="1836" y="8533"/>
                </a:lnTo>
                <a:lnTo>
                  <a:pt x="1845" y="8526"/>
                </a:lnTo>
                <a:lnTo>
                  <a:pt x="1857" y="8520"/>
                </a:lnTo>
                <a:lnTo>
                  <a:pt x="1857" y="8507"/>
                </a:lnTo>
                <a:lnTo>
                  <a:pt x="1858" y="8492"/>
                </a:lnTo>
                <a:lnTo>
                  <a:pt x="1861" y="8474"/>
                </a:lnTo>
                <a:lnTo>
                  <a:pt x="1866" y="8454"/>
                </a:lnTo>
                <a:lnTo>
                  <a:pt x="1869" y="8442"/>
                </a:lnTo>
                <a:lnTo>
                  <a:pt x="1872" y="8430"/>
                </a:lnTo>
                <a:lnTo>
                  <a:pt x="1870" y="8425"/>
                </a:lnTo>
                <a:lnTo>
                  <a:pt x="1869" y="8419"/>
                </a:lnTo>
                <a:lnTo>
                  <a:pt x="1869" y="8412"/>
                </a:lnTo>
                <a:lnTo>
                  <a:pt x="1870" y="8405"/>
                </a:lnTo>
                <a:lnTo>
                  <a:pt x="1873" y="8399"/>
                </a:lnTo>
                <a:lnTo>
                  <a:pt x="1876" y="8394"/>
                </a:lnTo>
                <a:lnTo>
                  <a:pt x="1881" y="8389"/>
                </a:lnTo>
                <a:lnTo>
                  <a:pt x="1885" y="8383"/>
                </a:lnTo>
                <a:lnTo>
                  <a:pt x="1898" y="8337"/>
                </a:lnTo>
                <a:lnTo>
                  <a:pt x="1905" y="8314"/>
                </a:lnTo>
                <a:lnTo>
                  <a:pt x="1907" y="8301"/>
                </a:lnTo>
                <a:lnTo>
                  <a:pt x="1908" y="8282"/>
                </a:lnTo>
                <a:lnTo>
                  <a:pt x="1905" y="8276"/>
                </a:lnTo>
                <a:lnTo>
                  <a:pt x="1899" y="8272"/>
                </a:lnTo>
                <a:lnTo>
                  <a:pt x="1892" y="8273"/>
                </a:lnTo>
                <a:lnTo>
                  <a:pt x="1888" y="8279"/>
                </a:lnTo>
                <a:lnTo>
                  <a:pt x="1863" y="8362"/>
                </a:lnTo>
                <a:lnTo>
                  <a:pt x="1834" y="8445"/>
                </a:lnTo>
                <a:lnTo>
                  <a:pt x="1803" y="8530"/>
                </a:lnTo>
                <a:lnTo>
                  <a:pt x="1772" y="8617"/>
                </a:lnTo>
                <a:lnTo>
                  <a:pt x="1833" y="8354"/>
                </a:lnTo>
                <a:lnTo>
                  <a:pt x="1873" y="8226"/>
                </a:lnTo>
                <a:lnTo>
                  <a:pt x="1895" y="8139"/>
                </a:lnTo>
                <a:lnTo>
                  <a:pt x="1906" y="7999"/>
                </a:lnTo>
                <a:lnTo>
                  <a:pt x="1897" y="8001"/>
                </a:lnTo>
                <a:lnTo>
                  <a:pt x="1889" y="8002"/>
                </a:lnTo>
                <a:lnTo>
                  <a:pt x="1882" y="8002"/>
                </a:lnTo>
                <a:lnTo>
                  <a:pt x="1876" y="8000"/>
                </a:lnTo>
                <a:lnTo>
                  <a:pt x="1871" y="7996"/>
                </a:lnTo>
                <a:lnTo>
                  <a:pt x="1867" y="7992"/>
                </a:lnTo>
                <a:lnTo>
                  <a:pt x="1860" y="8015"/>
                </a:lnTo>
                <a:lnTo>
                  <a:pt x="1853" y="8036"/>
                </a:lnTo>
                <a:lnTo>
                  <a:pt x="1846" y="8059"/>
                </a:lnTo>
                <a:lnTo>
                  <a:pt x="1840" y="8081"/>
                </a:lnTo>
                <a:lnTo>
                  <a:pt x="1846" y="8078"/>
                </a:lnTo>
                <a:lnTo>
                  <a:pt x="1853" y="8075"/>
                </a:lnTo>
                <a:lnTo>
                  <a:pt x="1861" y="8073"/>
                </a:lnTo>
                <a:lnTo>
                  <a:pt x="1867" y="8072"/>
                </a:lnTo>
                <a:lnTo>
                  <a:pt x="1881" y="8075"/>
                </a:lnTo>
                <a:lnTo>
                  <a:pt x="1890" y="8083"/>
                </a:lnTo>
                <a:lnTo>
                  <a:pt x="1895" y="8095"/>
                </a:lnTo>
                <a:lnTo>
                  <a:pt x="1893" y="8111"/>
                </a:lnTo>
                <a:lnTo>
                  <a:pt x="1885" y="8125"/>
                </a:lnTo>
                <a:lnTo>
                  <a:pt x="1873" y="8137"/>
                </a:lnTo>
                <a:lnTo>
                  <a:pt x="1859" y="8145"/>
                </a:lnTo>
                <a:lnTo>
                  <a:pt x="1842" y="8148"/>
                </a:lnTo>
                <a:lnTo>
                  <a:pt x="1836" y="8148"/>
                </a:lnTo>
                <a:lnTo>
                  <a:pt x="1830" y="8146"/>
                </a:lnTo>
                <a:lnTo>
                  <a:pt x="1826" y="8143"/>
                </a:lnTo>
                <a:lnTo>
                  <a:pt x="1822" y="8139"/>
                </a:lnTo>
                <a:lnTo>
                  <a:pt x="1817" y="8153"/>
                </a:lnTo>
                <a:lnTo>
                  <a:pt x="1813" y="8166"/>
                </a:lnTo>
                <a:lnTo>
                  <a:pt x="1775" y="8207"/>
                </a:lnTo>
                <a:lnTo>
                  <a:pt x="1754" y="8254"/>
                </a:lnTo>
                <a:lnTo>
                  <a:pt x="1740" y="8304"/>
                </a:lnTo>
                <a:lnTo>
                  <a:pt x="1721" y="8356"/>
                </a:lnTo>
                <a:lnTo>
                  <a:pt x="1717" y="8360"/>
                </a:lnTo>
                <a:lnTo>
                  <a:pt x="1710" y="8363"/>
                </a:lnTo>
                <a:lnTo>
                  <a:pt x="1704" y="8366"/>
                </a:lnTo>
                <a:lnTo>
                  <a:pt x="1697" y="8369"/>
                </a:lnTo>
                <a:lnTo>
                  <a:pt x="1697" y="8342"/>
                </a:lnTo>
                <a:lnTo>
                  <a:pt x="1703" y="8306"/>
                </a:lnTo>
                <a:lnTo>
                  <a:pt x="1709" y="8268"/>
                </a:lnTo>
                <a:lnTo>
                  <a:pt x="1712" y="8234"/>
                </a:lnTo>
                <a:lnTo>
                  <a:pt x="1712" y="8211"/>
                </a:lnTo>
                <a:lnTo>
                  <a:pt x="1714" y="8187"/>
                </a:lnTo>
                <a:lnTo>
                  <a:pt x="1717" y="8164"/>
                </a:lnTo>
                <a:lnTo>
                  <a:pt x="1719" y="8140"/>
                </a:lnTo>
                <a:lnTo>
                  <a:pt x="1714" y="8143"/>
                </a:lnTo>
                <a:lnTo>
                  <a:pt x="1707" y="8145"/>
                </a:lnTo>
                <a:lnTo>
                  <a:pt x="1701" y="8146"/>
                </a:lnTo>
                <a:lnTo>
                  <a:pt x="1695" y="8147"/>
                </a:lnTo>
                <a:lnTo>
                  <a:pt x="1682" y="8144"/>
                </a:lnTo>
                <a:lnTo>
                  <a:pt x="1673" y="8136"/>
                </a:lnTo>
                <a:lnTo>
                  <a:pt x="1669" y="8125"/>
                </a:lnTo>
                <a:lnTo>
                  <a:pt x="1671" y="8111"/>
                </a:lnTo>
                <a:lnTo>
                  <a:pt x="1678" y="8096"/>
                </a:lnTo>
                <a:lnTo>
                  <a:pt x="1690" y="8084"/>
                </a:lnTo>
                <a:lnTo>
                  <a:pt x="1704" y="8077"/>
                </a:lnTo>
                <a:lnTo>
                  <a:pt x="1720" y="8074"/>
                </a:lnTo>
                <a:lnTo>
                  <a:pt x="1724" y="8074"/>
                </a:lnTo>
                <a:lnTo>
                  <a:pt x="1727" y="8075"/>
                </a:lnTo>
                <a:lnTo>
                  <a:pt x="1729" y="8061"/>
                </a:lnTo>
                <a:lnTo>
                  <a:pt x="1731" y="8045"/>
                </a:lnTo>
                <a:lnTo>
                  <a:pt x="1733" y="8030"/>
                </a:lnTo>
                <a:lnTo>
                  <a:pt x="1734" y="8016"/>
                </a:lnTo>
                <a:lnTo>
                  <a:pt x="1735" y="8007"/>
                </a:lnTo>
                <a:lnTo>
                  <a:pt x="1736" y="7999"/>
                </a:lnTo>
                <a:lnTo>
                  <a:pt x="1725" y="7995"/>
                </a:lnTo>
                <a:lnTo>
                  <a:pt x="1718" y="7987"/>
                </a:lnTo>
                <a:lnTo>
                  <a:pt x="1715" y="7976"/>
                </a:lnTo>
                <a:lnTo>
                  <a:pt x="1717" y="7962"/>
                </a:lnTo>
                <a:lnTo>
                  <a:pt x="1723" y="7950"/>
                </a:lnTo>
                <a:lnTo>
                  <a:pt x="1732" y="7940"/>
                </a:lnTo>
                <a:lnTo>
                  <a:pt x="1744" y="7932"/>
                </a:lnTo>
                <a:lnTo>
                  <a:pt x="1756" y="7927"/>
                </a:lnTo>
                <a:lnTo>
                  <a:pt x="1760" y="7920"/>
                </a:lnTo>
                <a:lnTo>
                  <a:pt x="1764" y="7911"/>
                </a:lnTo>
                <a:lnTo>
                  <a:pt x="1766" y="7901"/>
                </a:lnTo>
                <a:lnTo>
                  <a:pt x="1769" y="7889"/>
                </a:lnTo>
                <a:lnTo>
                  <a:pt x="1770" y="7879"/>
                </a:lnTo>
                <a:lnTo>
                  <a:pt x="1771" y="7868"/>
                </a:lnTo>
                <a:lnTo>
                  <a:pt x="1772" y="7859"/>
                </a:lnTo>
                <a:lnTo>
                  <a:pt x="1773" y="7849"/>
                </a:lnTo>
                <a:lnTo>
                  <a:pt x="1767" y="7843"/>
                </a:lnTo>
                <a:lnTo>
                  <a:pt x="1763" y="7835"/>
                </a:lnTo>
                <a:lnTo>
                  <a:pt x="1762" y="7826"/>
                </a:lnTo>
                <a:lnTo>
                  <a:pt x="1764" y="7815"/>
                </a:lnTo>
                <a:lnTo>
                  <a:pt x="1767" y="7807"/>
                </a:lnTo>
                <a:lnTo>
                  <a:pt x="1772" y="7799"/>
                </a:lnTo>
                <a:lnTo>
                  <a:pt x="1779" y="7792"/>
                </a:lnTo>
                <a:lnTo>
                  <a:pt x="1786" y="7787"/>
                </a:lnTo>
                <a:lnTo>
                  <a:pt x="1795" y="7762"/>
                </a:lnTo>
                <a:lnTo>
                  <a:pt x="1802" y="7739"/>
                </a:lnTo>
                <a:lnTo>
                  <a:pt x="1807" y="7717"/>
                </a:lnTo>
                <a:lnTo>
                  <a:pt x="1813" y="7697"/>
                </a:lnTo>
                <a:lnTo>
                  <a:pt x="1810" y="7691"/>
                </a:lnTo>
                <a:lnTo>
                  <a:pt x="1807" y="7683"/>
                </a:lnTo>
                <a:lnTo>
                  <a:pt x="1807" y="7676"/>
                </a:lnTo>
                <a:lnTo>
                  <a:pt x="1810" y="7668"/>
                </a:lnTo>
                <a:lnTo>
                  <a:pt x="1814" y="7658"/>
                </a:lnTo>
                <a:lnTo>
                  <a:pt x="1820" y="7650"/>
                </a:lnTo>
                <a:lnTo>
                  <a:pt x="1824" y="7604"/>
                </a:lnTo>
                <a:lnTo>
                  <a:pt x="1826" y="7563"/>
                </a:lnTo>
                <a:lnTo>
                  <a:pt x="1831" y="7525"/>
                </a:lnTo>
                <a:lnTo>
                  <a:pt x="1840" y="7488"/>
                </a:lnTo>
                <a:lnTo>
                  <a:pt x="1869" y="7395"/>
                </a:lnTo>
                <a:lnTo>
                  <a:pt x="1892" y="7303"/>
                </a:lnTo>
                <a:lnTo>
                  <a:pt x="1926" y="7199"/>
                </a:lnTo>
                <a:lnTo>
                  <a:pt x="1984" y="7069"/>
                </a:lnTo>
                <a:lnTo>
                  <a:pt x="1990" y="7079"/>
                </a:lnTo>
                <a:lnTo>
                  <a:pt x="1993" y="7086"/>
                </a:lnTo>
                <a:lnTo>
                  <a:pt x="1993" y="7082"/>
                </a:lnTo>
                <a:lnTo>
                  <a:pt x="1994" y="7078"/>
                </a:lnTo>
                <a:lnTo>
                  <a:pt x="2003" y="7062"/>
                </a:lnTo>
                <a:lnTo>
                  <a:pt x="2014" y="7050"/>
                </a:lnTo>
                <a:lnTo>
                  <a:pt x="2028" y="7041"/>
                </a:lnTo>
                <a:lnTo>
                  <a:pt x="2044" y="7036"/>
                </a:lnTo>
                <a:lnTo>
                  <a:pt x="2044" y="7018"/>
                </a:lnTo>
                <a:lnTo>
                  <a:pt x="2043" y="7000"/>
                </a:lnTo>
                <a:lnTo>
                  <a:pt x="2043" y="6980"/>
                </a:lnTo>
                <a:lnTo>
                  <a:pt x="2042" y="6960"/>
                </a:lnTo>
                <a:lnTo>
                  <a:pt x="2040" y="6954"/>
                </a:lnTo>
                <a:lnTo>
                  <a:pt x="2038" y="6947"/>
                </a:lnTo>
                <a:lnTo>
                  <a:pt x="2039" y="6939"/>
                </a:lnTo>
                <a:lnTo>
                  <a:pt x="2040" y="6930"/>
                </a:lnTo>
                <a:lnTo>
                  <a:pt x="2042" y="6927"/>
                </a:lnTo>
                <a:lnTo>
                  <a:pt x="2043" y="6925"/>
                </a:lnTo>
                <a:lnTo>
                  <a:pt x="2043" y="6909"/>
                </a:lnTo>
                <a:lnTo>
                  <a:pt x="2044" y="6893"/>
                </a:lnTo>
                <a:lnTo>
                  <a:pt x="2047" y="6875"/>
                </a:lnTo>
                <a:lnTo>
                  <a:pt x="2049" y="6857"/>
                </a:lnTo>
                <a:lnTo>
                  <a:pt x="2065" y="6830"/>
                </a:lnTo>
                <a:lnTo>
                  <a:pt x="2073" y="6816"/>
                </a:lnTo>
                <a:lnTo>
                  <a:pt x="2079" y="6807"/>
                </a:lnTo>
                <a:lnTo>
                  <a:pt x="2085" y="6797"/>
                </a:lnTo>
                <a:lnTo>
                  <a:pt x="2085" y="6789"/>
                </a:lnTo>
                <a:lnTo>
                  <a:pt x="2087" y="6782"/>
                </a:lnTo>
                <a:lnTo>
                  <a:pt x="2091" y="6774"/>
                </a:lnTo>
                <a:lnTo>
                  <a:pt x="2096" y="6766"/>
                </a:lnTo>
                <a:lnTo>
                  <a:pt x="2093" y="6747"/>
                </a:lnTo>
                <a:lnTo>
                  <a:pt x="2089" y="6729"/>
                </a:lnTo>
                <a:lnTo>
                  <a:pt x="2087" y="6711"/>
                </a:lnTo>
                <a:lnTo>
                  <a:pt x="2089" y="6692"/>
                </a:lnTo>
                <a:lnTo>
                  <a:pt x="2092" y="6673"/>
                </a:lnTo>
                <a:lnTo>
                  <a:pt x="2095" y="6653"/>
                </a:lnTo>
                <a:lnTo>
                  <a:pt x="2096" y="6634"/>
                </a:lnTo>
                <a:lnTo>
                  <a:pt x="2098" y="6615"/>
                </a:lnTo>
                <a:lnTo>
                  <a:pt x="2110" y="6543"/>
                </a:lnTo>
                <a:lnTo>
                  <a:pt x="2110" y="6533"/>
                </a:lnTo>
                <a:lnTo>
                  <a:pt x="2100" y="6562"/>
                </a:lnTo>
                <a:lnTo>
                  <a:pt x="2077" y="6611"/>
                </a:lnTo>
                <a:lnTo>
                  <a:pt x="2079" y="6616"/>
                </a:lnTo>
                <a:lnTo>
                  <a:pt x="2079" y="6622"/>
                </a:lnTo>
                <a:lnTo>
                  <a:pt x="2079" y="6629"/>
                </a:lnTo>
                <a:lnTo>
                  <a:pt x="2077" y="6635"/>
                </a:lnTo>
                <a:lnTo>
                  <a:pt x="2068" y="6652"/>
                </a:lnTo>
                <a:lnTo>
                  <a:pt x="2055" y="6666"/>
                </a:lnTo>
                <a:lnTo>
                  <a:pt x="2037" y="6676"/>
                </a:lnTo>
                <a:lnTo>
                  <a:pt x="2020" y="6679"/>
                </a:lnTo>
                <a:lnTo>
                  <a:pt x="2004" y="6676"/>
                </a:lnTo>
                <a:lnTo>
                  <a:pt x="1992" y="6666"/>
                </a:lnTo>
                <a:lnTo>
                  <a:pt x="1987" y="6652"/>
                </a:lnTo>
                <a:lnTo>
                  <a:pt x="1989" y="6635"/>
                </a:lnTo>
                <a:lnTo>
                  <a:pt x="1994" y="6625"/>
                </a:lnTo>
                <a:lnTo>
                  <a:pt x="2002" y="6615"/>
                </a:lnTo>
                <a:lnTo>
                  <a:pt x="2010" y="6606"/>
                </a:lnTo>
                <a:lnTo>
                  <a:pt x="2020" y="6600"/>
                </a:lnTo>
                <a:lnTo>
                  <a:pt x="2024" y="6586"/>
                </a:lnTo>
                <a:lnTo>
                  <a:pt x="2029" y="6569"/>
                </a:lnTo>
                <a:lnTo>
                  <a:pt x="2034" y="6547"/>
                </a:lnTo>
                <a:lnTo>
                  <a:pt x="2042" y="6523"/>
                </a:lnTo>
                <a:lnTo>
                  <a:pt x="2037" y="6515"/>
                </a:lnTo>
                <a:lnTo>
                  <a:pt x="2034" y="6507"/>
                </a:lnTo>
                <a:lnTo>
                  <a:pt x="2034" y="6498"/>
                </a:lnTo>
                <a:lnTo>
                  <a:pt x="2036" y="6488"/>
                </a:lnTo>
                <a:lnTo>
                  <a:pt x="2040" y="6478"/>
                </a:lnTo>
                <a:lnTo>
                  <a:pt x="2047" y="6470"/>
                </a:lnTo>
                <a:lnTo>
                  <a:pt x="2054" y="6461"/>
                </a:lnTo>
                <a:lnTo>
                  <a:pt x="2062" y="6455"/>
                </a:lnTo>
                <a:lnTo>
                  <a:pt x="2067" y="6436"/>
                </a:lnTo>
                <a:lnTo>
                  <a:pt x="2073" y="6416"/>
                </a:lnTo>
                <a:lnTo>
                  <a:pt x="2079" y="6395"/>
                </a:lnTo>
                <a:lnTo>
                  <a:pt x="2086" y="6372"/>
                </a:lnTo>
                <a:lnTo>
                  <a:pt x="2082" y="6365"/>
                </a:lnTo>
                <a:lnTo>
                  <a:pt x="2081" y="6358"/>
                </a:lnTo>
                <a:lnTo>
                  <a:pt x="2081" y="6349"/>
                </a:lnTo>
                <a:lnTo>
                  <a:pt x="2083" y="6340"/>
                </a:lnTo>
                <a:lnTo>
                  <a:pt x="2087" y="6331"/>
                </a:lnTo>
                <a:lnTo>
                  <a:pt x="2092" y="6321"/>
                </a:lnTo>
                <a:lnTo>
                  <a:pt x="2100" y="6313"/>
                </a:lnTo>
                <a:lnTo>
                  <a:pt x="2109" y="6307"/>
                </a:lnTo>
                <a:lnTo>
                  <a:pt x="2118" y="6289"/>
                </a:lnTo>
                <a:lnTo>
                  <a:pt x="2129" y="6272"/>
                </a:lnTo>
                <a:lnTo>
                  <a:pt x="2142" y="6256"/>
                </a:lnTo>
                <a:lnTo>
                  <a:pt x="2154" y="6239"/>
                </a:lnTo>
                <a:lnTo>
                  <a:pt x="2140" y="6232"/>
                </a:lnTo>
                <a:lnTo>
                  <a:pt x="2131" y="6222"/>
                </a:lnTo>
                <a:lnTo>
                  <a:pt x="2127" y="6209"/>
                </a:lnTo>
                <a:lnTo>
                  <a:pt x="2129" y="6193"/>
                </a:lnTo>
                <a:lnTo>
                  <a:pt x="2138" y="6174"/>
                </a:lnTo>
                <a:lnTo>
                  <a:pt x="2154" y="6160"/>
                </a:lnTo>
                <a:lnTo>
                  <a:pt x="2171" y="6150"/>
                </a:lnTo>
                <a:lnTo>
                  <a:pt x="2191" y="6147"/>
                </a:lnTo>
                <a:lnTo>
                  <a:pt x="2192" y="6147"/>
                </a:lnTo>
                <a:lnTo>
                  <a:pt x="2193" y="6147"/>
                </a:lnTo>
                <a:lnTo>
                  <a:pt x="2197" y="6132"/>
                </a:lnTo>
                <a:lnTo>
                  <a:pt x="2202" y="6118"/>
                </a:lnTo>
                <a:lnTo>
                  <a:pt x="2207" y="6105"/>
                </a:lnTo>
                <a:lnTo>
                  <a:pt x="2214" y="6091"/>
                </a:lnTo>
                <a:lnTo>
                  <a:pt x="2211" y="6091"/>
                </a:lnTo>
                <a:lnTo>
                  <a:pt x="2208" y="6091"/>
                </a:lnTo>
                <a:lnTo>
                  <a:pt x="2191" y="6088"/>
                </a:lnTo>
                <a:lnTo>
                  <a:pt x="2179" y="6078"/>
                </a:lnTo>
                <a:lnTo>
                  <a:pt x="2174" y="6063"/>
                </a:lnTo>
                <a:lnTo>
                  <a:pt x="2176" y="6045"/>
                </a:lnTo>
                <a:lnTo>
                  <a:pt x="2185" y="6027"/>
                </a:lnTo>
                <a:lnTo>
                  <a:pt x="2201" y="6012"/>
                </a:lnTo>
                <a:lnTo>
                  <a:pt x="2219" y="6003"/>
                </a:lnTo>
                <a:lnTo>
                  <a:pt x="2238" y="5998"/>
                </a:lnTo>
                <a:lnTo>
                  <a:pt x="2246" y="5999"/>
                </a:lnTo>
                <a:lnTo>
                  <a:pt x="2252" y="6000"/>
                </a:lnTo>
                <a:lnTo>
                  <a:pt x="2258" y="6004"/>
                </a:lnTo>
                <a:lnTo>
                  <a:pt x="2262" y="6008"/>
                </a:lnTo>
                <a:lnTo>
                  <a:pt x="2273" y="5988"/>
                </a:lnTo>
                <a:lnTo>
                  <a:pt x="2283" y="5968"/>
                </a:lnTo>
                <a:lnTo>
                  <a:pt x="2295" y="5944"/>
                </a:lnTo>
                <a:lnTo>
                  <a:pt x="2306" y="5919"/>
                </a:lnTo>
                <a:lnTo>
                  <a:pt x="2295" y="5930"/>
                </a:lnTo>
                <a:lnTo>
                  <a:pt x="2282" y="5938"/>
                </a:lnTo>
                <a:lnTo>
                  <a:pt x="2269" y="5943"/>
                </a:lnTo>
                <a:lnTo>
                  <a:pt x="2255" y="5945"/>
                </a:lnTo>
                <a:lnTo>
                  <a:pt x="2238" y="5941"/>
                </a:lnTo>
                <a:lnTo>
                  <a:pt x="2226" y="5931"/>
                </a:lnTo>
                <a:lnTo>
                  <a:pt x="2221" y="5916"/>
                </a:lnTo>
                <a:lnTo>
                  <a:pt x="2223" y="5897"/>
                </a:lnTo>
                <a:lnTo>
                  <a:pt x="2232" y="5879"/>
                </a:lnTo>
                <a:lnTo>
                  <a:pt x="2248" y="5864"/>
                </a:lnTo>
                <a:lnTo>
                  <a:pt x="2266" y="5854"/>
                </a:lnTo>
                <a:lnTo>
                  <a:pt x="2286" y="5850"/>
                </a:lnTo>
                <a:lnTo>
                  <a:pt x="2300" y="5852"/>
                </a:lnTo>
                <a:lnTo>
                  <a:pt x="2311" y="5859"/>
                </a:lnTo>
                <a:lnTo>
                  <a:pt x="2317" y="5870"/>
                </a:lnTo>
                <a:lnTo>
                  <a:pt x="2320" y="5883"/>
                </a:lnTo>
                <a:lnTo>
                  <a:pt x="2326" y="5865"/>
                </a:lnTo>
                <a:lnTo>
                  <a:pt x="2333" y="5846"/>
                </a:lnTo>
                <a:lnTo>
                  <a:pt x="2340" y="5826"/>
                </a:lnTo>
                <a:lnTo>
                  <a:pt x="2346" y="5805"/>
                </a:lnTo>
                <a:lnTo>
                  <a:pt x="2350" y="5791"/>
                </a:lnTo>
                <a:lnTo>
                  <a:pt x="2354" y="5780"/>
                </a:lnTo>
                <a:lnTo>
                  <a:pt x="2357" y="5771"/>
                </a:lnTo>
                <a:lnTo>
                  <a:pt x="2360" y="5762"/>
                </a:lnTo>
                <a:lnTo>
                  <a:pt x="2349" y="5777"/>
                </a:lnTo>
                <a:lnTo>
                  <a:pt x="2335" y="5788"/>
                </a:lnTo>
                <a:lnTo>
                  <a:pt x="2319" y="5795"/>
                </a:lnTo>
                <a:lnTo>
                  <a:pt x="2302" y="5798"/>
                </a:lnTo>
                <a:lnTo>
                  <a:pt x="2285" y="5794"/>
                </a:lnTo>
                <a:lnTo>
                  <a:pt x="2273" y="5784"/>
                </a:lnTo>
                <a:lnTo>
                  <a:pt x="2268" y="5768"/>
                </a:lnTo>
                <a:lnTo>
                  <a:pt x="2270" y="5750"/>
                </a:lnTo>
                <a:lnTo>
                  <a:pt x="2279" y="5732"/>
                </a:lnTo>
                <a:lnTo>
                  <a:pt x="2295" y="5716"/>
                </a:lnTo>
                <a:lnTo>
                  <a:pt x="2313" y="5706"/>
                </a:lnTo>
                <a:lnTo>
                  <a:pt x="2334" y="5702"/>
                </a:lnTo>
                <a:lnTo>
                  <a:pt x="2350" y="5706"/>
                </a:lnTo>
                <a:lnTo>
                  <a:pt x="2362" y="5715"/>
                </a:lnTo>
                <a:lnTo>
                  <a:pt x="2367" y="5730"/>
                </a:lnTo>
                <a:lnTo>
                  <a:pt x="2366" y="5748"/>
                </a:lnTo>
                <a:lnTo>
                  <a:pt x="2373" y="5735"/>
                </a:lnTo>
                <a:lnTo>
                  <a:pt x="2376" y="5726"/>
                </a:lnTo>
                <a:lnTo>
                  <a:pt x="2376" y="5705"/>
                </a:lnTo>
                <a:lnTo>
                  <a:pt x="2374" y="5662"/>
                </a:lnTo>
                <a:lnTo>
                  <a:pt x="2378" y="5651"/>
                </a:lnTo>
                <a:lnTo>
                  <a:pt x="2382" y="5641"/>
                </a:lnTo>
                <a:lnTo>
                  <a:pt x="2374" y="5645"/>
                </a:lnTo>
                <a:lnTo>
                  <a:pt x="2366" y="5648"/>
                </a:lnTo>
                <a:lnTo>
                  <a:pt x="2358" y="5650"/>
                </a:lnTo>
                <a:lnTo>
                  <a:pt x="2350" y="5651"/>
                </a:lnTo>
                <a:lnTo>
                  <a:pt x="2333" y="5647"/>
                </a:lnTo>
                <a:lnTo>
                  <a:pt x="2320" y="5637"/>
                </a:lnTo>
                <a:lnTo>
                  <a:pt x="2314" y="5621"/>
                </a:lnTo>
                <a:lnTo>
                  <a:pt x="2317" y="5603"/>
                </a:lnTo>
                <a:lnTo>
                  <a:pt x="2326" y="5584"/>
                </a:lnTo>
                <a:lnTo>
                  <a:pt x="2342" y="5568"/>
                </a:lnTo>
                <a:lnTo>
                  <a:pt x="2360" y="5558"/>
                </a:lnTo>
                <a:lnTo>
                  <a:pt x="2381" y="5554"/>
                </a:lnTo>
                <a:lnTo>
                  <a:pt x="2390" y="5555"/>
                </a:lnTo>
                <a:lnTo>
                  <a:pt x="2397" y="5558"/>
                </a:lnTo>
                <a:lnTo>
                  <a:pt x="2404" y="5562"/>
                </a:lnTo>
                <a:lnTo>
                  <a:pt x="2409" y="5567"/>
                </a:lnTo>
                <a:lnTo>
                  <a:pt x="2412" y="5555"/>
                </a:lnTo>
                <a:lnTo>
                  <a:pt x="2416" y="5540"/>
                </a:lnTo>
                <a:lnTo>
                  <a:pt x="2421" y="5519"/>
                </a:lnTo>
                <a:lnTo>
                  <a:pt x="2428" y="5495"/>
                </a:lnTo>
                <a:lnTo>
                  <a:pt x="2420" y="5499"/>
                </a:lnTo>
                <a:lnTo>
                  <a:pt x="2412" y="5502"/>
                </a:lnTo>
                <a:lnTo>
                  <a:pt x="2405" y="5503"/>
                </a:lnTo>
                <a:lnTo>
                  <a:pt x="2397" y="5504"/>
                </a:lnTo>
                <a:lnTo>
                  <a:pt x="2380" y="5500"/>
                </a:lnTo>
                <a:lnTo>
                  <a:pt x="2367" y="5490"/>
                </a:lnTo>
                <a:lnTo>
                  <a:pt x="2361" y="5474"/>
                </a:lnTo>
                <a:lnTo>
                  <a:pt x="2364" y="5455"/>
                </a:lnTo>
                <a:lnTo>
                  <a:pt x="2373" y="5436"/>
                </a:lnTo>
                <a:lnTo>
                  <a:pt x="2389" y="5421"/>
                </a:lnTo>
                <a:lnTo>
                  <a:pt x="2408" y="5410"/>
                </a:lnTo>
                <a:lnTo>
                  <a:pt x="2429" y="5407"/>
                </a:lnTo>
                <a:lnTo>
                  <a:pt x="2434" y="5407"/>
                </a:lnTo>
                <a:lnTo>
                  <a:pt x="2438" y="5408"/>
                </a:lnTo>
                <a:lnTo>
                  <a:pt x="2443" y="5409"/>
                </a:lnTo>
                <a:lnTo>
                  <a:pt x="2447" y="5411"/>
                </a:lnTo>
                <a:lnTo>
                  <a:pt x="2450" y="5398"/>
                </a:lnTo>
                <a:lnTo>
                  <a:pt x="2453" y="5384"/>
                </a:lnTo>
                <a:lnTo>
                  <a:pt x="2456" y="5369"/>
                </a:lnTo>
                <a:lnTo>
                  <a:pt x="2460" y="5354"/>
                </a:lnTo>
                <a:lnTo>
                  <a:pt x="2452" y="5356"/>
                </a:lnTo>
                <a:lnTo>
                  <a:pt x="2444" y="5357"/>
                </a:lnTo>
                <a:lnTo>
                  <a:pt x="2427" y="5353"/>
                </a:lnTo>
                <a:lnTo>
                  <a:pt x="2414" y="5342"/>
                </a:lnTo>
                <a:lnTo>
                  <a:pt x="2408" y="5327"/>
                </a:lnTo>
                <a:lnTo>
                  <a:pt x="2411" y="5308"/>
                </a:lnTo>
                <a:lnTo>
                  <a:pt x="2415" y="5296"/>
                </a:lnTo>
                <a:lnTo>
                  <a:pt x="2422" y="5286"/>
                </a:lnTo>
                <a:lnTo>
                  <a:pt x="2431" y="5278"/>
                </a:lnTo>
                <a:lnTo>
                  <a:pt x="2440" y="5270"/>
                </a:lnTo>
                <a:lnTo>
                  <a:pt x="2435" y="5269"/>
                </a:lnTo>
                <a:lnTo>
                  <a:pt x="2430" y="5267"/>
                </a:lnTo>
                <a:lnTo>
                  <a:pt x="2445" y="5207"/>
                </a:lnTo>
                <a:lnTo>
                  <a:pt x="2460" y="5147"/>
                </a:lnTo>
                <a:lnTo>
                  <a:pt x="2477" y="5089"/>
                </a:lnTo>
                <a:lnTo>
                  <a:pt x="2495" y="5031"/>
                </a:lnTo>
                <a:lnTo>
                  <a:pt x="2501" y="5005"/>
                </a:lnTo>
                <a:lnTo>
                  <a:pt x="2502" y="4987"/>
                </a:lnTo>
                <a:lnTo>
                  <a:pt x="2499" y="4974"/>
                </a:lnTo>
                <a:lnTo>
                  <a:pt x="2497" y="4967"/>
                </a:lnTo>
                <a:lnTo>
                  <a:pt x="2497" y="4968"/>
                </a:lnTo>
                <a:lnTo>
                  <a:pt x="2497" y="4969"/>
                </a:lnTo>
                <a:lnTo>
                  <a:pt x="2496" y="4967"/>
                </a:lnTo>
                <a:lnTo>
                  <a:pt x="2497" y="4967"/>
                </a:lnTo>
                <a:lnTo>
                  <a:pt x="2517" y="4866"/>
                </a:lnTo>
                <a:lnTo>
                  <a:pt x="2556" y="4780"/>
                </a:lnTo>
                <a:lnTo>
                  <a:pt x="2593" y="4693"/>
                </a:lnTo>
                <a:lnTo>
                  <a:pt x="2606" y="4591"/>
                </a:lnTo>
                <a:lnTo>
                  <a:pt x="2606" y="4565"/>
                </a:lnTo>
                <a:lnTo>
                  <a:pt x="2609" y="4531"/>
                </a:lnTo>
                <a:lnTo>
                  <a:pt x="2614" y="4492"/>
                </a:lnTo>
                <a:lnTo>
                  <a:pt x="2622" y="4451"/>
                </a:lnTo>
                <a:lnTo>
                  <a:pt x="2612" y="4457"/>
                </a:lnTo>
                <a:lnTo>
                  <a:pt x="2602" y="4463"/>
                </a:lnTo>
                <a:lnTo>
                  <a:pt x="2592" y="4467"/>
                </a:lnTo>
                <a:lnTo>
                  <a:pt x="2582" y="4468"/>
                </a:lnTo>
                <a:lnTo>
                  <a:pt x="2565" y="4464"/>
                </a:lnTo>
                <a:lnTo>
                  <a:pt x="2554" y="4454"/>
                </a:lnTo>
                <a:lnTo>
                  <a:pt x="2549" y="4440"/>
                </a:lnTo>
                <a:lnTo>
                  <a:pt x="2551" y="4423"/>
                </a:lnTo>
                <a:lnTo>
                  <a:pt x="2560" y="4404"/>
                </a:lnTo>
                <a:lnTo>
                  <a:pt x="2575" y="4390"/>
                </a:lnTo>
                <a:lnTo>
                  <a:pt x="2592" y="4381"/>
                </a:lnTo>
                <a:lnTo>
                  <a:pt x="2611" y="4378"/>
                </a:lnTo>
                <a:lnTo>
                  <a:pt x="2619" y="4378"/>
                </a:lnTo>
                <a:lnTo>
                  <a:pt x="2626" y="4380"/>
                </a:lnTo>
                <a:lnTo>
                  <a:pt x="2631" y="4383"/>
                </a:lnTo>
                <a:lnTo>
                  <a:pt x="2636" y="4387"/>
                </a:lnTo>
                <a:lnTo>
                  <a:pt x="2642" y="4363"/>
                </a:lnTo>
                <a:lnTo>
                  <a:pt x="2649" y="4342"/>
                </a:lnTo>
                <a:lnTo>
                  <a:pt x="2657" y="4324"/>
                </a:lnTo>
                <a:lnTo>
                  <a:pt x="2665" y="4306"/>
                </a:lnTo>
                <a:lnTo>
                  <a:pt x="2656" y="4312"/>
                </a:lnTo>
                <a:lnTo>
                  <a:pt x="2648" y="4316"/>
                </a:lnTo>
                <a:lnTo>
                  <a:pt x="2639" y="4318"/>
                </a:lnTo>
                <a:lnTo>
                  <a:pt x="2630" y="4319"/>
                </a:lnTo>
                <a:lnTo>
                  <a:pt x="2613" y="4315"/>
                </a:lnTo>
                <a:lnTo>
                  <a:pt x="2602" y="4306"/>
                </a:lnTo>
                <a:lnTo>
                  <a:pt x="2597" y="4292"/>
                </a:lnTo>
                <a:lnTo>
                  <a:pt x="2599" y="4275"/>
                </a:lnTo>
                <a:lnTo>
                  <a:pt x="2608" y="4257"/>
                </a:lnTo>
                <a:lnTo>
                  <a:pt x="2623" y="4243"/>
                </a:lnTo>
                <a:lnTo>
                  <a:pt x="2640" y="4234"/>
                </a:lnTo>
                <a:lnTo>
                  <a:pt x="2658" y="4231"/>
                </a:lnTo>
                <a:lnTo>
                  <a:pt x="2675" y="4234"/>
                </a:lnTo>
                <a:lnTo>
                  <a:pt x="2686" y="4243"/>
                </a:lnTo>
                <a:lnTo>
                  <a:pt x="2691" y="4257"/>
                </a:lnTo>
                <a:lnTo>
                  <a:pt x="2689" y="4275"/>
                </a:lnTo>
                <a:lnTo>
                  <a:pt x="2685" y="4283"/>
                </a:lnTo>
                <a:lnTo>
                  <a:pt x="2681" y="4290"/>
                </a:lnTo>
                <a:lnTo>
                  <a:pt x="2676" y="4296"/>
                </a:lnTo>
                <a:lnTo>
                  <a:pt x="2670" y="4302"/>
                </a:lnTo>
                <a:lnTo>
                  <a:pt x="2683" y="4317"/>
                </a:lnTo>
                <a:lnTo>
                  <a:pt x="2684" y="4338"/>
                </a:lnTo>
                <a:lnTo>
                  <a:pt x="2684" y="4360"/>
                </a:lnTo>
                <a:lnTo>
                  <a:pt x="2692" y="4379"/>
                </a:lnTo>
                <a:lnTo>
                  <a:pt x="2785" y="4077"/>
                </a:lnTo>
                <a:lnTo>
                  <a:pt x="2842" y="3883"/>
                </a:lnTo>
                <a:lnTo>
                  <a:pt x="2880" y="3744"/>
                </a:lnTo>
                <a:lnTo>
                  <a:pt x="2915" y="3608"/>
                </a:lnTo>
                <a:lnTo>
                  <a:pt x="2907" y="3597"/>
                </a:lnTo>
                <a:lnTo>
                  <a:pt x="2900" y="3588"/>
                </a:lnTo>
                <a:lnTo>
                  <a:pt x="2894" y="3581"/>
                </a:lnTo>
                <a:lnTo>
                  <a:pt x="2890" y="3574"/>
                </a:lnTo>
                <a:lnTo>
                  <a:pt x="2885" y="3577"/>
                </a:lnTo>
                <a:lnTo>
                  <a:pt x="2879" y="3579"/>
                </a:lnTo>
                <a:lnTo>
                  <a:pt x="2873" y="3580"/>
                </a:lnTo>
                <a:lnTo>
                  <a:pt x="2867" y="3580"/>
                </a:lnTo>
                <a:lnTo>
                  <a:pt x="2860" y="3580"/>
                </a:lnTo>
                <a:lnTo>
                  <a:pt x="2853" y="3578"/>
                </a:lnTo>
                <a:lnTo>
                  <a:pt x="2848" y="3575"/>
                </a:lnTo>
                <a:lnTo>
                  <a:pt x="2843" y="3570"/>
                </a:lnTo>
                <a:lnTo>
                  <a:pt x="2834" y="3591"/>
                </a:lnTo>
                <a:lnTo>
                  <a:pt x="2826" y="3612"/>
                </a:lnTo>
                <a:lnTo>
                  <a:pt x="2817" y="3635"/>
                </a:lnTo>
                <a:lnTo>
                  <a:pt x="2809" y="3658"/>
                </a:lnTo>
                <a:lnTo>
                  <a:pt x="2817" y="3651"/>
                </a:lnTo>
                <a:lnTo>
                  <a:pt x="2827" y="3646"/>
                </a:lnTo>
                <a:lnTo>
                  <a:pt x="2837" y="3643"/>
                </a:lnTo>
                <a:lnTo>
                  <a:pt x="2847" y="3641"/>
                </a:lnTo>
                <a:lnTo>
                  <a:pt x="2863" y="3645"/>
                </a:lnTo>
                <a:lnTo>
                  <a:pt x="2874" y="3654"/>
                </a:lnTo>
                <a:lnTo>
                  <a:pt x="2879" y="3668"/>
                </a:lnTo>
                <a:lnTo>
                  <a:pt x="2877" y="3685"/>
                </a:lnTo>
                <a:lnTo>
                  <a:pt x="2869" y="3700"/>
                </a:lnTo>
                <a:lnTo>
                  <a:pt x="2858" y="3712"/>
                </a:lnTo>
                <a:lnTo>
                  <a:pt x="2842" y="3722"/>
                </a:lnTo>
                <a:lnTo>
                  <a:pt x="2827" y="3727"/>
                </a:lnTo>
                <a:lnTo>
                  <a:pt x="2824" y="3732"/>
                </a:lnTo>
                <a:lnTo>
                  <a:pt x="2819" y="3740"/>
                </a:lnTo>
                <a:lnTo>
                  <a:pt x="2817" y="3737"/>
                </a:lnTo>
                <a:lnTo>
                  <a:pt x="2816" y="3733"/>
                </a:lnTo>
                <a:lnTo>
                  <a:pt x="2816" y="3731"/>
                </a:lnTo>
                <a:lnTo>
                  <a:pt x="2816" y="3728"/>
                </a:lnTo>
                <a:lnTo>
                  <a:pt x="2808" y="3726"/>
                </a:lnTo>
                <a:lnTo>
                  <a:pt x="2800" y="3723"/>
                </a:lnTo>
                <a:lnTo>
                  <a:pt x="2795" y="3718"/>
                </a:lnTo>
                <a:lnTo>
                  <a:pt x="2791" y="3711"/>
                </a:lnTo>
                <a:lnTo>
                  <a:pt x="2784" y="3734"/>
                </a:lnTo>
                <a:lnTo>
                  <a:pt x="2778" y="3756"/>
                </a:lnTo>
                <a:lnTo>
                  <a:pt x="2772" y="3779"/>
                </a:lnTo>
                <a:lnTo>
                  <a:pt x="2766" y="3800"/>
                </a:lnTo>
                <a:lnTo>
                  <a:pt x="2774" y="3795"/>
                </a:lnTo>
                <a:lnTo>
                  <a:pt x="2782" y="3792"/>
                </a:lnTo>
                <a:lnTo>
                  <a:pt x="2791" y="3789"/>
                </a:lnTo>
                <a:lnTo>
                  <a:pt x="2800" y="3788"/>
                </a:lnTo>
                <a:lnTo>
                  <a:pt x="2816" y="3792"/>
                </a:lnTo>
                <a:lnTo>
                  <a:pt x="2827" y="3801"/>
                </a:lnTo>
                <a:lnTo>
                  <a:pt x="2832" y="3816"/>
                </a:lnTo>
                <a:lnTo>
                  <a:pt x="2830" y="3832"/>
                </a:lnTo>
                <a:lnTo>
                  <a:pt x="2821" y="3849"/>
                </a:lnTo>
                <a:lnTo>
                  <a:pt x="2808" y="3863"/>
                </a:lnTo>
                <a:lnTo>
                  <a:pt x="2790" y="3873"/>
                </a:lnTo>
                <a:lnTo>
                  <a:pt x="2772" y="3876"/>
                </a:lnTo>
                <a:lnTo>
                  <a:pt x="2766" y="3876"/>
                </a:lnTo>
                <a:lnTo>
                  <a:pt x="2760" y="3874"/>
                </a:lnTo>
                <a:lnTo>
                  <a:pt x="2754" y="3872"/>
                </a:lnTo>
                <a:lnTo>
                  <a:pt x="2749" y="3868"/>
                </a:lnTo>
                <a:lnTo>
                  <a:pt x="2745" y="3888"/>
                </a:lnTo>
                <a:lnTo>
                  <a:pt x="2742" y="3907"/>
                </a:lnTo>
                <a:lnTo>
                  <a:pt x="2739" y="3923"/>
                </a:lnTo>
                <a:lnTo>
                  <a:pt x="2736" y="3938"/>
                </a:lnTo>
                <a:lnTo>
                  <a:pt x="2744" y="3936"/>
                </a:lnTo>
                <a:lnTo>
                  <a:pt x="2753" y="3935"/>
                </a:lnTo>
                <a:lnTo>
                  <a:pt x="2769" y="3939"/>
                </a:lnTo>
                <a:lnTo>
                  <a:pt x="2780" y="3949"/>
                </a:lnTo>
                <a:lnTo>
                  <a:pt x="2785" y="3963"/>
                </a:lnTo>
                <a:lnTo>
                  <a:pt x="2783" y="3980"/>
                </a:lnTo>
                <a:lnTo>
                  <a:pt x="2774" y="3997"/>
                </a:lnTo>
                <a:lnTo>
                  <a:pt x="2760" y="4011"/>
                </a:lnTo>
                <a:lnTo>
                  <a:pt x="2743" y="4020"/>
                </a:lnTo>
                <a:lnTo>
                  <a:pt x="2725" y="4024"/>
                </a:lnTo>
                <a:lnTo>
                  <a:pt x="2708" y="4020"/>
                </a:lnTo>
                <a:lnTo>
                  <a:pt x="2697" y="4011"/>
                </a:lnTo>
                <a:lnTo>
                  <a:pt x="2692" y="3997"/>
                </a:lnTo>
                <a:lnTo>
                  <a:pt x="2694" y="3980"/>
                </a:lnTo>
                <a:lnTo>
                  <a:pt x="2695" y="3978"/>
                </a:lnTo>
                <a:lnTo>
                  <a:pt x="2696" y="3976"/>
                </a:lnTo>
                <a:lnTo>
                  <a:pt x="2693" y="3961"/>
                </a:lnTo>
                <a:lnTo>
                  <a:pt x="2691" y="3945"/>
                </a:lnTo>
                <a:lnTo>
                  <a:pt x="2692" y="3930"/>
                </a:lnTo>
                <a:lnTo>
                  <a:pt x="2695" y="3914"/>
                </a:lnTo>
                <a:lnTo>
                  <a:pt x="2705" y="3875"/>
                </a:lnTo>
                <a:lnTo>
                  <a:pt x="2719" y="3828"/>
                </a:lnTo>
                <a:lnTo>
                  <a:pt x="2734" y="3782"/>
                </a:lnTo>
                <a:lnTo>
                  <a:pt x="2751" y="3747"/>
                </a:lnTo>
                <a:lnTo>
                  <a:pt x="2774" y="3707"/>
                </a:lnTo>
                <a:lnTo>
                  <a:pt x="2794" y="3646"/>
                </a:lnTo>
                <a:lnTo>
                  <a:pt x="2827" y="3530"/>
                </a:lnTo>
                <a:lnTo>
                  <a:pt x="2882" y="3326"/>
                </a:lnTo>
                <a:lnTo>
                  <a:pt x="2872" y="3333"/>
                </a:lnTo>
                <a:lnTo>
                  <a:pt x="2863" y="3337"/>
                </a:lnTo>
                <a:lnTo>
                  <a:pt x="2851" y="3316"/>
                </a:lnTo>
                <a:lnTo>
                  <a:pt x="2866" y="3262"/>
                </a:lnTo>
                <a:lnTo>
                  <a:pt x="2889" y="3196"/>
                </a:lnTo>
                <a:lnTo>
                  <a:pt x="2906" y="3144"/>
                </a:lnTo>
                <a:lnTo>
                  <a:pt x="2907" y="3135"/>
                </a:lnTo>
                <a:lnTo>
                  <a:pt x="2906" y="3127"/>
                </a:lnTo>
                <a:lnTo>
                  <a:pt x="2905" y="3118"/>
                </a:lnTo>
                <a:lnTo>
                  <a:pt x="2905" y="3110"/>
                </a:lnTo>
                <a:lnTo>
                  <a:pt x="2896" y="3119"/>
                </a:lnTo>
                <a:lnTo>
                  <a:pt x="2886" y="3126"/>
                </a:lnTo>
                <a:lnTo>
                  <a:pt x="2875" y="3130"/>
                </a:lnTo>
                <a:lnTo>
                  <a:pt x="2864" y="3132"/>
                </a:lnTo>
                <a:lnTo>
                  <a:pt x="2850" y="3129"/>
                </a:lnTo>
                <a:lnTo>
                  <a:pt x="2840" y="3121"/>
                </a:lnTo>
                <a:lnTo>
                  <a:pt x="2836" y="3110"/>
                </a:lnTo>
                <a:lnTo>
                  <a:pt x="2838" y="3094"/>
                </a:lnTo>
                <a:lnTo>
                  <a:pt x="2845" y="3080"/>
                </a:lnTo>
                <a:lnTo>
                  <a:pt x="2858" y="3069"/>
                </a:lnTo>
                <a:lnTo>
                  <a:pt x="2872" y="3061"/>
                </a:lnTo>
                <a:lnTo>
                  <a:pt x="2887" y="3057"/>
                </a:lnTo>
                <a:lnTo>
                  <a:pt x="2899" y="3059"/>
                </a:lnTo>
                <a:lnTo>
                  <a:pt x="2909" y="3067"/>
                </a:lnTo>
                <a:lnTo>
                  <a:pt x="2914" y="3078"/>
                </a:lnTo>
                <a:lnTo>
                  <a:pt x="2913" y="3090"/>
                </a:lnTo>
                <a:lnTo>
                  <a:pt x="2926" y="3087"/>
                </a:lnTo>
                <a:lnTo>
                  <a:pt x="2938" y="3083"/>
                </a:lnTo>
                <a:lnTo>
                  <a:pt x="2948" y="3067"/>
                </a:lnTo>
                <a:lnTo>
                  <a:pt x="2956" y="3050"/>
                </a:lnTo>
                <a:lnTo>
                  <a:pt x="2959" y="3032"/>
                </a:lnTo>
                <a:lnTo>
                  <a:pt x="2958" y="3012"/>
                </a:lnTo>
                <a:lnTo>
                  <a:pt x="2940" y="3022"/>
                </a:lnTo>
                <a:lnTo>
                  <a:pt x="2930" y="3023"/>
                </a:lnTo>
                <a:lnTo>
                  <a:pt x="2928" y="3009"/>
                </a:lnTo>
                <a:lnTo>
                  <a:pt x="2936" y="2976"/>
                </a:lnTo>
                <a:lnTo>
                  <a:pt x="2930" y="2979"/>
                </a:lnTo>
                <a:lnTo>
                  <a:pt x="2924" y="2981"/>
                </a:lnTo>
                <a:lnTo>
                  <a:pt x="2918" y="2983"/>
                </a:lnTo>
                <a:lnTo>
                  <a:pt x="2911" y="2984"/>
                </a:lnTo>
                <a:lnTo>
                  <a:pt x="2897" y="2981"/>
                </a:lnTo>
                <a:lnTo>
                  <a:pt x="2889" y="2973"/>
                </a:lnTo>
                <a:lnTo>
                  <a:pt x="2885" y="2961"/>
                </a:lnTo>
                <a:lnTo>
                  <a:pt x="2886" y="2947"/>
                </a:lnTo>
                <a:lnTo>
                  <a:pt x="2893" y="2933"/>
                </a:lnTo>
                <a:lnTo>
                  <a:pt x="2906" y="2922"/>
                </a:lnTo>
                <a:lnTo>
                  <a:pt x="2920" y="2913"/>
                </a:lnTo>
                <a:lnTo>
                  <a:pt x="2934" y="2910"/>
                </a:lnTo>
                <a:lnTo>
                  <a:pt x="2940" y="2911"/>
                </a:lnTo>
                <a:lnTo>
                  <a:pt x="2944" y="2912"/>
                </a:lnTo>
                <a:lnTo>
                  <a:pt x="2948" y="2914"/>
                </a:lnTo>
                <a:lnTo>
                  <a:pt x="2953" y="2917"/>
                </a:lnTo>
                <a:lnTo>
                  <a:pt x="2955" y="2909"/>
                </a:lnTo>
                <a:lnTo>
                  <a:pt x="2958" y="2900"/>
                </a:lnTo>
                <a:lnTo>
                  <a:pt x="2961" y="2890"/>
                </a:lnTo>
                <a:lnTo>
                  <a:pt x="2964" y="2880"/>
                </a:lnTo>
                <a:lnTo>
                  <a:pt x="2968" y="2867"/>
                </a:lnTo>
                <a:lnTo>
                  <a:pt x="2971" y="2854"/>
                </a:lnTo>
                <a:lnTo>
                  <a:pt x="2975" y="2842"/>
                </a:lnTo>
                <a:lnTo>
                  <a:pt x="2979" y="2830"/>
                </a:lnTo>
                <a:lnTo>
                  <a:pt x="2974" y="2833"/>
                </a:lnTo>
                <a:lnTo>
                  <a:pt x="2969" y="2834"/>
                </a:lnTo>
                <a:lnTo>
                  <a:pt x="2964" y="2835"/>
                </a:lnTo>
                <a:lnTo>
                  <a:pt x="2959" y="2836"/>
                </a:lnTo>
                <a:lnTo>
                  <a:pt x="2945" y="2833"/>
                </a:lnTo>
                <a:lnTo>
                  <a:pt x="2936" y="2825"/>
                </a:lnTo>
                <a:lnTo>
                  <a:pt x="2932" y="2813"/>
                </a:lnTo>
                <a:lnTo>
                  <a:pt x="2934" y="2800"/>
                </a:lnTo>
                <a:lnTo>
                  <a:pt x="2941" y="2786"/>
                </a:lnTo>
                <a:lnTo>
                  <a:pt x="2953" y="2774"/>
                </a:lnTo>
                <a:lnTo>
                  <a:pt x="2967" y="2766"/>
                </a:lnTo>
                <a:lnTo>
                  <a:pt x="2982" y="2763"/>
                </a:lnTo>
                <a:lnTo>
                  <a:pt x="2986" y="2764"/>
                </a:lnTo>
                <a:lnTo>
                  <a:pt x="2990" y="2765"/>
                </a:lnTo>
                <a:lnTo>
                  <a:pt x="2993" y="2766"/>
                </a:lnTo>
                <a:lnTo>
                  <a:pt x="2997" y="2768"/>
                </a:lnTo>
                <a:lnTo>
                  <a:pt x="3004" y="2746"/>
                </a:lnTo>
                <a:lnTo>
                  <a:pt x="3010" y="2724"/>
                </a:lnTo>
                <a:lnTo>
                  <a:pt x="3016" y="2704"/>
                </a:lnTo>
                <a:lnTo>
                  <a:pt x="3022" y="2683"/>
                </a:lnTo>
                <a:lnTo>
                  <a:pt x="3014" y="2687"/>
                </a:lnTo>
                <a:lnTo>
                  <a:pt x="3007" y="2688"/>
                </a:lnTo>
                <a:lnTo>
                  <a:pt x="2993" y="2684"/>
                </a:lnTo>
                <a:lnTo>
                  <a:pt x="2984" y="2677"/>
                </a:lnTo>
                <a:lnTo>
                  <a:pt x="2981" y="2666"/>
                </a:lnTo>
                <a:lnTo>
                  <a:pt x="2982" y="2652"/>
                </a:lnTo>
                <a:lnTo>
                  <a:pt x="2989" y="2638"/>
                </a:lnTo>
                <a:lnTo>
                  <a:pt x="3001" y="2627"/>
                </a:lnTo>
                <a:lnTo>
                  <a:pt x="3014" y="2620"/>
                </a:lnTo>
                <a:lnTo>
                  <a:pt x="3029" y="2617"/>
                </a:lnTo>
                <a:lnTo>
                  <a:pt x="3035" y="2618"/>
                </a:lnTo>
                <a:lnTo>
                  <a:pt x="3041" y="2619"/>
                </a:lnTo>
                <a:lnTo>
                  <a:pt x="3048" y="2598"/>
                </a:lnTo>
                <a:lnTo>
                  <a:pt x="3055" y="2576"/>
                </a:lnTo>
                <a:lnTo>
                  <a:pt x="3060" y="2556"/>
                </a:lnTo>
                <a:lnTo>
                  <a:pt x="3066" y="2537"/>
                </a:lnTo>
                <a:lnTo>
                  <a:pt x="3060" y="2538"/>
                </a:lnTo>
                <a:lnTo>
                  <a:pt x="3054" y="2539"/>
                </a:lnTo>
                <a:lnTo>
                  <a:pt x="3041" y="2536"/>
                </a:lnTo>
                <a:lnTo>
                  <a:pt x="3032" y="2529"/>
                </a:lnTo>
                <a:lnTo>
                  <a:pt x="3028" y="2518"/>
                </a:lnTo>
                <a:lnTo>
                  <a:pt x="3030" y="2505"/>
                </a:lnTo>
                <a:lnTo>
                  <a:pt x="3037" y="2491"/>
                </a:lnTo>
                <a:lnTo>
                  <a:pt x="3049" y="2480"/>
                </a:lnTo>
                <a:lnTo>
                  <a:pt x="3062" y="2473"/>
                </a:lnTo>
                <a:lnTo>
                  <a:pt x="3076" y="2470"/>
                </a:lnTo>
                <a:lnTo>
                  <a:pt x="3081" y="2470"/>
                </a:lnTo>
                <a:lnTo>
                  <a:pt x="3085" y="2472"/>
                </a:lnTo>
                <a:lnTo>
                  <a:pt x="3094" y="2447"/>
                </a:lnTo>
                <a:lnTo>
                  <a:pt x="3101" y="2425"/>
                </a:lnTo>
                <a:lnTo>
                  <a:pt x="3107" y="2405"/>
                </a:lnTo>
                <a:lnTo>
                  <a:pt x="3112" y="2389"/>
                </a:lnTo>
                <a:lnTo>
                  <a:pt x="3107" y="2390"/>
                </a:lnTo>
                <a:lnTo>
                  <a:pt x="3102" y="2391"/>
                </a:lnTo>
                <a:lnTo>
                  <a:pt x="3089" y="2388"/>
                </a:lnTo>
                <a:lnTo>
                  <a:pt x="3080" y="2381"/>
                </a:lnTo>
                <a:lnTo>
                  <a:pt x="3077" y="2370"/>
                </a:lnTo>
                <a:lnTo>
                  <a:pt x="3078" y="2357"/>
                </a:lnTo>
                <a:lnTo>
                  <a:pt x="3085" y="2344"/>
                </a:lnTo>
                <a:lnTo>
                  <a:pt x="3096" y="2333"/>
                </a:lnTo>
                <a:lnTo>
                  <a:pt x="3109" y="2326"/>
                </a:lnTo>
                <a:lnTo>
                  <a:pt x="3123" y="2323"/>
                </a:lnTo>
                <a:lnTo>
                  <a:pt x="3127" y="2324"/>
                </a:lnTo>
                <a:lnTo>
                  <a:pt x="3131" y="2324"/>
                </a:lnTo>
                <a:lnTo>
                  <a:pt x="3134" y="2326"/>
                </a:lnTo>
                <a:lnTo>
                  <a:pt x="3137" y="2327"/>
                </a:lnTo>
                <a:lnTo>
                  <a:pt x="3143" y="2321"/>
                </a:lnTo>
                <a:lnTo>
                  <a:pt x="3148" y="2317"/>
                </a:lnTo>
                <a:lnTo>
                  <a:pt x="3153" y="2314"/>
                </a:lnTo>
                <a:lnTo>
                  <a:pt x="3159" y="2310"/>
                </a:lnTo>
                <a:lnTo>
                  <a:pt x="3159" y="2309"/>
                </a:lnTo>
                <a:lnTo>
                  <a:pt x="3159" y="2307"/>
                </a:lnTo>
                <a:lnTo>
                  <a:pt x="3160" y="2306"/>
                </a:lnTo>
                <a:lnTo>
                  <a:pt x="3162" y="2304"/>
                </a:lnTo>
                <a:lnTo>
                  <a:pt x="3170" y="2280"/>
                </a:lnTo>
                <a:lnTo>
                  <a:pt x="3179" y="2252"/>
                </a:lnTo>
                <a:lnTo>
                  <a:pt x="3190" y="2221"/>
                </a:lnTo>
                <a:lnTo>
                  <a:pt x="3202" y="2183"/>
                </a:lnTo>
                <a:lnTo>
                  <a:pt x="3200" y="2214"/>
                </a:lnTo>
                <a:lnTo>
                  <a:pt x="3194" y="2250"/>
                </a:lnTo>
                <a:lnTo>
                  <a:pt x="3182" y="2282"/>
                </a:lnTo>
                <a:lnTo>
                  <a:pt x="3162" y="2304"/>
                </a:lnTo>
                <a:lnTo>
                  <a:pt x="3161" y="2307"/>
                </a:lnTo>
                <a:lnTo>
                  <a:pt x="3160" y="2310"/>
                </a:lnTo>
                <a:lnTo>
                  <a:pt x="3160" y="2310"/>
                </a:lnTo>
                <a:lnTo>
                  <a:pt x="3159" y="2310"/>
                </a:lnTo>
                <a:lnTo>
                  <a:pt x="3164" y="2343"/>
                </a:lnTo>
                <a:lnTo>
                  <a:pt x="3168" y="2357"/>
                </a:lnTo>
                <a:lnTo>
                  <a:pt x="3176" y="2366"/>
                </a:lnTo>
                <a:lnTo>
                  <a:pt x="3195" y="2377"/>
                </a:lnTo>
                <a:lnTo>
                  <a:pt x="3178" y="2459"/>
                </a:lnTo>
                <a:lnTo>
                  <a:pt x="3146" y="2567"/>
                </a:lnTo>
                <a:lnTo>
                  <a:pt x="3112" y="2679"/>
                </a:lnTo>
                <a:lnTo>
                  <a:pt x="3093" y="2777"/>
                </a:lnTo>
                <a:lnTo>
                  <a:pt x="3098" y="2772"/>
                </a:lnTo>
                <a:lnTo>
                  <a:pt x="3103" y="2768"/>
                </a:lnTo>
                <a:lnTo>
                  <a:pt x="3109" y="2765"/>
                </a:lnTo>
                <a:lnTo>
                  <a:pt x="3115" y="2762"/>
                </a:lnTo>
                <a:lnTo>
                  <a:pt x="3121" y="2742"/>
                </a:lnTo>
                <a:lnTo>
                  <a:pt x="3126" y="2722"/>
                </a:lnTo>
                <a:lnTo>
                  <a:pt x="3132" y="2704"/>
                </a:lnTo>
                <a:lnTo>
                  <a:pt x="3136" y="2688"/>
                </a:lnTo>
                <a:lnTo>
                  <a:pt x="3129" y="2681"/>
                </a:lnTo>
                <a:lnTo>
                  <a:pt x="3125" y="2673"/>
                </a:lnTo>
                <a:lnTo>
                  <a:pt x="3124" y="2663"/>
                </a:lnTo>
                <a:lnTo>
                  <a:pt x="3126" y="2652"/>
                </a:lnTo>
                <a:lnTo>
                  <a:pt x="3130" y="2642"/>
                </a:lnTo>
                <a:lnTo>
                  <a:pt x="3137" y="2632"/>
                </a:lnTo>
                <a:lnTo>
                  <a:pt x="3147" y="2624"/>
                </a:lnTo>
                <a:lnTo>
                  <a:pt x="3157" y="2618"/>
                </a:lnTo>
                <a:lnTo>
                  <a:pt x="3164" y="2593"/>
                </a:lnTo>
                <a:lnTo>
                  <a:pt x="3171" y="2570"/>
                </a:lnTo>
                <a:lnTo>
                  <a:pt x="3176" y="2552"/>
                </a:lnTo>
                <a:lnTo>
                  <a:pt x="3181" y="2536"/>
                </a:lnTo>
                <a:lnTo>
                  <a:pt x="3176" y="2530"/>
                </a:lnTo>
                <a:lnTo>
                  <a:pt x="3173" y="2523"/>
                </a:lnTo>
                <a:lnTo>
                  <a:pt x="3172" y="2514"/>
                </a:lnTo>
                <a:lnTo>
                  <a:pt x="3174" y="2505"/>
                </a:lnTo>
                <a:lnTo>
                  <a:pt x="3179" y="2493"/>
                </a:lnTo>
                <a:lnTo>
                  <a:pt x="3188" y="2483"/>
                </a:lnTo>
                <a:lnTo>
                  <a:pt x="3197" y="2475"/>
                </a:lnTo>
                <a:lnTo>
                  <a:pt x="3208" y="2470"/>
                </a:lnTo>
                <a:lnTo>
                  <a:pt x="3214" y="2459"/>
                </a:lnTo>
                <a:lnTo>
                  <a:pt x="3220" y="2446"/>
                </a:lnTo>
                <a:lnTo>
                  <a:pt x="3227" y="2431"/>
                </a:lnTo>
                <a:lnTo>
                  <a:pt x="3238" y="2413"/>
                </a:lnTo>
                <a:lnTo>
                  <a:pt x="3241" y="2424"/>
                </a:lnTo>
                <a:lnTo>
                  <a:pt x="3241" y="2435"/>
                </a:lnTo>
                <a:lnTo>
                  <a:pt x="3238" y="2448"/>
                </a:lnTo>
                <a:lnTo>
                  <a:pt x="3231" y="2468"/>
                </a:lnTo>
                <a:lnTo>
                  <a:pt x="3243" y="2472"/>
                </a:lnTo>
                <a:lnTo>
                  <a:pt x="3250" y="2480"/>
                </a:lnTo>
                <a:lnTo>
                  <a:pt x="3253" y="2491"/>
                </a:lnTo>
                <a:lnTo>
                  <a:pt x="3251" y="2505"/>
                </a:lnTo>
                <a:lnTo>
                  <a:pt x="3245" y="2517"/>
                </a:lnTo>
                <a:lnTo>
                  <a:pt x="3237" y="2527"/>
                </a:lnTo>
                <a:lnTo>
                  <a:pt x="3225" y="2535"/>
                </a:lnTo>
                <a:lnTo>
                  <a:pt x="3213" y="2540"/>
                </a:lnTo>
                <a:lnTo>
                  <a:pt x="3210" y="2552"/>
                </a:lnTo>
                <a:lnTo>
                  <a:pt x="3208" y="2563"/>
                </a:lnTo>
                <a:lnTo>
                  <a:pt x="3205" y="2576"/>
                </a:lnTo>
                <a:lnTo>
                  <a:pt x="3200" y="2589"/>
                </a:lnTo>
                <a:lnTo>
                  <a:pt x="3195" y="2603"/>
                </a:lnTo>
                <a:lnTo>
                  <a:pt x="3192" y="2616"/>
                </a:lnTo>
                <a:lnTo>
                  <a:pt x="3199" y="2621"/>
                </a:lnTo>
                <a:lnTo>
                  <a:pt x="3203" y="2627"/>
                </a:lnTo>
                <a:lnTo>
                  <a:pt x="3205" y="2636"/>
                </a:lnTo>
                <a:lnTo>
                  <a:pt x="3205" y="2646"/>
                </a:lnTo>
                <a:lnTo>
                  <a:pt x="3212" y="2644"/>
                </a:lnTo>
                <a:lnTo>
                  <a:pt x="3218" y="2642"/>
                </a:lnTo>
                <a:lnTo>
                  <a:pt x="3275" y="2476"/>
                </a:lnTo>
                <a:lnTo>
                  <a:pt x="3306" y="2394"/>
                </a:lnTo>
                <a:lnTo>
                  <a:pt x="3328" y="2356"/>
                </a:lnTo>
                <a:lnTo>
                  <a:pt x="3363" y="2319"/>
                </a:lnTo>
                <a:lnTo>
                  <a:pt x="3377" y="2270"/>
                </a:lnTo>
                <a:lnTo>
                  <a:pt x="3389" y="2238"/>
                </a:lnTo>
                <a:lnTo>
                  <a:pt x="3395" y="2214"/>
                </a:lnTo>
                <a:lnTo>
                  <a:pt x="3392" y="2196"/>
                </a:lnTo>
                <a:lnTo>
                  <a:pt x="3379" y="2210"/>
                </a:lnTo>
                <a:lnTo>
                  <a:pt x="3372" y="2228"/>
                </a:lnTo>
                <a:lnTo>
                  <a:pt x="3368" y="2247"/>
                </a:lnTo>
                <a:lnTo>
                  <a:pt x="3360" y="2263"/>
                </a:lnTo>
                <a:lnTo>
                  <a:pt x="3362" y="2195"/>
                </a:lnTo>
                <a:lnTo>
                  <a:pt x="3434" y="1943"/>
                </a:lnTo>
                <a:lnTo>
                  <a:pt x="3534" y="1616"/>
                </a:lnTo>
                <a:lnTo>
                  <a:pt x="3622" y="1326"/>
                </a:lnTo>
                <a:lnTo>
                  <a:pt x="3616" y="1338"/>
                </a:lnTo>
                <a:lnTo>
                  <a:pt x="3605" y="1347"/>
                </a:lnTo>
                <a:lnTo>
                  <a:pt x="3594" y="1354"/>
                </a:lnTo>
                <a:lnTo>
                  <a:pt x="3581" y="1356"/>
                </a:lnTo>
                <a:lnTo>
                  <a:pt x="3570" y="1353"/>
                </a:lnTo>
                <a:lnTo>
                  <a:pt x="3561" y="1347"/>
                </a:lnTo>
                <a:lnTo>
                  <a:pt x="3558" y="1337"/>
                </a:lnTo>
                <a:lnTo>
                  <a:pt x="3559" y="1324"/>
                </a:lnTo>
                <a:lnTo>
                  <a:pt x="3567" y="1312"/>
                </a:lnTo>
                <a:lnTo>
                  <a:pt x="3576" y="1302"/>
                </a:lnTo>
                <a:lnTo>
                  <a:pt x="3588" y="1296"/>
                </a:lnTo>
                <a:lnTo>
                  <a:pt x="3601" y="1293"/>
                </a:lnTo>
                <a:lnTo>
                  <a:pt x="3612" y="1295"/>
                </a:lnTo>
                <a:lnTo>
                  <a:pt x="3620" y="1301"/>
                </a:lnTo>
                <a:lnTo>
                  <a:pt x="3624" y="1310"/>
                </a:lnTo>
                <a:lnTo>
                  <a:pt x="3623" y="1321"/>
                </a:lnTo>
                <a:lnTo>
                  <a:pt x="3635" y="1279"/>
                </a:lnTo>
                <a:lnTo>
                  <a:pt x="3645" y="1244"/>
                </a:lnTo>
                <a:lnTo>
                  <a:pt x="3652" y="1215"/>
                </a:lnTo>
                <a:lnTo>
                  <a:pt x="3656" y="1196"/>
                </a:lnTo>
                <a:lnTo>
                  <a:pt x="3650" y="1201"/>
                </a:lnTo>
                <a:lnTo>
                  <a:pt x="3643" y="1204"/>
                </a:lnTo>
                <a:lnTo>
                  <a:pt x="3636" y="1207"/>
                </a:lnTo>
                <a:lnTo>
                  <a:pt x="3629" y="1208"/>
                </a:lnTo>
                <a:lnTo>
                  <a:pt x="3618" y="1205"/>
                </a:lnTo>
                <a:lnTo>
                  <a:pt x="3610" y="1199"/>
                </a:lnTo>
                <a:lnTo>
                  <a:pt x="3606" y="1188"/>
                </a:lnTo>
                <a:lnTo>
                  <a:pt x="3608" y="1177"/>
                </a:lnTo>
                <a:lnTo>
                  <a:pt x="3611" y="1170"/>
                </a:lnTo>
                <a:lnTo>
                  <a:pt x="3616" y="1163"/>
                </a:lnTo>
                <a:lnTo>
                  <a:pt x="3622" y="1158"/>
                </a:lnTo>
                <a:lnTo>
                  <a:pt x="3628" y="1153"/>
                </a:lnTo>
                <a:lnTo>
                  <a:pt x="3624" y="1139"/>
                </a:lnTo>
                <a:lnTo>
                  <a:pt x="3625" y="1122"/>
                </a:lnTo>
                <a:lnTo>
                  <a:pt x="3630" y="1099"/>
                </a:lnTo>
                <a:lnTo>
                  <a:pt x="3640" y="1064"/>
                </a:lnTo>
                <a:lnTo>
                  <a:pt x="3671" y="955"/>
                </a:lnTo>
                <a:lnTo>
                  <a:pt x="3686" y="892"/>
                </a:lnTo>
                <a:lnTo>
                  <a:pt x="3694" y="859"/>
                </a:lnTo>
                <a:lnTo>
                  <a:pt x="3701" y="840"/>
                </a:lnTo>
                <a:lnTo>
                  <a:pt x="3716" y="803"/>
                </a:lnTo>
                <a:lnTo>
                  <a:pt x="3723" y="765"/>
                </a:lnTo>
                <a:lnTo>
                  <a:pt x="3724" y="728"/>
                </a:lnTo>
                <a:lnTo>
                  <a:pt x="3720" y="689"/>
                </a:lnTo>
                <a:lnTo>
                  <a:pt x="3673" y="835"/>
                </a:lnTo>
                <a:lnTo>
                  <a:pt x="3626" y="982"/>
                </a:lnTo>
                <a:lnTo>
                  <a:pt x="3579" y="1128"/>
                </a:lnTo>
                <a:lnTo>
                  <a:pt x="3532" y="1274"/>
                </a:lnTo>
                <a:lnTo>
                  <a:pt x="3526" y="1244"/>
                </a:lnTo>
                <a:lnTo>
                  <a:pt x="3552" y="1143"/>
                </a:lnTo>
                <a:lnTo>
                  <a:pt x="3611" y="939"/>
                </a:lnTo>
                <a:lnTo>
                  <a:pt x="3699" y="597"/>
                </a:lnTo>
                <a:lnTo>
                  <a:pt x="3694" y="602"/>
                </a:lnTo>
                <a:lnTo>
                  <a:pt x="3688" y="606"/>
                </a:lnTo>
                <a:lnTo>
                  <a:pt x="3681" y="609"/>
                </a:lnTo>
                <a:lnTo>
                  <a:pt x="3674" y="610"/>
                </a:lnTo>
                <a:lnTo>
                  <a:pt x="3667" y="636"/>
                </a:lnTo>
                <a:lnTo>
                  <a:pt x="3658" y="660"/>
                </a:lnTo>
                <a:lnTo>
                  <a:pt x="3651" y="686"/>
                </a:lnTo>
                <a:lnTo>
                  <a:pt x="3645" y="710"/>
                </a:lnTo>
                <a:lnTo>
                  <a:pt x="3652" y="713"/>
                </a:lnTo>
                <a:lnTo>
                  <a:pt x="3657" y="718"/>
                </a:lnTo>
                <a:lnTo>
                  <a:pt x="3659" y="726"/>
                </a:lnTo>
                <a:lnTo>
                  <a:pt x="3657" y="735"/>
                </a:lnTo>
                <a:lnTo>
                  <a:pt x="3654" y="742"/>
                </a:lnTo>
                <a:lnTo>
                  <a:pt x="3648" y="749"/>
                </a:lnTo>
                <a:lnTo>
                  <a:pt x="3640" y="754"/>
                </a:lnTo>
                <a:lnTo>
                  <a:pt x="3632" y="757"/>
                </a:lnTo>
                <a:lnTo>
                  <a:pt x="3624" y="786"/>
                </a:lnTo>
                <a:lnTo>
                  <a:pt x="3616" y="812"/>
                </a:lnTo>
                <a:lnTo>
                  <a:pt x="3605" y="836"/>
                </a:lnTo>
                <a:lnTo>
                  <a:pt x="3595" y="856"/>
                </a:lnTo>
                <a:lnTo>
                  <a:pt x="3604" y="858"/>
                </a:lnTo>
                <a:lnTo>
                  <a:pt x="3609" y="865"/>
                </a:lnTo>
                <a:lnTo>
                  <a:pt x="3612" y="872"/>
                </a:lnTo>
                <a:lnTo>
                  <a:pt x="3611" y="882"/>
                </a:lnTo>
                <a:lnTo>
                  <a:pt x="3606" y="892"/>
                </a:lnTo>
                <a:lnTo>
                  <a:pt x="3598" y="899"/>
                </a:lnTo>
                <a:lnTo>
                  <a:pt x="3588" y="905"/>
                </a:lnTo>
                <a:lnTo>
                  <a:pt x="3578" y="907"/>
                </a:lnTo>
                <a:lnTo>
                  <a:pt x="3569" y="905"/>
                </a:lnTo>
                <a:lnTo>
                  <a:pt x="3562" y="899"/>
                </a:lnTo>
                <a:lnTo>
                  <a:pt x="3559" y="892"/>
                </a:lnTo>
                <a:lnTo>
                  <a:pt x="3560" y="882"/>
                </a:lnTo>
                <a:lnTo>
                  <a:pt x="3565" y="873"/>
                </a:lnTo>
                <a:lnTo>
                  <a:pt x="3572" y="866"/>
                </a:lnTo>
                <a:lnTo>
                  <a:pt x="3580" y="860"/>
                </a:lnTo>
                <a:lnTo>
                  <a:pt x="3589" y="857"/>
                </a:lnTo>
                <a:lnTo>
                  <a:pt x="3586" y="851"/>
                </a:lnTo>
                <a:lnTo>
                  <a:pt x="3585" y="847"/>
                </a:lnTo>
                <a:lnTo>
                  <a:pt x="3591" y="821"/>
                </a:lnTo>
                <a:lnTo>
                  <a:pt x="3597" y="796"/>
                </a:lnTo>
                <a:lnTo>
                  <a:pt x="3604" y="774"/>
                </a:lnTo>
                <a:lnTo>
                  <a:pt x="3610" y="752"/>
                </a:lnTo>
                <a:lnTo>
                  <a:pt x="3608" y="748"/>
                </a:lnTo>
                <a:lnTo>
                  <a:pt x="3607" y="744"/>
                </a:lnTo>
                <a:lnTo>
                  <a:pt x="3607" y="739"/>
                </a:lnTo>
                <a:lnTo>
                  <a:pt x="3608" y="735"/>
                </a:lnTo>
                <a:lnTo>
                  <a:pt x="3610" y="730"/>
                </a:lnTo>
                <a:lnTo>
                  <a:pt x="3613" y="725"/>
                </a:lnTo>
                <a:lnTo>
                  <a:pt x="3618" y="720"/>
                </a:lnTo>
                <a:lnTo>
                  <a:pt x="3622" y="716"/>
                </a:lnTo>
                <a:lnTo>
                  <a:pt x="3632" y="686"/>
                </a:lnTo>
                <a:lnTo>
                  <a:pt x="3642" y="658"/>
                </a:lnTo>
                <a:lnTo>
                  <a:pt x="3651" y="630"/>
                </a:lnTo>
                <a:lnTo>
                  <a:pt x="3659" y="604"/>
                </a:lnTo>
                <a:lnTo>
                  <a:pt x="3657" y="601"/>
                </a:lnTo>
                <a:lnTo>
                  <a:pt x="3656" y="597"/>
                </a:lnTo>
                <a:lnTo>
                  <a:pt x="3656" y="592"/>
                </a:lnTo>
                <a:lnTo>
                  <a:pt x="3657" y="587"/>
                </a:lnTo>
                <a:lnTo>
                  <a:pt x="3658" y="582"/>
                </a:lnTo>
                <a:lnTo>
                  <a:pt x="3662" y="578"/>
                </a:lnTo>
                <a:lnTo>
                  <a:pt x="3665" y="575"/>
                </a:lnTo>
                <a:lnTo>
                  <a:pt x="3668" y="571"/>
                </a:lnTo>
                <a:lnTo>
                  <a:pt x="3670" y="561"/>
                </a:lnTo>
                <a:lnTo>
                  <a:pt x="3673" y="550"/>
                </a:lnTo>
                <a:lnTo>
                  <a:pt x="3675" y="539"/>
                </a:lnTo>
                <a:lnTo>
                  <a:pt x="3676" y="527"/>
                </a:lnTo>
                <a:lnTo>
                  <a:pt x="3678" y="517"/>
                </a:lnTo>
                <a:lnTo>
                  <a:pt x="3683" y="503"/>
                </a:lnTo>
                <a:lnTo>
                  <a:pt x="3692" y="481"/>
                </a:lnTo>
                <a:lnTo>
                  <a:pt x="3705" y="450"/>
                </a:lnTo>
                <a:lnTo>
                  <a:pt x="3704" y="445"/>
                </a:lnTo>
                <a:lnTo>
                  <a:pt x="3705" y="439"/>
                </a:lnTo>
                <a:lnTo>
                  <a:pt x="3707" y="435"/>
                </a:lnTo>
                <a:lnTo>
                  <a:pt x="3710" y="432"/>
                </a:lnTo>
                <a:lnTo>
                  <a:pt x="3712" y="428"/>
                </a:lnTo>
                <a:lnTo>
                  <a:pt x="3715" y="425"/>
                </a:lnTo>
                <a:lnTo>
                  <a:pt x="3716" y="423"/>
                </a:lnTo>
                <a:lnTo>
                  <a:pt x="3717" y="421"/>
                </a:lnTo>
                <a:lnTo>
                  <a:pt x="3717" y="422"/>
                </a:lnTo>
                <a:lnTo>
                  <a:pt x="3718" y="423"/>
                </a:lnTo>
                <a:lnTo>
                  <a:pt x="3722" y="421"/>
                </a:lnTo>
                <a:lnTo>
                  <a:pt x="3726" y="418"/>
                </a:lnTo>
                <a:lnTo>
                  <a:pt x="3731" y="417"/>
                </a:lnTo>
                <a:lnTo>
                  <a:pt x="3735" y="417"/>
                </a:lnTo>
                <a:lnTo>
                  <a:pt x="3743" y="418"/>
                </a:lnTo>
                <a:lnTo>
                  <a:pt x="3749" y="423"/>
                </a:lnTo>
                <a:lnTo>
                  <a:pt x="3751" y="430"/>
                </a:lnTo>
                <a:lnTo>
                  <a:pt x="3750" y="439"/>
                </a:lnTo>
                <a:lnTo>
                  <a:pt x="3747" y="447"/>
                </a:lnTo>
                <a:lnTo>
                  <a:pt x="3741" y="453"/>
                </a:lnTo>
                <a:lnTo>
                  <a:pt x="3734" y="458"/>
                </a:lnTo>
                <a:lnTo>
                  <a:pt x="3726" y="461"/>
                </a:lnTo>
                <a:lnTo>
                  <a:pt x="3730" y="466"/>
                </a:lnTo>
                <a:lnTo>
                  <a:pt x="3735" y="470"/>
                </a:lnTo>
                <a:lnTo>
                  <a:pt x="3742" y="471"/>
                </a:lnTo>
                <a:lnTo>
                  <a:pt x="3752" y="470"/>
                </a:lnTo>
                <a:lnTo>
                  <a:pt x="3807" y="299"/>
                </a:lnTo>
                <a:lnTo>
                  <a:pt x="3835" y="188"/>
                </a:lnTo>
                <a:lnTo>
                  <a:pt x="3853" y="103"/>
                </a:lnTo>
                <a:lnTo>
                  <a:pt x="3874" y="13"/>
                </a:lnTo>
                <a:lnTo>
                  <a:pt x="3869" y="15"/>
                </a:lnTo>
                <a:lnTo>
                  <a:pt x="3864" y="16"/>
                </a:lnTo>
                <a:lnTo>
                  <a:pt x="3863" y="16"/>
                </a:lnTo>
                <a:lnTo>
                  <a:pt x="3861" y="15"/>
                </a:lnTo>
                <a:lnTo>
                  <a:pt x="3853" y="40"/>
                </a:lnTo>
                <a:lnTo>
                  <a:pt x="3842" y="64"/>
                </a:lnTo>
                <a:lnTo>
                  <a:pt x="3831" y="88"/>
                </a:lnTo>
                <a:lnTo>
                  <a:pt x="3817" y="110"/>
                </a:lnTo>
                <a:lnTo>
                  <a:pt x="3822" y="79"/>
                </a:lnTo>
                <a:lnTo>
                  <a:pt x="3827" y="50"/>
                </a:lnTo>
                <a:lnTo>
                  <a:pt x="3833" y="25"/>
                </a:lnTo>
                <a:lnTo>
                  <a:pt x="3839" y="0"/>
                </a:lnTo>
                <a:close/>
                <a:moveTo>
                  <a:pt x="3967" y="0"/>
                </a:moveTo>
                <a:lnTo>
                  <a:pt x="3983" y="0"/>
                </a:lnTo>
                <a:lnTo>
                  <a:pt x="3978" y="9"/>
                </a:lnTo>
                <a:lnTo>
                  <a:pt x="3974" y="20"/>
                </a:lnTo>
                <a:lnTo>
                  <a:pt x="3968" y="32"/>
                </a:lnTo>
                <a:lnTo>
                  <a:pt x="3961" y="45"/>
                </a:lnTo>
                <a:lnTo>
                  <a:pt x="3962" y="32"/>
                </a:lnTo>
                <a:lnTo>
                  <a:pt x="3964" y="19"/>
                </a:lnTo>
                <a:lnTo>
                  <a:pt x="3965" y="9"/>
                </a:lnTo>
                <a:lnTo>
                  <a:pt x="3967" y="0"/>
                </a:lnTo>
                <a:close/>
                <a:moveTo>
                  <a:pt x="4140" y="0"/>
                </a:moveTo>
                <a:lnTo>
                  <a:pt x="4189" y="0"/>
                </a:lnTo>
                <a:lnTo>
                  <a:pt x="4182" y="8"/>
                </a:lnTo>
                <a:lnTo>
                  <a:pt x="4175" y="15"/>
                </a:lnTo>
                <a:lnTo>
                  <a:pt x="4166" y="19"/>
                </a:lnTo>
                <a:lnTo>
                  <a:pt x="4157" y="21"/>
                </a:lnTo>
                <a:lnTo>
                  <a:pt x="4149" y="19"/>
                </a:lnTo>
                <a:lnTo>
                  <a:pt x="4143" y="15"/>
                </a:lnTo>
                <a:lnTo>
                  <a:pt x="4140" y="8"/>
                </a:lnTo>
                <a:lnTo>
                  <a:pt x="4140" y="0"/>
                </a:lnTo>
                <a:close/>
                <a:moveTo>
                  <a:pt x="4285" y="0"/>
                </a:moveTo>
                <a:lnTo>
                  <a:pt x="4338" y="0"/>
                </a:lnTo>
                <a:lnTo>
                  <a:pt x="4332" y="9"/>
                </a:lnTo>
                <a:lnTo>
                  <a:pt x="4323" y="16"/>
                </a:lnTo>
                <a:lnTo>
                  <a:pt x="4314" y="21"/>
                </a:lnTo>
                <a:lnTo>
                  <a:pt x="4304" y="24"/>
                </a:lnTo>
                <a:lnTo>
                  <a:pt x="4295" y="21"/>
                </a:lnTo>
                <a:lnTo>
                  <a:pt x="4289" y="16"/>
                </a:lnTo>
                <a:lnTo>
                  <a:pt x="4285" y="9"/>
                </a:lnTo>
                <a:lnTo>
                  <a:pt x="4285" y="0"/>
                </a:lnTo>
                <a:close/>
                <a:moveTo>
                  <a:pt x="4343" y="0"/>
                </a:moveTo>
                <a:lnTo>
                  <a:pt x="4356" y="0"/>
                </a:lnTo>
                <a:lnTo>
                  <a:pt x="4342" y="46"/>
                </a:lnTo>
                <a:lnTo>
                  <a:pt x="4336" y="66"/>
                </a:lnTo>
                <a:lnTo>
                  <a:pt x="4332" y="74"/>
                </a:lnTo>
                <a:lnTo>
                  <a:pt x="4326" y="77"/>
                </a:lnTo>
                <a:lnTo>
                  <a:pt x="4323" y="74"/>
                </a:lnTo>
                <a:lnTo>
                  <a:pt x="4322" y="71"/>
                </a:lnTo>
                <a:lnTo>
                  <a:pt x="4325" y="46"/>
                </a:lnTo>
                <a:lnTo>
                  <a:pt x="4330" y="33"/>
                </a:lnTo>
                <a:lnTo>
                  <a:pt x="4334" y="24"/>
                </a:lnTo>
                <a:lnTo>
                  <a:pt x="4340" y="9"/>
                </a:lnTo>
                <a:lnTo>
                  <a:pt x="4342" y="4"/>
                </a:lnTo>
                <a:lnTo>
                  <a:pt x="4343" y="0"/>
                </a:lnTo>
                <a:close/>
                <a:moveTo>
                  <a:pt x="1593" y="9856"/>
                </a:moveTo>
                <a:lnTo>
                  <a:pt x="1586" y="9856"/>
                </a:lnTo>
                <a:lnTo>
                  <a:pt x="1588" y="9856"/>
                </a:lnTo>
                <a:lnTo>
                  <a:pt x="1589" y="9856"/>
                </a:lnTo>
                <a:lnTo>
                  <a:pt x="1591" y="9856"/>
                </a:lnTo>
                <a:lnTo>
                  <a:pt x="1593" y="9856"/>
                </a:lnTo>
                <a:close/>
                <a:moveTo>
                  <a:pt x="1446" y="9856"/>
                </a:moveTo>
                <a:lnTo>
                  <a:pt x="1438" y="9856"/>
                </a:lnTo>
                <a:lnTo>
                  <a:pt x="1440" y="9856"/>
                </a:lnTo>
                <a:lnTo>
                  <a:pt x="1442" y="9856"/>
                </a:lnTo>
                <a:lnTo>
                  <a:pt x="1444" y="9856"/>
                </a:lnTo>
                <a:lnTo>
                  <a:pt x="1446" y="9856"/>
                </a:lnTo>
                <a:close/>
                <a:moveTo>
                  <a:pt x="1101" y="9856"/>
                </a:moveTo>
                <a:lnTo>
                  <a:pt x="1069" y="9856"/>
                </a:lnTo>
                <a:lnTo>
                  <a:pt x="1135" y="9647"/>
                </a:lnTo>
                <a:lnTo>
                  <a:pt x="1220" y="9372"/>
                </a:lnTo>
                <a:lnTo>
                  <a:pt x="1295" y="9123"/>
                </a:lnTo>
                <a:lnTo>
                  <a:pt x="1329" y="8991"/>
                </a:lnTo>
                <a:lnTo>
                  <a:pt x="1315" y="8984"/>
                </a:lnTo>
                <a:lnTo>
                  <a:pt x="1303" y="8977"/>
                </a:lnTo>
                <a:lnTo>
                  <a:pt x="1310" y="8953"/>
                </a:lnTo>
                <a:lnTo>
                  <a:pt x="1317" y="8938"/>
                </a:lnTo>
                <a:lnTo>
                  <a:pt x="1330" y="8928"/>
                </a:lnTo>
                <a:lnTo>
                  <a:pt x="1352" y="8918"/>
                </a:lnTo>
                <a:lnTo>
                  <a:pt x="1367" y="8892"/>
                </a:lnTo>
                <a:lnTo>
                  <a:pt x="1375" y="8864"/>
                </a:lnTo>
                <a:lnTo>
                  <a:pt x="1385" y="8834"/>
                </a:lnTo>
                <a:lnTo>
                  <a:pt x="1400" y="8808"/>
                </a:lnTo>
                <a:lnTo>
                  <a:pt x="1407" y="8820"/>
                </a:lnTo>
                <a:lnTo>
                  <a:pt x="1395" y="8875"/>
                </a:lnTo>
                <a:lnTo>
                  <a:pt x="1345" y="9046"/>
                </a:lnTo>
                <a:lnTo>
                  <a:pt x="1236" y="9404"/>
                </a:lnTo>
                <a:lnTo>
                  <a:pt x="1189" y="9563"/>
                </a:lnTo>
                <a:lnTo>
                  <a:pt x="1152" y="9687"/>
                </a:lnTo>
                <a:lnTo>
                  <a:pt x="1122" y="9784"/>
                </a:lnTo>
                <a:lnTo>
                  <a:pt x="1101" y="9856"/>
                </a:lnTo>
                <a:close/>
                <a:moveTo>
                  <a:pt x="1621" y="9759"/>
                </a:moveTo>
                <a:lnTo>
                  <a:pt x="1631" y="9757"/>
                </a:lnTo>
                <a:lnTo>
                  <a:pt x="1641" y="9752"/>
                </a:lnTo>
                <a:lnTo>
                  <a:pt x="1649" y="9744"/>
                </a:lnTo>
                <a:lnTo>
                  <a:pt x="1655" y="9733"/>
                </a:lnTo>
                <a:lnTo>
                  <a:pt x="1656" y="9723"/>
                </a:lnTo>
                <a:lnTo>
                  <a:pt x="1653" y="9715"/>
                </a:lnTo>
                <a:lnTo>
                  <a:pt x="1646" y="9709"/>
                </a:lnTo>
                <a:lnTo>
                  <a:pt x="1637" y="9707"/>
                </a:lnTo>
                <a:lnTo>
                  <a:pt x="1627" y="9709"/>
                </a:lnTo>
                <a:lnTo>
                  <a:pt x="1616" y="9715"/>
                </a:lnTo>
                <a:lnTo>
                  <a:pt x="1608" y="9723"/>
                </a:lnTo>
                <a:lnTo>
                  <a:pt x="1602" y="9733"/>
                </a:lnTo>
                <a:lnTo>
                  <a:pt x="1601" y="9744"/>
                </a:lnTo>
                <a:lnTo>
                  <a:pt x="1604" y="9752"/>
                </a:lnTo>
                <a:lnTo>
                  <a:pt x="1610" y="9757"/>
                </a:lnTo>
                <a:lnTo>
                  <a:pt x="1621" y="9759"/>
                </a:lnTo>
                <a:close/>
                <a:moveTo>
                  <a:pt x="1538" y="9559"/>
                </a:moveTo>
                <a:lnTo>
                  <a:pt x="1526" y="9561"/>
                </a:lnTo>
                <a:lnTo>
                  <a:pt x="1515" y="9566"/>
                </a:lnTo>
                <a:lnTo>
                  <a:pt x="1507" y="9575"/>
                </a:lnTo>
                <a:lnTo>
                  <a:pt x="1501" y="9585"/>
                </a:lnTo>
                <a:lnTo>
                  <a:pt x="1500" y="9596"/>
                </a:lnTo>
                <a:lnTo>
                  <a:pt x="1503" y="9605"/>
                </a:lnTo>
                <a:lnTo>
                  <a:pt x="1510" y="9611"/>
                </a:lnTo>
                <a:lnTo>
                  <a:pt x="1519" y="9613"/>
                </a:lnTo>
                <a:lnTo>
                  <a:pt x="1531" y="9611"/>
                </a:lnTo>
                <a:lnTo>
                  <a:pt x="1542" y="9605"/>
                </a:lnTo>
                <a:lnTo>
                  <a:pt x="1550" y="9596"/>
                </a:lnTo>
                <a:lnTo>
                  <a:pt x="1556" y="9585"/>
                </a:lnTo>
                <a:lnTo>
                  <a:pt x="1557" y="9575"/>
                </a:lnTo>
                <a:lnTo>
                  <a:pt x="1554" y="9566"/>
                </a:lnTo>
                <a:lnTo>
                  <a:pt x="1547" y="9561"/>
                </a:lnTo>
                <a:lnTo>
                  <a:pt x="1538" y="9559"/>
                </a:lnTo>
                <a:close/>
                <a:moveTo>
                  <a:pt x="1455" y="9733"/>
                </a:moveTo>
                <a:lnTo>
                  <a:pt x="1454" y="9744"/>
                </a:lnTo>
                <a:lnTo>
                  <a:pt x="1457" y="9752"/>
                </a:lnTo>
                <a:lnTo>
                  <a:pt x="1463" y="9757"/>
                </a:lnTo>
                <a:lnTo>
                  <a:pt x="1472" y="9759"/>
                </a:lnTo>
                <a:lnTo>
                  <a:pt x="1484" y="9757"/>
                </a:lnTo>
                <a:lnTo>
                  <a:pt x="1494" y="9752"/>
                </a:lnTo>
                <a:lnTo>
                  <a:pt x="1502" y="9744"/>
                </a:lnTo>
                <a:lnTo>
                  <a:pt x="1507" y="9733"/>
                </a:lnTo>
                <a:lnTo>
                  <a:pt x="1508" y="9723"/>
                </a:lnTo>
                <a:lnTo>
                  <a:pt x="1506" y="9715"/>
                </a:lnTo>
                <a:lnTo>
                  <a:pt x="1499" y="9709"/>
                </a:lnTo>
                <a:lnTo>
                  <a:pt x="1490" y="9707"/>
                </a:lnTo>
                <a:lnTo>
                  <a:pt x="1479" y="9709"/>
                </a:lnTo>
                <a:lnTo>
                  <a:pt x="1468" y="9715"/>
                </a:lnTo>
                <a:lnTo>
                  <a:pt x="1460" y="9723"/>
                </a:lnTo>
                <a:lnTo>
                  <a:pt x="1455" y="9733"/>
                </a:lnTo>
                <a:close/>
                <a:moveTo>
                  <a:pt x="1795" y="8296"/>
                </a:moveTo>
                <a:lnTo>
                  <a:pt x="1811" y="8293"/>
                </a:lnTo>
                <a:lnTo>
                  <a:pt x="1826" y="8284"/>
                </a:lnTo>
                <a:lnTo>
                  <a:pt x="1837" y="8272"/>
                </a:lnTo>
                <a:lnTo>
                  <a:pt x="1845" y="8258"/>
                </a:lnTo>
                <a:lnTo>
                  <a:pt x="1846" y="8243"/>
                </a:lnTo>
                <a:lnTo>
                  <a:pt x="1842" y="8231"/>
                </a:lnTo>
                <a:lnTo>
                  <a:pt x="1833" y="8223"/>
                </a:lnTo>
                <a:lnTo>
                  <a:pt x="1820" y="8220"/>
                </a:lnTo>
                <a:lnTo>
                  <a:pt x="1803" y="8223"/>
                </a:lnTo>
                <a:lnTo>
                  <a:pt x="1789" y="8231"/>
                </a:lnTo>
                <a:lnTo>
                  <a:pt x="1778" y="8243"/>
                </a:lnTo>
                <a:lnTo>
                  <a:pt x="1770" y="8258"/>
                </a:lnTo>
                <a:lnTo>
                  <a:pt x="1768" y="8272"/>
                </a:lnTo>
                <a:lnTo>
                  <a:pt x="1773" y="8284"/>
                </a:lnTo>
                <a:lnTo>
                  <a:pt x="1782" y="8293"/>
                </a:lnTo>
                <a:lnTo>
                  <a:pt x="1795" y="8296"/>
                </a:lnTo>
                <a:close/>
                <a:moveTo>
                  <a:pt x="1724" y="8405"/>
                </a:moveTo>
                <a:lnTo>
                  <a:pt x="1722" y="8419"/>
                </a:lnTo>
                <a:lnTo>
                  <a:pt x="1726" y="8432"/>
                </a:lnTo>
                <a:lnTo>
                  <a:pt x="1735" y="8439"/>
                </a:lnTo>
                <a:lnTo>
                  <a:pt x="1748" y="8442"/>
                </a:lnTo>
                <a:lnTo>
                  <a:pt x="1764" y="8439"/>
                </a:lnTo>
                <a:lnTo>
                  <a:pt x="1778" y="8432"/>
                </a:lnTo>
                <a:lnTo>
                  <a:pt x="1789" y="8419"/>
                </a:lnTo>
                <a:lnTo>
                  <a:pt x="1796" y="8405"/>
                </a:lnTo>
                <a:lnTo>
                  <a:pt x="1798" y="8392"/>
                </a:lnTo>
                <a:lnTo>
                  <a:pt x="1794" y="8379"/>
                </a:lnTo>
                <a:lnTo>
                  <a:pt x="1785" y="8372"/>
                </a:lnTo>
                <a:lnTo>
                  <a:pt x="1772" y="8369"/>
                </a:lnTo>
                <a:lnTo>
                  <a:pt x="1756" y="8372"/>
                </a:lnTo>
                <a:lnTo>
                  <a:pt x="1742" y="8379"/>
                </a:lnTo>
                <a:lnTo>
                  <a:pt x="1731" y="8392"/>
                </a:lnTo>
                <a:lnTo>
                  <a:pt x="1724" y="8405"/>
                </a:lnTo>
                <a:close/>
                <a:moveTo>
                  <a:pt x="1678" y="8553"/>
                </a:moveTo>
                <a:lnTo>
                  <a:pt x="1676" y="8566"/>
                </a:lnTo>
                <a:lnTo>
                  <a:pt x="1680" y="8578"/>
                </a:lnTo>
                <a:lnTo>
                  <a:pt x="1689" y="8586"/>
                </a:lnTo>
                <a:lnTo>
                  <a:pt x="1701" y="8588"/>
                </a:lnTo>
                <a:lnTo>
                  <a:pt x="1716" y="8586"/>
                </a:lnTo>
                <a:lnTo>
                  <a:pt x="1730" y="8578"/>
                </a:lnTo>
                <a:lnTo>
                  <a:pt x="1741" y="8566"/>
                </a:lnTo>
                <a:lnTo>
                  <a:pt x="1748" y="8553"/>
                </a:lnTo>
                <a:lnTo>
                  <a:pt x="1749" y="8539"/>
                </a:lnTo>
                <a:lnTo>
                  <a:pt x="1745" y="8529"/>
                </a:lnTo>
                <a:lnTo>
                  <a:pt x="1737" y="8520"/>
                </a:lnTo>
                <a:lnTo>
                  <a:pt x="1724" y="8517"/>
                </a:lnTo>
                <a:lnTo>
                  <a:pt x="1709" y="8520"/>
                </a:lnTo>
                <a:lnTo>
                  <a:pt x="1696" y="8529"/>
                </a:lnTo>
                <a:lnTo>
                  <a:pt x="1685" y="8539"/>
                </a:lnTo>
                <a:lnTo>
                  <a:pt x="1678" y="8553"/>
                </a:lnTo>
                <a:close/>
                <a:moveTo>
                  <a:pt x="1676" y="8667"/>
                </a:moveTo>
                <a:lnTo>
                  <a:pt x="1670" y="8668"/>
                </a:lnTo>
                <a:lnTo>
                  <a:pt x="1663" y="8669"/>
                </a:lnTo>
                <a:lnTo>
                  <a:pt x="1657" y="8672"/>
                </a:lnTo>
                <a:lnTo>
                  <a:pt x="1651" y="8676"/>
                </a:lnTo>
                <a:lnTo>
                  <a:pt x="1658" y="8664"/>
                </a:lnTo>
                <a:lnTo>
                  <a:pt x="1663" y="8651"/>
                </a:lnTo>
                <a:lnTo>
                  <a:pt x="1664" y="8636"/>
                </a:lnTo>
                <a:lnTo>
                  <a:pt x="1661" y="8617"/>
                </a:lnTo>
                <a:lnTo>
                  <a:pt x="1654" y="8633"/>
                </a:lnTo>
                <a:lnTo>
                  <a:pt x="1648" y="8647"/>
                </a:lnTo>
                <a:lnTo>
                  <a:pt x="1645" y="8660"/>
                </a:lnTo>
                <a:lnTo>
                  <a:pt x="1649" y="8677"/>
                </a:lnTo>
                <a:lnTo>
                  <a:pt x="1643" y="8682"/>
                </a:lnTo>
                <a:lnTo>
                  <a:pt x="1638" y="8687"/>
                </a:lnTo>
                <a:lnTo>
                  <a:pt x="1634" y="8694"/>
                </a:lnTo>
                <a:lnTo>
                  <a:pt x="1632" y="8700"/>
                </a:lnTo>
                <a:lnTo>
                  <a:pt x="1630" y="8714"/>
                </a:lnTo>
                <a:lnTo>
                  <a:pt x="1634" y="8725"/>
                </a:lnTo>
                <a:lnTo>
                  <a:pt x="1642" y="8732"/>
                </a:lnTo>
                <a:lnTo>
                  <a:pt x="1654" y="8734"/>
                </a:lnTo>
                <a:lnTo>
                  <a:pt x="1669" y="8732"/>
                </a:lnTo>
                <a:lnTo>
                  <a:pt x="1682" y="8725"/>
                </a:lnTo>
                <a:lnTo>
                  <a:pt x="1692" y="8714"/>
                </a:lnTo>
                <a:lnTo>
                  <a:pt x="1699" y="8700"/>
                </a:lnTo>
                <a:lnTo>
                  <a:pt x="1701" y="8687"/>
                </a:lnTo>
                <a:lnTo>
                  <a:pt x="1697" y="8677"/>
                </a:lnTo>
                <a:lnTo>
                  <a:pt x="1689" y="8670"/>
                </a:lnTo>
                <a:lnTo>
                  <a:pt x="1676" y="8667"/>
                </a:lnTo>
                <a:close/>
                <a:moveTo>
                  <a:pt x="1485" y="9261"/>
                </a:moveTo>
                <a:lnTo>
                  <a:pt x="1473" y="9264"/>
                </a:lnTo>
                <a:lnTo>
                  <a:pt x="1462" y="9270"/>
                </a:lnTo>
                <a:lnTo>
                  <a:pt x="1453" y="9280"/>
                </a:lnTo>
                <a:lnTo>
                  <a:pt x="1447" y="9291"/>
                </a:lnTo>
                <a:lnTo>
                  <a:pt x="1446" y="9302"/>
                </a:lnTo>
                <a:lnTo>
                  <a:pt x="1449" y="9311"/>
                </a:lnTo>
                <a:lnTo>
                  <a:pt x="1456" y="9317"/>
                </a:lnTo>
                <a:lnTo>
                  <a:pt x="1466" y="9320"/>
                </a:lnTo>
                <a:lnTo>
                  <a:pt x="1479" y="9317"/>
                </a:lnTo>
                <a:lnTo>
                  <a:pt x="1490" y="9311"/>
                </a:lnTo>
                <a:lnTo>
                  <a:pt x="1499" y="9302"/>
                </a:lnTo>
                <a:lnTo>
                  <a:pt x="1505" y="9291"/>
                </a:lnTo>
                <a:lnTo>
                  <a:pt x="1506" y="9280"/>
                </a:lnTo>
                <a:lnTo>
                  <a:pt x="1503" y="9270"/>
                </a:lnTo>
                <a:lnTo>
                  <a:pt x="1496" y="9264"/>
                </a:lnTo>
                <a:lnTo>
                  <a:pt x="1485" y="9261"/>
                </a:lnTo>
                <a:close/>
                <a:moveTo>
                  <a:pt x="1401" y="9438"/>
                </a:moveTo>
                <a:lnTo>
                  <a:pt x="1399" y="9449"/>
                </a:lnTo>
                <a:lnTo>
                  <a:pt x="1403" y="9457"/>
                </a:lnTo>
                <a:lnTo>
                  <a:pt x="1409" y="9464"/>
                </a:lnTo>
                <a:lnTo>
                  <a:pt x="1419" y="9466"/>
                </a:lnTo>
                <a:lnTo>
                  <a:pt x="1431" y="9464"/>
                </a:lnTo>
                <a:lnTo>
                  <a:pt x="1442" y="9457"/>
                </a:lnTo>
                <a:lnTo>
                  <a:pt x="1451" y="9449"/>
                </a:lnTo>
                <a:lnTo>
                  <a:pt x="1456" y="9438"/>
                </a:lnTo>
                <a:lnTo>
                  <a:pt x="1457" y="9427"/>
                </a:lnTo>
                <a:lnTo>
                  <a:pt x="1454" y="9419"/>
                </a:lnTo>
                <a:lnTo>
                  <a:pt x="1448" y="9413"/>
                </a:lnTo>
                <a:lnTo>
                  <a:pt x="1438" y="9410"/>
                </a:lnTo>
                <a:lnTo>
                  <a:pt x="1425" y="9413"/>
                </a:lnTo>
                <a:lnTo>
                  <a:pt x="1415" y="9419"/>
                </a:lnTo>
                <a:lnTo>
                  <a:pt x="1406" y="9427"/>
                </a:lnTo>
                <a:lnTo>
                  <a:pt x="1401" y="9438"/>
                </a:lnTo>
                <a:close/>
                <a:moveTo>
                  <a:pt x="1408" y="9585"/>
                </a:moveTo>
                <a:lnTo>
                  <a:pt x="1409" y="9575"/>
                </a:lnTo>
                <a:lnTo>
                  <a:pt x="1406" y="9567"/>
                </a:lnTo>
                <a:lnTo>
                  <a:pt x="1399" y="9561"/>
                </a:lnTo>
                <a:lnTo>
                  <a:pt x="1390" y="9559"/>
                </a:lnTo>
                <a:lnTo>
                  <a:pt x="1378" y="9561"/>
                </a:lnTo>
                <a:lnTo>
                  <a:pt x="1368" y="9567"/>
                </a:lnTo>
                <a:lnTo>
                  <a:pt x="1360" y="9575"/>
                </a:lnTo>
                <a:lnTo>
                  <a:pt x="1355" y="9585"/>
                </a:lnTo>
                <a:lnTo>
                  <a:pt x="1353" y="9596"/>
                </a:lnTo>
                <a:lnTo>
                  <a:pt x="1356" y="9605"/>
                </a:lnTo>
                <a:lnTo>
                  <a:pt x="1363" y="9610"/>
                </a:lnTo>
                <a:lnTo>
                  <a:pt x="1372" y="9612"/>
                </a:lnTo>
                <a:lnTo>
                  <a:pt x="1384" y="9610"/>
                </a:lnTo>
                <a:lnTo>
                  <a:pt x="1394" y="9605"/>
                </a:lnTo>
                <a:lnTo>
                  <a:pt x="1402" y="9596"/>
                </a:lnTo>
                <a:lnTo>
                  <a:pt x="1408" y="9585"/>
                </a:lnTo>
                <a:close/>
                <a:moveTo>
                  <a:pt x="1359" y="9733"/>
                </a:moveTo>
                <a:lnTo>
                  <a:pt x="1360" y="9723"/>
                </a:lnTo>
                <a:lnTo>
                  <a:pt x="1357" y="9715"/>
                </a:lnTo>
                <a:lnTo>
                  <a:pt x="1351" y="9710"/>
                </a:lnTo>
                <a:lnTo>
                  <a:pt x="1342" y="9708"/>
                </a:lnTo>
                <a:lnTo>
                  <a:pt x="1331" y="9710"/>
                </a:lnTo>
                <a:lnTo>
                  <a:pt x="1321" y="9715"/>
                </a:lnTo>
                <a:lnTo>
                  <a:pt x="1313" y="9723"/>
                </a:lnTo>
                <a:lnTo>
                  <a:pt x="1308" y="9733"/>
                </a:lnTo>
                <a:lnTo>
                  <a:pt x="1307" y="9743"/>
                </a:lnTo>
                <a:lnTo>
                  <a:pt x="1310" y="9751"/>
                </a:lnTo>
                <a:lnTo>
                  <a:pt x="1316" y="9757"/>
                </a:lnTo>
                <a:lnTo>
                  <a:pt x="1325" y="9759"/>
                </a:lnTo>
                <a:lnTo>
                  <a:pt x="1337" y="9757"/>
                </a:lnTo>
                <a:lnTo>
                  <a:pt x="1346" y="9751"/>
                </a:lnTo>
                <a:lnTo>
                  <a:pt x="1354" y="9743"/>
                </a:lnTo>
                <a:lnTo>
                  <a:pt x="1359" y="9733"/>
                </a:lnTo>
                <a:close/>
                <a:moveTo>
                  <a:pt x="1672" y="8222"/>
                </a:moveTo>
                <a:lnTo>
                  <a:pt x="1656" y="8225"/>
                </a:lnTo>
                <a:lnTo>
                  <a:pt x="1643" y="8233"/>
                </a:lnTo>
                <a:lnTo>
                  <a:pt x="1632" y="8245"/>
                </a:lnTo>
                <a:lnTo>
                  <a:pt x="1625" y="8258"/>
                </a:lnTo>
                <a:lnTo>
                  <a:pt x="1623" y="8272"/>
                </a:lnTo>
                <a:lnTo>
                  <a:pt x="1627" y="8283"/>
                </a:lnTo>
                <a:lnTo>
                  <a:pt x="1636" y="8290"/>
                </a:lnTo>
                <a:lnTo>
                  <a:pt x="1648" y="8294"/>
                </a:lnTo>
                <a:lnTo>
                  <a:pt x="1663" y="8290"/>
                </a:lnTo>
                <a:lnTo>
                  <a:pt x="1677" y="8283"/>
                </a:lnTo>
                <a:lnTo>
                  <a:pt x="1688" y="8272"/>
                </a:lnTo>
                <a:lnTo>
                  <a:pt x="1695" y="8258"/>
                </a:lnTo>
                <a:lnTo>
                  <a:pt x="1697" y="8245"/>
                </a:lnTo>
                <a:lnTo>
                  <a:pt x="1693" y="8233"/>
                </a:lnTo>
                <a:lnTo>
                  <a:pt x="1684" y="8225"/>
                </a:lnTo>
                <a:lnTo>
                  <a:pt x="1672" y="8222"/>
                </a:lnTo>
                <a:close/>
                <a:moveTo>
                  <a:pt x="1647" y="8405"/>
                </a:moveTo>
                <a:lnTo>
                  <a:pt x="1648" y="8392"/>
                </a:lnTo>
                <a:lnTo>
                  <a:pt x="1645" y="8381"/>
                </a:lnTo>
                <a:lnTo>
                  <a:pt x="1636" y="8373"/>
                </a:lnTo>
                <a:lnTo>
                  <a:pt x="1624" y="8371"/>
                </a:lnTo>
                <a:lnTo>
                  <a:pt x="1609" y="8373"/>
                </a:lnTo>
                <a:lnTo>
                  <a:pt x="1596" y="8381"/>
                </a:lnTo>
                <a:lnTo>
                  <a:pt x="1585" y="8392"/>
                </a:lnTo>
                <a:lnTo>
                  <a:pt x="1579" y="8405"/>
                </a:lnTo>
                <a:lnTo>
                  <a:pt x="1577" y="8419"/>
                </a:lnTo>
                <a:lnTo>
                  <a:pt x="1581" y="8429"/>
                </a:lnTo>
                <a:lnTo>
                  <a:pt x="1589" y="8437"/>
                </a:lnTo>
                <a:lnTo>
                  <a:pt x="1601" y="8440"/>
                </a:lnTo>
                <a:lnTo>
                  <a:pt x="1615" y="8437"/>
                </a:lnTo>
                <a:lnTo>
                  <a:pt x="1629" y="8429"/>
                </a:lnTo>
                <a:lnTo>
                  <a:pt x="1640" y="8419"/>
                </a:lnTo>
                <a:lnTo>
                  <a:pt x="1647" y="8405"/>
                </a:lnTo>
                <a:close/>
                <a:moveTo>
                  <a:pt x="1393" y="8996"/>
                </a:moveTo>
                <a:lnTo>
                  <a:pt x="1392" y="9000"/>
                </a:lnTo>
                <a:lnTo>
                  <a:pt x="1392" y="9004"/>
                </a:lnTo>
                <a:lnTo>
                  <a:pt x="1393" y="9008"/>
                </a:lnTo>
                <a:lnTo>
                  <a:pt x="1394" y="9012"/>
                </a:lnTo>
                <a:lnTo>
                  <a:pt x="1388" y="9035"/>
                </a:lnTo>
                <a:lnTo>
                  <a:pt x="1383" y="9060"/>
                </a:lnTo>
                <a:lnTo>
                  <a:pt x="1377" y="9088"/>
                </a:lnTo>
                <a:lnTo>
                  <a:pt x="1373" y="9116"/>
                </a:lnTo>
                <a:lnTo>
                  <a:pt x="1364" y="9121"/>
                </a:lnTo>
                <a:lnTo>
                  <a:pt x="1357" y="9127"/>
                </a:lnTo>
                <a:lnTo>
                  <a:pt x="1351" y="9135"/>
                </a:lnTo>
                <a:lnTo>
                  <a:pt x="1347" y="9143"/>
                </a:lnTo>
                <a:lnTo>
                  <a:pt x="1346" y="9154"/>
                </a:lnTo>
                <a:lnTo>
                  <a:pt x="1349" y="9163"/>
                </a:lnTo>
                <a:lnTo>
                  <a:pt x="1356" y="9169"/>
                </a:lnTo>
                <a:lnTo>
                  <a:pt x="1366" y="9171"/>
                </a:lnTo>
                <a:lnTo>
                  <a:pt x="1374" y="9170"/>
                </a:lnTo>
                <a:lnTo>
                  <a:pt x="1382" y="9168"/>
                </a:lnTo>
                <a:lnTo>
                  <a:pt x="1383" y="9168"/>
                </a:lnTo>
                <a:lnTo>
                  <a:pt x="1383" y="9168"/>
                </a:lnTo>
                <a:lnTo>
                  <a:pt x="1383" y="9167"/>
                </a:lnTo>
                <a:lnTo>
                  <a:pt x="1384" y="9167"/>
                </a:lnTo>
                <a:lnTo>
                  <a:pt x="1390" y="9162"/>
                </a:lnTo>
                <a:lnTo>
                  <a:pt x="1396" y="9157"/>
                </a:lnTo>
                <a:lnTo>
                  <a:pt x="1401" y="9150"/>
                </a:lnTo>
                <a:lnTo>
                  <a:pt x="1404" y="9143"/>
                </a:lnTo>
                <a:lnTo>
                  <a:pt x="1406" y="9137"/>
                </a:lnTo>
                <a:lnTo>
                  <a:pt x="1405" y="9130"/>
                </a:lnTo>
                <a:lnTo>
                  <a:pt x="1403" y="9124"/>
                </a:lnTo>
                <a:lnTo>
                  <a:pt x="1400" y="9120"/>
                </a:lnTo>
                <a:lnTo>
                  <a:pt x="1410" y="9091"/>
                </a:lnTo>
                <a:lnTo>
                  <a:pt x="1419" y="9064"/>
                </a:lnTo>
                <a:lnTo>
                  <a:pt x="1429" y="9040"/>
                </a:lnTo>
                <a:lnTo>
                  <a:pt x="1436" y="9017"/>
                </a:lnTo>
                <a:lnTo>
                  <a:pt x="1442" y="9013"/>
                </a:lnTo>
                <a:lnTo>
                  <a:pt x="1446" y="9008"/>
                </a:lnTo>
                <a:lnTo>
                  <a:pt x="1450" y="9002"/>
                </a:lnTo>
                <a:lnTo>
                  <a:pt x="1453" y="8996"/>
                </a:lnTo>
                <a:lnTo>
                  <a:pt x="1454" y="8989"/>
                </a:lnTo>
                <a:lnTo>
                  <a:pt x="1454" y="8984"/>
                </a:lnTo>
                <a:lnTo>
                  <a:pt x="1453" y="8980"/>
                </a:lnTo>
                <a:lnTo>
                  <a:pt x="1451" y="8975"/>
                </a:lnTo>
                <a:lnTo>
                  <a:pt x="1469" y="8929"/>
                </a:lnTo>
                <a:lnTo>
                  <a:pt x="1480" y="8904"/>
                </a:lnTo>
                <a:lnTo>
                  <a:pt x="1485" y="8892"/>
                </a:lnTo>
                <a:lnTo>
                  <a:pt x="1486" y="8890"/>
                </a:lnTo>
                <a:lnTo>
                  <a:pt x="1486" y="8890"/>
                </a:lnTo>
                <a:lnTo>
                  <a:pt x="1486" y="8890"/>
                </a:lnTo>
                <a:lnTo>
                  <a:pt x="1487" y="8885"/>
                </a:lnTo>
                <a:lnTo>
                  <a:pt x="1491" y="8865"/>
                </a:lnTo>
                <a:lnTo>
                  <a:pt x="1494" y="8861"/>
                </a:lnTo>
                <a:lnTo>
                  <a:pt x="1497" y="8857"/>
                </a:lnTo>
                <a:lnTo>
                  <a:pt x="1500" y="8853"/>
                </a:lnTo>
                <a:lnTo>
                  <a:pt x="1502" y="8848"/>
                </a:lnTo>
                <a:lnTo>
                  <a:pt x="1503" y="8841"/>
                </a:lnTo>
                <a:lnTo>
                  <a:pt x="1503" y="8836"/>
                </a:lnTo>
                <a:lnTo>
                  <a:pt x="1502" y="8830"/>
                </a:lnTo>
                <a:lnTo>
                  <a:pt x="1499" y="8826"/>
                </a:lnTo>
                <a:lnTo>
                  <a:pt x="1504" y="8807"/>
                </a:lnTo>
                <a:lnTo>
                  <a:pt x="1509" y="8785"/>
                </a:lnTo>
                <a:lnTo>
                  <a:pt x="1515" y="8759"/>
                </a:lnTo>
                <a:lnTo>
                  <a:pt x="1524" y="8729"/>
                </a:lnTo>
                <a:lnTo>
                  <a:pt x="1532" y="8724"/>
                </a:lnTo>
                <a:lnTo>
                  <a:pt x="1540" y="8718"/>
                </a:lnTo>
                <a:lnTo>
                  <a:pt x="1546" y="8709"/>
                </a:lnTo>
                <a:lnTo>
                  <a:pt x="1550" y="8700"/>
                </a:lnTo>
                <a:lnTo>
                  <a:pt x="1552" y="8690"/>
                </a:lnTo>
                <a:lnTo>
                  <a:pt x="1550" y="8682"/>
                </a:lnTo>
                <a:lnTo>
                  <a:pt x="1545" y="8675"/>
                </a:lnTo>
                <a:lnTo>
                  <a:pt x="1538" y="8671"/>
                </a:lnTo>
                <a:lnTo>
                  <a:pt x="1543" y="8651"/>
                </a:lnTo>
                <a:lnTo>
                  <a:pt x="1548" y="8630"/>
                </a:lnTo>
                <a:lnTo>
                  <a:pt x="1554" y="8608"/>
                </a:lnTo>
                <a:lnTo>
                  <a:pt x="1560" y="8586"/>
                </a:lnTo>
                <a:lnTo>
                  <a:pt x="1573" y="8582"/>
                </a:lnTo>
                <a:lnTo>
                  <a:pt x="1584" y="8575"/>
                </a:lnTo>
                <a:lnTo>
                  <a:pt x="1593" y="8564"/>
                </a:lnTo>
                <a:lnTo>
                  <a:pt x="1599" y="8553"/>
                </a:lnTo>
                <a:lnTo>
                  <a:pt x="1600" y="8540"/>
                </a:lnTo>
                <a:lnTo>
                  <a:pt x="1596" y="8530"/>
                </a:lnTo>
                <a:lnTo>
                  <a:pt x="1588" y="8522"/>
                </a:lnTo>
                <a:lnTo>
                  <a:pt x="1576" y="8519"/>
                </a:lnTo>
                <a:lnTo>
                  <a:pt x="1562" y="8522"/>
                </a:lnTo>
                <a:lnTo>
                  <a:pt x="1549" y="8530"/>
                </a:lnTo>
                <a:lnTo>
                  <a:pt x="1539" y="8540"/>
                </a:lnTo>
                <a:lnTo>
                  <a:pt x="1532" y="8553"/>
                </a:lnTo>
                <a:lnTo>
                  <a:pt x="1530" y="8563"/>
                </a:lnTo>
                <a:lnTo>
                  <a:pt x="1532" y="8573"/>
                </a:lnTo>
                <a:lnTo>
                  <a:pt x="1538" y="8580"/>
                </a:lnTo>
                <a:lnTo>
                  <a:pt x="1546" y="8585"/>
                </a:lnTo>
                <a:lnTo>
                  <a:pt x="1538" y="8607"/>
                </a:lnTo>
                <a:lnTo>
                  <a:pt x="1531" y="8630"/>
                </a:lnTo>
                <a:lnTo>
                  <a:pt x="1524" y="8650"/>
                </a:lnTo>
                <a:lnTo>
                  <a:pt x="1516" y="8671"/>
                </a:lnTo>
                <a:lnTo>
                  <a:pt x="1506" y="8675"/>
                </a:lnTo>
                <a:lnTo>
                  <a:pt x="1498" y="8682"/>
                </a:lnTo>
                <a:lnTo>
                  <a:pt x="1491" y="8691"/>
                </a:lnTo>
                <a:lnTo>
                  <a:pt x="1486" y="8700"/>
                </a:lnTo>
                <a:lnTo>
                  <a:pt x="1484" y="8709"/>
                </a:lnTo>
                <a:lnTo>
                  <a:pt x="1486" y="8719"/>
                </a:lnTo>
                <a:lnTo>
                  <a:pt x="1489" y="8725"/>
                </a:lnTo>
                <a:lnTo>
                  <a:pt x="1495" y="8730"/>
                </a:lnTo>
                <a:lnTo>
                  <a:pt x="1486" y="8755"/>
                </a:lnTo>
                <a:lnTo>
                  <a:pt x="1477" y="8780"/>
                </a:lnTo>
                <a:lnTo>
                  <a:pt x="1468" y="8802"/>
                </a:lnTo>
                <a:lnTo>
                  <a:pt x="1460" y="8824"/>
                </a:lnTo>
                <a:lnTo>
                  <a:pt x="1453" y="8828"/>
                </a:lnTo>
                <a:lnTo>
                  <a:pt x="1447" y="8834"/>
                </a:lnTo>
                <a:lnTo>
                  <a:pt x="1443" y="8840"/>
                </a:lnTo>
                <a:lnTo>
                  <a:pt x="1440" y="8848"/>
                </a:lnTo>
                <a:lnTo>
                  <a:pt x="1438" y="8855"/>
                </a:lnTo>
                <a:lnTo>
                  <a:pt x="1438" y="8861"/>
                </a:lnTo>
                <a:lnTo>
                  <a:pt x="1440" y="8866"/>
                </a:lnTo>
                <a:lnTo>
                  <a:pt x="1442" y="8870"/>
                </a:lnTo>
                <a:lnTo>
                  <a:pt x="1431" y="8901"/>
                </a:lnTo>
                <a:lnTo>
                  <a:pt x="1420" y="8928"/>
                </a:lnTo>
                <a:lnTo>
                  <a:pt x="1410" y="8955"/>
                </a:lnTo>
                <a:lnTo>
                  <a:pt x="1402" y="8981"/>
                </a:lnTo>
                <a:lnTo>
                  <a:pt x="1397" y="8988"/>
                </a:lnTo>
                <a:lnTo>
                  <a:pt x="1393" y="8996"/>
                </a:lnTo>
                <a:close/>
                <a:moveTo>
                  <a:pt x="1356" y="9291"/>
                </a:moveTo>
                <a:lnTo>
                  <a:pt x="1357" y="9280"/>
                </a:lnTo>
                <a:lnTo>
                  <a:pt x="1354" y="9271"/>
                </a:lnTo>
                <a:lnTo>
                  <a:pt x="1347" y="9265"/>
                </a:lnTo>
                <a:lnTo>
                  <a:pt x="1338" y="9263"/>
                </a:lnTo>
                <a:lnTo>
                  <a:pt x="1325" y="9265"/>
                </a:lnTo>
                <a:lnTo>
                  <a:pt x="1315" y="9271"/>
                </a:lnTo>
                <a:lnTo>
                  <a:pt x="1307" y="9280"/>
                </a:lnTo>
                <a:lnTo>
                  <a:pt x="1301" y="9291"/>
                </a:lnTo>
                <a:lnTo>
                  <a:pt x="1300" y="9301"/>
                </a:lnTo>
                <a:lnTo>
                  <a:pt x="1303" y="9310"/>
                </a:lnTo>
                <a:lnTo>
                  <a:pt x="1310" y="9315"/>
                </a:lnTo>
                <a:lnTo>
                  <a:pt x="1319" y="9318"/>
                </a:lnTo>
                <a:lnTo>
                  <a:pt x="1330" y="9315"/>
                </a:lnTo>
                <a:lnTo>
                  <a:pt x="1342" y="9310"/>
                </a:lnTo>
                <a:lnTo>
                  <a:pt x="1350" y="9301"/>
                </a:lnTo>
                <a:lnTo>
                  <a:pt x="1356" y="9291"/>
                </a:lnTo>
                <a:close/>
                <a:moveTo>
                  <a:pt x="1255" y="9438"/>
                </a:moveTo>
                <a:lnTo>
                  <a:pt x="1254" y="9448"/>
                </a:lnTo>
                <a:lnTo>
                  <a:pt x="1257" y="9456"/>
                </a:lnTo>
                <a:lnTo>
                  <a:pt x="1263" y="9463"/>
                </a:lnTo>
                <a:lnTo>
                  <a:pt x="1272" y="9465"/>
                </a:lnTo>
                <a:lnTo>
                  <a:pt x="1283" y="9463"/>
                </a:lnTo>
                <a:lnTo>
                  <a:pt x="1294" y="9456"/>
                </a:lnTo>
                <a:lnTo>
                  <a:pt x="1302" y="9448"/>
                </a:lnTo>
                <a:lnTo>
                  <a:pt x="1307" y="9438"/>
                </a:lnTo>
                <a:lnTo>
                  <a:pt x="1308" y="9428"/>
                </a:lnTo>
                <a:lnTo>
                  <a:pt x="1306" y="9420"/>
                </a:lnTo>
                <a:lnTo>
                  <a:pt x="1299" y="9414"/>
                </a:lnTo>
                <a:lnTo>
                  <a:pt x="1290" y="9411"/>
                </a:lnTo>
                <a:lnTo>
                  <a:pt x="1278" y="9414"/>
                </a:lnTo>
                <a:lnTo>
                  <a:pt x="1268" y="9420"/>
                </a:lnTo>
                <a:lnTo>
                  <a:pt x="1260" y="9428"/>
                </a:lnTo>
                <a:lnTo>
                  <a:pt x="1255" y="9438"/>
                </a:lnTo>
                <a:close/>
                <a:moveTo>
                  <a:pt x="1259" y="9585"/>
                </a:moveTo>
                <a:lnTo>
                  <a:pt x="1260" y="9576"/>
                </a:lnTo>
                <a:lnTo>
                  <a:pt x="1257" y="9568"/>
                </a:lnTo>
                <a:lnTo>
                  <a:pt x="1251" y="9563"/>
                </a:lnTo>
                <a:lnTo>
                  <a:pt x="1242" y="9561"/>
                </a:lnTo>
                <a:lnTo>
                  <a:pt x="1231" y="9563"/>
                </a:lnTo>
                <a:lnTo>
                  <a:pt x="1222" y="9568"/>
                </a:lnTo>
                <a:lnTo>
                  <a:pt x="1214" y="9576"/>
                </a:lnTo>
                <a:lnTo>
                  <a:pt x="1209" y="9585"/>
                </a:lnTo>
                <a:lnTo>
                  <a:pt x="1208" y="9595"/>
                </a:lnTo>
                <a:lnTo>
                  <a:pt x="1210" y="9604"/>
                </a:lnTo>
                <a:lnTo>
                  <a:pt x="1216" y="9609"/>
                </a:lnTo>
                <a:lnTo>
                  <a:pt x="1225" y="9611"/>
                </a:lnTo>
                <a:lnTo>
                  <a:pt x="1235" y="9609"/>
                </a:lnTo>
                <a:lnTo>
                  <a:pt x="1246" y="9604"/>
                </a:lnTo>
                <a:lnTo>
                  <a:pt x="1254" y="9595"/>
                </a:lnTo>
                <a:lnTo>
                  <a:pt x="1259" y="9585"/>
                </a:lnTo>
                <a:close/>
                <a:moveTo>
                  <a:pt x="1178" y="9757"/>
                </a:moveTo>
                <a:lnTo>
                  <a:pt x="1188" y="9755"/>
                </a:lnTo>
                <a:lnTo>
                  <a:pt x="1198" y="9750"/>
                </a:lnTo>
                <a:lnTo>
                  <a:pt x="1205" y="9743"/>
                </a:lnTo>
                <a:lnTo>
                  <a:pt x="1210" y="9733"/>
                </a:lnTo>
                <a:lnTo>
                  <a:pt x="1211" y="9724"/>
                </a:lnTo>
                <a:lnTo>
                  <a:pt x="1209" y="9716"/>
                </a:lnTo>
                <a:lnTo>
                  <a:pt x="1203" y="9711"/>
                </a:lnTo>
                <a:lnTo>
                  <a:pt x="1194" y="9710"/>
                </a:lnTo>
                <a:lnTo>
                  <a:pt x="1184" y="9711"/>
                </a:lnTo>
                <a:lnTo>
                  <a:pt x="1175" y="9716"/>
                </a:lnTo>
                <a:lnTo>
                  <a:pt x="1167" y="9724"/>
                </a:lnTo>
                <a:lnTo>
                  <a:pt x="1163" y="9733"/>
                </a:lnTo>
                <a:lnTo>
                  <a:pt x="1162" y="9743"/>
                </a:lnTo>
                <a:lnTo>
                  <a:pt x="1164" y="9750"/>
                </a:lnTo>
                <a:lnTo>
                  <a:pt x="1170" y="9755"/>
                </a:lnTo>
                <a:lnTo>
                  <a:pt x="1178" y="9757"/>
                </a:lnTo>
                <a:close/>
                <a:moveTo>
                  <a:pt x="3919" y="764"/>
                </a:moveTo>
                <a:lnTo>
                  <a:pt x="3931" y="762"/>
                </a:lnTo>
                <a:lnTo>
                  <a:pt x="3942" y="755"/>
                </a:lnTo>
                <a:lnTo>
                  <a:pt x="3953" y="746"/>
                </a:lnTo>
                <a:lnTo>
                  <a:pt x="3959" y="735"/>
                </a:lnTo>
                <a:lnTo>
                  <a:pt x="3960" y="722"/>
                </a:lnTo>
                <a:lnTo>
                  <a:pt x="3957" y="713"/>
                </a:lnTo>
                <a:lnTo>
                  <a:pt x="3949" y="706"/>
                </a:lnTo>
                <a:lnTo>
                  <a:pt x="3938" y="704"/>
                </a:lnTo>
                <a:lnTo>
                  <a:pt x="3925" y="706"/>
                </a:lnTo>
                <a:lnTo>
                  <a:pt x="3914" y="713"/>
                </a:lnTo>
                <a:lnTo>
                  <a:pt x="3905" y="722"/>
                </a:lnTo>
                <a:lnTo>
                  <a:pt x="3898" y="735"/>
                </a:lnTo>
                <a:lnTo>
                  <a:pt x="3896" y="746"/>
                </a:lnTo>
                <a:lnTo>
                  <a:pt x="3900" y="755"/>
                </a:lnTo>
                <a:lnTo>
                  <a:pt x="3908" y="762"/>
                </a:lnTo>
                <a:lnTo>
                  <a:pt x="3919" y="764"/>
                </a:lnTo>
                <a:close/>
                <a:moveTo>
                  <a:pt x="2029" y="6782"/>
                </a:moveTo>
                <a:lnTo>
                  <a:pt x="2031" y="6766"/>
                </a:lnTo>
                <a:lnTo>
                  <a:pt x="2026" y="6753"/>
                </a:lnTo>
                <a:lnTo>
                  <a:pt x="2016" y="6743"/>
                </a:lnTo>
                <a:lnTo>
                  <a:pt x="2000" y="6739"/>
                </a:lnTo>
                <a:lnTo>
                  <a:pt x="1982" y="6743"/>
                </a:lnTo>
                <a:lnTo>
                  <a:pt x="1966" y="6753"/>
                </a:lnTo>
                <a:lnTo>
                  <a:pt x="1952" y="6766"/>
                </a:lnTo>
                <a:lnTo>
                  <a:pt x="1943" y="6782"/>
                </a:lnTo>
                <a:lnTo>
                  <a:pt x="1941" y="6800"/>
                </a:lnTo>
                <a:lnTo>
                  <a:pt x="1946" y="6813"/>
                </a:lnTo>
                <a:lnTo>
                  <a:pt x="1957" y="6822"/>
                </a:lnTo>
                <a:lnTo>
                  <a:pt x="1972" y="6825"/>
                </a:lnTo>
                <a:lnTo>
                  <a:pt x="1990" y="6822"/>
                </a:lnTo>
                <a:lnTo>
                  <a:pt x="2007" y="6813"/>
                </a:lnTo>
                <a:lnTo>
                  <a:pt x="2020" y="6800"/>
                </a:lnTo>
                <a:lnTo>
                  <a:pt x="2029" y="6782"/>
                </a:lnTo>
                <a:close/>
                <a:moveTo>
                  <a:pt x="1981" y="6930"/>
                </a:moveTo>
                <a:lnTo>
                  <a:pt x="1983" y="6914"/>
                </a:lnTo>
                <a:lnTo>
                  <a:pt x="1978" y="6901"/>
                </a:lnTo>
                <a:lnTo>
                  <a:pt x="1968" y="6892"/>
                </a:lnTo>
                <a:lnTo>
                  <a:pt x="1953" y="6888"/>
                </a:lnTo>
                <a:lnTo>
                  <a:pt x="1935" y="6892"/>
                </a:lnTo>
                <a:lnTo>
                  <a:pt x="1919" y="6901"/>
                </a:lnTo>
                <a:lnTo>
                  <a:pt x="1906" y="6914"/>
                </a:lnTo>
                <a:lnTo>
                  <a:pt x="1896" y="6930"/>
                </a:lnTo>
                <a:lnTo>
                  <a:pt x="1894" y="6947"/>
                </a:lnTo>
                <a:lnTo>
                  <a:pt x="1899" y="6960"/>
                </a:lnTo>
                <a:lnTo>
                  <a:pt x="1910" y="6969"/>
                </a:lnTo>
                <a:lnTo>
                  <a:pt x="1925" y="6972"/>
                </a:lnTo>
                <a:lnTo>
                  <a:pt x="1942" y="6969"/>
                </a:lnTo>
                <a:lnTo>
                  <a:pt x="1959" y="6960"/>
                </a:lnTo>
                <a:lnTo>
                  <a:pt x="1972" y="6947"/>
                </a:lnTo>
                <a:lnTo>
                  <a:pt x="1981" y="6930"/>
                </a:lnTo>
                <a:close/>
                <a:moveTo>
                  <a:pt x="1810" y="7334"/>
                </a:moveTo>
                <a:lnTo>
                  <a:pt x="1799" y="7335"/>
                </a:lnTo>
                <a:lnTo>
                  <a:pt x="1789" y="7339"/>
                </a:lnTo>
                <a:lnTo>
                  <a:pt x="1780" y="7344"/>
                </a:lnTo>
                <a:lnTo>
                  <a:pt x="1771" y="7351"/>
                </a:lnTo>
                <a:lnTo>
                  <a:pt x="1780" y="7324"/>
                </a:lnTo>
                <a:lnTo>
                  <a:pt x="1788" y="7297"/>
                </a:lnTo>
                <a:lnTo>
                  <a:pt x="1796" y="7272"/>
                </a:lnTo>
                <a:lnTo>
                  <a:pt x="1803" y="7246"/>
                </a:lnTo>
                <a:lnTo>
                  <a:pt x="1807" y="7254"/>
                </a:lnTo>
                <a:lnTo>
                  <a:pt x="1814" y="7260"/>
                </a:lnTo>
                <a:lnTo>
                  <a:pt x="1821" y="7265"/>
                </a:lnTo>
                <a:lnTo>
                  <a:pt x="1831" y="7266"/>
                </a:lnTo>
                <a:lnTo>
                  <a:pt x="1836" y="7266"/>
                </a:lnTo>
                <a:lnTo>
                  <a:pt x="1840" y="7265"/>
                </a:lnTo>
                <a:lnTo>
                  <a:pt x="1836" y="7280"/>
                </a:lnTo>
                <a:lnTo>
                  <a:pt x="1831" y="7297"/>
                </a:lnTo>
                <a:lnTo>
                  <a:pt x="1827" y="7316"/>
                </a:lnTo>
                <a:lnTo>
                  <a:pt x="1822" y="7336"/>
                </a:lnTo>
                <a:lnTo>
                  <a:pt x="1816" y="7334"/>
                </a:lnTo>
                <a:lnTo>
                  <a:pt x="1810" y="7334"/>
                </a:lnTo>
                <a:close/>
                <a:moveTo>
                  <a:pt x="1933" y="7078"/>
                </a:moveTo>
                <a:lnTo>
                  <a:pt x="1934" y="7061"/>
                </a:lnTo>
                <a:lnTo>
                  <a:pt x="1930" y="7049"/>
                </a:lnTo>
                <a:lnTo>
                  <a:pt x="1920" y="7040"/>
                </a:lnTo>
                <a:lnTo>
                  <a:pt x="1905" y="7037"/>
                </a:lnTo>
                <a:lnTo>
                  <a:pt x="1887" y="7040"/>
                </a:lnTo>
                <a:lnTo>
                  <a:pt x="1872" y="7049"/>
                </a:lnTo>
                <a:lnTo>
                  <a:pt x="1859" y="7061"/>
                </a:lnTo>
                <a:lnTo>
                  <a:pt x="1850" y="7078"/>
                </a:lnTo>
                <a:lnTo>
                  <a:pt x="1848" y="7094"/>
                </a:lnTo>
                <a:lnTo>
                  <a:pt x="1852" y="7107"/>
                </a:lnTo>
                <a:lnTo>
                  <a:pt x="1863" y="7115"/>
                </a:lnTo>
                <a:lnTo>
                  <a:pt x="1878" y="7119"/>
                </a:lnTo>
                <a:lnTo>
                  <a:pt x="1881" y="7118"/>
                </a:lnTo>
                <a:lnTo>
                  <a:pt x="1884" y="7118"/>
                </a:lnTo>
                <a:lnTo>
                  <a:pt x="1879" y="7128"/>
                </a:lnTo>
                <a:lnTo>
                  <a:pt x="1874" y="7140"/>
                </a:lnTo>
                <a:lnTo>
                  <a:pt x="1868" y="7159"/>
                </a:lnTo>
                <a:lnTo>
                  <a:pt x="1861" y="7186"/>
                </a:lnTo>
                <a:lnTo>
                  <a:pt x="1859" y="7185"/>
                </a:lnTo>
                <a:lnTo>
                  <a:pt x="1858" y="7185"/>
                </a:lnTo>
                <a:lnTo>
                  <a:pt x="1845" y="7186"/>
                </a:lnTo>
                <a:lnTo>
                  <a:pt x="1835" y="7191"/>
                </a:lnTo>
                <a:lnTo>
                  <a:pt x="1825" y="7197"/>
                </a:lnTo>
                <a:lnTo>
                  <a:pt x="1816" y="7205"/>
                </a:lnTo>
                <a:lnTo>
                  <a:pt x="1834" y="7140"/>
                </a:lnTo>
                <a:lnTo>
                  <a:pt x="1848" y="7088"/>
                </a:lnTo>
                <a:lnTo>
                  <a:pt x="1855" y="7051"/>
                </a:lnTo>
                <a:lnTo>
                  <a:pt x="1854" y="7033"/>
                </a:lnTo>
                <a:lnTo>
                  <a:pt x="1747" y="7321"/>
                </a:lnTo>
                <a:lnTo>
                  <a:pt x="1636" y="7657"/>
                </a:lnTo>
                <a:lnTo>
                  <a:pt x="1531" y="7993"/>
                </a:lnTo>
                <a:lnTo>
                  <a:pt x="1443" y="8286"/>
                </a:lnTo>
                <a:lnTo>
                  <a:pt x="1366" y="8537"/>
                </a:lnTo>
                <a:lnTo>
                  <a:pt x="1301" y="8741"/>
                </a:lnTo>
                <a:lnTo>
                  <a:pt x="1256" y="8888"/>
                </a:lnTo>
                <a:lnTo>
                  <a:pt x="1245" y="8966"/>
                </a:lnTo>
                <a:lnTo>
                  <a:pt x="1263" y="8962"/>
                </a:lnTo>
                <a:lnTo>
                  <a:pt x="1277" y="8946"/>
                </a:lnTo>
                <a:lnTo>
                  <a:pt x="1290" y="8917"/>
                </a:lnTo>
                <a:lnTo>
                  <a:pt x="1304" y="8875"/>
                </a:lnTo>
                <a:lnTo>
                  <a:pt x="1308" y="8876"/>
                </a:lnTo>
                <a:lnTo>
                  <a:pt x="1314" y="8877"/>
                </a:lnTo>
                <a:lnTo>
                  <a:pt x="1325" y="8875"/>
                </a:lnTo>
                <a:lnTo>
                  <a:pt x="1337" y="8869"/>
                </a:lnTo>
                <a:lnTo>
                  <a:pt x="1346" y="8860"/>
                </a:lnTo>
                <a:lnTo>
                  <a:pt x="1352" y="8848"/>
                </a:lnTo>
                <a:lnTo>
                  <a:pt x="1353" y="8837"/>
                </a:lnTo>
                <a:lnTo>
                  <a:pt x="1350" y="8827"/>
                </a:lnTo>
                <a:lnTo>
                  <a:pt x="1343" y="8821"/>
                </a:lnTo>
                <a:lnTo>
                  <a:pt x="1332" y="8819"/>
                </a:lnTo>
                <a:lnTo>
                  <a:pt x="1326" y="8820"/>
                </a:lnTo>
                <a:lnTo>
                  <a:pt x="1320" y="8822"/>
                </a:lnTo>
                <a:lnTo>
                  <a:pt x="1326" y="8800"/>
                </a:lnTo>
                <a:lnTo>
                  <a:pt x="1334" y="8778"/>
                </a:lnTo>
                <a:lnTo>
                  <a:pt x="1342" y="8754"/>
                </a:lnTo>
                <a:lnTo>
                  <a:pt x="1350" y="8728"/>
                </a:lnTo>
                <a:lnTo>
                  <a:pt x="1355" y="8730"/>
                </a:lnTo>
                <a:lnTo>
                  <a:pt x="1361" y="8730"/>
                </a:lnTo>
                <a:lnTo>
                  <a:pt x="1373" y="8728"/>
                </a:lnTo>
                <a:lnTo>
                  <a:pt x="1385" y="8722"/>
                </a:lnTo>
                <a:lnTo>
                  <a:pt x="1394" y="8713"/>
                </a:lnTo>
                <a:lnTo>
                  <a:pt x="1400" y="8700"/>
                </a:lnTo>
                <a:lnTo>
                  <a:pt x="1402" y="8689"/>
                </a:lnTo>
                <a:lnTo>
                  <a:pt x="1398" y="8680"/>
                </a:lnTo>
                <a:lnTo>
                  <a:pt x="1391" y="8673"/>
                </a:lnTo>
                <a:lnTo>
                  <a:pt x="1379" y="8671"/>
                </a:lnTo>
                <a:lnTo>
                  <a:pt x="1375" y="8672"/>
                </a:lnTo>
                <a:lnTo>
                  <a:pt x="1370" y="8673"/>
                </a:lnTo>
                <a:lnTo>
                  <a:pt x="1370" y="8670"/>
                </a:lnTo>
                <a:lnTo>
                  <a:pt x="1371" y="8668"/>
                </a:lnTo>
                <a:lnTo>
                  <a:pt x="1393" y="8668"/>
                </a:lnTo>
                <a:lnTo>
                  <a:pt x="1408" y="8660"/>
                </a:lnTo>
                <a:lnTo>
                  <a:pt x="1421" y="8634"/>
                </a:lnTo>
                <a:lnTo>
                  <a:pt x="1436" y="8575"/>
                </a:lnTo>
                <a:lnTo>
                  <a:pt x="1436" y="8574"/>
                </a:lnTo>
                <a:lnTo>
                  <a:pt x="1435" y="8573"/>
                </a:lnTo>
                <a:lnTo>
                  <a:pt x="1440" y="8568"/>
                </a:lnTo>
                <a:lnTo>
                  <a:pt x="1444" y="8563"/>
                </a:lnTo>
                <a:lnTo>
                  <a:pt x="1447" y="8558"/>
                </a:lnTo>
                <a:lnTo>
                  <a:pt x="1449" y="8553"/>
                </a:lnTo>
                <a:lnTo>
                  <a:pt x="1450" y="8541"/>
                </a:lnTo>
                <a:lnTo>
                  <a:pt x="1447" y="8531"/>
                </a:lnTo>
                <a:lnTo>
                  <a:pt x="1439" y="8524"/>
                </a:lnTo>
                <a:lnTo>
                  <a:pt x="1427" y="8521"/>
                </a:lnTo>
                <a:lnTo>
                  <a:pt x="1422" y="8522"/>
                </a:lnTo>
                <a:lnTo>
                  <a:pt x="1416" y="8524"/>
                </a:lnTo>
                <a:lnTo>
                  <a:pt x="1421" y="8501"/>
                </a:lnTo>
                <a:lnTo>
                  <a:pt x="1426" y="8479"/>
                </a:lnTo>
                <a:lnTo>
                  <a:pt x="1433" y="8455"/>
                </a:lnTo>
                <a:lnTo>
                  <a:pt x="1440" y="8433"/>
                </a:lnTo>
                <a:lnTo>
                  <a:pt x="1443" y="8435"/>
                </a:lnTo>
                <a:lnTo>
                  <a:pt x="1447" y="8437"/>
                </a:lnTo>
                <a:lnTo>
                  <a:pt x="1450" y="8438"/>
                </a:lnTo>
                <a:lnTo>
                  <a:pt x="1455" y="8438"/>
                </a:lnTo>
                <a:lnTo>
                  <a:pt x="1460" y="8438"/>
                </a:lnTo>
                <a:lnTo>
                  <a:pt x="1465" y="8436"/>
                </a:lnTo>
                <a:lnTo>
                  <a:pt x="1470" y="8434"/>
                </a:lnTo>
                <a:lnTo>
                  <a:pt x="1475" y="8432"/>
                </a:lnTo>
                <a:lnTo>
                  <a:pt x="1475" y="8433"/>
                </a:lnTo>
                <a:lnTo>
                  <a:pt x="1475" y="8433"/>
                </a:lnTo>
                <a:lnTo>
                  <a:pt x="1477" y="8432"/>
                </a:lnTo>
                <a:lnTo>
                  <a:pt x="1478" y="8429"/>
                </a:lnTo>
                <a:lnTo>
                  <a:pt x="1484" y="8425"/>
                </a:lnTo>
                <a:lnTo>
                  <a:pt x="1490" y="8419"/>
                </a:lnTo>
                <a:lnTo>
                  <a:pt x="1494" y="8413"/>
                </a:lnTo>
                <a:lnTo>
                  <a:pt x="1497" y="8405"/>
                </a:lnTo>
                <a:lnTo>
                  <a:pt x="1499" y="8398"/>
                </a:lnTo>
                <a:lnTo>
                  <a:pt x="1498" y="8391"/>
                </a:lnTo>
                <a:lnTo>
                  <a:pt x="1496" y="8384"/>
                </a:lnTo>
                <a:lnTo>
                  <a:pt x="1492" y="8380"/>
                </a:lnTo>
                <a:lnTo>
                  <a:pt x="1490" y="8373"/>
                </a:lnTo>
                <a:lnTo>
                  <a:pt x="1486" y="8367"/>
                </a:lnTo>
                <a:lnTo>
                  <a:pt x="1485" y="8371"/>
                </a:lnTo>
                <a:lnTo>
                  <a:pt x="1484" y="8375"/>
                </a:lnTo>
                <a:lnTo>
                  <a:pt x="1480" y="8373"/>
                </a:lnTo>
                <a:lnTo>
                  <a:pt x="1475" y="8373"/>
                </a:lnTo>
                <a:lnTo>
                  <a:pt x="1469" y="8373"/>
                </a:lnTo>
                <a:lnTo>
                  <a:pt x="1463" y="8375"/>
                </a:lnTo>
                <a:lnTo>
                  <a:pt x="1473" y="8368"/>
                </a:lnTo>
                <a:lnTo>
                  <a:pt x="1484" y="8362"/>
                </a:lnTo>
                <a:lnTo>
                  <a:pt x="1485" y="8365"/>
                </a:lnTo>
                <a:lnTo>
                  <a:pt x="1486" y="8367"/>
                </a:lnTo>
                <a:lnTo>
                  <a:pt x="1487" y="8364"/>
                </a:lnTo>
                <a:lnTo>
                  <a:pt x="1486" y="8363"/>
                </a:lnTo>
                <a:lnTo>
                  <a:pt x="1485" y="8362"/>
                </a:lnTo>
                <a:lnTo>
                  <a:pt x="1484" y="8362"/>
                </a:lnTo>
                <a:lnTo>
                  <a:pt x="1485" y="8362"/>
                </a:lnTo>
                <a:lnTo>
                  <a:pt x="1485" y="8361"/>
                </a:lnTo>
                <a:lnTo>
                  <a:pt x="1486" y="8361"/>
                </a:lnTo>
                <a:lnTo>
                  <a:pt x="1485" y="8361"/>
                </a:lnTo>
                <a:lnTo>
                  <a:pt x="1485" y="8362"/>
                </a:lnTo>
                <a:lnTo>
                  <a:pt x="1484" y="8362"/>
                </a:lnTo>
                <a:lnTo>
                  <a:pt x="1500" y="8343"/>
                </a:lnTo>
                <a:lnTo>
                  <a:pt x="1514" y="8322"/>
                </a:lnTo>
                <a:lnTo>
                  <a:pt x="1526" y="8300"/>
                </a:lnTo>
                <a:lnTo>
                  <a:pt x="1533" y="8277"/>
                </a:lnTo>
                <a:lnTo>
                  <a:pt x="1537" y="8273"/>
                </a:lnTo>
                <a:lnTo>
                  <a:pt x="1541" y="8268"/>
                </a:lnTo>
                <a:lnTo>
                  <a:pt x="1543" y="8263"/>
                </a:lnTo>
                <a:lnTo>
                  <a:pt x="1546" y="8258"/>
                </a:lnTo>
                <a:lnTo>
                  <a:pt x="1547" y="8249"/>
                </a:lnTo>
                <a:lnTo>
                  <a:pt x="1546" y="8240"/>
                </a:lnTo>
                <a:lnTo>
                  <a:pt x="1543" y="8234"/>
                </a:lnTo>
                <a:lnTo>
                  <a:pt x="1537" y="8229"/>
                </a:lnTo>
                <a:lnTo>
                  <a:pt x="1537" y="8221"/>
                </a:lnTo>
                <a:lnTo>
                  <a:pt x="1536" y="8213"/>
                </a:lnTo>
                <a:lnTo>
                  <a:pt x="1535" y="8201"/>
                </a:lnTo>
                <a:lnTo>
                  <a:pt x="1535" y="8184"/>
                </a:lnTo>
                <a:lnTo>
                  <a:pt x="1538" y="8165"/>
                </a:lnTo>
                <a:lnTo>
                  <a:pt x="1541" y="8143"/>
                </a:lnTo>
                <a:lnTo>
                  <a:pt x="1545" y="8144"/>
                </a:lnTo>
                <a:lnTo>
                  <a:pt x="1549" y="8144"/>
                </a:lnTo>
                <a:lnTo>
                  <a:pt x="1563" y="8142"/>
                </a:lnTo>
                <a:lnTo>
                  <a:pt x="1577" y="8135"/>
                </a:lnTo>
                <a:lnTo>
                  <a:pt x="1587" y="8124"/>
                </a:lnTo>
                <a:lnTo>
                  <a:pt x="1594" y="8111"/>
                </a:lnTo>
                <a:lnTo>
                  <a:pt x="1596" y="8097"/>
                </a:lnTo>
                <a:lnTo>
                  <a:pt x="1592" y="8086"/>
                </a:lnTo>
                <a:lnTo>
                  <a:pt x="1584" y="8079"/>
                </a:lnTo>
                <a:lnTo>
                  <a:pt x="1570" y="8076"/>
                </a:lnTo>
                <a:lnTo>
                  <a:pt x="1562" y="8077"/>
                </a:lnTo>
                <a:lnTo>
                  <a:pt x="1554" y="8080"/>
                </a:lnTo>
                <a:lnTo>
                  <a:pt x="1559" y="8060"/>
                </a:lnTo>
                <a:lnTo>
                  <a:pt x="1564" y="8037"/>
                </a:lnTo>
                <a:lnTo>
                  <a:pt x="1570" y="8014"/>
                </a:lnTo>
                <a:lnTo>
                  <a:pt x="1577" y="7990"/>
                </a:lnTo>
                <a:lnTo>
                  <a:pt x="1581" y="7993"/>
                </a:lnTo>
                <a:lnTo>
                  <a:pt x="1585" y="7996"/>
                </a:lnTo>
                <a:lnTo>
                  <a:pt x="1590" y="7997"/>
                </a:lnTo>
                <a:lnTo>
                  <a:pt x="1596" y="7998"/>
                </a:lnTo>
                <a:lnTo>
                  <a:pt x="1610" y="7995"/>
                </a:lnTo>
                <a:lnTo>
                  <a:pt x="1624" y="7988"/>
                </a:lnTo>
                <a:lnTo>
                  <a:pt x="1635" y="7977"/>
                </a:lnTo>
                <a:lnTo>
                  <a:pt x="1642" y="7962"/>
                </a:lnTo>
                <a:lnTo>
                  <a:pt x="1644" y="7949"/>
                </a:lnTo>
                <a:lnTo>
                  <a:pt x="1640" y="7938"/>
                </a:lnTo>
                <a:lnTo>
                  <a:pt x="1632" y="7931"/>
                </a:lnTo>
                <a:lnTo>
                  <a:pt x="1619" y="7928"/>
                </a:lnTo>
                <a:lnTo>
                  <a:pt x="1611" y="7929"/>
                </a:lnTo>
                <a:lnTo>
                  <a:pt x="1604" y="7931"/>
                </a:lnTo>
                <a:lnTo>
                  <a:pt x="1597" y="7934"/>
                </a:lnTo>
                <a:lnTo>
                  <a:pt x="1591" y="7938"/>
                </a:lnTo>
                <a:lnTo>
                  <a:pt x="1598" y="7913"/>
                </a:lnTo>
                <a:lnTo>
                  <a:pt x="1605" y="7889"/>
                </a:lnTo>
                <a:lnTo>
                  <a:pt x="1612" y="7864"/>
                </a:lnTo>
                <a:lnTo>
                  <a:pt x="1620" y="7839"/>
                </a:lnTo>
                <a:lnTo>
                  <a:pt x="1624" y="7844"/>
                </a:lnTo>
                <a:lnTo>
                  <a:pt x="1629" y="7848"/>
                </a:lnTo>
                <a:lnTo>
                  <a:pt x="1635" y="7851"/>
                </a:lnTo>
                <a:lnTo>
                  <a:pt x="1643" y="7852"/>
                </a:lnTo>
                <a:lnTo>
                  <a:pt x="1658" y="7849"/>
                </a:lnTo>
                <a:lnTo>
                  <a:pt x="1672" y="7841"/>
                </a:lnTo>
                <a:lnTo>
                  <a:pt x="1684" y="7830"/>
                </a:lnTo>
                <a:lnTo>
                  <a:pt x="1691" y="7815"/>
                </a:lnTo>
                <a:lnTo>
                  <a:pt x="1693" y="7801"/>
                </a:lnTo>
                <a:lnTo>
                  <a:pt x="1689" y="7790"/>
                </a:lnTo>
                <a:lnTo>
                  <a:pt x="1680" y="7782"/>
                </a:lnTo>
                <a:lnTo>
                  <a:pt x="1667" y="7779"/>
                </a:lnTo>
                <a:lnTo>
                  <a:pt x="1657" y="7780"/>
                </a:lnTo>
                <a:lnTo>
                  <a:pt x="1649" y="7783"/>
                </a:lnTo>
                <a:lnTo>
                  <a:pt x="1641" y="7788"/>
                </a:lnTo>
                <a:lnTo>
                  <a:pt x="1633" y="7794"/>
                </a:lnTo>
                <a:lnTo>
                  <a:pt x="1641" y="7768"/>
                </a:lnTo>
                <a:lnTo>
                  <a:pt x="1649" y="7742"/>
                </a:lnTo>
                <a:lnTo>
                  <a:pt x="1657" y="7716"/>
                </a:lnTo>
                <a:lnTo>
                  <a:pt x="1665" y="7690"/>
                </a:lnTo>
                <a:lnTo>
                  <a:pt x="1669" y="7696"/>
                </a:lnTo>
                <a:lnTo>
                  <a:pt x="1675" y="7701"/>
                </a:lnTo>
                <a:lnTo>
                  <a:pt x="1681" y="7704"/>
                </a:lnTo>
                <a:lnTo>
                  <a:pt x="1690" y="7706"/>
                </a:lnTo>
                <a:lnTo>
                  <a:pt x="1705" y="7703"/>
                </a:lnTo>
                <a:lnTo>
                  <a:pt x="1720" y="7695"/>
                </a:lnTo>
                <a:lnTo>
                  <a:pt x="1732" y="7682"/>
                </a:lnTo>
                <a:lnTo>
                  <a:pt x="1740" y="7668"/>
                </a:lnTo>
                <a:lnTo>
                  <a:pt x="1741" y="7661"/>
                </a:lnTo>
                <a:lnTo>
                  <a:pt x="1741" y="7654"/>
                </a:lnTo>
                <a:lnTo>
                  <a:pt x="1740" y="7648"/>
                </a:lnTo>
                <a:lnTo>
                  <a:pt x="1738" y="7643"/>
                </a:lnTo>
                <a:lnTo>
                  <a:pt x="1740" y="7636"/>
                </a:lnTo>
                <a:lnTo>
                  <a:pt x="1744" y="7627"/>
                </a:lnTo>
                <a:lnTo>
                  <a:pt x="1741" y="7626"/>
                </a:lnTo>
                <a:lnTo>
                  <a:pt x="1740" y="7626"/>
                </a:lnTo>
                <a:lnTo>
                  <a:pt x="1738" y="7630"/>
                </a:lnTo>
                <a:lnTo>
                  <a:pt x="1734" y="7639"/>
                </a:lnTo>
                <a:lnTo>
                  <a:pt x="1731" y="7635"/>
                </a:lnTo>
                <a:lnTo>
                  <a:pt x="1726" y="7632"/>
                </a:lnTo>
                <a:lnTo>
                  <a:pt x="1721" y="7630"/>
                </a:lnTo>
                <a:lnTo>
                  <a:pt x="1715" y="7630"/>
                </a:lnTo>
                <a:lnTo>
                  <a:pt x="1704" y="7631"/>
                </a:lnTo>
                <a:lnTo>
                  <a:pt x="1695" y="7634"/>
                </a:lnTo>
                <a:lnTo>
                  <a:pt x="1686" y="7640"/>
                </a:lnTo>
                <a:lnTo>
                  <a:pt x="1679" y="7647"/>
                </a:lnTo>
                <a:lnTo>
                  <a:pt x="1687" y="7620"/>
                </a:lnTo>
                <a:lnTo>
                  <a:pt x="1695" y="7594"/>
                </a:lnTo>
                <a:lnTo>
                  <a:pt x="1703" y="7568"/>
                </a:lnTo>
                <a:lnTo>
                  <a:pt x="1711" y="7541"/>
                </a:lnTo>
                <a:lnTo>
                  <a:pt x="1716" y="7549"/>
                </a:lnTo>
                <a:lnTo>
                  <a:pt x="1721" y="7554"/>
                </a:lnTo>
                <a:lnTo>
                  <a:pt x="1728" y="7558"/>
                </a:lnTo>
                <a:lnTo>
                  <a:pt x="1737" y="7559"/>
                </a:lnTo>
                <a:lnTo>
                  <a:pt x="1753" y="7556"/>
                </a:lnTo>
                <a:lnTo>
                  <a:pt x="1768" y="7548"/>
                </a:lnTo>
                <a:lnTo>
                  <a:pt x="1780" y="7535"/>
                </a:lnTo>
                <a:lnTo>
                  <a:pt x="1788" y="7520"/>
                </a:lnTo>
                <a:lnTo>
                  <a:pt x="1789" y="7506"/>
                </a:lnTo>
                <a:lnTo>
                  <a:pt x="1785" y="7493"/>
                </a:lnTo>
                <a:lnTo>
                  <a:pt x="1776" y="7485"/>
                </a:lnTo>
                <a:lnTo>
                  <a:pt x="1762" y="7482"/>
                </a:lnTo>
                <a:lnTo>
                  <a:pt x="1751" y="7483"/>
                </a:lnTo>
                <a:lnTo>
                  <a:pt x="1742" y="7486"/>
                </a:lnTo>
                <a:lnTo>
                  <a:pt x="1733" y="7492"/>
                </a:lnTo>
                <a:lnTo>
                  <a:pt x="1725" y="7500"/>
                </a:lnTo>
                <a:lnTo>
                  <a:pt x="1733" y="7473"/>
                </a:lnTo>
                <a:lnTo>
                  <a:pt x="1741" y="7446"/>
                </a:lnTo>
                <a:lnTo>
                  <a:pt x="1749" y="7420"/>
                </a:lnTo>
                <a:lnTo>
                  <a:pt x="1757" y="7394"/>
                </a:lnTo>
                <a:lnTo>
                  <a:pt x="1762" y="7401"/>
                </a:lnTo>
                <a:lnTo>
                  <a:pt x="1768" y="7408"/>
                </a:lnTo>
                <a:lnTo>
                  <a:pt x="1775" y="7411"/>
                </a:lnTo>
                <a:lnTo>
                  <a:pt x="1784" y="7412"/>
                </a:lnTo>
                <a:lnTo>
                  <a:pt x="1793" y="7411"/>
                </a:lnTo>
                <a:lnTo>
                  <a:pt x="1802" y="7408"/>
                </a:lnTo>
                <a:lnTo>
                  <a:pt x="1799" y="7421"/>
                </a:lnTo>
                <a:lnTo>
                  <a:pt x="1795" y="7434"/>
                </a:lnTo>
                <a:lnTo>
                  <a:pt x="1792" y="7447"/>
                </a:lnTo>
                <a:lnTo>
                  <a:pt x="1788" y="7462"/>
                </a:lnTo>
                <a:lnTo>
                  <a:pt x="1794" y="7446"/>
                </a:lnTo>
                <a:lnTo>
                  <a:pt x="1800" y="7432"/>
                </a:lnTo>
                <a:lnTo>
                  <a:pt x="1805" y="7417"/>
                </a:lnTo>
                <a:lnTo>
                  <a:pt x="1812" y="7403"/>
                </a:lnTo>
                <a:lnTo>
                  <a:pt x="1819" y="7397"/>
                </a:lnTo>
                <a:lnTo>
                  <a:pt x="1826" y="7390"/>
                </a:lnTo>
                <a:lnTo>
                  <a:pt x="1832" y="7382"/>
                </a:lnTo>
                <a:lnTo>
                  <a:pt x="1836" y="7373"/>
                </a:lnTo>
                <a:lnTo>
                  <a:pt x="1837" y="7366"/>
                </a:lnTo>
                <a:lnTo>
                  <a:pt x="1838" y="7359"/>
                </a:lnTo>
                <a:lnTo>
                  <a:pt x="1836" y="7351"/>
                </a:lnTo>
                <a:lnTo>
                  <a:pt x="1834" y="7346"/>
                </a:lnTo>
                <a:lnTo>
                  <a:pt x="1839" y="7333"/>
                </a:lnTo>
                <a:lnTo>
                  <a:pt x="1845" y="7320"/>
                </a:lnTo>
                <a:lnTo>
                  <a:pt x="1851" y="7307"/>
                </a:lnTo>
                <a:lnTo>
                  <a:pt x="1858" y="7295"/>
                </a:lnTo>
                <a:lnTo>
                  <a:pt x="1865" y="7281"/>
                </a:lnTo>
                <a:lnTo>
                  <a:pt x="1870" y="7267"/>
                </a:lnTo>
                <a:lnTo>
                  <a:pt x="1874" y="7252"/>
                </a:lnTo>
                <a:lnTo>
                  <a:pt x="1878" y="7238"/>
                </a:lnTo>
                <a:lnTo>
                  <a:pt x="1882" y="7232"/>
                </a:lnTo>
                <a:lnTo>
                  <a:pt x="1884" y="7226"/>
                </a:lnTo>
                <a:lnTo>
                  <a:pt x="1886" y="7216"/>
                </a:lnTo>
                <a:lnTo>
                  <a:pt x="1886" y="7208"/>
                </a:lnTo>
                <a:lnTo>
                  <a:pt x="1889" y="7199"/>
                </a:lnTo>
                <a:lnTo>
                  <a:pt x="1892" y="7190"/>
                </a:lnTo>
                <a:lnTo>
                  <a:pt x="1897" y="7182"/>
                </a:lnTo>
                <a:lnTo>
                  <a:pt x="1901" y="7173"/>
                </a:lnTo>
                <a:lnTo>
                  <a:pt x="1905" y="7164"/>
                </a:lnTo>
                <a:lnTo>
                  <a:pt x="1905" y="7150"/>
                </a:lnTo>
                <a:lnTo>
                  <a:pt x="1905" y="7133"/>
                </a:lnTo>
                <a:lnTo>
                  <a:pt x="1902" y="7111"/>
                </a:lnTo>
                <a:lnTo>
                  <a:pt x="1913" y="7105"/>
                </a:lnTo>
                <a:lnTo>
                  <a:pt x="1921" y="7097"/>
                </a:lnTo>
                <a:lnTo>
                  <a:pt x="1928" y="7088"/>
                </a:lnTo>
                <a:lnTo>
                  <a:pt x="1933" y="7078"/>
                </a:lnTo>
                <a:close/>
                <a:moveTo>
                  <a:pt x="1304" y="8996"/>
                </a:moveTo>
                <a:lnTo>
                  <a:pt x="1305" y="8984"/>
                </a:lnTo>
                <a:lnTo>
                  <a:pt x="1302" y="8976"/>
                </a:lnTo>
                <a:lnTo>
                  <a:pt x="1295" y="8970"/>
                </a:lnTo>
                <a:lnTo>
                  <a:pt x="1284" y="8968"/>
                </a:lnTo>
                <a:lnTo>
                  <a:pt x="1273" y="8970"/>
                </a:lnTo>
                <a:lnTo>
                  <a:pt x="1262" y="8976"/>
                </a:lnTo>
                <a:lnTo>
                  <a:pt x="1254" y="8984"/>
                </a:lnTo>
                <a:lnTo>
                  <a:pt x="1248" y="8996"/>
                </a:lnTo>
                <a:lnTo>
                  <a:pt x="1247" y="9007"/>
                </a:lnTo>
                <a:lnTo>
                  <a:pt x="1250" y="9015"/>
                </a:lnTo>
                <a:lnTo>
                  <a:pt x="1257" y="9021"/>
                </a:lnTo>
                <a:lnTo>
                  <a:pt x="1267" y="9023"/>
                </a:lnTo>
                <a:lnTo>
                  <a:pt x="1278" y="9021"/>
                </a:lnTo>
                <a:lnTo>
                  <a:pt x="1289" y="9015"/>
                </a:lnTo>
                <a:lnTo>
                  <a:pt x="1298" y="9007"/>
                </a:lnTo>
                <a:lnTo>
                  <a:pt x="1304" y="8996"/>
                </a:lnTo>
                <a:close/>
                <a:moveTo>
                  <a:pt x="1202" y="9143"/>
                </a:moveTo>
                <a:lnTo>
                  <a:pt x="1201" y="9153"/>
                </a:lnTo>
                <a:lnTo>
                  <a:pt x="1204" y="9162"/>
                </a:lnTo>
                <a:lnTo>
                  <a:pt x="1210" y="9167"/>
                </a:lnTo>
                <a:lnTo>
                  <a:pt x="1220" y="9169"/>
                </a:lnTo>
                <a:lnTo>
                  <a:pt x="1230" y="9167"/>
                </a:lnTo>
                <a:lnTo>
                  <a:pt x="1241" y="9162"/>
                </a:lnTo>
                <a:lnTo>
                  <a:pt x="1250" y="9153"/>
                </a:lnTo>
                <a:lnTo>
                  <a:pt x="1255" y="9143"/>
                </a:lnTo>
                <a:lnTo>
                  <a:pt x="1256" y="9133"/>
                </a:lnTo>
                <a:lnTo>
                  <a:pt x="1253" y="9124"/>
                </a:lnTo>
                <a:lnTo>
                  <a:pt x="1247" y="9118"/>
                </a:lnTo>
                <a:lnTo>
                  <a:pt x="1236" y="9116"/>
                </a:lnTo>
                <a:lnTo>
                  <a:pt x="1226" y="9118"/>
                </a:lnTo>
                <a:lnTo>
                  <a:pt x="1215" y="9124"/>
                </a:lnTo>
                <a:lnTo>
                  <a:pt x="1207" y="9133"/>
                </a:lnTo>
                <a:lnTo>
                  <a:pt x="1202" y="9143"/>
                </a:lnTo>
                <a:close/>
                <a:moveTo>
                  <a:pt x="1206" y="9291"/>
                </a:moveTo>
                <a:lnTo>
                  <a:pt x="1208" y="9281"/>
                </a:lnTo>
                <a:lnTo>
                  <a:pt x="1205" y="9273"/>
                </a:lnTo>
                <a:lnTo>
                  <a:pt x="1199" y="9267"/>
                </a:lnTo>
                <a:lnTo>
                  <a:pt x="1189" y="9265"/>
                </a:lnTo>
                <a:lnTo>
                  <a:pt x="1178" y="9267"/>
                </a:lnTo>
                <a:lnTo>
                  <a:pt x="1169" y="9273"/>
                </a:lnTo>
                <a:lnTo>
                  <a:pt x="1161" y="9281"/>
                </a:lnTo>
                <a:lnTo>
                  <a:pt x="1156" y="9291"/>
                </a:lnTo>
                <a:lnTo>
                  <a:pt x="1155" y="9300"/>
                </a:lnTo>
                <a:lnTo>
                  <a:pt x="1157" y="9308"/>
                </a:lnTo>
                <a:lnTo>
                  <a:pt x="1164" y="9314"/>
                </a:lnTo>
                <a:lnTo>
                  <a:pt x="1173" y="9316"/>
                </a:lnTo>
                <a:lnTo>
                  <a:pt x="1183" y="9314"/>
                </a:lnTo>
                <a:lnTo>
                  <a:pt x="1194" y="9308"/>
                </a:lnTo>
                <a:lnTo>
                  <a:pt x="1201" y="9300"/>
                </a:lnTo>
                <a:lnTo>
                  <a:pt x="1206" y="9291"/>
                </a:lnTo>
                <a:close/>
                <a:moveTo>
                  <a:pt x="1158" y="9438"/>
                </a:moveTo>
                <a:lnTo>
                  <a:pt x="1159" y="9429"/>
                </a:lnTo>
                <a:lnTo>
                  <a:pt x="1157" y="9421"/>
                </a:lnTo>
                <a:lnTo>
                  <a:pt x="1151" y="9416"/>
                </a:lnTo>
                <a:lnTo>
                  <a:pt x="1141" y="9414"/>
                </a:lnTo>
                <a:lnTo>
                  <a:pt x="1131" y="9416"/>
                </a:lnTo>
                <a:lnTo>
                  <a:pt x="1122" y="9421"/>
                </a:lnTo>
                <a:lnTo>
                  <a:pt x="1114" y="9429"/>
                </a:lnTo>
                <a:lnTo>
                  <a:pt x="1109" y="9438"/>
                </a:lnTo>
                <a:lnTo>
                  <a:pt x="1108" y="9447"/>
                </a:lnTo>
                <a:lnTo>
                  <a:pt x="1111" y="9455"/>
                </a:lnTo>
                <a:lnTo>
                  <a:pt x="1117" y="9461"/>
                </a:lnTo>
                <a:lnTo>
                  <a:pt x="1126" y="9463"/>
                </a:lnTo>
                <a:lnTo>
                  <a:pt x="1135" y="9461"/>
                </a:lnTo>
                <a:lnTo>
                  <a:pt x="1146" y="9455"/>
                </a:lnTo>
                <a:lnTo>
                  <a:pt x="1153" y="9447"/>
                </a:lnTo>
                <a:lnTo>
                  <a:pt x="1158" y="9438"/>
                </a:lnTo>
                <a:close/>
                <a:moveTo>
                  <a:pt x="1061" y="9733"/>
                </a:moveTo>
                <a:lnTo>
                  <a:pt x="1062" y="9724"/>
                </a:lnTo>
                <a:lnTo>
                  <a:pt x="1060" y="9717"/>
                </a:lnTo>
                <a:lnTo>
                  <a:pt x="1054" y="9713"/>
                </a:lnTo>
                <a:lnTo>
                  <a:pt x="1045" y="9711"/>
                </a:lnTo>
                <a:lnTo>
                  <a:pt x="1036" y="9713"/>
                </a:lnTo>
                <a:lnTo>
                  <a:pt x="1028" y="9717"/>
                </a:lnTo>
                <a:lnTo>
                  <a:pt x="1021" y="9724"/>
                </a:lnTo>
                <a:lnTo>
                  <a:pt x="1017" y="9733"/>
                </a:lnTo>
                <a:lnTo>
                  <a:pt x="1016" y="9742"/>
                </a:lnTo>
                <a:lnTo>
                  <a:pt x="1018" y="9749"/>
                </a:lnTo>
                <a:lnTo>
                  <a:pt x="1024" y="9754"/>
                </a:lnTo>
                <a:lnTo>
                  <a:pt x="1032" y="9755"/>
                </a:lnTo>
                <a:lnTo>
                  <a:pt x="1040" y="9754"/>
                </a:lnTo>
                <a:lnTo>
                  <a:pt x="1050" y="9749"/>
                </a:lnTo>
                <a:lnTo>
                  <a:pt x="1057" y="9742"/>
                </a:lnTo>
                <a:lnTo>
                  <a:pt x="1061" y="9733"/>
                </a:lnTo>
                <a:close/>
                <a:moveTo>
                  <a:pt x="3577" y="1472"/>
                </a:moveTo>
                <a:lnTo>
                  <a:pt x="3578" y="1459"/>
                </a:lnTo>
                <a:lnTo>
                  <a:pt x="3574" y="1449"/>
                </a:lnTo>
                <a:lnTo>
                  <a:pt x="3567" y="1442"/>
                </a:lnTo>
                <a:lnTo>
                  <a:pt x="3554" y="1440"/>
                </a:lnTo>
                <a:lnTo>
                  <a:pt x="3541" y="1442"/>
                </a:lnTo>
                <a:lnTo>
                  <a:pt x="3529" y="1449"/>
                </a:lnTo>
                <a:lnTo>
                  <a:pt x="3518" y="1459"/>
                </a:lnTo>
                <a:lnTo>
                  <a:pt x="3511" y="1472"/>
                </a:lnTo>
                <a:lnTo>
                  <a:pt x="3510" y="1485"/>
                </a:lnTo>
                <a:lnTo>
                  <a:pt x="3513" y="1495"/>
                </a:lnTo>
                <a:lnTo>
                  <a:pt x="3522" y="1501"/>
                </a:lnTo>
                <a:lnTo>
                  <a:pt x="3534" y="1504"/>
                </a:lnTo>
                <a:lnTo>
                  <a:pt x="3547" y="1501"/>
                </a:lnTo>
                <a:lnTo>
                  <a:pt x="3559" y="1495"/>
                </a:lnTo>
                <a:lnTo>
                  <a:pt x="3570" y="1485"/>
                </a:lnTo>
                <a:lnTo>
                  <a:pt x="3577" y="1472"/>
                </a:lnTo>
                <a:close/>
                <a:moveTo>
                  <a:pt x="3530" y="1620"/>
                </a:moveTo>
                <a:lnTo>
                  <a:pt x="3532" y="1606"/>
                </a:lnTo>
                <a:lnTo>
                  <a:pt x="3528" y="1595"/>
                </a:lnTo>
                <a:lnTo>
                  <a:pt x="3520" y="1588"/>
                </a:lnTo>
                <a:lnTo>
                  <a:pt x="3507" y="1586"/>
                </a:lnTo>
                <a:lnTo>
                  <a:pt x="3493" y="1588"/>
                </a:lnTo>
                <a:lnTo>
                  <a:pt x="3481" y="1595"/>
                </a:lnTo>
                <a:lnTo>
                  <a:pt x="3469" y="1606"/>
                </a:lnTo>
                <a:lnTo>
                  <a:pt x="3463" y="1620"/>
                </a:lnTo>
                <a:lnTo>
                  <a:pt x="3461" y="1632"/>
                </a:lnTo>
                <a:lnTo>
                  <a:pt x="3465" y="1643"/>
                </a:lnTo>
                <a:lnTo>
                  <a:pt x="3474" y="1650"/>
                </a:lnTo>
                <a:lnTo>
                  <a:pt x="3486" y="1653"/>
                </a:lnTo>
                <a:lnTo>
                  <a:pt x="3500" y="1650"/>
                </a:lnTo>
                <a:lnTo>
                  <a:pt x="3512" y="1643"/>
                </a:lnTo>
                <a:lnTo>
                  <a:pt x="3524" y="1632"/>
                </a:lnTo>
                <a:lnTo>
                  <a:pt x="3530" y="1620"/>
                </a:lnTo>
                <a:close/>
                <a:moveTo>
                  <a:pt x="3484" y="1767"/>
                </a:moveTo>
                <a:lnTo>
                  <a:pt x="3485" y="1754"/>
                </a:lnTo>
                <a:lnTo>
                  <a:pt x="3482" y="1742"/>
                </a:lnTo>
                <a:lnTo>
                  <a:pt x="3473" y="1735"/>
                </a:lnTo>
                <a:lnTo>
                  <a:pt x="3460" y="1732"/>
                </a:lnTo>
                <a:lnTo>
                  <a:pt x="3446" y="1735"/>
                </a:lnTo>
                <a:lnTo>
                  <a:pt x="3433" y="1742"/>
                </a:lnTo>
                <a:lnTo>
                  <a:pt x="3421" y="1754"/>
                </a:lnTo>
                <a:lnTo>
                  <a:pt x="3415" y="1767"/>
                </a:lnTo>
                <a:lnTo>
                  <a:pt x="3413" y="1780"/>
                </a:lnTo>
                <a:lnTo>
                  <a:pt x="3417" y="1791"/>
                </a:lnTo>
                <a:lnTo>
                  <a:pt x="3426" y="1799"/>
                </a:lnTo>
                <a:lnTo>
                  <a:pt x="3438" y="1802"/>
                </a:lnTo>
                <a:lnTo>
                  <a:pt x="3452" y="1799"/>
                </a:lnTo>
                <a:lnTo>
                  <a:pt x="3465" y="1791"/>
                </a:lnTo>
                <a:lnTo>
                  <a:pt x="3477" y="1780"/>
                </a:lnTo>
                <a:lnTo>
                  <a:pt x="3484" y="1767"/>
                </a:lnTo>
                <a:close/>
                <a:moveTo>
                  <a:pt x="3437" y="1914"/>
                </a:moveTo>
                <a:lnTo>
                  <a:pt x="3439" y="1901"/>
                </a:lnTo>
                <a:lnTo>
                  <a:pt x="3435" y="1889"/>
                </a:lnTo>
                <a:lnTo>
                  <a:pt x="3426" y="1882"/>
                </a:lnTo>
                <a:lnTo>
                  <a:pt x="3413" y="1879"/>
                </a:lnTo>
                <a:lnTo>
                  <a:pt x="3399" y="1882"/>
                </a:lnTo>
                <a:lnTo>
                  <a:pt x="3385" y="1889"/>
                </a:lnTo>
                <a:lnTo>
                  <a:pt x="3373" y="1901"/>
                </a:lnTo>
                <a:lnTo>
                  <a:pt x="3366" y="1914"/>
                </a:lnTo>
                <a:lnTo>
                  <a:pt x="3365" y="1928"/>
                </a:lnTo>
                <a:lnTo>
                  <a:pt x="3369" y="1940"/>
                </a:lnTo>
                <a:lnTo>
                  <a:pt x="3378" y="1947"/>
                </a:lnTo>
                <a:lnTo>
                  <a:pt x="3391" y="1950"/>
                </a:lnTo>
                <a:lnTo>
                  <a:pt x="3405" y="1947"/>
                </a:lnTo>
                <a:lnTo>
                  <a:pt x="3418" y="1940"/>
                </a:lnTo>
                <a:lnTo>
                  <a:pt x="3430" y="1928"/>
                </a:lnTo>
                <a:lnTo>
                  <a:pt x="3437" y="1914"/>
                </a:lnTo>
                <a:close/>
                <a:moveTo>
                  <a:pt x="3391" y="2062"/>
                </a:moveTo>
                <a:lnTo>
                  <a:pt x="3392" y="2048"/>
                </a:lnTo>
                <a:lnTo>
                  <a:pt x="3388" y="2037"/>
                </a:lnTo>
                <a:lnTo>
                  <a:pt x="3380" y="2028"/>
                </a:lnTo>
                <a:lnTo>
                  <a:pt x="3366" y="2026"/>
                </a:lnTo>
                <a:lnTo>
                  <a:pt x="3351" y="2028"/>
                </a:lnTo>
                <a:lnTo>
                  <a:pt x="3338" y="2037"/>
                </a:lnTo>
                <a:lnTo>
                  <a:pt x="3325" y="2048"/>
                </a:lnTo>
                <a:lnTo>
                  <a:pt x="3318" y="2062"/>
                </a:lnTo>
                <a:lnTo>
                  <a:pt x="3317" y="2075"/>
                </a:lnTo>
                <a:lnTo>
                  <a:pt x="3321" y="2088"/>
                </a:lnTo>
                <a:lnTo>
                  <a:pt x="3330" y="2095"/>
                </a:lnTo>
                <a:lnTo>
                  <a:pt x="3343" y="2098"/>
                </a:lnTo>
                <a:lnTo>
                  <a:pt x="3358" y="2095"/>
                </a:lnTo>
                <a:lnTo>
                  <a:pt x="3371" y="2088"/>
                </a:lnTo>
                <a:lnTo>
                  <a:pt x="3383" y="2075"/>
                </a:lnTo>
                <a:lnTo>
                  <a:pt x="3391" y="2062"/>
                </a:lnTo>
                <a:close/>
                <a:moveTo>
                  <a:pt x="3344" y="2209"/>
                </a:moveTo>
                <a:lnTo>
                  <a:pt x="3346" y="2195"/>
                </a:lnTo>
                <a:lnTo>
                  <a:pt x="3342" y="2184"/>
                </a:lnTo>
                <a:lnTo>
                  <a:pt x="3333" y="2176"/>
                </a:lnTo>
                <a:lnTo>
                  <a:pt x="3319" y="2173"/>
                </a:lnTo>
                <a:lnTo>
                  <a:pt x="3304" y="2176"/>
                </a:lnTo>
                <a:lnTo>
                  <a:pt x="3290" y="2184"/>
                </a:lnTo>
                <a:lnTo>
                  <a:pt x="3277" y="2195"/>
                </a:lnTo>
                <a:lnTo>
                  <a:pt x="3270" y="2209"/>
                </a:lnTo>
                <a:lnTo>
                  <a:pt x="3268" y="2224"/>
                </a:lnTo>
                <a:lnTo>
                  <a:pt x="3272" y="2236"/>
                </a:lnTo>
                <a:lnTo>
                  <a:pt x="3282" y="2243"/>
                </a:lnTo>
                <a:lnTo>
                  <a:pt x="3295" y="2246"/>
                </a:lnTo>
                <a:lnTo>
                  <a:pt x="3310" y="2243"/>
                </a:lnTo>
                <a:lnTo>
                  <a:pt x="3324" y="2236"/>
                </a:lnTo>
                <a:lnTo>
                  <a:pt x="3337" y="2224"/>
                </a:lnTo>
                <a:lnTo>
                  <a:pt x="3344" y="2209"/>
                </a:lnTo>
                <a:close/>
                <a:moveTo>
                  <a:pt x="3248" y="2394"/>
                </a:moveTo>
                <a:lnTo>
                  <a:pt x="3263" y="2391"/>
                </a:lnTo>
                <a:lnTo>
                  <a:pt x="3277" y="2384"/>
                </a:lnTo>
                <a:lnTo>
                  <a:pt x="3290" y="2372"/>
                </a:lnTo>
                <a:lnTo>
                  <a:pt x="3298" y="2357"/>
                </a:lnTo>
                <a:lnTo>
                  <a:pt x="3299" y="2342"/>
                </a:lnTo>
                <a:lnTo>
                  <a:pt x="3295" y="2330"/>
                </a:lnTo>
                <a:lnTo>
                  <a:pt x="3286" y="2323"/>
                </a:lnTo>
                <a:lnTo>
                  <a:pt x="3272" y="2320"/>
                </a:lnTo>
                <a:lnTo>
                  <a:pt x="3256" y="2323"/>
                </a:lnTo>
                <a:lnTo>
                  <a:pt x="3242" y="2330"/>
                </a:lnTo>
                <a:lnTo>
                  <a:pt x="3229" y="2342"/>
                </a:lnTo>
                <a:lnTo>
                  <a:pt x="3222" y="2357"/>
                </a:lnTo>
                <a:lnTo>
                  <a:pt x="3220" y="2372"/>
                </a:lnTo>
                <a:lnTo>
                  <a:pt x="3224" y="2384"/>
                </a:lnTo>
                <a:lnTo>
                  <a:pt x="3233" y="2391"/>
                </a:lnTo>
                <a:lnTo>
                  <a:pt x="3248" y="2394"/>
                </a:lnTo>
                <a:close/>
                <a:moveTo>
                  <a:pt x="2647" y="4127"/>
                </a:moveTo>
                <a:lnTo>
                  <a:pt x="2645" y="4145"/>
                </a:lnTo>
                <a:lnTo>
                  <a:pt x="2649" y="4159"/>
                </a:lnTo>
                <a:lnTo>
                  <a:pt x="2660" y="4168"/>
                </a:lnTo>
                <a:lnTo>
                  <a:pt x="2677" y="4172"/>
                </a:lnTo>
                <a:lnTo>
                  <a:pt x="2695" y="4168"/>
                </a:lnTo>
                <a:lnTo>
                  <a:pt x="2713" y="4159"/>
                </a:lnTo>
                <a:lnTo>
                  <a:pt x="2727" y="4145"/>
                </a:lnTo>
                <a:lnTo>
                  <a:pt x="2736" y="4127"/>
                </a:lnTo>
                <a:lnTo>
                  <a:pt x="2738" y="4110"/>
                </a:lnTo>
                <a:lnTo>
                  <a:pt x="2733" y="4096"/>
                </a:lnTo>
                <a:lnTo>
                  <a:pt x="2722" y="4086"/>
                </a:lnTo>
                <a:lnTo>
                  <a:pt x="2705" y="4082"/>
                </a:lnTo>
                <a:lnTo>
                  <a:pt x="2687" y="4086"/>
                </a:lnTo>
                <a:lnTo>
                  <a:pt x="2670" y="4096"/>
                </a:lnTo>
                <a:lnTo>
                  <a:pt x="2655" y="4110"/>
                </a:lnTo>
                <a:lnTo>
                  <a:pt x="2647" y="4127"/>
                </a:lnTo>
                <a:close/>
                <a:moveTo>
                  <a:pt x="2563" y="4525"/>
                </a:moveTo>
                <a:lnTo>
                  <a:pt x="2545" y="4528"/>
                </a:lnTo>
                <a:lnTo>
                  <a:pt x="2528" y="4538"/>
                </a:lnTo>
                <a:lnTo>
                  <a:pt x="2513" y="4552"/>
                </a:lnTo>
                <a:lnTo>
                  <a:pt x="2504" y="4570"/>
                </a:lnTo>
                <a:lnTo>
                  <a:pt x="2502" y="4587"/>
                </a:lnTo>
                <a:lnTo>
                  <a:pt x="2507" y="4602"/>
                </a:lnTo>
                <a:lnTo>
                  <a:pt x="2518" y="4612"/>
                </a:lnTo>
                <a:lnTo>
                  <a:pt x="2535" y="4615"/>
                </a:lnTo>
                <a:lnTo>
                  <a:pt x="2553" y="4612"/>
                </a:lnTo>
                <a:lnTo>
                  <a:pt x="2571" y="4602"/>
                </a:lnTo>
                <a:lnTo>
                  <a:pt x="2585" y="4587"/>
                </a:lnTo>
                <a:lnTo>
                  <a:pt x="2594" y="4570"/>
                </a:lnTo>
                <a:lnTo>
                  <a:pt x="2596" y="4552"/>
                </a:lnTo>
                <a:lnTo>
                  <a:pt x="2591" y="4538"/>
                </a:lnTo>
                <a:lnTo>
                  <a:pt x="2580" y="4528"/>
                </a:lnTo>
                <a:lnTo>
                  <a:pt x="2563" y="4525"/>
                </a:lnTo>
                <a:close/>
                <a:moveTo>
                  <a:pt x="2547" y="4717"/>
                </a:moveTo>
                <a:lnTo>
                  <a:pt x="2548" y="4711"/>
                </a:lnTo>
                <a:lnTo>
                  <a:pt x="2549" y="4705"/>
                </a:lnTo>
                <a:lnTo>
                  <a:pt x="2558" y="4684"/>
                </a:lnTo>
                <a:lnTo>
                  <a:pt x="2566" y="4663"/>
                </a:lnTo>
                <a:lnTo>
                  <a:pt x="2571" y="4640"/>
                </a:lnTo>
                <a:lnTo>
                  <a:pt x="2571" y="4616"/>
                </a:lnTo>
                <a:lnTo>
                  <a:pt x="2558" y="4636"/>
                </a:lnTo>
                <a:lnTo>
                  <a:pt x="2550" y="4653"/>
                </a:lnTo>
                <a:lnTo>
                  <a:pt x="2545" y="4667"/>
                </a:lnTo>
                <a:lnTo>
                  <a:pt x="2542" y="4683"/>
                </a:lnTo>
                <a:lnTo>
                  <a:pt x="2537" y="4679"/>
                </a:lnTo>
                <a:lnTo>
                  <a:pt x="2532" y="4675"/>
                </a:lnTo>
                <a:lnTo>
                  <a:pt x="2525" y="4673"/>
                </a:lnTo>
                <a:lnTo>
                  <a:pt x="2516" y="4672"/>
                </a:lnTo>
                <a:lnTo>
                  <a:pt x="2498" y="4676"/>
                </a:lnTo>
                <a:lnTo>
                  <a:pt x="2481" y="4685"/>
                </a:lnTo>
                <a:lnTo>
                  <a:pt x="2466" y="4700"/>
                </a:lnTo>
                <a:lnTo>
                  <a:pt x="2457" y="4717"/>
                </a:lnTo>
                <a:lnTo>
                  <a:pt x="2455" y="4735"/>
                </a:lnTo>
                <a:lnTo>
                  <a:pt x="2460" y="4750"/>
                </a:lnTo>
                <a:lnTo>
                  <a:pt x="2471" y="4759"/>
                </a:lnTo>
                <a:lnTo>
                  <a:pt x="2488" y="4762"/>
                </a:lnTo>
                <a:lnTo>
                  <a:pt x="2506" y="4759"/>
                </a:lnTo>
                <a:lnTo>
                  <a:pt x="2524" y="4750"/>
                </a:lnTo>
                <a:lnTo>
                  <a:pt x="2538" y="4735"/>
                </a:lnTo>
                <a:lnTo>
                  <a:pt x="2547" y="4717"/>
                </a:lnTo>
                <a:close/>
                <a:moveTo>
                  <a:pt x="2469" y="4820"/>
                </a:moveTo>
                <a:lnTo>
                  <a:pt x="2450" y="4823"/>
                </a:lnTo>
                <a:lnTo>
                  <a:pt x="2433" y="4833"/>
                </a:lnTo>
                <a:lnTo>
                  <a:pt x="2418" y="4848"/>
                </a:lnTo>
                <a:lnTo>
                  <a:pt x="2409" y="4865"/>
                </a:lnTo>
                <a:lnTo>
                  <a:pt x="2407" y="4883"/>
                </a:lnTo>
                <a:lnTo>
                  <a:pt x="2412" y="4897"/>
                </a:lnTo>
                <a:lnTo>
                  <a:pt x="2423" y="4906"/>
                </a:lnTo>
                <a:lnTo>
                  <a:pt x="2440" y="4910"/>
                </a:lnTo>
                <a:lnTo>
                  <a:pt x="2458" y="4906"/>
                </a:lnTo>
                <a:lnTo>
                  <a:pt x="2477" y="4897"/>
                </a:lnTo>
                <a:lnTo>
                  <a:pt x="2490" y="4883"/>
                </a:lnTo>
                <a:lnTo>
                  <a:pt x="2499" y="4865"/>
                </a:lnTo>
                <a:lnTo>
                  <a:pt x="2501" y="4848"/>
                </a:lnTo>
                <a:lnTo>
                  <a:pt x="2497" y="4833"/>
                </a:lnTo>
                <a:lnTo>
                  <a:pt x="2486" y="4823"/>
                </a:lnTo>
                <a:lnTo>
                  <a:pt x="2469" y="4820"/>
                </a:lnTo>
                <a:close/>
                <a:moveTo>
                  <a:pt x="2452" y="5012"/>
                </a:moveTo>
                <a:lnTo>
                  <a:pt x="2454" y="4995"/>
                </a:lnTo>
                <a:lnTo>
                  <a:pt x="2449" y="4981"/>
                </a:lnTo>
                <a:lnTo>
                  <a:pt x="2438" y="4971"/>
                </a:lnTo>
                <a:lnTo>
                  <a:pt x="2421" y="4967"/>
                </a:lnTo>
                <a:lnTo>
                  <a:pt x="2403" y="4971"/>
                </a:lnTo>
                <a:lnTo>
                  <a:pt x="2386" y="4981"/>
                </a:lnTo>
                <a:lnTo>
                  <a:pt x="2371" y="4995"/>
                </a:lnTo>
                <a:lnTo>
                  <a:pt x="2362" y="5012"/>
                </a:lnTo>
                <a:lnTo>
                  <a:pt x="2360" y="5030"/>
                </a:lnTo>
                <a:lnTo>
                  <a:pt x="2365" y="5044"/>
                </a:lnTo>
                <a:lnTo>
                  <a:pt x="2376" y="5054"/>
                </a:lnTo>
                <a:lnTo>
                  <a:pt x="2393" y="5057"/>
                </a:lnTo>
                <a:lnTo>
                  <a:pt x="2411" y="5054"/>
                </a:lnTo>
                <a:lnTo>
                  <a:pt x="2429" y="5044"/>
                </a:lnTo>
                <a:lnTo>
                  <a:pt x="2443" y="5030"/>
                </a:lnTo>
                <a:lnTo>
                  <a:pt x="2452" y="5012"/>
                </a:lnTo>
                <a:close/>
                <a:moveTo>
                  <a:pt x="2404" y="5159"/>
                </a:moveTo>
                <a:lnTo>
                  <a:pt x="2406" y="5142"/>
                </a:lnTo>
                <a:lnTo>
                  <a:pt x="2401" y="5129"/>
                </a:lnTo>
                <a:lnTo>
                  <a:pt x="2391" y="5119"/>
                </a:lnTo>
                <a:lnTo>
                  <a:pt x="2374" y="5116"/>
                </a:lnTo>
                <a:lnTo>
                  <a:pt x="2356" y="5119"/>
                </a:lnTo>
                <a:lnTo>
                  <a:pt x="2339" y="5129"/>
                </a:lnTo>
                <a:lnTo>
                  <a:pt x="2324" y="5142"/>
                </a:lnTo>
                <a:lnTo>
                  <a:pt x="2315" y="5159"/>
                </a:lnTo>
                <a:lnTo>
                  <a:pt x="2313" y="5177"/>
                </a:lnTo>
                <a:lnTo>
                  <a:pt x="2318" y="5191"/>
                </a:lnTo>
                <a:lnTo>
                  <a:pt x="2329" y="5201"/>
                </a:lnTo>
                <a:lnTo>
                  <a:pt x="2346" y="5204"/>
                </a:lnTo>
                <a:lnTo>
                  <a:pt x="2364" y="5201"/>
                </a:lnTo>
                <a:lnTo>
                  <a:pt x="2382" y="5191"/>
                </a:lnTo>
                <a:lnTo>
                  <a:pt x="2395" y="5177"/>
                </a:lnTo>
                <a:lnTo>
                  <a:pt x="2404" y="5159"/>
                </a:lnTo>
                <a:close/>
                <a:moveTo>
                  <a:pt x="2298" y="5352"/>
                </a:moveTo>
                <a:lnTo>
                  <a:pt x="2316" y="5349"/>
                </a:lnTo>
                <a:lnTo>
                  <a:pt x="2334" y="5339"/>
                </a:lnTo>
                <a:lnTo>
                  <a:pt x="2348" y="5325"/>
                </a:lnTo>
                <a:lnTo>
                  <a:pt x="2357" y="5308"/>
                </a:lnTo>
                <a:lnTo>
                  <a:pt x="2359" y="5290"/>
                </a:lnTo>
                <a:lnTo>
                  <a:pt x="2354" y="5276"/>
                </a:lnTo>
                <a:lnTo>
                  <a:pt x="2343" y="5267"/>
                </a:lnTo>
                <a:lnTo>
                  <a:pt x="2326" y="5263"/>
                </a:lnTo>
                <a:lnTo>
                  <a:pt x="2308" y="5267"/>
                </a:lnTo>
                <a:lnTo>
                  <a:pt x="2291" y="5276"/>
                </a:lnTo>
                <a:lnTo>
                  <a:pt x="2277" y="5290"/>
                </a:lnTo>
                <a:lnTo>
                  <a:pt x="2268" y="5308"/>
                </a:lnTo>
                <a:lnTo>
                  <a:pt x="2265" y="5322"/>
                </a:lnTo>
                <a:lnTo>
                  <a:pt x="2268" y="5334"/>
                </a:lnTo>
                <a:lnTo>
                  <a:pt x="2275" y="5343"/>
                </a:lnTo>
                <a:lnTo>
                  <a:pt x="2286" y="5350"/>
                </a:lnTo>
                <a:lnTo>
                  <a:pt x="2283" y="5354"/>
                </a:lnTo>
                <a:lnTo>
                  <a:pt x="2279" y="5364"/>
                </a:lnTo>
                <a:lnTo>
                  <a:pt x="2274" y="5383"/>
                </a:lnTo>
                <a:lnTo>
                  <a:pt x="2265" y="5414"/>
                </a:lnTo>
                <a:lnTo>
                  <a:pt x="2251" y="5420"/>
                </a:lnTo>
                <a:lnTo>
                  <a:pt x="2238" y="5429"/>
                </a:lnTo>
                <a:lnTo>
                  <a:pt x="2227" y="5441"/>
                </a:lnTo>
                <a:lnTo>
                  <a:pt x="2221" y="5455"/>
                </a:lnTo>
                <a:lnTo>
                  <a:pt x="2218" y="5468"/>
                </a:lnTo>
                <a:lnTo>
                  <a:pt x="2220" y="5479"/>
                </a:lnTo>
                <a:lnTo>
                  <a:pt x="2225" y="5488"/>
                </a:lnTo>
                <a:lnTo>
                  <a:pt x="2233" y="5495"/>
                </a:lnTo>
                <a:lnTo>
                  <a:pt x="2207" y="5523"/>
                </a:lnTo>
                <a:lnTo>
                  <a:pt x="2182" y="5563"/>
                </a:lnTo>
                <a:lnTo>
                  <a:pt x="2164" y="5609"/>
                </a:lnTo>
                <a:lnTo>
                  <a:pt x="2158" y="5654"/>
                </a:lnTo>
                <a:lnTo>
                  <a:pt x="2159" y="5657"/>
                </a:lnTo>
                <a:lnTo>
                  <a:pt x="2163" y="5659"/>
                </a:lnTo>
                <a:lnTo>
                  <a:pt x="2168" y="5662"/>
                </a:lnTo>
                <a:lnTo>
                  <a:pt x="2173" y="5665"/>
                </a:lnTo>
                <a:lnTo>
                  <a:pt x="2180" y="5654"/>
                </a:lnTo>
                <a:lnTo>
                  <a:pt x="2187" y="5643"/>
                </a:lnTo>
                <a:lnTo>
                  <a:pt x="2195" y="5646"/>
                </a:lnTo>
                <a:lnTo>
                  <a:pt x="2204" y="5646"/>
                </a:lnTo>
                <a:lnTo>
                  <a:pt x="2209" y="5646"/>
                </a:lnTo>
                <a:lnTo>
                  <a:pt x="2214" y="5645"/>
                </a:lnTo>
                <a:lnTo>
                  <a:pt x="2219" y="5644"/>
                </a:lnTo>
                <a:lnTo>
                  <a:pt x="2224" y="5642"/>
                </a:lnTo>
                <a:lnTo>
                  <a:pt x="2227" y="5654"/>
                </a:lnTo>
                <a:lnTo>
                  <a:pt x="2230" y="5666"/>
                </a:lnTo>
                <a:lnTo>
                  <a:pt x="2254" y="5661"/>
                </a:lnTo>
                <a:lnTo>
                  <a:pt x="2263" y="5644"/>
                </a:lnTo>
                <a:lnTo>
                  <a:pt x="2273" y="5620"/>
                </a:lnTo>
                <a:lnTo>
                  <a:pt x="2297" y="5600"/>
                </a:lnTo>
                <a:lnTo>
                  <a:pt x="2304" y="5606"/>
                </a:lnTo>
                <a:lnTo>
                  <a:pt x="2311" y="5613"/>
                </a:lnTo>
                <a:lnTo>
                  <a:pt x="2315" y="5603"/>
                </a:lnTo>
                <a:lnTo>
                  <a:pt x="2318" y="5593"/>
                </a:lnTo>
                <a:lnTo>
                  <a:pt x="2318" y="5583"/>
                </a:lnTo>
                <a:lnTo>
                  <a:pt x="2313" y="5572"/>
                </a:lnTo>
                <a:lnTo>
                  <a:pt x="2304" y="5546"/>
                </a:lnTo>
                <a:lnTo>
                  <a:pt x="2314" y="5524"/>
                </a:lnTo>
                <a:lnTo>
                  <a:pt x="2328" y="5503"/>
                </a:lnTo>
                <a:lnTo>
                  <a:pt x="2330" y="5475"/>
                </a:lnTo>
                <a:lnTo>
                  <a:pt x="2326" y="5473"/>
                </a:lnTo>
                <a:lnTo>
                  <a:pt x="2319" y="5475"/>
                </a:lnTo>
                <a:lnTo>
                  <a:pt x="2311" y="5479"/>
                </a:lnTo>
                <a:lnTo>
                  <a:pt x="2306" y="5484"/>
                </a:lnTo>
                <a:lnTo>
                  <a:pt x="2285" y="5525"/>
                </a:lnTo>
                <a:lnTo>
                  <a:pt x="2276" y="5542"/>
                </a:lnTo>
                <a:lnTo>
                  <a:pt x="2271" y="5546"/>
                </a:lnTo>
                <a:lnTo>
                  <a:pt x="2262" y="5549"/>
                </a:lnTo>
                <a:lnTo>
                  <a:pt x="2264" y="5530"/>
                </a:lnTo>
                <a:lnTo>
                  <a:pt x="2266" y="5516"/>
                </a:lnTo>
                <a:lnTo>
                  <a:pt x="2267" y="5505"/>
                </a:lnTo>
                <a:lnTo>
                  <a:pt x="2267" y="5496"/>
                </a:lnTo>
                <a:lnTo>
                  <a:pt x="2280" y="5490"/>
                </a:lnTo>
                <a:lnTo>
                  <a:pt x="2293" y="5480"/>
                </a:lnTo>
                <a:lnTo>
                  <a:pt x="2303" y="5469"/>
                </a:lnTo>
                <a:lnTo>
                  <a:pt x="2309" y="5455"/>
                </a:lnTo>
                <a:lnTo>
                  <a:pt x="2311" y="5438"/>
                </a:lnTo>
                <a:lnTo>
                  <a:pt x="2307" y="5424"/>
                </a:lnTo>
                <a:lnTo>
                  <a:pt x="2296" y="5415"/>
                </a:lnTo>
                <a:lnTo>
                  <a:pt x="2280" y="5411"/>
                </a:lnTo>
                <a:lnTo>
                  <a:pt x="2282" y="5400"/>
                </a:lnTo>
                <a:lnTo>
                  <a:pt x="2285" y="5385"/>
                </a:lnTo>
                <a:lnTo>
                  <a:pt x="2287" y="5369"/>
                </a:lnTo>
                <a:lnTo>
                  <a:pt x="2290" y="5352"/>
                </a:lnTo>
                <a:lnTo>
                  <a:pt x="2294" y="5352"/>
                </a:lnTo>
                <a:lnTo>
                  <a:pt x="2298" y="5352"/>
                </a:lnTo>
                <a:close/>
                <a:moveTo>
                  <a:pt x="2214" y="5750"/>
                </a:moveTo>
                <a:lnTo>
                  <a:pt x="2216" y="5733"/>
                </a:lnTo>
                <a:lnTo>
                  <a:pt x="2211" y="5719"/>
                </a:lnTo>
                <a:lnTo>
                  <a:pt x="2200" y="5710"/>
                </a:lnTo>
                <a:lnTo>
                  <a:pt x="2184" y="5706"/>
                </a:lnTo>
                <a:lnTo>
                  <a:pt x="2166" y="5710"/>
                </a:lnTo>
                <a:lnTo>
                  <a:pt x="2150" y="5719"/>
                </a:lnTo>
                <a:lnTo>
                  <a:pt x="2135" y="5733"/>
                </a:lnTo>
                <a:lnTo>
                  <a:pt x="2127" y="5750"/>
                </a:lnTo>
                <a:lnTo>
                  <a:pt x="2125" y="5766"/>
                </a:lnTo>
                <a:lnTo>
                  <a:pt x="2130" y="5781"/>
                </a:lnTo>
                <a:lnTo>
                  <a:pt x="2140" y="5790"/>
                </a:lnTo>
                <a:lnTo>
                  <a:pt x="2157" y="5793"/>
                </a:lnTo>
                <a:lnTo>
                  <a:pt x="2174" y="5790"/>
                </a:lnTo>
                <a:lnTo>
                  <a:pt x="2192" y="5781"/>
                </a:lnTo>
                <a:lnTo>
                  <a:pt x="2205" y="5766"/>
                </a:lnTo>
                <a:lnTo>
                  <a:pt x="2214" y="5750"/>
                </a:lnTo>
                <a:close/>
                <a:moveTo>
                  <a:pt x="2166" y="5897"/>
                </a:moveTo>
                <a:lnTo>
                  <a:pt x="2168" y="5881"/>
                </a:lnTo>
                <a:lnTo>
                  <a:pt x="2163" y="5868"/>
                </a:lnTo>
                <a:lnTo>
                  <a:pt x="2153" y="5858"/>
                </a:lnTo>
                <a:lnTo>
                  <a:pt x="2136" y="5854"/>
                </a:lnTo>
                <a:lnTo>
                  <a:pt x="2119" y="5858"/>
                </a:lnTo>
                <a:lnTo>
                  <a:pt x="2103" y="5868"/>
                </a:lnTo>
                <a:lnTo>
                  <a:pt x="2088" y="5881"/>
                </a:lnTo>
                <a:lnTo>
                  <a:pt x="2080" y="5897"/>
                </a:lnTo>
                <a:lnTo>
                  <a:pt x="2078" y="5915"/>
                </a:lnTo>
                <a:lnTo>
                  <a:pt x="2083" y="5928"/>
                </a:lnTo>
                <a:lnTo>
                  <a:pt x="2093" y="5937"/>
                </a:lnTo>
                <a:lnTo>
                  <a:pt x="2109" y="5940"/>
                </a:lnTo>
                <a:lnTo>
                  <a:pt x="2127" y="5937"/>
                </a:lnTo>
                <a:lnTo>
                  <a:pt x="2144" y="5928"/>
                </a:lnTo>
                <a:lnTo>
                  <a:pt x="2157" y="5915"/>
                </a:lnTo>
                <a:lnTo>
                  <a:pt x="2166" y="5897"/>
                </a:lnTo>
                <a:close/>
                <a:moveTo>
                  <a:pt x="2118" y="6045"/>
                </a:moveTo>
                <a:lnTo>
                  <a:pt x="2120" y="6028"/>
                </a:lnTo>
                <a:lnTo>
                  <a:pt x="2115" y="6015"/>
                </a:lnTo>
                <a:lnTo>
                  <a:pt x="2105" y="6006"/>
                </a:lnTo>
                <a:lnTo>
                  <a:pt x="2089" y="6003"/>
                </a:lnTo>
                <a:lnTo>
                  <a:pt x="2072" y="6006"/>
                </a:lnTo>
                <a:lnTo>
                  <a:pt x="2055" y="6015"/>
                </a:lnTo>
                <a:lnTo>
                  <a:pt x="2041" y="6028"/>
                </a:lnTo>
                <a:lnTo>
                  <a:pt x="2033" y="6045"/>
                </a:lnTo>
                <a:lnTo>
                  <a:pt x="2031" y="6062"/>
                </a:lnTo>
                <a:lnTo>
                  <a:pt x="2036" y="6075"/>
                </a:lnTo>
                <a:lnTo>
                  <a:pt x="2047" y="6084"/>
                </a:lnTo>
                <a:lnTo>
                  <a:pt x="2062" y="6087"/>
                </a:lnTo>
                <a:lnTo>
                  <a:pt x="2079" y="6084"/>
                </a:lnTo>
                <a:lnTo>
                  <a:pt x="2096" y="6075"/>
                </a:lnTo>
                <a:lnTo>
                  <a:pt x="2110" y="6062"/>
                </a:lnTo>
                <a:lnTo>
                  <a:pt x="2118" y="6045"/>
                </a:lnTo>
                <a:close/>
                <a:moveTo>
                  <a:pt x="2041" y="6151"/>
                </a:moveTo>
                <a:lnTo>
                  <a:pt x="2024" y="6154"/>
                </a:lnTo>
                <a:lnTo>
                  <a:pt x="2008" y="6163"/>
                </a:lnTo>
                <a:lnTo>
                  <a:pt x="1994" y="6176"/>
                </a:lnTo>
                <a:lnTo>
                  <a:pt x="1986" y="6193"/>
                </a:lnTo>
                <a:lnTo>
                  <a:pt x="1984" y="6209"/>
                </a:lnTo>
                <a:lnTo>
                  <a:pt x="1989" y="6222"/>
                </a:lnTo>
                <a:lnTo>
                  <a:pt x="2000" y="6231"/>
                </a:lnTo>
                <a:lnTo>
                  <a:pt x="2015" y="6234"/>
                </a:lnTo>
                <a:lnTo>
                  <a:pt x="2032" y="6231"/>
                </a:lnTo>
                <a:lnTo>
                  <a:pt x="2049" y="6222"/>
                </a:lnTo>
                <a:lnTo>
                  <a:pt x="2062" y="6209"/>
                </a:lnTo>
                <a:lnTo>
                  <a:pt x="2070" y="6193"/>
                </a:lnTo>
                <a:lnTo>
                  <a:pt x="2072" y="6176"/>
                </a:lnTo>
                <a:lnTo>
                  <a:pt x="2068" y="6163"/>
                </a:lnTo>
                <a:lnTo>
                  <a:pt x="2057" y="6154"/>
                </a:lnTo>
                <a:lnTo>
                  <a:pt x="2041" y="6151"/>
                </a:lnTo>
                <a:close/>
                <a:moveTo>
                  <a:pt x="1974" y="6488"/>
                </a:moveTo>
                <a:lnTo>
                  <a:pt x="1976" y="6472"/>
                </a:lnTo>
                <a:lnTo>
                  <a:pt x="1971" y="6459"/>
                </a:lnTo>
                <a:lnTo>
                  <a:pt x="1961" y="6450"/>
                </a:lnTo>
                <a:lnTo>
                  <a:pt x="1946" y="6447"/>
                </a:lnTo>
                <a:lnTo>
                  <a:pt x="1930" y="6450"/>
                </a:lnTo>
                <a:lnTo>
                  <a:pt x="1914" y="6459"/>
                </a:lnTo>
                <a:lnTo>
                  <a:pt x="1901" y="6472"/>
                </a:lnTo>
                <a:lnTo>
                  <a:pt x="1893" y="6488"/>
                </a:lnTo>
                <a:lnTo>
                  <a:pt x="1891" y="6503"/>
                </a:lnTo>
                <a:lnTo>
                  <a:pt x="1895" y="6517"/>
                </a:lnTo>
                <a:lnTo>
                  <a:pt x="1906" y="6525"/>
                </a:lnTo>
                <a:lnTo>
                  <a:pt x="1921" y="6528"/>
                </a:lnTo>
                <a:lnTo>
                  <a:pt x="1937" y="6525"/>
                </a:lnTo>
                <a:lnTo>
                  <a:pt x="1953" y="6517"/>
                </a:lnTo>
                <a:lnTo>
                  <a:pt x="1966" y="6503"/>
                </a:lnTo>
                <a:lnTo>
                  <a:pt x="1974" y="6488"/>
                </a:lnTo>
                <a:close/>
                <a:moveTo>
                  <a:pt x="1926" y="6635"/>
                </a:moveTo>
                <a:lnTo>
                  <a:pt x="1928" y="6620"/>
                </a:lnTo>
                <a:lnTo>
                  <a:pt x="1924" y="6606"/>
                </a:lnTo>
                <a:lnTo>
                  <a:pt x="1914" y="6598"/>
                </a:lnTo>
                <a:lnTo>
                  <a:pt x="1899" y="6595"/>
                </a:lnTo>
                <a:lnTo>
                  <a:pt x="1882" y="6598"/>
                </a:lnTo>
                <a:lnTo>
                  <a:pt x="1867" y="6606"/>
                </a:lnTo>
                <a:lnTo>
                  <a:pt x="1854" y="6620"/>
                </a:lnTo>
                <a:lnTo>
                  <a:pt x="1846" y="6635"/>
                </a:lnTo>
                <a:lnTo>
                  <a:pt x="1844" y="6650"/>
                </a:lnTo>
                <a:lnTo>
                  <a:pt x="1848" y="6664"/>
                </a:lnTo>
                <a:lnTo>
                  <a:pt x="1859" y="6672"/>
                </a:lnTo>
                <a:lnTo>
                  <a:pt x="1873" y="6675"/>
                </a:lnTo>
                <a:lnTo>
                  <a:pt x="1890" y="6672"/>
                </a:lnTo>
                <a:lnTo>
                  <a:pt x="1906" y="6664"/>
                </a:lnTo>
                <a:lnTo>
                  <a:pt x="1918" y="6650"/>
                </a:lnTo>
                <a:lnTo>
                  <a:pt x="1926" y="6635"/>
                </a:lnTo>
                <a:close/>
                <a:moveTo>
                  <a:pt x="1878" y="6782"/>
                </a:moveTo>
                <a:lnTo>
                  <a:pt x="1880" y="6768"/>
                </a:lnTo>
                <a:lnTo>
                  <a:pt x="1875" y="6755"/>
                </a:lnTo>
                <a:lnTo>
                  <a:pt x="1866" y="6746"/>
                </a:lnTo>
                <a:lnTo>
                  <a:pt x="1851" y="6743"/>
                </a:lnTo>
                <a:lnTo>
                  <a:pt x="1835" y="6746"/>
                </a:lnTo>
                <a:lnTo>
                  <a:pt x="1820" y="6755"/>
                </a:lnTo>
                <a:lnTo>
                  <a:pt x="1807" y="6768"/>
                </a:lnTo>
                <a:lnTo>
                  <a:pt x="1799" y="6782"/>
                </a:lnTo>
                <a:lnTo>
                  <a:pt x="1797" y="6798"/>
                </a:lnTo>
                <a:lnTo>
                  <a:pt x="1802" y="6811"/>
                </a:lnTo>
                <a:lnTo>
                  <a:pt x="1812" y="6819"/>
                </a:lnTo>
                <a:lnTo>
                  <a:pt x="1826" y="6822"/>
                </a:lnTo>
                <a:lnTo>
                  <a:pt x="1842" y="6819"/>
                </a:lnTo>
                <a:lnTo>
                  <a:pt x="1858" y="6811"/>
                </a:lnTo>
                <a:lnTo>
                  <a:pt x="1870" y="6798"/>
                </a:lnTo>
                <a:lnTo>
                  <a:pt x="1878" y="6782"/>
                </a:lnTo>
                <a:close/>
                <a:moveTo>
                  <a:pt x="1830" y="6930"/>
                </a:moveTo>
                <a:lnTo>
                  <a:pt x="1832" y="6915"/>
                </a:lnTo>
                <a:lnTo>
                  <a:pt x="1827" y="6903"/>
                </a:lnTo>
                <a:lnTo>
                  <a:pt x="1818" y="6895"/>
                </a:lnTo>
                <a:lnTo>
                  <a:pt x="1803" y="6892"/>
                </a:lnTo>
                <a:lnTo>
                  <a:pt x="1788" y="6895"/>
                </a:lnTo>
                <a:lnTo>
                  <a:pt x="1773" y="6903"/>
                </a:lnTo>
                <a:lnTo>
                  <a:pt x="1760" y="6915"/>
                </a:lnTo>
                <a:lnTo>
                  <a:pt x="1753" y="6930"/>
                </a:lnTo>
                <a:lnTo>
                  <a:pt x="1751" y="6946"/>
                </a:lnTo>
                <a:lnTo>
                  <a:pt x="1755" y="6957"/>
                </a:lnTo>
                <a:lnTo>
                  <a:pt x="1765" y="6966"/>
                </a:lnTo>
                <a:lnTo>
                  <a:pt x="1779" y="6968"/>
                </a:lnTo>
                <a:lnTo>
                  <a:pt x="1795" y="6966"/>
                </a:lnTo>
                <a:lnTo>
                  <a:pt x="1810" y="6957"/>
                </a:lnTo>
                <a:lnTo>
                  <a:pt x="1822" y="6945"/>
                </a:lnTo>
                <a:lnTo>
                  <a:pt x="1830" y="6930"/>
                </a:lnTo>
                <a:close/>
                <a:moveTo>
                  <a:pt x="1782" y="7078"/>
                </a:moveTo>
                <a:lnTo>
                  <a:pt x="1783" y="7063"/>
                </a:lnTo>
                <a:lnTo>
                  <a:pt x="1779" y="7051"/>
                </a:lnTo>
                <a:lnTo>
                  <a:pt x="1770" y="7043"/>
                </a:lnTo>
                <a:lnTo>
                  <a:pt x="1756" y="7040"/>
                </a:lnTo>
                <a:lnTo>
                  <a:pt x="1740" y="7043"/>
                </a:lnTo>
                <a:lnTo>
                  <a:pt x="1726" y="7051"/>
                </a:lnTo>
                <a:lnTo>
                  <a:pt x="1714" y="7063"/>
                </a:lnTo>
                <a:lnTo>
                  <a:pt x="1706" y="7078"/>
                </a:lnTo>
                <a:lnTo>
                  <a:pt x="1704" y="7093"/>
                </a:lnTo>
                <a:lnTo>
                  <a:pt x="1708" y="7104"/>
                </a:lnTo>
                <a:lnTo>
                  <a:pt x="1719" y="7112"/>
                </a:lnTo>
                <a:lnTo>
                  <a:pt x="1732" y="7115"/>
                </a:lnTo>
                <a:lnTo>
                  <a:pt x="1747" y="7112"/>
                </a:lnTo>
                <a:lnTo>
                  <a:pt x="1762" y="7104"/>
                </a:lnTo>
                <a:lnTo>
                  <a:pt x="1774" y="7093"/>
                </a:lnTo>
                <a:lnTo>
                  <a:pt x="1782" y="7078"/>
                </a:lnTo>
                <a:close/>
                <a:moveTo>
                  <a:pt x="1685" y="7373"/>
                </a:moveTo>
                <a:lnTo>
                  <a:pt x="1687" y="7359"/>
                </a:lnTo>
                <a:lnTo>
                  <a:pt x="1683" y="7347"/>
                </a:lnTo>
                <a:lnTo>
                  <a:pt x="1674" y="7339"/>
                </a:lnTo>
                <a:lnTo>
                  <a:pt x="1660" y="7337"/>
                </a:lnTo>
                <a:lnTo>
                  <a:pt x="1646" y="7339"/>
                </a:lnTo>
                <a:lnTo>
                  <a:pt x="1632" y="7347"/>
                </a:lnTo>
                <a:lnTo>
                  <a:pt x="1621" y="7359"/>
                </a:lnTo>
                <a:lnTo>
                  <a:pt x="1613" y="7373"/>
                </a:lnTo>
                <a:lnTo>
                  <a:pt x="1611" y="7387"/>
                </a:lnTo>
                <a:lnTo>
                  <a:pt x="1615" y="7398"/>
                </a:lnTo>
                <a:lnTo>
                  <a:pt x="1625" y="7406"/>
                </a:lnTo>
                <a:lnTo>
                  <a:pt x="1638" y="7409"/>
                </a:lnTo>
                <a:lnTo>
                  <a:pt x="1652" y="7406"/>
                </a:lnTo>
                <a:lnTo>
                  <a:pt x="1667" y="7398"/>
                </a:lnTo>
                <a:lnTo>
                  <a:pt x="1678" y="7387"/>
                </a:lnTo>
                <a:lnTo>
                  <a:pt x="1685" y="7373"/>
                </a:lnTo>
                <a:close/>
                <a:moveTo>
                  <a:pt x="1613" y="7485"/>
                </a:moveTo>
                <a:lnTo>
                  <a:pt x="1598" y="7488"/>
                </a:lnTo>
                <a:lnTo>
                  <a:pt x="1585" y="7495"/>
                </a:lnTo>
                <a:lnTo>
                  <a:pt x="1574" y="7507"/>
                </a:lnTo>
                <a:lnTo>
                  <a:pt x="1566" y="7520"/>
                </a:lnTo>
                <a:lnTo>
                  <a:pt x="1565" y="7534"/>
                </a:lnTo>
                <a:lnTo>
                  <a:pt x="1569" y="7546"/>
                </a:lnTo>
                <a:lnTo>
                  <a:pt x="1578" y="7553"/>
                </a:lnTo>
                <a:lnTo>
                  <a:pt x="1591" y="7556"/>
                </a:lnTo>
                <a:lnTo>
                  <a:pt x="1605" y="7553"/>
                </a:lnTo>
                <a:lnTo>
                  <a:pt x="1619" y="7546"/>
                </a:lnTo>
                <a:lnTo>
                  <a:pt x="1630" y="7534"/>
                </a:lnTo>
                <a:lnTo>
                  <a:pt x="1637" y="7520"/>
                </a:lnTo>
                <a:lnTo>
                  <a:pt x="1639" y="7507"/>
                </a:lnTo>
                <a:lnTo>
                  <a:pt x="1635" y="7495"/>
                </a:lnTo>
                <a:lnTo>
                  <a:pt x="1626" y="7488"/>
                </a:lnTo>
                <a:lnTo>
                  <a:pt x="1613" y="7485"/>
                </a:lnTo>
                <a:close/>
                <a:moveTo>
                  <a:pt x="1589" y="7668"/>
                </a:moveTo>
                <a:lnTo>
                  <a:pt x="1591" y="7655"/>
                </a:lnTo>
                <a:lnTo>
                  <a:pt x="1587" y="7644"/>
                </a:lnTo>
                <a:lnTo>
                  <a:pt x="1578" y="7636"/>
                </a:lnTo>
                <a:lnTo>
                  <a:pt x="1565" y="7633"/>
                </a:lnTo>
                <a:lnTo>
                  <a:pt x="1551" y="7636"/>
                </a:lnTo>
                <a:lnTo>
                  <a:pt x="1538" y="7644"/>
                </a:lnTo>
                <a:lnTo>
                  <a:pt x="1528" y="7655"/>
                </a:lnTo>
                <a:lnTo>
                  <a:pt x="1520" y="7668"/>
                </a:lnTo>
                <a:lnTo>
                  <a:pt x="1518" y="7681"/>
                </a:lnTo>
                <a:lnTo>
                  <a:pt x="1522" y="7692"/>
                </a:lnTo>
                <a:lnTo>
                  <a:pt x="1531" y="7700"/>
                </a:lnTo>
                <a:lnTo>
                  <a:pt x="1544" y="7702"/>
                </a:lnTo>
                <a:lnTo>
                  <a:pt x="1557" y="7700"/>
                </a:lnTo>
                <a:lnTo>
                  <a:pt x="1570" y="7692"/>
                </a:lnTo>
                <a:lnTo>
                  <a:pt x="1582" y="7681"/>
                </a:lnTo>
                <a:lnTo>
                  <a:pt x="1589" y="7668"/>
                </a:lnTo>
                <a:close/>
                <a:moveTo>
                  <a:pt x="1517" y="7783"/>
                </a:moveTo>
                <a:lnTo>
                  <a:pt x="1504" y="7785"/>
                </a:lnTo>
                <a:lnTo>
                  <a:pt x="1491" y="7792"/>
                </a:lnTo>
                <a:lnTo>
                  <a:pt x="1481" y="7802"/>
                </a:lnTo>
                <a:lnTo>
                  <a:pt x="1474" y="7815"/>
                </a:lnTo>
                <a:lnTo>
                  <a:pt x="1472" y="7829"/>
                </a:lnTo>
                <a:lnTo>
                  <a:pt x="1477" y="7839"/>
                </a:lnTo>
                <a:lnTo>
                  <a:pt x="1485" y="7846"/>
                </a:lnTo>
                <a:lnTo>
                  <a:pt x="1497" y="7848"/>
                </a:lnTo>
                <a:lnTo>
                  <a:pt x="1510" y="7846"/>
                </a:lnTo>
                <a:lnTo>
                  <a:pt x="1524" y="7839"/>
                </a:lnTo>
                <a:lnTo>
                  <a:pt x="1534" y="7829"/>
                </a:lnTo>
                <a:lnTo>
                  <a:pt x="1540" y="7815"/>
                </a:lnTo>
                <a:lnTo>
                  <a:pt x="1542" y="7802"/>
                </a:lnTo>
                <a:lnTo>
                  <a:pt x="1538" y="7792"/>
                </a:lnTo>
                <a:lnTo>
                  <a:pt x="1530" y="7785"/>
                </a:lnTo>
                <a:lnTo>
                  <a:pt x="1517" y="7783"/>
                </a:lnTo>
                <a:close/>
                <a:moveTo>
                  <a:pt x="1470" y="7931"/>
                </a:moveTo>
                <a:lnTo>
                  <a:pt x="1457" y="7933"/>
                </a:lnTo>
                <a:lnTo>
                  <a:pt x="1444" y="7940"/>
                </a:lnTo>
                <a:lnTo>
                  <a:pt x="1434" y="7950"/>
                </a:lnTo>
                <a:lnTo>
                  <a:pt x="1427" y="7962"/>
                </a:lnTo>
                <a:lnTo>
                  <a:pt x="1425" y="7976"/>
                </a:lnTo>
                <a:lnTo>
                  <a:pt x="1430" y="7986"/>
                </a:lnTo>
                <a:lnTo>
                  <a:pt x="1438" y="7993"/>
                </a:lnTo>
                <a:lnTo>
                  <a:pt x="1449" y="7995"/>
                </a:lnTo>
                <a:lnTo>
                  <a:pt x="1463" y="7993"/>
                </a:lnTo>
                <a:lnTo>
                  <a:pt x="1475" y="7986"/>
                </a:lnTo>
                <a:lnTo>
                  <a:pt x="1486" y="7976"/>
                </a:lnTo>
                <a:lnTo>
                  <a:pt x="1492" y="7962"/>
                </a:lnTo>
                <a:lnTo>
                  <a:pt x="1494" y="7950"/>
                </a:lnTo>
                <a:lnTo>
                  <a:pt x="1490" y="7940"/>
                </a:lnTo>
                <a:lnTo>
                  <a:pt x="1482" y="7933"/>
                </a:lnTo>
                <a:lnTo>
                  <a:pt x="1470" y="7931"/>
                </a:lnTo>
                <a:close/>
                <a:moveTo>
                  <a:pt x="1422" y="8079"/>
                </a:moveTo>
                <a:lnTo>
                  <a:pt x="1409" y="8081"/>
                </a:lnTo>
                <a:lnTo>
                  <a:pt x="1397" y="8088"/>
                </a:lnTo>
                <a:lnTo>
                  <a:pt x="1388" y="8098"/>
                </a:lnTo>
                <a:lnTo>
                  <a:pt x="1380" y="8111"/>
                </a:lnTo>
                <a:lnTo>
                  <a:pt x="1379" y="8123"/>
                </a:lnTo>
                <a:lnTo>
                  <a:pt x="1383" y="8133"/>
                </a:lnTo>
                <a:lnTo>
                  <a:pt x="1391" y="8139"/>
                </a:lnTo>
                <a:lnTo>
                  <a:pt x="1402" y="8142"/>
                </a:lnTo>
                <a:lnTo>
                  <a:pt x="1415" y="8139"/>
                </a:lnTo>
                <a:lnTo>
                  <a:pt x="1427" y="8133"/>
                </a:lnTo>
                <a:lnTo>
                  <a:pt x="1438" y="8123"/>
                </a:lnTo>
                <a:lnTo>
                  <a:pt x="1444" y="8111"/>
                </a:lnTo>
                <a:lnTo>
                  <a:pt x="1445" y="8098"/>
                </a:lnTo>
                <a:lnTo>
                  <a:pt x="1442" y="8088"/>
                </a:lnTo>
                <a:lnTo>
                  <a:pt x="1434" y="8081"/>
                </a:lnTo>
                <a:lnTo>
                  <a:pt x="1422" y="8079"/>
                </a:lnTo>
                <a:close/>
                <a:moveTo>
                  <a:pt x="1395" y="8258"/>
                </a:moveTo>
                <a:lnTo>
                  <a:pt x="1397" y="8247"/>
                </a:lnTo>
                <a:lnTo>
                  <a:pt x="1394" y="8236"/>
                </a:lnTo>
                <a:lnTo>
                  <a:pt x="1386" y="8230"/>
                </a:lnTo>
                <a:lnTo>
                  <a:pt x="1374" y="8228"/>
                </a:lnTo>
                <a:lnTo>
                  <a:pt x="1362" y="8230"/>
                </a:lnTo>
                <a:lnTo>
                  <a:pt x="1351" y="8236"/>
                </a:lnTo>
                <a:lnTo>
                  <a:pt x="1341" y="8247"/>
                </a:lnTo>
                <a:lnTo>
                  <a:pt x="1335" y="8258"/>
                </a:lnTo>
                <a:lnTo>
                  <a:pt x="1334" y="8270"/>
                </a:lnTo>
                <a:lnTo>
                  <a:pt x="1337" y="8279"/>
                </a:lnTo>
                <a:lnTo>
                  <a:pt x="1345" y="8285"/>
                </a:lnTo>
                <a:lnTo>
                  <a:pt x="1355" y="8288"/>
                </a:lnTo>
                <a:lnTo>
                  <a:pt x="1368" y="8285"/>
                </a:lnTo>
                <a:lnTo>
                  <a:pt x="1379" y="8279"/>
                </a:lnTo>
                <a:lnTo>
                  <a:pt x="1389" y="8270"/>
                </a:lnTo>
                <a:lnTo>
                  <a:pt x="1395" y="8258"/>
                </a:lnTo>
                <a:close/>
                <a:moveTo>
                  <a:pt x="1347" y="8405"/>
                </a:moveTo>
                <a:lnTo>
                  <a:pt x="1349" y="8394"/>
                </a:lnTo>
                <a:lnTo>
                  <a:pt x="1345" y="8384"/>
                </a:lnTo>
                <a:lnTo>
                  <a:pt x="1338" y="8378"/>
                </a:lnTo>
                <a:lnTo>
                  <a:pt x="1327" y="8376"/>
                </a:lnTo>
                <a:lnTo>
                  <a:pt x="1315" y="8378"/>
                </a:lnTo>
                <a:lnTo>
                  <a:pt x="1304" y="8384"/>
                </a:lnTo>
                <a:lnTo>
                  <a:pt x="1295" y="8394"/>
                </a:lnTo>
                <a:lnTo>
                  <a:pt x="1289" y="8405"/>
                </a:lnTo>
                <a:lnTo>
                  <a:pt x="1287" y="8417"/>
                </a:lnTo>
                <a:lnTo>
                  <a:pt x="1291" y="8426"/>
                </a:lnTo>
                <a:lnTo>
                  <a:pt x="1298" y="8433"/>
                </a:lnTo>
                <a:lnTo>
                  <a:pt x="1308" y="8435"/>
                </a:lnTo>
                <a:lnTo>
                  <a:pt x="1320" y="8433"/>
                </a:lnTo>
                <a:lnTo>
                  <a:pt x="1331" y="8426"/>
                </a:lnTo>
                <a:lnTo>
                  <a:pt x="1341" y="8417"/>
                </a:lnTo>
                <a:lnTo>
                  <a:pt x="1347" y="8405"/>
                </a:lnTo>
                <a:close/>
                <a:moveTo>
                  <a:pt x="1299" y="8553"/>
                </a:moveTo>
                <a:lnTo>
                  <a:pt x="1300" y="8543"/>
                </a:lnTo>
                <a:lnTo>
                  <a:pt x="1298" y="8534"/>
                </a:lnTo>
                <a:lnTo>
                  <a:pt x="1292" y="8528"/>
                </a:lnTo>
                <a:lnTo>
                  <a:pt x="1282" y="8524"/>
                </a:lnTo>
                <a:lnTo>
                  <a:pt x="1287" y="8509"/>
                </a:lnTo>
                <a:lnTo>
                  <a:pt x="1291" y="8494"/>
                </a:lnTo>
                <a:lnTo>
                  <a:pt x="1294" y="8477"/>
                </a:lnTo>
                <a:lnTo>
                  <a:pt x="1298" y="8462"/>
                </a:lnTo>
                <a:lnTo>
                  <a:pt x="1297" y="8456"/>
                </a:lnTo>
                <a:lnTo>
                  <a:pt x="1292" y="8454"/>
                </a:lnTo>
                <a:lnTo>
                  <a:pt x="1283" y="8455"/>
                </a:lnTo>
                <a:lnTo>
                  <a:pt x="1275" y="8458"/>
                </a:lnTo>
                <a:lnTo>
                  <a:pt x="1269" y="8472"/>
                </a:lnTo>
                <a:lnTo>
                  <a:pt x="1262" y="8494"/>
                </a:lnTo>
                <a:lnTo>
                  <a:pt x="1253" y="8520"/>
                </a:lnTo>
                <a:lnTo>
                  <a:pt x="1243" y="8551"/>
                </a:lnTo>
                <a:lnTo>
                  <a:pt x="1243" y="8552"/>
                </a:lnTo>
                <a:lnTo>
                  <a:pt x="1242" y="8553"/>
                </a:lnTo>
                <a:lnTo>
                  <a:pt x="1242" y="8554"/>
                </a:lnTo>
                <a:lnTo>
                  <a:pt x="1242" y="8555"/>
                </a:lnTo>
                <a:lnTo>
                  <a:pt x="1230" y="8590"/>
                </a:lnTo>
                <a:lnTo>
                  <a:pt x="1219" y="8626"/>
                </a:lnTo>
                <a:lnTo>
                  <a:pt x="1208" y="8661"/>
                </a:lnTo>
                <a:lnTo>
                  <a:pt x="1198" y="8696"/>
                </a:lnTo>
                <a:lnTo>
                  <a:pt x="1197" y="8698"/>
                </a:lnTo>
                <a:lnTo>
                  <a:pt x="1196" y="8700"/>
                </a:lnTo>
                <a:lnTo>
                  <a:pt x="1195" y="8703"/>
                </a:lnTo>
                <a:lnTo>
                  <a:pt x="1195" y="8706"/>
                </a:lnTo>
                <a:lnTo>
                  <a:pt x="1184" y="8740"/>
                </a:lnTo>
                <a:lnTo>
                  <a:pt x="1176" y="8768"/>
                </a:lnTo>
                <a:lnTo>
                  <a:pt x="1171" y="8786"/>
                </a:lnTo>
                <a:lnTo>
                  <a:pt x="1169" y="8793"/>
                </a:lnTo>
                <a:lnTo>
                  <a:pt x="1169" y="8810"/>
                </a:lnTo>
                <a:lnTo>
                  <a:pt x="1175" y="8819"/>
                </a:lnTo>
                <a:lnTo>
                  <a:pt x="1185" y="8817"/>
                </a:lnTo>
                <a:lnTo>
                  <a:pt x="1197" y="8797"/>
                </a:lnTo>
                <a:lnTo>
                  <a:pt x="1207" y="8771"/>
                </a:lnTo>
                <a:lnTo>
                  <a:pt x="1212" y="8752"/>
                </a:lnTo>
                <a:lnTo>
                  <a:pt x="1214" y="8738"/>
                </a:lnTo>
                <a:lnTo>
                  <a:pt x="1216" y="8728"/>
                </a:lnTo>
                <a:lnTo>
                  <a:pt x="1227" y="8725"/>
                </a:lnTo>
                <a:lnTo>
                  <a:pt x="1236" y="8719"/>
                </a:lnTo>
                <a:lnTo>
                  <a:pt x="1245" y="8710"/>
                </a:lnTo>
                <a:lnTo>
                  <a:pt x="1251" y="8700"/>
                </a:lnTo>
                <a:lnTo>
                  <a:pt x="1252" y="8691"/>
                </a:lnTo>
                <a:lnTo>
                  <a:pt x="1250" y="8684"/>
                </a:lnTo>
                <a:lnTo>
                  <a:pt x="1245" y="8678"/>
                </a:lnTo>
                <a:lnTo>
                  <a:pt x="1237" y="8675"/>
                </a:lnTo>
                <a:lnTo>
                  <a:pt x="1247" y="8651"/>
                </a:lnTo>
                <a:lnTo>
                  <a:pt x="1254" y="8628"/>
                </a:lnTo>
                <a:lnTo>
                  <a:pt x="1262" y="8604"/>
                </a:lnTo>
                <a:lnTo>
                  <a:pt x="1268" y="8581"/>
                </a:lnTo>
                <a:lnTo>
                  <a:pt x="1278" y="8577"/>
                </a:lnTo>
                <a:lnTo>
                  <a:pt x="1287" y="8570"/>
                </a:lnTo>
                <a:lnTo>
                  <a:pt x="1294" y="8562"/>
                </a:lnTo>
                <a:lnTo>
                  <a:pt x="1299" y="8553"/>
                </a:lnTo>
                <a:close/>
                <a:moveTo>
                  <a:pt x="1202" y="8848"/>
                </a:moveTo>
                <a:lnTo>
                  <a:pt x="1204" y="8837"/>
                </a:lnTo>
                <a:lnTo>
                  <a:pt x="1201" y="8829"/>
                </a:lnTo>
                <a:lnTo>
                  <a:pt x="1194" y="8824"/>
                </a:lnTo>
                <a:lnTo>
                  <a:pt x="1184" y="8822"/>
                </a:lnTo>
                <a:lnTo>
                  <a:pt x="1173" y="8824"/>
                </a:lnTo>
                <a:lnTo>
                  <a:pt x="1163" y="8829"/>
                </a:lnTo>
                <a:lnTo>
                  <a:pt x="1155" y="8837"/>
                </a:lnTo>
                <a:lnTo>
                  <a:pt x="1149" y="8848"/>
                </a:lnTo>
                <a:lnTo>
                  <a:pt x="1148" y="8859"/>
                </a:lnTo>
                <a:lnTo>
                  <a:pt x="1151" y="8867"/>
                </a:lnTo>
                <a:lnTo>
                  <a:pt x="1158" y="8873"/>
                </a:lnTo>
                <a:lnTo>
                  <a:pt x="1167" y="8875"/>
                </a:lnTo>
                <a:lnTo>
                  <a:pt x="1178" y="8873"/>
                </a:lnTo>
                <a:lnTo>
                  <a:pt x="1188" y="8867"/>
                </a:lnTo>
                <a:lnTo>
                  <a:pt x="1197" y="8859"/>
                </a:lnTo>
                <a:lnTo>
                  <a:pt x="1202" y="8848"/>
                </a:lnTo>
                <a:close/>
                <a:moveTo>
                  <a:pt x="1120" y="9021"/>
                </a:moveTo>
                <a:lnTo>
                  <a:pt x="1130" y="9019"/>
                </a:lnTo>
                <a:lnTo>
                  <a:pt x="1140" y="9014"/>
                </a:lnTo>
                <a:lnTo>
                  <a:pt x="1149" y="9006"/>
                </a:lnTo>
                <a:lnTo>
                  <a:pt x="1154" y="8996"/>
                </a:lnTo>
                <a:lnTo>
                  <a:pt x="1155" y="8985"/>
                </a:lnTo>
                <a:lnTo>
                  <a:pt x="1152" y="8977"/>
                </a:lnTo>
                <a:lnTo>
                  <a:pt x="1146" y="8972"/>
                </a:lnTo>
                <a:lnTo>
                  <a:pt x="1136" y="8970"/>
                </a:lnTo>
                <a:lnTo>
                  <a:pt x="1126" y="8972"/>
                </a:lnTo>
                <a:lnTo>
                  <a:pt x="1116" y="8977"/>
                </a:lnTo>
                <a:lnTo>
                  <a:pt x="1108" y="8985"/>
                </a:lnTo>
                <a:lnTo>
                  <a:pt x="1103" y="8996"/>
                </a:lnTo>
                <a:lnTo>
                  <a:pt x="1102" y="9006"/>
                </a:lnTo>
                <a:lnTo>
                  <a:pt x="1105" y="9014"/>
                </a:lnTo>
                <a:lnTo>
                  <a:pt x="1111" y="9019"/>
                </a:lnTo>
                <a:lnTo>
                  <a:pt x="1120" y="9021"/>
                </a:lnTo>
                <a:close/>
                <a:moveTo>
                  <a:pt x="1073" y="9167"/>
                </a:moveTo>
                <a:lnTo>
                  <a:pt x="1083" y="9165"/>
                </a:lnTo>
                <a:lnTo>
                  <a:pt x="1092" y="9160"/>
                </a:lnTo>
                <a:lnTo>
                  <a:pt x="1100" y="9153"/>
                </a:lnTo>
                <a:lnTo>
                  <a:pt x="1105" y="9143"/>
                </a:lnTo>
                <a:lnTo>
                  <a:pt x="1106" y="9134"/>
                </a:lnTo>
                <a:lnTo>
                  <a:pt x="1104" y="9126"/>
                </a:lnTo>
                <a:lnTo>
                  <a:pt x="1098" y="9121"/>
                </a:lnTo>
                <a:lnTo>
                  <a:pt x="1088" y="9119"/>
                </a:lnTo>
                <a:lnTo>
                  <a:pt x="1078" y="9121"/>
                </a:lnTo>
                <a:lnTo>
                  <a:pt x="1069" y="9126"/>
                </a:lnTo>
                <a:lnTo>
                  <a:pt x="1062" y="9134"/>
                </a:lnTo>
                <a:lnTo>
                  <a:pt x="1057" y="9143"/>
                </a:lnTo>
                <a:lnTo>
                  <a:pt x="1056" y="9153"/>
                </a:lnTo>
                <a:lnTo>
                  <a:pt x="1059" y="9160"/>
                </a:lnTo>
                <a:lnTo>
                  <a:pt x="1064" y="9165"/>
                </a:lnTo>
                <a:lnTo>
                  <a:pt x="1073" y="9167"/>
                </a:lnTo>
                <a:close/>
                <a:moveTo>
                  <a:pt x="1026" y="9313"/>
                </a:moveTo>
                <a:lnTo>
                  <a:pt x="1035" y="9312"/>
                </a:lnTo>
                <a:lnTo>
                  <a:pt x="1044" y="9307"/>
                </a:lnTo>
                <a:lnTo>
                  <a:pt x="1052" y="9300"/>
                </a:lnTo>
                <a:lnTo>
                  <a:pt x="1057" y="9291"/>
                </a:lnTo>
                <a:lnTo>
                  <a:pt x="1058" y="9282"/>
                </a:lnTo>
                <a:lnTo>
                  <a:pt x="1056" y="9275"/>
                </a:lnTo>
                <a:lnTo>
                  <a:pt x="1050" y="9269"/>
                </a:lnTo>
                <a:lnTo>
                  <a:pt x="1041" y="9267"/>
                </a:lnTo>
                <a:lnTo>
                  <a:pt x="1031" y="9269"/>
                </a:lnTo>
                <a:lnTo>
                  <a:pt x="1022" y="9275"/>
                </a:lnTo>
                <a:lnTo>
                  <a:pt x="1015" y="9282"/>
                </a:lnTo>
                <a:lnTo>
                  <a:pt x="1010" y="9291"/>
                </a:lnTo>
                <a:lnTo>
                  <a:pt x="1009" y="9300"/>
                </a:lnTo>
                <a:lnTo>
                  <a:pt x="1012" y="9307"/>
                </a:lnTo>
                <a:lnTo>
                  <a:pt x="1018" y="9312"/>
                </a:lnTo>
                <a:lnTo>
                  <a:pt x="1026" y="9313"/>
                </a:lnTo>
                <a:close/>
                <a:moveTo>
                  <a:pt x="979" y="9461"/>
                </a:moveTo>
                <a:lnTo>
                  <a:pt x="988" y="9458"/>
                </a:lnTo>
                <a:lnTo>
                  <a:pt x="996" y="9453"/>
                </a:lnTo>
                <a:lnTo>
                  <a:pt x="1004" y="9446"/>
                </a:lnTo>
                <a:lnTo>
                  <a:pt x="1008" y="9438"/>
                </a:lnTo>
                <a:lnTo>
                  <a:pt x="1009" y="9430"/>
                </a:lnTo>
                <a:lnTo>
                  <a:pt x="1007" y="9423"/>
                </a:lnTo>
                <a:lnTo>
                  <a:pt x="1002" y="9418"/>
                </a:lnTo>
                <a:lnTo>
                  <a:pt x="993" y="9416"/>
                </a:lnTo>
                <a:lnTo>
                  <a:pt x="984" y="9418"/>
                </a:lnTo>
                <a:lnTo>
                  <a:pt x="976" y="9423"/>
                </a:lnTo>
                <a:lnTo>
                  <a:pt x="969" y="9430"/>
                </a:lnTo>
                <a:lnTo>
                  <a:pt x="964" y="9438"/>
                </a:lnTo>
                <a:lnTo>
                  <a:pt x="963" y="9446"/>
                </a:lnTo>
                <a:lnTo>
                  <a:pt x="966" y="9453"/>
                </a:lnTo>
                <a:lnTo>
                  <a:pt x="971" y="9458"/>
                </a:lnTo>
                <a:lnTo>
                  <a:pt x="979" y="9461"/>
                </a:lnTo>
                <a:close/>
                <a:moveTo>
                  <a:pt x="932" y="9607"/>
                </a:moveTo>
                <a:lnTo>
                  <a:pt x="940" y="9606"/>
                </a:lnTo>
                <a:lnTo>
                  <a:pt x="948" y="9601"/>
                </a:lnTo>
                <a:lnTo>
                  <a:pt x="956" y="9594"/>
                </a:lnTo>
                <a:lnTo>
                  <a:pt x="960" y="9585"/>
                </a:lnTo>
                <a:lnTo>
                  <a:pt x="961" y="9577"/>
                </a:lnTo>
                <a:lnTo>
                  <a:pt x="959" y="9571"/>
                </a:lnTo>
                <a:lnTo>
                  <a:pt x="954" y="9566"/>
                </a:lnTo>
                <a:lnTo>
                  <a:pt x="945" y="9565"/>
                </a:lnTo>
                <a:lnTo>
                  <a:pt x="937" y="9566"/>
                </a:lnTo>
                <a:lnTo>
                  <a:pt x="929" y="9571"/>
                </a:lnTo>
                <a:lnTo>
                  <a:pt x="922" y="9577"/>
                </a:lnTo>
                <a:lnTo>
                  <a:pt x="918" y="9585"/>
                </a:lnTo>
                <a:lnTo>
                  <a:pt x="917" y="9594"/>
                </a:lnTo>
                <a:lnTo>
                  <a:pt x="919" y="9601"/>
                </a:lnTo>
                <a:lnTo>
                  <a:pt x="924" y="9606"/>
                </a:lnTo>
                <a:lnTo>
                  <a:pt x="932" y="9607"/>
                </a:lnTo>
                <a:close/>
                <a:moveTo>
                  <a:pt x="885" y="9753"/>
                </a:moveTo>
                <a:lnTo>
                  <a:pt x="893" y="9752"/>
                </a:lnTo>
                <a:lnTo>
                  <a:pt x="901" y="9748"/>
                </a:lnTo>
                <a:lnTo>
                  <a:pt x="908" y="9741"/>
                </a:lnTo>
                <a:lnTo>
                  <a:pt x="912" y="9733"/>
                </a:lnTo>
                <a:lnTo>
                  <a:pt x="913" y="9725"/>
                </a:lnTo>
                <a:lnTo>
                  <a:pt x="910" y="9719"/>
                </a:lnTo>
                <a:lnTo>
                  <a:pt x="905" y="9715"/>
                </a:lnTo>
                <a:lnTo>
                  <a:pt x="897" y="9713"/>
                </a:lnTo>
                <a:lnTo>
                  <a:pt x="889" y="9715"/>
                </a:lnTo>
                <a:lnTo>
                  <a:pt x="882" y="9719"/>
                </a:lnTo>
                <a:lnTo>
                  <a:pt x="875" y="9725"/>
                </a:lnTo>
                <a:lnTo>
                  <a:pt x="872" y="9733"/>
                </a:lnTo>
                <a:lnTo>
                  <a:pt x="871" y="9741"/>
                </a:lnTo>
                <a:lnTo>
                  <a:pt x="873" y="9748"/>
                </a:lnTo>
                <a:lnTo>
                  <a:pt x="878" y="9752"/>
                </a:lnTo>
                <a:lnTo>
                  <a:pt x="885" y="9753"/>
                </a:lnTo>
                <a:close/>
                <a:moveTo>
                  <a:pt x="3816" y="165"/>
                </a:moveTo>
                <a:lnTo>
                  <a:pt x="3825" y="162"/>
                </a:lnTo>
                <a:lnTo>
                  <a:pt x="3832" y="158"/>
                </a:lnTo>
                <a:lnTo>
                  <a:pt x="3839" y="152"/>
                </a:lnTo>
                <a:lnTo>
                  <a:pt x="3843" y="144"/>
                </a:lnTo>
                <a:lnTo>
                  <a:pt x="3844" y="136"/>
                </a:lnTo>
                <a:lnTo>
                  <a:pt x="3842" y="130"/>
                </a:lnTo>
                <a:lnTo>
                  <a:pt x="3837" y="126"/>
                </a:lnTo>
                <a:lnTo>
                  <a:pt x="3829" y="124"/>
                </a:lnTo>
                <a:lnTo>
                  <a:pt x="3821" y="126"/>
                </a:lnTo>
                <a:lnTo>
                  <a:pt x="3813" y="130"/>
                </a:lnTo>
                <a:lnTo>
                  <a:pt x="3807" y="136"/>
                </a:lnTo>
                <a:lnTo>
                  <a:pt x="3802" y="144"/>
                </a:lnTo>
                <a:lnTo>
                  <a:pt x="3801" y="152"/>
                </a:lnTo>
                <a:lnTo>
                  <a:pt x="3803" y="158"/>
                </a:lnTo>
                <a:lnTo>
                  <a:pt x="3809" y="162"/>
                </a:lnTo>
                <a:lnTo>
                  <a:pt x="3816" y="165"/>
                </a:lnTo>
                <a:close/>
                <a:moveTo>
                  <a:pt x="3769" y="314"/>
                </a:moveTo>
                <a:lnTo>
                  <a:pt x="3777" y="312"/>
                </a:lnTo>
                <a:lnTo>
                  <a:pt x="3786" y="307"/>
                </a:lnTo>
                <a:lnTo>
                  <a:pt x="3792" y="300"/>
                </a:lnTo>
                <a:lnTo>
                  <a:pt x="3797" y="291"/>
                </a:lnTo>
                <a:lnTo>
                  <a:pt x="3798" y="283"/>
                </a:lnTo>
                <a:lnTo>
                  <a:pt x="3795" y="276"/>
                </a:lnTo>
                <a:lnTo>
                  <a:pt x="3790" y="272"/>
                </a:lnTo>
                <a:lnTo>
                  <a:pt x="3782" y="270"/>
                </a:lnTo>
                <a:lnTo>
                  <a:pt x="3774" y="272"/>
                </a:lnTo>
                <a:lnTo>
                  <a:pt x="3765" y="276"/>
                </a:lnTo>
                <a:lnTo>
                  <a:pt x="3759" y="283"/>
                </a:lnTo>
                <a:lnTo>
                  <a:pt x="3753" y="291"/>
                </a:lnTo>
                <a:lnTo>
                  <a:pt x="3752" y="300"/>
                </a:lnTo>
                <a:lnTo>
                  <a:pt x="3755" y="307"/>
                </a:lnTo>
                <a:lnTo>
                  <a:pt x="3761" y="312"/>
                </a:lnTo>
                <a:lnTo>
                  <a:pt x="3769" y="314"/>
                </a:lnTo>
                <a:close/>
                <a:moveTo>
                  <a:pt x="3530" y="1056"/>
                </a:moveTo>
                <a:lnTo>
                  <a:pt x="3541" y="1054"/>
                </a:lnTo>
                <a:lnTo>
                  <a:pt x="3551" y="1048"/>
                </a:lnTo>
                <a:lnTo>
                  <a:pt x="3559" y="1039"/>
                </a:lnTo>
                <a:lnTo>
                  <a:pt x="3565" y="1029"/>
                </a:lnTo>
                <a:lnTo>
                  <a:pt x="3567" y="1019"/>
                </a:lnTo>
                <a:lnTo>
                  <a:pt x="3563" y="1011"/>
                </a:lnTo>
                <a:lnTo>
                  <a:pt x="3556" y="1005"/>
                </a:lnTo>
                <a:lnTo>
                  <a:pt x="3547" y="1002"/>
                </a:lnTo>
                <a:lnTo>
                  <a:pt x="3536" y="1005"/>
                </a:lnTo>
                <a:lnTo>
                  <a:pt x="3526" y="1011"/>
                </a:lnTo>
                <a:lnTo>
                  <a:pt x="3517" y="1019"/>
                </a:lnTo>
                <a:lnTo>
                  <a:pt x="3512" y="1029"/>
                </a:lnTo>
                <a:lnTo>
                  <a:pt x="3510" y="1039"/>
                </a:lnTo>
                <a:lnTo>
                  <a:pt x="3513" y="1048"/>
                </a:lnTo>
                <a:lnTo>
                  <a:pt x="3521" y="1054"/>
                </a:lnTo>
                <a:lnTo>
                  <a:pt x="3530" y="1056"/>
                </a:lnTo>
                <a:close/>
                <a:moveTo>
                  <a:pt x="3483" y="1204"/>
                </a:moveTo>
                <a:lnTo>
                  <a:pt x="3494" y="1202"/>
                </a:lnTo>
                <a:lnTo>
                  <a:pt x="3504" y="1197"/>
                </a:lnTo>
                <a:lnTo>
                  <a:pt x="3513" y="1187"/>
                </a:lnTo>
                <a:lnTo>
                  <a:pt x="3518" y="1177"/>
                </a:lnTo>
                <a:lnTo>
                  <a:pt x="3520" y="1166"/>
                </a:lnTo>
                <a:lnTo>
                  <a:pt x="3516" y="1158"/>
                </a:lnTo>
                <a:lnTo>
                  <a:pt x="3510" y="1152"/>
                </a:lnTo>
                <a:lnTo>
                  <a:pt x="3500" y="1150"/>
                </a:lnTo>
                <a:lnTo>
                  <a:pt x="3489" y="1152"/>
                </a:lnTo>
                <a:lnTo>
                  <a:pt x="3478" y="1158"/>
                </a:lnTo>
                <a:lnTo>
                  <a:pt x="3469" y="1166"/>
                </a:lnTo>
                <a:lnTo>
                  <a:pt x="3463" y="1177"/>
                </a:lnTo>
                <a:lnTo>
                  <a:pt x="3462" y="1187"/>
                </a:lnTo>
                <a:lnTo>
                  <a:pt x="3465" y="1197"/>
                </a:lnTo>
                <a:lnTo>
                  <a:pt x="3473" y="1202"/>
                </a:lnTo>
                <a:lnTo>
                  <a:pt x="3483" y="1204"/>
                </a:lnTo>
                <a:close/>
                <a:moveTo>
                  <a:pt x="3473" y="1324"/>
                </a:moveTo>
                <a:lnTo>
                  <a:pt x="3474" y="1313"/>
                </a:lnTo>
                <a:lnTo>
                  <a:pt x="3470" y="1304"/>
                </a:lnTo>
                <a:lnTo>
                  <a:pt x="3463" y="1299"/>
                </a:lnTo>
                <a:lnTo>
                  <a:pt x="3453" y="1296"/>
                </a:lnTo>
                <a:lnTo>
                  <a:pt x="3441" y="1299"/>
                </a:lnTo>
                <a:lnTo>
                  <a:pt x="3431" y="1304"/>
                </a:lnTo>
                <a:lnTo>
                  <a:pt x="3421" y="1313"/>
                </a:lnTo>
                <a:lnTo>
                  <a:pt x="3415" y="1324"/>
                </a:lnTo>
                <a:lnTo>
                  <a:pt x="3414" y="1336"/>
                </a:lnTo>
                <a:lnTo>
                  <a:pt x="3417" y="1345"/>
                </a:lnTo>
                <a:lnTo>
                  <a:pt x="3425" y="1350"/>
                </a:lnTo>
                <a:lnTo>
                  <a:pt x="3435" y="1353"/>
                </a:lnTo>
                <a:lnTo>
                  <a:pt x="3447" y="1350"/>
                </a:lnTo>
                <a:lnTo>
                  <a:pt x="3457" y="1345"/>
                </a:lnTo>
                <a:lnTo>
                  <a:pt x="3466" y="1336"/>
                </a:lnTo>
                <a:lnTo>
                  <a:pt x="3473" y="1324"/>
                </a:lnTo>
                <a:close/>
                <a:moveTo>
                  <a:pt x="3367" y="1472"/>
                </a:moveTo>
                <a:lnTo>
                  <a:pt x="3366" y="1483"/>
                </a:lnTo>
                <a:lnTo>
                  <a:pt x="3369" y="1492"/>
                </a:lnTo>
                <a:lnTo>
                  <a:pt x="3377" y="1499"/>
                </a:lnTo>
                <a:lnTo>
                  <a:pt x="3387" y="1501"/>
                </a:lnTo>
                <a:lnTo>
                  <a:pt x="3399" y="1499"/>
                </a:lnTo>
                <a:lnTo>
                  <a:pt x="3410" y="1492"/>
                </a:lnTo>
                <a:lnTo>
                  <a:pt x="3419" y="1483"/>
                </a:lnTo>
                <a:lnTo>
                  <a:pt x="3426" y="1472"/>
                </a:lnTo>
                <a:lnTo>
                  <a:pt x="3427" y="1460"/>
                </a:lnTo>
                <a:lnTo>
                  <a:pt x="3423" y="1451"/>
                </a:lnTo>
                <a:lnTo>
                  <a:pt x="3416" y="1445"/>
                </a:lnTo>
                <a:lnTo>
                  <a:pt x="3406" y="1443"/>
                </a:lnTo>
                <a:lnTo>
                  <a:pt x="3394" y="1445"/>
                </a:lnTo>
                <a:lnTo>
                  <a:pt x="3383" y="1451"/>
                </a:lnTo>
                <a:lnTo>
                  <a:pt x="3373" y="1460"/>
                </a:lnTo>
                <a:lnTo>
                  <a:pt x="3367" y="1472"/>
                </a:lnTo>
                <a:close/>
                <a:moveTo>
                  <a:pt x="3319" y="1620"/>
                </a:moveTo>
                <a:lnTo>
                  <a:pt x="3318" y="1631"/>
                </a:lnTo>
                <a:lnTo>
                  <a:pt x="3321" y="1640"/>
                </a:lnTo>
                <a:lnTo>
                  <a:pt x="3328" y="1647"/>
                </a:lnTo>
                <a:lnTo>
                  <a:pt x="3340" y="1649"/>
                </a:lnTo>
                <a:lnTo>
                  <a:pt x="3352" y="1647"/>
                </a:lnTo>
                <a:lnTo>
                  <a:pt x="3363" y="1640"/>
                </a:lnTo>
                <a:lnTo>
                  <a:pt x="3372" y="1631"/>
                </a:lnTo>
                <a:lnTo>
                  <a:pt x="3379" y="1620"/>
                </a:lnTo>
                <a:lnTo>
                  <a:pt x="3381" y="1607"/>
                </a:lnTo>
                <a:lnTo>
                  <a:pt x="3377" y="1598"/>
                </a:lnTo>
                <a:lnTo>
                  <a:pt x="3369" y="1592"/>
                </a:lnTo>
                <a:lnTo>
                  <a:pt x="3359" y="1589"/>
                </a:lnTo>
                <a:lnTo>
                  <a:pt x="3346" y="1592"/>
                </a:lnTo>
                <a:lnTo>
                  <a:pt x="3335" y="1598"/>
                </a:lnTo>
                <a:lnTo>
                  <a:pt x="3325" y="1607"/>
                </a:lnTo>
                <a:lnTo>
                  <a:pt x="3319" y="1620"/>
                </a:lnTo>
                <a:close/>
                <a:moveTo>
                  <a:pt x="3271" y="1767"/>
                </a:moveTo>
                <a:lnTo>
                  <a:pt x="3269" y="1779"/>
                </a:lnTo>
                <a:lnTo>
                  <a:pt x="3273" y="1788"/>
                </a:lnTo>
                <a:lnTo>
                  <a:pt x="3280" y="1795"/>
                </a:lnTo>
                <a:lnTo>
                  <a:pt x="3292" y="1797"/>
                </a:lnTo>
                <a:lnTo>
                  <a:pt x="3305" y="1795"/>
                </a:lnTo>
                <a:lnTo>
                  <a:pt x="3316" y="1788"/>
                </a:lnTo>
                <a:lnTo>
                  <a:pt x="3326" y="1779"/>
                </a:lnTo>
                <a:lnTo>
                  <a:pt x="3333" y="1767"/>
                </a:lnTo>
                <a:lnTo>
                  <a:pt x="3334" y="1755"/>
                </a:lnTo>
                <a:lnTo>
                  <a:pt x="3331" y="1745"/>
                </a:lnTo>
                <a:lnTo>
                  <a:pt x="3322" y="1738"/>
                </a:lnTo>
                <a:lnTo>
                  <a:pt x="3311" y="1736"/>
                </a:lnTo>
                <a:lnTo>
                  <a:pt x="3299" y="1738"/>
                </a:lnTo>
                <a:lnTo>
                  <a:pt x="3287" y="1745"/>
                </a:lnTo>
                <a:lnTo>
                  <a:pt x="3277" y="1755"/>
                </a:lnTo>
                <a:lnTo>
                  <a:pt x="3271" y="1767"/>
                </a:lnTo>
                <a:close/>
                <a:moveTo>
                  <a:pt x="3223" y="1914"/>
                </a:moveTo>
                <a:lnTo>
                  <a:pt x="3221" y="1926"/>
                </a:lnTo>
                <a:lnTo>
                  <a:pt x="3225" y="1936"/>
                </a:lnTo>
                <a:lnTo>
                  <a:pt x="3232" y="1944"/>
                </a:lnTo>
                <a:lnTo>
                  <a:pt x="3245" y="1946"/>
                </a:lnTo>
                <a:lnTo>
                  <a:pt x="3257" y="1944"/>
                </a:lnTo>
                <a:lnTo>
                  <a:pt x="3269" y="1936"/>
                </a:lnTo>
                <a:lnTo>
                  <a:pt x="3279" y="1926"/>
                </a:lnTo>
                <a:lnTo>
                  <a:pt x="3286" y="1914"/>
                </a:lnTo>
                <a:lnTo>
                  <a:pt x="3288" y="1902"/>
                </a:lnTo>
                <a:lnTo>
                  <a:pt x="3284" y="1893"/>
                </a:lnTo>
                <a:lnTo>
                  <a:pt x="3276" y="1885"/>
                </a:lnTo>
                <a:lnTo>
                  <a:pt x="3264" y="1883"/>
                </a:lnTo>
                <a:lnTo>
                  <a:pt x="3252" y="1885"/>
                </a:lnTo>
                <a:lnTo>
                  <a:pt x="3240" y="1893"/>
                </a:lnTo>
                <a:lnTo>
                  <a:pt x="3229" y="1902"/>
                </a:lnTo>
                <a:lnTo>
                  <a:pt x="3223" y="1914"/>
                </a:lnTo>
                <a:close/>
                <a:moveTo>
                  <a:pt x="3240" y="2062"/>
                </a:moveTo>
                <a:lnTo>
                  <a:pt x="3241" y="2049"/>
                </a:lnTo>
                <a:lnTo>
                  <a:pt x="3238" y="2039"/>
                </a:lnTo>
                <a:lnTo>
                  <a:pt x="3229" y="2033"/>
                </a:lnTo>
                <a:lnTo>
                  <a:pt x="3217" y="2029"/>
                </a:lnTo>
                <a:lnTo>
                  <a:pt x="3204" y="2033"/>
                </a:lnTo>
                <a:lnTo>
                  <a:pt x="3192" y="2039"/>
                </a:lnTo>
                <a:lnTo>
                  <a:pt x="3181" y="2049"/>
                </a:lnTo>
                <a:lnTo>
                  <a:pt x="3174" y="2062"/>
                </a:lnTo>
                <a:lnTo>
                  <a:pt x="3173" y="2074"/>
                </a:lnTo>
                <a:lnTo>
                  <a:pt x="3177" y="2085"/>
                </a:lnTo>
                <a:lnTo>
                  <a:pt x="3184" y="2092"/>
                </a:lnTo>
                <a:lnTo>
                  <a:pt x="3197" y="2094"/>
                </a:lnTo>
                <a:lnTo>
                  <a:pt x="3210" y="2092"/>
                </a:lnTo>
                <a:lnTo>
                  <a:pt x="3222" y="2085"/>
                </a:lnTo>
                <a:lnTo>
                  <a:pt x="3232" y="2074"/>
                </a:lnTo>
                <a:lnTo>
                  <a:pt x="3240" y="2062"/>
                </a:lnTo>
                <a:close/>
                <a:moveTo>
                  <a:pt x="3126" y="2209"/>
                </a:moveTo>
                <a:lnTo>
                  <a:pt x="3125" y="2223"/>
                </a:lnTo>
                <a:lnTo>
                  <a:pt x="3128" y="2233"/>
                </a:lnTo>
                <a:lnTo>
                  <a:pt x="3136" y="2240"/>
                </a:lnTo>
                <a:lnTo>
                  <a:pt x="3149" y="2243"/>
                </a:lnTo>
                <a:lnTo>
                  <a:pt x="3163" y="2240"/>
                </a:lnTo>
                <a:lnTo>
                  <a:pt x="3175" y="2233"/>
                </a:lnTo>
                <a:lnTo>
                  <a:pt x="3187" y="2223"/>
                </a:lnTo>
                <a:lnTo>
                  <a:pt x="3193" y="2209"/>
                </a:lnTo>
                <a:lnTo>
                  <a:pt x="3195" y="2197"/>
                </a:lnTo>
                <a:lnTo>
                  <a:pt x="3191" y="2186"/>
                </a:lnTo>
                <a:lnTo>
                  <a:pt x="3182" y="2179"/>
                </a:lnTo>
                <a:lnTo>
                  <a:pt x="3170" y="2177"/>
                </a:lnTo>
                <a:lnTo>
                  <a:pt x="3157" y="2179"/>
                </a:lnTo>
                <a:lnTo>
                  <a:pt x="3144" y="2186"/>
                </a:lnTo>
                <a:lnTo>
                  <a:pt x="3133" y="2197"/>
                </a:lnTo>
                <a:lnTo>
                  <a:pt x="3126" y="2209"/>
                </a:lnTo>
                <a:close/>
                <a:moveTo>
                  <a:pt x="2866" y="3242"/>
                </a:moveTo>
                <a:lnTo>
                  <a:pt x="2868" y="3227"/>
                </a:lnTo>
                <a:lnTo>
                  <a:pt x="2864" y="3216"/>
                </a:lnTo>
                <a:lnTo>
                  <a:pt x="2853" y="3208"/>
                </a:lnTo>
                <a:lnTo>
                  <a:pt x="2840" y="3205"/>
                </a:lnTo>
                <a:lnTo>
                  <a:pt x="2825" y="3208"/>
                </a:lnTo>
                <a:lnTo>
                  <a:pt x="2810" y="3216"/>
                </a:lnTo>
                <a:lnTo>
                  <a:pt x="2798" y="3227"/>
                </a:lnTo>
                <a:lnTo>
                  <a:pt x="2790" y="3242"/>
                </a:lnTo>
                <a:lnTo>
                  <a:pt x="2789" y="3257"/>
                </a:lnTo>
                <a:lnTo>
                  <a:pt x="2793" y="3269"/>
                </a:lnTo>
                <a:lnTo>
                  <a:pt x="2802" y="3277"/>
                </a:lnTo>
                <a:lnTo>
                  <a:pt x="2816" y="3280"/>
                </a:lnTo>
                <a:lnTo>
                  <a:pt x="2832" y="3277"/>
                </a:lnTo>
                <a:lnTo>
                  <a:pt x="2846" y="3269"/>
                </a:lnTo>
                <a:lnTo>
                  <a:pt x="2858" y="3257"/>
                </a:lnTo>
                <a:lnTo>
                  <a:pt x="2866" y="3242"/>
                </a:lnTo>
                <a:close/>
                <a:moveTo>
                  <a:pt x="2819" y="3390"/>
                </a:moveTo>
                <a:lnTo>
                  <a:pt x="2821" y="3375"/>
                </a:lnTo>
                <a:lnTo>
                  <a:pt x="2817" y="3363"/>
                </a:lnTo>
                <a:lnTo>
                  <a:pt x="2807" y="3355"/>
                </a:lnTo>
                <a:lnTo>
                  <a:pt x="2793" y="3352"/>
                </a:lnTo>
                <a:lnTo>
                  <a:pt x="2777" y="3355"/>
                </a:lnTo>
                <a:lnTo>
                  <a:pt x="2763" y="3363"/>
                </a:lnTo>
                <a:lnTo>
                  <a:pt x="2750" y="3375"/>
                </a:lnTo>
                <a:lnTo>
                  <a:pt x="2743" y="3390"/>
                </a:lnTo>
                <a:lnTo>
                  <a:pt x="2741" y="3405"/>
                </a:lnTo>
                <a:lnTo>
                  <a:pt x="2745" y="3416"/>
                </a:lnTo>
                <a:lnTo>
                  <a:pt x="2754" y="3424"/>
                </a:lnTo>
                <a:lnTo>
                  <a:pt x="2769" y="3427"/>
                </a:lnTo>
                <a:lnTo>
                  <a:pt x="2784" y="3424"/>
                </a:lnTo>
                <a:lnTo>
                  <a:pt x="2799" y="3416"/>
                </a:lnTo>
                <a:lnTo>
                  <a:pt x="2811" y="3405"/>
                </a:lnTo>
                <a:lnTo>
                  <a:pt x="2819" y="3390"/>
                </a:lnTo>
                <a:close/>
                <a:moveTo>
                  <a:pt x="2772" y="3537"/>
                </a:moveTo>
                <a:lnTo>
                  <a:pt x="2774" y="3522"/>
                </a:lnTo>
                <a:lnTo>
                  <a:pt x="2770" y="3510"/>
                </a:lnTo>
                <a:lnTo>
                  <a:pt x="2760" y="3502"/>
                </a:lnTo>
                <a:lnTo>
                  <a:pt x="2745" y="3499"/>
                </a:lnTo>
                <a:lnTo>
                  <a:pt x="2730" y="3502"/>
                </a:lnTo>
                <a:lnTo>
                  <a:pt x="2715" y="3510"/>
                </a:lnTo>
                <a:lnTo>
                  <a:pt x="2702" y="3522"/>
                </a:lnTo>
                <a:lnTo>
                  <a:pt x="2695" y="3537"/>
                </a:lnTo>
                <a:lnTo>
                  <a:pt x="2693" y="3552"/>
                </a:lnTo>
                <a:lnTo>
                  <a:pt x="2697" y="3564"/>
                </a:lnTo>
                <a:lnTo>
                  <a:pt x="2707" y="3572"/>
                </a:lnTo>
                <a:lnTo>
                  <a:pt x="2721" y="3576"/>
                </a:lnTo>
                <a:lnTo>
                  <a:pt x="2737" y="3572"/>
                </a:lnTo>
                <a:lnTo>
                  <a:pt x="2751" y="3564"/>
                </a:lnTo>
                <a:lnTo>
                  <a:pt x="2764" y="3552"/>
                </a:lnTo>
                <a:lnTo>
                  <a:pt x="2772" y="3537"/>
                </a:lnTo>
                <a:close/>
                <a:moveTo>
                  <a:pt x="2725" y="3685"/>
                </a:moveTo>
                <a:lnTo>
                  <a:pt x="2727" y="3670"/>
                </a:lnTo>
                <a:lnTo>
                  <a:pt x="2723" y="3657"/>
                </a:lnTo>
                <a:lnTo>
                  <a:pt x="2713" y="3649"/>
                </a:lnTo>
                <a:lnTo>
                  <a:pt x="2698" y="3646"/>
                </a:lnTo>
                <a:lnTo>
                  <a:pt x="2682" y="3649"/>
                </a:lnTo>
                <a:lnTo>
                  <a:pt x="2668" y="3657"/>
                </a:lnTo>
                <a:lnTo>
                  <a:pt x="2655" y="3670"/>
                </a:lnTo>
                <a:lnTo>
                  <a:pt x="2647" y="3685"/>
                </a:lnTo>
                <a:lnTo>
                  <a:pt x="2645" y="3700"/>
                </a:lnTo>
                <a:lnTo>
                  <a:pt x="2649" y="3712"/>
                </a:lnTo>
                <a:lnTo>
                  <a:pt x="2659" y="3721"/>
                </a:lnTo>
                <a:lnTo>
                  <a:pt x="2674" y="3724"/>
                </a:lnTo>
                <a:lnTo>
                  <a:pt x="2690" y="3721"/>
                </a:lnTo>
                <a:lnTo>
                  <a:pt x="2704" y="3712"/>
                </a:lnTo>
                <a:lnTo>
                  <a:pt x="2717" y="3700"/>
                </a:lnTo>
                <a:lnTo>
                  <a:pt x="2725" y="3685"/>
                </a:lnTo>
                <a:close/>
                <a:moveTo>
                  <a:pt x="2651" y="3793"/>
                </a:moveTo>
                <a:lnTo>
                  <a:pt x="2635" y="3796"/>
                </a:lnTo>
                <a:lnTo>
                  <a:pt x="2620" y="3804"/>
                </a:lnTo>
                <a:lnTo>
                  <a:pt x="2607" y="3817"/>
                </a:lnTo>
                <a:lnTo>
                  <a:pt x="2599" y="3832"/>
                </a:lnTo>
                <a:lnTo>
                  <a:pt x="2597" y="3847"/>
                </a:lnTo>
                <a:lnTo>
                  <a:pt x="2602" y="3860"/>
                </a:lnTo>
                <a:lnTo>
                  <a:pt x="2611" y="3869"/>
                </a:lnTo>
                <a:lnTo>
                  <a:pt x="2626" y="3872"/>
                </a:lnTo>
                <a:lnTo>
                  <a:pt x="2642" y="3869"/>
                </a:lnTo>
                <a:lnTo>
                  <a:pt x="2657" y="3860"/>
                </a:lnTo>
                <a:lnTo>
                  <a:pt x="2670" y="3847"/>
                </a:lnTo>
                <a:lnTo>
                  <a:pt x="2678" y="3832"/>
                </a:lnTo>
                <a:lnTo>
                  <a:pt x="2680" y="3817"/>
                </a:lnTo>
                <a:lnTo>
                  <a:pt x="2676" y="3804"/>
                </a:lnTo>
                <a:lnTo>
                  <a:pt x="2666" y="3796"/>
                </a:lnTo>
                <a:lnTo>
                  <a:pt x="2651" y="3793"/>
                </a:lnTo>
                <a:close/>
                <a:moveTo>
                  <a:pt x="2631" y="3980"/>
                </a:moveTo>
                <a:lnTo>
                  <a:pt x="2633" y="3964"/>
                </a:lnTo>
                <a:lnTo>
                  <a:pt x="2629" y="3952"/>
                </a:lnTo>
                <a:lnTo>
                  <a:pt x="2619" y="3943"/>
                </a:lnTo>
                <a:lnTo>
                  <a:pt x="2604" y="3940"/>
                </a:lnTo>
                <a:lnTo>
                  <a:pt x="2588" y="3943"/>
                </a:lnTo>
                <a:lnTo>
                  <a:pt x="2573" y="3952"/>
                </a:lnTo>
                <a:lnTo>
                  <a:pt x="2559" y="3964"/>
                </a:lnTo>
                <a:lnTo>
                  <a:pt x="2551" y="3980"/>
                </a:lnTo>
                <a:lnTo>
                  <a:pt x="2550" y="3996"/>
                </a:lnTo>
                <a:lnTo>
                  <a:pt x="2554" y="4008"/>
                </a:lnTo>
                <a:lnTo>
                  <a:pt x="2564" y="4016"/>
                </a:lnTo>
                <a:lnTo>
                  <a:pt x="2579" y="4019"/>
                </a:lnTo>
                <a:lnTo>
                  <a:pt x="2595" y="4016"/>
                </a:lnTo>
                <a:lnTo>
                  <a:pt x="2610" y="4008"/>
                </a:lnTo>
                <a:lnTo>
                  <a:pt x="2623" y="3996"/>
                </a:lnTo>
                <a:lnTo>
                  <a:pt x="2631" y="3980"/>
                </a:lnTo>
                <a:close/>
                <a:moveTo>
                  <a:pt x="2584" y="4127"/>
                </a:moveTo>
                <a:lnTo>
                  <a:pt x="2585" y="4112"/>
                </a:lnTo>
                <a:lnTo>
                  <a:pt x="2581" y="4099"/>
                </a:lnTo>
                <a:lnTo>
                  <a:pt x="2571" y="4091"/>
                </a:lnTo>
                <a:lnTo>
                  <a:pt x="2556" y="4088"/>
                </a:lnTo>
                <a:lnTo>
                  <a:pt x="2540" y="4091"/>
                </a:lnTo>
                <a:lnTo>
                  <a:pt x="2525" y="4099"/>
                </a:lnTo>
                <a:lnTo>
                  <a:pt x="2512" y="4112"/>
                </a:lnTo>
                <a:lnTo>
                  <a:pt x="2504" y="4127"/>
                </a:lnTo>
                <a:lnTo>
                  <a:pt x="2502" y="4143"/>
                </a:lnTo>
                <a:lnTo>
                  <a:pt x="2507" y="4155"/>
                </a:lnTo>
                <a:lnTo>
                  <a:pt x="2516" y="4164"/>
                </a:lnTo>
                <a:lnTo>
                  <a:pt x="2531" y="4167"/>
                </a:lnTo>
                <a:lnTo>
                  <a:pt x="2547" y="4164"/>
                </a:lnTo>
                <a:lnTo>
                  <a:pt x="2563" y="4155"/>
                </a:lnTo>
                <a:lnTo>
                  <a:pt x="2576" y="4143"/>
                </a:lnTo>
                <a:lnTo>
                  <a:pt x="2584" y="4127"/>
                </a:lnTo>
                <a:close/>
                <a:moveTo>
                  <a:pt x="2509" y="4235"/>
                </a:moveTo>
                <a:lnTo>
                  <a:pt x="2493" y="4238"/>
                </a:lnTo>
                <a:lnTo>
                  <a:pt x="2478" y="4247"/>
                </a:lnTo>
                <a:lnTo>
                  <a:pt x="2464" y="4259"/>
                </a:lnTo>
                <a:lnTo>
                  <a:pt x="2456" y="4275"/>
                </a:lnTo>
                <a:lnTo>
                  <a:pt x="2454" y="4291"/>
                </a:lnTo>
                <a:lnTo>
                  <a:pt x="2459" y="4303"/>
                </a:lnTo>
                <a:lnTo>
                  <a:pt x="2469" y="4311"/>
                </a:lnTo>
                <a:lnTo>
                  <a:pt x="2484" y="4315"/>
                </a:lnTo>
                <a:lnTo>
                  <a:pt x="2500" y="4311"/>
                </a:lnTo>
                <a:lnTo>
                  <a:pt x="2515" y="4303"/>
                </a:lnTo>
                <a:lnTo>
                  <a:pt x="2529" y="4291"/>
                </a:lnTo>
                <a:lnTo>
                  <a:pt x="2537" y="4275"/>
                </a:lnTo>
                <a:lnTo>
                  <a:pt x="2539" y="4259"/>
                </a:lnTo>
                <a:lnTo>
                  <a:pt x="2534" y="4247"/>
                </a:lnTo>
                <a:lnTo>
                  <a:pt x="2524" y="4238"/>
                </a:lnTo>
                <a:lnTo>
                  <a:pt x="2509" y="4235"/>
                </a:lnTo>
                <a:close/>
                <a:moveTo>
                  <a:pt x="2489" y="4423"/>
                </a:moveTo>
                <a:lnTo>
                  <a:pt x="2491" y="4406"/>
                </a:lnTo>
                <a:lnTo>
                  <a:pt x="2487" y="4394"/>
                </a:lnTo>
                <a:lnTo>
                  <a:pt x="2477" y="4385"/>
                </a:lnTo>
                <a:lnTo>
                  <a:pt x="2462" y="4382"/>
                </a:lnTo>
                <a:lnTo>
                  <a:pt x="2445" y="4385"/>
                </a:lnTo>
                <a:lnTo>
                  <a:pt x="2430" y="4394"/>
                </a:lnTo>
                <a:lnTo>
                  <a:pt x="2417" y="4406"/>
                </a:lnTo>
                <a:lnTo>
                  <a:pt x="2409" y="4423"/>
                </a:lnTo>
                <a:lnTo>
                  <a:pt x="2407" y="4438"/>
                </a:lnTo>
                <a:lnTo>
                  <a:pt x="2411" y="4450"/>
                </a:lnTo>
                <a:lnTo>
                  <a:pt x="2421" y="4459"/>
                </a:lnTo>
                <a:lnTo>
                  <a:pt x="2437" y="4463"/>
                </a:lnTo>
                <a:lnTo>
                  <a:pt x="2453" y="4459"/>
                </a:lnTo>
                <a:lnTo>
                  <a:pt x="2468" y="4450"/>
                </a:lnTo>
                <a:lnTo>
                  <a:pt x="2481" y="4438"/>
                </a:lnTo>
                <a:lnTo>
                  <a:pt x="2489" y="4423"/>
                </a:lnTo>
                <a:close/>
                <a:moveTo>
                  <a:pt x="2442" y="4570"/>
                </a:moveTo>
                <a:lnTo>
                  <a:pt x="2444" y="4555"/>
                </a:lnTo>
                <a:lnTo>
                  <a:pt x="2439" y="4541"/>
                </a:lnTo>
                <a:lnTo>
                  <a:pt x="2430" y="4533"/>
                </a:lnTo>
                <a:lnTo>
                  <a:pt x="2414" y="4530"/>
                </a:lnTo>
                <a:lnTo>
                  <a:pt x="2398" y="4533"/>
                </a:lnTo>
                <a:lnTo>
                  <a:pt x="2383" y="4541"/>
                </a:lnTo>
                <a:lnTo>
                  <a:pt x="2370" y="4555"/>
                </a:lnTo>
                <a:lnTo>
                  <a:pt x="2362" y="4570"/>
                </a:lnTo>
                <a:lnTo>
                  <a:pt x="2360" y="4585"/>
                </a:lnTo>
                <a:lnTo>
                  <a:pt x="2364" y="4598"/>
                </a:lnTo>
                <a:lnTo>
                  <a:pt x="2374" y="4607"/>
                </a:lnTo>
                <a:lnTo>
                  <a:pt x="2389" y="4610"/>
                </a:lnTo>
                <a:lnTo>
                  <a:pt x="2405" y="4607"/>
                </a:lnTo>
                <a:lnTo>
                  <a:pt x="2421" y="4598"/>
                </a:lnTo>
                <a:lnTo>
                  <a:pt x="2434" y="4585"/>
                </a:lnTo>
                <a:lnTo>
                  <a:pt x="2442" y="4570"/>
                </a:lnTo>
                <a:close/>
                <a:moveTo>
                  <a:pt x="2395" y="4717"/>
                </a:moveTo>
                <a:lnTo>
                  <a:pt x="2396" y="4702"/>
                </a:lnTo>
                <a:lnTo>
                  <a:pt x="2392" y="4689"/>
                </a:lnTo>
                <a:lnTo>
                  <a:pt x="2382" y="4680"/>
                </a:lnTo>
                <a:lnTo>
                  <a:pt x="2367" y="4677"/>
                </a:lnTo>
                <a:lnTo>
                  <a:pt x="2351" y="4680"/>
                </a:lnTo>
                <a:lnTo>
                  <a:pt x="2336" y="4689"/>
                </a:lnTo>
                <a:lnTo>
                  <a:pt x="2322" y="4702"/>
                </a:lnTo>
                <a:lnTo>
                  <a:pt x="2314" y="4717"/>
                </a:lnTo>
                <a:lnTo>
                  <a:pt x="2312" y="4733"/>
                </a:lnTo>
                <a:lnTo>
                  <a:pt x="2317" y="4746"/>
                </a:lnTo>
                <a:lnTo>
                  <a:pt x="2327" y="4755"/>
                </a:lnTo>
                <a:lnTo>
                  <a:pt x="2342" y="4758"/>
                </a:lnTo>
                <a:lnTo>
                  <a:pt x="2358" y="4755"/>
                </a:lnTo>
                <a:lnTo>
                  <a:pt x="2373" y="4746"/>
                </a:lnTo>
                <a:lnTo>
                  <a:pt x="2387" y="4733"/>
                </a:lnTo>
                <a:lnTo>
                  <a:pt x="2395" y="4717"/>
                </a:lnTo>
                <a:close/>
                <a:moveTo>
                  <a:pt x="2347" y="4865"/>
                </a:moveTo>
                <a:lnTo>
                  <a:pt x="2349" y="4849"/>
                </a:lnTo>
                <a:lnTo>
                  <a:pt x="2345" y="4837"/>
                </a:lnTo>
                <a:lnTo>
                  <a:pt x="2335" y="4828"/>
                </a:lnTo>
                <a:lnTo>
                  <a:pt x="2320" y="4824"/>
                </a:lnTo>
                <a:lnTo>
                  <a:pt x="2303" y="4828"/>
                </a:lnTo>
                <a:lnTo>
                  <a:pt x="2288" y="4837"/>
                </a:lnTo>
                <a:lnTo>
                  <a:pt x="2275" y="4849"/>
                </a:lnTo>
                <a:lnTo>
                  <a:pt x="2267" y="4865"/>
                </a:lnTo>
                <a:lnTo>
                  <a:pt x="2265" y="4880"/>
                </a:lnTo>
                <a:lnTo>
                  <a:pt x="2269" y="4893"/>
                </a:lnTo>
                <a:lnTo>
                  <a:pt x="2279" y="4902"/>
                </a:lnTo>
                <a:lnTo>
                  <a:pt x="2294" y="4905"/>
                </a:lnTo>
                <a:lnTo>
                  <a:pt x="2311" y="4902"/>
                </a:lnTo>
                <a:lnTo>
                  <a:pt x="2326" y="4893"/>
                </a:lnTo>
                <a:lnTo>
                  <a:pt x="2339" y="4880"/>
                </a:lnTo>
                <a:lnTo>
                  <a:pt x="2347" y="4865"/>
                </a:lnTo>
                <a:close/>
                <a:moveTo>
                  <a:pt x="2300" y="5012"/>
                </a:moveTo>
                <a:lnTo>
                  <a:pt x="2302" y="4997"/>
                </a:lnTo>
                <a:lnTo>
                  <a:pt x="2297" y="4984"/>
                </a:lnTo>
                <a:lnTo>
                  <a:pt x="2288" y="4976"/>
                </a:lnTo>
                <a:lnTo>
                  <a:pt x="2272" y="4972"/>
                </a:lnTo>
                <a:lnTo>
                  <a:pt x="2256" y="4976"/>
                </a:lnTo>
                <a:lnTo>
                  <a:pt x="2241" y="4984"/>
                </a:lnTo>
                <a:lnTo>
                  <a:pt x="2227" y="4997"/>
                </a:lnTo>
                <a:lnTo>
                  <a:pt x="2219" y="5012"/>
                </a:lnTo>
                <a:lnTo>
                  <a:pt x="2218" y="5028"/>
                </a:lnTo>
                <a:lnTo>
                  <a:pt x="2222" y="5041"/>
                </a:lnTo>
                <a:lnTo>
                  <a:pt x="2232" y="5049"/>
                </a:lnTo>
                <a:lnTo>
                  <a:pt x="2247" y="5052"/>
                </a:lnTo>
                <a:lnTo>
                  <a:pt x="2263" y="5049"/>
                </a:lnTo>
                <a:lnTo>
                  <a:pt x="2278" y="5041"/>
                </a:lnTo>
                <a:lnTo>
                  <a:pt x="2292" y="5028"/>
                </a:lnTo>
                <a:lnTo>
                  <a:pt x="2300" y="5012"/>
                </a:lnTo>
                <a:close/>
                <a:moveTo>
                  <a:pt x="2253" y="5159"/>
                </a:moveTo>
                <a:lnTo>
                  <a:pt x="2254" y="5144"/>
                </a:lnTo>
                <a:lnTo>
                  <a:pt x="2250" y="5132"/>
                </a:lnTo>
                <a:lnTo>
                  <a:pt x="2240" y="5123"/>
                </a:lnTo>
                <a:lnTo>
                  <a:pt x="2225" y="5120"/>
                </a:lnTo>
                <a:lnTo>
                  <a:pt x="2209" y="5123"/>
                </a:lnTo>
                <a:lnTo>
                  <a:pt x="2193" y="5132"/>
                </a:lnTo>
                <a:lnTo>
                  <a:pt x="2180" y="5144"/>
                </a:lnTo>
                <a:lnTo>
                  <a:pt x="2172" y="5159"/>
                </a:lnTo>
                <a:lnTo>
                  <a:pt x="2170" y="5176"/>
                </a:lnTo>
                <a:lnTo>
                  <a:pt x="2175" y="5188"/>
                </a:lnTo>
                <a:lnTo>
                  <a:pt x="2184" y="5197"/>
                </a:lnTo>
                <a:lnTo>
                  <a:pt x="2200" y="5200"/>
                </a:lnTo>
                <a:lnTo>
                  <a:pt x="2216" y="5197"/>
                </a:lnTo>
                <a:lnTo>
                  <a:pt x="2231" y="5188"/>
                </a:lnTo>
                <a:lnTo>
                  <a:pt x="2245" y="5176"/>
                </a:lnTo>
                <a:lnTo>
                  <a:pt x="2253" y="5159"/>
                </a:lnTo>
                <a:close/>
                <a:moveTo>
                  <a:pt x="2205" y="5308"/>
                </a:moveTo>
                <a:lnTo>
                  <a:pt x="2207" y="5292"/>
                </a:lnTo>
                <a:lnTo>
                  <a:pt x="2202" y="5279"/>
                </a:lnTo>
                <a:lnTo>
                  <a:pt x="2193" y="5271"/>
                </a:lnTo>
                <a:lnTo>
                  <a:pt x="2177" y="5268"/>
                </a:lnTo>
                <a:lnTo>
                  <a:pt x="2161" y="5271"/>
                </a:lnTo>
                <a:lnTo>
                  <a:pt x="2146" y="5279"/>
                </a:lnTo>
                <a:lnTo>
                  <a:pt x="2133" y="5292"/>
                </a:lnTo>
                <a:lnTo>
                  <a:pt x="2125" y="5308"/>
                </a:lnTo>
                <a:lnTo>
                  <a:pt x="2123" y="5323"/>
                </a:lnTo>
                <a:lnTo>
                  <a:pt x="2128" y="5335"/>
                </a:lnTo>
                <a:lnTo>
                  <a:pt x="2137" y="5344"/>
                </a:lnTo>
                <a:lnTo>
                  <a:pt x="2152" y="5347"/>
                </a:lnTo>
                <a:lnTo>
                  <a:pt x="2169" y="5344"/>
                </a:lnTo>
                <a:lnTo>
                  <a:pt x="2184" y="5335"/>
                </a:lnTo>
                <a:lnTo>
                  <a:pt x="2197" y="5323"/>
                </a:lnTo>
                <a:lnTo>
                  <a:pt x="2205" y="5308"/>
                </a:lnTo>
                <a:close/>
                <a:moveTo>
                  <a:pt x="2157" y="5455"/>
                </a:moveTo>
                <a:lnTo>
                  <a:pt x="2159" y="5439"/>
                </a:lnTo>
                <a:lnTo>
                  <a:pt x="2155" y="5427"/>
                </a:lnTo>
                <a:lnTo>
                  <a:pt x="2145" y="5418"/>
                </a:lnTo>
                <a:lnTo>
                  <a:pt x="2130" y="5415"/>
                </a:lnTo>
                <a:lnTo>
                  <a:pt x="2114" y="5418"/>
                </a:lnTo>
                <a:lnTo>
                  <a:pt x="2099" y="5427"/>
                </a:lnTo>
                <a:lnTo>
                  <a:pt x="2086" y="5439"/>
                </a:lnTo>
                <a:lnTo>
                  <a:pt x="2078" y="5455"/>
                </a:lnTo>
                <a:lnTo>
                  <a:pt x="2076" y="5470"/>
                </a:lnTo>
                <a:lnTo>
                  <a:pt x="2080" y="5483"/>
                </a:lnTo>
                <a:lnTo>
                  <a:pt x="2090" y="5492"/>
                </a:lnTo>
                <a:lnTo>
                  <a:pt x="2105" y="5495"/>
                </a:lnTo>
                <a:lnTo>
                  <a:pt x="2121" y="5492"/>
                </a:lnTo>
                <a:lnTo>
                  <a:pt x="2136" y="5483"/>
                </a:lnTo>
                <a:lnTo>
                  <a:pt x="2149" y="5470"/>
                </a:lnTo>
                <a:lnTo>
                  <a:pt x="2157" y="5455"/>
                </a:lnTo>
                <a:close/>
                <a:moveTo>
                  <a:pt x="2110" y="5603"/>
                </a:moveTo>
                <a:lnTo>
                  <a:pt x="2111" y="5588"/>
                </a:lnTo>
                <a:lnTo>
                  <a:pt x="2107" y="5574"/>
                </a:lnTo>
                <a:lnTo>
                  <a:pt x="2097" y="5566"/>
                </a:lnTo>
                <a:lnTo>
                  <a:pt x="2083" y="5563"/>
                </a:lnTo>
                <a:lnTo>
                  <a:pt x="2067" y="5566"/>
                </a:lnTo>
                <a:lnTo>
                  <a:pt x="2052" y="5574"/>
                </a:lnTo>
                <a:lnTo>
                  <a:pt x="2039" y="5588"/>
                </a:lnTo>
                <a:lnTo>
                  <a:pt x="2031" y="5603"/>
                </a:lnTo>
                <a:lnTo>
                  <a:pt x="2029" y="5618"/>
                </a:lnTo>
                <a:lnTo>
                  <a:pt x="2033" y="5631"/>
                </a:lnTo>
                <a:lnTo>
                  <a:pt x="2043" y="5639"/>
                </a:lnTo>
                <a:lnTo>
                  <a:pt x="2058" y="5642"/>
                </a:lnTo>
                <a:lnTo>
                  <a:pt x="2074" y="5639"/>
                </a:lnTo>
                <a:lnTo>
                  <a:pt x="2089" y="5631"/>
                </a:lnTo>
                <a:lnTo>
                  <a:pt x="2102" y="5618"/>
                </a:lnTo>
                <a:lnTo>
                  <a:pt x="2110" y="5603"/>
                </a:lnTo>
                <a:close/>
                <a:moveTo>
                  <a:pt x="2062" y="5750"/>
                </a:moveTo>
                <a:lnTo>
                  <a:pt x="2064" y="5735"/>
                </a:lnTo>
                <a:lnTo>
                  <a:pt x="2059" y="5723"/>
                </a:lnTo>
                <a:lnTo>
                  <a:pt x="2050" y="5714"/>
                </a:lnTo>
                <a:lnTo>
                  <a:pt x="2035" y="5711"/>
                </a:lnTo>
                <a:lnTo>
                  <a:pt x="2019" y="5714"/>
                </a:lnTo>
                <a:lnTo>
                  <a:pt x="2005" y="5723"/>
                </a:lnTo>
                <a:lnTo>
                  <a:pt x="1992" y="5735"/>
                </a:lnTo>
                <a:lnTo>
                  <a:pt x="1984" y="5750"/>
                </a:lnTo>
                <a:lnTo>
                  <a:pt x="1982" y="5765"/>
                </a:lnTo>
                <a:lnTo>
                  <a:pt x="1986" y="5778"/>
                </a:lnTo>
                <a:lnTo>
                  <a:pt x="1996" y="5786"/>
                </a:lnTo>
                <a:lnTo>
                  <a:pt x="2011" y="5789"/>
                </a:lnTo>
                <a:lnTo>
                  <a:pt x="2026" y="5786"/>
                </a:lnTo>
                <a:lnTo>
                  <a:pt x="2041" y="5778"/>
                </a:lnTo>
                <a:lnTo>
                  <a:pt x="2054" y="5765"/>
                </a:lnTo>
                <a:lnTo>
                  <a:pt x="2062" y="5750"/>
                </a:lnTo>
                <a:close/>
                <a:moveTo>
                  <a:pt x="2014" y="5897"/>
                </a:moveTo>
                <a:lnTo>
                  <a:pt x="2016" y="5883"/>
                </a:lnTo>
                <a:lnTo>
                  <a:pt x="2012" y="5871"/>
                </a:lnTo>
                <a:lnTo>
                  <a:pt x="2002" y="5863"/>
                </a:lnTo>
                <a:lnTo>
                  <a:pt x="1988" y="5859"/>
                </a:lnTo>
                <a:lnTo>
                  <a:pt x="1972" y="5863"/>
                </a:lnTo>
                <a:lnTo>
                  <a:pt x="1957" y="5871"/>
                </a:lnTo>
                <a:lnTo>
                  <a:pt x="1944" y="5883"/>
                </a:lnTo>
                <a:lnTo>
                  <a:pt x="1937" y="5897"/>
                </a:lnTo>
                <a:lnTo>
                  <a:pt x="1935" y="5913"/>
                </a:lnTo>
                <a:lnTo>
                  <a:pt x="1939" y="5925"/>
                </a:lnTo>
                <a:lnTo>
                  <a:pt x="1949" y="5933"/>
                </a:lnTo>
                <a:lnTo>
                  <a:pt x="1963" y="5936"/>
                </a:lnTo>
                <a:lnTo>
                  <a:pt x="1979" y="5933"/>
                </a:lnTo>
                <a:lnTo>
                  <a:pt x="1993" y="5925"/>
                </a:lnTo>
                <a:lnTo>
                  <a:pt x="2006" y="5913"/>
                </a:lnTo>
                <a:lnTo>
                  <a:pt x="2014" y="5897"/>
                </a:lnTo>
                <a:close/>
                <a:moveTo>
                  <a:pt x="1966" y="6045"/>
                </a:moveTo>
                <a:lnTo>
                  <a:pt x="1968" y="6030"/>
                </a:lnTo>
                <a:lnTo>
                  <a:pt x="1964" y="6018"/>
                </a:lnTo>
                <a:lnTo>
                  <a:pt x="1955" y="6010"/>
                </a:lnTo>
                <a:lnTo>
                  <a:pt x="1940" y="6007"/>
                </a:lnTo>
                <a:lnTo>
                  <a:pt x="1925" y="6010"/>
                </a:lnTo>
                <a:lnTo>
                  <a:pt x="1910" y="6018"/>
                </a:lnTo>
                <a:lnTo>
                  <a:pt x="1897" y="6030"/>
                </a:lnTo>
                <a:lnTo>
                  <a:pt x="1890" y="6045"/>
                </a:lnTo>
                <a:lnTo>
                  <a:pt x="1888" y="6060"/>
                </a:lnTo>
                <a:lnTo>
                  <a:pt x="1892" y="6072"/>
                </a:lnTo>
                <a:lnTo>
                  <a:pt x="1902" y="6080"/>
                </a:lnTo>
                <a:lnTo>
                  <a:pt x="1916" y="6083"/>
                </a:lnTo>
                <a:lnTo>
                  <a:pt x="1932" y="6080"/>
                </a:lnTo>
                <a:lnTo>
                  <a:pt x="1946" y="6072"/>
                </a:lnTo>
                <a:lnTo>
                  <a:pt x="1959" y="6060"/>
                </a:lnTo>
                <a:lnTo>
                  <a:pt x="1966" y="6045"/>
                </a:lnTo>
                <a:close/>
                <a:moveTo>
                  <a:pt x="1893" y="6155"/>
                </a:moveTo>
                <a:lnTo>
                  <a:pt x="1877" y="6158"/>
                </a:lnTo>
                <a:lnTo>
                  <a:pt x="1863" y="6166"/>
                </a:lnTo>
                <a:lnTo>
                  <a:pt x="1850" y="6178"/>
                </a:lnTo>
                <a:lnTo>
                  <a:pt x="1843" y="6193"/>
                </a:lnTo>
                <a:lnTo>
                  <a:pt x="1841" y="6207"/>
                </a:lnTo>
                <a:lnTo>
                  <a:pt x="1845" y="6219"/>
                </a:lnTo>
                <a:lnTo>
                  <a:pt x="1854" y="6227"/>
                </a:lnTo>
                <a:lnTo>
                  <a:pt x="1869" y="6230"/>
                </a:lnTo>
                <a:lnTo>
                  <a:pt x="1884" y="6227"/>
                </a:lnTo>
                <a:lnTo>
                  <a:pt x="1898" y="6219"/>
                </a:lnTo>
                <a:lnTo>
                  <a:pt x="1911" y="6207"/>
                </a:lnTo>
                <a:lnTo>
                  <a:pt x="1919" y="6193"/>
                </a:lnTo>
                <a:lnTo>
                  <a:pt x="1920" y="6178"/>
                </a:lnTo>
                <a:lnTo>
                  <a:pt x="1916" y="6166"/>
                </a:lnTo>
                <a:lnTo>
                  <a:pt x="1907" y="6158"/>
                </a:lnTo>
                <a:lnTo>
                  <a:pt x="1893" y="6155"/>
                </a:lnTo>
                <a:close/>
                <a:moveTo>
                  <a:pt x="1871" y="6340"/>
                </a:moveTo>
                <a:lnTo>
                  <a:pt x="1872" y="6325"/>
                </a:lnTo>
                <a:lnTo>
                  <a:pt x="1868" y="6314"/>
                </a:lnTo>
                <a:lnTo>
                  <a:pt x="1859" y="6306"/>
                </a:lnTo>
                <a:lnTo>
                  <a:pt x="1845" y="6303"/>
                </a:lnTo>
                <a:lnTo>
                  <a:pt x="1830" y="6306"/>
                </a:lnTo>
                <a:lnTo>
                  <a:pt x="1816" y="6314"/>
                </a:lnTo>
                <a:lnTo>
                  <a:pt x="1803" y="6325"/>
                </a:lnTo>
                <a:lnTo>
                  <a:pt x="1796" y="6340"/>
                </a:lnTo>
                <a:lnTo>
                  <a:pt x="1794" y="6355"/>
                </a:lnTo>
                <a:lnTo>
                  <a:pt x="1798" y="6366"/>
                </a:lnTo>
                <a:lnTo>
                  <a:pt x="1807" y="6374"/>
                </a:lnTo>
                <a:lnTo>
                  <a:pt x="1822" y="6378"/>
                </a:lnTo>
                <a:lnTo>
                  <a:pt x="1837" y="6374"/>
                </a:lnTo>
                <a:lnTo>
                  <a:pt x="1851" y="6366"/>
                </a:lnTo>
                <a:lnTo>
                  <a:pt x="1863" y="6355"/>
                </a:lnTo>
                <a:lnTo>
                  <a:pt x="1871" y="6340"/>
                </a:lnTo>
                <a:close/>
                <a:moveTo>
                  <a:pt x="1823" y="6488"/>
                </a:moveTo>
                <a:lnTo>
                  <a:pt x="1824" y="6474"/>
                </a:lnTo>
                <a:lnTo>
                  <a:pt x="1820" y="6462"/>
                </a:lnTo>
                <a:lnTo>
                  <a:pt x="1811" y="6454"/>
                </a:lnTo>
                <a:lnTo>
                  <a:pt x="1797" y="6451"/>
                </a:lnTo>
                <a:lnTo>
                  <a:pt x="1783" y="6454"/>
                </a:lnTo>
                <a:lnTo>
                  <a:pt x="1769" y="6462"/>
                </a:lnTo>
                <a:lnTo>
                  <a:pt x="1757" y="6474"/>
                </a:lnTo>
                <a:lnTo>
                  <a:pt x="1749" y="6488"/>
                </a:lnTo>
                <a:lnTo>
                  <a:pt x="1748" y="6502"/>
                </a:lnTo>
                <a:lnTo>
                  <a:pt x="1752" y="6513"/>
                </a:lnTo>
                <a:lnTo>
                  <a:pt x="1762" y="6522"/>
                </a:lnTo>
                <a:lnTo>
                  <a:pt x="1774" y="6524"/>
                </a:lnTo>
                <a:lnTo>
                  <a:pt x="1789" y="6522"/>
                </a:lnTo>
                <a:lnTo>
                  <a:pt x="1803" y="6513"/>
                </a:lnTo>
                <a:lnTo>
                  <a:pt x="1815" y="6502"/>
                </a:lnTo>
                <a:lnTo>
                  <a:pt x="1823" y="6488"/>
                </a:lnTo>
                <a:close/>
                <a:moveTo>
                  <a:pt x="1775" y="6635"/>
                </a:moveTo>
                <a:lnTo>
                  <a:pt x="1776" y="6621"/>
                </a:lnTo>
                <a:lnTo>
                  <a:pt x="1772" y="6609"/>
                </a:lnTo>
                <a:lnTo>
                  <a:pt x="1764" y="6602"/>
                </a:lnTo>
                <a:lnTo>
                  <a:pt x="1750" y="6599"/>
                </a:lnTo>
                <a:lnTo>
                  <a:pt x="1735" y="6602"/>
                </a:lnTo>
                <a:lnTo>
                  <a:pt x="1722" y="6609"/>
                </a:lnTo>
                <a:lnTo>
                  <a:pt x="1710" y="6621"/>
                </a:lnTo>
                <a:lnTo>
                  <a:pt x="1702" y="6635"/>
                </a:lnTo>
                <a:lnTo>
                  <a:pt x="1701" y="6649"/>
                </a:lnTo>
                <a:lnTo>
                  <a:pt x="1705" y="6661"/>
                </a:lnTo>
                <a:lnTo>
                  <a:pt x="1714" y="6669"/>
                </a:lnTo>
                <a:lnTo>
                  <a:pt x="1727" y="6671"/>
                </a:lnTo>
                <a:lnTo>
                  <a:pt x="1742" y="6669"/>
                </a:lnTo>
                <a:lnTo>
                  <a:pt x="1755" y="6661"/>
                </a:lnTo>
                <a:lnTo>
                  <a:pt x="1768" y="6649"/>
                </a:lnTo>
                <a:lnTo>
                  <a:pt x="1775" y="6635"/>
                </a:lnTo>
                <a:close/>
                <a:moveTo>
                  <a:pt x="1727" y="6782"/>
                </a:moveTo>
                <a:lnTo>
                  <a:pt x="1728" y="6769"/>
                </a:lnTo>
                <a:lnTo>
                  <a:pt x="1724" y="6758"/>
                </a:lnTo>
                <a:lnTo>
                  <a:pt x="1716" y="6751"/>
                </a:lnTo>
                <a:lnTo>
                  <a:pt x="1702" y="6747"/>
                </a:lnTo>
                <a:lnTo>
                  <a:pt x="1688" y="6751"/>
                </a:lnTo>
                <a:lnTo>
                  <a:pt x="1675" y="6758"/>
                </a:lnTo>
                <a:lnTo>
                  <a:pt x="1663" y="6769"/>
                </a:lnTo>
                <a:lnTo>
                  <a:pt x="1656" y="6782"/>
                </a:lnTo>
                <a:lnTo>
                  <a:pt x="1654" y="6797"/>
                </a:lnTo>
                <a:lnTo>
                  <a:pt x="1658" y="6808"/>
                </a:lnTo>
                <a:lnTo>
                  <a:pt x="1668" y="6815"/>
                </a:lnTo>
                <a:lnTo>
                  <a:pt x="1680" y="6818"/>
                </a:lnTo>
                <a:lnTo>
                  <a:pt x="1694" y="6815"/>
                </a:lnTo>
                <a:lnTo>
                  <a:pt x="1708" y="6808"/>
                </a:lnTo>
                <a:lnTo>
                  <a:pt x="1720" y="6797"/>
                </a:lnTo>
                <a:lnTo>
                  <a:pt x="1727" y="6782"/>
                </a:lnTo>
                <a:close/>
                <a:moveTo>
                  <a:pt x="1678" y="6930"/>
                </a:moveTo>
                <a:lnTo>
                  <a:pt x="1680" y="6917"/>
                </a:lnTo>
                <a:lnTo>
                  <a:pt x="1676" y="6906"/>
                </a:lnTo>
                <a:lnTo>
                  <a:pt x="1668" y="6899"/>
                </a:lnTo>
                <a:lnTo>
                  <a:pt x="1655" y="6896"/>
                </a:lnTo>
                <a:lnTo>
                  <a:pt x="1641" y="6899"/>
                </a:lnTo>
                <a:lnTo>
                  <a:pt x="1628" y="6906"/>
                </a:lnTo>
                <a:lnTo>
                  <a:pt x="1616" y="6917"/>
                </a:lnTo>
                <a:lnTo>
                  <a:pt x="1609" y="6930"/>
                </a:lnTo>
                <a:lnTo>
                  <a:pt x="1608" y="6944"/>
                </a:lnTo>
                <a:lnTo>
                  <a:pt x="1611" y="6955"/>
                </a:lnTo>
                <a:lnTo>
                  <a:pt x="1621" y="6962"/>
                </a:lnTo>
                <a:lnTo>
                  <a:pt x="1633" y="6964"/>
                </a:lnTo>
                <a:lnTo>
                  <a:pt x="1647" y="6962"/>
                </a:lnTo>
                <a:lnTo>
                  <a:pt x="1660" y="6955"/>
                </a:lnTo>
                <a:lnTo>
                  <a:pt x="1672" y="6944"/>
                </a:lnTo>
                <a:lnTo>
                  <a:pt x="1678" y="6930"/>
                </a:lnTo>
                <a:close/>
                <a:moveTo>
                  <a:pt x="1631" y="7078"/>
                </a:moveTo>
                <a:lnTo>
                  <a:pt x="1632" y="7064"/>
                </a:lnTo>
                <a:lnTo>
                  <a:pt x="1628" y="7054"/>
                </a:lnTo>
                <a:lnTo>
                  <a:pt x="1620" y="7047"/>
                </a:lnTo>
                <a:lnTo>
                  <a:pt x="1607" y="7044"/>
                </a:lnTo>
                <a:lnTo>
                  <a:pt x="1593" y="7047"/>
                </a:lnTo>
                <a:lnTo>
                  <a:pt x="1581" y="7054"/>
                </a:lnTo>
                <a:lnTo>
                  <a:pt x="1569" y="7064"/>
                </a:lnTo>
                <a:lnTo>
                  <a:pt x="1562" y="7078"/>
                </a:lnTo>
                <a:lnTo>
                  <a:pt x="1561" y="7091"/>
                </a:lnTo>
                <a:lnTo>
                  <a:pt x="1564" y="7102"/>
                </a:lnTo>
                <a:lnTo>
                  <a:pt x="1574" y="7109"/>
                </a:lnTo>
                <a:lnTo>
                  <a:pt x="1586" y="7111"/>
                </a:lnTo>
                <a:lnTo>
                  <a:pt x="1600" y="7109"/>
                </a:lnTo>
                <a:lnTo>
                  <a:pt x="1612" y="7102"/>
                </a:lnTo>
                <a:lnTo>
                  <a:pt x="1624" y="7091"/>
                </a:lnTo>
                <a:lnTo>
                  <a:pt x="1631" y="7078"/>
                </a:lnTo>
                <a:close/>
                <a:moveTo>
                  <a:pt x="1583" y="7226"/>
                </a:moveTo>
                <a:lnTo>
                  <a:pt x="1584" y="7212"/>
                </a:lnTo>
                <a:lnTo>
                  <a:pt x="1580" y="7202"/>
                </a:lnTo>
                <a:lnTo>
                  <a:pt x="1572" y="7195"/>
                </a:lnTo>
                <a:lnTo>
                  <a:pt x="1559" y="7192"/>
                </a:lnTo>
                <a:lnTo>
                  <a:pt x="1546" y="7195"/>
                </a:lnTo>
                <a:lnTo>
                  <a:pt x="1534" y="7202"/>
                </a:lnTo>
                <a:lnTo>
                  <a:pt x="1522" y="7212"/>
                </a:lnTo>
                <a:lnTo>
                  <a:pt x="1516" y="7226"/>
                </a:lnTo>
                <a:lnTo>
                  <a:pt x="1514" y="7238"/>
                </a:lnTo>
                <a:lnTo>
                  <a:pt x="1518" y="7249"/>
                </a:lnTo>
                <a:lnTo>
                  <a:pt x="1527" y="7255"/>
                </a:lnTo>
                <a:lnTo>
                  <a:pt x="1539" y="7258"/>
                </a:lnTo>
                <a:lnTo>
                  <a:pt x="1552" y="7255"/>
                </a:lnTo>
                <a:lnTo>
                  <a:pt x="1565" y="7249"/>
                </a:lnTo>
                <a:lnTo>
                  <a:pt x="1576" y="7238"/>
                </a:lnTo>
                <a:lnTo>
                  <a:pt x="1583" y="7226"/>
                </a:lnTo>
                <a:close/>
                <a:moveTo>
                  <a:pt x="1534" y="7373"/>
                </a:moveTo>
                <a:lnTo>
                  <a:pt x="1536" y="7361"/>
                </a:lnTo>
                <a:lnTo>
                  <a:pt x="1532" y="7350"/>
                </a:lnTo>
                <a:lnTo>
                  <a:pt x="1524" y="7343"/>
                </a:lnTo>
                <a:lnTo>
                  <a:pt x="1512" y="7340"/>
                </a:lnTo>
                <a:lnTo>
                  <a:pt x="1499" y="7343"/>
                </a:lnTo>
                <a:lnTo>
                  <a:pt x="1487" y="7350"/>
                </a:lnTo>
                <a:lnTo>
                  <a:pt x="1477" y="7361"/>
                </a:lnTo>
                <a:lnTo>
                  <a:pt x="1469" y="7373"/>
                </a:lnTo>
                <a:lnTo>
                  <a:pt x="1468" y="7385"/>
                </a:lnTo>
                <a:lnTo>
                  <a:pt x="1471" y="7395"/>
                </a:lnTo>
                <a:lnTo>
                  <a:pt x="1480" y="7402"/>
                </a:lnTo>
                <a:lnTo>
                  <a:pt x="1492" y="7406"/>
                </a:lnTo>
                <a:lnTo>
                  <a:pt x="1505" y="7402"/>
                </a:lnTo>
                <a:lnTo>
                  <a:pt x="1517" y="7395"/>
                </a:lnTo>
                <a:lnTo>
                  <a:pt x="1528" y="7385"/>
                </a:lnTo>
                <a:lnTo>
                  <a:pt x="1534" y="7373"/>
                </a:lnTo>
                <a:close/>
                <a:moveTo>
                  <a:pt x="1486" y="7520"/>
                </a:moveTo>
                <a:lnTo>
                  <a:pt x="1488" y="7508"/>
                </a:lnTo>
                <a:lnTo>
                  <a:pt x="1484" y="7499"/>
                </a:lnTo>
                <a:lnTo>
                  <a:pt x="1475" y="7491"/>
                </a:lnTo>
                <a:lnTo>
                  <a:pt x="1464" y="7488"/>
                </a:lnTo>
                <a:lnTo>
                  <a:pt x="1451" y="7491"/>
                </a:lnTo>
                <a:lnTo>
                  <a:pt x="1440" y="7499"/>
                </a:lnTo>
                <a:lnTo>
                  <a:pt x="1430" y="7508"/>
                </a:lnTo>
                <a:lnTo>
                  <a:pt x="1423" y="7520"/>
                </a:lnTo>
                <a:lnTo>
                  <a:pt x="1421" y="7532"/>
                </a:lnTo>
                <a:lnTo>
                  <a:pt x="1425" y="7542"/>
                </a:lnTo>
                <a:lnTo>
                  <a:pt x="1433" y="7550"/>
                </a:lnTo>
                <a:lnTo>
                  <a:pt x="1444" y="7552"/>
                </a:lnTo>
                <a:lnTo>
                  <a:pt x="1457" y="7550"/>
                </a:lnTo>
                <a:lnTo>
                  <a:pt x="1469" y="7542"/>
                </a:lnTo>
                <a:lnTo>
                  <a:pt x="1480" y="7532"/>
                </a:lnTo>
                <a:lnTo>
                  <a:pt x="1486" y="7520"/>
                </a:lnTo>
                <a:close/>
                <a:moveTo>
                  <a:pt x="1438" y="7668"/>
                </a:moveTo>
                <a:lnTo>
                  <a:pt x="1439" y="7656"/>
                </a:lnTo>
                <a:lnTo>
                  <a:pt x="1436" y="7646"/>
                </a:lnTo>
                <a:lnTo>
                  <a:pt x="1429" y="7640"/>
                </a:lnTo>
                <a:lnTo>
                  <a:pt x="1417" y="7638"/>
                </a:lnTo>
                <a:lnTo>
                  <a:pt x="1404" y="7640"/>
                </a:lnTo>
                <a:lnTo>
                  <a:pt x="1393" y="7646"/>
                </a:lnTo>
                <a:lnTo>
                  <a:pt x="1383" y="7656"/>
                </a:lnTo>
                <a:lnTo>
                  <a:pt x="1376" y="7668"/>
                </a:lnTo>
                <a:lnTo>
                  <a:pt x="1375" y="7679"/>
                </a:lnTo>
                <a:lnTo>
                  <a:pt x="1378" y="7690"/>
                </a:lnTo>
                <a:lnTo>
                  <a:pt x="1386" y="7696"/>
                </a:lnTo>
                <a:lnTo>
                  <a:pt x="1397" y="7699"/>
                </a:lnTo>
                <a:lnTo>
                  <a:pt x="1410" y="7696"/>
                </a:lnTo>
                <a:lnTo>
                  <a:pt x="1421" y="7690"/>
                </a:lnTo>
                <a:lnTo>
                  <a:pt x="1432" y="7679"/>
                </a:lnTo>
                <a:lnTo>
                  <a:pt x="1438" y="7668"/>
                </a:lnTo>
                <a:close/>
                <a:moveTo>
                  <a:pt x="1369" y="7786"/>
                </a:moveTo>
                <a:lnTo>
                  <a:pt x="1357" y="7788"/>
                </a:lnTo>
                <a:lnTo>
                  <a:pt x="1346" y="7794"/>
                </a:lnTo>
                <a:lnTo>
                  <a:pt x="1336" y="7804"/>
                </a:lnTo>
                <a:lnTo>
                  <a:pt x="1329" y="7815"/>
                </a:lnTo>
                <a:lnTo>
                  <a:pt x="1328" y="7827"/>
                </a:lnTo>
                <a:lnTo>
                  <a:pt x="1331" y="7837"/>
                </a:lnTo>
                <a:lnTo>
                  <a:pt x="1340" y="7843"/>
                </a:lnTo>
                <a:lnTo>
                  <a:pt x="1350" y="7845"/>
                </a:lnTo>
                <a:lnTo>
                  <a:pt x="1362" y="7843"/>
                </a:lnTo>
                <a:lnTo>
                  <a:pt x="1374" y="7837"/>
                </a:lnTo>
                <a:lnTo>
                  <a:pt x="1384" y="7827"/>
                </a:lnTo>
                <a:lnTo>
                  <a:pt x="1390" y="7815"/>
                </a:lnTo>
                <a:lnTo>
                  <a:pt x="1391" y="7804"/>
                </a:lnTo>
                <a:lnTo>
                  <a:pt x="1388" y="7794"/>
                </a:lnTo>
                <a:lnTo>
                  <a:pt x="1380" y="7788"/>
                </a:lnTo>
                <a:lnTo>
                  <a:pt x="1369" y="7786"/>
                </a:lnTo>
                <a:close/>
                <a:moveTo>
                  <a:pt x="1342" y="7962"/>
                </a:moveTo>
                <a:lnTo>
                  <a:pt x="1343" y="7951"/>
                </a:lnTo>
                <a:lnTo>
                  <a:pt x="1340" y="7942"/>
                </a:lnTo>
                <a:lnTo>
                  <a:pt x="1332" y="7936"/>
                </a:lnTo>
                <a:lnTo>
                  <a:pt x="1321" y="7934"/>
                </a:lnTo>
                <a:lnTo>
                  <a:pt x="1310" y="7936"/>
                </a:lnTo>
                <a:lnTo>
                  <a:pt x="1299" y="7942"/>
                </a:lnTo>
                <a:lnTo>
                  <a:pt x="1290" y="7951"/>
                </a:lnTo>
                <a:lnTo>
                  <a:pt x="1283" y="7962"/>
                </a:lnTo>
                <a:lnTo>
                  <a:pt x="1281" y="7974"/>
                </a:lnTo>
                <a:lnTo>
                  <a:pt x="1285" y="7983"/>
                </a:lnTo>
                <a:lnTo>
                  <a:pt x="1293" y="7990"/>
                </a:lnTo>
                <a:lnTo>
                  <a:pt x="1303" y="7992"/>
                </a:lnTo>
                <a:lnTo>
                  <a:pt x="1315" y="7990"/>
                </a:lnTo>
                <a:lnTo>
                  <a:pt x="1326" y="7983"/>
                </a:lnTo>
                <a:lnTo>
                  <a:pt x="1336" y="7974"/>
                </a:lnTo>
                <a:lnTo>
                  <a:pt x="1342" y="7962"/>
                </a:lnTo>
                <a:close/>
                <a:moveTo>
                  <a:pt x="1236" y="8111"/>
                </a:moveTo>
                <a:lnTo>
                  <a:pt x="1235" y="8122"/>
                </a:lnTo>
                <a:lnTo>
                  <a:pt x="1239" y="8130"/>
                </a:lnTo>
                <a:lnTo>
                  <a:pt x="1246" y="8136"/>
                </a:lnTo>
                <a:lnTo>
                  <a:pt x="1256" y="8138"/>
                </a:lnTo>
                <a:lnTo>
                  <a:pt x="1267" y="8136"/>
                </a:lnTo>
                <a:lnTo>
                  <a:pt x="1278" y="8130"/>
                </a:lnTo>
                <a:lnTo>
                  <a:pt x="1288" y="8122"/>
                </a:lnTo>
                <a:lnTo>
                  <a:pt x="1293" y="8111"/>
                </a:lnTo>
                <a:lnTo>
                  <a:pt x="1295" y="8099"/>
                </a:lnTo>
                <a:lnTo>
                  <a:pt x="1292" y="8090"/>
                </a:lnTo>
                <a:lnTo>
                  <a:pt x="1284" y="8084"/>
                </a:lnTo>
                <a:lnTo>
                  <a:pt x="1274" y="8082"/>
                </a:lnTo>
                <a:lnTo>
                  <a:pt x="1262" y="8084"/>
                </a:lnTo>
                <a:lnTo>
                  <a:pt x="1252" y="8090"/>
                </a:lnTo>
                <a:lnTo>
                  <a:pt x="1243" y="8099"/>
                </a:lnTo>
                <a:lnTo>
                  <a:pt x="1236" y="8111"/>
                </a:lnTo>
                <a:close/>
                <a:moveTo>
                  <a:pt x="1190" y="8258"/>
                </a:moveTo>
                <a:lnTo>
                  <a:pt x="1188" y="8269"/>
                </a:lnTo>
                <a:lnTo>
                  <a:pt x="1192" y="8277"/>
                </a:lnTo>
                <a:lnTo>
                  <a:pt x="1199" y="8283"/>
                </a:lnTo>
                <a:lnTo>
                  <a:pt x="1209" y="8285"/>
                </a:lnTo>
                <a:lnTo>
                  <a:pt x="1220" y="8283"/>
                </a:lnTo>
                <a:lnTo>
                  <a:pt x="1230" y="8277"/>
                </a:lnTo>
                <a:lnTo>
                  <a:pt x="1240" y="8269"/>
                </a:lnTo>
                <a:lnTo>
                  <a:pt x="1245" y="8258"/>
                </a:lnTo>
                <a:lnTo>
                  <a:pt x="1247" y="8248"/>
                </a:lnTo>
                <a:lnTo>
                  <a:pt x="1244" y="8238"/>
                </a:lnTo>
                <a:lnTo>
                  <a:pt x="1236" y="8232"/>
                </a:lnTo>
                <a:lnTo>
                  <a:pt x="1226" y="8230"/>
                </a:lnTo>
                <a:lnTo>
                  <a:pt x="1215" y="8232"/>
                </a:lnTo>
                <a:lnTo>
                  <a:pt x="1205" y="8238"/>
                </a:lnTo>
                <a:lnTo>
                  <a:pt x="1196" y="8248"/>
                </a:lnTo>
                <a:lnTo>
                  <a:pt x="1190" y="8258"/>
                </a:lnTo>
                <a:close/>
                <a:moveTo>
                  <a:pt x="1021" y="8871"/>
                </a:moveTo>
                <a:lnTo>
                  <a:pt x="1030" y="8870"/>
                </a:lnTo>
                <a:lnTo>
                  <a:pt x="1039" y="8865"/>
                </a:lnTo>
                <a:lnTo>
                  <a:pt x="1046" y="8858"/>
                </a:lnTo>
                <a:lnTo>
                  <a:pt x="1052" y="8848"/>
                </a:lnTo>
                <a:lnTo>
                  <a:pt x="1053" y="8839"/>
                </a:lnTo>
                <a:lnTo>
                  <a:pt x="1050" y="8831"/>
                </a:lnTo>
                <a:lnTo>
                  <a:pt x="1044" y="8827"/>
                </a:lnTo>
                <a:lnTo>
                  <a:pt x="1035" y="8825"/>
                </a:lnTo>
                <a:lnTo>
                  <a:pt x="1026" y="8827"/>
                </a:lnTo>
                <a:lnTo>
                  <a:pt x="1017" y="8831"/>
                </a:lnTo>
                <a:lnTo>
                  <a:pt x="1010" y="8839"/>
                </a:lnTo>
                <a:lnTo>
                  <a:pt x="1005" y="8848"/>
                </a:lnTo>
                <a:lnTo>
                  <a:pt x="1004" y="8857"/>
                </a:lnTo>
                <a:lnTo>
                  <a:pt x="1007" y="8865"/>
                </a:lnTo>
                <a:lnTo>
                  <a:pt x="1012" y="8870"/>
                </a:lnTo>
                <a:lnTo>
                  <a:pt x="1021" y="8871"/>
                </a:lnTo>
                <a:close/>
                <a:moveTo>
                  <a:pt x="988" y="8973"/>
                </a:moveTo>
                <a:lnTo>
                  <a:pt x="979" y="8975"/>
                </a:lnTo>
                <a:lnTo>
                  <a:pt x="970" y="8979"/>
                </a:lnTo>
                <a:lnTo>
                  <a:pt x="963" y="8986"/>
                </a:lnTo>
                <a:lnTo>
                  <a:pt x="959" y="8996"/>
                </a:lnTo>
                <a:lnTo>
                  <a:pt x="958" y="9005"/>
                </a:lnTo>
                <a:lnTo>
                  <a:pt x="960" y="9012"/>
                </a:lnTo>
                <a:lnTo>
                  <a:pt x="966" y="9016"/>
                </a:lnTo>
                <a:lnTo>
                  <a:pt x="974" y="9018"/>
                </a:lnTo>
                <a:lnTo>
                  <a:pt x="983" y="9016"/>
                </a:lnTo>
                <a:lnTo>
                  <a:pt x="991" y="9012"/>
                </a:lnTo>
                <a:lnTo>
                  <a:pt x="998" y="9005"/>
                </a:lnTo>
                <a:lnTo>
                  <a:pt x="1004" y="8996"/>
                </a:lnTo>
                <a:lnTo>
                  <a:pt x="1005" y="8986"/>
                </a:lnTo>
                <a:lnTo>
                  <a:pt x="1002" y="8979"/>
                </a:lnTo>
                <a:lnTo>
                  <a:pt x="996" y="8975"/>
                </a:lnTo>
                <a:lnTo>
                  <a:pt x="988" y="8973"/>
                </a:lnTo>
                <a:close/>
                <a:moveTo>
                  <a:pt x="926" y="9165"/>
                </a:moveTo>
                <a:lnTo>
                  <a:pt x="935" y="9163"/>
                </a:lnTo>
                <a:lnTo>
                  <a:pt x="943" y="9158"/>
                </a:lnTo>
                <a:lnTo>
                  <a:pt x="950" y="9152"/>
                </a:lnTo>
                <a:lnTo>
                  <a:pt x="955" y="9143"/>
                </a:lnTo>
                <a:lnTo>
                  <a:pt x="956" y="9135"/>
                </a:lnTo>
                <a:lnTo>
                  <a:pt x="954" y="9127"/>
                </a:lnTo>
                <a:lnTo>
                  <a:pt x="948" y="9123"/>
                </a:lnTo>
                <a:lnTo>
                  <a:pt x="940" y="9121"/>
                </a:lnTo>
                <a:lnTo>
                  <a:pt x="931" y="9123"/>
                </a:lnTo>
                <a:lnTo>
                  <a:pt x="923" y="9127"/>
                </a:lnTo>
                <a:lnTo>
                  <a:pt x="916" y="9135"/>
                </a:lnTo>
                <a:lnTo>
                  <a:pt x="912" y="9143"/>
                </a:lnTo>
                <a:lnTo>
                  <a:pt x="911" y="9152"/>
                </a:lnTo>
                <a:lnTo>
                  <a:pt x="913" y="9158"/>
                </a:lnTo>
                <a:lnTo>
                  <a:pt x="919" y="9163"/>
                </a:lnTo>
                <a:lnTo>
                  <a:pt x="926" y="9165"/>
                </a:lnTo>
                <a:close/>
                <a:moveTo>
                  <a:pt x="879" y="9311"/>
                </a:moveTo>
                <a:lnTo>
                  <a:pt x="888" y="9309"/>
                </a:lnTo>
                <a:lnTo>
                  <a:pt x="895" y="9305"/>
                </a:lnTo>
                <a:lnTo>
                  <a:pt x="902" y="9298"/>
                </a:lnTo>
                <a:lnTo>
                  <a:pt x="907" y="9291"/>
                </a:lnTo>
                <a:lnTo>
                  <a:pt x="908" y="9283"/>
                </a:lnTo>
                <a:lnTo>
                  <a:pt x="905" y="9277"/>
                </a:lnTo>
                <a:lnTo>
                  <a:pt x="900" y="9271"/>
                </a:lnTo>
                <a:lnTo>
                  <a:pt x="892" y="9270"/>
                </a:lnTo>
                <a:lnTo>
                  <a:pt x="884" y="9271"/>
                </a:lnTo>
                <a:lnTo>
                  <a:pt x="876" y="9277"/>
                </a:lnTo>
                <a:lnTo>
                  <a:pt x="870" y="9283"/>
                </a:lnTo>
                <a:lnTo>
                  <a:pt x="866" y="9291"/>
                </a:lnTo>
                <a:lnTo>
                  <a:pt x="865" y="9298"/>
                </a:lnTo>
                <a:lnTo>
                  <a:pt x="867" y="9305"/>
                </a:lnTo>
                <a:lnTo>
                  <a:pt x="872" y="9309"/>
                </a:lnTo>
                <a:lnTo>
                  <a:pt x="879" y="9311"/>
                </a:lnTo>
                <a:close/>
                <a:moveTo>
                  <a:pt x="832" y="9457"/>
                </a:moveTo>
                <a:lnTo>
                  <a:pt x="840" y="9456"/>
                </a:lnTo>
                <a:lnTo>
                  <a:pt x="848" y="9452"/>
                </a:lnTo>
                <a:lnTo>
                  <a:pt x="854" y="9446"/>
                </a:lnTo>
                <a:lnTo>
                  <a:pt x="859" y="9438"/>
                </a:lnTo>
                <a:lnTo>
                  <a:pt x="860" y="9431"/>
                </a:lnTo>
                <a:lnTo>
                  <a:pt x="856" y="9424"/>
                </a:lnTo>
                <a:lnTo>
                  <a:pt x="852" y="9420"/>
                </a:lnTo>
                <a:lnTo>
                  <a:pt x="845" y="9419"/>
                </a:lnTo>
                <a:lnTo>
                  <a:pt x="837" y="9420"/>
                </a:lnTo>
                <a:lnTo>
                  <a:pt x="829" y="9424"/>
                </a:lnTo>
                <a:lnTo>
                  <a:pt x="823" y="9431"/>
                </a:lnTo>
                <a:lnTo>
                  <a:pt x="819" y="9438"/>
                </a:lnTo>
                <a:lnTo>
                  <a:pt x="818" y="9446"/>
                </a:lnTo>
                <a:lnTo>
                  <a:pt x="821" y="9452"/>
                </a:lnTo>
                <a:lnTo>
                  <a:pt x="825" y="9456"/>
                </a:lnTo>
                <a:lnTo>
                  <a:pt x="832" y="9457"/>
                </a:lnTo>
                <a:close/>
                <a:moveTo>
                  <a:pt x="785" y="9604"/>
                </a:moveTo>
                <a:lnTo>
                  <a:pt x="793" y="9603"/>
                </a:lnTo>
                <a:lnTo>
                  <a:pt x="800" y="9598"/>
                </a:lnTo>
                <a:lnTo>
                  <a:pt x="805" y="9592"/>
                </a:lnTo>
                <a:lnTo>
                  <a:pt x="809" y="9585"/>
                </a:lnTo>
                <a:lnTo>
                  <a:pt x="810" y="9578"/>
                </a:lnTo>
                <a:lnTo>
                  <a:pt x="808" y="9573"/>
                </a:lnTo>
                <a:lnTo>
                  <a:pt x="803" y="9569"/>
                </a:lnTo>
                <a:lnTo>
                  <a:pt x="797" y="9567"/>
                </a:lnTo>
                <a:lnTo>
                  <a:pt x="789" y="9569"/>
                </a:lnTo>
                <a:lnTo>
                  <a:pt x="782" y="9573"/>
                </a:lnTo>
                <a:lnTo>
                  <a:pt x="777" y="9578"/>
                </a:lnTo>
                <a:lnTo>
                  <a:pt x="773" y="9585"/>
                </a:lnTo>
                <a:lnTo>
                  <a:pt x="772" y="9592"/>
                </a:lnTo>
                <a:lnTo>
                  <a:pt x="774" y="9598"/>
                </a:lnTo>
                <a:lnTo>
                  <a:pt x="779" y="9603"/>
                </a:lnTo>
                <a:lnTo>
                  <a:pt x="785" y="9604"/>
                </a:lnTo>
                <a:close/>
                <a:moveTo>
                  <a:pt x="738" y="9751"/>
                </a:moveTo>
                <a:lnTo>
                  <a:pt x="745" y="9749"/>
                </a:lnTo>
                <a:lnTo>
                  <a:pt x="752" y="9746"/>
                </a:lnTo>
                <a:lnTo>
                  <a:pt x="757" y="9740"/>
                </a:lnTo>
                <a:lnTo>
                  <a:pt x="761" y="9733"/>
                </a:lnTo>
                <a:lnTo>
                  <a:pt x="761" y="9726"/>
                </a:lnTo>
                <a:lnTo>
                  <a:pt x="759" y="9721"/>
                </a:lnTo>
                <a:lnTo>
                  <a:pt x="755" y="9717"/>
                </a:lnTo>
                <a:lnTo>
                  <a:pt x="749" y="9716"/>
                </a:lnTo>
                <a:lnTo>
                  <a:pt x="742" y="9717"/>
                </a:lnTo>
                <a:lnTo>
                  <a:pt x="736" y="9721"/>
                </a:lnTo>
                <a:lnTo>
                  <a:pt x="730" y="9726"/>
                </a:lnTo>
                <a:lnTo>
                  <a:pt x="727" y="9733"/>
                </a:lnTo>
                <a:lnTo>
                  <a:pt x="726" y="9740"/>
                </a:lnTo>
                <a:lnTo>
                  <a:pt x="728" y="9746"/>
                </a:lnTo>
                <a:lnTo>
                  <a:pt x="732" y="9749"/>
                </a:lnTo>
                <a:lnTo>
                  <a:pt x="738" y="9751"/>
                </a:lnTo>
                <a:close/>
                <a:moveTo>
                  <a:pt x="3670" y="161"/>
                </a:moveTo>
                <a:lnTo>
                  <a:pt x="3677" y="160"/>
                </a:lnTo>
                <a:lnTo>
                  <a:pt x="3684" y="156"/>
                </a:lnTo>
                <a:lnTo>
                  <a:pt x="3689" y="151"/>
                </a:lnTo>
                <a:lnTo>
                  <a:pt x="3693" y="144"/>
                </a:lnTo>
                <a:lnTo>
                  <a:pt x="3694" y="137"/>
                </a:lnTo>
                <a:lnTo>
                  <a:pt x="3692" y="132"/>
                </a:lnTo>
                <a:lnTo>
                  <a:pt x="3687" y="128"/>
                </a:lnTo>
                <a:lnTo>
                  <a:pt x="3681" y="127"/>
                </a:lnTo>
                <a:lnTo>
                  <a:pt x="3674" y="128"/>
                </a:lnTo>
                <a:lnTo>
                  <a:pt x="3667" y="132"/>
                </a:lnTo>
                <a:lnTo>
                  <a:pt x="3662" y="137"/>
                </a:lnTo>
                <a:lnTo>
                  <a:pt x="3657" y="144"/>
                </a:lnTo>
                <a:lnTo>
                  <a:pt x="3657" y="151"/>
                </a:lnTo>
                <a:lnTo>
                  <a:pt x="3658" y="156"/>
                </a:lnTo>
                <a:lnTo>
                  <a:pt x="3664" y="160"/>
                </a:lnTo>
                <a:lnTo>
                  <a:pt x="3670" y="161"/>
                </a:lnTo>
                <a:close/>
                <a:moveTo>
                  <a:pt x="3622" y="310"/>
                </a:moveTo>
                <a:lnTo>
                  <a:pt x="3630" y="309"/>
                </a:lnTo>
                <a:lnTo>
                  <a:pt x="3637" y="305"/>
                </a:lnTo>
                <a:lnTo>
                  <a:pt x="3643" y="298"/>
                </a:lnTo>
                <a:lnTo>
                  <a:pt x="3646" y="291"/>
                </a:lnTo>
                <a:lnTo>
                  <a:pt x="3647" y="284"/>
                </a:lnTo>
                <a:lnTo>
                  <a:pt x="3645" y="279"/>
                </a:lnTo>
                <a:lnTo>
                  <a:pt x="3641" y="275"/>
                </a:lnTo>
                <a:lnTo>
                  <a:pt x="3634" y="273"/>
                </a:lnTo>
                <a:lnTo>
                  <a:pt x="3626" y="275"/>
                </a:lnTo>
                <a:lnTo>
                  <a:pt x="3620" y="279"/>
                </a:lnTo>
                <a:lnTo>
                  <a:pt x="3613" y="284"/>
                </a:lnTo>
                <a:lnTo>
                  <a:pt x="3609" y="291"/>
                </a:lnTo>
                <a:lnTo>
                  <a:pt x="3608" y="298"/>
                </a:lnTo>
                <a:lnTo>
                  <a:pt x="3610" y="305"/>
                </a:lnTo>
                <a:lnTo>
                  <a:pt x="3616" y="309"/>
                </a:lnTo>
                <a:lnTo>
                  <a:pt x="3622" y="310"/>
                </a:lnTo>
                <a:close/>
                <a:moveTo>
                  <a:pt x="3575" y="459"/>
                </a:moveTo>
                <a:lnTo>
                  <a:pt x="3583" y="457"/>
                </a:lnTo>
                <a:lnTo>
                  <a:pt x="3590" y="453"/>
                </a:lnTo>
                <a:lnTo>
                  <a:pt x="3596" y="447"/>
                </a:lnTo>
                <a:lnTo>
                  <a:pt x="3600" y="439"/>
                </a:lnTo>
                <a:lnTo>
                  <a:pt x="3601" y="431"/>
                </a:lnTo>
                <a:lnTo>
                  <a:pt x="3599" y="425"/>
                </a:lnTo>
                <a:lnTo>
                  <a:pt x="3594" y="421"/>
                </a:lnTo>
                <a:lnTo>
                  <a:pt x="3587" y="420"/>
                </a:lnTo>
                <a:lnTo>
                  <a:pt x="3579" y="421"/>
                </a:lnTo>
                <a:lnTo>
                  <a:pt x="3572" y="425"/>
                </a:lnTo>
                <a:lnTo>
                  <a:pt x="3564" y="431"/>
                </a:lnTo>
                <a:lnTo>
                  <a:pt x="3561" y="439"/>
                </a:lnTo>
                <a:lnTo>
                  <a:pt x="3560" y="447"/>
                </a:lnTo>
                <a:lnTo>
                  <a:pt x="3562" y="453"/>
                </a:lnTo>
                <a:lnTo>
                  <a:pt x="3568" y="457"/>
                </a:lnTo>
                <a:lnTo>
                  <a:pt x="3575" y="459"/>
                </a:lnTo>
                <a:close/>
                <a:moveTo>
                  <a:pt x="3527" y="607"/>
                </a:moveTo>
                <a:lnTo>
                  <a:pt x="3535" y="606"/>
                </a:lnTo>
                <a:lnTo>
                  <a:pt x="3543" y="601"/>
                </a:lnTo>
                <a:lnTo>
                  <a:pt x="3549" y="595"/>
                </a:lnTo>
                <a:lnTo>
                  <a:pt x="3553" y="587"/>
                </a:lnTo>
                <a:lnTo>
                  <a:pt x="3554" y="578"/>
                </a:lnTo>
                <a:lnTo>
                  <a:pt x="3552" y="572"/>
                </a:lnTo>
                <a:lnTo>
                  <a:pt x="3547" y="568"/>
                </a:lnTo>
                <a:lnTo>
                  <a:pt x="3540" y="566"/>
                </a:lnTo>
                <a:lnTo>
                  <a:pt x="3532" y="568"/>
                </a:lnTo>
                <a:lnTo>
                  <a:pt x="3524" y="572"/>
                </a:lnTo>
                <a:lnTo>
                  <a:pt x="3516" y="578"/>
                </a:lnTo>
                <a:lnTo>
                  <a:pt x="3512" y="587"/>
                </a:lnTo>
                <a:lnTo>
                  <a:pt x="3511" y="595"/>
                </a:lnTo>
                <a:lnTo>
                  <a:pt x="3514" y="601"/>
                </a:lnTo>
                <a:lnTo>
                  <a:pt x="3520" y="606"/>
                </a:lnTo>
                <a:lnTo>
                  <a:pt x="3527" y="607"/>
                </a:lnTo>
                <a:close/>
                <a:moveTo>
                  <a:pt x="3479" y="755"/>
                </a:moveTo>
                <a:lnTo>
                  <a:pt x="3488" y="754"/>
                </a:lnTo>
                <a:lnTo>
                  <a:pt x="3496" y="749"/>
                </a:lnTo>
                <a:lnTo>
                  <a:pt x="3503" y="743"/>
                </a:lnTo>
                <a:lnTo>
                  <a:pt x="3507" y="735"/>
                </a:lnTo>
                <a:lnTo>
                  <a:pt x="3508" y="726"/>
                </a:lnTo>
                <a:lnTo>
                  <a:pt x="3505" y="719"/>
                </a:lnTo>
                <a:lnTo>
                  <a:pt x="3500" y="714"/>
                </a:lnTo>
                <a:lnTo>
                  <a:pt x="3493" y="713"/>
                </a:lnTo>
                <a:lnTo>
                  <a:pt x="3484" y="714"/>
                </a:lnTo>
                <a:lnTo>
                  <a:pt x="3476" y="719"/>
                </a:lnTo>
                <a:lnTo>
                  <a:pt x="3468" y="726"/>
                </a:lnTo>
                <a:lnTo>
                  <a:pt x="3464" y="735"/>
                </a:lnTo>
                <a:lnTo>
                  <a:pt x="3463" y="743"/>
                </a:lnTo>
                <a:lnTo>
                  <a:pt x="3466" y="749"/>
                </a:lnTo>
                <a:lnTo>
                  <a:pt x="3472" y="754"/>
                </a:lnTo>
                <a:lnTo>
                  <a:pt x="3479" y="755"/>
                </a:lnTo>
                <a:close/>
                <a:moveTo>
                  <a:pt x="3432" y="903"/>
                </a:moveTo>
                <a:lnTo>
                  <a:pt x="3441" y="902"/>
                </a:lnTo>
                <a:lnTo>
                  <a:pt x="3449" y="897"/>
                </a:lnTo>
                <a:lnTo>
                  <a:pt x="3456" y="890"/>
                </a:lnTo>
                <a:lnTo>
                  <a:pt x="3460" y="882"/>
                </a:lnTo>
                <a:lnTo>
                  <a:pt x="3461" y="873"/>
                </a:lnTo>
                <a:lnTo>
                  <a:pt x="3459" y="867"/>
                </a:lnTo>
                <a:lnTo>
                  <a:pt x="3453" y="861"/>
                </a:lnTo>
                <a:lnTo>
                  <a:pt x="3446" y="859"/>
                </a:lnTo>
                <a:lnTo>
                  <a:pt x="3437" y="861"/>
                </a:lnTo>
                <a:lnTo>
                  <a:pt x="3428" y="867"/>
                </a:lnTo>
                <a:lnTo>
                  <a:pt x="3420" y="873"/>
                </a:lnTo>
                <a:lnTo>
                  <a:pt x="3416" y="882"/>
                </a:lnTo>
                <a:lnTo>
                  <a:pt x="3415" y="890"/>
                </a:lnTo>
                <a:lnTo>
                  <a:pt x="3417" y="897"/>
                </a:lnTo>
                <a:lnTo>
                  <a:pt x="3423" y="902"/>
                </a:lnTo>
                <a:lnTo>
                  <a:pt x="3432" y="903"/>
                </a:lnTo>
                <a:close/>
                <a:moveTo>
                  <a:pt x="3384" y="1053"/>
                </a:moveTo>
                <a:lnTo>
                  <a:pt x="3393" y="1050"/>
                </a:lnTo>
                <a:lnTo>
                  <a:pt x="3402" y="1045"/>
                </a:lnTo>
                <a:lnTo>
                  <a:pt x="3409" y="1038"/>
                </a:lnTo>
                <a:lnTo>
                  <a:pt x="3414" y="1029"/>
                </a:lnTo>
                <a:lnTo>
                  <a:pt x="3415" y="1021"/>
                </a:lnTo>
                <a:lnTo>
                  <a:pt x="3412" y="1013"/>
                </a:lnTo>
                <a:lnTo>
                  <a:pt x="3407" y="1009"/>
                </a:lnTo>
                <a:lnTo>
                  <a:pt x="3399" y="1007"/>
                </a:lnTo>
                <a:lnTo>
                  <a:pt x="3389" y="1009"/>
                </a:lnTo>
                <a:lnTo>
                  <a:pt x="3381" y="1013"/>
                </a:lnTo>
                <a:lnTo>
                  <a:pt x="3372" y="1021"/>
                </a:lnTo>
                <a:lnTo>
                  <a:pt x="3368" y="1029"/>
                </a:lnTo>
                <a:lnTo>
                  <a:pt x="3367" y="1038"/>
                </a:lnTo>
                <a:lnTo>
                  <a:pt x="3369" y="1045"/>
                </a:lnTo>
                <a:lnTo>
                  <a:pt x="3375" y="1050"/>
                </a:lnTo>
                <a:lnTo>
                  <a:pt x="3384" y="1053"/>
                </a:lnTo>
                <a:close/>
                <a:moveTo>
                  <a:pt x="3336" y="1201"/>
                </a:moveTo>
                <a:lnTo>
                  <a:pt x="3346" y="1199"/>
                </a:lnTo>
                <a:lnTo>
                  <a:pt x="3355" y="1194"/>
                </a:lnTo>
                <a:lnTo>
                  <a:pt x="3362" y="1186"/>
                </a:lnTo>
                <a:lnTo>
                  <a:pt x="3367" y="1177"/>
                </a:lnTo>
                <a:lnTo>
                  <a:pt x="3368" y="1168"/>
                </a:lnTo>
                <a:lnTo>
                  <a:pt x="3366" y="1160"/>
                </a:lnTo>
                <a:lnTo>
                  <a:pt x="3360" y="1155"/>
                </a:lnTo>
                <a:lnTo>
                  <a:pt x="3351" y="1153"/>
                </a:lnTo>
                <a:lnTo>
                  <a:pt x="3342" y="1155"/>
                </a:lnTo>
                <a:lnTo>
                  <a:pt x="3333" y="1160"/>
                </a:lnTo>
                <a:lnTo>
                  <a:pt x="3324" y="1168"/>
                </a:lnTo>
                <a:lnTo>
                  <a:pt x="3320" y="1177"/>
                </a:lnTo>
                <a:lnTo>
                  <a:pt x="3319" y="1186"/>
                </a:lnTo>
                <a:lnTo>
                  <a:pt x="3321" y="1194"/>
                </a:lnTo>
                <a:lnTo>
                  <a:pt x="3327" y="1199"/>
                </a:lnTo>
                <a:lnTo>
                  <a:pt x="3336" y="1201"/>
                </a:lnTo>
                <a:close/>
                <a:moveTo>
                  <a:pt x="3289" y="1349"/>
                </a:moveTo>
                <a:lnTo>
                  <a:pt x="3299" y="1347"/>
                </a:lnTo>
                <a:lnTo>
                  <a:pt x="3308" y="1342"/>
                </a:lnTo>
                <a:lnTo>
                  <a:pt x="3316" y="1334"/>
                </a:lnTo>
                <a:lnTo>
                  <a:pt x="3321" y="1324"/>
                </a:lnTo>
                <a:lnTo>
                  <a:pt x="3322" y="1315"/>
                </a:lnTo>
                <a:lnTo>
                  <a:pt x="3319" y="1307"/>
                </a:lnTo>
                <a:lnTo>
                  <a:pt x="3313" y="1302"/>
                </a:lnTo>
                <a:lnTo>
                  <a:pt x="3304" y="1300"/>
                </a:lnTo>
                <a:lnTo>
                  <a:pt x="3294" y="1302"/>
                </a:lnTo>
                <a:lnTo>
                  <a:pt x="3285" y="1307"/>
                </a:lnTo>
                <a:lnTo>
                  <a:pt x="3276" y="1315"/>
                </a:lnTo>
                <a:lnTo>
                  <a:pt x="3272" y="1324"/>
                </a:lnTo>
                <a:lnTo>
                  <a:pt x="3270" y="1334"/>
                </a:lnTo>
                <a:lnTo>
                  <a:pt x="3273" y="1342"/>
                </a:lnTo>
                <a:lnTo>
                  <a:pt x="3279" y="1347"/>
                </a:lnTo>
                <a:lnTo>
                  <a:pt x="3289" y="1349"/>
                </a:lnTo>
                <a:close/>
                <a:moveTo>
                  <a:pt x="3241" y="1497"/>
                </a:moveTo>
                <a:lnTo>
                  <a:pt x="3252" y="1495"/>
                </a:lnTo>
                <a:lnTo>
                  <a:pt x="3261" y="1490"/>
                </a:lnTo>
                <a:lnTo>
                  <a:pt x="3269" y="1482"/>
                </a:lnTo>
                <a:lnTo>
                  <a:pt x="3274" y="1472"/>
                </a:lnTo>
                <a:lnTo>
                  <a:pt x="3275" y="1462"/>
                </a:lnTo>
                <a:lnTo>
                  <a:pt x="3272" y="1454"/>
                </a:lnTo>
                <a:lnTo>
                  <a:pt x="3266" y="1448"/>
                </a:lnTo>
                <a:lnTo>
                  <a:pt x="3257" y="1446"/>
                </a:lnTo>
                <a:lnTo>
                  <a:pt x="3247" y="1448"/>
                </a:lnTo>
                <a:lnTo>
                  <a:pt x="3237" y="1454"/>
                </a:lnTo>
                <a:lnTo>
                  <a:pt x="3228" y="1462"/>
                </a:lnTo>
                <a:lnTo>
                  <a:pt x="3223" y="1472"/>
                </a:lnTo>
                <a:lnTo>
                  <a:pt x="3222" y="1482"/>
                </a:lnTo>
                <a:lnTo>
                  <a:pt x="3225" y="1490"/>
                </a:lnTo>
                <a:lnTo>
                  <a:pt x="3231" y="1495"/>
                </a:lnTo>
                <a:lnTo>
                  <a:pt x="3241" y="1497"/>
                </a:lnTo>
                <a:close/>
                <a:moveTo>
                  <a:pt x="3194" y="1645"/>
                </a:moveTo>
                <a:lnTo>
                  <a:pt x="3204" y="1643"/>
                </a:lnTo>
                <a:lnTo>
                  <a:pt x="3214" y="1638"/>
                </a:lnTo>
                <a:lnTo>
                  <a:pt x="3222" y="1630"/>
                </a:lnTo>
                <a:lnTo>
                  <a:pt x="3227" y="1620"/>
                </a:lnTo>
                <a:lnTo>
                  <a:pt x="3229" y="1609"/>
                </a:lnTo>
                <a:lnTo>
                  <a:pt x="3226" y="1601"/>
                </a:lnTo>
                <a:lnTo>
                  <a:pt x="3219" y="1595"/>
                </a:lnTo>
                <a:lnTo>
                  <a:pt x="3210" y="1593"/>
                </a:lnTo>
                <a:lnTo>
                  <a:pt x="3199" y="1595"/>
                </a:lnTo>
                <a:lnTo>
                  <a:pt x="3190" y="1601"/>
                </a:lnTo>
                <a:lnTo>
                  <a:pt x="3180" y="1609"/>
                </a:lnTo>
                <a:lnTo>
                  <a:pt x="3175" y="1620"/>
                </a:lnTo>
                <a:lnTo>
                  <a:pt x="3174" y="1630"/>
                </a:lnTo>
                <a:lnTo>
                  <a:pt x="3177" y="1638"/>
                </a:lnTo>
                <a:lnTo>
                  <a:pt x="3183" y="1643"/>
                </a:lnTo>
                <a:lnTo>
                  <a:pt x="3194" y="1645"/>
                </a:lnTo>
                <a:close/>
                <a:moveTo>
                  <a:pt x="3146" y="1793"/>
                </a:moveTo>
                <a:lnTo>
                  <a:pt x="3157" y="1791"/>
                </a:lnTo>
                <a:lnTo>
                  <a:pt x="3167" y="1786"/>
                </a:lnTo>
                <a:lnTo>
                  <a:pt x="3175" y="1777"/>
                </a:lnTo>
                <a:lnTo>
                  <a:pt x="3181" y="1767"/>
                </a:lnTo>
                <a:lnTo>
                  <a:pt x="3182" y="1757"/>
                </a:lnTo>
                <a:lnTo>
                  <a:pt x="3179" y="1747"/>
                </a:lnTo>
                <a:lnTo>
                  <a:pt x="3173" y="1742"/>
                </a:lnTo>
                <a:lnTo>
                  <a:pt x="3163" y="1740"/>
                </a:lnTo>
                <a:lnTo>
                  <a:pt x="3152" y="1742"/>
                </a:lnTo>
                <a:lnTo>
                  <a:pt x="3142" y="1747"/>
                </a:lnTo>
                <a:lnTo>
                  <a:pt x="3132" y="1757"/>
                </a:lnTo>
                <a:lnTo>
                  <a:pt x="3127" y="1767"/>
                </a:lnTo>
                <a:lnTo>
                  <a:pt x="3126" y="1777"/>
                </a:lnTo>
                <a:lnTo>
                  <a:pt x="3129" y="1786"/>
                </a:lnTo>
                <a:lnTo>
                  <a:pt x="3135" y="1791"/>
                </a:lnTo>
                <a:lnTo>
                  <a:pt x="3146" y="1793"/>
                </a:lnTo>
                <a:close/>
                <a:moveTo>
                  <a:pt x="3098" y="1943"/>
                </a:moveTo>
                <a:lnTo>
                  <a:pt x="3110" y="1940"/>
                </a:lnTo>
                <a:lnTo>
                  <a:pt x="3120" y="1934"/>
                </a:lnTo>
                <a:lnTo>
                  <a:pt x="3129" y="1925"/>
                </a:lnTo>
                <a:lnTo>
                  <a:pt x="3134" y="1914"/>
                </a:lnTo>
                <a:lnTo>
                  <a:pt x="3136" y="1904"/>
                </a:lnTo>
                <a:lnTo>
                  <a:pt x="3133" y="1895"/>
                </a:lnTo>
                <a:lnTo>
                  <a:pt x="3126" y="1888"/>
                </a:lnTo>
                <a:lnTo>
                  <a:pt x="3116" y="1886"/>
                </a:lnTo>
                <a:lnTo>
                  <a:pt x="3105" y="1888"/>
                </a:lnTo>
                <a:lnTo>
                  <a:pt x="3094" y="1895"/>
                </a:lnTo>
                <a:lnTo>
                  <a:pt x="3084" y="1904"/>
                </a:lnTo>
                <a:lnTo>
                  <a:pt x="3079" y="1914"/>
                </a:lnTo>
                <a:lnTo>
                  <a:pt x="3078" y="1925"/>
                </a:lnTo>
                <a:lnTo>
                  <a:pt x="3081" y="1934"/>
                </a:lnTo>
                <a:lnTo>
                  <a:pt x="3087" y="1941"/>
                </a:lnTo>
                <a:lnTo>
                  <a:pt x="3098" y="1943"/>
                </a:lnTo>
                <a:close/>
                <a:moveTo>
                  <a:pt x="3088" y="2062"/>
                </a:moveTo>
                <a:lnTo>
                  <a:pt x="3089" y="2051"/>
                </a:lnTo>
                <a:lnTo>
                  <a:pt x="3086" y="2042"/>
                </a:lnTo>
                <a:lnTo>
                  <a:pt x="3079" y="2036"/>
                </a:lnTo>
                <a:lnTo>
                  <a:pt x="3069" y="2034"/>
                </a:lnTo>
                <a:lnTo>
                  <a:pt x="3057" y="2036"/>
                </a:lnTo>
                <a:lnTo>
                  <a:pt x="3046" y="2042"/>
                </a:lnTo>
                <a:lnTo>
                  <a:pt x="3036" y="2051"/>
                </a:lnTo>
                <a:lnTo>
                  <a:pt x="3031" y="2062"/>
                </a:lnTo>
                <a:lnTo>
                  <a:pt x="3029" y="2073"/>
                </a:lnTo>
                <a:lnTo>
                  <a:pt x="3033" y="2083"/>
                </a:lnTo>
                <a:lnTo>
                  <a:pt x="3039" y="2089"/>
                </a:lnTo>
                <a:lnTo>
                  <a:pt x="3051" y="2091"/>
                </a:lnTo>
                <a:lnTo>
                  <a:pt x="3062" y="2089"/>
                </a:lnTo>
                <a:lnTo>
                  <a:pt x="3073" y="2083"/>
                </a:lnTo>
                <a:lnTo>
                  <a:pt x="3082" y="2073"/>
                </a:lnTo>
                <a:lnTo>
                  <a:pt x="3088" y="2062"/>
                </a:lnTo>
                <a:close/>
                <a:moveTo>
                  <a:pt x="3041" y="2209"/>
                </a:moveTo>
                <a:lnTo>
                  <a:pt x="3042" y="2198"/>
                </a:lnTo>
                <a:lnTo>
                  <a:pt x="3039" y="2189"/>
                </a:lnTo>
                <a:lnTo>
                  <a:pt x="3032" y="2183"/>
                </a:lnTo>
                <a:lnTo>
                  <a:pt x="3021" y="2181"/>
                </a:lnTo>
                <a:lnTo>
                  <a:pt x="3010" y="2183"/>
                </a:lnTo>
                <a:lnTo>
                  <a:pt x="2999" y="2189"/>
                </a:lnTo>
                <a:lnTo>
                  <a:pt x="2989" y="2198"/>
                </a:lnTo>
                <a:lnTo>
                  <a:pt x="2983" y="2209"/>
                </a:lnTo>
                <a:lnTo>
                  <a:pt x="2982" y="2221"/>
                </a:lnTo>
                <a:lnTo>
                  <a:pt x="2985" y="2230"/>
                </a:lnTo>
                <a:lnTo>
                  <a:pt x="2992" y="2236"/>
                </a:lnTo>
                <a:lnTo>
                  <a:pt x="3003" y="2239"/>
                </a:lnTo>
                <a:lnTo>
                  <a:pt x="3015" y="2236"/>
                </a:lnTo>
                <a:lnTo>
                  <a:pt x="3026" y="2230"/>
                </a:lnTo>
                <a:lnTo>
                  <a:pt x="3035" y="2221"/>
                </a:lnTo>
                <a:lnTo>
                  <a:pt x="3041" y="2209"/>
                </a:lnTo>
                <a:close/>
                <a:moveTo>
                  <a:pt x="2994" y="2357"/>
                </a:moveTo>
                <a:lnTo>
                  <a:pt x="2997" y="2345"/>
                </a:lnTo>
                <a:lnTo>
                  <a:pt x="2992" y="2336"/>
                </a:lnTo>
                <a:lnTo>
                  <a:pt x="2985" y="2330"/>
                </a:lnTo>
                <a:lnTo>
                  <a:pt x="2974" y="2327"/>
                </a:lnTo>
                <a:lnTo>
                  <a:pt x="2962" y="2330"/>
                </a:lnTo>
                <a:lnTo>
                  <a:pt x="2951" y="2336"/>
                </a:lnTo>
                <a:lnTo>
                  <a:pt x="2941" y="2345"/>
                </a:lnTo>
                <a:lnTo>
                  <a:pt x="2935" y="2357"/>
                </a:lnTo>
                <a:lnTo>
                  <a:pt x="2933" y="2369"/>
                </a:lnTo>
                <a:lnTo>
                  <a:pt x="2937" y="2378"/>
                </a:lnTo>
                <a:lnTo>
                  <a:pt x="2944" y="2384"/>
                </a:lnTo>
                <a:lnTo>
                  <a:pt x="2956" y="2387"/>
                </a:lnTo>
                <a:lnTo>
                  <a:pt x="2968" y="2384"/>
                </a:lnTo>
                <a:lnTo>
                  <a:pt x="2979" y="2378"/>
                </a:lnTo>
                <a:lnTo>
                  <a:pt x="2988" y="2369"/>
                </a:lnTo>
                <a:lnTo>
                  <a:pt x="2994" y="2357"/>
                </a:lnTo>
                <a:close/>
                <a:moveTo>
                  <a:pt x="2948" y="2505"/>
                </a:moveTo>
                <a:lnTo>
                  <a:pt x="2950" y="2492"/>
                </a:lnTo>
                <a:lnTo>
                  <a:pt x="2946" y="2483"/>
                </a:lnTo>
                <a:lnTo>
                  <a:pt x="2938" y="2476"/>
                </a:lnTo>
                <a:lnTo>
                  <a:pt x="2927" y="2474"/>
                </a:lnTo>
                <a:lnTo>
                  <a:pt x="2915" y="2476"/>
                </a:lnTo>
                <a:lnTo>
                  <a:pt x="2903" y="2483"/>
                </a:lnTo>
                <a:lnTo>
                  <a:pt x="2893" y="2492"/>
                </a:lnTo>
                <a:lnTo>
                  <a:pt x="2887" y="2505"/>
                </a:lnTo>
                <a:lnTo>
                  <a:pt x="2885" y="2517"/>
                </a:lnTo>
                <a:lnTo>
                  <a:pt x="2889" y="2526"/>
                </a:lnTo>
                <a:lnTo>
                  <a:pt x="2896" y="2533"/>
                </a:lnTo>
                <a:lnTo>
                  <a:pt x="2908" y="2535"/>
                </a:lnTo>
                <a:lnTo>
                  <a:pt x="2920" y="2533"/>
                </a:lnTo>
                <a:lnTo>
                  <a:pt x="2932" y="2526"/>
                </a:lnTo>
                <a:lnTo>
                  <a:pt x="2942" y="2517"/>
                </a:lnTo>
                <a:lnTo>
                  <a:pt x="2948" y="2505"/>
                </a:lnTo>
                <a:close/>
                <a:moveTo>
                  <a:pt x="2902" y="2652"/>
                </a:moveTo>
                <a:lnTo>
                  <a:pt x="2903" y="2640"/>
                </a:lnTo>
                <a:lnTo>
                  <a:pt x="2899" y="2630"/>
                </a:lnTo>
                <a:lnTo>
                  <a:pt x="2891" y="2623"/>
                </a:lnTo>
                <a:lnTo>
                  <a:pt x="2880" y="2621"/>
                </a:lnTo>
                <a:lnTo>
                  <a:pt x="2867" y="2623"/>
                </a:lnTo>
                <a:lnTo>
                  <a:pt x="2856" y="2630"/>
                </a:lnTo>
                <a:lnTo>
                  <a:pt x="2845" y="2640"/>
                </a:lnTo>
                <a:lnTo>
                  <a:pt x="2839" y="2652"/>
                </a:lnTo>
                <a:lnTo>
                  <a:pt x="2837" y="2664"/>
                </a:lnTo>
                <a:lnTo>
                  <a:pt x="2841" y="2674"/>
                </a:lnTo>
                <a:lnTo>
                  <a:pt x="2848" y="2680"/>
                </a:lnTo>
                <a:lnTo>
                  <a:pt x="2860" y="2683"/>
                </a:lnTo>
                <a:lnTo>
                  <a:pt x="2873" y="2680"/>
                </a:lnTo>
                <a:lnTo>
                  <a:pt x="2885" y="2674"/>
                </a:lnTo>
                <a:lnTo>
                  <a:pt x="2894" y="2664"/>
                </a:lnTo>
                <a:lnTo>
                  <a:pt x="2902" y="2652"/>
                </a:lnTo>
                <a:close/>
                <a:moveTo>
                  <a:pt x="2855" y="2800"/>
                </a:moveTo>
                <a:lnTo>
                  <a:pt x="2856" y="2788"/>
                </a:lnTo>
                <a:lnTo>
                  <a:pt x="2852" y="2777"/>
                </a:lnTo>
                <a:lnTo>
                  <a:pt x="2844" y="2770"/>
                </a:lnTo>
                <a:lnTo>
                  <a:pt x="2833" y="2768"/>
                </a:lnTo>
                <a:lnTo>
                  <a:pt x="2820" y="2770"/>
                </a:lnTo>
                <a:lnTo>
                  <a:pt x="2808" y="2777"/>
                </a:lnTo>
                <a:lnTo>
                  <a:pt x="2797" y="2788"/>
                </a:lnTo>
                <a:lnTo>
                  <a:pt x="2791" y="2800"/>
                </a:lnTo>
                <a:lnTo>
                  <a:pt x="2790" y="2812"/>
                </a:lnTo>
                <a:lnTo>
                  <a:pt x="2793" y="2821"/>
                </a:lnTo>
                <a:lnTo>
                  <a:pt x="2801" y="2829"/>
                </a:lnTo>
                <a:lnTo>
                  <a:pt x="2813" y="2831"/>
                </a:lnTo>
                <a:lnTo>
                  <a:pt x="2826" y="2829"/>
                </a:lnTo>
                <a:lnTo>
                  <a:pt x="2838" y="2821"/>
                </a:lnTo>
                <a:lnTo>
                  <a:pt x="2847" y="2812"/>
                </a:lnTo>
                <a:lnTo>
                  <a:pt x="2855" y="2800"/>
                </a:lnTo>
                <a:close/>
                <a:moveTo>
                  <a:pt x="2808" y="2947"/>
                </a:moveTo>
                <a:lnTo>
                  <a:pt x="2810" y="2935"/>
                </a:lnTo>
                <a:lnTo>
                  <a:pt x="2805" y="2925"/>
                </a:lnTo>
                <a:lnTo>
                  <a:pt x="2797" y="2917"/>
                </a:lnTo>
                <a:lnTo>
                  <a:pt x="2786" y="2914"/>
                </a:lnTo>
                <a:lnTo>
                  <a:pt x="2773" y="2917"/>
                </a:lnTo>
                <a:lnTo>
                  <a:pt x="2760" y="2925"/>
                </a:lnTo>
                <a:lnTo>
                  <a:pt x="2749" y="2935"/>
                </a:lnTo>
                <a:lnTo>
                  <a:pt x="2743" y="2947"/>
                </a:lnTo>
                <a:lnTo>
                  <a:pt x="2741" y="2959"/>
                </a:lnTo>
                <a:lnTo>
                  <a:pt x="2745" y="2970"/>
                </a:lnTo>
                <a:lnTo>
                  <a:pt x="2753" y="2977"/>
                </a:lnTo>
                <a:lnTo>
                  <a:pt x="2765" y="2980"/>
                </a:lnTo>
                <a:lnTo>
                  <a:pt x="2778" y="2977"/>
                </a:lnTo>
                <a:lnTo>
                  <a:pt x="2791" y="2970"/>
                </a:lnTo>
                <a:lnTo>
                  <a:pt x="2801" y="2959"/>
                </a:lnTo>
                <a:lnTo>
                  <a:pt x="2808" y="2947"/>
                </a:lnTo>
                <a:close/>
                <a:moveTo>
                  <a:pt x="2695" y="3094"/>
                </a:moveTo>
                <a:lnTo>
                  <a:pt x="2694" y="3108"/>
                </a:lnTo>
                <a:lnTo>
                  <a:pt x="2697" y="3118"/>
                </a:lnTo>
                <a:lnTo>
                  <a:pt x="2705" y="3125"/>
                </a:lnTo>
                <a:lnTo>
                  <a:pt x="2718" y="3127"/>
                </a:lnTo>
                <a:lnTo>
                  <a:pt x="2731" y="3125"/>
                </a:lnTo>
                <a:lnTo>
                  <a:pt x="2743" y="3118"/>
                </a:lnTo>
                <a:lnTo>
                  <a:pt x="2754" y="3108"/>
                </a:lnTo>
                <a:lnTo>
                  <a:pt x="2761" y="3094"/>
                </a:lnTo>
                <a:lnTo>
                  <a:pt x="2763" y="3082"/>
                </a:lnTo>
                <a:lnTo>
                  <a:pt x="2758" y="3072"/>
                </a:lnTo>
                <a:lnTo>
                  <a:pt x="2750" y="3065"/>
                </a:lnTo>
                <a:lnTo>
                  <a:pt x="2738" y="3062"/>
                </a:lnTo>
                <a:lnTo>
                  <a:pt x="2725" y="3065"/>
                </a:lnTo>
                <a:lnTo>
                  <a:pt x="2713" y="3072"/>
                </a:lnTo>
                <a:lnTo>
                  <a:pt x="2702" y="3082"/>
                </a:lnTo>
                <a:lnTo>
                  <a:pt x="2695" y="3094"/>
                </a:lnTo>
                <a:close/>
                <a:moveTo>
                  <a:pt x="2647" y="3242"/>
                </a:moveTo>
                <a:lnTo>
                  <a:pt x="2646" y="3255"/>
                </a:lnTo>
                <a:lnTo>
                  <a:pt x="2649" y="3266"/>
                </a:lnTo>
                <a:lnTo>
                  <a:pt x="2658" y="3273"/>
                </a:lnTo>
                <a:lnTo>
                  <a:pt x="2670" y="3275"/>
                </a:lnTo>
                <a:lnTo>
                  <a:pt x="2684" y="3273"/>
                </a:lnTo>
                <a:lnTo>
                  <a:pt x="2696" y="3266"/>
                </a:lnTo>
                <a:lnTo>
                  <a:pt x="2707" y="3255"/>
                </a:lnTo>
                <a:lnTo>
                  <a:pt x="2714" y="3242"/>
                </a:lnTo>
                <a:lnTo>
                  <a:pt x="2716" y="3229"/>
                </a:lnTo>
                <a:lnTo>
                  <a:pt x="2712" y="3219"/>
                </a:lnTo>
                <a:lnTo>
                  <a:pt x="2703" y="3212"/>
                </a:lnTo>
                <a:lnTo>
                  <a:pt x="2691" y="3209"/>
                </a:lnTo>
                <a:lnTo>
                  <a:pt x="2678" y="3212"/>
                </a:lnTo>
                <a:lnTo>
                  <a:pt x="2665" y="3219"/>
                </a:lnTo>
                <a:lnTo>
                  <a:pt x="2654" y="3229"/>
                </a:lnTo>
                <a:lnTo>
                  <a:pt x="2647" y="3242"/>
                </a:lnTo>
                <a:close/>
                <a:moveTo>
                  <a:pt x="2600" y="3390"/>
                </a:moveTo>
                <a:lnTo>
                  <a:pt x="2598" y="3403"/>
                </a:lnTo>
                <a:lnTo>
                  <a:pt x="2602" y="3413"/>
                </a:lnTo>
                <a:lnTo>
                  <a:pt x="2610" y="3420"/>
                </a:lnTo>
                <a:lnTo>
                  <a:pt x="2623" y="3423"/>
                </a:lnTo>
                <a:lnTo>
                  <a:pt x="2636" y="3420"/>
                </a:lnTo>
                <a:lnTo>
                  <a:pt x="2649" y="3413"/>
                </a:lnTo>
                <a:lnTo>
                  <a:pt x="2660" y="3403"/>
                </a:lnTo>
                <a:lnTo>
                  <a:pt x="2667" y="3390"/>
                </a:lnTo>
                <a:lnTo>
                  <a:pt x="2669" y="3376"/>
                </a:lnTo>
                <a:lnTo>
                  <a:pt x="2665" y="3366"/>
                </a:lnTo>
                <a:lnTo>
                  <a:pt x="2656" y="3359"/>
                </a:lnTo>
                <a:lnTo>
                  <a:pt x="2644" y="3356"/>
                </a:lnTo>
                <a:lnTo>
                  <a:pt x="2630" y="3359"/>
                </a:lnTo>
                <a:lnTo>
                  <a:pt x="2618" y="3366"/>
                </a:lnTo>
                <a:lnTo>
                  <a:pt x="2606" y="3376"/>
                </a:lnTo>
                <a:lnTo>
                  <a:pt x="2600" y="3390"/>
                </a:lnTo>
                <a:close/>
                <a:moveTo>
                  <a:pt x="2620" y="3537"/>
                </a:moveTo>
                <a:lnTo>
                  <a:pt x="2622" y="3524"/>
                </a:lnTo>
                <a:lnTo>
                  <a:pt x="2618" y="3513"/>
                </a:lnTo>
                <a:lnTo>
                  <a:pt x="2609" y="3506"/>
                </a:lnTo>
                <a:lnTo>
                  <a:pt x="2597" y="3503"/>
                </a:lnTo>
                <a:lnTo>
                  <a:pt x="2583" y="3506"/>
                </a:lnTo>
                <a:lnTo>
                  <a:pt x="2570" y="3513"/>
                </a:lnTo>
                <a:lnTo>
                  <a:pt x="2559" y="3524"/>
                </a:lnTo>
                <a:lnTo>
                  <a:pt x="2552" y="3537"/>
                </a:lnTo>
                <a:lnTo>
                  <a:pt x="2550" y="3550"/>
                </a:lnTo>
                <a:lnTo>
                  <a:pt x="2554" y="3561"/>
                </a:lnTo>
                <a:lnTo>
                  <a:pt x="2562" y="3568"/>
                </a:lnTo>
                <a:lnTo>
                  <a:pt x="2575" y="3571"/>
                </a:lnTo>
                <a:lnTo>
                  <a:pt x="2589" y="3568"/>
                </a:lnTo>
                <a:lnTo>
                  <a:pt x="2602" y="3561"/>
                </a:lnTo>
                <a:lnTo>
                  <a:pt x="2612" y="3550"/>
                </a:lnTo>
                <a:lnTo>
                  <a:pt x="2620" y="3537"/>
                </a:lnTo>
                <a:close/>
                <a:moveTo>
                  <a:pt x="2573" y="3685"/>
                </a:moveTo>
                <a:lnTo>
                  <a:pt x="2575" y="3672"/>
                </a:lnTo>
                <a:lnTo>
                  <a:pt x="2571" y="3660"/>
                </a:lnTo>
                <a:lnTo>
                  <a:pt x="2562" y="3653"/>
                </a:lnTo>
                <a:lnTo>
                  <a:pt x="2549" y="3650"/>
                </a:lnTo>
                <a:lnTo>
                  <a:pt x="2535" y="3653"/>
                </a:lnTo>
                <a:lnTo>
                  <a:pt x="2522" y="3660"/>
                </a:lnTo>
                <a:lnTo>
                  <a:pt x="2511" y="3672"/>
                </a:lnTo>
                <a:lnTo>
                  <a:pt x="2504" y="3685"/>
                </a:lnTo>
                <a:lnTo>
                  <a:pt x="2502" y="3698"/>
                </a:lnTo>
                <a:lnTo>
                  <a:pt x="2506" y="3709"/>
                </a:lnTo>
                <a:lnTo>
                  <a:pt x="2515" y="3717"/>
                </a:lnTo>
                <a:lnTo>
                  <a:pt x="2528" y="3719"/>
                </a:lnTo>
                <a:lnTo>
                  <a:pt x="2542" y="3717"/>
                </a:lnTo>
                <a:lnTo>
                  <a:pt x="2555" y="3709"/>
                </a:lnTo>
                <a:lnTo>
                  <a:pt x="2565" y="3698"/>
                </a:lnTo>
                <a:lnTo>
                  <a:pt x="2573" y="3685"/>
                </a:lnTo>
                <a:close/>
                <a:moveTo>
                  <a:pt x="2526" y="3832"/>
                </a:moveTo>
                <a:lnTo>
                  <a:pt x="2528" y="3819"/>
                </a:lnTo>
                <a:lnTo>
                  <a:pt x="2524" y="3808"/>
                </a:lnTo>
                <a:lnTo>
                  <a:pt x="2515" y="3800"/>
                </a:lnTo>
                <a:lnTo>
                  <a:pt x="2502" y="3797"/>
                </a:lnTo>
                <a:lnTo>
                  <a:pt x="2488" y="3800"/>
                </a:lnTo>
                <a:lnTo>
                  <a:pt x="2475" y="3808"/>
                </a:lnTo>
                <a:lnTo>
                  <a:pt x="2463" y="3819"/>
                </a:lnTo>
                <a:lnTo>
                  <a:pt x="2456" y="3832"/>
                </a:lnTo>
                <a:lnTo>
                  <a:pt x="2455" y="3845"/>
                </a:lnTo>
                <a:lnTo>
                  <a:pt x="2458" y="3857"/>
                </a:lnTo>
                <a:lnTo>
                  <a:pt x="2467" y="3865"/>
                </a:lnTo>
                <a:lnTo>
                  <a:pt x="2480" y="3867"/>
                </a:lnTo>
                <a:lnTo>
                  <a:pt x="2494" y="3865"/>
                </a:lnTo>
                <a:lnTo>
                  <a:pt x="2508" y="3857"/>
                </a:lnTo>
                <a:lnTo>
                  <a:pt x="2518" y="3845"/>
                </a:lnTo>
                <a:lnTo>
                  <a:pt x="2526" y="3832"/>
                </a:lnTo>
                <a:close/>
                <a:moveTo>
                  <a:pt x="2479" y="3980"/>
                </a:moveTo>
                <a:lnTo>
                  <a:pt x="2480" y="3966"/>
                </a:lnTo>
                <a:lnTo>
                  <a:pt x="2477" y="3955"/>
                </a:lnTo>
                <a:lnTo>
                  <a:pt x="2467" y="3948"/>
                </a:lnTo>
                <a:lnTo>
                  <a:pt x="2455" y="3945"/>
                </a:lnTo>
                <a:lnTo>
                  <a:pt x="2441" y="3948"/>
                </a:lnTo>
                <a:lnTo>
                  <a:pt x="2428" y="3955"/>
                </a:lnTo>
                <a:lnTo>
                  <a:pt x="2416" y="3966"/>
                </a:lnTo>
                <a:lnTo>
                  <a:pt x="2409" y="3980"/>
                </a:lnTo>
                <a:lnTo>
                  <a:pt x="2407" y="3993"/>
                </a:lnTo>
                <a:lnTo>
                  <a:pt x="2411" y="4005"/>
                </a:lnTo>
                <a:lnTo>
                  <a:pt x="2420" y="4012"/>
                </a:lnTo>
                <a:lnTo>
                  <a:pt x="2433" y="4015"/>
                </a:lnTo>
                <a:lnTo>
                  <a:pt x="2447" y="4012"/>
                </a:lnTo>
                <a:lnTo>
                  <a:pt x="2460" y="4005"/>
                </a:lnTo>
                <a:lnTo>
                  <a:pt x="2471" y="3993"/>
                </a:lnTo>
                <a:lnTo>
                  <a:pt x="2479" y="3980"/>
                </a:lnTo>
                <a:close/>
                <a:moveTo>
                  <a:pt x="2408" y="4092"/>
                </a:moveTo>
                <a:lnTo>
                  <a:pt x="2393" y="4095"/>
                </a:lnTo>
                <a:lnTo>
                  <a:pt x="2380" y="4103"/>
                </a:lnTo>
                <a:lnTo>
                  <a:pt x="2368" y="4114"/>
                </a:lnTo>
                <a:lnTo>
                  <a:pt x="2361" y="4127"/>
                </a:lnTo>
                <a:lnTo>
                  <a:pt x="2359" y="4141"/>
                </a:lnTo>
                <a:lnTo>
                  <a:pt x="2363" y="4152"/>
                </a:lnTo>
                <a:lnTo>
                  <a:pt x="2372" y="4160"/>
                </a:lnTo>
                <a:lnTo>
                  <a:pt x="2385" y="4162"/>
                </a:lnTo>
                <a:lnTo>
                  <a:pt x="2400" y="4160"/>
                </a:lnTo>
                <a:lnTo>
                  <a:pt x="2413" y="4152"/>
                </a:lnTo>
                <a:lnTo>
                  <a:pt x="2424" y="4141"/>
                </a:lnTo>
                <a:lnTo>
                  <a:pt x="2432" y="4127"/>
                </a:lnTo>
                <a:lnTo>
                  <a:pt x="2434" y="4114"/>
                </a:lnTo>
                <a:lnTo>
                  <a:pt x="2430" y="4103"/>
                </a:lnTo>
                <a:lnTo>
                  <a:pt x="2420" y="4095"/>
                </a:lnTo>
                <a:lnTo>
                  <a:pt x="2408" y="4092"/>
                </a:lnTo>
                <a:close/>
                <a:moveTo>
                  <a:pt x="2338" y="4310"/>
                </a:moveTo>
                <a:lnTo>
                  <a:pt x="2352" y="4307"/>
                </a:lnTo>
                <a:lnTo>
                  <a:pt x="2366" y="4300"/>
                </a:lnTo>
                <a:lnTo>
                  <a:pt x="2377" y="4289"/>
                </a:lnTo>
                <a:lnTo>
                  <a:pt x="2385" y="4275"/>
                </a:lnTo>
                <a:lnTo>
                  <a:pt x="2386" y="4261"/>
                </a:lnTo>
                <a:lnTo>
                  <a:pt x="2382" y="4250"/>
                </a:lnTo>
                <a:lnTo>
                  <a:pt x="2373" y="4243"/>
                </a:lnTo>
                <a:lnTo>
                  <a:pt x="2360" y="4240"/>
                </a:lnTo>
                <a:lnTo>
                  <a:pt x="2346" y="4243"/>
                </a:lnTo>
                <a:lnTo>
                  <a:pt x="2333" y="4250"/>
                </a:lnTo>
                <a:lnTo>
                  <a:pt x="2321" y="4261"/>
                </a:lnTo>
                <a:lnTo>
                  <a:pt x="2314" y="4275"/>
                </a:lnTo>
                <a:lnTo>
                  <a:pt x="2312" y="4289"/>
                </a:lnTo>
                <a:lnTo>
                  <a:pt x="2316" y="4300"/>
                </a:lnTo>
                <a:lnTo>
                  <a:pt x="2325" y="4307"/>
                </a:lnTo>
                <a:lnTo>
                  <a:pt x="2338" y="4310"/>
                </a:lnTo>
                <a:close/>
                <a:moveTo>
                  <a:pt x="2266" y="4423"/>
                </a:moveTo>
                <a:lnTo>
                  <a:pt x="2265" y="4436"/>
                </a:lnTo>
                <a:lnTo>
                  <a:pt x="2269" y="4447"/>
                </a:lnTo>
                <a:lnTo>
                  <a:pt x="2277" y="4454"/>
                </a:lnTo>
                <a:lnTo>
                  <a:pt x="2291" y="4457"/>
                </a:lnTo>
                <a:lnTo>
                  <a:pt x="2305" y="4454"/>
                </a:lnTo>
                <a:lnTo>
                  <a:pt x="2318" y="4447"/>
                </a:lnTo>
                <a:lnTo>
                  <a:pt x="2329" y="4436"/>
                </a:lnTo>
                <a:lnTo>
                  <a:pt x="2337" y="4423"/>
                </a:lnTo>
                <a:lnTo>
                  <a:pt x="2339" y="4408"/>
                </a:lnTo>
                <a:lnTo>
                  <a:pt x="2335" y="4397"/>
                </a:lnTo>
                <a:lnTo>
                  <a:pt x="2325" y="4390"/>
                </a:lnTo>
                <a:lnTo>
                  <a:pt x="2313" y="4387"/>
                </a:lnTo>
                <a:lnTo>
                  <a:pt x="2299" y="4390"/>
                </a:lnTo>
                <a:lnTo>
                  <a:pt x="2285" y="4397"/>
                </a:lnTo>
                <a:lnTo>
                  <a:pt x="2273" y="4408"/>
                </a:lnTo>
                <a:lnTo>
                  <a:pt x="2266" y="4423"/>
                </a:lnTo>
                <a:close/>
                <a:moveTo>
                  <a:pt x="2219" y="4570"/>
                </a:moveTo>
                <a:lnTo>
                  <a:pt x="2217" y="4583"/>
                </a:lnTo>
                <a:lnTo>
                  <a:pt x="2221" y="4594"/>
                </a:lnTo>
                <a:lnTo>
                  <a:pt x="2230" y="4603"/>
                </a:lnTo>
                <a:lnTo>
                  <a:pt x="2243" y="4605"/>
                </a:lnTo>
                <a:lnTo>
                  <a:pt x="2258" y="4603"/>
                </a:lnTo>
                <a:lnTo>
                  <a:pt x="2271" y="4594"/>
                </a:lnTo>
                <a:lnTo>
                  <a:pt x="2282" y="4583"/>
                </a:lnTo>
                <a:lnTo>
                  <a:pt x="2290" y="4570"/>
                </a:lnTo>
                <a:lnTo>
                  <a:pt x="2291" y="4557"/>
                </a:lnTo>
                <a:lnTo>
                  <a:pt x="2288" y="4545"/>
                </a:lnTo>
                <a:lnTo>
                  <a:pt x="2278" y="4537"/>
                </a:lnTo>
                <a:lnTo>
                  <a:pt x="2265" y="4535"/>
                </a:lnTo>
                <a:lnTo>
                  <a:pt x="2251" y="4537"/>
                </a:lnTo>
                <a:lnTo>
                  <a:pt x="2238" y="4545"/>
                </a:lnTo>
                <a:lnTo>
                  <a:pt x="2226" y="4557"/>
                </a:lnTo>
                <a:lnTo>
                  <a:pt x="2219" y="4570"/>
                </a:lnTo>
                <a:close/>
                <a:moveTo>
                  <a:pt x="2171" y="4717"/>
                </a:moveTo>
                <a:lnTo>
                  <a:pt x="2170" y="4731"/>
                </a:lnTo>
                <a:lnTo>
                  <a:pt x="2173" y="4743"/>
                </a:lnTo>
                <a:lnTo>
                  <a:pt x="2182" y="4750"/>
                </a:lnTo>
                <a:lnTo>
                  <a:pt x="2196" y="4753"/>
                </a:lnTo>
                <a:lnTo>
                  <a:pt x="2210" y="4750"/>
                </a:lnTo>
                <a:lnTo>
                  <a:pt x="2224" y="4743"/>
                </a:lnTo>
                <a:lnTo>
                  <a:pt x="2235" y="4731"/>
                </a:lnTo>
                <a:lnTo>
                  <a:pt x="2243" y="4717"/>
                </a:lnTo>
                <a:lnTo>
                  <a:pt x="2244" y="4704"/>
                </a:lnTo>
                <a:lnTo>
                  <a:pt x="2241" y="4692"/>
                </a:lnTo>
                <a:lnTo>
                  <a:pt x="2231" y="4684"/>
                </a:lnTo>
                <a:lnTo>
                  <a:pt x="2218" y="4682"/>
                </a:lnTo>
                <a:lnTo>
                  <a:pt x="2204" y="4684"/>
                </a:lnTo>
                <a:lnTo>
                  <a:pt x="2190" y="4692"/>
                </a:lnTo>
                <a:lnTo>
                  <a:pt x="2178" y="4704"/>
                </a:lnTo>
                <a:lnTo>
                  <a:pt x="2171" y="4717"/>
                </a:lnTo>
                <a:close/>
                <a:moveTo>
                  <a:pt x="2124" y="4865"/>
                </a:moveTo>
                <a:lnTo>
                  <a:pt x="2123" y="4878"/>
                </a:lnTo>
                <a:lnTo>
                  <a:pt x="2126" y="4890"/>
                </a:lnTo>
                <a:lnTo>
                  <a:pt x="2135" y="4897"/>
                </a:lnTo>
                <a:lnTo>
                  <a:pt x="2149" y="4900"/>
                </a:lnTo>
                <a:lnTo>
                  <a:pt x="2163" y="4897"/>
                </a:lnTo>
                <a:lnTo>
                  <a:pt x="2176" y="4890"/>
                </a:lnTo>
                <a:lnTo>
                  <a:pt x="2187" y="4878"/>
                </a:lnTo>
                <a:lnTo>
                  <a:pt x="2195" y="4865"/>
                </a:lnTo>
                <a:lnTo>
                  <a:pt x="2197" y="4851"/>
                </a:lnTo>
                <a:lnTo>
                  <a:pt x="2193" y="4840"/>
                </a:lnTo>
                <a:lnTo>
                  <a:pt x="2183" y="4832"/>
                </a:lnTo>
                <a:lnTo>
                  <a:pt x="2171" y="4829"/>
                </a:lnTo>
                <a:lnTo>
                  <a:pt x="2156" y="4832"/>
                </a:lnTo>
                <a:lnTo>
                  <a:pt x="2143" y="4840"/>
                </a:lnTo>
                <a:lnTo>
                  <a:pt x="2131" y="4851"/>
                </a:lnTo>
                <a:lnTo>
                  <a:pt x="2124" y="4865"/>
                </a:lnTo>
                <a:close/>
                <a:moveTo>
                  <a:pt x="2077" y="5012"/>
                </a:moveTo>
                <a:lnTo>
                  <a:pt x="2075" y="5026"/>
                </a:lnTo>
                <a:lnTo>
                  <a:pt x="2079" y="5037"/>
                </a:lnTo>
                <a:lnTo>
                  <a:pt x="2088" y="5045"/>
                </a:lnTo>
                <a:lnTo>
                  <a:pt x="2101" y="5048"/>
                </a:lnTo>
                <a:lnTo>
                  <a:pt x="2115" y="5045"/>
                </a:lnTo>
                <a:lnTo>
                  <a:pt x="2129" y="5037"/>
                </a:lnTo>
                <a:lnTo>
                  <a:pt x="2140" y="5026"/>
                </a:lnTo>
                <a:lnTo>
                  <a:pt x="2148" y="5012"/>
                </a:lnTo>
                <a:lnTo>
                  <a:pt x="2149" y="4999"/>
                </a:lnTo>
                <a:lnTo>
                  <a:pt x="2145" y="4988"/>
                </a:lnTo>
                <a:lnTo>
                  <a:pt x="2136" y="4980"/>
                </a:lnTo>
                <a:lnTo>
                  <a:pt x="2123" y="4978"/>
                </a:lnTo>
                <a:lnTo>
                  <a:pt x="2109" y="4980"/>
                </a:lnTo>
                <a:lnTo>
                  <a:pt x="2096" y="4988"/>
                </a:lnTo>
                <a:lnTo>
                  <a:pt x="2084" y="4999"/>
                </a:lnTo>
                <a:lnTo>
                  <a:pt x="2077" y="5012"/>
                </a:lnTo>
                <a:close/>
                <a:moveTo>
                  <a:pt x="2029" y="5159"/>
                </a:moveTo>
                <a:lnTo>
                  <a:pt x="2028" y="5174"/>
                </a:lnTo>
                <a:lnTo>
                  <a:pt x="2032" y="5185"/>
                </a:lnTo>
                <a:lnTo>
                  <a:pt x="2040" y="5192"/>
                </a:lnTo>
                <a:lnTo>
                  <a:pt x="2054" y="5195"/>
                </a:lnTo>
                <a:lnTo>
                  <a:pt x="2068" y="5192"/>
                </a:lnTo>
                <a:lnTo>
                  <a:pt x="2081" y="5185"/>
                </a:lnTo>
                <a:lnTo>
                  <a:pt x="2092" y="5174"/>
                </a:lnTo>
                <a:lnTo>
                  <a:pt x="2100" y="5159"/>
                </a:lnTo>
                <a:lnTo>
                  <a:pt x="2102" y="5146"/>
                </a:lnTo>
                <a:lnTo>
                  <a:pt x="2098" y="5135"/>
                </a:lnTo>
                <a:lnTo>
                  <a:pt x="2089" y="5128"/>
                </a:lnTo>
                <a:lnTo>
                  <a:pt x="2076" y="5125"/>
                </a:lnTo>
                <a:lnTo>
                  <a:pt x="2062" y="5128"/>
                </a:lnTo>
                <a:lnTo>
                  <a:pt x="2048" y="5135"/>
                </a:lnTo>
                <a:lnTo>
                  <a:pt x="2037" y="5146"/>
                </a:lnTo>
                <a:lnTo>
                  <a:pt x="2029" y="5159"/>
                </a:lnTo>
                <a:close/>
                <a:moveTo>
                  <a:pt x="1982" y="5308"/>
                </a:moveTo>
                <a:lnTo>
                  <a:pt x="1981" y="5321"/>
                </a:lnTo>
                <a:lnTo>
                  <a:pt x="1984" y="5332"/>
                </a:lnTo>
                <a:lnTo>
                  <a:pt x="1993" y="5340"/>
                </a:lnTo>
                <a:lnTo>
                  <a:pt x="2006" y="5342"/>
                </a:lnTo>
                <a:lnTo>
                  <a:pt x="2021" y="5340"/>
                </a:lnTo>
                <a:lnTo>
                  <a:pt x="2034" y="5332"/>
                </a:lnTo>
                <a:lnTo>
                  <a:pt x="2045" y="5321"/>
                </a:lnTo>
                <a:lnTo>
                  <a:pt x="2053" y="5308"/>
                </a:lnTo>
                <a:lnTo>
                  <a:pt x="2055" y="5293"/>
                </a:lnTo>
                <a:lnTo>
                  <a:pt x="2051" y="5282"/>
                </a:lnTo>
                <a:lnTo>
                  <a:pt x="2041" y="5275"/>
                </a:lnTo>
                <a:lnTo>
                  <a:pt x="2029" y="5272"/>
                </a:lnTo>
                <a:lnTo>
                  <a:pt x="2014" y="5275"/>
                </a:lnTo>
                <a:lnTo>
                  <a:pt x="2001" y="5282"/>
                </a:lnTo>
                <a:lnTo>
                  <a:pt x="1989" y="5293"/>
                </a:lnTo>
                <a:lnTo>
                  <a:pt x="1982" y="5308"/>
                </a:lnTo>
                <a:close/>
                <a:moveTo>
                  <a:pt x="2005" y="5455"/>
                </a:moveTo>
                <a:lnTo>
                  <a:pt x="2007" y="5441"/>
                </a:lnTo>
                <a:lnTo>
                  <a:pt x="2003" y="5430"/>
                </a:lnTo>
                <a:lnTo>
                  <a:pt x="1993" y="5423"/>
                </a:lnTo>
                <a:lnTo>
                  <a:pt x="1981" y="5420"/>
                </a:lnTo>
                <a:lnTo>
                  <a:pt x="1967" y="5423"/>
                </a:lnTo>
                <a:lnTo>
                  <a:pt x="1954" y="5430"/>
                </a:lnTo>
                <a:lnTo>
                  <a:pt x="1942" y="5441"/>
                </a:lnTo>
                <a:lnTo>
                  <a:pt x="1935" y="5455"/>
                </a:lnTo>
                <a:lnTo>
                  <a:pt x="1934" y="5468"/>
                </a:lnTo>
                <a:lnTo>
                  <a:pt x="1937" y="5479"/>
                </a:lnTo>
                <a:lnTo>
                  <a:pt x="1946" y="5487"/>
                </a:lnTo>
                <a:lnTo>
                  <a:pt x="1959" y="5490"/>
                </a:lnTo>
                <a:lnTo>
                  <a:pt x="1973" y="5487"/>
                </a:lnTo>
                <a:lnTo>
                  <a:pt x="1987" y="5479"/>
                </a:lnTo>
                <a:lnTo>
                  <a:pt x="1997" y="5468"/>
                </a:lnTo>
                <a:lnTo>
                  <a:pt x="2005" y="5455"/>
                </a:lnTo>
                <a:close/>
                <a:moveTo>
                  <a:pt x="1957" y="5603"/>
                </a:moveTo>
                <a:lnTo>
                  <a:pt x="1959" y="5589"/>
                </a:lnTo>
                <a:lnTo>
                  <a:pt x="1955" y="5578"/>
                </a:lnTo>
                <a:lnTo>
                  <a:pt x="1946" y="5571"/>
                </a:lnTo>
                <a:lnTo>
                  <a:pt x="1934" y="5568"/>
                </a:lnTo>
                <a:lnTo>
                  <a:pt x="1920" y="5571"/>
                </a:lnTo>
                <a:lnTo>
                  <a:pt x="1907" y="5578"/>
                </a:lnTo>
                <a:lnTo>
                  <a:pt x="1895" y="5589"/>
                </a:lnTo>
                <a:lnTo>
                  <a:pt x="1888" y="5603"/>
                </a:lnTo>
                <a:lnTo>
                  <a:pt x="1887" y="5616"/>
                </a:lnTo>
                <a:lnTo>
                  <a:pt x="1890" y="5626"/>
                </a:lnTo>
                <a:lnTo>
                  <a:pt x="1899" y="5635"/>
                </a:lnTo>
                <a:lnTo>
                  <a:pt x="1912" y="5637"/>
                </a:lnTo>
                <a:lnTo>
                  <a:pt x="1926" y="5635"/>
                </a:lnTo>
                <a:lnTo>
                  <a:pt x="1939" y="5626"/>
                </a:lnTo>
                <a:lnTo>
                  <a:pt x="1950" y="5616"/>
                </a:lnTo>
                <a:lnTo>
                  <a:pt x="1957" y="5603"/>
                </a:lnTo>
                <a:close/>
                <a:moveTo>
                  <a:pt x="1910" y="5750"/>
                </a:moveTo>
                <a:lnTo>
                  <a:pt x="1912" y="5737"/>
                </a:lnTo>
                <a:lnTo>
                  <a:pt x="1908" y="5726"/>
                </a:lnTo>
                <a:lnTo>
                  <a:pt x="1898" y="5718"/>
                </a:lnTo>
                <a:lnTo>
                  <a:pt x="1886" y="5715"/>
                </a:lnTo>
                <a:lnTo>
                  <a:pt x="1872" y="5718"/>
                </a:lnTo>
                <a:lnTo>
                  <a:pt x="1859" y="5726"/>
                </a:lnTo>
                <a:lnTo>
                  <a:pt x="1848" y="5737"/>
                </a:lnTo>
                <a:lnTo>
                  <a:pt x="1841" y="5750"/>
                </a:lnTo>
                <a:lnTo>
                  <a:pt x="1839" y="5763"/>
                </a:lnTo>
                <a:lnTo>
                  <a:pt x="1843" y="5775"/>
                </a:lnTo>
                <a:lnTo>
                  <a:pt x="1851" y="5782"/>
                </a:lnTo>
                <a:lnTo>
                  <a:pt x="1865" y="5785"/>
                </a:lnTo>
                <a:lnTo>
                  <a:pt x="1879" y="5782"/>
                </a:lnTo>
                <a:lnTo>
                  <a:pt x="1892" y="5775"/>
                </a:lnTo>
                <a:lnTo>
                  <a:pt x="1902" y="5763"/>
                </a:lnTo>
                <a:lnTo>
                  <a:pt x="1910" y="5750"/>
                </a:lnTo>
                <a:close/>
                <a:moveTo>
                  <a:pt x="1862" y="5897"/>
                </a:moveTo>
                <a:lnTo>
                  <a:pt x="1864" y="5884"/>
                </a:lnTo>
                <a:lnTo>
                  <a:pt x="1860" y="5874"/>
                </a:lnTo>
                <a:lnTo>
                  <a:pt x="1851" y="5867"/>
                </a:lnTo>
                <a:lnTo>
                  <a:pt x="1839" y="5864"/>
                </a:lnTo>
                <a:lnTo>
                  <a:pt x="1825" y="5867"/>
                </a:lnTo>
                <a:lnTo>
                  <a:pt x="1812" y="5874"/>
                </a:lnTo>
                <a:lnTo>
                  <a:pt x="1801" y="5884"/>
                </a:lnTo>
                <a:lnTo>
                  <a:pt x="1794" y="5897"/>
                </a:lnTo>
                <a:lnTo>
                  <a:pt x="1792" y="5911"/>
                </a:lnTo>
                <a:lnTo>
                  <a:pt x="1796" y="5922"/>
                </a:lnTo>
                <a:lnTo>
                  <a:pt x="1804" y="5929"/>
                </a:lnTo>
                <a:lnTo>
                  <a:pt x="1817" y="5932"/>
                </a:lnTo>
                <a:lnTo>
                  <a:pt x="1831" y="5929"/>
                </a:lnTo>
                <a:lnTo>
                  <a:pt x="1844" y="5922"/>
                </a:lnTo>
                <a:lnTo>
                  <a:pt x="1855" y="5911"/>
                </a:lnTo>
                <a:lnTo>
                  <a:pt x="1862" y="5897"/>
                </a:lnTo>
                <a:close/>
                <a:moveTo>
                  <a:pt x="1815" y="6045"/>
                </a:moveTo>
                <a:lnTo>
                  <a:pt x="1816" y="6032"/>
                </a:lnTo>
                <a:lnTo>
                  <a:pt x="1812" y="6021"/>
                </a:lnTo>
                <a:lnTo>
                  <a:pt x="1803" y="6014"/>
                </a:lnTo>
                <a:lnTo>
                  <a:pt x="1791" y="6012"/>
                </a:lnTo>
                <a:lnTo>
                  <a:pt x="1778" y="6014"/>
                </a:lnTo>
                <a:lnTo>
                  <a:pt x="1765" y="6021"/>
                </a:lnTo>
                <a:lnTo>
                  <a:pt x="1754" y="6032"/>
                </a:lnTo>
                <a:lnTo>
                  <a:pt x="1747" y="6045"/>
                </a:lnTo>
                <a:lnTo>
                  <a:pt x="1745" y="6058"/>
                </a:lnTo>
                <a:lnTo>
                  <a:pt x="1749" y="6069"/>
                </a:lnTo>
                <a:lnTo>
                  <a:pt x="1757" y="6076"/>
                </a:lnTo>
                <a:lnTo>
                  <a:pt x="1770" y="6078"/>
                </a:lnTo>
                <a:lnTo>
                  <a:pt x="1784" y="6076"/>
                </a:lnTo>
                <a:lnTo>
                  <a:pt x="1796" y="6069"/>
                </a:lnTo>
                <a:lnTo>
                  <a:pt x="1807" y="6058"/>
                </a:lnTo>
                <a:lnTo>
                  <a:pt x="1815" y="6045"/>
                </a:lnTo>
                <a:close/>
                <a:moveTo>
                  <a:pt x="1700" y="6193"/>
                </a:moveTo>
                <a:lnTo>
                  <a:pt x="1698" y="6206"/>
                </a:lnTo>
                <a:lnTo>
                  <a:pt x="1702" y="6216"/>
                </a:lnTo>
                <a:lnTo>
                  <a:pt x="1710" y="6223"/>
                </a:lnTo>
                <a:lnTo>
                  <a:pt x="1723" y="6225"/>
                </a:lnTo>
                <a:lnTo>
                  <a:pt x="1736" y="6223"/>
                </a:lnTo>
                <a:lnTo>
                  <a:pt x="1749" y="6216"/>
                </a:lnTo>
                <a:lnTo>
                  <a:pt x="1759" y="6206"/>
                </a:lnTo>
                <a:lnTo>
                  <a:pt x="1767" y="6193"/>
                </a:lnTo>
                <a:lnTo>
                  <a:pt x="1768" y="6179"/>
                </a:lnTo>
                <a:lnTo>
                  <a:pt x="1765" y="6169"/>
                </a:lnTo>
                <a:lnTo>
                  <a:pt x="1756" y="6162"/>
                </a:lnTo>
                <a:lnTo>
                  <a:pt x="1744" y="6160"/>
                </a:lnTo>
                <a:lnTo>
                  <a:pt x="1730" y="6162"/>
                </a:lnTo>
                <a:lnTo>
                  <a:pt x="1718" y="6169"/>
                </a:lnTo>
                <a:lnTo>
                  <a:pt x="1706" y="6179"/>
                </a:lnTo>
                <a:lnTo>
                  <a:pt x="1700" y="6193"/>
                </a:lnTo>
                <a:close/>
                <a:moveTo>
                  <a:pt x="1653" y="6340"/>
                </a:moveTo>
                <a:lnTo>
                  <a:pt x="1651" y="6353"/>
                </a:lnTo>
                <a:lnTo>
                  <a:pt x="1655" y="6363"/>
                </a:lnTo>
                <a:lnTo>
                  <a:pt x="1663" y="6370"/>
                </a:lnTo>
                <a:lnTo>
                  <a:pt x="1676" y="6372"/>
                </a:lnTo>
                <a:lnTo>
                  <a:pt x="1689" y="6370"/>
                </a:lnTo>
                <a:lnTo>
                  <a:pt x="1701" y="6363"/>
                </a:lnTo>
                <a:lnTo>
                  <a:pt x="1711" y="6353"/>
                </a:lnTo>
                <a:lnTo>
                  <a:pt x="1719" y="6340"/>
                </a:lnTo>
                <a:lnTo>
                  <a:pt x="1720" y="6327"/>
                </a:lnTo>
                <a:lnTo>
                  <a:pt x="1717" y="6317"/>
                </a:lnTo>
                <a:lnTo>
                  <a:pt x="1708" y="6310"/>
                </a:lnTo>
                <a:lnTo>
                  <a:pt x="1696" y="6307"/>
                </a:lnTo>
                <a:lnTo>
                  <a:pt x="1683" y="6310"/>
                </a:lnTo>
                <a:lnTo>
                  <a:pt x="1671" y="6317"/>
                </a:lnTo>
                <a:lnTo>
                  <a:pt x="1659" y="6327"/>
                </a:lnTo>
                <a:lnTo>
                  <a:pt x="1653" y="6340"/>
                </a:lnTo>
                <a:close/>
                <a:moveTo>
                  <a:pt x="1606" y="6488"/>
                </a:moveTo>
                <a:lnTo>
                  <a:pt x="1604" y="6500"/>
                </a:lnTo>
                <a:lnTo>
                  <a:pt x="1608" y="6510"/>
                </a:lnTo>
                <a:lnTo>
                  <a:pt x="1616" y="6518"/>
                </a:lnTo>
                <a:lnTo>
                  <a:pt x="1628" y="6520"/>
                </a:lnTo>
                <a:lnTo>
                  <a:pt x="1642" y="6518"/>
                </a:lnTo>
                <a:lnTo>
                  <a:pt x="1654" y="6510"/>
                </a:lnTo>
                <a:lnTo>
                  <a:pt x="1664" y="6500"/>
                </a:lnTo>
                <a:lnTo>
                  <a:pt x="1671" y="6488"/>
                </a:lnTo>
                <a:lnTo>
                  <a:pt x="1673" y="6475"/>
                </a:lnTo>
                <a:lnTo>
                  <a:pt x="1669" y="6464"/>
                </a:lnTo>
                <a:lnTo>
                  <a:pt x="1660" y="6458"/>
                </a:lnTo>
                <a:lnTo>
                  <a:pt x="1649" y="6455"/>
                </a:lnTo>
                <a:lnTo>
                  <a:pt x="1636" y="6458"/>
                </a:lnTo>
                <a:lnTo>
                  <a:pt x="1623" y="6464"/>
                </a:lnTo>
                <a:lnTo>
                  <a:pt x="1612" y="6475"/>
                </a:lnTo>
                <a:lnTo>
                  <a:pt x="1606" y="6488"/>
                </a:lnTo>
                <a:close/>
                <a:moveTo>
                  <a:pt x="1559" y="6635"/>
                </a:moveTo>
                <a:lnTo>
                  <a:pt x="1558" y="6647"/>
                </a:lnTo>
                <a:lnTo>
                  <a:pt x="1561" y="6658"/>
                </a:lnTo>
                <a:lnTo>
                  <a:pt x="1569" y="6665"/>
                </a:lnTo>
                <a:lnTo>
                  <a:pt x="1581" y="6667"/>
                </a:lnTo>
                <a:lnTo>
                  <a:pt x="1594" y="6665"/>
                </a:lnTo>
                <a:lnTo>
                  <a:pt x="1606" y="6658"/>
                </a:lnTo>
                <a:lnTo>
                  <a:pt x="1616" y="6647"/>
                </a:lnTo>
                <a:lnTo>
                  <a:pt x="1623" y="6635"/>
                </a:lnTo>
                <a:lnTo>
                  <a:pt x="1624" y="6623"/>
                </a:lnTo>
                <a:lnTo>
                  <a:pt x="1621" y="6613"/>
                </a:lnTo>
                <a:lnTo>
                  <a:pt x="1612" y="6606"/>
                </a:lnTo>
                <a:lnTo>
                  <a:pt x="1601" y="6603"/>
                </a:lnTo>
                <a:lnTo>
                  <a:pt x="1588" y="6606"/>
                </a:lnTo>
                <a:lnTo>
                  <a:pt x="1576" y="6613"/>
                </a:lnTo>
                <a:lnTo>
                  <a:pt x="1566" y="6623"/>
                </a:lnTo>
                <a:lnTo>
                  <a:pt x="1559" y="6635"/>
                </a:lnTo>
                <a:close/>
                <a:moveTo>
                  <a:pt x="1512" y="6782"/>
                </a:moveTo>
                <a:lnTo>
                  <a:pt x="1511" y="6794"/>
                </a:lnTo>
                <a:lnTo>
                  <a:pt x="1514" y="6805"/>
                </a:lnTo>
                <a:lnTo>
                  <a:pt x="1522" y="6812"/>
                </a:lnTo>
                <a:lnTo>
                  <a:pt x="1534" y="6814"/>
                </a:lnTo>
                <a:lnTo>
                  <a:pt x="1547" y="6812"/>
                </a:lnTo>
                <a:lnTo>
                  <a:pt x="1558" y="6805"/>
                </a:lnTo>
                <a:lnTo>
                  <a:pt x="1568" y="6794"/>
                </a:lnTo>
                <a:lnTo>
                  <a:pt x="1575" y="6782"/>
                </a:lnTo>
                <a:lnTo>
                  <a:pt x="1577" y="6771"/>
                </a:lnTo>
                <a:lnTo>
                  <a:pt x="1573" y="6761"/>
                </a:lnTo>
                <a:lnTo>
                  <a:pt x="1565" y="6754"/>
                </a:lnTo>
                <a:lnTo>
                  <a:pt x="1554" y="6752"/>
                </a:lnTo>
                <a:lnTo>
                  <a:pt x="1541" y="6754"/>
                </a:lnTo>
                <a:lnTo>
                  <a:pt x="1529" y="6761"/>
                </a:lnTo>
                <a:lnTo>
                  <a:pt x="1519" y="6771"/>
                </a:lnTo>
                <a:lnTo>
                  <a:pt x="1512" y="6782"/>
                </a:lnTo>
                <a:close/>
                <a:moveTo>
                  <a:pt x="1466" y="6930"/>
                </a:moveTo>
                <a:lnTo>
                  <a:pt x="1464" y="6942"/>
                </a:lnTo>
                <a:lnTo>
                  <a:pt x="1468" y="6952"/>
                </a:lnTo>
                <a:lnTo>
                  <a:pt x="1475" y="6958"/>
                </a:lnTo>
                <a:lnTo>
                  <a:pt x="1487" y="6960"/>
                </a:lnTo>
                <a:lnTo>
                  <a:pt x="1499" y="6958"/>
                </a:lnTo>
                <a:lnTo>
                  <a:pt x="1511" y="6952"/>
                </a:lnTo>
                <a:lnTo>
                  <a:pt x="1520" y="6942"/>
                </a:lnTo>
                <a:lnTo>
                  <a:pt x="1527" y="6930"/>
                </a:lnTo>
                <a:lnTo>
                  <a:pt x="1528" y="6918"/>
                </a:lnTo>
                <a:lnTo>
                  <a:pt x="1525" y="6909"/>
                </a:lnTo>
                <a:lnTo>
                  <a:pt x="1517" y="6903"/>
                </a:lnTo>
                <a:lnTo>
                  <a:pt x="1506" y="6900"/>
                </a:lnTo>
                <a:lnTo>
                  <a:pt x="1494" y="6903"/>
                </a:lnTo>
                <a:lnTo>
                  <a:pt x="1482" y="6909"/>
                </a:lnTo>
                <a:lnTo>
                  <a:pt x="1472" y="6918"/>
                </a:lnTo>
                <a:lnTo>
                  <a:pt x="1466" y="6930"/>
                </a:lnTo>
                <a:close/>
                <a:moveTo>
                  <a:pt x="1419" y="7078"/>
                </a:moveTo>
                <a:lnTo>
                  <a:pt x="1418" y="7090"/>
                </a:lnTo>
                <a:lnTo>
                  <a:pt x="1421" y="7099"/>
                </a:lnTo>
                <a:lnTo>
                  <a:pt x="1429" y="7105"/>
                </a:lnTo>
                <a:lnTo>
                  <a:pt x="1440" y="7107"/>
                </a:lnTo>
                <a:lnTo>
                  <a:pt x="1452" y="7105"/>
                </a:lnTo>
                <a:lnTo>
                  <a:pt x="1463" y="7099"/>
                </a:lnTo>
                <a:lnTo>
                  <a:pt x="1472" y="7090"/>
                </a:lnTo>
                <a:lnTo>
                  <a:pt x="1479" y="7078"/>
                </a:lnTo>
                <a:lnTo>
                  <a:pt x="1481" y="7066"/>
                </a:lnTo>
                <a:lnTo>
                  <a:pt x="1477" y="7057"/>
                </a:lnTo>
                <a:lnTo>
                  <a:pt x="1469" y="7050"/>
                </a:lnTo>
                <a:lnTo>
                  <a:pt x="1458" y="7048"/>
                </a:lnTo>
                <a:lnTo>
                  <a:pt x="1446" y="7050"/>
                </a:lnTo>
                <a:lnTo>
                  <a:pt x="1435" y="7057"/>
                </a:lnTo>
                <a:lnTo>
                  <a:pt x="1425" y="7066"/>
                </a:lnTo>
                <a:lnTo>
                  <a:pt x="1419" y="7078"/>
                </a:lnTo>
                <a:close/>
                <a:moveTo>
                  <a:pt x="1372" y="7226"/>
                </a:moveTo>
                <a:lnTo>
                  <a:pt x="1371" y="7237"/>
                </a:lnTo>
                <a:lnTo>
                  <a:pt x="1374" y="7246"/>
                </a:lnTo>
                <a:lnTo>
                  <a:pt x="1382" y="7252"/>
                </a:lnTo>
                <a:lnTo>
                  <a:pt x="1393" y="7254"/>
                </a:lnTo>
                <a:lnTo>
                  <a:pt x="1404" y="7252"/>
                </a:lnTo>
                <a:lnTo>
                  <a:pt x="1415" y="7246"/>
                </a:lnTo>
                <a:lnTo>
                  <a:pt x="1424" y="7237"/>
                </a:lnTo>
                <a:lnTo>
                  <a:pt x="1431" y="7226"/>
                </a:lnTo>
                <a:lnTo>
                  <a:pt x="1432" y="7214"/>
                </a:lnTo>
                <a:lnTo>
                  <a:pt x="1429" y="7204"/>
                </a:lnTo>
                <a:lnTo>
                  <a:pt x="1421" y="7198"/>
                </a:lnTo>
                <a:lnTo>
                  <a:pt x="1411" y="7196"/>
                </a:lnTo>
                <a:lnTo>
                  <a:pt x="1399" y="7198"/>
                </a:lnTo>
                <a:lnTo>
                  <a:pt x="1388" y="7204"/>
                </a:lnTo>
                <a:lnTo>
                  <a:pt x="1378" y="7214"/>
                </a:lnTo>
                <a:lnTo>
                  <a:pt x="1372" y="7226"/>
                </a:lnTo>
                <a:close/>
                <a:moveTo>
                  <a:pt x="1325" y="7373"/>
                </a:moveTo>
                <a:lnTo>
                  <a:pt x="1324" y="7384"/>
                </a:lnTo>
                <a:lnTo>
                  <a:pt x="1327" y="7393"/>
                </a:lnTo>
                <a:lnTo>
                  <a:pt x="1335" y="7399"/>
                </a:lnTo>
                <a:lnTo>
                  <a:pt x="1345" y="7401"/>
                </a:lnTo>
                <a:lnTo>
                  <a:pt x="1357" y="7399"/>
                </a:lnTo>
                <a:lnTo>
                  <a:pt x="1368" y="7393"/>
                </a:lnTo>
                <a:lnTo>
                  <a:pt x="1377" y="7384"/>
                </a:lnTo>
                <a:lnTo>
                  <a:pt x="1383" y="7373"/>
                </a:lnTo>
                <a:lnTo>
                  <a:pt x="1385" y="7362"/>
                </a:lnTo>
                <a:lnTo>
                  <a:pt x="1382" y="7352"/>
                </a:lnTo>
                <a:lnTo>
                  <a:pt x="1374" y="7346"/>
                </a:lnTo>
                <a:lnTo>
                  <a:pt x="1363" y="7344"/>
                </a:lnTo>
                <a:lnTo>
                  <a:pt x="1352" y="7346"/>
                </a:lnTo>
                <a:lnTo>
                  <a:pt x="1341" y="7352"/>
                </a:lnTo>
                <a:lnTo>
                  <a:pt x="1331" y="7362"/>
                </a:lnTo>
                <a:lnTo>
                  <a:pt x="1325" y="7373"/>
                </a:lnTo>
                <a:close/>
                <a:moveTo>
                  <a:pt x="1298" y="7549"/>
                </a:moveTo>
                <a:lnTo>
                  <a:pt x="1310" y="7546"/>
                </a:lnTo>
                <a:lnTo>
                  <a:pt x="1320" y="7540"/>
                </a:lnTo>
                <a:lnTo>
                  <a:pt x="1329" y="7531"/>
                </a:lnTo>
                <a:lnTo>
                  <a:pt x="1335" y="7520"/>
                </a:lnTo>
                <a:lnTo>
                  <a:pt x="1336" y="7510"/>
                </a:lnTo>
                <a:lnTo>
                  <a:pt x="1332" y="7501"/>
                </a:lnTo>
                <a:lnTo>
                  <a:pt x="1326" y="7494"/>
                </a:lnTo>
                <a:lnTo>
                  <a:pt x="1316" y="7492"/>
                </a:lnTo>
                <a:lnTo>
                  <a:pt x="1304" y="7494"/>
                </a:lnTo>
                <a:lnTo>
                  <a:pt x="1294" y="7501"/>
                </a:lnTo>
                <a:lnTo>
                  <a:pt x="1284" y="7510"/>
                </a:lnTo>
                <a:lnTo>
                  <a:pt x="1279" y="7520"/>
                </a:lnTo>
                <a:lnTo>
                  <a:pt x="1277" y="7531"/>
                </a:lnTo>
                <a:lnTo>
                  <a:pt x="1281" y="7540"/>
                </a:lnTo>
                <a:lnTo>
                  <a:pt x="1288" y="7546"/>
                </a:lnTo>
                <a:lnTo>
                  <a:pt x="1298" y="7549"/>
                </a:lnTo>
                <a:close/>
                <a:moveTo>
                  <a:pt x="1232" y="7668"/>
                </a:moveTo>
                <a:lnTo>
                  <a:pt x="1231" y="7678"/>
                </a:lnTo>
                <a:lnTo>
                  <a:pt x="1234" y="7687"/>
                </a:lnTo>
                <a:lnTo>
                  <a:pt x="1241" y="7693"/>
                </a:lnTo>
                <a:lnTo>
                  <a:pt x="1251" y="7695"/>
                </a:lnTo>
                <a:lnTo>
                  <a:pt x="1262" y="7693"/>
                </a:lnTo>
                <a:lnTo>
                  <a:pt x="1272" y="7687"/>
                </a:lnTo>
                <a:lnTo>
                  <a:pt x="1281" y="7678"/>
                </a:lnTo>
                <a:lnTo>
                  <a:pt x="1287" y="7668"/>
                </a:lnTo>
                <a:lnTo>
                  <a:pt x="1288" y="7657"/>
                </a:lnTo>
                <a:lnTo>
                  <a:pt x="1284" y="7649"/>
                </a:lnTo>
                <a:lnTo>
                  <a:pt x="1278" y="7643"/>
                </a:lnTo>
                <a:lnTo>
                  <a:pt x="1268" y="7641"/>
                </a:lnTo>
                <a:lnTo>
                  <a:pt x="1257" y="7643"/>
                </a:lnTo>
                <a:lnTo>
                  <a:pt x="1247" y="7649"/>
                </a:lnTo>
                <a:lnTo>
                  <a:pt x="1239" y="7657"/>
                </a:lnTo>
                <a:lnTo>
                  <a:pt x="1232" y="7668"/>
                </a:lnTo>
                <a:close/>
                <a:moveTo>
                  <a:pt x="1186" y="7815"/>
                </a:moveTo>
                <a:lnTo>
                  <a:pt x="1184" y="7826"/>
                </a:lnTo>
                <a:lnTo>
                  <a:pt x="1187" y="7834"/>
                </a:lnTo>
                <a:lnTo>
                  <a:pt x="1195" y="7840"/>
                </a:lnTo>
                <a:lnTo>
                  <a:pt x="1204" y="7842"/>
                </a:lnTo>
                <a:lnTo>
                  <a:pt x="1215" y="7840"/>
                </a:lnTo>
                <a:lnTo>
                  <a:pt x="1225" y="7834"/>
                </a:lnTo>
                <a:lnTo>
                  <a:pt x="1233" y="7826"/>
                </a:lnTo>
                <a:lnTo>
                  <a:pt x="1239" y="7815"/>
                </a:lnTo>
                <a:lnTo>
                  <a:pt x="1240" y="7805"/>
                </a:lnTo>
                <a:lnTo>
                  <a:pt x="1236" y="7797"/>
                </a:lnTo>
                <a:lnTo>
                  <a:pt x="1230" y="7791"/>
                </a:lnTo>
                <a:lnTo>
                  <a:pt x="1220" y="7789"/>
                </a:lnTo>
                <a:lnTo>
                  <a:pt x="1210" y="7791"/>
                </a:lnTo>
                <a:lnTo>
                  <a:pt x="1200" y="7797"/>
                </a:lnTo>
                <a:lnTo>
                  <a:pt x="1192" y="7805"/>
                </a:lnTo>
                <a:lnTo>
                  <a:pt x="1186" y="7815"/>
                </a:lnTo>
                <a:close/>
                <a:moveTo>
                  <a:pt x="1139" y="7962"/>
                </a:moveTo>
                <a:lnTo>
                  <a:pt x="1138" y="7973"/>
                </a:lnTo>
                <a:lnTo>
                  <a:pt x="1141" y="7981"/>
                </a:lnTo>
                <a:lnTo>
                  <a:pt x="1148" y="7986"/>
                </a:lnTo>
                <a:lnTo>
                  <a:pt x="1157" y="7988"/>
                </a:lnTo>
                <a:lnTo>
                  <a:pt x="1167" y="7986"/>
                </a:lnTo>
                <a:lnTo>
                  <a:pt x="1177" y="7981"/>
                </a:lnTo>
                <a:lnTo>
                  <a:pt x="1185" y="7973"/>
                </a:lnTo>
                <a:lnTo>
                  <a:pt x="1190" y="7962"/>
                </a:lnTo>
                <a:lnTo>
                  <a:pt x="1192" y="7953"/>
                </a:lnTo>
                <a:lnTo>
                  <a:pt x="1188" y="7945"/>
                </a:lnTo>
                <a:lnTo>
                  <a:pt x="1182" y="7940"/>
                </a:lnTo>
                <a:lnTo>
                  <a:pt x="1173" y="7938"/>
                </a:lnTo>
                <a:lnTo>
                  <a:pt x="1163" y="7940"/>
                </a:lnTo>
                <a:lnTo>
                  <a:pt x="1153" y="7945"/>
                </a:lnTo>
                <a:lnTo>
                  <a:pt x="1145" y="7953"/>
                </a:lnTo>
                <a:lnTo>
                  <a:pt x="1139" y="7962"/>
                </a:lnTo>
                <a:close/>
                <a:moveTo>
                  <a:pt x="1092" y="8111"/>
                </a:moveTo>
                <a:lnTo>
                  <a:pt x="1091" y="8120"/>
                </a:lnTo>
                <a:lnTo>
                  <a:pt x="1094" y="8128"/>
                </a:lnTo>
                <a:lnTo>
                  <a:pt x="1101" y="8133"/>
                </a:lnTo>
                <a:lnTo>
                  <a:pt x="1110" y="8135"/>
                </a:lnTo>
                <a:lnTo>
                  <a:pt x="1120" y="8133"/>
                </a:lnTo>
                <a:lnTo>
                  <a:pt x="1129" y="8128"/>
                </a:lnTo>
                <a:lnTo>
                  <a:pt x="1137" y="8120"/>
                </a:lnTo>
                <a:lnTo>
                  <a:pt x="1142" y="8111"/>
                </a:lnTo>
                <a:lnTo>
                  <a:pt x="1144" y="8100"/>
                </a:lnTo>
                <a:lnTo>
                  <a:pt x="1140" y="8093"/>
                </a:lnTo>
                <a:lnTo>
                  <a:pt x="1134" y="8088"/>
                </a:lnTo>
                <a:lnTo>
                  <a:pt x="1125" y="8086"/>
                </a:lnTo>
                <a:lnTo>
                  <a:pt x="1115" y="8088"/>
                </a:lnTo>
                <a:lnTo>
                  <a:pt x="1106" y="8093"/>
                </a:lnTo>
                <a:lnTo>
                  <a:pt x="1098" y="8100"/>
                </a:lnTo>
                <a:lnTo>
                  <a:pt x="1092" y="8111"/>
                </a:lnTo>
                <a:close/>
                <a:moveTo>
                  <a:pt x="1046" y="8258"/>
                </a:moveTo>
                <a:lnTo>
                  <a:pt x="1045" y="8267"/>
                </a:lnTo>
                <a:lnTo>
                  <a:pt x="1047" y="8275"/>
                </a:lnTo>
                <a:lnTo>
                  <a:pt x="1054" y="8280"/>
                </a:lnTo>
                <a:lnTo>
                  <a:pt x="1063" y="8281"/>
                </a:lnTo>
                <a:lnTo>
                  <a:pt x="1072" y="8280"/>
                </a:lnTo>
                <a:lnTo>
                  <a:pt x="1081" y="8275"/>
                </a:lnTo>
                <a:lnTo>
                  <a:pt x="1089" y="8267"/>
                </a:lnTo>
                <a:lnTo>
                  <a:pt x="1093" y="8258"/>
                </a:lnTo>
                <a:lnTo>
                  <a:pt x="1094" y="8249"/>
                </a:lnTo>
                <a:lnTo>
                  <a:pt x="1092" y="8241"/>
                </a:lnTo>
                <a:lnTo>
                  <a:pt x="1086" y="8236"/>
                </a:lnTo>
                <a:lnTo>
                  <a:pt x="1078" y="8234"/>
                </a:lnTo>
                <a:lnTo>
                  <a:pt x="1068" y="8236"/>
                </a:lnTo>
                <a:lnTo>
                  <a:pt x="1059" y="8241"/>
                </a:lnTo>
                <a:lnTo>
                  <a:pt x="1052" y="8249"/>
                </a:lnTo>
                <a:lnTo>
                  <a:pt x="1046" y="8258"/>
                </a:lnTo>
                <a:close/>
                <a:moveTo>
                  <a:pt x="999" y="8405"/>
                </a:moveTo>
                <a:lnTo>
                  <a:pt x="998" y="8414"/>
                </a:lnTo>
                <a:lnTo>
                  <a:pt x="1002" y="8421"/>
                </a:lnTo>
                <a:lnTo>
                  <a:pt x="1007" y="8426"/>
                </a:lnTo>
                <a:lnTo>
                  <a:pt x="1016" y="8428"/>
                </a:lnTo>
                <a:lnTo>
                  <a:pt x="1025" y="8426"/>
                </a:lnTo>
                <a:lnTo>
                  <a:pt x="1034" y="8421"/>
                </a:lnTo>
                <a:lnTo>
                  <a:pt x="1041" y="8414"/>
                </a:lnTo>
                <a:lnTo>
                  <a:pt x="1045" y="8405"/>
                </a:lnTo>
                <a:lnTo>
                  <a:pt x="1046" y="8397"/>
                </a:lnTo>
                <a:lnTo>
                  <a:pt x="1044" y="8390"/>
                </a:lnTo>
                <a:lnTo>
                  <a:pt x="1038" y="8384"/>
                </a:lnTo>
                <a:lnTo>
                  <a:pt x="1030" y="8382"/>
                </a:lnTo>
                <a:lnTo>
                  <a:pt x="1021" y="8384"/>
                </a:lnTo>
                <a:lnTo>
                  <a:pt x="1012" y="8390"/>
                </a:lnTo>
                <a:lnTo>
                  <a:pt x="1005" y="8397"/>
                </a:lnTo>
                <a:lnTo>
                  <a:pt x="999" y="8405"/>
                </a:lnTo>
                <a:close/>
                <a:moveTo>
                  <a:pt x="954" y="8553"/>
                </a:moveTo>
                <a:lnTo>
                  <a:pt x="952" y="8561"/>
                </a:lnTo>
                <a:lnTo>
                  <a:pt x="955" y="8568"/>
                </a:lnTo>
                <a:lnTo>
                  <a:pt x="961" y="8574"/>
                </a:lnTo>
                <a:lnTo>
                  <a:pt x="968" y="8575"/>
                </a:lnTo>
                <a:lnTo>
                  <a:pt x="977" y="8574"/>
                </a:lnTo>
                <a:lnTo>
                  <a:pt x="986" y="8568"/>
                </a:lnTo>
                <a:lnTo>
                  <a:pt x="993" y="8561"/>
                </a:lnTo>
                <a:lnTo>
                  <a:pt x="997" y="8553"/>
                </a:lnTo>
                <a:lnTo>
                  <a:pt x="998" y="8544"/>
                </a:lnTo>
                <a:lnTo>
                  <a:pt x="996" y="8538"/>
                </a:lnTo>
                <a:lnTo>
                  <a:pt x="990" y="8533"/>
                </a:lnTo>
                <a:lnTo>
                  <a:pt x="982" y="8531"/>
                </a:lnTo>
                <a:lnTo>
                  <a:pt x="973" y="8533"/>
                </a:lnTo>
                <a:lnTo>
                  <a:pt x="965" y="8538"/>
                </a:lnTo>
                <a:lnTo>
                  <a:pt x="958" y="8544"/>
                </a:lnTo>
                <a:lnTo>
                  <a:pt x="954" y="8553"/>
                </a:lnTo>
                <a:close/>
                <a:moveTo>
                  <a:pt x="935" y="8679"/>
                </a:moveTo>
                <a:lnTo>
                  <a:pt x="926" y="8681"/>
                </a:lnTo>
                <a:lnTo>
                  <a:pt x="918" y="8686"/>
                </a:lnTo>
                <a:lnTo>
                  <a:pt x="911" y="8692"/>
                </a:lnTo>
                <a:lnTo>
                  <a:pt x="907" y="8700"/>
                </a:lnTo>
                <a:lnTo>
                  <a:pt x="905" y="8708"/>
                </a:lnTo>
                <a:lnTo>
                  <a:pt x="909" y="8716"/>
                </a:lnTo>
                <a:lnTo>
                  <a:pt x="914" y="8720"/>
                </a:lnTo>
                <a:lnTo>
                  <a:pt x="921" y="8722"/>
                </a:lnTo>
                <a:lnTo>
                  <a:pt x="930" y="8720"/>
                </a:lnTo>
                <a:lnTo>
                  <a:pt x="938" y="8716"/>
                </a:lnTo>
                <a:lnTo>
                  <a:pt x="945" y="8708"/>
                </a:lnTo>
                <a:lnTo>
                  <a:pt x="949" y="8700"/>
                </a:lnTo>
                <a:lnTo>
                  <a:pt x="950" y="8692"/>
                </a:lnTo>
                <a:lnTo>
                  <a:pt x="947" y="8686"/>
                </a:lnTo>
                <a:lnTo>
                  <a:pt x="942" y="8681"/>
                </a:lnTo>
                <a:lnTo>
                  <a:pt x="935" y="8679"/>
                </a:lnTo>
                <a:close/>
                <a:moveTo>
                  <a:pt x="901" y="8848"/>
                </a:moveTo>
                <a:lnTo>
                  <a:pt x="902" y="8840"/>
                </a:lnTo>
                <a:lnTo>
                  <a:pt x="899" y="8833"/>
                </a:lnTo>
                <a:lnTo>
                  <a:pt x="894" y="8829"/>
                </a:lnTo>
                <a:lnTo>
                  <a:pt x="887" y="8828"/>
                </a:lnTo>
                <a:lnTo>
                  <a:pt x="879" y="8829"/>
                </a:lnTo>
                <a:lnTo>
                  <a:pt x="871" y="8833"/>
                </a:lnTo>
                <a:lnTo>
                  <a:pt x="865" y="8840"/>
                </a:lnTo>
                <a:lnTo>
                  <a:pt x="861" y="8848"/>
                </a:lnTo>
                <a:lnTo>
                  <a:pt x="860" y="8856"/>
                </a:lnTo>
                <a:lnTo>
                  <a:pt x="862" y="8863"/>
                </a:lnTo>
                <a:lnTo>
                  <a:pt x="867" y="8867"/>
                </a:lnTo>
                <a:lnTo>
                  <a:pt x="874" y="8869"/>
                </a:lnTo>
                <a:lnTo>
                  <a:pt x="882" y="8867"/>
                </a:lnTo>
                <a:lnTo>
                  <a:pt x="890" y="8863"/>
                </a:lnTo>
                <a:lnTo>
                  <a:pt x="897" y="8856"/>
                </a:lnTo>
                <a:lnTo>
                  <a:pt x="901" y="8848"/>
                </a:lnTo>
                <a:close/>
                <a:moveTo>
                  <a:pt x="827" y="9015"/>
                </a:moveTo>
                <a:lnTo>
                  <a:pt x="835" y="9013"/>
                </a:lnTo>
                <a:lnTo>
                  <a:pt x="842" y="9009"/>
                </a:lnTo>
                <a:lnTo>
                  <a:pt x="848" y="9003"/>
                </a:lnTo>
                <a:lnTo>
                  <a:pt x="852" y="8996"/>
                </a:lnTo>
                <a:lnTo>
                  <a:pt x="853" y="8988"/>
                </a:lnTo>
                <a:lnTo>
                  <a:pt x="851" y="8982"/>
                </a:lnTo>
                <a:lnTo>
                  <a:pt x="846" y="8978"/>
                </a:lnTo>
                <a:lnTo>
                  <a:pt x="839" y="8976"/>
                </a:lnTo>
                <a:lnTo>
                  <a:pt x="832" y="8978"/>
                </a:lnTo>
                <a:lnTo>
                  <a:pt x="824" y="8982"/>
                </a:lnTo>
                <a:lnTo>
                  <a:pt x="818" y="8988"/>
                </a:lnTo>
                <a:lnTo>
                  <a:pt x="814" y="8996"/>
                </a:lnTo>
                <a:lnTo>
                  <a:pt x="814" y="9003"/>
                </a:lnTo>
                <a:lnTo>
                  <a:pt x="816" y="9009"/>
                </a:lnTo>
                <a:lnTo>
                  <a:pt x="820" y="9013"/>
                </a:lnTo>
                <a:lnTo>
                  <a:pt x="827" y="9015"/>
                </a:lnTo>
                <a:close/>
                <a:moveTo>
                  <a:pt x="780" y="9161"/>
                </a:moveTo>
                <a:lnTo>
                  <a:pt x="788" y="9160"/>
                </a:lnTo>
                <a:lnTo>
                  <a:pt x="795" y="9156"/>
                </a:lnTo>
                <a:lnTo>
                  <a:pt x="800" y="9150"/>
                </a:lnTo>
                <a:lnTo>
                  <a:pt x="804" y="9143"/>
                </a:lnTo>
                <a:lnTo>
                  <a:pt x="805" y="9136"/>
                </a:lnTo>
                <a:lnTo>
                  <a:pt x="803" y="9130"/>
                </a:lnTo>
                <a:lnTo>
                  <a:pt x="798" y="9126"/>
                </a:lnTo>
                <a:lnTo>
                  <a:pt x="792" y="9124"/>
                </a:lnTo>
                <a:lnTo>
                  <a:pt x="784" y="9126"/>
                </a:lnTo>
                <a:lnTo>
                  <a:pt x="777" y="9130"/>
                </a:lnTo>
                <a:lnTo>
                  <a:pt x="772" y="9136"/>
                </a:lnTo>
                <a:lnTo>
                  <a:pt x="768" y="9143"/>
                </a:lnTo>
                <a:lnTo>
                  <a:pt x="767" y="9150"/>
                </a:lnTo>
                <a:lnTo>
                  <a:pt x="769" y="9156"/>
                </a:lnTo>
                <a:lnTo>
                  <a:pt x="774" y="9160"/>
                </a:lnTo>
                <a:lnTo>
                  <a:pt x="780" y="9161"/>
                </a:lnTo>
                <a:close/>
                <a:moveTo>
                  <a:pt x="733" y="9308"/>
                </a:moveTo>
                <a:lnTo>
                  <a:pt x="740" y="9307"/>
                </a:lnTo>
                <a:lnTo>
                  <a:pt x="747" y="9303"/>
                </a:lnTo>
                <a:lnTo>
                  <a:pt x="752" y="9297"/>
                </a:lnTo>
                <a:lnTo>
                  <a:pt x="756" y="9291"/>
                </a:lnTo>
                <a:lnTo>
                  <a:pt x="757" y="9284"/>
                </a:lnTo>
                <a:lnTo>
                  <a:pt x="755" y="9279"/>
                </a:lnTo>
                <a:lnTo>
                  <a:pt x="750" y="9275"/>
                </a:lnTo>
                <a:lnTo>
                  <a:pt x="744" y="9273"/>
                </a:lnTo>
                <a:lnTo>
                  <a:pt x="737" y="9275"/>
                </a:lnTo>
                <a:lnTo>
                  <a:pt x="730" y="9279"/>
                </a:lnTo>
                <a:lnTo>
                  <a:pt x="725" y="9284"/>
                </a:lnTo>
                <a:lnTo>
                  <a:pt x="721" y="9291"/>
                </a:lnTo>
                <a:lnTo>
                  <a:pt x="721" y="9297"/>
                </a:lnTo>
                <a:lnTo>
                  <a:pt x="722" y="9303"/>
                </a:lnTo>
                <a:lnTo>
                  <a:pt x="727" y="9307"/>
                </a:lnTo>
                <a:lnTo>
                  <a:pt x="733" y="9308"/>
                </a:lnTo>
                <a:close/>
                <a:moveTo>
                  <a:pt x="686" y="9454"/>
                </a:moveTo>
                <a:lnTo>
                  <a:pt x="693" y="9453"/>
                </a:lnTo>
                <a:lnTo>
                  <a:pt x="699" y="9449"/>
                </a:lnTo>
                <a:lnTo>
                  <a:pt x="704" y="9444"/>
                </a:lnTo>
                <a:lnTo>
                  <a:pt x="707" y="9438"/>
                </a:lnTo>
                <a:lnTo>
                  <a:pt x="708" y="9432"/>
                </a:lnTo>
                <a:lnTo>
                  <a:pt x="706" y="9427"/>
                </a:lnTo>
                <a:lnTo>
                  <a:pt x="702" y="9423"/>
                </a:lnTo>
                <a:lnTo>
                  <a:pt x="696" y="9422"/>
                </a:lnTo>
                <a:lnTo>
                  <a:pt x="690" y="9423"/>
                </a:lnTo>
                <a:lnTo>
                  <a:pt x="683" y="9427"/>
                </a:lnTo>
                <a:lnTo>
                  <a:pt x="678" y="9432"/>
                </a:lnTo>
                <a:lnTo>
                  <a:pt x="675" y="9438"/>
                </a:lnTo>
                <a:lnTo>
                  <a:pt x="674" y="9444"/>
                </a:lnTo>
                <a:lnTo>
                  <a:pt x="676" y="9449"/>
                </a:lnTo>
                <a:lnTo>
                  <a:pt x="680" y="9453"/>
                </a:lnTo>
                <a:lnTo>
                  <a:pt x="686" y="9454"/>
                </a:lnTo>
                <a:close/>
                <a:moveTo>
                  <a:pt x="649" y="9570"/>
                </a:moveTo>
                <a:lnTo>
                  <a:pt x="642" y="9571"/>
                </a:lnTo>
                <a:lnTo>
                  <a:pt x="636" y="9575"/>
                </a:lnTo>
                <a:lnTo>
                  <a:pt x="632" y="9580"/>
                </a:lnTo>
                <a:lnTo>
                  <a:pt x="629" y="9585"/>
                </a:lnTo>
                <a:lnTo>
                  <a:pt x="628" y="9591"/>
                </a:lnTo>
                <a:lnTo>
                  <a:pt x="630" y="9596"/>
                </a:lnTo>
                <a:lnTo>
                  <a:pt x="633" y="9600"/>
                </a:lnTo>
                <a:lnTo>
                  <a:pt x="639" y="9602"/>
                </a:lnTo>
                <a:lnTo>
                  <a:pt x="645" y="9600"/>
                </a:lnTo>
                <a:lnTo>
                  <a:pt x="651" y="9596"/>
                </a:lnTo>
                <a:lnTo>
                  <a:pt x="656" y="9591"/>
                </a:lnTo>
                <a:lnTo>
                  <a:pt x="659" y="9585"/>
                </a:lnTo>
                <a:lnTo>
                  <a:pt x="660" y="9580"/>
                </a:lnTo>
                <a:lnTo>
                  <a:pt x="658" y="9575"/>
                </a:lnTo>
                <a:lnTo>
                  <a:pt x="654" y="9571"/>
                </a:lnTo>
                <a:lnTo>
                  <a:pt x="649" y="9570"/>
                </a:lnTo>
                <a:close/>
                <a:moveTo>
                  <a:pt x="601" y="9718"/>
                </a:moveTo>
                <a:lnTo>
                  <a:pt x="595" y="9720"/>
                </a:lnTo>
                <a:lnTo>
                  <a:pt x="589" y="9723"/>
                </a:lnTo>
                <a:lnTo>
                  <a:pt x="585" y="9727"/>
                </a:lnTo>
                <a:lnTo>
                  <a:pt x="582" y="9733"/>
                </a:lnTo>
                <a:lnTo>
                  <a:pt x="581" y="9738"/>
                </a:lnTo>
                <a:lnTo>
                  <a:pt x="583" y="9744"/>
                </a:lnTo>
                <a:lnTo>
                  <a:pt x="587" y="9747"/>
                </a:lnTo>
                <a:lnTo>
                  <a:pt x="592" y="9748"/>
                </a:lnTo>
                <a:lnTo>
                  <a:pt x="598" y="9747"/>
                </a:lnTo>
                <a:lnTo>
                  <a:pt x="603" y="9744"/>
                </a:lnTo>
                <a:lnTo>
                  <a:pt x="608" y="9738"/>
                </a:lnTo>
                <a:lnTo>
                  <a:pt x="611" y="9733"/>
                </a:lnTo>
                <a:lnTo>
                  <a:pt x="611" y="9727"/>
                </a:lnTo>
                <a:lnTo>
                  <a:pt x="610" y="9723"/>
                </a:lnTo>
                <a:lnTo>
                  <a:pt x="606" y="9720"/>
                </a:lnTo>
                <a:lnTo>
                  <a:pt x="601" y="9718"/>
                </a:lnTo>
                <a:close/>
                <a:moveTo>
                  <a:pt x="3524" y="158"/>
                </a:moveTo>
                <a:lnTo>
                  <a:pt x="3529" y="157"/>
                </a:lnTo>
                <a:lnTo>
                  <a:pt x="3535" y="154"/>
                </a:lnTo>
                <a:lnTo>
                  <a:pt x="3539" y="149"/>
                </a:lnTo>
                <a:lnTo>
                  <a:pt x="3542" y="144"/>
                </a:lnTo>
                <a:lnTo>
                  <a:pt x="3543" y="139"/>
                </a:lnTo>
                <a:lnTo>
                  <a:pt x="3541" y="134"/>
                </a:lnTo>
                <a:lnTo>
                  <a:pt x="3538" y="131"/>
                </a:lnTo>
                <a:lnTo>
                  <a:pt x="3533" y="130"/>
                </a:lnTo>
                <a:lnTo>
                  <a:pt x="3527" y="131"/>
                </a:lnTo>
                <a:lnTo>
                  <a:pt x="3521" y="134"/>
                </a:lnTo>
                <a:lnTo>
                  <a:pt x="3516" y="139"/>
                </a:lnTo>
                <a:lnTo>
                  <a:pt x="3513" y="144"/>
                </a:lnTo>
                <a:lnTo>
                  <a:pt x="3513" y="149"/>
                </a:lnTo>
                <a:lnTo>
                  <a:pt x="3514" y="154"/>
                </a:lnTo>
                <a:lnTo>
                  <a:pt x="3518" y="157"/>
                </a:lnTo>
                <a:lnTo>
                  <a:pt x="3524" y="158"/>
                </a:lnTo>
                <a:close/>
                <a:moveTo>
                  <a:pt x="3476" y="307"/>
                </a:moveTo>
                <a:lnTo>
                  <a:pt x="3482" y="306"/>
                </a:lnTo>
                <a:lnTo>
                  <a:pt x="3488" y="302"/>
                </a:lnTo>
                <a:lnTo>
                  <a:pt x="3493" y="297"/>
                </a:lnTo>
                <a:lnTo>
                  <a:pt x="3496" y="291"/>
                </a:lnTo>
                <a:lnTo>
                  <a:pt x="3496" y="286"/>
                </a:lnTo>
                <a:lnTo>
                  <a:pt x="3495" y="281"/>
                </a:lnTo>
                <a:lnTo>
                  <a:pt x="3491" y="278"/>
                </a:lnTo>
                <a:lnTo>
                  <a:pt x="3486" y="277"/>
                </a:lnTo>
                <a:lnTo>
                  <a:pt x="3479" y="278"/>
                </a:lnTo>
                <a:lnTo>
                  <a:pt x="3474" y="281"/>
                </a:lnTo>
                <a:lnTo>
                  <a:pt x="3468" y="286"/>
                </a:lnTo>
                <a:lnTo>
                  <a:pt x="3465" y="291"/>
                </a:lnTo>
                <a:lnTo>
                  <a:pt x="3464" y="297"/>
                </a:lnTo>
                <a:lnTo>
                  <a:pt x="3466" y="302"/>
                </a:lnTo>
                <a:lnTo>
                  <a:pt x="3470" y="306"/>
                </a:lnTo>
                <a:lnTo>
                  <a:pt x="3476" y="307"/>
                </a:lnTo>
                <a:close/>
                <a:moveTo>
                  <a:pt x="3428" y="455"/>
                </a:moveTo>
                <a:lnTo>
                  <a:pt x="3435" y="454"/>
                </a:lnTo>
                <a:lnTo>
                  <a:pt x="3441" y="451"/>
                </a:lnTo>
                <a:lnTo>
                  <a:pt x="3446" y="446"/>
                </a:lnTo>
                <a:lnTo>
                  <a:pt x="3449" y="439"/>
                </a:lnTo>
                <a:lnTo>
                  <a:pt x="3450" y="433"/>
                </a:lnTo>
                <a:lnTo>
                  <a:pt x="3448" y="428"/>
                </a:lnTo>
                <a:lnTo>
                  <a:pt x="3444" y="424"/>
                </a:lnTo>
                <a:lnTo>
                  <a:pt x="3438" y="423"/>
                </a:lnTo>
                <a:lnTo>
                  <a:pt x="3432" y="424"/>
                </a:lnTo>
                <a:lnTo>
                  <a:pt x="3426" y="428"/>
                </a:lnTo>
                <a:lnTo>
                  <a:pt x="3420" y="433"/>
                </a:lnTo>
                <a:lnTo>
                  <a:pt x="3417" y="439"/>
                </a:lnTo>
                <a:lnTo>
                  <a:pt x="3416" y="446"/>
                </a:lnTo>
                <a:lnTo>
                  <a:pt x="3418" y="451"/>
                </a:lnTo>
                <a:lnTo>
                  <a:pt x="3422" y="454"/>
                </a:lnTo>
                <a:lnTo>
                  <a:pt x="3428" y="455"/>
                </a:lnTo>
                <a:close/>
                <a:moveTo>
                  <a:pt x="3381" y="604"/>
                </a:moveTo>
                <a:lnTo>
                  <a:pt x="3388" y="602"/>
                </a:lnTo>
                <a:lnTo>
                  <a:pt x="3394" y="599"/>
                </a:lnTo>
                <a:lnTo>
                  <a:pt x="3399" y="594"/>
                </a:lnTo>
                <a:lnTo>
                  <a:pt x="3402" y="587"/>
                </a:lnTo>
                <a:lnTo>
                  <a:pt x="3403" y="580"/>
                </a:lnTo>
                <a:lnTo>
                  <a:pt x="3401" y="575"/>
                </a:lnTo>
                <a:lnTo>
                  <a:pt x="3397" y="571"/>
                </a:lnTo>
                <a:lnTo>
                  <a:pt x="3391" y="570"/>
                </a:lnTo>
                <a:lnTo>
                  <a:pt x="3385" y="571"/>
                </a:lnTo>
                <a:lnTo>
                  <a:pt x="3378" y="575"/>
                </a:lnTo>
                <a:lnTo>
                  <a:pt x="3372" y="580"/>
                </a:lnTo>
                <a:lnTo>
                  <a:pt x="3369" y="587"/>
                </a:lnTo>
                <a:lnTo>
                  <a:pt x="3368" y="594"/>
                </a:lnTo>
                <a:lnTo>
                  <a:pt x="3370" y="599"/>
                </a:lnTo>
                <a:lnTo>
                  <a:pt x="3374" y="602"/>
                </a:lnTo>
                <a:lnTo>
                  <a:pt x="3381" y="604"/>
                </a:lnTo>
                <a:close/>
                <a:moveTo>
                  <a:pt x="3333" y="752"/>
                </a:moveTo>
                <a:lnTo>
                  <a:pt x="3340" y="750"/>
                </a:lnTo>
                <a:lnTo>
                  <a:pt x="3347" y="747"/>
                </a:lnTo>
                <a:lnTo>
                  <a:pt x="3352" y="741"/>
                </a:lnTo>
                <a:lnTo>
                  <a:pt x="3356" y="735"/>
                </a:lnTo>
                <a:lnTo>
                  <a:pt x="3357" y="728"/>
                </a:lnTo>
                <a:lnTo>
                  <a:pt x="3355" y="721"/>
                </a:lnTo>
                <a:lnTo>
                  <a:pt x="3350" y="718"/>
                </a:lnTo>
                <a:lnTo>
                  <a:pt x="3344" y="716"/>
                </a:lnTo>
                <a:lnTo>
                  <a:pt x="3337" y="718"/>
                </a:lnTo>
                <a:lnTo>
                  <a:pt x="3330" y="721"/>
                </a:lnTo>
                <a:lnTo>
                  <a:pt x="3324" y="728"/>
                </a:lnTo>
                <a:lnTo>
                  <a:pt x="3320" y="735"/>
                </a:lnTo>
                <a:lnTo>
                  <a:pt x="3320" y="741"/>
                </a:lnTo>
                <a:lnTo>
                  <a:pt x="3322" y="747"/>
                </a:lnTo>
                <a:lnTo>
                  <a:pt x="3326" y="750"/>
                </a:lnTo>
                <a:lnTo>
                  <a:pt x="3333" y="752"/>
                </a:lnTo>
                <a:close/>
                <a:moveTo>
                  <a:pt x="3286" y="900"/>
                </a:moveTo>
                <a:lnTo>
                  <a:pt x="3293" y="898"/>
                </a:lnTo>
                <a:lnTo>
                  <a:pt x="3300" y="895"/>
                </a:lnTo>
                <a:lnTo>
                  <a:pt x="3306" y="889"/>
                </a:lnTo>
                <a:lnTo>
                  <a:pt x="3309" y="882"/>
                </a:lnTo>
                <a:lnTo>
                  <a:pt x="3310" y="875"/>
                </a:lnTo>
                <a:lnTo>
                  <a:pt x="3308" y="869"/>
                </a:lnTo>
                <a:lnTo>
                  <a:pt x="3304" y="865"/>
                </a:lnTo>
                <a:lnTo>
                  <a:pt x="3297" y="863"/>
                </a:lnTo>
                <a:lnTo>
                  <a:pt x="3290" y="865"/>
                </a:lnTo>
                <a:lnTo>
                  <a:pt x="3283" y="869"/>
                </a:lnTo>
                <a:lnTo>
                  <a:pt x="3276" y="875"/>
                </a:lnTo>
                <a:lnTo>
                  <a:pt x="3272" y="882"/>
                </a:lnTo>
                <a:lnTo>
                  <a:pt x="3271" y="889"/>
                </a:lnTo>
                <a:lnTo>
                  <a:pt x="3273" y="895"/>
                </a:lnTo>
                <a:lnTo>
                  <a:pt x="3278" y="898"/>
                </a:lnTo>
                <a:lnTo>
                  <a:pt x="3286" y="900"/>
                </a:lnTo>
                <a:close/>
                <a:moveTo>
                  <a:pt x="3238" y="1048"/>
                </a:moveTo>
                <a:lnTo>
                  <a:pt x="3246" y="1047"/>
                </a:lnTo>
                <a:lnTo>
                  <a:pt x="3253" y="1043"/>
                </a:lnTo>
                <a:lnTo>
                  <a:pt x="3259" y="1037"/>
                </a:lnTo>
                <a:lnTo>
                  <a:pt x="3263" y="1029"/>
                </a:lnTo>
                <a:lnTo>
                  <a:pt x="3264" y="1022"/>
                </a:lnTo>
                <a:lnTo>
                  <a:pt x="3262" y="1016"/>
                </a:lnTo>
                <a:lnTo>
                  <a:pt x="3257" y="1012"/>
                </a:lnTo>
                <a:lnTo>
                  <a:pt x="3250" y="1010"/>
                </a:lnTo>
                <a:lnTo>
                  <a:pt x="3242" y="1012"/>
                </a:lnTo>
                <a:lnTo>
                  <a:pt x="3235" y="1016"/>
                </a:lnTo>
                <a:lnTo>
                  <a:pt x="3228" y="1022"/>
                </a:lnTo>
                <a:lnTo>
                  <a:pt x="3224" y="1029"/>
                </a:lnTo>
                <a:lnTo>
                  <a:pt x="3223" y="1037"/>
                </a:lnTo>
                <a:lnTo>
                  <a:pt x="3225" y="1043"/>
                </a:lnTo>
                <a:lnTo>
                  <a:pt x="3230" y="1047"/>
                </a:lnTo>
                <a:lnTo>
                  <a:pt x="3238" y="1048"/>
                </a:lnTo>
                <a:close/>
                <a:moveTo>
                  <a:pt x="3190" y="1197"/>
                </a:moveTo>
                <a:lnTo>
                  <a:pt x="3198" y="1196"/>
                </a:lnTo>
                <a:lnTo>
                  <a:pt x="3206" y="1190"/>
                </a:lnTo>
                <a:lnTo>
                  <a:pt x="3212" y="1184"/>
                </a:lnTo>
                <a:lnTo>
                  <a:pt x="3216" y="1177"/>
                </a:lnTo>
                <a:lnTo>
                  <a:pt x="3217" y="1169"/>
                </a:lnTo>
                <a:lnTo>
                  <a:pt x="3215" y="1163"/>
                </a:lnTo>
                <a:lnTo>
                  <a:pt x="3210" y="1159"/>
                </a:lnTo>
                <a:lnTo>
                  <a:pt x="3203" y="1157"/>
                </a:lnTo>
                <a:lnTo>
                  <a:pt x="3195" y="1159"/>
                </a:lnTo>
                <a:lnTo>
                  <a:pt x="3187" y="1163"/>
                </a:lnTo>
                <a:lnTo>
                  <a:pt x="3180" y="1169"/>
                </a:lnTo>
                <a:lnTo>
                  <a:pt x="3176" y="1177"/>
                </a:lnTo>
                <a:lnTo>
                  <a:pt x="3175" y="1184"/>
                </a:lnTo>
                <a:lnTo>
                  <a:pt x="3177" y="1190"/>
                </a:lnTo>
                <a:lnTo>
                  <a:pt x="3182" y="1196"/>
                </a:lnTo>
                <a:lnTo>
                  <a:pt x="3190" y="1197"/>
                </a:lnTo>
                <a:close/>
                <a:moveTo>
                  <a:pt x="3143" y="1345"/>
                </a:moveTo>
                <a:lnTo>
                  <a:pt x="3151" y="1344"/>
                </a:lnTo>
                <a:lnTo>
                  <a:pt x="3159" y="1339"/>
                </a:lnTo>
                <a:lnTo>
                  <a:pt x="3165" y="1333"/>
                </a:lnTo>
                <a:lnTo>
                  <a:pt x="3170" y="1324"/>
                </a:lnTo>
                <a:lnTo>
                  <a:pt x="3171" y="1316"/>
                </a:lnTo>
                <a:lnTo>
                  <a:pt x="3168" y="1310"/>
                </a:lnTo>
                <a:lnTo>
                  <a:pt x="3163" y="1305"/>
                </a:lnTo>
                <a:lnTo>
                  <a:pt x="3156" y="1304"/>
                </a:lnTo>
                <a:lnTo>
                  <a:pt x="3147" y="1305"/>
                </a:lnTo>
                <a:lnTo>
                  <a:pt x="3138" y="1310"/>
                </a:lnTo>
                <a:lnTo>
                  <a:pt x="3132" y="1316"/>
                </a:lnTo>
                <a:lnTo>
                  <a:pt x="3128" y="1324"/>
                </a:lnTo>
                <a:lnTo>
                  <a:pt x="3127" y="1333"/>
                </a:lnTo>
                <a:lnTo>
                  <a:pt x="3129" y="1339"/>
                </a:lnTo>
                <a:lnTo>
                  <a:pt x="3134" y="1344"/>
                </a:lnTo>
                <a:lnTo>
                  <a:pt x="3143" y="1345"/>
                </a:lnTo>
                <a:close/>
                <a:moveTo>
                  <a:pt x="3095" y="1494"/>
                </a:moveTo>
                <a:lnTo>
                  <a:pt x="3104" y="1492"/>
                </a:lnTo>
                <a:lnTo>
                  <a:pt x="3112" y="1487"/>
                </a:lnTo>
                <a:lnTo>
                  <a:pt x="3119" y="1481"/>
                </a:lnTo>
                <a:lnTo>
                  <a:pt x="3123" y="1472"/>
                </a:lnTo>
                <a:lnTo>
                  <a:pt x="3124" y="1463"/>
                </a:lnTo>
                <a:lnTo>
                  <a:pt x="3122" y="1456"/>
                </a:lnTo>
                <a:lnTo>
                  <a:pt x="3116" y="1452"/>
                </a:lnTo>
                <a:lnTo>
                  <a:pt x="3109" y="1450"/>
                </a:lnTo>
                <a:lnTo>
                  <a:pt x="3100" y="1452"/>
                </a:lnTo>
                <a:lnTo>
                  <a:pt x="3092" y="1456"/>
                </a:lnTo>
                <a:lnTo>
                  <a:pt x="3084" y="1463"/>
                </a:lnTo>
                <a:lnTo>
                  <a:pt x="3080" y="1472"/>
                </a:lnTo>
                <a:lnTo>
                  <a:pt x="3079" y="1481"/>
                </a:lnTo>
                <a:lnTo>
                  <a:pt x="3081" y="1487"/>
                </a:lnTo>
                <a:lnTo>
                  <a:pt x="3086" y="1492"/>
                </a:lnTo>
                <a:lnTo>
                  <a:pt x="3095" y="1494"/>
                </a:lnTo>
                <a:close/>
                <a:moveTo>
                  <a:pt x="3047" y="1642"/>
                </a:moveTo>
                <a:lnTo>
                  <a:pt x="3057" y="1640"/>
                </a:lnTo>
                <a:lnTo>
                  <a:pt x="3065" y="1635"/>
                </a:lnTo>
                <a:lnTo>
                  <a:pt x="3072" y="1628"/>
                </a:lnTo>
                <a:lnTo>
                  <a:pt x="3076" y="1620"/>
                </a:lnTo>
                <a:lnTo>
                  <a:pt x="3077" y="1610"/>
                </a:lnTo>
                <a:lnTo>
                  <a:pt x="3075" y="1603"/>
                </a:lnTo>
                <a:lnTo>
                  <a:pt x="3070" y="1598"/>
                </a:lnTo>
                <a:lnTo>
                  <a:pt x="3062" y="1597"/>
                </a:lnTo>
                <a:lnTo>
                  <a:pt x="3052" y="1598"/>
                </a:lnTo>
                <a:lnTo>
                  <a:pt x="3043" y="1603"/>
                </a:lnTo>
                <a:lnTo>
                  <a:pt x="3036" y="1610"/>
                </a:lnTo>
                <a:lnTo>
                  <a:pt x="3031" y="1620"/>
                </a:lnTo>
                <a:lnTo>
                  <a:pt x="3030" y="1628"/>
                </a:lnTo>
                <a:lnTo>
                  <a:pt x="3033" y="1635"/>
                </a:lnTo>
                <a:lnTo>
                  <a:pt x="3038" y="1640"/>
                </a:lnTo>
                <a:lnTo>
                  <a:pt x="3047" y="1642"/>
                </a:lnTo>
                <a:close/>
                <a:moveTo>
                  <a:pt x="3000" y="1789"/>
                </a:moveTo>
                <a:lnTo>
                  <a:pt x="3009" y="1788"/>
                </a:lnTo>
                <a:lnTo>
                  <a:pt x="3018" y="1783"/>
                </a:lnTo>
                <a:lnTo>
                  <a:pt x="3025" y="1776"/>
                </a:lnTo>
                <a:lnTo>
                  <a:pt x="3030" y="1767"/>
                </a:lnTo>
                <a:lnTo>
                  <a:pt x="3031" y="1758"/>
                </a:lnTo>
                <a:lnTo>
                  <a:pt x="3028" y="1750"/>
                </a:lnTo>
                <a:lnTo>
                  <a:pt x="3022" y="1745"/>
                </a:lnTo>
                <a:lnTo>
                  <a:pt x="3014" y="1744"/>
                </a:lnTo>
                <a:lnTo>
                  <a:pt x="3005" y="1745"/>
                </a:lnTo>
                <a:lnTo>
                  <a:pt x="2995" y="1750"/>
                </a:lnTo>
                <a:lnTo>
                  <a:pt x="2988" y="1758"/>
                </a:lnTo>
                <a:lnTo>
                  <a:pt x="2984" y="1767"/>
                </a:lnTo>
                <a:lnTo>
                  <a:pt x="2983" y="1776"/>
                </a:lnTo>
                <a:lnTo>
                  <a:pt x="2985" y="1783"/>
                </a:lnTo>
                <a:lnTo>
                  <a:pt x="2991" y="1788"/>
                </a:lnTo>
                <a:lnTo>
                  <a:pt x="3000" y="1789"/>
                </a:lnTo>
                <a:close/>
                <a:moveTo>
                  <a:pt x="2952" y="1938"/>
                </a:moveTo>
                <a:lnTo>
                  <a:pt x="2962" y="1936"/>
                </a:lnTo>
                <a:lnTo>
                  <a:pt x="2971" y="1931"/>
                </a:lnTo>
                <a:lnTo>
                  <a:pt x="2978" y="1923"/>
                </a:lnTo>
                <a:lnTo>
                  <a:pt x="2983" y="1914"/>
                </a:lnTo>
                <a:lnTo>
                  <a:pt x="2984" y="1905"/>
                </a:lnTo>
                <a:lnTo>
                  <a:pt x="2981" y="1898"/>
                </a:lnTo>
                <a:lnTo>
                  <a:pt x="2976" y="1893"/>
                </a:lnTo>
                <a:lnTo>
                  <a:pt x="2967" y="1890"/>
                </a:lnTo>
                <a:lnTo>
                  <a:pt x="2958" y="1893"/>
                </a:lnTo>
                <a:lnTo>
                  <a:pt x="2948" y="1898"/>
                </a:lnTo>
                <a:lnTo>
                  <a:pt x="2940" y="1905"/>
                </a:lnTo>
                <a:lnTo>
                  <a:pt x="2936" y="1914"/>
                </a:lnTo>
                <a:lnTo>
                  <a:pt x="2934" y="1923"/>
                </a:lnTo>
                <a:lnTo>
                  <a:pt x="2937" y="1931"/>
                </a:lnTo>
                <a:lnTo>
                  <a:pt x="2943" y="1936"/>
                </a:lnTo>
                <a:lnTo>
                  <a:pt x="2952" y="1938"/>
                </a:lnTo>
                <a:close/>
                <a:moveTo>
                  <a:pt x="2905" y="2087"/>
                </a:moveTo>
                <a:lnTo>
                  <a:pt x="2915" y="2085"/>
                </a:lnTo>
                <a:lnTo>
                  <a:pt x="2924" y="2080"/>
                </a:lnTo>
                <a:lnTo>
                  <a:pt x="2931" y="2071"/>
                </a:lnTo>
                <a:lnTo>
                  <a:pt x="2936" y="2062"/>
                </a:lnTo>
                <a:lnTo>
                  <a:pt x="2937" y="2052"/>
                </a:lnTo>
                <a:lnTo>
                  <a:pt x="2935" y="2045"/>
                </a:lnTo>
                <a:lnTo>
                  <a:pt x="2929" y="2040"/>
                </a:lnTo>
                <a:lnTo>
                  <a:pt x="2920" y="2038"/>
                </a:lnTo>
                <a:lnTo>
                  <a:pt x="2910" y="2040"/>
                </a:lnTo>
                <a:lnTo>
                  <a:pt x="2900" y="2045"/>
                </a:lnTo>
                <a:lnTo>
                  <a:pt x="2892" y="2052"/>
                </a:lnTo>
                <a:lnTo>
                  <a:pt x="2887" y="2062"/>
                </a:lnTo>
                <a:lnTo>
                  <a:pt x="2886" y="2071"/>
                </a:lnTo>
                <a:lnTo>
                  <a:pt x="2889" y="2080"/>
                </a:lnTo>
                <a:lnTo>
                  <a:pt x="2895" y="2085"/>
                </a:lnTo>
                <a:lnTo>
                  <a:pt x="2905" y="2087"/>
                </a:lnTo>
                <a:close/>
                <a:moveTo>
                  <a:pt x="2857" y="2235"/>
                </a:moveTo>
                <a:lnTo>
                  <a:pt x="2867" y="2233"/>
                </a:lnTo>
                <a:lnTo>
                  <a:pt x="2877" y="2227"/>
                </a:lnTo>
                <a:lnTo>
                  <a:pt x="2884" y="2220"/>
                </a:lnTo>
                <a:lnTo>
                  <a:pt x="2889" y="2209"/>
                </a:lnTo>
                <a:lnTo>
                  <a:pt x="2891" y="2200"/>
                </a:lnTo>
                <a:lnTo>
                  <a:pt x="2888" y="2192"/>
                </a:lnTo>
                <a:lnTo>
                  <a:pt x="2882" y="2187"/>
                </a:lnTo>
                <a:lnTo>
                  <a:pt x="2873" y="2185"/>
                </a:lnTo>
                <a:lnTo>
                  <a:pt x="2863" y="2187"/>
                </a:lnTo>
                <a:lnTo>
                  <a:pt x="2852" y="2192"/>
                </a:lnTo>
                <a:lnTo>
                  <a:pt x="2845" y="2200"/>
                </a:lnTo>
                <a:lnTo>
                  <a:pt x="2840" y="2209"/>
                </a:lnTo>
                <a:lnTo>
                  <a:pt x="2838" y="2220"/>
                </a:lnTo>
                <a:lnTo>
                  <a:pt x="2841" y="2227"/>
                </a:lnTo>
                <a:lnTo>
                  <a:pt x="2847" y="2233"/>
                </a:lnTo>
                <a:lnTo>
                  <a:pt x="2857" y="2235"/>
                </a:lnTo>
                <a:close/>
                <a:moveTo>
                  <a:pt x="2810" y="2383"/>
                </a:moveTo>
                <a:lnTo>
                  <a:pt x="2820" y="2381"/>
                </a:lnTo>
                <a:lnTo>
                  <a:pt x="2830" y="2375"/>
                </a:lnTo>
                <a:lnTo>
                  <a:pt x="2838" y="2367"/>
                </a:lnTo>
                <a:lnTo>
                  <a:pt x="2843" y="2357"/>
                </a:lnTo>
                <a:lnTo>
                  <a:pt x="2844" y="2347"/>
                </a:lnTo>
                <a:lnTo>
                  <a:pt x="2841" y="2339"/>
                </a:lnTo>
                <a:lnTo>
                  <a:pt x="2835" y="2333"/>
                </a:lnTo>
                <a:lnTo>
                  <a:pt x="2826" y="2331"/>
                </a:lnTo>
                <a:lnTo>
                  <a:pt x="2815" y="2333"/>
                </a:lnTo>
                <a:lnTo>
                  <a:pt x="2805" y="2339"/>
                </a:lnTo>
                <a:lnTo>
                  <a:pt x="2797" y="2347"/>
                </a:lnTo>
                <a:lnTo>
                  <a:pt x="2791" y="2357"/>
                </a:lnTo>
                <a:lnTo>
                  <a:pt x="2790" y="2367"/>
                </a:lnTo>
                <a:lnTo>
                  <a:pt x="2793" y="2375"/>
                </a:lnTo>
                <a:lnTo>
                  <a:pt x="2799" y="2381"/>
                </a:lnTo>
                <a:lnTo>
                  <a:pt x="2810" y="2383"/>
                </a:lnTo>
                <a:close/>
                <a:moveTo>
                  <a:pt x="2762" y="2530"/>
                </a:moveTo>
                <a:lnTo>
                  <a:pt x="2773" y="2528"/>
                </a:lnTo>
                <a:lnTo>
                  <a:pt x="2783" y="2523"/>
                </a:lnTo>
                <a:lnTo>
                  <a:pt x="2791" y="2515"/>
                </a:lnTo>
                <a:lnTo>
                  <a:pt x="2796" y="2505"/>
                </a:lnTo>
                <a:lnTo>
                  <a:pt x="2797" y="2494"/>
                </a:lnTo>
                <a:lnTo>
                  <a:pt x="2794" y="2486"/>
                </a:lnTo>
                <a:lnTo>
                  <a:pt x="2788" y="2480"/>
                </a:lnTo>
                <a:lnTo>
                  <a:pt x="2778" y="2478"/>
                </a:lnTo>
                <a:lnTo>
                  <a:pt x="2768" y="2480"/>
                </a:lnTo>
                <a:lnTo>
                  <a:pt x="2757" y="2486"/>
                </a:lnTo>
                <a:lnTo>
                  <a:pt x="2749" y="2494"/>
                </a:lnTo>
                <a:lnTo>
                  <a:pt x="2744" y="2505"/>
                </a:lnTo>
                <a:lnTo>
                  <a:pt x="2742" y="2515"/>
                </a:lnTo>
                <a:lnTo>
                  <a:pt x="2745" y="2523"/>
                </a:lnTo>
                <a:lnTo>
                  <a:pt x="2752" y="2528"/>
                </a:lnTo>
                <a:lnTo>
                  <a:pt x="2762" y="2530"/>
                </a:lnTo>
                <a:close/>
                <a:moveTo>
                  <a:pt x="2715" y="2678"/>
                </a:moveTo>
                <a:lnTo>
                  <a:pt x="2725" y="2676"/>
                </a:lnTo>
                <a:lnTo>
                  <a:pt x="2735" y="2671"/>
                </a:lnTo>
                <a:lnTo>
                  <a:pt x="2744" y="2662"/>
                </a:lnTo>
                <a:lnTo>
                  <a:pt x="2749" y="2652"/>
                </a:lnTo>
                <a:lnTo>
                  <a:pt x="2750" y="2642"/>
                </a:lnTo>
                <a:lnTo>
                  <a:pt x="2747" y="2633"/>
                </a:lnTo>
                <a:lnTo>
                  <a:pt x="2741" y="2627"/>
                </a:lnTo>
                <a:lnTo>
                  <a:pt x="2731" y="2625"/>
                </a:lnTo>
                <a:lnTo>
                  <a:pt x="2720" y="2627"/>
                </a:lnTo>
                <a:lnTo>
                  <a:pt x="2709" y="2633"/>
                </a:lnTo>
                <a:lnTo>
                  <a:pt x="2701" y="2642"/>
                </a:lnTo>
                <a:lnTo>
                  <a:pt x="2696" y="2652"/>
                </a:lnTo>
                <a:lnTo>
                  <a:pt x="2695" y="2662"/>
                </a:lnTo>
                <a:lnTo>
                  <a:pt x="2698" y="2671"/>
                </a:lnTo>
                <a:lnTo>
                  <a:pt x="2704" y="2676"/>
                </a:lnTo>
                <a:lnTo>
                  <a:pt x="2715" y="2678"/>
                </a:lnTo>
                <a:close/>
                <a:moveTo>
                  <a:pt x="2667" y="2827"/>
                </a:moveTo>
                <a:lnTo>
                  <a:pt x="2678" y="2824"/>
                </a:lnTo>
                <a:lnTo>
                  <a:pt x="2688" y="2819"/>
                </a:lnTo>
                <a:lnTo>
                  <a:pt x="2697" y="2810"/>
                </a:lnTo>
                <a:lnTo>
                  <a:pt x="2702" y="2800"/>
                </a:lnTo>
                <a:lnTo>
                  <a:pt x="2704" y="2789"/>
                </a:lnTo>
                <a:lnTo>
                  <a:pt x="2701" y="2781"/>
                </a:lnTo>
                <a:lnTo>
                  <a:pt x="2694" y="2774"/>
                </a:lnTo>
                <a:lnTo>
                  <a:pt x="2684" y="2772"/>
                </a:lnTo>
                <a:lnTo>
                  <a:pt x="2673" y="2774"/>
                </a:lnTo>
                <a:lnTo>
                  <a:pt x="2662" y="2781"/>
                </a:lnTo>
                <a:lnTo>
                  <a:pt x="2653" y="2789"/>
                </a:lnTo>
                <a:lnTo>
                  <a:pt x="2648" y="2800"/>
                </a:lnTo>
                <a:lnTo>
                  <a:pt x="2646" y="2810"/>
                </a:lnTo>
                <a:lnTo>
                  <a:pt x="2649" y="2819"/>
                </a:lnTo>
                <a:lnTo>
                  <a:pt x="2656" y="2824"/>
                </a:lnTo>
                <a:lnTo>
                  <a:pt x="2667" y="2827"/>
                </a:lnTo>
                <a:close/>
                <a:moveTo>
                  <a:pt x="2619" y="2975"/>
                </a:moveTo>
                <a:lnTo>
                  <a:pt x="2631" y="2973"/>
                </a:lnTo>
                <a:lnTo>
                  <a:pt x="2641" y="2967"/>
                </a:lnTo>
                <a:lnTo>
                  <a:pt x="2650" y="2958"/>
                </a:lnTo>
                <a:lnTo>
                  <a:pt x="2655" y="2947"/>
                </a:lnTo>
                <a:lnTo>
                  <a:pt x="2657" y="2936"/>
                </a:lnTo>
                <a:lnTo>
                  <a:pt x="2654" y="2928"/>
                </a:lnTo>
                <a:lnTo>
                  <a:pt x="2647" y="2922"/>
                </a:lnTo>
                <a:lnTo>
                  <a:pt x="2637" y="2920"/>
                </a:lnTo>
                <a:lnTo>
                  <a:pt x="2626" y="2922"/>
                </a:lnTo>
                <a:lnTo>
                  <a:pt x="2614" y="2928"/>
                </a:lnTo>
                <a:lnTo>
                  <a:pt x="2605" y="2936"/>
                </a:lnTo>
                <a:lnTo>
                  <a:pt x="2600" y="2947"/>
                </a:lnTo>
                <a:lnTo>
                  <a:pt x="2599" y="2958"/>
                </a:lnTo>
                <a:lnTo>
                  <a:pt x="2602" y="2967"/>
                </a:lnTo>
                <a:lnTo>
                  <a:pt x="2608" y="2973"/>
                </a:lnTo>
                <a:lnTo>
                  <a:pt x="2619" y="2975"/>
                </a:lnTo>
                <a:close/>
                <a:moveTo>
                  <a:pt x="2590" y="3067"/>
                </a:moveTo>
                <a:lnTo>
                  <a:pt x="2578" y="3069"/>
                </a:lnTo>
                <a:lnTo>
                  <a:pt x="2566" y="3075"/>
                </a:lnTo>
                <a:lnTo>
                  <a:pt x="2558" y="3084"/>
                </a:lnTo>
                <a:lnTo>
                  <a:pt x="2552" y="3094"/>
                </a:lnTo>
                <a:lnTo>
                  <a:pt x="2551" y="3105"/>
                </a:lnTo>
                <a:lnTo>
                  <a:pt x="2554" y="3115"/>
                </a:lnTo>
                <a:lnTo>
                  <a:pt x="2561" y="3121"/>
                </a:lnTo>
                <a:lnTo>
                  <a:pt x="2572" y="3123"/>
                </a:lnTo>
                <a:lnTo>
                  <a:pt x="2583" y="3121"/>
                </a:lnTo>
                <a:lnTo>
                  <a:pt x="2594" y="3115"/>
                </a:lnTo>
                <a:lnTo>
                  <a:pt x="2603" y="3105"/>
                </a:lnTo>
                <a:lnTo>
                  <a:pt x="2608" y="3094"/>
                </a:lnTo>
                <a:lnTo>
                  <a:pt x="2610" y="3084"/>
                </a:lnTo>
                <a:lnTo>
                  <a:pt x="2607" y="3075"/>
                </a:lnTo>
                <a:lnTo>
                  <a:pt x="2600" y="3069"/>
                </a:lnTo>
                <a:lnTo>
                  <a:pt x="2590" y="3067"/>
                </a:lnTo>
                <a:close/>
                <a:moveTo>
                  <a:pt x="2504" y="3242"/>
                </a:moveTo>
                <a:lnTo>
                  <a:pt x="2503" y="3254"/>
                </a:lnTo>
                <a:lnTo>
                  <a:pt x="2506" y="3263"/>
                </a:lnTo>
                <a:lnTo>
                  <a:pt x="2513" y="3269"/>
                </a:lnTo>
                <a:lnTo>
                  <a:pt x="2524" y="3271"/>
                </a:lnTo>
                <a:lnTo>
                  <a:pt x="2536" y="3269"/>
                </a:lnTo>
                <a:lnTo>
                  <a:pt x="2547" y="3263"/>
                </a:lnTo>
                <a:lnTo>
                  <a:pt x="2556" y="3254"/>
                </a:lnTo>
                <a:lnTo>
                  <a:pt x="2561" y="3242"/>
                </a:lnTo>
                <a:lnTo>
                  <a:pt x="2563" y="3231"/>
                </a:lnTo>
                <a:lnTo>
                  <a:pt x="2560" y="3222"/>
                </a:lnTo>
                <a:lnTo>
                  <a:pt x="2553" y="3216"/>
                </a:lnTo>
                <a:lnTo>
                  <a:pt x="2542" y="3214"/>
                </a:lnTo>
                <a:lnTo>
                  <a:pt x="2531" y="3216"/>
                </a:lnTo>
                <a:lnTo>
                  <a:pt x="2519" y="3222"/>
                </a:lnTo>
                <a:lnTo>
                  <a:pt x="2510" y="3231"/>
                </a:lnTo>
                <a:lnTo>
                  <a:pt x="2504" y="3242"/>
                </a:lnTo>
                <a:close/>
                <a:moveTo>
                  <a:pt x="2457" y="3390"/>
                </a:moveTo>
                <a:lnTo>
                  <a:pt x="2455" y="3401"/>
                </a:lnTo>
                <a:lnTo>
                  <a:pt x="2458" y="3410"/>
                </a:lnTo>
                <a:lnTo>
                  <a:pt x="2466" y="3416"/>
                </a:lnTo>
                <a:lnTo>
                  <a:pt x="2477" y="3418"/>
                </a:lnTo>
                <a:lnTo>
                  <a:pt x="2489" y="3416"/>
                </a:lnTo>
                <a:lnTo>
                  <a:pt x="2500" y="3410"/>
                </a:lnTo>
                <a:lnTo>
                  <a:pt x="2509" y="3401"/>
                </a:lnTo>
                <a:lnTo>
                  <a:pt x="2514" y="3390"/>
                </a:lnTo>
                <a:lnTo>
                  <a:pt x="2516" y="3378"/>
                </a:lnTo>
                <a:lnTo>
                  <a:pt x="2513" y="3369"/>
                </a:lnTo>
                <a:lnTo>
                  <a:pt x="2505" y="3363"/>
                </a:lnTo>
                <a:lnTo>
                  <a:pt x="2495" y="3361"/>
                </a:lnTo>
                <a:lnTo>
                  <a:pt x="2483" y="3363"/>
                </a:lnTo>
                <a:lnTo>
                  <a:pt x="2471" y="3369"/>
                </a:lnTo>
                <a:lnTo>
                  <a:pt x="2462" y="3378"/>
                </a:lnTo>
                <a:lnTo>
                  <a:pt x="2457" y="3390"/>
                </a:lnTo>
                <a:close/>
                <a:moveTo>
                  <a:pt x="2409" y="3537"/>
                </a:moveTo>
                <a:lnTo>
                  <a:pt x="2407" y="3549"/>
                </a:lnTo>
                <a:lnTo>
                  <a:pt x="2411" y="3558"/>
                </a:lnTo>
                <a:lnTo>
                  <a:pt x="2418" y="3564"/>
                </a:lnTo>
                <a:lnTo>
                  <a:pt x="2429" y="3566"/>
                </a:lnTo>
                <a:lnTo>
                  <a:pt x="2441" y="3564"/>
                </a:lnTo>
                <a:lnTo>
                  <a:pt x="2452" y="3558"/>
                </a:lnTo>
                <a:lnTo>
                  <a:pt x="2462" y="3549"/>
                </a:lnTo>
                <a:lnTo>
                  <a:pt x="2467" y="3537"/>
                </a:lnTo>
                <a:lnTo>
                  <a:pt x="2469" y="3525"/>
                </a:lnTo>
                <a:lnTo>
                  <a:pt x="2466" y="3516"/>
                </a:lnTo>
                <a:lnTo>
                  <a:pt x="2458" y="3510"/>
                </a:lnTo>
                <a:lnTo>
                  <a:pt x="2448" y="3508"/>
                </a:lnTo>
                <a:lnTo>
                  <a:pt x="2436" y="3510"/>
                </a:lnTo>
                <a:lnTo>
                  <a:pt x="2424" y="3516"/>
                </a:lnTo>
                <a:lnTo>
                  <a:pt x="2415" y="3525"/>
                </a:lnTo>
                <a:lnTo>
                  <a:pt x="2409" y="3537"/>
                </a:lnTo>
                <a:close/>
                <a:moveTo>
                  <a:pt x="2361" y="3685"/>
                </a:moveTo>
                <a:lnTo>
                  <a:pt x="2360" y="3696"/>
                </a:lnTo>
                <a:lnTo>
                  <a:pt x="2363" y="3705"/>
                </a:lnTo>
                <a:lnTo>
                  <a:pt x="2371" y="3711"/>
                </a:lnTo>
                <a:lnTo>
                  <a:pt x="2382" y="3715"/>
                </a:lnTo>
                <a:lnTo>
                  <a:pt x="2394" y="3711"/>
                </a:lnTo>
                <a:lnTo>
                  <a:pt x="2405" y="3705"/>
                </a:lnTo>
                <a:lnTo>
                  <a:pt x="2414" y="3696"/>
                </a:lnTo>
                <a:lnTo>
                  <a:pt x="2420" y="3685"/>
                </a:lnTo>
                <a:lnTo>
                  <a:pt x="2421" y="3674"/>
                </a:lnTo>
                <a:lnTo>
                  <a:pt x="2418" y="3663"/>
                </a:lnTo>
                <a:lnTo>
                  <a:pt x="2411" y="3657"/>
                </a:lnTo>
                <a:lnTo>
                  <a:pt x="2401" y="3655"/>
                </a:lnTo>
                <a:lnTo>
                  <a:pt x="2389" y="3657"/>
                </a:lnTo>
                <a:lnTo>
                  <a:pt x="2376" y="3663"/>
                </a:lnTo>
                <a:lnTo>
                  <a:pt x="2367" y="3674"/>
                </a:lnTo>
                <a:lnTo>
                  <a:pt x="2361" y="3685"/>
                </a:lnTo>
                <a:close/>
                <a:moveTo>
                  <a:pt x="2314" y="3832"/>
                </a:moveTo>
                <a:lnTo>
                  <a:pt x="2312" y="3844"/>
                </a:lnTo>
                <a:lnTo>
                  <a:pt x="2316" y="3853"/>
                </a:lnTo>
                <a:lnTo>
                  <a:pt x="2323" y="3860"/>
                </a:lnTo>
                <a:lnTo>
                  <a:pt x="2335" y="3862"/>
                </a:lnTo>
                <a:lnTo>
                  <a:pt x="2347" y="3860"/>
                </a:lnTo>
                <a:lnTo>
                  <a:pt x="2358" y="3853"/>
                </a:lnTo>
                <a:lnTo>
                  <a:pt x="2367" y="3844"/>
                </a:lnTo>
                <a:lnTo>
                  <a:pt x="2373" y="3832"/>
                </a:lnTo>
                <a:lnTo>
                  <a:pt x="2374" y="3821"/>
                </a:lnTo>
                <a:lnTo>
                  <a:pt x="2371" y="3812"/>
                </a:lnTo>
                <a:lnTo>
                  <a:pt x="2364" y="3804"/>
                </a:lnTo>
                <a:lnTo>
                  <a:pt x="2353" y="3802"/>
                </a:lnTo>
                <a:lnTo>
                  <a:pt x="2341" y="3804"/>
                </a:lnTo>
                <a:lnTo>
                  <a:pt x="2329" y="3812"/>
                </a:lnTo>
                <a:lnTo>
                  <a:pt x="2320" y="3821"/>
                </a:lnTo>
                <a:lnTo>
                  <a:pt x="2314" y="3832"/>
                </a:lnTo>
                <a:close/>
                <a:moveTo>
                  <a:pt x="2266" y="3980"/>
                </a:moveTo>
                <a:lnTo>
                  <a:pt x="2265" y="3991"/>
                </a:lnTo>
                <a:lnTo>
                  <a:pt x="2268" y="4001"/>
                </a:lnTo>
                <a:lnTo>
                  <a:pt x="2275" y="4008"/>
                </a:lnTo>
                <a:lnTo>
                  <a:pt x="2287" y="4010"/>
                </a:lnTo>
                <a:lnTo>
                  <a:pt x="2299" y="4008"/>
                </a:lnTo>
                <a:lnTo>
                  <a:pt x="2311" y="4001"/>
                </a:lnTo>
                <a:lnTo>
                  <a:pt x="2320" y="3991"/>
                </a:lnTo>
                <a:lnTo>
                  <a:pt x="2326" y="3980"/>
                </a:lnTo>
                <a:lnTo>
                  <a:pt x="2328" y="3968"/>
                </a:lnTo>
                <a:lnTo>
                  <a:pt x="2324" y="3959"/>
                </a:lnTo>
                <a:lnTo>
                  <a:pt x="2317" y="3952"/>
                </a:lnTo>
                <a:lnTo>
                  <a:pt x="2306" y="3950"/>
                </a:lnTo>
                <a:lnTo>
                  <a:pt x="2294" y="3952"/>
                </a:lnTo>
                <a:lnTo>
                  <a:pt x="2281" y="3959"/>
                </a:lnTo>
                <a:lnTo>
                  <a:pt x="2272" y="3968"/>
                </a:lnTo>
                <a:lnTo>
                  <a:pt x="2266" y="3980"/>
                </a:lnTo>
                <a:close/>
                <a:moveTo>
                  <a:pt x="2219" y="4127"/>
                </a:moveTo>
                <a:lnTo>
                  <a:pt x="2217" y="4139"/>
                </a:lnTo>
                <a:lnTo>
                  <a:pt x="2220" y="4149"/>
                </a:lnTo>
                <a:lnTo>
                  <a:pt x="2228" y="4155"/>
                </a:lnTo>
                <a:lnTo>
                  <a:pt x="2240" y="4158"/>
                </a:lnTo>
                <a:lnTo>
                  <a:pt x="2252" y="4155"/>
                </a:lnTo>
                <a:lnTo>
                  <a:pt x="2263" y="4149"/>
                </a:lnTo>
                <a:lnTo>
                  <a:pt x="2273" y="4139"/>
                </a:lnTo>
                <a:lnTo>
                  <a:pt x="2279" y="4127"/>
                </a:lnTo>
                <a:lnTo>
                  <a:pt x="2280" y="4115"/>
                </a:lnTo>
                <a:lnTo>
                  <a:pt x="2277" y="4106"/>
                </a:lnTo>
                <a:lnTo>
                  <a:pt x="2269" y="4100"/>
                </a:lnTo>
                <a:lnTo>
                  <a:pt x="2259" y="4097"/>
                </a:lnTo>
                <a:lnTo>
                  <a:pt x="2246" y="4100"/>
                </a:lnTo>
                <a:lnTo>
                  <a:pt x="2234" y="4106"/>
                </a:lnTo>
                <a:lnTo>
                  <a:pt x="2225" y="4115"/>
                </a:lnTo>
                <a:lnTo>
                  <a:pt x="2219" y="4127"/>
                </a:lnTo>
                <a:close/>
                <a:moveTo>
                  <a:pt x="2171" y="4275"/>
                </a:moveTo>
                <a:lnTo>
                  <a:pt x="2170" y="4287"/>
                </a:lnTo>
                <a:lnTo>
                  <a:pt x="2173" y="4296"/>
                </a:lnTo>
                <a:lnTo>
                  <a:pt x="2180" y="4303"/>
                </a:lnTo>
                <a:lnTo>
                  <a:pt x="2192" y="4305"/>
                </a:lnTo>
                <a:lnTo>
                  <a:pt x="2205" y="4303"/>
                </a:lnTo>
                <a:lnTo>
                  <a:pt x="2216" y="4296"/>
                </a:lnTo>
                <a:lnTo>
                  <a:pt x="2225" y="4287"/>
                </a:lnTo>
                <a:lnTo>
                  <a:pt x="2231" y="4275"/>
                </a:lnTo>
                <a:lnTo>
                  <a:pt x="2233" y="4263"/>
                </a:lnTo>
                <a:lnTo>
                  <a:pt x="2229" y="4253"/>
                </a:lnTo>
                <a:lnTo>
                  <a:pt x="2222" y="4247"/>
                </a:lnTo>
                <a:lnTo>
                  <a:pt x="2211" y="4245"/>
                </a:lnTo>
                <a:lnTo>
                  <a:pt x="2199" y="4247"/>
                </a:lnTo>
                <a:lnTo>
                  <a:pt x="2187" y="4253"/>
                </a:lnTo>
                <a:lnTo>
                  <a:pt x="2177" y="4263"/>
                </a:lnTo>
                <a:lnTo>
                  <a:pt x="2171" y="4275"/>
                </a:lnTo>
                <a:close/>
                <a:moveTo>
                  <a:pt x="2123" y="4423"/>
                </a:moveTo>
                <a:lnTo>
                  <a:pt x="2122" y="4434"/>
                </a:lnTo>
                <a:lnTo>
                  <a:pt x="2125" y="4444"/>
                </a:lnTo>
                <a:lnTo>
                  <a:pt x="2133" y="4450"/>
                </a:lnTo>
                <a:lnTo>
                  <a:pt x="2145" y="4453"/>
                </a:lnTo>
                <a:lnTo>
                  <a:pt x="2157" y="4450"/>
                </a:lnTo>
                <a:lnTo>
                  <a:pt x="2169" y="4444"/>
                </a:lnTo>
                <a:lnTo>
                  <a:pt x="2178" y="4434"/>
                </a:lnTo>
                <a:lnTo>
                  <a:pt x="2184" y="4423"/>
                </a:lnTo>
                <a:lnTo>
                  <a:pt x="2186" y="4410"/>
                </a:lnTo>
                <a:lnTo>
                  <a:pt x="2182" y="4400"/>
                </a:lnTo>
                <a:lnTo>
                  <a:pt x="2175" y="4394"/>
                </a:lnTo>
                <a:lnTo>
                  <a:pt x="2164" y="4392"/>
                </a:lnTo>
                <a:lnTo>
                  <a:pt x="2152" y="4394"/>
                </a:lnTo>
                <a:lnTo>
                  <a:pt x="2139" y="4400"/>
                </a:lnTo>
                <a:lnTo>
                  <a:pt x="2129" y="4410"/>
                </a:lnTo>
                <a:lnTo>
                  <a:pt x="2123" y="4423"/>
                </a:lnTo>
                <a:close/>
                <a:moveTo>
                  <a:pt x="2076" y="4570"/>
                </a:moveTo>
                <a:lnTo>
                  <a:pt x="2075" y="4582"/>
                </a:lnTo>
                <a:lnTo>
                  <a:pt x="2078" y="4591"/>
                </a:lnTo>
                <a:lnTo>
                  <a:pt x="2085" y="4598"/>
                </a:lnTo>
                <a:lnTo>
                  <a:pt x="2097" y="4600"/>
                </a:lnTo>
                <a:lnTo>
                  <a:pt x="2110" y="4598"/>
                </a:lnTo>
                <a:lnTo>
                  <a:pt x="2121" y="4591"/>
                </a:lnTo>
                <a:lnTo>
                  <a:pt x="2131" y="4582"/>
                </a:lnTo>
                <a:lnTo>
                  <a:pt x="2137" y="4570"/>
                </a:lnTo>
                <a:lnTo>
                  <a:pt x="2138" y="4558"/>
                </a:lnTo>
                <a:lnTo>
                  <a:pt x="2135" y="4548"/>
                </a:lnTo>
                <a:lnTo>
                  <a:pt x="2128" y="4541"/>
                </a:lnTo>
                <a:lnTo>
                  <a:pt x="2117" y="4539"/>
                </a:lnTo>
                <a:lnTo>
                  <a:pt x="2104" y="4541"/>
                </a:lnTo>
                <a:lnTo>
                  <a:pt x="2092" y="4548"/>
                </a:lnTo>
                <a:lnTo>
                  <a:pt x="2082" y="4558"/>
                </a:lnTo>
                <a:lnTo>
                  <a:pt x="2076" y="4570"/>
                </a:lnTo>
                <a:close/>
                <a:moveTo>
                  <a:pt x="2029" y="4717"/>
                </a:moveTo>
                <a:lnTo>
                  <a:pt x="2027" y="4729"/>
                </a:lnTo>
                <a:lnTo>
                  <a:pt x="2031" y="4739"/>
                </a:lnTo>
                <a:lnTo>
                  <a:pt x="2038" y="4746"/>
                </a:lnTo>
                <a:lnTo>
                  <a:pt x="2050" y="4748"/>
                </a:lnTo>
                <a:lnTo>
                  <a:pt x="2062" y="4746"/>
                </a:lnTo>
                <a:lnTo>
                  <a:pt x="2074" y="4739"/>
                </a:lnTo>
                <a:lnTo>
                  <a:pt x="2084" y="4729"/>
                </a:lnTo>
                <a:lnTo>
                  <a:pt x="2090" y="4717"/>
                </a:lnTo>
                <a:lnTo>
                  <a:pt x="2091" y="4706"/>
                </a:lnTo>
                <a:lnTo>
                  <a:pt x="2088" y="4696"/>
                </a:lnTo>
                <a:lnTo>
                  <a:pt x="2080" y="4689"/>
                </a:lnTo>
                <a:lnTo>
                  <a:pt x="2069" y="4686"/>
                </a:lnTo>
                <a:lnTo>
                  <a:pt x="2057" y="4689"/>
                </a:lnTo>
                <a:lnTo>
                  <a:pt x="2044" y="4696"/>
                </a:lnTo>
                <a:lnTo>
                  <a:pt x="2035" y="4706"/>
                </a:lnTo>
                <a:lnTo>
                  <a:pt x="2029" y="4717"/>
                </a:lnTo>
                <a:close/>
                <a:moveTo>
                  <a:pt x="1981" y="4865"/>
                </a:moveTo>
                <a:lnTo>
                  <a:pt x="1980" y="4876"/>
                </a:lnTo>
                <a:lnTo>
                  <a:pt x="1983" y="4887"/>
                </a:lnTo>
                <a:lnTo>
                  <a:pt x="1991" y="4893"/>
                </a:lnTo>
                <a:lnTo>
                  <a:pt x="2003" y="4896"/>
                </a:lnTo>
                <a:lnTo>
                  <a:pt x="2015" y="4893"/>
                </a:lnTo>
                <a:lnTo>
                  <a:pt x="2027" y="4887"/>
                </a:lnTo>
                <a:lnTo>
                  <a:pt x="2036" y="4876"/>
                </a:lnTo>
                <a:lnTo>
                  <a:pt x="2042" y="4865"/>
                </a:lnTo>
                <a:lnTo>
                  <a:pt x="2044" y="4853"/>
                </a:lnTo>
                <a:lnTo>
                  <a:pt x="2040" y="4844"/>
                </a:lnTo>
                <a:lnTo>
                  <a:pt x="2033" y="4837"/>
                </a:lnTo>
                <a:lnTo>
                  <a:pt x="2022" y="4834"/>
                </a:lnTo>
                <a:lnTo>
                  <a:pt x="2009" y="4837"/>
                </a:lnTo>
                <a:lnTo>
                  <a:pt x="1997" y="4844"/>
                </a:lnTo>
                <a:lnTo>
                  <a:pt x="1987" y="4853"/>
                </a:lnTo>
                <a:lnTo>
                  <a:pt x="1981" y="4865"/>
                </a:lnTo>
                <a:close/>
                <a:moveTo>
                  <a:pt x="1975" y="4982"/>
                </a:moveTo>
                <a:lnTo>
                  <a:pt x="1962" y="4984"/>
                </a:lnTo>
                <a:lnTo>
                  <a:pt x="1950" y="4991"/>
                </a:lnTo>
                <a:lnTo>
                  <a:pt x="1940" y="5000"/>
                </a:lnTo>
                <a:lnTo>
                  <a:pt x="1934" y="5012"/>
                </a:lnTo>
                <a:lnTo>
                  <a:pt x="1933" y="5025"/>
                </a:lnTo>
                <a:lnTo>
                  <a:pt x="1936" y="5034"/>
                </a:lnTo>
                <a:lnTo>
                  <a:pt x="1943" y="5041"/>
                </a:lnTo>
                <a:lnTo>
                  <a:pt x="1955" y="5043"/>
                </a:lnTo>
                <a:lnTo>
                  <a:pt x="1968" y="5041"/>
                </a:lnTo>
                <a:lnTo>
                  <a:pt x="1979" y="5034"/>
                </a:lnTo>
                <a:lnTo>
                  <a:pt x="1989" y="5025"/>
                </a:lnTo>
                <a:lnTo>
                  <a:pt x="1995" y="5012"/>
                </a:lnTo>
                <a:lnTo>
                  <a:pt x="1996" y="5000"/>
                </a:lnTo>
                <a:lnTo>
                  <a:pt x="1993" y="4991"/>
                </a:lnTo>
                <a:lnTo>
                  <a:pt x="1985" y="4984"/>
                </a:lnTo>
                <a:lnTo>
                  <a:pt x="1975" y="4982"/>
                </a:lnTo>
                <a:close/>
                <a:moveTo>
                  <a:pt x="1887" y="5159"/>
                </a:moveTo>
                <a:lnTo>
                  <a:pt x="1886" y="5172"/>
                </a:lnTo>
                <a:lnTo>
                  <a:pt x="1889" y="5181"/>
                </a:lnTo>
                <a:lnTo>
                  <a:pt x="1896" y="5188"/>
                </a:lnTo>
                <a:lnTo>
                  <a:pt x="1908" y="5190"/>
                </a:lnTo>
                <a:lnTo>
                  <a:pt x="1920" y="5188"/>
                </a:lnTo>
                <a:lnTo>
                  <a:pt x="1932" y="5181"/>
                </a:lnTo>
                <a:lnTo>
                  <a:pt x="1941" y="5172"/>
                </a:lnTo>
                <a:lnTo>
                  <a:pt x="1947" y="5159"/>
                </a:lnTo>
                <a:lnTo>
                  <a:pt x="1949" y="5148"/>
                </a:lnTo>
                <a:lnTo>
                  <a:pt x="1945" y="5139"/>
                </a:lnTo>
                <a:lnTo>
                  <a:pt x="1938" y="5132"/>
                </a:lnTo>
                <a:lnTo>
                  <a:pt x="1927" y="5130"/>
                </a:lnTo>
                <a:lnTo>
                  <a:pt x="1915" y="5132"/>
                </a:lnTo>
                <a:lnTo>
                  <a:pt x="1902" y="5139"/>
                </a:lnTo>
                <a:lnTo>
                  <a:pt x="1893" y="5148"/>
                </a:lnTo>
                <a:lnTo>
                  <a:pt x="1887" y="5159"/>
                </a:lnTo>
                <a:close/>
                <a:moveTo>
                  <a:pt x="1840" y="5308"/>
                </a:moveTo>
                <a:lnTo>
                  <a:pt x="1838" y="5319"/>
                </a:lnTo>
                <a:lnTo>
                  <a:pt x="1842" y="5329"/>
                </a:lnTo>
                <a:lnTo>
                  <a:pt x="1849" y="5335"/>
                </a:lnTo>
                <a:lnTo>
                  <a:pt x="1861" y="5337"/>
                </a:lnTo>
                <a:lnTo>
                  <a:pt x="1873" y="5335"/>
                </a:lnTo>
                <a:lnTo>
                  <a:pt x="1884" y="5329"/>
                </a:lnTo>
                <a:lnTo>
                  <a:pt x="1894" y="5319"/>
                </a:lnTo>
                <a:lnTo>
                  <a:pt x="1900" y="5308"/>
                </a:lnTo>
                <a:lnTo>
                  <a:pt x="1901" y="5295"/>
                </a:lnTo>
                <a:lnTo>
                  <a:pt x="1898" y="5286"/>
                </a:lnTo>
                <a:lnTo>
                  <a:pt x="1890" y="5280"/>
                </a:lnTo>
                <a:lnTo>
                  <a:pt x="1880" y="5277"/>
                </a:lnTo>
                <a:lnTo>
                  <a:pt x="1867" y="5280"/>
                </a:lnTo>
                <a:lnTo>
                  <a:pt x="1855" y="5286"/>
                </a:lnTo>
                <a:lnTo>
                  <a:pt x="1846" y="5295"/>
                </a:lnTo>
                <a:lnTo>
                  <a:pt x="1840" y="5308"/>
                </a:lnTo>
                <a:close/>
                <a:moveTo>
                  <a:pt x="1793" y="5455"/>
                </a:moveTo>
                <a:lnTo>
                  <a:pt x="1791" y="5467"/>
                </a:lnTo>
                <a:lnTo>
                  <a:pt x="1795" y="5476"/>
                </a:lnTo>
                <a:lnTo>
                  <a:pt x="1802" y="5482"/>
                </a:lnTo>
                <a:lnTo>
                  <a:pt x="1813" y="5484"/>
                </a:lnTo>
                <a:lnTo>
                  <a:pt x="1826" y="5482"/>
                </a:lnTo>
                <a:lnTo>
                  <a:pt x="1837" y="5476"/>
                </a:lnTo>
                <a:lnTo>
                  <a:pt x="1846" y="5467"/>
                </a:lnTo>
                <a:lnTo>
                  <a:pt x="1852" y="5455"/>
                </a:lnTo>
                <a:lnTo>
                  <a:pt x="1853" y="5444"/>
                </a:lnTo>
                <a:lnTo>
                  <a:pt x="1850" y="5434"/>
                </a:lnTo>
                <a:lnTo>
                  <a:pt x="1843" y="5427"/>
                </a:lnTo>
                <a:lnTo>
                  <a:pt x="1832" y="5425"/>
                </a:lnTo>
                <a:lnTo>
                  <a:pt x="1820" y="5427"/>
                </a:lnTo>
                <a:lnTo>
                  <a:pt x="1809" y="5434"/>
                </a:lnTo>
                <a:lnTo>
                  <a:pt x="1799" y="5444"/>
                </a:lnTo>
                <a:lnTo>
                  <a:pt x="1793" y="5455"/>
                </a:lnTo>
                <a:close/>
                <a:moveTo>
                  <a:pt x="1745" y="5603"/>
                </a:moveTo>
                <a:lnTo>
                  <a:pt x="1744" y="5614"/>
                </a:lnTo>
                <a:lnTo>
                  <a:pt x="1747" y="5623"/>
                </a:lnTo>
                <a:lnTo>
                  <a:pt x="1754" y="5630"/>
                </a:lnTo>
                <a:lnTo>
                  <a:pt x="1766" y="5633"/>
                </a:lnTo>
                <a:lnTo>
                  <a:pt x="1778" y="5630"/>
                </a:lnTo>
                <a:lnTo>
                  <a:pt x="1789" y="5623"/>
                </a:lnTo>
                <a:lnTo>
                  <a:pt x="1799" y="5614"/>
                </a:lnTo>
                <a:lnTo>
                  <a:pt x="1805" y="5603"/>
                </a:lnTo>
                <a:lnTo>
                  <a:pt x="1806" y="5591"/>
                </a:lnTo>
                <a:lnTo>
                  <a:pt x="1803" y="5581"/>
                </a:lnTo>
                <a:lnTo>
                  <a:pt x="1795" y="5575"/>
                </a:lnTo>
                <a:lnTo>
                  <a:pt x="1785" y="5572"/>
                </a:lnTo>
                <a:lnTo>
                  <a:pt x="1773" y="5575"/>
                </a:lnTo>
                <a:lnTo>
                  <a:pt x="1760" y="5581"/>
                </a:lnTo>
                <a:lnTo>
                  <a:pt x="1751" y="5591"/>
                </a:lnTo>
                <a:lnTo>
                  <a:pt x="1745" y="5603"/>
                </a:lnTo>
                <a:close/>
                <a:moveTo>
                  <a:pt x="1698" y="5750"/>
                </a:moveTo>
                <a:lnTo>
                  <a:pt x="1697" y="5761"/>
                </a:lnTo>
                <a:lnTo>
                  <a:pt x="1700" y="5771"/>
                </a:lnTo>
                <a:lnTo>
                  <a:pt x="1707" y="5777"/>
                </a:lnTo>
                <a:lnTo>
                  <a:pt x="1719" y="5780"/>
                </a:lnTo>
                <a:lnTo>
                  <a:pt x="1731" y="5777"/>
                </a:lnTo>
                <a:lnTo>
                  <a:pt x="1742" y="5771"/>
                </a:lnTo>
                <a:lnTo>
                  <a:pt x="1751" y="5761"/>
                </a:lnTo>
                <a:lnTo>
                  <a:pt x="1757" y="5750"/>
                </a:lnTo>
                <a:lnTo>
                  <a:pt x="1758" y="5739"/>
                </a:lnTo>
                <a:lnTo>
                  <a:pt x="1755" y="5730"/>
                </a:lnTo>
                <a:lnTo>
                  <a:pt x="1748" y="5723"/>
                </a:lnTo>
                <a:lnTo>
                  <a:pt x="1737" y="5720"/>
                </a:lnTo>
                <a:lnTo>
                  <a:pt x="1725" y="5723"/>
                </a:lnTo>
                <a:lnTo>
                  <a:pt x="1714" y="5730"/>
                </a:lnTo>
                <a:lnTo>
                  <a:pt x="1704" y="5739"/>
                </a:lnTo>
                <a:lnTo>
                  <a:pt x="1698" y="5750"/>
                </a:lnTo>
                <a:close/>
                <a:moveTo>
                  <a:pt x="1651" y="5897"/>
                </a:moveTo>
                <a:lnTo>
                  <a:pt x="1650" y="5910"/>
                </a:lnTo>
                <a:lnTo>
                  <a:pt x="1653" y="5919"/>
                </a:lnTo>
                <a:lnTo>
                  <a:pt x="1660" y="5925"/>
                </a:lnTo>
                <a:lnTo>
                  <a:pt x="1671" y="5927"/>
                </a:lnTo>
                <a:lnTo>
                  <a:pt x="1683" y="5925"/>
                </a:lnTo>
                <a:lnTo>
                  <a:pt x="1695" y="5919"/>
                </a:lnTo>
                <a:lnTo>
                  <a:pt x="1704" y="5910"/>
                </a:lnTo>
                <a:lnTo>
                  <a:pt x="1710" y="5897"/>
                </a:lnTo>
                <a:lnTo>
                  <a:pt x="1711" y="5886"/>
                </a:lnTo>
                <a:lnTo>
                  <a:pt x="1708" y="5877"/>
                </a:lnTo>
                <a:lnTo>
                  <a:pt x="1700" y="5871"/>
                </a:lnTo>
                <a:lnTo>
                  <a:pt x="1690" y="5868"/>
                </a:lnTo>
                <a:lnTo>
                  <a:pt x="1678" y="5871"/>
                </a:lnTo>
                <a:lnTo>
                  <a:pt x="1667" y="5877"/>
                </a:lnTo>
                <a:lnTo>
                  <a:pt x="1657" y="5886"/>
                </a:lnTo>
                <a:lnTo>
                  <a:pt x="1651" y="5897"/>
                </a:lnTo>
                <a:close/>
                <a:moveTo>
                  <a:pt x="1604" y="6045"/>
                </a:moveTo>
                <a:lnTo>
                  <a:pt x="1603" y="6057"/>
                </a:lnTo>
                <a:lnTo>
                  <a:pt x="1606" y="6066"/>
                </a:lnTo>
                <a:lnTo>
                  <a:pt x="1613" y="6072"/>
                </a:lnTo>
                <a:lnTo>
                  <a:pt x="1624" y="6074"/>
                </a:lnTo>
                <a:lnTo>
                  <a:pt x="1636" y="6072"/>
                </a:lnTo>
                <a:lnTo>
                  <a:pt x="1647" y="6066"/>
                </a:lnTo>
                <a:lnTo>
                  <a:pt x="1656" y="6057"/>
                </a:lnTo>
                <a:lnTo>
                  <a:pt x="1662" y="6045"/>
                </a:lnTo>
                <a:lnTo>
                  <a:pt x="1663" y="6034"/>
                </a:lnTo>
                <a:lnTo>
                  <a:pt x="1660" y="6025"/>
                </a:lnTo>
                <a:lnTo>
                  <a:pt x="1653" y="6018"/>
                </a:lnTo>
                <a:lnTo>
                  <a:pt x="1642" y="6016"/>
                </a:lnTo>
                <a:lnTo>
                  <a:pt x="1631" y="6018"/>
                </a:lnTo>
                <a:lnTo>
                  <a:pt x="1620" y="6025"/>
                </a:lnTo>
                <a:lnTo>
                  <a:pt x="1610" y="6034"/>
                </a:lnTo>
                <a:lnTo>
                  <a:pt x="1604" y="6045"/>
                </a:lnTo>
                <a:close/>
                <a:moveTo>
                  <a:pt x="1557" y="6193"/>
                </a:moveTo>
                <a:lnTo>
                  <a:pt x="1556" y="6204"/>
                </a:lnTo>
                <a:lnTo>
                  <a:pt x="1559" y="6213"/>
                </a:lnTo>
                <a:lnTo>
                  <a:pt x="1566" y="6219"/>
                </a:lnTo>
                <a:lnTo>
                  <a:pt x="1577" y="6221"/>
                </a:lnTo>
                <a:lnTo>
                  <a:pt x="1589" y="6219"/>
                </a:lnTo>
                <a:lnTo>
                  <a:pt x="1599" y="6213"/>
                </a:lnTo>
                <a:lnTo>
                  <a:pt x="1608" y="6204"/>
                </a:lnTo>
                <a:lnTo>
                  <a:pt x="1614" y="6193"/>
                </a:lnTo>
                <a:lnTo>
                  <a:pt x="1615" y="6181"/>
                </a:lnTo>
                <a:lnTo>
                  <a:pt x="1612" y="6172"/>
                </a:lnTo>
                <a:lnTo>
                  <a:pt x="1605" y="6166"/>
                </a:lnTo>
                <a:lnTo>
                  <a:pt x="1595" y="6164"/>
                </a:lnTo>
                <a:lnTo>
                  <a:pt x="1583" y="6166"/>
                </a:lnTo>
                <a:lnTo>
                  <a:pt x="1573" y="6172"/>
                </a:lnTo>
                <a:lnTo>
                  <a:pt x="1563" y="6181"/>
                </a:lnTo>
                <a:lnTo>
                  <a:pt x="1557" y="6193"/>
                </a:lnTo>
                <a:close/>
                <a:moveTo>
                  <a:pt x="1510" y="6340"/>
                </a:moveTo>
                <a:lnTo>
                  <a:pt x="1509" y="6351"/>
                </a:lnTo>
                <a:lnTo>
                  <a:pt x="1512" y="6360"/>
                </a:lnTo>
                <a:lnTo>
                  <a:pt x="1519" y="6366"/>
                </a:lnTo>
                <a:lnTo>
                  <a:pt x="1530" y="6368"/>
                </a:lnTo>
                <a:lnTo>
                  <a:pt x="1541" y="6366"/>
                </a:lnTo>
                <a:lnTo>
                  <a:pt x="1552" y="6360"/>
                </a:lnTo>
                <a:lnTo>
                  <a:pt x="1561" y="6351"/>
                </a:lnTo>
                <a:lnTo>
                  <a:pt x="1566" y="6340"/>
                </a:lnTo>
                <a:lnTo>
                  <a:pt x="1567" y="6330"/>
                </a:lnTo>
                <a:lnTo>
                  <a:pt x="1564" y="6320"/>
                </a:lnTo>
                <a:lnTo>
                  <a:pt x="1558" y="6314"/>
                </a:lnTo>
                <a:lnTo>
                  <a:pt x="1547" y="6312"/>
                </a:lnTo>
                <a:lnTo>
                  <a:pt x="1536" y="6314"/>
                </a:lnTo>
                <a:lnTo>
                  <a:pt x="1525" y="6320"/>
                </a:lnTo>
                <a:lnTo>
                  <a:pt x="1516" y="6330"/>
                </a:lnTo>
                <a:lnTo>
                  <a:pt x="1510" y="6340"/>
                </a:lnTo>
                <a:close/>
                <a:moveTo>
                  <a:pt x="1463" y="6488"/>
                </a:moveTo>
                <a:lnTo>
                  <a:pt x="1462" y="6498"/>
                </a:lnTo>
                <a:lnTo>
                  <a:pt x="1465" y="6507"/>
                </a:lnTo>
                <a:lnTo>
                  <a:pt x="1472" y="6513"/>
                </a:lnTo>
                <a:lnTo>
                  <a:pt x="1482" y="6515"/>
                </a:lnTo>
                <a:lnTo>
                  <a:pt x="1494" y="6513"/>
                </a:lnTo>
                <a:lnTo>
                  <a:pt x="1504" y="6507"/>
                </a:lnTo>
                <a:lnTo>
                  <a:pt x="1513" y="6498"/>
                </a:lnTo>
                <a:lnTo>
                  <a:pt x="1518" y="6488"/>
                </a:lnTo>
                <a:lnTo>
                  <a:pt x="1520" y="6477"/>
                </a:lnTo>
                <a:lnTo>
                  <a:pt x="1517" y="6468"/>
                </a:lnTo>
                <a:lnTo>
                  <a:pt x="1510" y="6462"/>
                </a:lnTo>
                <a:lnTo>
                  <a:pt x="1500" y="6460"/>
                </a:lnTo>
                <a:lnTo>
                  <a:pt x="1489" y="6462"/>
                </a:lnTo>
                <a:lnTo>
                  <a:pt x="1478" y="6468"/>
                </a:lnTo>
                <a:lnTo>
                  <a:pt x="1469" y="6477"/>
                </a:lnTo>
                <a:lnTo>
                  <a:pt x="1463" y="6488"/>
                </a:lnTo>
                <a:close/>
                <a:moveTo>
                  <a:pt x="1416" y="6635"/>
                </a:moveTo>
                <a:lnTo>
                  <a:pt x="1415" y="6646"/>
                </a:lnTo>
                <a:lnTo>
                  <a:pt x="1418" y="6654"/>
                </a:lnTo>
                <a:lnTo>
                  <a:pt x="1424" y="6661"/>
                </a:lnTo>
                <a:lnTo>
                  <a:pt x="1435" y="6663"/>
                </a:lnTo>
                <a:lnTo>
                  <a:pt x="1446" y="6661"/>
                </a:lnTo>
                <a:lnTo>
                  <a:pt x="1457" y="6654"/>
                </a:lnTo>
                <a:lnTo>
                  <a:pt x="1465" y="6646"/>
                </a:lnTo>
                <a:lnTo>
                  <a:pt x="1471" y="6635"/>
                </a:lnTo>
                <a:lnTo>
                  <a:pt x="1472" y="6625"/>
                </a:lnTo>
                <a:lnTo>
                  <a:pt x="1469" y="6616"/>
                </a:lnTo>
                <a:lnTo>
                  <a:pt x="1462" y="6609"/>
                </a:lnTo>
                <a:lnTo>
                  <a:pt x="1452" y="6607"/>
                </a:lnTo>
                <a:lnTo>
                  <a:pt x="1441" y="6609"/>
                </a:lnTo>
                <a:lnTo>
                  <a:pt x="1431" y="6616"/>
                </a:lnTo>
                <a:lnTo>
                  <a:pt x="1421" y="6625"/>
                </a:lnTo>
                <a:lnTo>
                  <a:pt x="1416" y="6635"/>
                </a:lnTo>
                <a:close/>
                <a:moveTo>
                  <a:pt x="1369" y="6782"/>
                </a:moveTo>
                <a:lnTo>
                  <a:pt x="1368" y="6793"/>
                </a:lnTo>
                <a:lnTo>
                  <a:pt x="1371" y="6802"/>
                </a:lnTo>
                <a:lnTo>
                  <a:pt x="1378" y="6807"/>
                </a:lnTo>
                <a:lnTo>
                  <a:pt x="1388" y="6809"/>
                </a:lnTo>
                <a:lnTo>
                  <a:pt x="1399" y="6807"/>
                </a:lnTo>
                <a:lnTo>
                  <a:pt x="1409" y="6802"/>
                </a:lnTo>
                <a:lnTo>
                  <a:pt x="1417" y="6793"/>
                </a:lnTo>
                <a:lnTo>
                  <a:pt x="1422" y="6782"/>
                </a:lnTo>
                <a:lnTo>
                  <a:pt x="1424" y="6772"/>
                </a:lnTo>
                <a:lnTo>
                  <a:pt x="1421" y="6764"/>
                </a:lnTo>
                <a:lnTo>
                  <a:pt x="1414" y="6759"/>
                </a:lnTo>
                <a:lnTo>
                  <a:pt x="1405" y="6756"/>
                </a:lnTo>
                <a:lnTo>
                  <a:pt x="1394" y="6759"/>
                </a:lnTo>
                <a:lnTo>
                  <a:pt x="1384" y="6764"/>
                </a:lnTo>
                <a:lnTo>
                  <a:pt x="1375" y="6772"/>
                </a:lnTo>
                <a:lnTo>
                  <a:pt x="1369" y="6782"/>
                </a:lnTo>
                <a:close/>
                <a:moveTo>
                  <a:pt x="1322" y="6930"/>
                </a:moveTo>
                <a:lnTo>
                  <a:pt x="1321" y="6941"/>
                </a:lnTo>
                <a:lnTo>
                  <a:pt x="1324" y="6949"/>
                </a:lnTo>
                <a:lnTo>
                  <a:pt x="1331" y="6954"/>
                </a:lnTo>
                <a:lnTo>
                  <a:pt x="1341" y="6956"/>
                </a:lnTo>
                <a:lnTo>
                  <a:pt x="1351" y="6954"/>
                </a:lnTo>
                <a:lnTo>
                  <a:pt x="1361" y="6949"/>
                </a:lnTo>
                <a:lnTo>
                  <a:pt x="1369" y="6941"/>
                </a:lnTo>
                <a:lnTo>
                  <a:pt x="1375" y="6930"/>
                </a:lnTo>
                <a:lnTo>
                  <a:pt x="1376" y="6920"/>
                </a:lnTo>
                <a:lnTo>
                  <a:pt x="1373" y="6912"/>
                </a:lnTo>
                <a:lnTo>
                  <a:pt x="1367" y="6906"/>
                </a:lnTo>
                <a:lnTo>
                  <a:pt x="1357" y="6904"/>
                </a:lnTo>
                <a:lnTo>
                  <a:pt x="1347" y="6906"/>
                </a:lnTo>
                <a:lnTo>
                  <a:pt x="1337" y="6912"/>
                </a:lnTo>
                <a:lnTo>
                  <a:pt x="1328" y="6920"/>
                </a:lnTo>
                <a:lnTo>
                  <a:pt x="1322" y="6930"/>
                </a:lnTo>
                <a:close/>
                <a:moveTo>
                  <a:pt x="1276" y="7078"/>
                </a:moveTo>
                <a:lnTo>
                  <a:pt x="1274" y="7088"/>
                </a:lnTo>
                <a:lnTo>
                  <a:pt x="1277" y="7096"/>
                </a:lnTo>
                <a:lnTo>
                  <a:pt x="1283" y="7101"/>
                </a:lnTo>
                <a:lnTo>
                  <a:pt x="1294" y="7103"/>
                </a:lnTo>
                <a:lnTo>
                  <a:pt x="1304" y="7101"/>
                </a:lnTo>
                <a:lnTo>
                  <a:pt x="1314" y="7096"/>
                </a:lnTo>
                <a:lnTo>
                  <a:pt x="1322" y="7088"/>
                </a:lnTo>
                <a:lnTo>
                  <a:pt x="1327" y="7078"/>
                </a:lnTo>
                <a:lnTo>
                  <a:pt x="1328" y="7067"/>
                </a:lnTo>
                <a:lnTo>
                  <a:pt x="1325" y="7059"/>
                </a:lnTo>
                <a:lnTo>
                  <a:pt x="1319" y="7054"/>
                </a:lnTo>
                <a:lnTo>
                  <a:pt x="1310" y="7052"/>
                </a:lnTo>
                <a:lnTo>
                  <a:pt x="1299" y="7054"/>
                </a:lnTo>
                <a:lnTo>
                  <a:pt x="1290" y="7059"/>
                </a:lnTo>
                <a:lnTo>
                  <a:pt x="1281" y="7067"/>
                </a:lnTo>
                <a:lnTo>
                  <a:pt x="1276" y="7078"/>
                </a:lnTo>
                <a:close/>
                <a:moveTo>
                  <a:pt x="1229" y="7226"/>
                </a:moveTo>
                <a:lnTo>
                  <a:pt x="1228" y="7235"/>
                </a:lnTo>
                <a:lnTo>
                  <a:pt x="1231" y="7243"/>
                </a:lnTo>
                <a:lnTo>
                  <a:pt x="1237" y="7248"/>
                </a:lnTo>
                <a:lnTo>
                  <a:pt x="1247" y="7250"/>
                </a:lnTo>
                <a:lnTo>
                  <a:pt x="1257" y="7248"/>
                </a:lnTo>
                <a:lnTo>
                  <a:pt x="1266" y="7243"/>
                </a:lnTo>
                <a:lnTo>
                  <a:pt x="1274" y="7235"/>
                </a:lnTo>
                <a:lnTo>
                  <a:pt x="1279" y="7226"/>
                </a:lnTo>
                <a:lnTo>
                  <a:pt x="1280" y="7215"/>
                </a:lnTo>
                <a:lnTo>
                  <a:pt x="1277" y="7207"/>
                </a:lnTo>
                <a:lnTo>
                  <a:pt x="1271" y="7202"/>
                </a:lnTo>
                <a:lnTo>
                  <a:pt x="1262" y="7200"/>
                </a:lnTo>
                <a:lnTo>
                  <a:pt x="1252" y="7202"/>
                </a:lnTo>
                <a:lnTo>
                  <a:pt x="1243" y="7207"/>
                </a:lnTo>
                <a:lnTo>
                  <a:pt x="1234" y="7215"/>
                </a:lnTo>
                <a:lnTo>
                  <a:pt x="1229" y="7226"/>
                </a:lnTo>
                <a:close/>
                <a:moveTo>
                  <a:pt x="1182" y="7373"/>
                </a:moveTo>
                <a:lnTo>
                  <a:pt x="1181" y="7382"/>
                </a:lnTo>
                <a:lnTo>
                  <a:pt x="1184" y="7390"/>
                </a:lnTo>
                <a:lnTo>
                  <a:pt x="1190" y="7395"/>
                </a:lnTo>
                <a:lnTo>
                  <a:pt x="1199" y="7397"/>
                </a:lnTo>
                <a:lnTo>
                  <a:pt x="1209" y="7395"/>
                </a:lnTo>
                <a:lnTo>
                  <a:pt x="1219" y="7390"/>
                </a:lnTo>
                <a:lnTo>
                  <a:pt x="1226" y="7382"/>
                </a:lnTo>
                <a:lnTo>
                  <a:pt x="1231" y="7373"/>
                </a:lnTo>
                <a:lnTo>
                  <a:pt x="1232" y="7364"/>
                </a:lnTo>
                <a:lnTo>
                  <a:pt x="1229" y="7355"/>
                </a:lnTo>
                <a:lnTo>
                  <a:pt x="1223" y="7350"/>
                </a:lnTo>
                <a:lnTo>
                  <a:pt x="1215" y="7348"/>
                </a:lnTo>
                <a:lnTo>
                  <a:pt x="1205" y="7350"/>
                </a:lnTo>
                <a:lnTo>
                  <a:pt x="1195" y="7355"/>
                </a:lnTo>
                <a:lnTo>
                  <a:pt x="1187" y="7364"/>
                </a:lnTo>
                <a:lnTo>
                  <a:pt x="1182" y="7373"/>
                </a:lnTo>
                <a:close/>
                <a:moveTo>
                  <a:pt x="1135" y="7520"/>
                </a:moveTo>
                <a:lnTo>
                  <a:pt x="1134" y="7529"/>
                </a:lnTo>
                <a:lnTo>
                  <a:pt x="1137" y="7537"/>
                </a:lnTo>
                <a:lnTo>
                  <a:pt x="1144" y="7542"/>
                </a:lnTo>
                <a:lnTo>
                  <a:pt x="1152" y="7545"/>
                </a:lnTo>
                <a:lnTo>
                  <a:pt x="1162" y="7542"/>
                </a:lnTo>
                <a:lnTo>
                  <a:pt x="1171" y="7537"/>
                </a:lnTo>
                <a:lnTo>
                  <a:pt x="1178" y="7529"/>
                </a:lnTo>
                <a:lnTo>
                  <a:pt x="1183" y="7520"/>
                </a:lnTo>
                <a:lnTo>
                  <a:pt x="1184" y="7511"/>
                </a:lnTo>
                <a:lnTo>
                  <a:pt x="1181" y="7504"/>
                </a:lnTo>
                <a:lnTo>
                  <a:pt x="1176" y="7499"/>
                </a:lnTo>
                <a:lnTo>
                  <a:pt x="1167" y="7496"/>
                </a:lnTo>
                <a:lnTo>
                  <a:pt x="1157" y="7499"/>
                </a:lnTo>
                <a:lnTo>
                  <a:pt x="1148" y="7504"/>
                </a:lnTo>
                <a:lnTo>
                  <a:pt x="1140" y="7511"/>
                </a:lnTo>
                <a:lnTo>
                  <a:pt x="1135" y="7520"/>
                </a:lnTo>
                <a:close/>
                <a:moveTo>
                  <a:pt x="1089" y="7668"/>
                </a:moveTo>
                <a:lnTo>
                  <a:pt x="1088" y="7676"/>
                </a:lnTo>
                <a:lnTo>
                  <a:pt x="1090" y="7685"/>
                </a:lnTo>
                <a:lnTo>
                  <a:pt x="1097" y="7689"/>
                </a:lnTo>
                <a:lnTo>
                  <a:pt x="1105" y="7691"/>
                </a:lnTo>
                <a:lnTo>
                  <a:pt x="1114" y="7689"/>
                </a:lnTo>
                <a:lnTo>
                  <a:pt x="1123" y="7685"/>
                </a:lnTo>
                <a:lnTo>
                  <a:pt x="1130" y="7676"/>
                </a:lnTo>
                <a:lnTo>
                  <a:pt x="1135" y="7668"/>
                </a:lnTo>
                <a:lnTo>
                  <a:pt x="1136" y="7659"/>
                </a:lnTo>
                <a:lnTo>
                  <a:pt x="1133" y="7652"/>
                </a:lnTo>
                <a:lnTo>
                  <a:pt x="1128" y="7647"/>
                </a:lnTo>
                <a:lnTo>
                  <a:pt x="1119" y="7645"/>
                </a:lnTo>
                <a:lnTo>
                  <a:pt x="1110" y="7647"/>
                </a:lnTo>
                <a:lnTo>
                  <a:pt x="1101" y="7652"/>
                </a:lnTo>
                <a:lnTo>
                  <a:pt x="1093" y="7659"/>
                </a:lnTo>
                <a:lnTo>
                  <a:pt x="1089" y="7668"/>
                </a:lnTo>
                <a:close/>
                <a:moveTo>
                  <a:pt x="1042" y="7815"/>
                </a:moveTo>
                <a:lnTo>
                  <a:pt x="1041" y="7825"/>
                </a:lnTo>
                <a:lnTo>
                  <a:pt x="1043" y="7832"/>
                </a:lnTo>
                <a:lnTo>
                  <a:pt x="1050" y="7836"/>
                </a:lnTo>
                <a:lnTo>
                  <a:pt x="1058" y="7838"/>
                </a:lnTo>
                <a:lnTo>
                  <a:pt x="1067" y="7836"/>
                </a:lnTo>
                <a:lnTo>
                  <a:pt x="1075" y="7832"/>
                </a:lnTo>
                <a:lnTo>
                  <a:pt x="1082" y="7825"/>
                </a:lnTo>
                <a:lnTo>
                  <a:pt x="1087" y="7815"/>
                </a:lnTo>
                <a:lnTo>
                  <a:pt x="1088" y="7806"/>
                </a:lnTo>
                <a:lnTo>
                  <a:pt x="1085" y="7799"/>
                </a:lnTo>
                <a:lnTo>
                  <a:pt x="1080" y="7795"/>
                </a:lnTo>
                <a:lnTo>
                  <a:pt x="1072" y="7793"/>
                </a:lnTo>
                <a:lnTo>
                  <a:pt x="1063" y="7795"/>
                </a:lnTo>
                <a:lnTo>
                  <a:pt x="1054" y="7799"/>
                </a:lnTo>
                <a:lnTo>
                  <a:pt x="1046" y="7806"/>
                </a:lnTo>
                <a:lnTo>
                  <a:pt x="1042" y="7815"/>
                </a:lnTo>
                <a:close/>
                <a:moveTo>
                  <a:pt x="1024" y="7941"/>
                </a:moveTo>
                <a:lnTo>
                  <a:pt x="1016" y="7943"/>
                </a:lnTo>
                <a:lnTo>
                  <a:pt x="1007" y="7947"/>
                </a:lnTo>
                <a:lnTo>
                  <a:pt x="1000" y="7954"/>
                </a:lnTo>
                <a:lnTo>
                  <a:pt x="995" y="7962"/>
                </a:lnTo>
                <a:lnTo>
                  <a:pt x="994" y="7972"/>
                </a:lnTo>
                <a:lnTo>
                  <a:pt x="997" y="7978"/>
                </a:lnTo>
                <a:lnTo>
                  <a:pt x="1003" y="7983"/>
                </a:lnTo>
                <a:lnTo>
                  <a:pt x="1011" y="7985"/>
                </a:lnTo>
                <a:lnTo>
                  <a:pt x="1019" y="7983"/>
                </a:lnTo>
                <a:lnTo>
                  <a:pt x="1028" y="7978"/>
                </a:lnTo>
                <a:lnTo>
                  <a:pt x="1034" y="7972"/>
                </a:lnTo>
                <a:lnTo>
                  <a:pt x="1039" y="7962"/>
                </a:lnTo>
                <a:lnTo>
                  <a:pt x="1040" y="7954"/>
                </a:lnTo>
                <a:lnTo>
                  <a:pt x="1037" y="7947"/>
                </a:lnTo>
                <a:lnTo>
                  <a:pt x="1032" y="7943"/>
                </a:lnTo>
                <a:lnTo>
                  <a:pt x="1024" y="7941"/>
                </a:lnTo>
                <a:close/>
                <a:moveTo>
                  <a:pt x="977" y="8089"/>
                </a:moveTo>
                <a:lnTo>
                  <a:pt x="968" y="8091"/>
                </a:lnTo>
                <a:lnTo>
                  <a:pt x="960" y="8095"/>
                </a:lnTo>
                <a:lnTo>
                  <a:pt x="954" y="8102"/>
                </a:lnTo>
                <a:lnTo>
                  <a:pt x="949" y="8111"/>
                </a:lnTo>
                <a:lnTo>
                  <a:pt x="948" y="8119"/>
                </a:lnTo>
                <a:lnTo>
                  <a:pt x="950" y="8125"/>
                </a:lnTo>
                <a:lnTo>
                  <a:pt x="956" y="8130"/>
                </a:lnTo>
                <a:lnTo>
                  <a:pt x="964" y="8131"/>
                </a:lnTo>
                <a:lnTo>
                  <a:pt x="972" y="8130"/>
                </a:lnTo>
                <a:lnTo>
                  <a:pt x="980" y="8125"/>
                </a:lnTo>
                <a:lnTo>
                  <a:pt x="986" y="8119"/>
                </a:lnTo>
                <a:lnTo>
                  <a:pt x="991" y="8111"/>
                </a:lnTo>
                <a:lnTo>
                  <a:pt x="991" y="8102"/>
                </a:lnTo>
                <a:lnTo>
                  <a:pt x="989" y="8095"/>
                </a:lnTo>
                <a:lnTo>
                  <a:pt x="984" y="8091"/>
                </a:lnTo>
                <a:lnTo>
                  <a:pt x="977" y="8089"/>
                </a:lnTo>
                <a:close/>
                <a:moveTo>
                  <a:pt x="929" y="8238"/>
                </a:moveTo>
                <a:lnTo>
                  <a:pt x="921" y="8239"/>
                </a:lnTo>
                <a:lnTo>
                  <a:pt x="913" y="8243"/>
                </a:lnTo>
                <a:lnTo>
                  <a:pt x="907" y="8251"/>
                </a:lnTo>
                <a:lnTo>
                  <a:pt x="902" y="8258"/>
                </a:lnTo>
                <a:lnTo>
                  <a:pt x="901" y="8266"/>
                </a:lnTo>
                <a:lnTo>
                  <a:pt x="903" y="8272"/>
                </a:lnTo>
                <a:lnTo>
                  <a:pt x="909" y="8276"/>
                </a:lnTo>
                <a:lnTo>
                  <a:pt x="916" y="8278"/>
                </a:lnTo>
                <a:lnTo>
                  <a:pt x="925" y="8276"/>
                </a:lnTo>
                <a:lnTo>
                  <a:pt x="932" y="8272"/>
                </a:lnTo>
                <a:lnTo>
                  <a:pt x="938" y="8266"/>
                </a:lnTo>
                <a:lnTo>
                  <a:pt x="942" y="8258"/>
                </a:lnTo>
                <a:lnTo>
                  <a:pt x="943" y="8251"/>
                </a:lnTo>
                <a:lnTo>
                  <a:pt x="941" y="8243"/>
                </a:lnTo>
                <a:lnTo>
                  <a:pt x="936" y="8239"/>
                </a:lnTo>
                <a:lnTo>
                  <a:pt x="929" y="8238"/>
                </a:lnTo>
                <a:close/>
                <a:moveTo>
                  <a:pt x="869" y="8424"/>
                </a:moveTo>
                <a:lnTo>
                  <a:pt x="877" y="8423"/>
                </a:lnTo>
                <a:lnTo>
                  <a:pt x="884" y="8419"/>
                </a:lnTo>
                <a:lnTo>
                  <a:pt x="890" y="8413"/>
                </a:lnTo>
                <a:lnTo>
                  <a:pt x="894" y="8405"/>
                </a:lnTo>
                <a:lnTo>
                  <a:pt x="895" y="8398"/>
                </a:lnTo>
                <a:lnTo>
                  <a:pt x="893" y="8392"/>
                </a:lnTo>
                <a:lnTo>
                  <a:pt x="888" y="8388"/>
                </a:lnTo>
                <a:lnTo>
                  <a:pt x="881" y="8387"/>
                </a:lnTo>
                <a:lnTo>
                  <a:pt x="874" y="8388"/>
                </a:lnTo>
                <a:lnTo>
                  <a:pt x="866" y="8392"/>
                </a:lnTo>
                <a:lnTo>
                  <a:pt x="860" y="8398"/>
                </a:lnTo>
                <a:lnTo>
                  <a:pt x="856" y="8405"/>
                </a:lnTo>
                <a:lnTo>
                  <a:pt x="855" y="8413"/>
                </a:lnTo>
                <a:lnTo>
                  <a:pt x="857" y="8419"/>
                </a:lnTo>
                <a:lnTo>
                  <a:pt x="862" y="8423"/>
                </a:lnTo>
                <a:lnTo>
                  <a:pt x="869" y="8424"/>
                </a:lnTo>
                <a:close/>
                <a:moveTo>
                  <a:pt x="822" y="8572"/>
                </a:moveTo>
                <a:lnTo>
                  <a:pt x="830" y="8569"/>
                </a:lnTo>
                <a:lnTo>
                  <a:pt x="837" y="8566"/>
                </a:lnTo>
                <a:lnTo>
                  <a:pt x="842" y="8560"/>
                </a:lnTo>
                <a:lnTo>
                  <a:pt x="846" y="8553"/>
                </a:lnTo>
                <a:lnTo>
                  <a:pt x="847" y="8546"/>
                </a:lnTo>
                <a:lnTo>
                  <a:pt x="845" y="8540"/>
                </a:lnTo>
                <a:lnTo>
                  <a:pt x="840" y="8536"/>
                </a:lnTo>
                <a:lnTo>
                  <a:pt x="834" y="8535"/>
                </a:lnTo>
                <a:lnTo>
                  <a:pt x="826" y="8536"/>
                </a:lnTo>
                <a:lnTo>
                  <a:pt x="819" y="8540"/>
                </a:lnTo>
                <a:lnTo>
                  <a:pt x="814" y="8546"/>
                </a:lnTo>
                <a:lnTo>
                  <a:pt x="809" y="8553"/>
                </a:lnTo>
                <a:lnTo>
                  <a:pt x="808" y="8560"/>
                </a:lnTo>
                <a:lnTo>
                  <a:pt x="810" y="8566"/>
                </a:lnTo>
                <a:lnTo>
                  <a:pt x="816" y="8569"/>
                </a:lnTo>
                <a:lnTo>
                  <a:pt x="822" y="8572"/>
                </a:lnTo>
                <a:close/>
                <a:moveTo>
                  <a:pt x="798" y="8700"/>
                </a:moveTo>
                <a:lnTo>
                  <a:pt x="799" y="8694"/>
                </a:lnTo>
                <a:lnTo>
                  <a:pt x="797" y="8688"/>
                </a:lnTo>
                <a:lnTo>
                  <a:pt x="792" y="8684"/>
                </a:lnTo>
                <a:lnTo>
                  <a:pt x="786" y="8683"/>
                </a:lnTo>
                <a:lnTo>
                  <a:pt x="779" y="8684"/>
                </a:lnTo>
                <a:lnTo>
                  <a:pt x="772" y="8688"/>
                </a:lnTo>
                <a:lnTo>
                  <a:pt x="767" y="8694"/>
                </a:lnTo>
                <a:lnTo>
                  <a:pt x="762" y="8700"/>
                </a:lnTo>
                <a:lnTo>
                  <a:pt x="762" y="8707"/>
                </a:lnTo>
                <a:lnTo>
                  <a:pt x="765" y="8713"/>
                </a:lnTo>
                <a:lnTo>
                  <a:pt x="769" y="8717"/>
                </a:lnTo>
                <a:lnTo>
                  <a:pt x="775" y="8718"/>
                </a:lnTo>
                <a:lnTo>
                  <a:pt x="782" y="8717"/>
                </a:lnTo>
                <a:lnTo>
                  <a:pt x="789" y="8713"/>
                </a:lnTo>
                <a:lnTo>
                  <a:pt x="794" y="8707"/>
                </a:lnTo>
                <a:lnTo>
                  <a:pt x="798" y="8700"/>
                </a:lnTo>
                <a:close/>
                <a:moveTo>
                  <a:pt x="750" y="8848"/>
                </a:moveTo>
                <a:lnTo>
                  <a:pt x="750" y="8841"/>
                </a:lnTo>
                <a:lnTo>
                  <a:pt x="749" y="8836"/>
                </a:lnTo>
                <a:lnTo>
                  <a:pt x="745" y="8832"/>
                </a:lnTo>
                <a:lnTo>
                  <a:pt x="739" y="8831"/>
                </a:lnTo>
                <a:lnTo>
                  <a:pt x="732" y="8832"/>
                </a:lnTo>
                <a:lnTo>
                  <a:pt x="725" y="8836"/>
                </a:lnTo>
                <a:lnTo>
                  <a:pt x="720" y="8841"/>
                </a:lnTo>
                <a:lnTo>
                  <a:pt x="717" y="8848"/>
                </a:lnTo>
                <a:lnTo>
                  <a:pt x="715" y="8855"/>
                </a:lnTo>
                <a:lnTo>
                  <a:pt x="718" y="8860"/>
                </a:lnTo>
                <a:lnTo>
                  <a:pt x="722" y="8864"/>
                </a:lnTo>
                <a:lnTo>
                  <a:pt x="728" y="8865"/>
                </a:lnTo>
                <a:lnTo>
                  <a:pt x="735" y="8864"/>
                </a:lnTo>
                <a:lnTo>
                  <a:pt x="741" y="8860"/>
                </a:lnTo>
                <a:lnTo>
                  <a:pt x="746" y="8855"/>
                </a:lnTo>
                <a:lnTo>
                  <a:pt x="750" y="8848"/>
                </a:lnTo>
                <a:close/>
                <a:moveTo>
                  <a:pt x="702" y="8996"/>
                </a:moveTo>
                <a:lnTo>
                  <a:pt x="702" y="8989"/>
                </a:lnTo>
                <a:lnTo>
                  <a:pt x="700" y="8984"/>
                </a:lnTo>
                <a:lnTo>
                  <a:pt x="697" y="8981"/>
                </a:lnTo>
                <a:lnTo>
                  <a:pt x="691" y="8979"/>
                </a:lnTo>
                <a:lnTo>
                  <a:pt x="684" y="8981"/>
                </a:lnTo>
                <a:lnTo>
                  <a:pt x="678" y="8984"/>
                </a:lnTo>
                <a:lnTo>
                  <a:pt x="673" y="8989"/>
                </a:lnTo>
                <a:lnTo>
                  <a:pt x="670" y="8996"/>
                </a:lnTo>
                <a:lnTo>
                  <a:pt x="670" y="9002"/>
                </a:lnTo>
                <a:lnTo>
                  <a:pt x="671" y="9007"/>
                </a:lnTo>
                <a:lnTo>
                  <a:pt x="675" y="9010"/>
                </a:lnTo>
                <a:lnTo>
                  <a:pt x="681" y="9012"/>
                </a:lnTo>
                <a:lnTo>
                  <a:pt x="687" y="9010"/>
                </a:lnTo>
                <a:lnTo>
                  <a:pt x="693" y="9007"/>
                </a:lnTo>
                <a:lnTo>
                  <a:pt x="698" y="9002"/>
                </a:lnTo>
                <a:lnTo>
                  <a:pt x="702" y="8996"/>
                </a:lnTo>
                <a:close/>
                <a:moveTo>
                  <a:pt x="624" y="9143"/>
                </a:moveTo>
                <a:lnTo>
                  <a:pt x="623" y="9149"/>
                </a:lnTo>
                <a:lnTo>
                  <a:pt x="625" y="9154"/>
                </a:lnTo>
                <a:lnTo>
                  <a:pt x="628" y="9157"/>
                </a:lnTo>
                <a:lnTo>
                  <a:pt x="634" y="9158"/>
                </a:lnTo>
                <a:lnTo>
                  <a:pt x="640" y="9157"/>
                </a:lnTo>
                <a:lnTo>
                  <a:pt x="646" y="9154"/>
                </a:lnTo>
                <a:lnTo>
                  <a:pt x="650" y="9149"/>
                </a:lnTo>
                <a:lnTo>
                  <a:pt x="653" y="9143"/>
                </a:lnTo>
                <a:lnTo>
                  <a:pt x="654" y="9138"/>
                </a:lnTo>
                <a:lnTo>
                  <a:pt x="652" y="9133"/>
                </a:lnTo>
                <a:lnTo>
                  <a:pt x="649" y="9129"/>
                </a:lnTo>
                <a:lnTo>
                  <a:pt x="643" y="9128"/>
                </a:lnTo>
                <a:lnTo>
                  <a:pt x="637" y="9129"/>
                </a:lnTo>
                <a:lnTo>
                  <a:pt x="631" y="9133"/>
                </a:lnTo>
                <a:lnTo>
                  <a:pt x="627" y="9138"/>
                </a:lnTo>
                <a:lnTo>
                  <a:pt x="624" y="9143"/>
                </a:lnTo>
                <a:close/>
                <a:moveTo>
                  <a:pt x="577" y="9291"/>
                </a:moveTo>
                <a:lnTo>
                  <a:pt x="576" y="9296"/>
                </a:lnTo>
                <a:lnTo>
                  <a:pt x="578" y="9301"/>
                </a:lnTo>
                <a:lnTo>
                  <a:pt x="582" y="9304"/>
                </a:lnTo>
                <a:lnTo>
                  <a:pt x="587" y="9305"/>
                </a:lnTo>
                <a:lnTo>
                  <a:pt x="592" y="9304"/>
                </a:lnTo>
                <a:lnTo>
                  <a:pt x="598" y="9301"/>
                </a:lnTo>
                <a:lnTo>
                  <a:pt x="602" y="9296"/>
                </a:lnTo>
                <a:lnTo>
                  <a:pt x="605" y="9291"/>
                </a:lnTo>
                <a:lnTo>
                  <a:pt x="606" y="9285"/>
                </a:lnTo>
                <a:lnTo>
                  <a:pt x="604" y="9281"/>
                </a:lnTo>
                <a:lnTo>
                  <a:pt x="601" y="9278"/>
                </a:lnTo>
                <a:lnTo>
                  <a:pt x="596" y="9277"/>
                </a:lnTo>
                <a:lnTo>
                  <a:pt x="590" y="9278"/>
                </a:lnTo>
                <a:lnTo>
                  <a:pt x="584" y="9281"/>
                </a:lnTo>
                <a:lnTo>
                  <a:pt x="580" y="9285"/>
                </a:lnTo>
                <a:lnTo>
                  <a:pt x="577" y="9291"/>
                </a:lnTo>
                <a:close/>
                <a:moveTo>
                  <a:pt x="531" y="9438"/>
                </a:moveTo>
                <a:lnTo>
                  <a:pt x="530" y="9443"/>
                </a:lnTo>
                <a:lnTo>
                  <a:pt x="532" y="9447"/>
                </a:lnTo>
                <a:lnTo>
                  <a:pt x="535" y="9450"/>
                </a:lnTo>
                <a:lnTo>
                  <a:pt x="540" y="9451"/>
                </a:lnTo>
                <a:lnTo>
                  <a:pt x="545" y="9450"/>
                </a:lnTo>
                <a:lnTo>
                  <a:pt x="550" y="9447"/>
                </a:lnTo>
                <a:lnTo>
                  <a:pt x="554" y="9443"/>
                </a:lnTo>
                <a:lnTo>
                  <a:pt x="557" y="9438"/>
                </a:lnTo>
                <a:lnTo>
                  <a:pt x="557" y="9433"/>
                </a:lnTo>
                <a:lnTo>
                  <a:pt x="556" y="9429"/>
                </a:lnTo>
                <a:lnTo>
                  <a:pt x="553" y="9426"/>
                </a:lnTo>
                <a:lnTo>
                  <a:pt x="548" y="9425"/>
                </a:lnTo>
                <a:lnTo>
                  <a:pt x="543" y="9426"/>
                </a:lnTo>
                <a:lnTo>
                  <a:pt x="538" y="9429"/>
                </a:lnTo>
                <a:lnTo>
                  <a:pt x="534" y="9433"/>
                </a:lnTo>
                <a:lnTo>
                  <a:pt x="531" y="9438"/>
                </a:lnTo>
                <a:close/>
                <a:moveTo>
                  <a:pt x="508" y="9585"/>
                </a:moveTo>
                <a:lnTo>
                  <a:pt x="509" y="9581"/>
                </a:lnTo>
                <a:lnTo>
                  <a:pt x="508" y="9577"/>
                </a:lnTo>
                <a:lnTo>
                  <a:pt x="505" y="9574"/>
                </a:lnTo>
                <a:lnTo>
                  <a:pt x="500" y="9573"/>
                </a:lnTo>
                <a:lnTo>
                  <a:pt x="495" y="9574"/>
                </a:lnTo>
                <a:lnTo>
                  <a:pt x="491" y="9577"/>
                </a:lnTo>
                <a:lnTo>
                  <a:pt x="487" y="9581"/>
                </a:lnTo>
                <a:lnTo>
                  <a:pt x="484" y="9585"/>
                </a:lnTo>
                <a:lnTo>
                  <a:pt x="484" y="9590"/>
                </a:lnTo>
                <a:lnTo>
                  <a:pt x="485" y="9594"/>
                </a:lnTo>
                <a:lnTo>
                  <a:pt x="488" y="9596"/>
                </a:lnTo>
                <a:lnTo>
                  <a:pt x="493" y="9597"/>
                </a:lnTo>
                <a:lnTo>
                  <a:pt x="498" y="9596"/>
                </a:lnTo>
                <a:lnTo>
                  <a:pt x="502" y="9594"/>
                </a:lnTo>
                <a:lnTo>
                  <a:pt x="506" y="9590"/>
                </a:lnTo>
                <a:lnTo>
                  <a:pt x="508" y="9585"/>
                </a:lnTo>
                <a:close/>
                <a:moveTo>
                  <a:pt x="460" y="9733"/>
                </a:moveTo>
                <a:lnTo>
                  <a:pt x="461" y="9728"/>
                </a:lnTo>
                <a:lnTo>
                  <a:pt x="460" y="9725"/>
                </a:lnTo>
                <a:lnTo>
                  <a:pt x="457" y="9722"/>
                </a:lnTo>
                <a:lnTo>
                  <a:pt x="453" y="9722"/>
                </a:lnTo>
                <a:lnTo>
                  <a:pt x="448" y="9722"/>
                </a:lnTo>
                <a:lnTo>
                  <a:pt x="444" y="9725"/>
                </a:lnTo>
                <a:lnTo>
                  <a:pt x="440" y="9728"/>
                </a:lnTo>
                <a:lnTo>
                  <a:pt x="438" y="9733"/>
                </a:lnTo>
                <a:lnTo>
                  <a:pt x="437" y="9737"/>
                </a:lnTo>
                <a:lnTo>
                  <a:pt x="439" y="9742"/>
                </a:lnTo>
                <a:lnTo>
                  <a:pt x="441" y="9744"/>
                </a:lnTo>
                <a:lnTo>
                  <a:pt x="445" y="9745"/>
                </a:lnTo>
                <a:lnTo>
                  <a:pt x="450" y="9744"/>
                </a:lnTo>
                <a:lnTo>
                  <a:pt x="454" y="9742"/>
                </a:lnTo>
                <a:lnTo>
                  <a:pt x="458" y="9737"/>
                </a:lnTo>
                <a:lnTo>
                  <a:pt x="460" y="9733"/>
                </a:lnTo>
                <a:close/>
                <a:moveTo>
                  <a:pt x="3377" y="154"/>
                </a:moveTo>
                <a:lnTo>
                  <a:pt x="3382" y="154"/>
                </a:lnTo>
                <a:lnTo>
                  <a:pt x="3386" y="151"/>
                </a:lnTo>
                <a:lnTo>
                  <a:pt x="3389" y="148"/>
                </a:lnTo>
                <a:lnTo>
                  <a:pt x="3391" y="144"/>
                </a:lnTo>
                <a:lnTo>
                  <a:pt x="3392" y="140"/>
                </a:lnTo>
                <a:lnTo>
                  <a:pt x="3391" y="137"/>
                </a:lnTo>
                <a:lnTo>
                  <a:pt x="3388" y="134"/>
                </a:lnTo>
                <a:lnTo>
                  <a:pt x="3384" y="134"/>
                </a:lnTo>
                <a:lnTo>
                  <a:pt x="3380" y="134"/>
                </a:lnTo>
                <a:lnTo>
                  <a:pt x="3375" y="137"/>
                </a:lnTo>
                <a:lnTo>
                  <a:pt x="3372" y="140"/>
                </a:lnTo>
                <a:lnTo>
                  <a:pt x="3369" y="144"/>
                </a:lnTo>
                <a:lnTo>
                  <a:pt x="3369" y="148"/>
                </a:lnTo>
                <a:lnTo>
                  <a:pt x="3370" y="151"/>
                </a:lnTo>
                <a:lnTo>
                  <a:pt x="3373" y="154"/>
                </a:lnTo>
                <a:lnTo>
                  <a:pt x="3377" y="154"/>
                </a:lnTo>
                <a:close/>
                <a:moveTo>
                  <a:pt x="3330" y="303"/>
                </a:moveTo>
                <a:lnTo>
                  <a:pt x="3334" y="302"/>
                </a:lnTo>
                <a:lnTo>
                  <a:pt x="3339" y="299"/>
                </a:lnTo>
                <a:lnTo>
                  <a:pt x="3342" y="296"/>
                </a:lnTo>
                <a:lnTo>
                  <a:pt x="3345" y="291"/>
                </a:lnTo>
                <a:lnTo>
                  <a:pt x="3345" y="287"/>
                </a:lnTo>
                <a:lnTo>
                  <a:pt x="3344" y="283"/>
                </a:lnTo>
                <a:lnTo>
                  <a:pt x="3341" y="281"/>
                </a:lnTo>
                <a:lnTo>
                  <a:pt x="3337" y="280"/>
                </a:lnTo>
                <a:lnTo>
                  <a:pt x="3332" y="281"/>
                </a:lnTo>
                <a:lnTo>
                  <a:pt x="3327" y="283"/>
                </a:lnTo>
                <a:lnTo>
                  <a:pt x="3324" y="287"/>
                </a:lnTo>
                <a:lnTo>
                  <a:pt x="3321" y="291"/>
                </a:lnTo>
                <a:lnTo>
                  <a:pt x="3321" y="296"/>
                </a:lnTo>
                <a:lnTo>
                  <a:pt x="3322" y="299"/>
                </a:lnTo>
                <a:lnTo>
                  <a:pt x="3325" y="302"/>
                </a:lnTo>
                <a:lnTo>
                  <a:pt x="3330" y="303"/>
                </a:lnTo>
                <a:close/>
                <a:moveTo>
                  <a:pt x="3282" y="452"/>
                </a:moveTo>
                <a:lnTo>
                  <a:pt x="3287" y="451"/>
                </a:lnTo>
                <a:lnTo>
                  <a:pt x="3292" y="448"/>
                </a:lnTo>
                <a:lnTo>
                  <a:pt x="3296" y="443"/>
                </a:lnTo>
                <a:lnTo>
                  <a:pt x="3298" y="439"/>
                </a:lnTo>
                <a:lnTo>
                  <a:pt x="3299" y="434"/>
                </a:lnTo>
                <a:lnTo>
                  <a:pt x="3297" y="430"/>
                </a:lnTo>
                <a:lnTo>
                  <a:pt x="3294" y="428"/>
                </a:lnTo>
                <a:lnTo>
                  <a:pt x="3290" y="427"/>
                </a:lnTo>
                <a:lnTo>
                  <a:pt x="3285" y="428"/>
                </a:lnTo>
                <a:lnTo>
                  <a:pt x="3279" y="430"/>
                </a:lnTo>
                <a:lnTo>
                  <a:pt x="3276" y="434"/>
                </a:lnTo>
                <a:lnTo>
                  <a:pt x="3273" y="439"/>
                </a:lnTo>
                <a:lnTo>
                  <a:pt x="3273" y="443"/>
                </a:lnTo>
                <a:lnTo>
                  <a:pt x="3274" y="448"/>
                </a:lnTo>
                <a:lnTo>
                  <a:pt x="3277" y="451"/>
                </a:lnTo>
                <a:lnTo>
                  <a:pt x="3282" y="452"/>
                </a:lnTo>
                <a:close/>
                <a:moveTo>
                  <a:pt x="3235" y="600"/>
                </a:moveTo>
                <a:lnTo>
                  <a:pt x="3240" y="599"/>
                </a:lnTo>
                <a:lnTo>
                  <a:pt x="3245" y="596"/>
                </a:lnTo>
                <a:lnTo>
                  <a:pt x="3249" y="592"/>
                </a:lnTo>
                <a:lnTo>
                  <a:pt x="3252" y="587"/>
                </a:lnTo>
                <a:lnTo>
                  <a:pt x="3252" y="581"/>
                </a:lnTo>
                <a:lnTo>
                  <a:pt x="3251" y="577"/>
                </a:lnTo>
                <a:lnTo>
                  <a:pt x="3247" y="574"/>
                </a:lnTo>
                <a:lnTo>
                  <a:pt x="3243" y="573"/>
                </a:lnTo>
                <a:lnTo>
                  <a:pt x="3237" y="574"/>
                </a:lnTo>
                <a:lnTo>
                  <a:pt x="3232" y="577"/>
                </a:lnTo>
                <a:lnTo>
                  <a:pt x="3227" y="581"/>
                </a:lnTo>
                <a:lnTo>
                  <a:pt x="3225" y="587"/>
                </a:lnTo>
                <a:lnTo>
                  <a:pt x="3224" y="592"/>
                </a:lnTo>
                <a:lnTo>
                  <a:pt x="3226" y="596"/>
                </a:lnTo>
                <a:lnTo>
                  <a:pt x="3229" y="599"/>
                </a:lnTo>
                <a:lnTo>
                  <a:pt x="3235" y="600"/>
                </a:lnTo>
                <a:close/>
                <a:moveTo>
                  <a:pt x="3187" y="748"/>
                </a:moveTo>
                <a:lnTo>
                  <a:pt x="3193" y="747"/>
                </a:lnTo>
                <a:lnTo>
                  <a:pt x="3198" y="744"/>
                </a:lnTo>
                <a:lnTo>
                  <a:pt x="3202" y="740"/>
                </a:lnTo>
                <a:lnTo>
                  <a:pt x="3205" y="735"/>
                </a:lnTo>
                <a:lnTo>
                  <a:pt x="3206" y="729"/>
                </a:lnTo>
                <a:lnTo>
                  <a:pt x="3204" y="725"/>
                </a:lnTo>
                <a:lnTo>
                  <a:pt x="3201" y="721"/>
                </a:lnTo>
                <a:lnTo>
                  <a:pt x="3196" y="720"/>
                </a:lnTo>
                <a:lnTo>
                  <a:pt x="3190" y="721"/>
                </a:lnTo>
                <a:lnTo>
                  <a:pt x="3184" y="725"/>
                </a:lnTo>
                <a:lnTo>
                  <a:pt x="3179" y="729"/>
                </a:lnTo>
                <a:lnTo>
                  <a:pt x="3177" y="735"/>
                </a:lnTo>
                <a:lnTo>
                  <a:pt x="3176" y="740"/>
                </a:lnTo>
                <a:lnTo>
                  <a:pt x="3178" y="744"/>
                </a:lnTo>
                <a:lnTo>
                  <a:pt x="3181" y="747"/>
                </a:lnTo>
                <a:lnTo>
                  <a:pt x="3187" y="748"/>
                </a:lnTo>
                <a:close/>
                <a:moveTo>
                  <a:pt x="3138" y="896"/>
                </a:moveTo>
                <a:lnTo>
                  <a:pt x="3145" y="895"/>
                </a:lnTo>
                <a:lnTo>
                  <a:pt x="3151" y="892"/>
                </a:lnTo>
                <a:lnTo>
                  <a:pt x="3155" y="887"/>
                </a:lnTo>
                <a:lnTo>
                  <a:pt x="3158" y="882"/>
                </a:lnTo>
                <a:lnTo>
                  <a:pt x="3159" y="876"/>
                </a:lnTo>
                <a:lnTo>
                  <a:pt x="3157" y="872"/>
                </a:lnTo>
                <a:lnTo>
                  <a:pt x="3154" y="869"/>
                </a:lnTo>
                <a:lnTo>
                  <a:pt x="3149" y="867"/>
                </a:lnTo>
                <a:lnTo>
                  <a:pt x="3143" y="869"/>
                </a:lnTo>
                <a:lnTo>
                  <a:pt x="3136" y="872"/>
                </a:lnTo>
                <a:lnTo>
                  <a:pt x="3131" y="876"/>
                </a:lnTo>
                <a:lnTo>
                  <a:pt x="3129" y="882"/>
                </a:lnTo>
                <a:lnTo>
                  <a:pt x="3128" y="887"/>
                </a:lnTo>
                <a:lnTo>
                  <a:pt x="3129" y="892"/>
                </a:lnTo>
                <a:lnTo>
                  <a:pt x="3133" y="895"/>
                </a:lnTo>
                <a:lnTo>
                  <a:pt x="3138" y="896"/>
                </a:lnTo>
                <a:close/>
                <a:moveTo>
                  <a:pt x="3092" y="1044"/>
                </a:moveTo>
                <a:lnTo>
                  <a:pt x="3098" y="1043"/>
                </a:lnTo>
                <a:lnTo>
                  <a:pt x="3104" y="1040"/>
                </a:lnTo>
                <a:lnTo>
                  <a:pt x="3109" y="1035"/>
                </a:lnTo>
                <a:lnTo>
                  <a:pt x="3112" y="1029"/>
                </a:lnTo>
                <a:lnTo>
                  <a:pt x="3112" y="1023"/>
                </a:lnTo>
                <a:lnTo>
                  <a:pt x="3111" y="1018"/>
                </a:lnTo>
                <a:lnTo>
                  <a:pt x="3107" y="1015"/>
                </a:lnTo>
                <a:lnTo>
                  <a:pt x="3101" y="1014"/>
                </a:lnTo>
                <a:lnTo>
                  <a:pt x="3095" y="1015"/>
                </a:lnTo>
                <a:lnTo>
                  <a:pt x="3088" y="1018"/>
                </a:lnTo>
                <a:lnTo>
                  <a:pt x="3083" y="1023"/>
                </a:lnTo>
                <a:lnTo>
                  <a:pt x="3080" y="1029"/>
                </a:lnTo>
                <a:lnTo>
                  <a:pt x="3080" y="1035"/>
                </a:lnTo>
                <a:lnTo>
                  <a:pt x="3081" y="1040"/>
                </a:lnTo>
                <a:lnTo>
                  <a:pt x="3085" y="1043"/>
                </a:lnTo>
                <a:lnTo>
                  <a:pt x="3092" y="1044"/>
                </a:lnTo>
                <a:close/>
                <a:moveTo>
                  <a:pt x="3043" y="1194"/>
                </a:moveTo>
                <a:lnTo>
                  <a:pt x="3051" y="1192"/>
                </a:lnTo>
                <a:lnTo>
                  <a:pt x="3057" y="1188"/>
                </a:lnTo>
                <a:lnTo>
                  <a:pt x="3062" y="1183"/>
                </a:lnTo>
                <a:lnTo>
                  <a:pt x="3065" y="1177"/>
                </a:lnTo>
                <a:lnTo>
                  <a:pt x="3066" y="1170"/>
                </a:lnTo>
                <a:lnTo>
                  <a:pt x="3064" y="1165"/>
                </a:lnTo>
                <a:lnTo>
                  <a:pt x="3060" y="1162"/>
                </a:lnTo>
                <a:lnTo>
                  <a:pt x="3054" y="1161"/>
                </a:lnTo>
                <a:lnTo>
                  <a:pt x="3048" y="1162"/>
                </a:lnTo>
                <a:lnTo>
                  <a:pt x="3041" y="1165"/>
                </a:lnTo>
                <a:lnTo>
                  <a:pt x="3035" y="1170"/>
                </a:lnTo>
                <a:lnTo>
                  <a:pt x="3032" y="1177"/>
                </a:lnTo>
                <a:lnTo>
                  <a:pt x="3031" y="1183"/>
                </a:lnTo>
                <a:lnTo>
                  <a:pt x="3033" y="1188"/>
                </a:lnTo>
                <a:lnTo>
                  <a:pt x="3037" y="1192"/>
                </a:lnTo>
                <a:lnTo>
                  <a:pt x="3043" y="1194"/>
                </a:lnTo>
                <a:close/>
                <a:moveTo>
                  <a:pt x="2995" y="1342"/>
                </a:moveTo>
                <a:lnTo>
                  <a:pt x="3003" y="1340"/>
                </a:lnTo>
                <a:lnTo>
                  <a:pt x="3010" y="1337"/>
                </a:lnTo>
                <a:lnTo>
                  <a:pt x="3015" y="1332"/>
                </a:lnTo>
                <a:lnTo>
                  <a:pt x="3019" y="1324"/>
                </a:lnTo>
                <a:lnTo>
                  <a:pt x="3019" y="1317"/>
                </a:lnTo>
                <a:lnTo>
                  <a:pt x="3018" y="1312"/>
                </a:lnTo>
                <a:lnTo>
                  <a:pt x="3013" y="1308"/>
                </a:lnTo>
                <a:lnTo>
                  <a:pt x="3007" y="1307"/>
                </a:lnTo>
                <a:lnTo>
                  <a:pt x="3000" y="1308"/>
                </a:lnTo>
                <a:lnTo>
                  <a:pt x="2993" y="1312"/>
                </a:lnTo>
                <a:lnTo>
                  <a:pt x="2987" y="1317"/>
                </a:lnTo>
                <a:lnTo>
                  <a:pt x="2984" y="1324"/>
                </a:lnTo>
                <a:lnTo>
                  <a:pt x="2983" y="1332"/>
                </a:lnTo>
                <a:lnTo>
                  <a:pt x="2985" y="1337"/>
                </a:lnTo>
                <a:lnTo>
                  <a:pt x="2989" y="1340"/>
                </a:lnTo>
                <a:lnTo>
                  <a:pt x="2995" y="1342"/>
                </a:lnTo>
                <a:close/>
                <a:moveTo>
                  <a:pt x="2948" y="1490"/>
                </a:moveTo>
                <a:lnTo>
                  <a:pt x="2956" y="1488"/>
                </a:lnTo>
                <a:lnTo>
                  <a:pt x="2963" y="1485"/>
                </a:lnTo>
                <a:lnTo>
                  <a:pt x="2968" y="1479"/>
                </a:lnTo>
                <a:lnTo>
                  <a:pt x="2972" y="1472"/>
                </a:lnTo>
                <a:lnTo>
                  <a:pt x="2972" y="1465"/>
                </a:lnTo>
                <a:lnTo>
                  <a:pt x="2971" y="1459"/>
                </a:lnTo>
                <a:lnTo>
                  <a:pt x="2966" y="1455"/>
                </a:lnTo>
                <a:lnTo>
                  <a:pt x="2960" y="1454"/>
                </a:lnTo>
                <a:lnTo>
                  <a:pt x="2953" y="1455"/>
                </a:lnTo>
                <a:lnTo>
                  <a:pt x="2945" y="1459"/>
                </a:lnTo>
                <a:lnTo>
                  <a:pt x="2940" y="1465"/>
                </a:lnTo>
                <a:lnTo>
                  <a:pt x="2936" y="1472"/>
                </a:lnTo>
                <a:lnTo>
                  <a:pt x="2935" y="1479"/>
                </a:lnTo>
                <a:lnTo>
                  <a:pt x="2937" y="1485"/>
                </a:lnTo>
                <a:lnTo>
                  <a:pt x="2942" y="1488"/>
                </a:lnTo>
                <a:lnTo>
                  <a:pt x="2948" y="1490"/>
                </a:lnTo>
                <a:close/>
                <a:moveTo>
                  <a:pt x="2900" y="1638"/>
                </a:moveTo>
                <a:lnTo>
                  <a:pt x="2909" y="1636"/>
                </a:lnTo>
                <a:lnTo>
                  <a:pt x="2916" y="1632"/>
                </a:lnTo>
                <a:lnTo>
                  <a:pt x="2921" y="1627"/>
                </a:lnTo>
                <a:lnTo>
                  <a:pt x="2925" y="1620"/>
                </a:lnTo>
                <a:lnTo>
                  <a:pt x="2926" y="1613"/>
                </a:lnTo>
                <a:lnTo>
                  <a:pt x="2924" y="1606"/>
                </a:lnTo>
                <a:lnTo>
                  <a:pt x="2919" y="1602"/>
                </a:lnTo>
                <a:lnTo>
                  <a:pt x="2913" y="1601"/>
                </a:lnTo>
                <a:lnTo>
                  <a:pt x="2905" y="1602"/>
                </a:lnTo>
                <a:lnTo>
                  <a:pt x="2897" y="1606"/>
                </a:lnTo>
                <a:lnTo>
                  <a:pt x="2892" y="1613"/>
                </a:lnTo>
                <a:lnTo>
                  <a:pt x="2888" y="1620"/>
                </a:lnTo>
                <a:lnTo>
                  <a:pt x="2887" y="1627"/>
                </a:lnTo>
                <a:lnTo>
                  <a:pt x="2889" y="1632"/>
                </a:lnTo>
                <a:lnTo>
                  <a:pt x="2894" y="1636"/>
                </a:lnTo>
                <a:lnTo>
                  <a:pt x="2900" y="1638"/>
                </a:lnTo>
                <a:close/>
                <a:moveTo>
                  <a:pt x="2853" y="1785"/>
                </a:moveTo>
                <a:lnTo>
                  <a:pt x="2861" y="1784"/>
                </a:lnTo>
                <a:lnTo>
                  <a:pt x="2869" y="1780"/>
                </a:lnTo>
                <a:lnTo>
                  <a:pt x="2874" y="1774"/>
                </a:lnTo>
                <a:lnTo>
                  <a:pt x="2878" y="1767"/>
                </a:lnTo>
                <a:lnTo>
                  <a:pt x="2879" y="1760"/>
                </a:lnTo>
                <a:lnTo>
                  <a:pt x="2877" y="1754"/>
                </a:lnTo>
                <a:lnTo>
                  <a:pt x="2872" y="1749"/>
                </a:lnTo>
                <a:lnTo>
                  <a:pt x="2866" y="1748"/>
                </a:lnTo>
                <a:lnTo>
                  <a:pt x="2858" y="1749"/>
                </a:lnTo>
                <a:lnTo>
                  <a:pt x="2850" y="1754"/>
                </a:lnTo>
                <a:lnTo>
                  <a:pt x="2844" y="1760"/>
                </a:lnTo>
                <a:lnTo>
                  <a:pt x="2840" y="1767"/>
                </a:lnTo>
                <a:lnTo>
                  <a:pt x="2839" y="1774"/>
                </a:lnTo>
                <a:lnTo>
                  <a:pt x="2842" y="1780"/>
                </a:lnTo>
                <a:lnTo>
                  <a:pt x="2846" y="1784"/>
                </a:lnTo>
                <a:lnTo>
                  <a:pt x="2853" y="1785"/>
                </a:lnTo>
                <a:close/>
                <a:moveTo>
                  <a:pt x="2805" y="1934"/>
                </a:moveTo>
                <a:lnTo>
                  <a:pt x="2814" y="1932"/>
                </a:lnTo>
                <a:lnTo>
                  <a:pt x="2822" y="1928"/>
                </a:lnTo>
                <a:lnTo>
                  <a:pt x="2828" y="1922"/>
                </a:lnTo>
                <a:lnTo>
                  <a:pt x="2832" y="1914"/>
                </a:lnTo>
                <a:lnTo>
                  <a:pt x="2832" y="1907"/>
                </a:lnTo>
                <a:lnTo>
                  <a:pt x="2830" y="1901"/>
                </a:lnTo>
                <a:lnTo>
                  <a:pt x="2826" y="1897"/>
                </a:lnTo>
                <a:lnTo>
                  <a:pt x="2819" y="1895"/>
                </a:lnTo>
                <a:lnTo>
                  <a:pt x="2811" y="1897"/>
                </a:lnTo>
                <a:lnTo>
                  <a:pt x="2802" y="1901"/>
                </a:lnTo>
                <a:lnTo>
                  <a:pt x="2796" y="1907"/>
                </a:lnTo>
                <a:lnTo>
                  <a:pt x="2792" y="1914"/>
                </a:lnTo>
                <a:lnTo>
                  <a:pt x="2791" y="1922"/>
                </a:lnTo>
                <a:lnTo>
                  <a:pt x="2793" y="1928"/>
                </a:lnTo>
                <a:lnTo>
                  <a:pt x="2798" y="1932"/>
                </a:lnTo>
                <a:lnTo>
                  <a:pt x="2805" y="1934"/>
                </a:lnTo>
                <a:close/>
                <a:moveTo>
                  <a:pt x="2758" y="2082"/>
                </a:moveTo>
                <a:lnTo>
                  <a:pt x="2767" y="2081"/>
                </a:lnTo>
                <a:lnTo>
                  <a:pt x="2774" y="2076"/>
                </a:lnTo>
                <a:lnTo>
                  <a:pt x="2781" y="2069"/>
                </a:lnTo>
                <a:lnTo>
                  <a:pt x="2785" y="2062"/>
                </a:lnTo>
                <a:lnTo>
                  <a:pt x="2786" y="2054"/>
                </a:lnTo>
                <a:lnTo>
                  <a:pt x="2783" y="2048"/>
                </a:lnTo>
                <a:lnTo>
                  <a:pt x="2778" y="2044"/>
                </a:lnTo>
                <a:lnTo>
                  <a:pt x="2771" y="2042"/>
                </a:lnTo>
                <a:lnTo>
                  <a:pt x="2763" y="2044"/>
                </a:lnTo>
                <a:lnTo>
                  <a:pt x="2755" y="2048"/>
                </a:lnTo>
                <a:lnTo>
                  <a:pt x="2748" y="2054"/>
                </a:lnTo>
                <a:lnTo>
                  <a:pt x="2744" y="2062"/>
                </a:lnTo>
                <a:lnTo>
                  <a:pt x="2743" y="2069"/>
                </a:lnTo>
                <a:lnTo>
                  <a:pt x="2746" y="2076"/>
                </a:lnTo>
                <a:lnTo>
                  <a:pt x="2751" y="2081"/>
                </a:lnTo>
                <a:lnTo>
                  <a:pt x="2758" y="2082"/>
                </a:lnTo>
                <a:close/>
                <a:moveTo>
                  <a:pt x="2710" y="2231"/>
                </a:moveTo>
                <a:lnTo>
                  <a:pt x="2720" y="2229"/>
                </a:lnTo>
                <a:lnTo>
                  <a:pt x="2727" y="2225"/>
                </a:lnTo>
                <a:lnTo>
                  <a:pt x="2734" y="2217"/>
                </a:lnTo>
                <a:lnTo>
                  <a:pt x="2738" y="2209"/>
                </a:lnTo>
                <a:lnTo>
                  <a:pt x="2739" y="2201"/>
                </a:lnTo>
                <a:lnTo>
                  <a:pt x="2737" y="2195"/>
                </a:lnTo>
                <a:lnTo>
                  <a:pt x="2732" y="2190"/>
                </a:lnTo>
                <a:lnTo>
                  <a:pt x="2724" y="2189"/>
                </a:lnTo>
                <a:lnTo>
                  <a:pt x="2716" y="2190"/>
                </a:lnTo>
                <a:lnTo>
                  <a:pt x="2707" y="2195"/>
                </a:lnTo>
                <a:lnTo>
                  <a:pt x="2700" y="2201"/>
                </a:lnTo>
                <a:lnTo>
                  <a:pt x="2696" y="2209"/>
                </a:lnTo>
                <a:lnTo>
                  <a:pt x="2695" y="2217"/>
                </a:lnTo>
                <a:lnTo>
                  <a:pt x="2698" y="2225"/>
                </a:lnTo>
                <a:lnTo>
                  <a:pt x="2703" y="2229"/>
                </a:lnTo>
                <a:lnTo>
                  <a:pt x="2710" y="2231"/>
                </a:lnTo>
                <a:close/>
                <a:moveTo>
                  <a:pt x="2663" y="2378"/>
                </a:moveTo>
                <a:lnTo>
                  <a:pt x="2672" y="2377"/>
                </a:lnTo>
                <a:lnTo>
                  <a:pt x="2680" y="2372"/>
                </a:lnTo>
                <a:lnTo>
                  <a:pt x="2687" y="2366"/>
                </a:lnTo>
                <a:lnTo>
                  <a:pt x="2691" y="2357"/>
                </a:lnTo>
                <a:lnTo>
                  <a:pt x="2692" y="2348"/>
                </a:lnTo>
                <a:lnTo>
                  <a:pt x="2690" y="2342"/>
                </a:lnTo>
                <a:lnTo>
                  <a:pt x="2685" y="2337"/>
                </a:lnTo>
                <a:lnTo>
                  <a:pt x="2677" y="2336"/>
                </a:lnTo>
                <a:lnTo>
                  <a:pt x="2668" y="2337"/>
                </a:lnTo>
                <a:lnTo>
                  <a:pt x="2659" y="2342"/>
                </a:lnTo>
                <a:lnTo>
                  <a:pt x="2653" y="2348"/>
                </a:lnTo>
                <a:lnTo>
                  <a:pt x="2648" y="2357"/>
                </a:lnTo>
                <a:lnTo>
                  <a:pt x="2647" y="2366"/>
                </a:lnTo>
                <a:lnTo>
                  <a:pt x="2650" y="2372"/>
                </a:lnTo>
                <a:lnTo>
                  <a:pt x="2655" y="2377"/>
                </a:lnTo>
                <a:lnTo>
                  <a:pt x="2663" y="2378"/>
                </a:lnTo>
                <a:close/>
                <a:moveTo>
                  <a:pt x="2615" y="2526"/>
                </a:moveTo>
                <a:lnTo>
                  <a:pt x="2625" y="2524"/>
                </a:lnTo>
                <a:lnTo>
                  <a:pt x="2633" y="2520"/>
                </a:lnTo>
                <a:lnTo>
                  <a:pt x="2640" y="2513"/>
                </a:lnTo>
                <a:lnTo>
                  <a:pt x="2644" y="2505"/>
                </a:lnTo>
                <a:lnTo>
                  <a:pt x="2645" y="2496"/>
                </a:lnTo>
                <a:lnTo>
                  <a:pt x="2643" y="2489"/>
                </a:lnTo>
                <a:lnTo>
                  <a:pt x="2637" y="2484"/>
                </a:lnTo>
                <a:lnTo>
                  <a:pt x="2630" y="2483"/>
                </a:lnTo>
                <a:lnTo>
                  <a:pt x="2621" y="2484"/>
                </a:lnTo>
                <a:lnTo>
                  <a:pt x="2612" y="2489"/>
                </a:lnTo>
                <a:lnTo>
                  <a:pt x="2605" y="2496"/>
                </a:lnTo>
                <a:lnTo>
                  <a:pt x="2601" y="2505"/>
                </a:lnTo>
                <a:lnTo>
                  <a:pt x="2600" y="2513"/>
                </a:lnTo>
                <a:lnTo>
                  <a:pt x="2602" y="2520"/>
                </a:lnTo>
                <a:lnTo>
                  <a:pt x="2607" y="2524"/>
                </a:lnTo>
                <a:lnTo>
                  <a:pt x="2615" y="2526"/>
                </a:lnTo>
                <a:close/>
                <a:moveTo>
                  <a:pt x="2567" y="2674"/>
                </a:moveTo>
                <a:lnTo>
                  <a:pt x="2578" y="2673"/>
                </a:lnTo>
                <a:lnTo>
                  <a:pt x="2586" y="2668"/>
                </a:lnTo>
                <a:lnTo>
                  <a:pt x="2593" y="2661"/>
                </a:lnTo>
                <a:lnTo>
                  <a:pt x="2598" y="2652"/>
                </a:lnTo>
                <a:lnTo>
                  <a:pt x="2599" y="2644"/>
                </a:lnTo>
                <a:lnTo>
                  <a:pt x="2596" y="2636"/>
                </a:lnTo>
                <a:lnTo>
                  <a:pt x="2591" y="2631"/>
                </a:lnTo>
                <a:lnTo>
                  <a:pt x="2583" y="2629"/>
                </a:lnTo>
                <a:lnTo>
                  <a:pt x="2573" y="2631"/>
                </a:lnTo>
                <a:lnTo>
                  <a:pt x="2564" y="2636"/>
                </a:lnTo>
                <a:lnTo>
                  <a:pt x="2557" y="2644"/>
                </a:lnTo>
                <a:lnTo>
                  <a:pt x="2552" y="2652"/>
                </a:lnTo>
                <a:lnTo>
                  <a:pt x="2551" y="2661"/>
                </a:lnTo>
                <a:lnTo>
                  <a:pt x="2554" y="2668"/>
                </a:lnTo>
                <a:lnTo>
                  <a:pt x="2559" y="2673"/>
                </a:lnTo>
                <a:lnTo>
                  <a:pt x="2567" y="2674"/>
                </a:lnTo>
                <a:close/>
                <a:moveTo>
                  <a:pt x="2520" y="2822"/>
                </a:moveTo>
                <a:lnTo>
                  <a:pt x="2530" y="2820"/>
                </a:lnTo>
                <a:lnTo>
                  <a:pt x="2539" y="2815"/>
                </a:lnTo>
                <a:lnTo>
                  <a:pt x="2546" y="2808"/>
                </a:lnTo>
                <a:lnTo>
                  <a:pt x="2551" y="2800"/>
                </a:lnTo>
                <a:lnTo>
                  <a:pt x="2552" y="2791"/>
                </a:lnTo>
                <a:lnTo>
                  <a:pt x="2549" y="2784"/>
                </a:lnTo>
                <a:lnTo>
                  <a:pt x="2543" y="2778"/>
                </a:lnTo>
                <a:lnTo>
                  <a:pt x="2535" y="2776"/>
                </a:lnTo>
                <a:lnTo>
                  <a:pt x="2526" y="2778"/>
                </a:lnTo>
                <a:lnTo>
                  <a:pt x="2516" y="2784"/>
                </a:lnTo>
                <a:lnTo>
                  <a:pt x="2509" y="2791"/>
                </a:lnTo>
                <a:lnTo>
                  <a:pt x="2505" y="2800"/>
                </a:lnTo>
                <a:lnTo>
                  <a:pt x="2504" y="2808"/>
                </a:lnTo>
                <a:lnTo>
                  <a:pt x="2506" y="2815"/>
                </a:lnTo>
                <a:lnTo>
                  <a:pt x="2512" y="2820"/>
                </a:lnTo>
                <a:lnTo>
                  <a:pt x="2520" y="2822"/>
                </a:lnTo>
                <a:close/>
                <a:moveTo>
                  <a:pt x="2472" y="2971"/>
                </a:moveTo>
                <a:lnTo>
                  <a:pt x="2483" y="2969"/>
                </a:lnTo>
                <a:lnTo>
                  <a:pt x="2492" y="2963"/>
                </a:lnTo>
                <a:lnTo>
                  <a:pt x="2499" y="2956"/>
                </a:lnTo>
                <a:lnTo>
                  <a:pt x="2504" y="2947"/>
                </a:lnTo>
                <a:lnTo>
                  <a:pt x="2505" y="2938"/>
                </a:lnTo>
                <a:lnTo>
                  <a:pt x="2502" y="2931"/>
                </a:lnTo>
                <a:lnTo>
                  <a:pt x="2496" y="2926"/>
                </a:lnTo>
                <a:lnTo>
                  <a:pt x="2488" y="2924"/>
                </a:lnTo>
                <a:lnTo>
                  <a:pt x="2479" y="2926"/>
                </a:lnTo>
                <a:lnTo>
                  <a:pt x="2469" y="2931"/>
                </a:lnTo>
                <a:lnTo>
                  <a:pt x="2462" y="2938"/>
                </a:lnTo>
                <a:lnTo>
                  <a:pt x="2457" y="2947"/>
                </a:lnTo>
                <a:lnTo>
                  <a:pt x="2456" y="2956"/>
                </a:lnTo>
                <a:lnTo>
                  <a:pt x="2458" y="2963"/>
                </a:lnTo>
                <a:lnTo>
                  <a:pt x="2464" y="2969"/>
                </a:lnTo>
                <a:lnTo>
                  <a:pt x="2472" y="2971"/>
                </a:lnTo>
                <a:close/>
                <a:moveTo>
                  <a:pt x="2425" y="3119"/>
                </a:moveTo>
                <a:lnTo>
                  <a:pt x="2436" y="3117"/>
                </a:lnTo>
                <a:lnTo>
                  <a:pt x="2445" y="3112"/>
                </a:lnTo>
                <a:lnTo>
                  <a:pt x="2452" y="3103"/>
                </a:lnTo>
                <a:lnTo>
                  <a:pt x="2457" y="3094"/>
                </a:lnTo>
                <a:lnTo>
                  <a:pt x="2458" y="3085"/>
                </a:lnTo>
                <a:lnTo>
                  <a:pt x="2455" y="3078"/>
                </a:lnTo>
                <a:lnTo>
                  <a:pt x="2449" y="3073"/>
                </a:lnTo>
                <a:lnTo>
                  <a:pt x="2441" y="3071"/>
                </a:lnTo>
                <a:lnTo>
                  <a:pt x="2431" y="3073"/>
                </a:lnTo>
                <a:lnTo>
                  <a:pt x="2421" y="3078"/>
                </a:lnTo>
                <a:lnTo>
                  <a:pt x="2414" y="3085"/>
                </a:lnTo>
                <a:lnTo>
                  <a:pt x="2409" y="3094"/>
                </a:lnTo>
                <a:lnTo>
                  <a:pt x="2408" y="3103"/>
                </a:lnTo>
                <a:lnTo>
                  <a:pt x="2411" y="3112"/>
                </a:lnTo>
                <a:lnTo>
                  <a:pt x="2416" y="3117"/>
                </a:lnTo>
                <a:lnTo>
                  <a:pt x="2425" y="3119"/>
                </a:lnTo>
                <a:close/>
                <a:moveTo>
                  <a:pt x="2377" y="3266"/>
                </a:moveTo>
                <a:lnTo>
                  <a:pt x="2388" y="3264"/>
                </a:lnTo>
                <a:lnTo>
                  <a:pt x="2397" y="3259"/>
                </a:lnTo>
                <a:lnTo>
                  <a:pt x="2405" y="3252"/>
                </a:lnTo>
                <a:lnTo>
                  <a:pt x="2410" y="3242"/>
                </a:lnTo>
                <a:lnTo>
                  <a:pt x="2411" y="3233"/>
                </a:lnTo>
                <a:lnTo>
                  <a:pt x="2408" y="3225"/>
                </a:lnTo>
                <a:lnTo>
                  <a:pt x="2402" y="3220"/>
                </a:lnTo>
                <a:lnTo>
                  <a:pt x="2394" y="3218"/>
                </a:lnTo>
                <a:lnTo>
                  <a:pt x="2384" y="3220"/>
                </a:lnTo>
                <a:lnTo>
                  <a:pt x="2374" y="3225"/>
                </a:lnTo>
                <a:lnTo>
                  <a:pt x="2366" y="3233"/>
                </a:lnTo>
                <a:lnTo>
                  <a:pt x="2361" y="3242"/>
                </a:lnTo>
                <a:lnTo>
                  <a:pt x="2360" y="3252"/>
                </a:lnTo>
                <a:lnTo>
                  <a:pt x="2363" y="3259"/>
                </a:lnTo>
                <a:lnTo>
                  <a:pt x="2369" y="3264"/>
                </a:lnTo>
                <a:lnTo>
                  <a:pt x="2377" y="3266"/>
                </a:lnTo>
                <a:close/>
                <a:moveTo>
                  <a:pt x="2330" y="3414"/>
                </a:moveTo>
                <a:lnTo>
                  <a:pt x="2341" y="3412"/>
                </a:lnTo>
                <a:lnTo>
                  <a:pt x="2350" y="3407"/>
                </a:lnTo>
                <a:lnTo>
                  <a:pt x="2357" y="3399"/>
                </a:lnTo>
                <a:lnTo>
                  <a:pt x="2362" y="3390"/>
                </a:lnTo>
                <a:lnTo>
                  <a:pt x="2363" y="3380"/>
                </a:lnTo>
                <a:lnTo>
                  <a:pt x="2361" y="3372"/>
                </a:lnTo>
                <a:lnTo>
                  <a:pt x="2355" y="3367"/>
                </a:lnTo>
                <a:lnTo>
                  <a:pt x="2346" y="3365"/>
                </a:lnTo>
                <a:lnTo>
                  <a:pt x="2336" y="3367"/>
                </a:lnTo>
                <a:lnTo>
                  <a:pt x="2326" y="3372"/>
                </a:lnTo>
                <a:lnTo>
                  <a:pt x="2319" y="3380"/>
                </a:lnTo>
                <a:lnTo>
                  <a:pt x="2314" y="3390"/>
                </a:lnTo>
                <a:lnTo>
                  <a:pt x="2313" y="3399"/>
                </a:lnTo>
                <a:lnTo>
                  <a:pt x="2316" y="3407"/>
                </a:lnTo>
                <a:lnTo>
                  <a:pt x="2321" y="3412"/>
                </a:lnTo>
                <a:lnTo>
                  <a:pt x="2330" y="3414"/>
                </a:lnTo>
                <a:close/>
                <a:moveTo>
                  <a:pt x="2283" y="3561"/>
                </a:moveTo>
                <a:lnTo>
                  <a:pt x="2294" y="3560"/>
                </a:lnTo>
                <a:lnTo>
                  <a:pt x="2303" y="3554"/>
                </a:lnTo>
                <a:lnTo>
                  <a:pt x="2310" y="3547"/>
                </a:lnTo>
                <a:lnTo>
                  <a:pt x="2315" y="3537"/>
                </a:lnTo>
                <a:lnTo>
                  <a:pt x="2316" y="3528"/>
                </a:lnTo>
                <a:lnTo>
                  <a:pt x="2314" y="3519"/>
                </a:lnTo>
                <a:lnTo>
                  <a:pt x="2308" y="3514"/>
                </a:lnTo>
                <a:lnTo>
                  <a:pt x="2299" y="3512"/>
                </a:lnTo>
                <a:lnTo>
                  <a:pt x="2289" y="3514"/>
                </a:lnTo>
                <a:lnTo>
                  <a:pt x="2279" y="3519"/>
                </a:lnTo>
                <a:lnTo>
                  <a:pt x="2271" y="3528"/>
                </a:lnTo>
                <a:lnTo>
                  <a:pt x="2266" y="3537"/>
                </a:lnTo>
                <a:lnTo>
                  <a:pt x="2265" y="3547"/>
                </a:lnTo>
                <a:lnTo>
                  <a:pt x="2268" y="3554"/>
                </a:lnTo>
                <a:lnTo>
                  <a:pt x="2274" y="3560"/>
                </a:lnTo>
                <a:lnTo>
                  <a:pt x="2283" y="3561"/>
                </a:lnTo>
                <a:close/>
                <a:moveTo>
                  <a:pt x="2235" y="3709"/>
                </a:moveTo>
                <a:lnTo>
                  <a:pt x="2246" y="3707"/>
                </a:lnTo>
                <a:lnTo>
                  <a:pt x="2256" y="3702"/>
                </a:lnTo>
                <a:lnTo>
                  <a:pt x="2263" y="3694"/>
                </a:lnTo>
                <a:lnTo>
                  <a:pt x="2268" y="3685"/>
                </a:lnTo>
                <a:lnTo>
                  <a:pt x="2269" y="3675"/>
                </a:lnTo>
                <a:lnTo>
                  <a:pt x="2267" y="3668"/>
                </a:lnTo>
                <a:lnTo>
                  <a:pt x="2261" y="3661"/>
                </a:lnTo>
                <a:lnTo>
                  <a:pt x="2252" y="3659"/>
                </a:lnTo>
                <a:lnTo>
                  <a:pt x="2242" y="3661"/>
                </a:lnTo>
                <a:lnTo>
                  <a:pt x="2231" y="3668"/>
                </a:lnTo>
                <a:lnTo>
                  <a:pt x="2223" y="3675"/>
                </a:lnTo>
                <a:lnTo>
                  <a:pt x="2218" y="3685"/>
                </a:lnTo>
                <a:lnTo>
                  <a:pt x="2217" y="3694"/>
                </a:lnTo>
                <a:lnTo>
                  <a:pt x="2220" y="3702"/>
                </a:lnTo>
                <a:lnTo>
                  <a:pt x="2226" y="3707"/>
                </a:lnTo>
                <a:lnTo>
                  <a:pt x="2235" y="3709"/>
                </a:lnTo>
                <a:close/>
                <a:moveTo>
                  <a:pt x="2188" y="3858"/>
                </a:moveTo>
                <a:lnTo>
                  <a:pt x="2199" y="3856"/>
                </a:lnTo>
                <a:lnTo>
                  <a:pt x="2208" y="3849"/>
                </a:lnTo>
                <a:lnTo>
                  <a:pt x="2216" y="3842"/>
                </a:lnTo>
                <a:lnTo>
                  <a:pt x="2221" y="3832"/>
                </a:lnTo>
                <a:lnTo>
                  <a:pt x="2222" y="3823"/>
                </a:lnTo>
                <a:lnTo>
                  <a:pt x="2219" y="3815"/>
                </a:lnTo>
                <a:lnTo>
                  <a:pt x="2213" y="3810"/>
                </a:lnTo>
                <a:lnTo>
                  <a:pt x="2204" y="3808"/>
                </a:lnTo>
                <a:lnTo>
                  <a:pt x="2194" y="3810"/>
                </a:lnTo>
                <a:lnTo>
                  <a:pt x="2184" y="3815"/>
                </a:lnTo>
                <a:lnTo>
                  <a:pt x="2176" y="3823"/>
                </a:lnTo>
                <a:lnTo>
                  <a:pt x="2171" y="3832"/>
                </a:lnTo>
                <a:lnTo>
                  <a:pt x="2170" y="3842"/>
                </a:lnTo>
                <a:lnTo>
                  <a:pt x="2173" y="3849"/>
                </a:lnTo>
                <a:lnTo>
                  <a:pt x="2179" y="3856"/>
                </a:lnTo>
                <a:lnTo>
                  <a:pt x="2188" y="3858"/>
                </a:lnTo>
                <a:close/>
                <a:moveTo>
                  <a:pt x="2140" y="4005"/>
                </a:moveTo>
                <a:lnTo>
                  <a:pt x="2151" y="4003"/>
                </a:lnTo>
                <a:lnTo>
                  <a:pt x="2161" y="3998"/>
                </a:lnTo>
                <a:lnTo>
                  <a:pt x="2169" y="3989"/>
                </a:lnTo>
                <a:lnTo>
                  <a:pt x="2174" y="3980"/>
                </a:lnTo>
                <a:lnTo>
                  <a:pt x="2175" y="3970"/>
                </a:lnTo>
                <a:lnTo>
                  <a:pt x="2172" y="3962"/>
                </a:lnTo>
                <a:lnTo>
                  <a:pt x="2166" y="3957"/>
                </a:lnTo>
                <a:lnTo>
                  <a:pt x="2157" y="3955"/>
                </a:lnTo>
                <a:lnTo>
                  <a:pt x="2147" y="3957"/>
                </a:lnTo>
                <a:lnTo>
                  <a:pt x="2136" y="3962"/>
                </a:lnTo>
                <a:lnTo>
                  <a:pt x="2128" y="3970"/>
                </a:lnTo>
                <a:lnTo>
                  <a:pt x="2123" y="3980"/>
                </a:lnTo>
                <a:lnTo>
                  <a:pt x="2122" y="3989"/>
                </a:lnTo>
                <a:lnTo>
                  <a:pt x="2125" y="3998"/>
                </a:lnTo>
                <a:lnTo>
                  <a:pt x="2131" y="4003"/>
                </a:lnTo>
                <a:lnTo>
                  <a:pt x="2140" y="4005"/>
                </a:lnTo>
                <a:close/>
                <a:moveTo>
                  <a:pt x="2093" y="4153"/>
                </a:moveTo>
                <a:lnTo>
                  <a:pt x="2104" y="4151"/>
                </a:lnTo>
                <a:lnTo>
                  <a:pt x="2114" y="4145"/>
                </a:lnTo>
                <a:lnTo>
                  <a:pt x="2122" y="4138"/>
                </a:lnTo>
                <a:lnTo>
                  <a:pt x="2127" y="4127"/>
                </a:lnTo>
                <a:lnTo>
                  <a:pt x="2128" y="4117"/>
                </a:lnTo>
                <a:lnTo>
                  <a:pt x="2125" y="4109"/>
                </a:lnTo>
                <a:lnTo>
                  <a:pt x="2119" y="4104"/>
                </a:lnTo>
                <a:lnTo>
                  <a:pt x="2110" y="4102"/>
                </a:lnTo>
                <a:lnTo>
                  <a:pt x="2099" y="4104"/>
                </a:lnTo>
                <a:lnTo>
                  <a:pt x="2089" y="4109"/>
                </a:lnTo>
                <a:lnTo>
                  <a:pt x="2081" y="4117"/>
                </a:lnTo>
                <a:lnTo>
                  <a:pt x="2076" y="4127"/>
                </a:lnTo>
                <a:lnTo>
                  <a:pt x="2075" y="4138"/>
                </a:lnTo>
                <a:lnTo>
                  <a:pt x="2078" y="4145"/>
                </a:lnTo>
                <a:lnTo>
                  <a:pt x="2084" y="4151"/>
                </a:lnTo>
                <a:lnTo>
                  <a:pt x="2093" y="4153"/>
                </a:lnTo>
                <a:close/>
                <a:moveTo>
                  <a:pt x="2045" y="4300"/>
                </a:moveTo>
                <a:lnTo>
                  <a:pt x="2057" y="4299"/>
                </a:lnTo>
                <a:lnTo>
                  <a:pt x="2067" y="4293"/>
                </a:lnTo>
                <a:lnTo>
                  <a:pt x="2074" y="4285"/>
                </a:lnTo>
                <a:lnTo>
                  <a:pt x="2080" y="4275"/>
                </a:lnTo>
                <a:lnTo>
                  <a:pt x="2081" y="4264"/>
                </a:lnTo>
                <a:lnTo>
                  <a:pt x="2078" y="4256"/>
                </a:lnTo>
                <a:lnTo>
                  <a:pt x="2072" y="4251"/>
                </a:lnTo>
                <a:lnTo>
                  <a:pt x="2063" y="4249"/>
                </a:lnTo>
                <a:lnTo>
                  <a:pt x="2052" y="4251"/>
                </a:lnTo>
                <a:lnTo>
                  <a:pt x="2041" y="4256"/>
                </a:lnTo>
                <a:lnTo>
                  <a:pt x="2033" y="4264"/>
                </a:lnTo>
                <a:lnTo>
                  <a:pt x="2028" y="4275"/>
                </a:lnTo>
                <a:lnTo>
                  <a:pt x="2027" y="4285"/>
                </a:lnTo>
                <a:lnTo>
                  <a:pt x="2030" y="4293"/>
                </a:lnTo>
                <a:lnTo>
                  <a:pt x="2036" y="4299"/>
                </a:lnTo>
                <a:lnTo>
                  <a:pt x="2045" y="4300"/>
                </a:lnTo>
                <a:close/>
                <a:moveTo>
                  <a:pt x="1998" y="4448"/>
                </a:moveTo>
                <a:lnTo>
                  <a:pt x="2009" y="4446"/>
                </a:lnTo>
                <a:lnTo>
                  <a:pt x="2019" y="4440"/>
                </a:lnTo>
                <a:lnTo>
                  <a:pt x="2027" y="4432"/>
                </a:lnTo>
                <a:lnTo>
                  <a:pt x="2032" y="4423"/>
                </a:lnTo>
                <a:lnTo>
                  <a:pt x="2033" y="4412"/>
                </a:lnTo>
                <a:lnTo>
                  <a:pt x="2031" y="4404"/>
                </a:lnTo>
                <a:lnTo>
                  <a:pt x="2024" y="4398"/>
                </a:lnTo>
                <a:lnTo>
                  <a:pt x="2015" y="4396"/>
                </a:lnTo>
                <a:lnTo>
                  <a:pt x="2005" y="4398"/>
                </a:lnTo>
                <a:lnTo>
                  <a:pt x="1994" y="4404"/>
                </a:lnTo>
                <a:lnTo>
                  <a:pt x="1986" y="4412"/>
                </a:lnTo>
                <a:lnTo>
                  <a:pt x="1981" y="4423"/>
                </a:lnTo>
                <a:lnTo>
                  <a:pt x="1980" y="4432"/>
                </a:lnTo>
                <a:lnTo>
                  <a:pt x="1982" y="4440"/>
                </a:lnTo>
                <a:lnTo>
                  <a:pt x="1989" y="4446"/>
                </a:lnTo>
                <a:lnTo>
                  <a:pt x="1998" y="4448"/>
                </a:lnTo>
                <a:close/>
                <a:moveTo>
                  <a:pt x="1968" y="4544"/>
                </a:moveTo>
                <a:lnTo>
                  <a:pt x="1957" y="4546"/>
                </a:lnTo>
                <a:lnTo>
                  <a:pt x="1947" y="4551"/>
                </a:lnTo>
                <a:lnTo>
                  <a:pt x="1939" y="4560"/>
                </a:lnTo>
                <a:lnTo>
                  <a:pt x="1933" y="4570"/>
                </a:lnTo>
                <a:lnTo>
                  <a:pt x="1932" y="4580"/>
                </a:lnTo>
                <a:lnTo>
                  <a:pt x="1935" y="4588"/>
                </a:lnTo>
                <a:lnTo>
                  <a:pt x="1941" y="4593"/>
                </a:lnTo>
                <a:lnTo>
                  <a:pt x="1952" y="4595"/>
                </a:lnTo>
                <a:lnTo>
                  <a:pt x="1962" y="4593"/>
                </a:lnTo>
                <a:lnTo>
                  <a:pt x="1972" y="4588"/>
                </a:lnTo>
                <a:lnTo>
                  <a:pt x="1980" y="4580"/>
                </a:lnTo>
                <a:lnTo>
                  <a:pt x="1985" y="4570"/>
                </a:lnTo>
                <a:lnTo>
                  <a:pt x="1986" y="4560"/>
                </a:lnTo>
                <a:lnTo>
                  <a:pt x="1983" y="4551"/>
                </a:lnTo>
                <a:lnTo>
                  <a:pt x="1977" y="4546"/>
                </a:lnTo>
                <a:lnTo>
                  <a:pt x="1968" y="4544"/>
                </a:lnTo>
                <a:close/>
                <a:moveTo>
                  <a:pt x="1886" y="4717"/>
                </a:moveTo>
                <a:lnTo>
                  <a:pt x="1885" y="4727"/>
                </a:lnTo>
                <a:lnTo>
                  <a:pt x="1888" y="4735"/>
                </a:lnTo>
                <a:lnTo>
                  <a:pt x="1894" y="4742"/>
                </a:lnTo>
                <a:lnTo>
                  <a:pt x="1904" y="4744"/>
                </a:lnTo>
                <a:lnTo>
                  <a:pt x="1915" y="4742"/>
                </a:lnTo>
                <a:lnTo>
                  <a:pt x="1924" y="4735"/>
                </a:lnTo>
                <a:lnTo>
                  <a:pt x="1932" y="4727"/>
                </a:lnTo>
                <a:lnTo>
                  <a:pt x="1938" y="4717"/>
                </a:lnTo>
                <a:lnTo>
                  <a:pt x="1939" y="4708"/>
                </a:lnTo>
                <a:lnTo>
                  <a:pt x="1936" y="4700"/>
                </a:lnTo>
                <a:lnTo>
                  <a:pt x="1930" y="4693"/>
                </a:lnTo>
                <a:lnTo>
                  <a:pt x="1920" y="4691"/>
                </a:lnTo>
                <a:lnTo>
                  <a:pt x="1910" y="4693"/>
                </a:lnTo>
                <a:lnTo>
                  <a:pt x="1899" y="4700"/>
                </a:lnTo>
                <a:lnTo>
                  <a:pt x="1891" y="4708"/>
                </a:lnTo>
                <a:lnTo>
                  <a:pt x="1886" y="4717"/>
                </a:lnTo>
                <a:close/>
                <a:moveTo>
                  <a:pt x="1839" y="4865"/>
                </a:moveTo>
                <a:lnTo>
                  <a:pt x="1838" y="4875"/>
                </a:lnTo>
                <a:lnTo>
                  <a:pt x="1840" y="4884"/>
                </a:lnTo>
                <a:lnTo>
                  <a:pt x="1847" y="4889"/>
                </a:lnTo>
                <a:lnTo>
                  <a:pt x="1857" y="4891"/>
                </a:lnTo>
                <a:lnTo>
                  <a:pt x="1867" y="4889"/>
                </a:lnTo>
                <a:lnTo>
                  <a:pt x="1877" y="4884"/>
                </a:lnTo>
                <a:lnTo>
                  <a:pt x="1885" y="4875"/>
                </a:lnTo>
                <a:lnTo>
                  <a:pt x="1890" y="4865"/>
                </a:lnTo>
                <a:lnTo>
                  <a:pt x="1891" y="4855"/>
                </a:lnTo>
                <a:lnTo>
                  <a:pt x="1888" y="4847"/>
                </a:lnTo>
                <a:lnTo>
                  <a:pt x="1882" y="4841"/>
                </a:lnTo>
                <a:lnTo>
                  <a:pt x="1873" y="4840"/>
                </a:lnTo>
                <a:lnTo>
                  <a:pt x="1863" y="4841"/>
                </a:lnTo>
                <a:lnTo>
                  <a:pt x="1852" y="4847"/>
                </a:lnTo>
                <a:lnTo>
                  <a:pt x="1844" y="4855"/>
                </a:lnTo>
                <a:lnTo>
                  <a:pt x="1839" y="4865"/>
                </a:lnTo>
                <a:close/>
                <a:moveTo>
                  <a:pt x="1791" y="5012"/>
                </a:moveTo>
                <a:lnTo>
                  <a:pt x="1790" y="5023"/>
                </a:lnTo>
                <a:lnTo>
                  <a:pt x="1793" y="5031"/>
                </a:lnTo>
                <a:lnTo>
                  <a:pt x="1799" y="5036"/>
                </a:lnTo>
                <a:lnTo>
                  <a:pt x="1809" y="5038"/>
                </a:lnTo>
                <a:lnTo>
                  <a:pt x="1820" y="5036"/>
                </a:lnTo>
                <a:lnTo>
                  <a:pt x="1830" y="5031"/>
                </a:lnTo>
                <a:lnTo>
                  <a:pt x="1838" y="5023"/>
                </a:lnTo>
                <a:lnTo>
                  <a:pt x="1843" y="5012"/>
                </a:lnTo>
                <a:lnTo>
                  <a:pt x="1844" y="5002"/>
                </a:lnTo>
                <a:lnTo>
                  <a:pt x="1841" y="4994"/>
                </a:lnTo>
                <a:lnTo>
                  <a:pt x="1835" y="4989"/>
                </a:lnTo>
                <a:lnTo>
                  <a:pt x="1826" y="4987"/>
                </a:lnTo>
                <a:lnTo>
                  <a:pt x="1815" y="4989"/>
                </a:lnTo>
                <a:lnTo>
                  <a:pt x="1804" y="4994"/>
                </a:lnTo>
                <a:lnTo>
                  <a:pt x="1796" y="5002"/>
                </a:lnTo>
                <a:lnTo>
                  <a:pt x="1791" y="5012"/>
                </a:lnTo>
                <a:close/>
                <a:moveTo>
                  <a:pt x="1744" y="5159"/>
                </a:moveTo>
                <a:lnTo>
                  <a:pt x="1743" y="5170"/>
                </a:lnTo>
                <a:lnTo>
                  <a:pt x="1746" y="5178"/>
                </a:lnTo>
                <a:lnTo>
                  <a:pt x="1752" y="5184"/>
                </a:lnTo>
                <a:lnTo>
                  <a:pt x="1762" y="5186"/>
                </a:lnTo>
                <a:lnTo>
                  <a:pt x="1773" y="5184"/>
                </a:lnTo>
                <a:lnTo>
                  <a:pt x="1782" y="5178"/>
                </a:lnTo>
                <a:lnTo>
                  <a:pt x="1790" y="5170"/>
                </a:lnTo>
                <a:lnTo>
                  <a:pt x="1795" y="5159"/>
                </a:lnTo>
                <a:lnTo>
                  <a:pt x="1797" y="5150"/>
                </a:lnTo>
                <a:lnTo>
                  <a:pt x="1794" y="5142"/>
                </a:lnTo>
                <a:lnTo>
                  <a:pt x="1787" y="5136"/>
                </a:lnTo>
                <a:lnTo>
                  <a:pt x="1778" y="5134"/>
                </a:lnTo>
                <a:lnTo>
                  <a:pt x="1768" y="5136"/>
                </a:lnTo>
                <a:lnTo>
                  <a:pt x="1757" y="5142"/>
                </a:lnTo>
                <a:lnTo>
                  <a:pt x="1749" y="5150"/>
                </a:lnTo>
                <a:lnTo>
                  <a:pt x="1744" y="5159"/>
                </a:lnTo>
                <a:close/>
                <a:moveTo>
                  <a:pt x="1697" y="5308"/>
                </a:moveTo>
                <a:lnTo>
                  <a:pt x="1696" y="5317"/>
                </a:lnTo>
                <a:lnTo>
                  <a:pt x="1699" y="5325"/>
                </a:lnTo>
                <a:lnTo>
                  <a:pt x="1705" y="5331"/>
                </a:lnTo>
                <a:lnTo>
                  <a:pt x="1715" y="5333"/>
                </a:lnTo>
                <a:lnTo>
                  <a:pt x="1725" y="5331"/>
                </a:lnTo>
                <a:lnTo>
                  <a:pt x="1735" y="5325"/>
                </a:lnTo>
                <a:lnTo>
                  <a:pt x="1743" y="5317"/>
                </a:lnTo>
                <a:lnTo>
                  <a:pt x="1748" y="5308"/>
                </a:lnTo>
                <a:lnTo>
                  <a:pt x="1749" y="5297"/>
                </a:lnTo>
                <a:lnTo>
                  <a:pt x="1746" y="5289"/>
                </a:lnTo>
                <a:lnTo>
                  <a:pt x="1740" y="5284"/>
                </a:lnTo>
                <a:lnTo>
                  <a:pt x="1731" y="5282"/>
                </a:lnTo>
                <a:lnTo>
                  <a:pt x="1721" y="5284"/>
                </a:lnTo>
                <a:lnTo>
                  <a:pt x="1710" y="5289"/>
                </a:lnTo>
                <a:lnTo>
                  <a:pt x="1702" y="5297"/>
                </a:lnTo>
                <a:lnTo>
                  <a:pt x="1697" y="5308"/>
                </a:lnTo>
                <a:close/>
                <a:moveTo>
                  <a:pt x="1650" y="5455"/>
                </a:moveTo>
                <a:lnTo>
                  <a:pt x="1648" y="5465"/>
                </a:lnTo>
                <a:lnTo>
                  <a:pt x="1651" y="5473"/>
                </a:lnTo>
                <a:lnTo>
                  <a:pt x="1657" y="5478"/>
                </a:lnTo>
                <a:lnTo>
                  <a:pt x="1667" y="5480"/>
                </a:lnTo>
                <a:lnTo>
                  <a:pt x="1678" y="5478"/>
                </a:lnTo>
                <a:lnTo>
                  <a:pt x="1687" y="5473"/>
                </a:lnTo>
                <a:lnTo>
                  <a:pt x="1695" y="5465"/>
                </a:lnTo>
                <a:lnTo>
                  <a:pt x="1700" y="5455"/>
                </a:lnTo>
                <a:lnTo>
                  <a:pt x="1701" y="5446"/>
                </a:lnTo>
                <a:lnTo>
                  <a:pt x="1699" y="5437"/>
                </a:lnTo>
                <a:lnTo>
                  <a:pt x="1692" y="5431"/>
                </a:lnTo>
                <a:lnTo>
                  <a:pt x="1683" y="5429"/>
                </a:lnTo>
                <a:lnTo>
                  <a:pt x="1673" y="5431"/>
                </a:lnTo>
                <a:lnTo>
                  <a:pt x="1663" y="5437"/>
                </a:lnTo>
                <a:lnTo>
                  <a:pt x="1655" y="5446"/>
                </a:lnTo>
                <a:lnTo>
                  <a:pt x="1650" y="5455"/>
                </a:lnTo>
                <a:close/>
                <a:moveTo>
                  <a:pt x="1603" y="5603"/>
                </a:moveTo>
                <a:lnTo>
                  <a:pt x="1602" y="5612"/>
                </a:lnTo>
                <a:lnTo>
                  <a:pt x="1604" y="5620"/>
                </a:lnTo>
                <a:lnTo>
                  <a:pt x="1610" y="5625"/>
                </a:lnTo>
                <a:lnTo>
                  <a:pt x="1620" y="5627"/>
                </a:lnTo>
                <a:lnTo>
                  <a:pt x="1630" y="5625"/>
                </a:lnTo>
                <a:lnTo>
                  <a:pt x="1640" y="5620"/>
                </a:lnTo>
                <a:lnTo>
                  <a:pt x="1648" y="5612"/>
                </a:lnTo>
                <a:lnTo>
                  <a:pt x="1653" y="5603"/>
                </a:lnTo>
                <a:lnTo>
                  <a:pt x="1654" y="5593"/>
                </a:lnTo>
                <a:lnTo>
                  <a:pt x="1651" y="5585"/>
                </a:lnTo>
                <a:lnTo>
                  <a:pt x="1645" y="5579"/>
                </a:lnTo>
                <a:lnTo>
                  <a:pt x="1636" y="5577"/>
                </a:lnTo>
                <a:lnTo>
                  <a:pt x="1626" y="5579"/>
                </a:lnTo>
                <a:lnTo>
                  <a:pt x="1615" y="5585"/>
                </a:lnTo>
                <a:lnTo>
                  <a:pt x="1608" y="5593"/>
                </a:lnTo>
                <a:lnTo>
                  <a:pt x="1603" y="5603"/>
                </a:lnTo>
                <a:close/>
                <a:moveTo>
                  <a:pt x="1555" y="5750"/>
                </a:moveTo>
                <a:lnTo>
                  <a:pt x="1554" y="5759"/>
                </a:lnTo>
                <a:lnTo>
                  <a:pt x="1557" y="5767"/>
                </a:lnTo>
                <a:lnTo>
                  <a:pt x="1563" y="5773"/>
                </a:lnTo>
                <a:lnTo>
                  <a:pt x="1573" y="5775"/>
                </a:lnTo>
                <a:lnTo>
                  <a:pt x="1583" y="5773"/>
                </a:lnTo>
                <a:lnTo>
                  <a:pt x="1592" y="5767"/>
                </a:lnTo>
                <a:lnTo>
                  <a:pt x="1600" y="5759"/>
                </a:lnTo>
                <a:lnTo>
                  <a:pt x="1605" y="5750"/>
                </a:lnTo>
                <a:lnTo>
                  <a:pt x="1606" y="5740"/>
                </a:lnTo>
                <a:lnTo>
                  <a:pt x="1604" y="5733"/>
                </a:lnTo>
                <a:lnTo>
                  <a:pt x="1597" y="5727"/>
                </a:lnTo>
                <a:lnTo>
                  <a:pt x="1589" y="5726"/>
                </a:lnTo>
                <a:lnTo>
                  <a:pt x="1578" y="5727"/>
                </a:lnTo>
                <a:lnTo>
                  <a:pt x="1568" y="5733"/>
                </a:lnTo>
                <a:lnTo>
                  <a:pt x="1560" y="5740"/>
                </a:lnTo>
                <a:lnTo>
                  <a:pt x="1555" y="5750"/>
                </a:lnTo>
                <a:close/>
                <a:moveTo>
                  <a:pt x="1508" y="5897"/>
                </a:moveTo>
                <a:lnTo>
                  <a:pt x="1507" y="5907"/>
                </a:lnTo>
                <a:lnTo>
                  <a:pt x="1510" y="5915"/>
                </a:lnTo>
                <a:lnTo>
                  <a:pt x="1516" y="5920"/>
                </a:lnTo>
                <a:lnTo>
                  <a:pt x="1526" y="5922"/>
                </a:lnTo>
                <a:lnTo>
                  <a:pt x="1536" y="5920"/>
                </a:lnTo>
                <a:lnTo>
                  <a:pt x="1545" y="5915"/>
                </a:lnTo>
                <a:lnTo>
                  <a:pt x="1552" y="5907"/>
                </a:lnTo>
                <a:lnTo>
                  <a:pt x="1557" y="5897"/>
                </a:lnTo>
                <a:lnTo>
                  <a:pt x="1558" y="5888"/>
                </a:lnTo>
                <a:lnTo>
                  <a:pt x="1556" y="5880"/>
                </a:lnTo>
                <a:lnTo>
                  <a:pt x="1550" y="5875"/>
                </a:lnTo>
                <a:lnTo>
                  <a:pt x="1541" y="5873"/>
                </a:lnTo>
                <a:lnTo>
                  <a:pt x="1531" y="5875"/>
                </a:lnTo>
                <a:lnTo>
                  <a:pt x="1521" y="5880"/>
                </a:lnTo>
                <a:lnTo>
                  <a:pt x="1513" y="5888"/>
                </a:lnTo>
                <a:lnTo>
                  <a:pt x="1508" y="5897"/>
                </a:lnTo>
                <a:close/>
                <a:moveTo>
                  <a:pt x="1461" y="6045"/>
                </a:moveTo>
                <a:lnTo>
                  <a:pt x="1460" y="6055"/>
                </a:lnTo>
                <a:lnTo>
                  <a:pt x="1463" y="6062"/>
                </a:lnTo>
                <a:lnTo>
                  <a:pt x="1469" y="6067"/>
                </a:lnTo>
                <a:lnTo>
                  <a:pt x="1478" y="6069"/>
                </a:lnTo>
                <a:lnTo>
                  <a:pt x="1488" y="6067"/>
                </a:lnTo>
                <a:lnTo>
                  <a:pt x="1497" y="6062"/>
                </a:lnTo>
                <a:lnTo>
                  <a:pt x="1505" y="6055"/>
                </a:lnTo>
                <a:lnTo>
                  <a:pt x="1510" y="6045"/>
                </a:lnTo>
                <a:lnTo>
                  <a:pt x="1511" y="6035"/>
                </a:lnTo>
                <a:lnTo>
                  <a:pt x="1508" y="6028"/>
                </a:lnTo>
                <a:lnTo>
                  <a:pt x="1502" y="6023"/>
                </a:lnTo>
                <a:lnTo>
                  <a:pt x="1494" y="6021"/>
                </a:lnTo>
                <a:lnTo>
                  <a:pt x="1484" y="6023"/>
                </a:lnTo>
                <a:lnTo>
                  <a:pt x="1474" y="6028"/>
                </a:lnTo>
                <a:lnTo>
                  <a:pt x="1466" y="6035"/>
                </a:lnTo>
                <a:lnTo>
                  <a:pt x="1461" y="6045"/>
                </a:lnTo>
                <a:close/>
                <a:moveTo>
                  <a:pt x="1414" y="6193"/>
                </a:moveTo>
                <a:lnTo>
                  <a:pt x="1413" y="6202"/>
                </a:lnTo>
                <a:lnTo>
                  <a:pt x="1416" y="6210"/>
                </a:lnTo>
                <a:lnTo>
                  <a:pt x="1421" y="6215"/>
                </a:lnTo>
                <a:lnTo>
                  <a:pt x="1431" y="6217"/>
                </a:lnTo>
                <a:lnTo>
                  <a:pt x="1441" y="6215"/>
                </a:lnTo>
                <a:lnTo>
                  <a:pt x="1450" y="6210"/>
                </a:lnTo>
                <a:lnTo>
                  <a:pt x="1457" y="6202"/>
                </a:lnTo>
                <a:lnTo>
                  <a:pt x="1462" y="6193"/>
                </a:lnTo>
                <a:lnTo>
                  <a:pt x="1463" y="6183"/>
                </a:lnTo>
                <a:lnTo>
                  <a:pt x="1461" y="6175"/>
                </a:lnTo>
                <a:lnTo>
                  <a:pt x="1455" y="6170"/>
                </a:lnTo>
                <a:lnTo>
                  <a:pt x="1446" y="6168"/>
                </a:lnTo>
                <a:lnTo>
                  <a:pt x="1436" y="6170"/>
                </a:lnTo>
                <a:lnTo>
                  <a:pt x="1426" y="6175"/>
                </a:lnTo>
                <a:lnTo>
                  <a:pt x="1419" y="6183"/>
                </a:lnTo>
                <a:lnTo>
                  <a:pt x="1414" y="6193"/>
                </a:lnTo>
                <a:close/>
                <a:moveTo>
                  <a:pt x="1367" y="6340"/>
                </a:moveTo>
                <a:lnTo>
                  <a:pt x="1366" y="6349"/>
                </a:lnTo>
                <a:lnTo>
                  <a:pt x="1369" y="6357"/>
                </a:lnTo>
                <a:lnTo>
                  <a:pt x="1374" y="6362"/>
                </a:lnTo>
                <a:lnTo>
                  <a:pt x="1384" y="6364"/>
                </a:lnTo>
                <a:lnTo>
                  <a:pt x="1393" y="6362"/>
                </a:lnTo>
                <a:lnTo>
                  <a:pt x="1402" y="6357"/>
                </a:lnTo>
                <a:lnTo>
                  <a:pt x="1410" y="6349"/>
                </a:lnTo>
                <a:lnTo>
                  <a:pt x="1414" y="6340"/>
                </a:lnTo>
                <a:lnTo>
                  <a:pt x="1416" y="6331"/>
                </a:lnTo>
                <a:lnTo>
                  <a:pt x="1413" y="6323"/>
                </a:lnTo>
                <a:lnTo>
                  <a:pt x="1407" y="6318"/>
                </a:lnTo>
                <a:lnTo>
                  <a:pt x="1399" y="6316"/>
                </a:lnTo>
                <a:lnTo>
                  <a:pt x="1389" y="6318"/>
                </a:lnTo>
                <a:lnTo>
                  <a:pt x="1379" y="6323"/>
                </a:lnTo>
                <a:lnTo>
                  <a:pt x="1372" y="6331"/>
                </a:lnTo>
                <a:lnTo>
                  <a:pt x="1367" y="6340"/>
                </a:lnTo>
                <a:close/>
                <a:moveTo>
                  <a:pt x="1351" y="6464"/>
                </a:moveTo>
                <a:lnTo>
                  <a:pt x="1342" y="6466"/>
                </a:lnTo>
                <a:lnTo>
                  <a:pt x="1332" y="6472"/>
                </a:lnTo>
                <a:lnTo>
                  <a:pt x="1325" y="6479"/>
                </a:lnTo>
                <a:lnTo>
                  <a:pt x="1320" y="6488"/>
                </a:lnTo>
                <a:lnTo>
                  <a:pt x="1319" y="6497"/>
                </a:lnTo>
                <a:lnTo>
                  <a:pt x="1322" y="6504"/>
                </a:lnTo>
                <a:lnTo>
                  <a:pt x="1327" y="6509"/>
                </a:lnTo>
                <a:lnTo>
                  <a:pt x="1337" y="6511"/>
                </a:lnTo>
                <a:lnTo>
                  <a:pt x="1346" y="6509"/>
                </a:lnTo>
                <a:lnTo>
                  <a:pt x="1355" y="6504"/>
                </a:lnTo>
                <a:lnTo>
                  <a:pt x="1362" y="6497"/>
                </a:lnTo>
                <a:lnTo>
                  <a:pt x="1367" y="6488"/>
                </a:lnTo>
                <a:lnTo>
                  <a:pt x="1368" y="6479"/>
                </a:lnTo>
                <a:lnTo>
                  <a:pt x="1365" y="6472"/>
                </a:lnTo>
                <a:lnTo>
                  <a:pt x="1359" y="6466"/>
                </a:lnTo>
                <a:lnTo>
                  <a:pt x="1351" y="6464"/>
                </a:lnTo>
                <a:close/>
                <a:moveTo>
                  <a:pt x="1304" y="6613"/>
                </a:moveTo>
                <a:lnTo>
                  <a:pt x="1294" y="6614"/>
                </a:lnTo>
                <a:lnTo>
                  <a:pt x="1285" y="6619"/>
                </a:lnTo>
                <a:lnTo>
                  <a:pt x="1278" y="6626"/>
                </a:lnTo>
                <a:lnTo>
                  <a:pt x="1273" y="6635"/>
                </a:lnTo>
                <a:lnTo>
                  <a:pt x="1272" y="6644"/>
                </a:lnTo>
                <a:lnTo>
                  <a:pt x="1275" y="6651"/>
                </a:lnTo>
                <a:lnTo>
                  <a:pt x="1280" y="6657"/>
                </a:lnTo>
                <a:lnTo>
                  <a:pt x="1289" y="6659"/>
                </a:lnTo>
                <a:lnTo>
                  <a:pt x="1299" y="6657"/>
                </a:lnTo>
                <a:lnTo>
                  <a:pt x="1307" y="6651"/>
                </a:lnTo>
                <a:lnTo>
                  <a:pt x="1314" y="6644"/>
                </a:lnTo>
                <a:lnTo>
                  <a:pt x="1319" y="6635"/>
                </a:lnTo>
                <a:lnTo>
                  <a:pt x="1320" y="6626"/>
                </a:lnTo>
                <a:lnTo>
                  <a:pt x="1317" y="6619"/>
                </a:lnTo>
                <a:lnTo>
                  <a:pt x="1312" y="6614"/>
                </a:lnTo>
                <a:lnTo>
                  <a:pt x="1304" y="6613"/>
                </a:lnTo>
                <a:close/>
                <a:moveTo>
                  <a:pt x="1256" y="6761"/>
                </a:moveTo>
                <a:lnTo>
                  <a:pt x="1247" y="6763"/>
                </a:lnTo>
                <a:lnTo>
                  <a:pt x="1239" y="6767"/>
                </a:lnTo>
                <a:lnTo>
                  <a:pt x="1231" y="6774"/>
                </a:lnTo>
                <a:lnTo>
                  <a:pt x="1226" y="6782"/>
                </a:lnTo>
                <a:lnTo>
                  <a:pt x="1225" y="6791"/>
                </a:lnTo>
                <a:lnTo>
                  <a:pt x="1228" y="6799"/>
                </a:lnTo>
                <a:lnTo>
                  <a:pt x="1233" y="6803"/>
                </a:lnTo>
                <a:lnTo>
                  <a:pt x="1242" y="6805"/>
                </a:lnTo>
                <a:lnTo>
                  <a:pt x="1251" y="6803"/>
                </a:lnTo>
                <a:lnTo>
                  <a:pt x="1259" y="6799"/>
                </a:lnTo>
                <a:lnTo>
                  <a:pt x="1266" y="6791"/>
                </a:lnTo>
                <a:lnTo>
                  <a:pt x="1271" y="6782"/>
                </a:lnTo>
                <a:lnTo>
                  <a:pt x="1272" y="6774"/>
                </a:lnTo>
                <a:lnTo>
                  <a:pt x="1269" y="6767"/>
                </a:lnTo>
                <a:lnTo>
                  <a:pt x="1264" y="6763"/>
                </a:lnTo>
                <a:lnTo>
                  <a:pt x="1256" y="6761"/>
                </a:lnTo>
                <a:close/>
                <a:moveTo>
                  <a:pt x="1209" y="6909"/>
                </a:moveTo>
                <a:lnTo>
                  <a:pt x="1200" y="6910"/>
                </a:lnTo>
                <a:lnTo>
                  <a:pt x="1192" y="6915"/>
                </a:lnTo>
                <a:lnTo>
                  <a:pt x="1184" y="6922"/>
                </a:lnTo>
                <a:lnTo>
                  <a:pt x="1180" y="6930"/>
                </a:lnTo>
                <a:lnTo>
                  <a:pt x="1179" y="6939"/>
                </a:lnTo>
                <a:lnTo>
                  <a:pt x="1181" y="6946"/>
                </a:lnTo>
                <a:lnTo>
                  <a:pt x="1186" y="6950"/>
                </a:lnTo>
                <a:lnTo>
                  <a:pt x="1195" y="6952"/>
                </a:lnTo>
                <a:lnTo>
                  <a:pt x="1204" y="6950"/>
                </a:lnTo>
                <a:lnTo>
                  <a:pt x="1212" y="6946"/>
                </a:lnTo>
                <a:lnTo>
                  <a:pt x="1219" y="6939"/>
                </a:lnTo>
                <a:lnTo>
                  <a:pt x="1223" y="6930"/>
                </a:lnTo>
                <a:lnTo>
                  <a:pt x="1224" y="6922"/>
                </a:lnTo>
                <a:lnTo>
                  <a:pt x="1222" y="6915"/>
                </a:lnTo>
                <a:lnTo>
                  <a:pt x="1216" y="6910"/>
                </a:lnTo>
                <a:lnTo>
                  <a:pt x="1209" y="6909"/>
                </a:lnTo>
                <a:close/>
                <a:moveTo>
                  <a:pt x="1161" y="7056"/>
                </a:moveTo>
                <a:lnTo>
                  <a:pt x="1152" y="7058"/>
                </a:lnTo>
                <a:lnTo>
                  <a:pt x="1144" y="7062"/>
                </a:lnTo>
                <a:lnTo>
                  <a:pt x="1137" y="7069"/>
                </a:lnTo>
                <a:lnTo>
                  <a:pt x="1133" y="7078"/>
                </a:lnTo>
                <a:lnTo>
                  <a:pt x="1132" y="7086"/>
                </a:lnTo>
                <a:lnTo>
                  <a:pt x="1134" y="7093"/>
                </a:lnTo>
                <a:lnTo>
                  <a:pt x="1139" y="7097"/>
                </a:lnTo>
                <a:lnTo>
                  <a:pt x="1148" y="7099"/>
                </a:lnTo>
                <a:lnTo>
                  <a:pt x="1156" y="7097"/>
                </a:lnTo>
                <a:lnTo>
                  <a:pt x="1164" y="7093"/>
                </a:lnTo>
                <a:lnTo>
                  <a:pt x="1171" y="7086"/>
                </a:lnTo>
                <a:lnTo>
                  <a:pt x="1175" y="7078"/>
                </a:lnTo>
                <a:lnTo>
                  <a:pt x="1176" y="7069"/>
                </a:lnTo>
                <a:lnTo>
                  <a:pt x="1174" y="7062"/>
                </a:lnTo>
                <a:lnTo>
                  <a:pt x="1169" y="7058"/>
                </a:lnTo>
                <a:lnTo>
                  <a:pt x="1161" y="7056"/>
                </a:lnTo>
                <a:close/>
                <a:moveTo>
                  <a:pt x="1114" y="7204"/>
                </a:moveTo>
                <a:lnTo>
                  <a:pt x="1105" y="7206"/>
                </a:lnTo>
                <a:lnTo>
                  <a:pt x="1097" y="7210"/>
                </a:lnTo>
                <a:lnTo>
                  <a:pt x="1090" y="7218"/>
                </a:lnTo>
                <a:lnTo>
                  <a:pt x="1086" y="7226"/>
                </a:lnTo>
                <a:lnTo>
                  <a:pt x="1085" y="7234"/>
                </a:lnTo>
                <a:lnTo>
                  <a:pt x="1087" y="7240"/>
                </a:lnTo>
                <a:lnTo>
                  <a:pt x="1092" y="7244"/>
                </a:lnTo>
                <a:lnTo>
                  <a:pt x="1100" y="7246"/>
                </a:lnTo>
                <a:lnTo>
                  <a:pt x="1109" y="7244"/>
                </a:lnTo>
                <a:lnTo>
                  <a:pt x="1117" y="7240"/>
                </a:lnTo>
                <a:lnTo>
                  <a:pt x="1123" y="7234"/>
                </a:lnTo>
                <a:lnTo>
                  <a:pt x="1127" y="7226"/>
                </a:lnTo>
                <a:lnTo>
                  <a:pt x="1128" y="7218"/>
                </a:lnTo>
                <a:lnTo>
                  <a:pt x="1126" y="7210"/>
                </a:lnTo>
                <a:lnTo>
                  <a:pt x="1121" y="7206"/>
                </a:lnTo>
                <a:lnTo>
                  <a:pt x="1114" y="7204"/>
                </a:lnTo>
                <a:close/>
                <a:moveTo>
                  <a:pt x="1039" y="7373"/>
                </a:moveTo>
                <a:lnTo>
                  <a:pt x="1038" y="7381"/>
                </a:lnTo>
                <a:lnTo>
                  <a:pt x="1040" y="7387"/>
                </a:lnTo>
                <a:lnTo>
                  <a:pt x="1045" y="7391"/>
                </a:lnTo>
                <a:lnTo>
                  <a:pt x="1053" y="7393"/>
                </a:lnTo>
                <a:lnTo>
                  <a:pt x="1061" y="7391"/>
                </a:lnTo>
                <a:lnTo>
                  <a:pt x="1069" y="7387"/>
                </a:lnTo>
                <a:lnTo>
                  <a:pt x="1075" y="7381"/>
                </a:lnTo>
                <a:lnTo>
                  <a:pt x="1079" y="7373"/>
                </a:lnTo>
                <a:lnTo>
                  <a:pt x="1080" y="7365"/>
                </a:lnTo>
                <a:lnTo>
                  <a:pt x="1078" y="7359"/>
                </a:lnTo>
                <a:lnTo>
                  <a:pt x="1073" y="7354"/>
                </a:lnTo>
                <a:lnTo>
                  <a:pt x="1066" y="7352"/>
                </a:lnTo>
                <a:lnTo>
                  <a:pt x="1058" y="7354"/>
                </a:lnTo>
                <a:lnTo>
                  <a:pt x="1050" y="7359"/>
                </a:lnTo>
                <a:lnTo>
                  <a:pt x="1043" y="7365"/>
                </a:lnTo>
                <a:lnTo>
                  <a:pt x="1039" y="7373"/>
                </a:lnTo>
                <a:close/>
                <a:moveTo>
                  <a:pt x="992" y="7520"/>
                </a:moveTo>
                <a:lnTo>
                  <a:pt x="991" y="7528"/>
                </a:lnTo>
                <a:lnTo>
                  <a:pt x="993" y="7534"/>
                </a:lnTo>
                <a:lnTo>
                  <a:pt x="998" y="7538"/>
                </a:lnTo>
                <a:lnTo>
                  <a:pt x="1006" y="7540"/>
                </a:lnTo>
                <a:lnTo>
                  <a:pt x="1014" y="7538"/>
                </a:lnTo>
                <a:lnTo>
                  <a:pt x="1021" y="7534"/>
                </a:lnTo>
                <a:lnTo>
                  <a:pt x="1028" y="7528"/>
                </a:lnTo>
                <a:lnTo>
                  <a:pt x="1031" y="7520"/>
                </a:lnTo>
                <a:lnTo>
                  <a:pt x="1032" y="7513"/>
                </a:lnTo>
                <a:lnTo>
                  <a:pt x="1030" y="7507"/>
                </a:lnTo>
                <a:lnTo>
                  <a:pt x="1025" y="7503"/>
                </a:lnTo>
                <a:lnTo>
                  <a:pt x="1018" y="7501"/>
                </a:lnTo>
                <a:lnTo>
                  <a:pt x="1010" y="7503"/>
                </a:lnTo>
                <a:lnTo>
                  <a:pt x="1003" y="7507"/>
                </a:lnTo>
                <a:lnTo>
                  <a:pt x="996" y="7513"/>
                </a:lnTo>
                <a:lnTo>
                  <a:pt x="992" y="7520"/>
                </a:lnTo>
                <a:close/>
                <a:moveTo>
                  <a:pt x="945" y="7668"/>
                </a:moveTo>
                <a:lnTo>
                  <a:pt x="945" y="7675"/>
                </a:lnTo>
                <a:lnTo>
                  <a:pt x="947" y="7681"/>
                </a:lnTo>
                <a:lnTo>
                  <a:pt x="951" y="7686"/>
                </a:lnTo>
                <a:lnTo>
                  <a:pt x="959" y="7687"/>
                </a:lnTo>
                <a:lnTo>
                  <a:pt x="967" y="7686"/>
                </a:lnTo>
                <a:lnTo>
                  <a:pt x="974" y="7681"/>
                </a:lnTo>
                <a:lnTo>
                  <a:pt x="980" y="7675"/>
                </a:lnTo>
                <a:lnTo>
                  <a:pt x="983" y="7668"/>
                </a:lnTo>
                <a:lnTo>
                  <a:pt x="984" y="7660"/>
                </a:lnTo>
                <a:lnTo>
                  <a:pt x="982" y="7655"/>
                </a:lnTo>
                <a:lnTo>
                  <a:pt x="977" y="7651"/>
                </a:lnTo>
                <a:lnTo>
                  <a:pt x="971" y="7649"/>
                </a:lnTo>
                <a:lnTo>
                  <a:pt x="963" y="7651"/>
                </a:lnTo>
                <a:lnTo>
                  <a:pt x="956" y="7655"/>
                </a:lnTo>
                <a:lnTo>
                  <a:pt x="949" y="7661"/>
                </a:lnTo>
                <a:lnTo>
                  <a:pt x="945" y="7668"/>
                </a:lnTo>
                <a:close/>
                <a:moveTo>
                  <a:pt x="899" y="7815"/>
                </a:moveTo>
                <a:lnTo>
                  <a:pt x="898" y="7822"/>
                </a:lnTo>
                <a:lnTo>
                  <a:pt x="900" y="7829"/>
                </a:lnTo>
                <a:lnTo>
                  <a:pt x="904" y="7833"/>
                </a:lnTo>
                <a:lnTo>
                  <a:pt x="912" y="7834"/>
                </a:lnTo>
                <a:lnTo>
                  <a:pt x="919" y="7833"/>
                </a:lnTo>
                <a:lnTo>
                  <a:pt x="926" y="7829"/>
                </a:lnTo>
                <a:lnTo>
                  <a:pt x="932" y="7822"/>
                </a:lnTo>
                <a:lnTo>
                  <a:pt x="936" y="7815"/>
                </a:lnTo>
                <a:lnTo>
                  <a:pt x="936" y="7808"/>
                </a:lnTo>
                <a:lnTo>
                  <a:pt x="934" y="7802"/>
                </a:lnTo>
                <a:lnTo>
                  <a:pt x="930" y="7798"/>
                </a:lnTo>
                <a:lnTo>
                  <a:pt x="923" y="7797"/>
                </a:lnTo>
                <a:lnTo>
                  <a:pt x="916" y="7798"/>
                </a:lnTo>
                <a:lnTo>
                  <a:pt x="909" y="7802"/>
                </a:lnTo>
                <a:lnTo>
                  <a:pt x="902" y="7808"/>
                </a:lnTo>
                <a:lnTo>
                  <a:pt x="899" y="7815"/>
                </a:lnTo>
                <a:close/>
                <a:moveTo>
                  <a:pt x="852" y="7962"/>
                </a:moveTo>
                <a:lnTo>
                  <a:pt x="851" y="7970"/>
                </a:lnTo>
                <a:lnTo>
                  <a:pt x="853" y="7976"/>
                </a:lnTo>
                <a:lnTo>
                  <a:pt x="857" y="7979"/>
                </a:lnTo>
                <a:lnTo>
                  <a:pt x="865" y="7981"/>
                </a:lnTo>
                <a:lnTo>
                  <a:pt x="872" y="7979"/>
                </a:lnTo>
                <a:lnTo>
                  <a:pt x="878" y="7976"/>
                </a:lnTo>
                <a:lnTo>
                  <a:pt x="884" y="7970"/>
                </a:lnTo>
                <a:lnTo>
                  <a:pt x="887" y="7962"/>
                </a:lnTo>
                <a:lnTo>
                  <a:pt x="888" y="7956"/>
                </a:lnTo>
                <a:lnTo>
                  <a:pt x="886" y="7950"/>
                </a:lnTo>
                <a:lnTo>
                  <a:pt x="882" y="7947"/>
                </a:lnTo>
                <a:lnTo>
                  <a:pt x="876" y="7945"/>
                </a:lnTo>
                <a:lnTo>
                  <a:pt x="869" y="7947"/>
                </a:lnTo>
                <a:lnTo>
                  <a:pt x="862" y="7950"/>
                </a:lnTo>
                <a:lnTo>
                  <a:pt x="855" y="7956"/>
                </a:lnTo>
                <a:lnTo>
                  <a:pt x="852" y="7962"/>
                </a:lnTo>
                <a:close/>
                <a:moveTo>
                  <a:pt x="805" y="8111"/>
                </a:moveTo>
                <a:lnTo>
                  <a:pt x="805" y="8117"/>
                </a:lnTo>
                <a:lnTo>
                  <a:pt x="806" y="8122"/>
                </a:lnTo>
                <a:lnTo>
                  <a:pt x="812" y="8126"/>
                </a:lnTo>
                <a:lnTo>
                  <a:pt x="818" y="8127"/>
                </a:lnTo>
                <a:lnTo>
                  <a:pt x="824" y="8126"/>
                </a:lnTo>
                <a:lnTo>
                  <a:pt x="831" y="8122"/>
                </a:lnTo>
                <a:lnTo>
                  <a:pt x="836" y="8117"/>
                </a:lnTo>
                <a:lnTo>
                  <a:pt x="839" y="8111"/>
                </a:lnTo>
                <a:lnTo>
                  <a:pt x="840" y="8103"/>
                </a:lnTo>
                <a:lnTo>
                  <a:pt x="838" y="8098"/>
                </a:lnTo>
                <a:lnTo>
                  <a:pt x="834" y="8095"/>
                </a:lnTo>
                <a:lnTo>
                  <a:pt x="828" y="8093"/>
                </a:lnTo>
                <a:lnTo>
                  <a:pt x="821" y="8095"/>
                </a:lnTo>
                <a:lnTo>
                  <a:pt x="815" y="8098"/>
                </a:lnTo>
                <a:lnTo>
                  <a:pt x="809" y="8103"/>
                </a:lnTo>
                <a:lnTo>
                  <a:pt x="805" y="8111"/>
                </a:lnTo>
                <a:close/>
                <a:moveTo>
                  <a:pt x="758" y="8258"/>
                </a:moveTo>
                <a:lnTo>
                  <a:pt x="758" y="8264"/>
                </a:lnTo>
                <a:lnTo>
                  <a:pt x="759" y="8269"/>
                </a:lnTo>
                <a:lnTo>
                  <a:pt x="764" y="8273"/>
                </a:lnTo>
                <a:lnTo>
                  <a:pt x="770" y="8274"/>
                </a:lnTo>
                <a:lnTo>
                  <a:pt x="777" y="8273"/>
                </a:lnTo>
                <a:lnTo>
                  <a:pt x="783" y="8269"/>
                </a:lnTo>
                <a:lnTo>
                  <a:pt x="788" y="8264"/>
                </a:lnTo>
                <a:lnTo>
                  <a:pt x="791" y="8258"/>
                </a:lnTo>
                <a:lnTo>
                  <a:pt x="792" y="8252"/>
                </a:lnTo>
                <a:lnTo>
                  <a:pt x="790" y="8247"/>
                </a:lnTo>
                <a:lnTo>
                  <a:pt x="786" y="8242"/>
                </a:lnTo>
                <a:lnTo>
                  <a:pt x="781" y="8241"/>
                </a:lnTo>
                <a:lnTo>
                  <a:pt x="774" y="8242"/>
                </a:lnTo>
                <a:lnTo>
                  <a:pt x="768" y="8247"/>
                </a:lnTo>
                <a:lnTo>
                  <a:pt x="762" y="8252"/>
                </a:lnTo>
                <a:lnTo>
                  <a:pt x="758" y="8258"/>
                </a:lnTo>
                <a:close/>
                <a:moveTo>
                  <a:pt x="712" y="8405"/>
                </a:moveTo>
                <a:lnTo>
                  <a:pt x="711" y="8411"/>
                </a:lnTo>
                <a:lnTo>
                  <a:pt x="713" y="8416"/>
                </a:lnTo>
                <a:lnTo>
                  <a:pt x="718" y="8420"/>
                </a:lnTo>
                <a:lnTo>
                  <a:pt x="723" y="8421"/>
                </a:lnTo>
                <a:lnTo>
                  <a:pt x="729" y="8420"/>
                </a:lnTo>
                <a:lnTo>
                  <a:pt x="735" y="8416"/>
                </a:lnTo>
                <a:lnTo>
                  <a:pt x="740" y="8411"/>
                </a:lnTo>
                <a:lnTo>
                  <a:pt x="743" y="8405"/>
                </a:lnTo>
                <a:lnTo>
                  <a:pt x="744" y="8400"/>
                </a:lnTo>
                <a:lnTo>
                  <a:pt x="742" y="8395"/>
                </a:lnTo>
                <a:lnTo>
                  <a:pt x="738" y="8391"/>
                </a:lnTo>
                <a:lnTo>
                  <a:pt x="733" y="8390"/>
                </a:lnTo>
                <a:lnTo>
                  <a:pt x="727" y="8391"/>
                </a:lnTo>
                <a:lnTo>
                  <a:pt x="721" y="8395"/>
                </a:lnTo>
                <a:lnTo>
                  <a:pt x="715" y="8400"/>
                </a:lnTo>
                <a:lnTo>
                  <a:pt x="712" y="8405"/>
                </a:lnTo>
                <a:close/>
                <a:moveTo>
                  <a:pt x="665" y="8553"/>
                </a:moveTo>
                <a:lnTo>
                  <a:pt x="665" y="8558"/>
                </a:lnTo>
                <a:lnTo>
                  <a:pt x="666" y="8563"/>
                </a:lnTo>
                <a:lnTo>
                  <a:pt x="671" y="8566"/>
                </a:lnTo>
                <a:lnTo>
                  <a:pt x="676" y="8567"/>
                </a:lnTo>
                <a:lnTo>
                  <a:pt x="682" y="8566"/>
                </a:lnTo>
                <a:lnTo>
                  <a:pt x="688" y="8563"/>
                </a:lnTo>
                <a:lnTo>
                  <a:pt x="692" y="8558"/>
                </a:lnTo>
                <a:lnTo>
                  <a:pt x="695" y="8553"/>
                </a:lnTo>
                <a:lnTo>
                  <a:pt x="696" y="8547"/>
                </a:lnTo>
                <a:lnTo>
                  <a:pt x="694" y="8543"/>
                </a:lnTo>
                <a:lnTo>
                  <a:pt x="691" y="8540"/>
                </a:lnTo>
                <a:lnTo>
                  <a:pt x="685" y="8538"/>
                </a:lnTo>
                <a:lnTo>
                  <a:pt x="679" y="8540"/>
                </a:lnTo>
                <a:lnTo>
                  <a:pt x="674" y="8543"/>
                </a:lnTo>
                <a:lnTo>
                  <a:pt x="669" y="8547"/>
                </a:lnTo>
                <a:lnTo>
                  <a:pt x="665" y="8553"/>
                </a:lnTo>
                <a:close/>
                <a:moveTo>
                  <a:pt x="619" y="8700"/>
                </a:moveTo>
                <a:lnTo>
                  <a:pt x="618" y="8706"/>
                </a:lnTo>
                <a:lnTo>
                  <a:pt x="620" y="8710"/>
                </a:lnTo>
                <a:lnTo>
                  <a:pt x="624" y="8714"/>
                </a:lnTo>
                <a:lnTo>
                  <a:pt x="629" y="8715"/>
                </a:lnTo>
                <a:lnTo>
                  <a:pt x="635" y="8714"/>
                </a:lnTo>
                <a:lnTo>
                  <a:pt x="640" y="8710"/>
                </a:lnTo>
                <a:lnTo>
                  <a:pt x="644" y="8706"/>
                </a:lnTo>
                <a:lnTo>
                  <a:pt x="647" y="8700"/>
                </a:lnTo>
                <a:lnTo>
                  <a:pt x="648" y="8695"/>
                </a:lnTo>
                <a:lnTo>
                  <a:pt x="646" y="8691"/>
                </a:lnTo>
                <a:lnTo>
                  <a:pt x="643" y="8688"/>
                </a:lnTo>
                <a:lnTo>
                  <a:pt x="638" y="8687"/>
                </a:lnTo>
                <a:lnTo>
                  <a:pt x="632" y="8688"/>
                </a:lnTo>
                <a:lnTo>
                  <a:pt x="627" y="8691"/>
                </a:lnTo>
                <a:lnTo>
                  <a:pt x="622" y="8695"/>
                </a:lnTo>
                <a:lnTo>
                  <a:pt x="619" y="8700"/>
                </a:lnTo>
                <a:close/>
                <a:moveTo>
                  <a:pt x="572" y="8848"/>
                </a:moveTo>
                <a:lnTo>
                  <a:pt x="571" y="8854"/>
                </a:lnTo>
                <a:lnTo>
                  <a:pt x="574" y="8858"/>
                </a:lnTo>
                <a:lnTo>
                  <a:pt x="577" y="8860"/>
                </a:lnTo>
                <a:lnTo>
                  <a:pt x="582" y="8861"/>
                </a:lnTo>
                <a:lnTo>
                  <a:pt x="587" y="8860"/>
                </a:lnTo>
                <a:lnTo>
                  <a:pt x="592" y="8858"/>
                </a:lnTo>
                <a:lnTo>
                  <a:pt x="596" y="8854"/>
                </a:lnTo>
                <a:lnTo>
                  <a:pt x="599" y="8848"/>
                </a:lnTo>
                <a:lnTo>
                  <a:pt x="599" y="8843"/>
                </a:lnTo>
                <a:lnTo>
                  <a:pt x="598" y="8839"/>
                </a:lnTo>
                <a:lnTo>
                  <a:pt x="595" y="8836"/>
                </a:lnTo>
                <a:lnTo>
                  <a:pt x="590" y="8835"/>
                </a:lnTo>
                <a:lnTo>
                  <a:pt x="585" y="8836"/>
                </a:lnTo>
                <a:lnTo>
                  <a:pt x="580" y="8839"/>
                </a:lnTo>
                <a:lnTo>
                  <a:pt x="576" y="8843"/>
                </a:lnTo>
                <a:lnTo>
                  <a:pt x="572" y="8848"/>
                </a:lnTo>
                <a:close/>
                <a:moveTo>
                  <a:pt x="527" y="8996"/>
                </a:moveTo>
                <a:lnTo>
                  <a:pt x="525" y="9001"/>
                </a:lnTo>
                <a:lnTo>
                  <a:pt x="527" y="9004"/>
                </a:lnTo>
                <a:lnTo>
                  <a:pt x="530" y="9007"/>
                </a:lnTo>
                <a:lnTo>
                  <a:pt x="535" y="9008"/>
                </a:lnTo>
                <a:lnTo>
                  <a:pt x="540" y="9007"/>
                </a:lnTo>
                <a:lnTo>
                  <a:pt x="544" y="9004"/>
                </a:lnTo>
                <a:lnTo>
                  <a:pt x="548" y="9001"/>
                </a:lnTo>
                <a:lnTo>
                  <a:pt x="551" y="8996"/>
                </a:lnTo>
                <a:lnTo>
                  <a:pt x="551" y="8990"/>
                </a:lnTo>
                <a:lnTo>
                  <a:pt x="550" y="8986"/>
                </a:lnTo>
                <a:lnTo>
                  <a:pt x="547" y="8984"/>
                </a:lnTo>
                <a:lnTo>
                  <a:pt x="542" y="8983"/>
                </a:lnTo>
                <a:lnTo>
                  <a:pt x="537" y="8984"/>
                </a:lnTo>
                <a:lnTo>
                  <a:pt x="533" y="8986"/>
                </a:lnTo>
                <a:lnTo>
                  <a:pt x="529" y="8990"/>
                </a:lnTo>
                <a:lnTo>
                  <a:pt x="527" y="8996"/>
                </a:lnTo>
                <a:close/>
                <a:moveTo>
                  <a:pt x="480" y="9143"/>
                </a:moveTo>
                <a:lnTo>
                  <a:pt x="479" y="9148"/>
                </a:lnTo>
                <a:lnTo>
                  <a:pt x="481" y="9151"/>
                </a:lnTo>
                <a:lnTo>
                  <a:pt x="483" y="9154"/>
                </a:lnTo>
                <a:lnTo>
                  <a:pt x="488" y="9155"/>
                </a:lnTo>
                <a:lnTo>
                  <a:pt x="492" y="9154"/>
                </a:lnTo>
                <a:lnTo>
                  <a:pt x="497" y="9151"/>
                </a:lnTo>
                <a:lnTo>
                  <a:pt x="500" y="9148"/>
                </a:lnTo>
                <a:lnTo>
                  <a:pt x="502" y="9143"/>
                </a:lnTo>
                <a:lnTo>
                  <a:pt x="503" y="9139"/>
                </a:lnTo>
                <a:lnTo>
                  <a:pt x="502" y="9135"/>
                </a:lnTo>
                <a:lnTo>
                  <a:pt x="499" y="9133"/>
                </a:lnTo>
                <a:lnTo>
                  <a:pt x="495" y="9131"/>
                </a:lnTo>
                <a:lnTo>
                  <a:pt x="490" y="9133"/>
                </a:lnTo>
                <a:lnTo>
                  <a:pt x="486" y="9135"/>
                </a:lnTo>
                <a:lnTo>
                  <a:pt x="482" y="9139"/>
                </a:lnTo>
                <a:lnTo>
                  <a:pt x="480" y="9143"/>
                </a:lnTo>
                <a:close/>
                <a:moveTo>
                  <a:pt x="433" y="9291"/>
                </a:moveTo>
                <a:lnTo>
                  <a:pt x="433" y="9295"/>
                </a:lnTo>
                <a:lnTo>
                  <a:pt x="434" y="9298"/>
                </a:lnTo>
                <a:lnTo>
                  <a:pt x="437" y="9300"/>
                </a:lnTo>
                <a:lnTo>
                  <a:pt x="440" y="9301"/>
                </a:lnTo>
                <a:lnTo>
                  <a:pt x="445" y="9300"/>
                </a:lnTo>
                <a:lnTo>
                  <a:pt x="449" y="9298"/>
                </a:lnTo>
                <a:lnTo>
                  <a:pt x="452" y="9295"/>
                </a:lnTo>
                <a:lnTo>
                  <a:pt x="454" y="9291"/>
                </a:lnTo>
                <a:lnTo>
                  <a:pt x="455" y="9287"/>
                </a:lnTo>
                <a:lnTo>
                  <a:pt x="454" y="9283"/>
                </a:lnTo>
                <a:lnTo>
                  <a:pt x="451" y="9281"/>
                </a:lnTo>
                <a:lnTo>
                  <a:pt x="447" y="9280"/>
                </a:lnTo>
                <a:lnTo>
                  <a:pt x="443" y="9281"/>
                </a:lnTo>
                <a:lnTo>
                  <a:pt x="439" y="9283"/>
                </a:lnTo>
                <a:lnTo>
                  <a:pt x="436" y="9287"/>
                </a:lnTo>
                <a:lnTo>
                  <a:pt x="433" y="9291"/>
                </a:lnTo>
                <a:close/>
                <a:moveTo>
                  <a:pt x="406" y="9438"/>
                </a:moveTo>
                <a:lnTo>
                  <a:pt x="406" y="9434"/>
                </a:lnTo>
                <a:lnTo>
                  <a:pt x="405" y="9431"/>
                </a:lnTo>
                <a:lnTo>
                  <a:pt x="403" y="9429"/>
                </a:lnTo>
                <a:lnTo>
                  <a:pt x="400" y="9428"/>
                </a:lnTo>
                <a:lnTo>
                  <a:pt x="396" y="9429"/>
                </a:lnTo>
                <a:lnTo>
                  <a:pt x="392" y="9431"/>
                </a:lnTo>
                <a:lnTo>
                  <a:pt x="389" y="9434"/>
                </a:lnTo>
                <a:lnTo>
                  <a:pt x="387" y="9438"/>
                </a:lnTo>
                <a:lnTo>
                  <a:pt x="386" y="9442"/>
                </a:lnTo>
                <a:lnTo>
                  <a:pt x="387" y="9445"/>
                </a:lnTo>
                <a:lnTo>
                  <a:pt x="390" y="9447"/>
                </a:lnTo>
                <a:lnTo>
                  <a:pt x="393" y="9448"/>
                </a:lnTo>
                <a:lnTo>
                  <a:pt x="397" y="9447"/>
                </a:lnTo>
                <a:lnTo>
                  <a:pt x="401" y="9445"/>
                </a:lnTo>
                <a:lnTo>
                  <a:pt x="404" y="9442"/>
                </a:lnTo>
                <a:lnTo>
                  <a:pt x="406" y="9438"/>
                </a:lnTo>
                <a:close/>
                <a:moveTo>
                  <a:pt x="358" y="9585"/>
                </a:moveTo>
                <a:lnTo>
                  <a:pt x="358" y="9582"/>
                </a:lnTo>
                <a:lnTo>
                  <a:pt x="357" y="9579"/>
                </a:lnTo>
                <a:lnTo>
                  <a:pt x="355" y="9577"/>
                </a:lnTo>
                <a:lnTo>
                  <a:pt x="352" y="9577"/>
                </a:lnTo>
                <a:lnTo>
                  <a:pt x="348" y="9577"/>
                </a:lnTo>
                <a:lnTo>
                  <a:pt x="345" y="9579"/>
                </a:lnTo>
                <a:lnTo>
                  <a:pt x="342" y="9582"/>
                </a:lnTo>
                <a:lnTo>
                  <a:pt x="340" y="9585"/>
                </a:lnTo>
                <a:lnTo>
                  <a:pt x="340" y="9589"/>
                </a:lnTo>
                <a:lnTo>
                  <a:pt x="341" y="9592"/>
                </a:lnTo>
                <a:lnTo>
                  <a:pt x="343" y="9594"/>
                </a:lnTo>
                <a:lnTo>
                  <a:pt x="346" y="9594"/>
                </a:lnTo>
                <a:lnTo>
                  <a:pt x="350" y="9594"/>
                </a:lnTo>
                <a:lnTo>
                  <a:pt x="353" y="9592"/>
                </a:lnTo>
                <a:lnTo>
                  <a:pt x="356" y="9589"/>
                </a:lnTo>
                <a:lnTo>
                  <a:pt x="358" y="9585"/>
                </a:lnTo>
                <a:close/>
                <a:moveTo>
                  <a:pt x="310" y="9733"/>
                </a:moveTo>
                <a:lnTo>
                  <a:pt x="310" y="9730"/>
                </a:lnTo>
                <a:lnTo>
                  <a:pt x="309" y="9727"/>
                </a:lnTo>
                <a:lnTo>
                  <a:pt x="307" y="9725"/>
                </a:lnTo>
                <a:lnTo>
                  <a:pt x="304" y="9725"/>
                </a:lnTo>
                <a:lnTo>
                  <a:pt x="301" y="9725"/>
                </a:lnTo>
                <a:lnTo>
                  <a:pt x="298" y="9727"/>
                </a:lnTo>
                <a:lnTo>
                  <a:pt x="295" y="9730"/>
                </a:lnTo>
                <a:lnTo>
                  <a:pt x="294" y="9733"/>
                </a:lnTo>
                <a:lnTo>
                  <a:pt x="293" y="9736"/>
                </a:lnTo>
                <a:lnTo>
                  <a:pt x="294" y="9738"/>
                </a:lnTo>
                <a:lnTo>
                  <a:pt x="296" y="9741"/>
                </a:lnTo>
                <a:lnTo>
                  <a:pt x="299" y="9742"/>
                </a:lnTo>
                <a:lnTo>
                  <a:pt x="302" y="9741"/>
                </a:lnTo>
                <a:lnTo>
                  <a:pt x="306" y="9738"/>
                </a:lnTo>
                <a:lnTo>
                  <a:pt x="308" y="9736"/>
                </a:lnTo>
                <a:lnTo>
                  <a:pt x="310" y="9733"/>
                </a:lnTo>
                <a:close/>
                <a:moveTo>
                  <a:pt x="3230" y="151"/>
                </a:moveTo>
                <a:lnTo>
                  <a:pt x="3233" y="150"/>
                </a:lnTo>
                <a:lnTo>
                  <a:pt x="3237" y="149"/>
                </a:lnTo>
                <a:lnTo>
                  <a:pt x="3239" y="147"/>
                </a:lnTo>
                <a:lnTo>
                  <a:pt x="3240" y="144"/>
                </a:lnTo>
                <a:lnTo>
                  <a:pt x="3241" y="141"/>
                </a:lnTo>
                <a:lnTo>
                  <a:pt x="3240" y="139"/>
                </a:lnTo>
                <a:lnTo>
                  <a:pt x="3238" y="138"/>
                </a:lnTo>
                <a:lnTo>
                  <a:pt x="3236" y="137"/>
                </a:lnTo>
                <a:lnTo>
                  <a:pt x="3232" y="138"/>
                </a:lnTo>
                <a:lnTo>
                  <a:pt x="3229" y="139"/>
                </a:lnTo>
                <a:lnTo>
                  <a:pt x="3227" y="141"/>
                </a:lnTo>
                <a:lnTo>
                  <a:pt x="3226" y="144"/>
                </a:lnTo>
                <a:lnTo>
                  <a:pt x="3225" y="147"/>
                </a:lnTo>
                <a:lnTo>
                  <a:pt x="3226" y="149"/>
                </a:lnTo>
                <a:lnTo>
                  <a:pt x="3228" y="150"/>
                </a:lnTo>
                <a:lnTo>
                  <a:pt x="3230" y="151"/>
                </a:lnTo>
                <a:close/>
                <a:moveTo>
                  <a:pt x="3183" y="299"/>
                </a:moveTo>
                <a:lnTo>
                  <a:pt x="3187" y="298"/>
                </a:lnTo>
                <a:lnTo>
                  <a:pt x="3190" y="297"/>
                </a:lnTo>
                <a:lnTo>
                  <a:pt x="3192" y="294"/>
                </a:lnTo>
                <a:lnTo>
                  <a:pt x="3194" y="291"/>
                </a:lnTo>
                <a:lnTo>
                  <a:pt x="3194" y="288"/>
                </a:lnTo>
                <a:lnTo>
                  <a:pt x="3193" y="286"/>
                </a:lnTo>
                <a:lnTo>
                  <a:pt x="3191" y="284"/>
                </a:lnTo>
                <a:lnTo>
                  <a:pt x="3189" y="284"/>
                </a:lnTo>
                <a:lnTo>
                  <a:pt x="3184" y="284"/>
                </a:lnTo>
                <a:lnTo>
                  <a:pt x="3181" y="286"/>
                </a:lnTo>
                <a:lnTo>
                  <a:pt x="3179" y="288"/>
                </a:lnTo>
                <a:lnTo>
                  <a:pt x="3177" y="291"/>
                </a:lnTo>
                <a:lnTo>
                  <a:pt x="3177" y="294"/>
                </a:lnTo>
                <a:lnTo>
                  <a:pt x="3178" y="297"/>
                </a:lnTo>
                <a:lnTo>
                  <a:pt x="3180" y="298"/>
                </a:lnTo>
                <a:lnTo>
                  <a:pt x="3183" y="299"/>
                </a:lnTo>
                <a:close/>
                <a:moveTo>
                  <a:pt x="3135" y="448"/>
                </a:moveTo>
                <a:lnTo>
                  <a:pt x="3138" y="448"/>
                </a:lnTo>
                <a:lnTo>
                  <a:pt x="3143" y="446"/>
                </a:lnTo>
                <a:lnTo>
                  <a:pt x="3145" y="442"/>
                </a:lnTo>
                <a:lnTo>
                  <a:pt x="3147" y="439"/>
                </a:lnTo>
                <a:lnTo>
                  <a:pt x="3147" y="436"/>
                </a:lnTo>
                <a:lnTo>
                  <a:pt x="3147" y="433"/>
                </a:lnTo>
                <a:lnTo>
                  <a:pt x="3144" y="431"/>
                </a:lnTo>
                <a:lnTo>
                  <a:pt x="3141" y="430"/>
                </a:lnTo>
                <a:lnTo>
                  <a:pt x="3137" y="431"/>
                </a:lnTo>
                <a:lnTo>
                  <a:pt x="3134" y="433"/>
                </a:lnTo>
                <a:lnTo>
                  <a:pt x="3131" y="436"/>
                </a:lnTo>
                <a:lnTo>
                  <a:pt x="3129" y="439"/>
                </a:lnTo>
                <a:lnTo>
                  <a:pt x="3129" y="442"/>
                </a:lnTo>
                <a:lnTo>
                  <a:pt x="3130" y="446"/>
                </a:lnTo>
                <a:lnTo>
                  <a:pt x="3132" y="448"/>
                </a:lnTo>
                <a:lnTo>
                  <a:pt x="3135" y="448"/>
                </a:lnTo>
                <a:close/>
                <a:moveTo>
                  <a:pt x="3087" y="596"/>
                </a:moveTo>
                <a:lnTo>
                  <a:pt x="3092" y="596"/>
                </a:lnTo>
                <a:lnTo>
                  <a:pt x="3096" y="594"/>
                </a:lnTo>
                <a:lnTo>
                  <a:pt x="3099" y="591"/>
                </a:lnTo>
                <a:lnTo>
                  <a:pt x="3101" y="587"/>
                </a:lnTo>
                <a:lnTo>
                  <a:pt x="3101" y="583"/>
                </a:lnTo>
                <a:lnTo>
                  <a:pt x="3100" y="580"/>
                </a:lnTo>
                <a:lnTo>
                  <a:pt x="3098" y="578"/>
                </a:lnTo>
                <a:lnTo>
                  <a:pt x="3094" y="577"/>
                </a:lnTo>
                <a:lnTo>
                  <a:pt x="3089" y="578"/>
                </a:lnTo>
                <a:lnTo>
                  <a:pt x="3086" y="580"/>
                </a:lnTo>
                <a:lnTo>
                  <a:pt x="3083" y="583"/>
                </a:lnTo>
                <a:lnTo>
                  <a:pt x="3081" y="587"/>
                </a:lnTo>
                <a:lnTo>
                  <a:pt x="3081" y="591"/>
                </a:lnTo>
                <a:lnTo>
                  <a:pt x="3082" y="594"/>
                </a:lnTo>
                <a:lnTo>
                  <a:pt x="3084" y="596"/>
                </a:lnTo>
                <a:lnTo>
                  <a:pt x="3087" y="596"/>
                </a:lnTo>
                <a:close/>
                <a:moveTo>
                  <a:pt x="3040" y="745"/>
                </a:moveTo>
                <a:lnTo>
                  <a:pt x="3045" y="744"/>
                </a:lnTo>
                <a:lnTo>
                  <a:pt x="3049" y="742"/>
                </a:lnTo>
                <a:lnTo>
                  <a:pt x="3052" y="738"/>
                </a:lnTo>
                <a:lnTo>
                  <a:pt x="3054" y="735"/>
                </a:lnTo>
                <a:lnTo>
                  <a:pt x="3054" y="731"/>
                </a:lnTo>
                <a:lnTo>
                  <a:pt x="3053" y="727"/>
                </a:lnTo>
                <a:lnTo>
                  <a:pt x="3051" y="725"/>
                </a:lnTo>
                <a:lnTo>
                  <a:pt x="3047" y="723"/>
                </a:lnTo>
                <a:lnTo>
                  <a:pt x="3042" y="725"/>
                </a:lnTo>
                <a:lnTo>
                  <a:pt x="3038" y="727"/>
                </a:lnTo>
                <a:lnTo>
                  <a:pt x="3035" y="731"/>
                </a:lnTo>
                <a:lnTo>
                  <a:pt x="3033" y="735"/>
                </a:lnTo>
                <a:lnTo>
                  <a:pt x="3032" y="738"/>
                </a:lnTo>
                <a:lnTo>
                  <a:pt x="3034" y="742"/>
                </a:lnTo>
                <a:lnTo>
                  <a:pt x="3036" y="744"/>
                </a:lnTo>
                <a:lnTo>
                  <a:pt x="3040" y="745"/>
                </a:lnTo>
                <a:close/>
                <a:moveTo>
                  <a:pt x="2992" y="893"/>
                </a:moveTo>
                <a:lnTo>
                  <a:pt x="2998" y="892"/>
                </a:lnTo>
                <a:lnTo>
                  <a:pt x="3002" y="890"/>
                </a:lnTo>
                <a:lnTo>
                  <a:pt x="3005" y="886"/>
                </a:lnTo>
                <a:lnTo>
                  <a:pt x="3007" y="882"/>
                </a:lnTo>
                <a:lnTo>
                  <a:pt x="3008" y="878"/>
                </a:lnTo>
                <a:lnTo>
                  <a:pt x="3007" y="874"/>
                </a:lnTo>
                <a:lnTo>
                  <a:pt x="3004" y="872"/>
                </a:lnTo>
                <a:lnTo>
                  <a:pt x="3000" y="871"/>
                </a:lnTo>
                <a:lnTo>
                  <a:pt x="2995" y="872"/>
                </a:lnTo>
                <a:lnTo>
                  <a:pt x="2990" y="874"/>
                </a:lnTo>
                <a:lnTo>
                  <a:pt x="2987" y="878"/>
                </a:lnTo>
                <a:lnTo>
                  <a:pt x="2985" y="882"/>
                </a:lnTo>
                <a:lnTo>
                  <a:pt x="2984" y="886"/>
                </a:lnTo>
                <a:lnTo>
                  <a:pt x="2985" y="890"/>
                </a:lnTo>
                <a:lnTo>
                  <a:pt x="2988" y="892"/>
                </a:lnTo>
                <a:lnTo>
                  <a:pt x="2992" y="893"/>
                </a:lnTo>
                <a:close/>
                <a:moveTo>
                  <a:pt x="2945" y="1040"/>
                </a:moveTo>
                <a:lnTo>
                  <a:pt x="2950" y="1040"/>
                </a:lnTo>
                <a:lnTo>
                  <a:pt x="2955" y="1037"/>
                </a:lnTo>
                <a:lnTo>
                  <a:pt x="2958" y="1034"/>
                </a:lnTo>
                <a:lnTo>
                  <a:pt x="2960" y="1029"/>
                </a:lnTo>
                <a:lnTo>
                  <a:pt x="2961" y="1025"/>
                </a:lnTo>
                <a:lnTo>
                  <a:pt x="2960" y="1021"/>
                </a:lnTo>
                <a:lnTo>
                  <a:pt x="2957" y="1019"/>
                </a:lnTo>
                <a:lnTo>
                  <a:pt x="2953" y="1018"/>
                </a:lnTo>
                <a:lnTo>
                  <a:pt x="2947" y="1019"/>
                </a:lnTo>
                <a:lnTo>
                  <a:pt x="2943" y="1021"/>
                </a:lnTo>
                <a:lnTo>
                  <a:pt x="2939" y="1025"/>
                </a:lnTo>
                <a:lnTo>
                  <a:pt x="2937" y="1029"/>
                </a:lnTo>
                <a:lnTo>
                  <a:pt x="2936" y="1034"/>
                </a:lnTo>
                <a:lnTo>
                  <a:pt x="2938" y="1037"/>
                </a:lnTo>
                <a:lnTo>
                  <a:pt x="2941" y="1040"/>
                </a:lnTo>
                <a:lnTo>
                  <a:pt x="2945" y="1040"/>
                </a:lnTo>
                <a:close/>
                <a:moveTo>
                  <a:pt x="2897" y="1189"/>
                </a:moveTo>
                <a:lnTo>
                  <a:pt x="2903" y="1188"/>
                </a:lnTo>
                <a:lnTo>
                  <a:pt x="2908" y="1185"/>
                </a:lnTo>
                <a:lnTo>
                  <a:pt x="2911" y="1181"/>
                </a:lnTo>
                <a:lnTo>
                  <a:pt x="2914" y="1177"/>
                </a:lnTo>
                <a:lnTo>
                  <a:pt x="2914" y="1172"/>
                </a:lnTo>
                <a:lnTo>
                  <a:pt x="2913" y="1168"/>
                </a:lnTo>
                <a:lnTo>
                  <a:pt x="2910" y="1166"/>
                </a:lnTo>
                <a:lnTo>
                  <a:pt x="2906" y="1165"/>
                </a:lnTo>
                <a:lnTo>
                  <a:pt x="2900" y="1166"/>
                </a:lnTo>
                <a:lnTo>
                  <a:pt x="2895" y="1168"/>
                </a:lnTo>
                <a:lnTo>
                  <a:pt x="2891" y="1172"/>
                </a:lnTo>
                <a:lnTo>
                  <a:pt x="2889" y="1177"/>
                </a:lnTo>
                <a:lnTo>
                  <a:pt x="2888" y="1181"/>
                </a:lnTo>
                <a:lnTo>
                  <a:pt x="2890" y="1185"/>
                </a:lnTo>
                <a:lnTo>
                  <a:pt x="2893" y="1188"/>
                </a:lnTo>
                <a:lnTo>
                  <a:pt x="2897" y="1189"/>
                </a:lnTo>
                <a:close/>
                <a:moveTo>
                  <a:pt x="2849" y="1338"/>
                </a:moveTo>
                <a:lnTo>
                  <a:pt x="2856" y="1337"/>
                </a:lnTo>
                <a:lnTo>
                  <a:pt x="2861" y="1334"/>
                </a:lnTo>
                <a:lnTo>
                  <a:pt x="2865" y="1329"/>
                </a:lnTo>
                <a:lnTo>
                  <a:pt x="2867" y="1324"/>
                </a:lnTo>
                <a:lnTo>
                  <a:pt x="2868" y="1319"/>
                </a:lnTo>
                <a:lnTo>
                  <a:pt x="2866" y="1315"/>
                </a:lnTo>
                <a:lnTo>
                  <a:pt x="2863" y="1312"/>
                </a:lnTo>
                <a:lnTo>
                  <a:pt x="2859" y="1311"/>
                </a:lnTo>
                <a:lnTo>
                  <a:pt x="2852" y="1312"/>
                </a:lnTo>
                <a:lnTo>
                  <a:pt x="2847" y="1315"/>
                </a:lnTo>
                <a:lnTo>
                  <a:pt x="2843" y="1319"/>
                </a:lnTo>
                <a:lnTo>
                  <a:pt x="2841" y="1324"/>
                </a:lnTo>
                <a:lnTo>
                  <a:pt x="2840" y="1329"/>
                </a:lnTo>
                <a:lnTo>
                  <a:pt x="2842" y="1334"/>
                </a:lnTo>
                <a:lnTo>
                  <a:pt x="2845" y="1337"/>
                </a:lnTo>
                <a:lnTo>
                  <a:pt x="2849" y="1338"/>
                </a:lnTo>
                <a:close/>
                <a:moveTo>
                  <a:pt x="2802" y="1486"/>
                </a:moveTo>
                <a:lnTo>
                  <a:pt x="2808" y="1485"/>
                </a:lnTo>
                <a:lnTo>
                  <a:pt x="2813" y="1482"/>
                </a:lnTo>
                <a:lnTo>
                  <a:pt x="2818" y="1477"/>
                </a:lnTo>
                <a:lnTo>
                  <a:pt x="2820" y="1472"/>
                </a:lnTo>
                <a:lnTo>
                  <a:pt x="2821" y="1466"/>
                </a:lnTo>
                <a:lnTo>
                  <a:pt x="2819" y="1462"/>
                </a:lnTo>
                <a:lnTo>
                  <a:pt x="2816" y="1459"/>
                </a:lnTo>
                <a:lnTo>
                  <a:pt x="2811" y="1458"/>
                </a:lnTo>
                <a:lnTo>
                  <a:pt x="2805" y="1459"/>
                </a:lnTo>
                <a:lnTo>
                  <a:pt x="2800" y="1462"/>
                </a:lnTo>
                <a:lnTo>
                  <a:pt x="2796" y="1466"/>
                </a:lnTo>
                <a:lnTo>
                  <a:pt x="2793" y="1472"/>
                </a:lnTo>
                <a:lnTo>
                  <a:pt x="2792" y="1477"/>
                </a:lnTo>
                <a:lnTo>
                  <a:pt x="2794" y="1482"/>
                </a:lnTo>
                <a:lnTo>
                  <a:pt x="2797" y="1485"/>
                </a:lnTo>
                <a:lnTo>
                  <a:pt x="2802" y="1486"/>
                </a:lnTo>
                <a:close/>
                <a:moveTo>
                  <a:pt x="2754" y="1634"/>
                </a:moveTo>
                <a:lnTo>
                  <a:pt x="2761" y="1633"/>
                </a:lnTo>
                <a:lnTo>
                  <a:pt x="2766" y="1630"/>
                </a:lnTo>
                <a:lnTo>
                  <a:pt x="2771" y="1625"/>
                </a:lnTo>
                <a:lnTo>
                  <a:pt x="2774" y="1620"/>
                </a:lnTo>
                <a:lnTo>
                  <a:pt x="2774" y="1614"/>
                </a:lnTo>
                <a:lnTo>
                  <a:pt x="2773" y="1609"/>
                </a:lnTo>
                <a:lnTo>
                  <a:pt x="2769" y="1606"/>
                </a:lnTo>
                <a:lnTo>
                  <a:pt x="2764" y="1605"/>
                </a:lnTo>
                <a:lnTo>
                  <a:pt x="2757" y="1606"/>
                </a:lnTo>
                <a:lnTo>
                  <a:pt x="2752" y="1609"/>
                </a:lnTo>
                <a:lnTo>
                  <a:pt x="2748" y="1614"/>
                </a:lnTo>
                <a:lnTo>
                  <a:pt x="2745" y="1620"/>
                </a:lnTo>
                <a:lnTo>
                  <a:pt x="2744" y="1625"/>
                </a:lnTo>
                <a:lnTo>
                  <a:pt x="2746" y="1630"/>
                </a:lnTo>
                <a:lnTo>
                  <a:pt x="2749" y="1633"/>
                </a:lnTo>
                <a:lnTo>
                  <a:pt x="2754" y="1634"/>
                </a:lnTo>
                <a:close/>
                <a:moveTo>
                  <a:pt x="2707" y="1781"/>
                </a:moveTo>
                <a:lnTo>
                  <a:pt x="2714" y="1780"/>
                </a:lnTo>
                <a:lnTo>
                  <a:pt x="2719" y="1777"/>
                </a:lnTo>
                <a:lnTo>
                  <a:pt x="2724" y="1773"/>
                </a:lnTo>
                <a:lnTo>
                  <a:pt x="2727" y="1767"/>
                </a:lnTo>
                <a:lnTo>
                  <a:pt x="2727" y="1761"/>
                </a:lnTo>
                <a:lnTo>
                  <a:pt x="2726" y="1757"/>
                </a:lnTo>
                <a:lnTo>
                  <a:pt x="2722" y="1754"/>
                </a:lnTo>
                <a:lnTo>
                  <a:pt x="2717" y="1753"/>
                </a:lnTo>
                <a:lnTo>
                  <a:pt x="2710" y="1754"/>
                </a:lnTo>
                <a:lnTo>
                  <a:pt x="2704" y="1757"/>
                </a:lnTo>
                <a:lnTo>
                  <a:pt x="2700" y="1761"/>
                </a:lnTo>
                <a:lnTo>
                  <a:pt x="2697" y="1767"/>
                </a:lnTo>
                <a:lnTo>
                  <a:pt x="2696" y="1773"/>
                </a:lnTo>
                <a:lnTo>
                  <a:pt x="2698" y="1777"/>
                </a:lnTo>
                <a:lnTo>
                  <a:pt x="2701" y="1780"/>
                </a:lnTo>
                <a:lnTo>
                  <a:pt x="2707" y="1781"/>
                </a:lnTo>
                <a:close/>
                <a:moveTo>
                  <a:pt x="2659" y="1929"/>
                </a:moveTo>
                <a:lnTo>
                  <a:pt x="2666" y="1928"/>
                </a:lnTo>
                <a:lnTo>
                  <a:pt x="2672" y="1925"/>
                </a:lnTo>
                <a:lnTo>
                  <a:pt x="2677" y="1920"/>
                </a:lnTo>
                <a:lnTo>
                  <a:pt x="2680" y="1914"/>
                </a:lnTo>
                <a:lnTo>
                  <a:pt x="2680" y="1909"/>
                </a:lnTo>
                <a:lnTo>
                  <a:pt x="2679" y="1904"/>
                </a:lnTo>
                <a:lnTo>
                  <a:pt x="2675" y="1901"/>
                </a:lnTo>
                <a:lnTo>
                  <a:pt x="2670" y="1900"/>
                </a:lnTo>
                <a:lnTo>
                  <a:pt x="2663" y="1901"/>
                </a:lnTo>
                <a:lnTo>
                  <a:pt x="2657" y="1904"/>
                </a:lnTo>
                <a:lnTo>
                  <a:pt x="2652" y="1909"/>
                </a:lnTo>
                <a:lnTo>
                  <a:pt x="2649" y="1914"/>
                </a:lnTo>
                <a:lnTo>
                  <a:pt x="2648" y="1920"/>
                </a:lnTo>
                <a:lnTo>
                  <a:pt x="2650" y="1925"/>
                </a:lnTo>
                <a:lnTo>
                  <a:pt x="2654" y="1928"/>
                </a:lnTo>
                <a:lnTo>
                  <a:pt x="2659" y="1929"/>
                </a:lnTo>
                <a:close/>
                <a:moveTo>
                  <a:pt x="2612" y="2077"/>
                </a:moveTo>
                <a:lnTo>
                  <a:pt x="2619" y="2076"/>
                </a:lnTo>
                <a:lnTo>
                  <a:pt x="2625" y="2073"/>
                </a:lnTo>
                <a:lnTo>
                  <a:pt x="2630" y="2068"/>
                </a:lnTo>
                <a:lnTo>
                  <a:pt x="2633" y="2062"/>
                </a:lnTo>
                <a:lnTo>
                  <a:pt x="2634" y="2056"/>
                </a:lnTo>
                <a:lnTo>
                  <a:pt x="2632" y="2051"/>
                </a:lnTo>
                <a:lnTo>
                  <a:pt x="2628" y="2047"/>
                </a:lnTo>
                <a:lnTo>
                  <a:pt x="2623" y="2046"/>
                </a:lnTo>
                <a:lnTo>
                  <a:pt x="2615" y="2047"/>
                </a:lnTo>
                <a:lnTo>
                  <a:pt x="2609" y="2051"/>
                </a:lnTo>
                <a:lnTo>
                  <a:pt x="2604" y="2056"/>
                </a:lnTo>
                <a:lnTo>
                  <a:pt x="2601" y="2062"/>
                </a:lnTo>
                <a:lnTo>
                  <a:pt x="2600" y="2068"/>
                </a:lnTo>
                <a:lnTo>
                  <a:pt x="2602" y="2073"/>
                </a:lnTo>
                <a:lnTo>
                  <a:pt x="2606" y="2076"/>
                </a:lnTo>
                <a:lnTo>
                  <a:pt x="2612" y="2077"/>
                </a:lnTo>
                <a:close/>
                <a:moveTo>
                  <a:pt x="2564" y="2226"/>
                </a:moveTo>
                <a:lnTo>
                  <a:pt x="2572" y="2225"/>
                </a:lnTo>
                <a:lnTo>
                  <a:pt x="2578" y="2221"/>
                </a:lnTo>
                <a:lnTo>
                  <a:pt x="2583" y="2215"/>
                </a:lnTo>
                <a:lnTo>
                  <a:pt x="2586" y="2209"/>
                </a:lnTo>
                <a:lnTo>
                  <a:pt x="2587" y="2203"/>
                </a:lnTo>
                <a:lnTo>
                  <a:pt x="2585" y="2198"/>
                </a:lnTo>
                <a:lnTo>
                  <a:pt x="2581" y="2194"/>
                </a:lnTo>
                <a:lnTo>
                  <a:pt x="2575" y="2193"/>
                </a:lnTo>
                <a:lnTo>
                  <a:pt x="2568" y="2194"/>
                </a:lnTo>
                <a:lnTo>
                  <a:pt x="2562" y="2198"/>
                </a:lnTo>
                <a:lnTo>
                  <a:pt x="2556" y="2203"/>
                </a:lnTo>
                <a:lnTo>
                  <a:pt x="2553" y="2209"/>
                </a:lnTo>
                <a:lnTo>
                  <a:pt x="2552" y="2215"/>
                </a:lnTo>
                <a:lnTo>
                  <a:pt x="2554" y="2221"/>
                </a:lnTo>
                <a:lnTo>
                  <a:pt x="2558" y="2225"/>
                </a:lnTo>
                <a:lnTo>
                  <a:pt x="2564" y="2226"/>
                </a:lnTo>
                <a:close/>
                <a:moveTo>
                  <a:pt x="2517" y="2374"/>
                </a:moveTo>
                <a:lnTo>
                  <a:pt x="2524" y="2373"/>
                </a:lnTo>
                <a:lnTo>
                  <a:pt x="2531" y="2369"/>
                </a:lnTo>
                <a:lnTo>
                  <a:pt x="2536" y="2364"/>
                </a:lnTo>
                <a:lnTo>
                  <a:pt x="2539" y="2357"/>
                </a:lnTo>
                <a:lnTo>
                  <a:pt x="2540" y="2350"/>
                </a:lnTo>
                <a:lnTo>
                  <a:pt x="2538" y="2345"/>
                </a:lnTo>
                <a:lnTo>
                  <a:pt x="2534" y="2341"/>
                </a:lnTo>
                <a:lnTo>
                  <a:pt x="2528" y="2340"/>
                </a:lnTo>
                <a:lnTo>
                  <a:pt x="2520" y="2341"/>
                </a:lnTo>
                <a:lnTo>
                  <a:pt x="2514" y="2345"/>
                </a:lnTo>
                <a:lnTo>
                  <a:pt x="2509" y="2350"/>
                </a:lnTo>
                <a:lnTo>
                  <a:pt x="2505" y="2357"/>
                </a:lnTo>
                <a:lnTo>
                  <a:pt x="2505" y="2364"/>
                </a:lnTo>
                <a:lnTo>
                  <a:pt x="2507" y="2369"/>
                </a:lnTo>
                <a:lnTo>
                  <a:pt x="2511" y="2373"/>
                </a:lnTo>
                <a:lnTo>
                  <a:pt x="2517" y="2374"/>
                </a:lnTo>
                <a:close/>
                <a:moveTo>
                  <a:pt x="2469" y="2522"/>
                </a:moveTo>
                <a:lnTo>
                  <a:pt x="2477" y="2520"/>
                </a:lnTo>
                <a:lnTo>
                  <a:pt x="2484" y="2517"/>
                </a:lnTo>
                <a:lnTo>
                  <a:pt x="2489" y="2511"/>
                </a:lnTo>
                <a:lnTo>
                  <a:pt x="2492" y="2505"/>
                </a:lnTo>
                <a:lnTo>
                  <a:pt x="2493" y="2497"/>
                </a:lnTo>
                <a:lnTo>
                  <a:pt x="2491" y="2492"/>
                </a:lnTo>
                <a:lnTo>
                  <a:pt x="2487" y="2488"/>
                </a:lnTo>
                <a:lnTo>
                  <a:pt x="2481" y="2487"/>
                </a:lnTo>
                <a:lnTo>
                  <a:pt x="2473" y="2488"/>
                </a:lnTo>
                <a:lnTo>
                  <a:pt x="2466" y="2492"/>
                </a:lnTo>
                <a:lnTo>
                  <a:pt x="2461" y="2497"/>
                </a:lnTo>
                <a:lnTo>
                  <a:pt x="2458" y="2505"/>
                </a:lnTo>
                <a:lnTo>
                  <a:pt x="2457" y="2511"/>
                </a:lnTo>
                <a:lnTo>
                  <a:pt x="2459" y="2517"/>
                </a:lnTo>
                <a:lnTo>
                  <a:pt x="2463" y="2520"/>
                </a:lnTo>
                <a:lnTo>
                  <a:pt x="2469" y="2522"/>
                </a:lnTo>
                <a:close/>
                <a:moveTo>
                  <a:pt x="2421" y="2670"/>
                </a:moveTo>
                <a:lnTo>
                  <a:pt x="2430" y="2668"/>
                </a:lnTo>
                <a:lnTo>
                  <a:pt x="2437" y="2665"/>
                </a:lnTo>
                <a:lnTo>
                  <a:pt x="2442" y="2659"/>
                </a:lnTo>
                <a:lnTo>
                  <a:pt x="2446" y="2652"/>
                </a:lnTo>
                <a:lnTo>
                  <a:pt x="2447" y="2645"/>
                </a:lnTo>
                <a:lnTo>
                  <a:pt x="2445" y="2640"/>
                </a:lnTo>
                <a:lnTo>
                  <a:pt x="2440" y="2635"/>
                </a:lnTo>
                <a:lnTo>
                  <a:pt x="2434" y="2634"/>
                </a:lnTo>
                <a:lnTo>
                  <a:pt x="2425" y="2635"/>
                </a:lnTo>
                <a:lnTo>
                  <a:pt x="2419" y="2640"/>
                </a:lnTo>
                <a:lnTo>
                  <a:pt x="2413" y="2645"/>
                </a:lnTo>
                <a:lnTo>
                  <a:pt x="2410" y="2652"/>
                </a:lnTo>
                <a:lnTo>
                  <a:pt x="2409" y="2659"/>
                </a:lnTo>
                <a:lnTo>
                  <a:pt x="2411" y="2665"/>
                </a:lnTo>
                <a:lnTo>
                  <a:pt x="2415" y="2669"/>
                </a:lnTo>
                <a:lnTo>
                  <a:pt x="2421" y="2670"/>
                </a:lnTo>
                <a:close/>
                <a:moveTo>
                  <a:pt x="2374" y="2818"/>
                </a:moveTo>
                <a:lnTo>
                  <a:pt x="2382" y="2816"/>
                </a:lnTo>
                <a:lnTo>
                  <a:pt x="2389" y="2812"/>
                </a:lnTo>
                <a:lnTo>
                  <a:pt x="2395" y="2807"/>
                </a:lnTo>
                <a:lnTo>
                  <a:pt x="2399" y="2800"/>
                </a:lnTo>
                <a:lnTo>
                  <a:pt x="2400" y="2793"/>
                </a:lnTo>
                <a:lnTo>
                  <a:pt x="2398" y="2787"/>
                </a:lnTo>
                <a:lnTo>
                  <a:pt x="2393" y="2783"/>
                </a:lnTo>
                <a:lnTo>
                  <a:pt x="2387" y="2782"/>
                </a:lnTo>
                <a:lnTo>
                  <a:pt x="2378" y="2783"/>
                </a:lnTo>
                <a:lnTo>
                  <a:pt x="2371" y="2787"/>
                </a:lnTo>
                <a:lnTo>
                  <a:pt x="2365" y="2793"/>
                </a:lnTo>
                <a:lnTo>
                  <a:pt x="2362" y="2800"/>
                </a:lnTo>
                <a:lnTo>
                  <a:pt x="2361" y="2807"/>
                </a:lnTo>
                <a:lnTo>
                  <a:pt x="2363" y="2812"/>
                </a:lnTo>
                <a:lnTo>
                  <a:pt x="2367" y="2816"/>
                </a:lnTo>
                <a:lnTo>
                  <a:pt x="2374" y="2818"/>
                </a:lnTo>
                <a:close/>
                <a:moveTo>
                  <a:pt x="2326" y="2965"/>
                </a:moveTo>
                <a:lnTo>
                  <a:pt x="2335" y="2964"/>
                </a:lnTo>
                <a:lnTo>
                  <a:pt x="2342" y="2960"/>
                </a:lnTo>
                <a:lnTo>
                  <a:pt x="2348" y="2954"/>
                </a:lnTo>
                <a:lnTo>
                  <a:pt x="2352" y="2947"/>
                </a:lnTo>
                <a:lnTo>
                  <a:pt x="2353" y="2940"/>
                </a:lnTo>
                <a:lnTo>
                  <a:pt x="2351" y="2934"/>
                </a:lnTo>
                <a:lnTo>
                  <a:pt x="2346" y="2930"/>
                </a:lnTo>
                <a:lnTo>
                  <a:pt x="2339" y="2929"/>
                </a:lnTo>
                <a:lnTo>
                  <a:pt x="2332" y="2930"/>
                </a:lnTo>
                <a:lnTo>
                  <a:pt x="2324" y="2934"/>
                </a:lnTo>
                <a:lnTo>
                  <a:pt x="2318" y="2940"/>
                </a:lnTo>
                <a:lnTo>
                  <a:pt x="2314" y="2947"/>
                </a:lnTo>
                <a:lnTo>
                  <a:pt x="2313" y="2954"/>
                </a:lnTo>
                <a:lnTo>
                  <a:pt x="2315" y="2960"/>
                </a:lnTo>
                <a:lnTo>
                  <a:pt x="2320" y="2964"/>
                </a:lnTo>
                <a:lnTo>
                  <a:pt x="2326" y="2965"/>
                </a:lnTo>
                <a:close/>
                <a:moveTo>
                  <a:pt x="2279" y="3114"/>
                </a:moveTo>
                <a:lnTo>
                  <a:pt x="2288" y="3112"/>
                </a:lnTo>
                <a:lnTo>
                  <a:pt x="2295" y="3108"/>
                </a:lnTo>
                <a:lnTo>
                  <a:pt x="2301" y="3102"/>
                </a:lnTo>
                <a:lnTo>
                  <a:pt x="2304" y="3094"/>
                </a:lnTo>
                <a:lnTo>
                  <a:pt x="2305" y="3087"/>
                </a:lnTo>
                <a:lnTo>
                  <a:pt x="2303" y="3081"/>
                </a:lnTo>
                <a:lnTo>
                  <a:pt x="2299" y="3077"/>
                </a:lnTo>
                <a:lnTo>
                  <a:pt x="2292" y="3076"/>
                </a:lnTo>
                <a:lnTo>
                  <a:pt x="2283" y="3077"/>
                </a:lnTo>
                <a:lnTo>
                  <a:pt x="2276" y="3081"/>
                </a:lnTo>
                <a:lnTo>
                  <a:pt x="2270" y="3087"/>
                </a:lnTo>
                <a:lnTo>
                  <a:pt x="2267" y="3094"/>
                </a:lnTo>
                <a:lnTo>
                  <a:pt x="2266" y="3102"/>
                </a:lnTo>
                <a:lnTo>
                  <a:pt x="2268" y="3108"/>
                </a:lnTo>
                <a:lnTo>
                  <a:pt x="2272" y="3112"/>
                </a:lnTo>
                <a:lnTo>
                  <a:pt x="2279" y="3114"/>
                </a:lnTo>
                <a:close/>
                <a:moveTo>
                  <a:pt x="2232" y="3262"/>
                </a:moveTo>
                <a:lnTo>
                  <a:pt x="2240" y="3260"/>
                </a:lnTo>
                <a:lnTo>
                  <a:pt x="2248" y="3256"/>
                </a:lnTo>
                <a:lnTo>
                  <a:pt x="2254" y="3250"/>
                </a:lnTo>
                <a:lnTo>
                  <a:pt x="2257" y="3242"/>
                </a:lnTo>
                <a:lnTo>
                  <a:pt x="2258" y="3234"/>
                </a:lnTo>
                <a:lnTo>
                  <a:pt x="2256" y="3228"/>
                </a:lnTo>
                <a:lnTo>
                  <a:pt x="2252" y="3224"/>
                </a:lnTo>
                <a:lnTo>
                  <a:pt x="2245" y="3223"/>
                </a:lnTo>
                <a:lnTo>
                  <a:pt x="2237" y="3224"/>
                </a:lnTo>
                <a:lnTo>
                  <a:pt x="2229" y="3228"/>
                </a:lnTo>
                <a:lnTo>
                  <a:pt x="2223" y="3234"/>
                </a:lnTo>
                <a:lnTo>
                  <a:pt x="2219" y="3242"/>
                </a:lnTo>
                <a:lnTo>
                  <a:pt x="2218" y="3250"/>
                </a:lnTo>
                <a:lnTo>
                  <a:pt x="2220" y="3256"/>
                </a:lnTo>
                <a:lnTo>
                  <a:pt x="2225" y="3260"/>
                </a:lnTo>
                <a:lnTo>
                  <a:pt x="2232" y="3262"/>
                </a:lnTo>
                <a:close/>
                <a:moveTo>
                  <a:pt x="2184" y="3409"/>
                </a:moveTo>
                <a:lnTo>
                  <a:pt x="2193" y="3408"/>
                </a:lnTo>
                <a:lnTo>
                  <a:pt x="2200" y="3404"/>
                </a:lnTo>
                <a:lnTo>
                  <a:pt x="2207" y="3398"/>
                </a:lnTo>
                <a:lnTo>
                  <a:pt x="2211" y="3390"/>
                </a:lnTo>
                <a:lnTo>
                  <a:pt x="2211" y="3382"/>
                </a:lnTo>
                <a:lnTo>
                  <a:pt x="2209" y="3375"/>
                </a:lnTo>
                <a:lnTo>
                  <a:pt x="2204" y="3371"/>
                </a:lnTo>
                <a:lnTo>
                  <a:pt x="2197" y="3370"/>
                </a:lnTo>
                <a:lnTo>
                  <a:pt x="2188" y="3371"/>
                </a:lnTo>
                <a:lnTo>
                  <a:pt x="2181" y="3375"/>
                </a:lnTo>
                <a:lnTo>
                  <a:pt x="2175" y="3382"/>
                </a:lnTo>
                <a:lnTo>
                  <a:pt x="2171" y="3390"/>
                </a:lnTo>
                <a:lnTo>
                  <a:pt x="2170" y="3398"/>
                </a:lnTo>
                <a:lnTo>
                  <a:pt x="2172" y="3404"/>
                </a:lnTo>
                <a:lnTo>
                  <a:pt x="2177" y="3408"/>
                </a:lnTo>
                <a:lnTo>
                  <a:pt x="2184" y="3409"/>
                </a:lnTo>
                <a:close/>
                <a:moveTo>
                  <a:pt x="2137" y="3557"/>
                </a:moveTo>
                <a:lnTo>
                  <a:pt x="2146" y="3556"/>
                </a:lnTo>
                <a:lnTo>
                  <a:pt x="2153" y="3551"/>
                </a:lnTo>
                <a:lnTo>
                  <a:pt x="2160" y="3545"/>
                </a:lnTo>
                <a:lnTo>
                  <a:pt x="2164" y="3537"/>
                </a:lnTo>
                <a:lnTo>
                  <a:pt x="2164" y="3530"/>
                </a:lnTo>
                <a:lnTo>
                  <a:pt x="2162" y="3523"/>
                </a:lnTo>
                <a:lnTo>
                  <a:pt x="2157" y="3518"/>
                </a:lnTo>
                <a:lnTo>
                  <a:pt x="2150" y="3517"/>
                </a:lnTo>
                <a:lnTo>
                  <a:pt x="2142" y="3518"/>
                </a:lnTo>
                <a:lnTo>
                  <a:pt x="2133" y="3523"/>
                </a:lnTo>
                <a:lnTo>
                  <a:pt x="2127" y="3530"/>
                </a:lnTo>
                <a:lnTo>
                  <a:pt x="2123" y="3537"/>
                </a:lnTo>
                <a:lnTo>
                  <a:pt x="2122" y="3545"/>
                </a:lnTo>
                <a:lnTo>
                  <a:pt x="2125" y="3551"/>
                </a:lnTo>
                <a:lnTo>
                  <a:pt x="2129" y="3556"/>
                </a:lnTo>
                <a:lnTo>
                  <a:pt x="2137" y="3557"/>
                </a:lnTo>
                <a:close/>
                <a:moveTo>
                  <a:pt x="2089" y="3704"/>
                </a:moveTo>
                <a:lnTo>
                  <a:pt x="2098" y="3703"/>
                </a:lnTo>
                <a:lnTo>
                  <a:pt x="2106" y="3699"/>
                </a:lnTo>
                <a:lnTo>
                  <a:pt x="2112" y="3692"/>
                </a:lnTo>
                <a:lnTo>
                  <a:pt x="2116" y="3685"/>
                </a:lnTo>
                <a:lnTo>
                  <a:pt x="2117" y="3677"/>
                </a:lnTo>
                <a:lnTo>
                  <a:pt x="2115" y="3671"/>
                </a:lnTo>
                <a:lnTo>
                  <a:pt x="2110" y="3666"/>
                </a:lnTo>
                <a:lnTo>
                  <a:pt x="2103" y="3664"/>
                </a:lnTo>
                <a:lnTo>
                  <a:pt x="2095" y="3666"/>
                </a:lnTo>
                <a:lnTo>
                  <a:pt x="2086" y="3671"/>
                </a:lnTo>
                <a:lnTo>
                  <a:pt x="2080" y="3677"/>
                </a:lnTo>
                <a:lnTo>
                  <a:pt x="2076" y="3685"/>
                </a:lnTo>
                <a:lnTo>
                  <a:pt x="2075" y="3692"/>
                </a:lnTo>
                <a:lnTo>
                  <a:pt x="2077" y="3699"/>
                </a:lnTo>
                <a:lnTo>
                  <a:pt x="2082" y="3703"/>
                </a:lnTo>
                <a:lnTo>
                  <a:pt x="2089" y="3704"/>
                </a:lnTo>
                <a:close/>
                <a:moveTo>
                  <a:pt x="2042" y="3852"/>
                </a:moveTo>
                <a:lnTo>
                  <a:pt x="2051" y="3851"/>
                </a:lnTo>
                <a:lnTo>
                  <a:pt x="2059" y="3846"/>
                </a:lnTo>
                <a:lnTo>
                  <a:pt x="2065" y="3840"/>
                </a:lnTo>
                <a:lnTo>
                  <a:pt x="2069" y="3832"/>
                </a:lnTo>
                <a:lnTo>
                  <a:pt x="2070" y="3824"/>
                </a:lnTo>
                <a:lnTo>
                  <a:pt x="2068" y="3818"/>
                </a:lnTo>
                <a:lnTo>
                  <a:pt x="2063" y="3814"/>
                </a:lnTo>
                <a:lnTo>
                  <a:pt x="2056" y="3812"/>
                </a:lnTo>
                <a:lnTo>
                  <a:pt x="2047" y="3814"/>
                </a:lnTo>
                <a:lnTo>
                  <a:pt x="2039" y="3818"/>
                </a:lnTo>
                <a:lnTo>
                  <a:pt x="2032" y="3824"/>
                </a:lnTo>
                <a:lnTo>
                  <a:pt x="2028" y="3832"/>
                </a:lnTo>
                <a:lnTo>
                  <a:pt x="2027" y="3840"/>
                </a:lnTo>
                <a:lnTo>
                  <a:pt x="2029" y="3846"/>
                </a:lnTo>
                <a:lnTo>
                  <a:pt x="2034" y="3851"/>
                </a:lnTo>
                <a:lnTo>
                  <a:pt x="2042" y="3852"/>
                </a:lnTo>
                <a:close/>
                <a:moveTo>
                  <a:pt x="1994" y="4001"/>
                </a:moveTo>
                <a:lnTo>
                  <a:pt x="2004" y="3999"/>
                </a:lnTo>
                <a:lnTo>
                  <a:pt x="2011" y="3995"/>
                </a:lnTo>
                <a:lnTo>
                  <a:pt x="2018" y="3987"/>
                </a:lnTo>
                <a:lnTo>
                  <a:pt x="2022" y="3980"/>
                </a:lnTo>
                <a:lnTo>
                  <a:pt x="2023" y="3972"/>
                </a:lnTo>
                <a:lnTo>
                  <a:pt x="2020" y="3965"/>
                </a:lnTo>
                <a:lnTo>
                  <a:pt x="2016" y="3961"/>
                </a:lnTo>
                <a:lnTo>
                  <a:pt x="2008" y="3960"/>
                </a:lnTo>
                <a:lnTo>
                  <a:pt x="2000" y="3961"/>
                </a:lnTo>
                <a:lnTo>
                  <a:pt x="1991" y="3965"/>
                </a:lnTo>
                <a:lnTo>
                  <a:pt x="1985" y="3972"/>
                </a:lnTo>
                <a:lnTo>
                  <a:pt x="1981" y="3980"/>
                </a:lnTo>
                <a:lnTo>
                  <a:pt x="1980" y="3987"/>
                </a:lnTo>
                <a:lnTo>
                  <a:pt x="1982" y="3995"/>
                </a:lnTo>
                <a:lnTo>
                  <a:pt x="1987" y="3999"/>
                </a:lnTo>
                <a:lnTo>
                  <a:pt x="1994" y="4001"/>
                </a:lnTo>
                <a:close/>
                <a:moveTo>
                  <a:pt x="1947" y="4148"/>
                </a:moveTo>
                <a:lnTo>
                  <a:pt x="1956" y="4147"/>
                </a:lnTo>
                <a:lnTo>
                  <a:pt x="1964" y="4142"/>
                </a:lnTo>
                <a:lnTo>
                  <a:pt x="1971" y="4136"/>
                </a:lnTo>
                <a:lnTo>
                  <a:pt x="1975" y="4127"/>
                </a:lnTo>
                <a:lnTo>
                  <a:pt x="1976" y="4119"/>
                </a:lnTo>
                <a:lnTo>
                  <a:pt x="1974" y="4112"/>
                </a:lnTo>
                <a:lnTo>
                  <a:pt x="1968" y="4108"/>
                </a:lnTo>
                <a:lnTo>
                  <a:pt x="1961" y="4106"/>
                </a:lnTo>
                <a:lnTo>
                  <a:pt x="1953" y="4108"/>
                </a:lnTo>
                <a:lnTo>
                  <a:pt x="1944" y="4112"/>
                </a:lnTo>
                <a:lnTo>
                  <a:pt x="1937" y="4119"/>
                </a:lnTo>
                <a:lnTo>
                  <a:pt x="1933" y="4127"/>
                </a:lnTo>
                <a:lnTo>
                  <a:pt x="1932" y="4136"/>
                </a:lnTo>
                <a:lnTo>
                  <a:pt x="1934" y="4142"/>
                </a:lnTo>
                <a:lnTo>
                  <a:pt x="1939" y="4147"/>
                </a:lnTo>
                <a:lnTo>
                  <a:pt x="1947" y="4148"/>
                </a:lnTo>
                <a:close/>
                <a:moveTo>
                  <a:pt x="1886" y="4275"/>
                </a:moveTo>
                <a:lnTo>
                  <a:pt x="1885" y="4283"/>
                </a:lnTo>
                <a:lnTo>
                  <a:pt x="1887" y="4290"/>
                </a:lnTo>
                <a:lnTo>
                  <a:pt x="1892" y="4294"/>
                </a:lnTo>
                <a:lnTo>
                  <a:pt x="1899" y="4296"/>
                </a:lnTo>
                <a:lnTo>
                  <a:pt x="1909" y="4294"/>
                </a:lnTo>
                <a:lnTo>
                  <a:pt x="1917" y="4290"/>
                </a:lnTo>
                <a:lnTo>
                  <a:pt x="1923" y="4283"/>
                </a:lnTo>
                <a:lnTo>
                  <a:pt x="1927" y="4275"/>
                </a:lnTo>
                <a:lnTo>
                  <a:pt x="1928" y="4266"/>
                </a:lnTo>
                <a:lnTo>
                  <a:pt x="1926" y="4260"/>
                </a:lnTo>
                <a:lnTo>
                  <a:pt x="1921" y="4255"/>
                </a:lnTo>
                <a:lnTo>
                  <a:pt x="1914" y="4254"/>
                </a:lnTo>
                <a:lnTo>
                  <a:pt x="1905" y="4255"/>
                </a:lnTo>
                <a:lnTo>
                  <a:pt x="1896" y="4260"/>
                </a:lnTo>
                <a:lnTo>
                  <a:pt x="1890" y="4266"/>
                </a:lnTo>
                <a:lnTo>
                  <a:pt x="1886" y="4275"/>
                </a:lnTo>
                <a:close/>
                <a:moveTo>
                  <a:pt x="1838" y="4423"/>
                </a:moveTo>
                <a:lnTo>
                  <a:pt x="1837" y="4431"/>
                </a:lnTo>
                <a:lnTo>
                  <a:pt x="1840" y="4437"/>
                </a:lnTo>
                <a:lnTo>
                  <a:pt x="1845" y="4441"/>
                </a:lnTo>
                <a:lnTo>
                  <a:pt x="1852" y="4443"/>
                </a:lnTo>
                <a:lnTo>
                  <a:pt x="1862" y="4441"/>
                </a:lnTo>
                <a:lnTo>
                  <a:pt x="1869" y="4437"/>
                </a:lnTo>
                <a:lnTo>
                  <a:pt x="1876" y="4431"/>
                </a:lnTo>
                <a:lnTo>
                  <a:pt x="1880" y="4423"/>
                </a:lnTo>
                <a:lnTo>
                  <a:pt x="1881" y="4415"/>
                </a:lnTo>
                <a:lnTo>
                  <a:pt x="1879" y="4407"/>
                </a:lnTo>
                <a:lnTo>
                  <a:pt x="1874" y="4403"/>
                </a:lnTo>
                <a:lnTo>
                  <a:pt x="1866" y="4401"/>
                </a:lnTo>
                <a:lnTo>
                  <a:pt x="1858" y="4403"/>
                </a:lnTo>
                <a:lnTo>
                  <a:pt x="1849" y="4407"/>
                </a:lnTo>
                <a:lnTo>
                  <a:pt x="1842" y="4415"/>
                </a:lnTo>
                <a:lnTo>
                  <a:pt x="1838" y="4423"/>
                </a:lnTo>
                <a:close/>
                <a:moveTo>
                  <a:pt x="1791" y="4570"/>
                </a:moveTo>
                <a:lnTo>
                  <a:pt x="1790" y="4578"/>
                </a:lnTo>
                <a:lnTo>
                  <a:pt x="1792" y="4584"/>
                </a:lnTo>
                <a:lnTo>
                  <a:pt x="1797" y="4589"/>
                </a:lnTo>
                <a:lnTo>
                  <a:pt x="1805" y="4590"/>
                </a:lnTo>
                <a:lnTo>
                  <a:pt x="1814" y="4589"/>
                </a:lnTo>
                <a:lnTo>
                  <a:pt x="1822" y="4584"/>
                </a:lnTo>
                <a:lnTo>
                  <a:pt x="1829" y="4578"/>
                </a:lnTo>
                <a:lnTo>
                  <a:pt x="1833" y="4570"/>
                </a:lnTo>
                <a:lnTo>
                  <a:pt x="1834" y="4562"/>
                </a:lnTo>
                <a:lnTo>
                  <a:pt x="1831" y="4556"/>
                </a:lnTo>
                <a:lnTo>
                  <a:pt x="1826" y="4550"/>
                </a:lnTo>
                <a:lnTo>
                  <a:pt x="1819" y="4549"/>
                </a:lnTo>
                <a:lnTo>
                  <a:pt x="1810" y="4550"/>
                </a:lnTo>
                <a:lnTo>
                  <a:pt x="1802" y="4556"/>
                </a:lnTo>
                <a:lnTo>
                  <a:pt x="1795" y="4562"/>
                </a:lnTo>
                <a:lnTo>
                  <a:pt x="1791" y="4570"/>
                </a:lnTo>
                <a:close/>
                <a:moveTo>
                  <a:pt x="1744" y="4717"/>
                </a:moveTo>
                <a:lnTo>
                  <a:pt x="1743" y="4725"/>
                </a:lnTo>
                <a:lnTo>
                  <a:pt x="1745" y="4732"/>
                </a:lnTo>
                <a:lnTo>
                  <a:pt x="1750" y="4736"/>
                </a:lnTo>
                <a:lnTo>
                  <a:pt x="1757" y="4738"/>
                </a:lnTo>
                <a:lnTo>
                  <a:pt x="1767" y="4736"/>
                </a:lnTo>
                <a:lnTo>
                  <a:pt x="1775" y="4732"/>
                </a:lnTo>
                <a:lnTo>
                  <a:pt x="1781" y="4725"/>
                </a:lnTo>
                <a:lnTo>
                  <a:pt x="1785" y="4717"/>
                </a:lnTo>
                <a:lnTo>
                  <a:pt x="1786" y="4709"/>
                </a:lnTo>
                <a:lnTo>
                  <a:pt x="1784" y="4703"/>
                </a:lnTo>
                <a:lnTo>
                  <a:pt x="1779" y="4699"/>
                </a:lnTo>
                <a:lnTo>
                  <a:pt x="1772" y="4697"/>
                </a:lnTo>
                <a:lnTo>
                  <a:pt x="1763" y="4699"/>
                </a:lnTo>
                <a:lnTo>
                  <a:pt x="1754" y="4703"/>
                </a:lnTo>
                <a:lnTo>
                  <a:pt x="1748" y="4709"/>
                </a:lnTo>
                <a:lnTo>
                  <a:pt x="1744" y="4717"/>
                </a:lnTo>
                <a:close/>
                <a:moveTo>
                  <a:pt x="1696" y="4865"/>
                </a:moveTo>
                <a:lnTo>
                  <a:pt x="1695" y="4873"/>
                </a:lnTo>
                <a:lnTo>
                  <a:pt x="1697" y="4879"/>
                </a:lnTo>
                <a:lnTo>
                  <a:pt x="1703" y="4885"/>
                </a:lnTo>
                <a:lnTo>
                  <a:pt x="1710" y="4886"/>
                </a:lnTo>
                <a:lnTo>
                  <a:pt x="1719" y="4885"/>
                </a:lnTo>
                <a:lnTo>
                  <a:pt x="1727" y="4879"/>
                </a:lnTo>
                <a:lnTo>
                  <a:pt x="1734" y="4873"/>
                </a:lnTo>
                <a:lnTo>
                  <a:pt x="1738" y="4865"/>
                </a:lnTo>
                <a:lnTo>
                  <a:pt x="1739" y="4857"/>
                </a:lnTo>
                <a:lnTo>
                  <a:pt x="1737" y="4850"/>
                </a:lnTo>
                <a:lnTo>
                  <a:pt x="1732" y="4846"/>
                </a:lnTo>
                <a:lnTo>
                  <a:pt x="1724" y="4844"/>
                </a:lnTo>
                <a:lnTo>
                  <a:pt x="1716" y="4846"/>
                </a:lnTo>
                <a:lnTo>
                  <a:pt x="1707" y="4850"/>
                </a:lnTo>
                <a:lnTo>
                  <a:pt x="1700" y="4857"/>
                </a:lnTo>
                <a:lnTo>
                  <a:pt x="1696" y="4865"/>
                </a:lnTo>
                <a:close/>
                <a:moveTo>
                  <a:pt x="1649" y="5012"/>
                </a:moveTo>
                <a:lnTo>
                  <a:pt x="1648" y="5020"/>
                </a:lnTo>
                <a:lnTo>
                  <a:pt x="1650" y="5028"/>
                </a:lnTo>
                <a:lnTo>
                  <a:pt x="1655" y="5032"/>
                </a:lnTo>
                <a:lnTo>
                  <a:pt x="1663" y="5034"/>
                </a:lnTo>
                <a:lnTo>
                  <a:pt x="1672" y="5032"/>
                </a:lnTo>
                <a:lnTo>
                  <a:pt x="1680" y="5028"/>
                </a:lnTo>
                <a:lnTo>
                  <a:pt x="1686" y="5020"/>
                </a:lnTo>
                <a:lnTo>
                  <a:pt x="1691" y="5012"/>
                </a:lnTo>
                <a:lnTo>
                  <a:pt x="1692" y="5004"/>
                </a:lnTo>
                <a:lnTo>
                  <a:pt x="1689" y="4998"/>
                </a:lnTo>
                <a:lnTo>
                  <a:pt x="1684" y="4993"/>
                </a:lnTo>
                <a:lnTo>
                  <a:pt x="1677" y="4992"/>
                </a:lnTo>
                <a:lnTo>
                  <a:pt x="1668" y="4993"/>
                </a:lnTo>
                <a:lnTo>
                  <a:pt x="1659" y="4998"/>
                </a:lnTo>
                <a:lnTo>
                  <a:pt x="1653" y="5004"/>
                </a:lnTo>
                <a:lnTo>
                  <a:pt x="1649" y="5012"/>
                </a:lnTo>
                <a:close/>
                <a:moveTo>
                  <a:pt x="1601" y="5159"/>
                </a:moveTo>
                <a:lnTo>
                  <a:pt x="1600" y="5168"/>
                </a:lnTo>
                <a:lnTo>
                  <a:pt x="1603" y="5175"/>
                </a:lnTo>
                <a:lnTo>
                  <a:pt x="1608" y="5179"/>
                </a:lnTo>
                <a:lnTo>
                  <a:pt x="1615" y="5181"/>
                </a:lnTo>
                <a:lnTo>
                  <a:pt x="1625" y="5179"/>
                </a:lnTo>
                <a:lnTo>
                  <a:pt x="1633" y="5175"/>
                </a:lnTo>
                <a:lnTo>
                  <a:pt x="1639" y="5168"/>
                </a:lnTo>
                <a:lnTo>
                  <a:pt x="1643" y="5159"/>
                </a:lnTo>
                <a:lnTo>
                  <a:pt x="1644" y="5152"/>
                </a:lnTo>
                <a:lnTo>
                  <a:pt x="1642" y="5145"/>
                </a:lnTo>
                <a:lnTo>
                  <a:pt x="1637" y="5141"/>
                </a:lnTo>
                <a:lnTo>
                  <a:pt x="1629" y="5139"/>
                </a:lnTo>
                <a:lnTo>
                  <a:pt x="1621" y="5141"/>
                </a:lnTo>
                <a:lnTo>
                  <a:pt x="1612" y="5145"/>
                </a:lnTo>
                <a:lnTo>
                  <a:pt x="1606" y="5152"/>
                </a:lnTo>
                <a:lnTo>
                  <a:pt x="1601" y="5159"/>
                </a:lnTo>
                <a:close/>
                <a:moveTo>
                  <a:pt x="1554" y="5308"/>
                </a:moveTo>
                <a:lnTo>
                  <a:pt x="1554" y="5316"/>
                </a:lnTo>
                <a:lnTo>
                  <a:pt x="1556" y="5322"/>
                </a:lnTo>
                <a:lnTo>
                  <a:pt x="1561" y="5326"/>
                </a:lnTo>
                <a:lnTo>
                  <a:pt x="1568" y="5328"/>
                </a:lnTo>
                <a:lnTo>
                  <a:pt x="1577" y="5326"/>
                </a:lnTo>
                <a:lnTo>
                  <a:pt x="1585" y="5322"/>
                </a:lnTo>
                <a:lnTo>
                  <a:pt x="1591" y="5316"/>
                </a:lnTo>
                <a:lnTo>
                  <a:pt x="1595" y="5308"/>
                </a:lnTo>
                <a:lnTo>
                  <a:pt x="1596" y="5299"/>
                </a:lnTo>
                <a:lnTo>
                  <a:pt x="1594" y="5293"/>
                </a:lnTo>
                <a:lnTo>
                  <a:pt x="1589" y="5288"/>
                </a:lnTo>
                <a:lnTo>
                  <a:pt x="1582" y="5287"/>
                </a:lnTo>
                <a:lnTo>
                  <a:pt x="1574" y="5288"/>
                </a:lnTo>
                <a:lnTo>
                  <a:pt x="1565" y="5293"/>
                </a:lnTo>
                <a:lnTo>
                  <a:pt x="1559" y="5299"/>
                </a:lnTo>
                <a:lnTo>
                  <a:pt x="1554" y="5308"/>
                </a:lnTo>
                <a:close/>
                <a:moveTo>
                  <a:pt x="1507" y="5455"/>
                </a:moveTo>
                <a:lnTo>
                  <a:pt x="1506" y="5463"/>
                </a:lnTo>
                <a:lnTo>
                  <a:pt x="1508" y="5469"/>
                </a:lnTo>
                <a:lnTo>
                  <a:pt x="1513" y="5474"/>
                </a:lnTo>
                <a:lnTo>
                  <a:pt x="1521" y="5475"/>
                </a:lnTo>
                <a:lnTo>
                  <a:pt x="1530" y="5474"/>
                </a:lnTo>
                <a:lnTo>
                  <a:pt x="1538" y="5469"/>
                </a:lnTo>
                <a:lnTo>
                  <a:pt x="1544" y="5463"/>
                </a:lnTo>
                <a:lnTo>
                  <a:pt x="1548" y="5455"/>
                </a:lnTo>
                <a:lnTo>
                  <a:pt x="1549" y="5447"/>
                </a:lnTo>
                <a:lnTo>
                  <a:pt x="1547" y="5440"/>
                </a:lnTo>
                <a:lnTo>
                  <a:pt x="1542" y="5436"/>
                </a:lnTo>
                <a:lnTo>
                  <a:pt x="1535" y="5434"/>
                </a:lnTo>
                <a:lnTo>
                  <a:pt x="1526" y="5436"/>
                </a:lnTo>
                <a:lnTo>
                  <a:pt x="1517" y="5440"/>
                </a:lnTo>
                <a:lnTo>
                  <a:pt x="1511" y="5447"/>
                </a:lnTo>
                <a:lnTo>
                  <a:pt x="1507" y="5455"/>
                </a:lnTo>
                <a:close/>
                <a:moveTo>
                  <a:pt x="1460" y="5603"/>
                </a:moveTo>
                <a:lnTo>
                  <a:pt x="1459" y="5610"/>
                </a:lnTo>
                <a:lnTo>
                  <a:pt x="1461" y="5617"/>
                </a:lnTo>
                <a:lnTo>
                  <a:pt x="1466" y="5621"/>
                </a:lnTo>
                <a:lnTo>
                  <a:pt x="1473" y="5623"/>
                </a:lnTo>
                <a:lnTo>
                  <a:pt x="1483" y="5621"/>
                </a:lnTo>
                <a:lnTo>
                  <a:pt x="1490" y="5617"/>
                </a:lnTo>
                <a:lnTo>
                  <a:pt x="1497" y="5610"/>
                </a:lnTo>
                <a:lnTo>
                  <a:pt x="1501" y="5603"/>
                </a:lnTo>
                <a:lnTo>
                  <a:pt x="1502" y="5595"/>
                </a:lnTo>
                <a:lnTo>
                  <a:pt x="1499" y="5588"/>
                </a:lnTo>
                <a:lnTo>
                  <a:pt x="1494" y="5584"/>
                </a:lnTo>
                <a:lnTo>
                  <a:pt x="1487" y="5583"/>
                </a:lnTo>
                <a:lnTo>
                  <a:pt x="1479" y="5584"/>
                </a:lnTo>
                <a:lnTo>
                  <a:pt x="1470" y="5588"/>
                </a:lnTo>
                <a:lnTo>
                  <a:pt x="1464" y="5595"/>
                </a:lnTo>
                <a:lnTo>
                  <a:pt x="1460" y="5603"/>
                </a:lnTo>
                <a:close/>
                <a:moveTo>
                  <a:pt x="1413" y="5750"/>
                </a:moveTo>
                <a:lnTo>
                  <a:pt x="1412" y="5758"/>
                </a:lnTo>
                <a:lnTo>
                  <a:pt x="1414" y="5764"/>
                </a:lnTo>
                <a:lnTo>
                  <a:pt x="1419" y="5768"/>
                </a:lnTo>
                <a:lnTo>
                  <a:pt x="1426" y="5771"/>
                </a:lnTo>
                <a:lnTo>
                  <a:pt x="1435" y="5768"/>
                </a:lnTo>
                <a:lnTo>
                  <a:pt x="1443" y="5764"/>
                </a:lnTo>
                <a:lnTo>
                  <a:pt x="1449" y="5758"/>
                </a:lnTo>
                <a:lnTo>
                  <a:pt x="1453" y="5750"/>
                </a:lnTo>
                <a:lnTo>
                  <a:pt x="1454" y="5742"/>
                </a:lnTo>
                <a:lnTo>
                  <a:pt x="1452" y="5736"/>
                </a:lnTo>
                <a:lnTo>
                  <a:pt x="1447" y="5732"/>
                </a:lnTo>
                <a:lnTo>
                  <a:pt x="1440" y="5730"/>
                </a:lnTo>
                <a:lnTo>
                  <a:pt x="1432" y="5732"/>
                </a:lnTo>
                <a:lnTo>
                  <a:pt x="1423" y="5736"/>
                </a:lnTo>
                <a:lnTo>
                  <a:pt x="1417" y="5742"/>
                </a:lnTo>
                <a:lnTo>
                  <a:pt x="1413" y="5750"/>
                </a:lnTo>
                <a:close/>
                <a:moveTo>
                  <a:pt x="1365" y="5897"/>
                </a:moveTo>
                <a:lnTo>
                  <a:pt x="1364" y="5905"/>
                </a:lnTo>
                <a:lnTo>
                  <a:pt x="1367" y="5912"/>
                </a:lnTo>
                <a:lnTo>
                  <a:pt x="1372" y="5916"/>
                </a:lnTo>
                <a:lnTo>
                  <a:pt x="1379" y="5918"/>
                </a:lnTo>
                <a:lnTo>
                  <a:pt x="1388" y="5916"/>
                </a:lnTo>
                <a:lnTo>
                  <a:pt x="1395" y="5912"/>
                </a:lnTo>
                <a:lnTo>
                  <a:pt x="1402" y="5905"/>
                </a:lnTo>
                <a:lnTo>
                  <a:pt x="1406" y="5897"/>
                </a:lnTo>
                <a:lnTo>
                  <a:pt x="1406" y="5890"/>
                </a:lnTo>
                <a:lnTo>
                  <a:pt x="1404" y="5883"/>
                </a:lnTo>
                <a:lnTo>
                  <a:pt x="1399" y="5879"/>
                </a:lnTo>
                <a:lnTo>
                  <a:pt x="1392" y="5878"/>
                </a:lnTo>
                <a:lnTo>
                  <a:pt x="1384" y="5879"/>
                </a:lnTo>
                <a:lnTo>
                  <a:pt x="1376" y="5883"/>
                </a:lnTo>
                <a:lnTo>
                  <a:pt x="1369" y="5890"/>
                </a:lnTo>
                <a:lnTo>
                  <a:pt x="1365" y="5897"/>
                </a:lnTo>
                <a:close/>
                <a:moveTo>
                  <a:pt x="1318" y="6045"/>
                </a:moveTo>
                <a:lnTo>
                  <a:pt x="1317" y="6053"/>
                </a:lnTo>
                <a:lnTo>
                  <a:pt x="1320" y="6059"/>
                </a:lnTo>
                <a:lnTo>
                  <a:pt x="1324" y="6063"/>
                </a:lnTo>
                <a:lnTo>
                  <a:pt x="1331" y="6065"/>
                </a:lnTo>
                <a:lnTo>
                  <a:pt x="1340" y="6063"/>
                </a:lnTo>
                <a:lnTo>
                  <a:pt x="1348" y="6059"/>
                </a:lnTo>
                <a:lnTo>
                  <a:pt x="1354" y="6053"/>
                </a:lnTo>
                <a:lnTo>
                  <a:pt x="1358" y="6045"/>
                </a:lnTo>
                <a:lnTo>
                  <a:pt x="1359" y="6037"/>
                </a:lnTo>
                <a:lnTo>
                  <a:pt x="1357" y="6031"/>
                </a:lnTo>
                <a:lnTo>
                  <a:pt x="1352" y="6027"/>
                </a:lnTo>
                <a:lnTo>
                  <a:pt x="1345" y="6025"/>
                </a:lnTo>
                <a:lnTo>
                  <a:pt x="1337" y="6027"/>
                </a:lnTo>
                <a:lnTo>
                  <a:pt x="1328" y="6031"/>
                </a:lnTo>
                <a:lnTo>
                  <a:pt x="1322" y="6037"/>
                </a:lnTo>
                <a:lnTo>
                  <a:pt x="1318" y="6045"/>
                </a:lnTo>
                <a:close/>
                <a:moveTo>
                  <a:pt x="1271" y="6193"/>
                </a:moveTo>
                <a:lnTo>
                  <a:pt x="1271" y="6200"/>
                </a:lnTo>
                <a:lnTo>
                  <a:pt x="1273" y="6206"/>
                </a:lnTo>
                <a:lnTo>
                  <a:pt x="1277" y="6210"/>
                </a:lnTo>
                <a:lnTo>
                  <a:pt x="1284" y="6212"/>
                </a:lnTo>
                <a:lnTo>
                  <a:pt x="1293" y="6210"/>
                </a:lnTo>
                <a:lnTo>
                  <a:pt x="1300" y="6206"/>
                </a:lnTo>
                <a:lnTo>
                  <a:pt x="1306" y="6200"/>
                </a:lnTo>
                <a:lnTo>
                  <a:pt x="1310" y="6193"/>
                </a:lnTo>
                <a:lnTo>
                  <a:pt x="1311" y="6185"/>
                </a:lnTo>
                <a:lnTo>
                  <a:pt x="1309" y="6179"/>
                </a:lnTo>
                <a:lnTo>
                  <a:pt x="1304" y="6175"/>
                </a:lnTo>
                <a:lnTo>
                  <a:pt x="1297" y="6173"/>
                </a:lnTo>
                <a:lnTo>
                  <a:pt x="1289" y="6175"/>
                </a:lnTo>
                <a:lnTo>
                  <a:pt x="1281" y="6179"/>
                </a:lnTo>
                <a:lnTo>
                  <a:pt x="1275" y="6185"/>
                </a:lnTo>
                <a:lnTo>
                  <a:pt x="1271" y="6193"/>
                </a:lnTo>
                <a:close/>
                <a:moveTo>
                  <a:pt x="1224" y="6340"/>
                </a:moveTo>
                <a:lnTo>
                  <a:pt x="1224" y="6348"/>
                </a:lnTo>
                <a:lnTo>
                  <a:pt x="1226" y="6353"/>
                </a:lnTo>
                <a:lnTo>
                  <a:pt x="1230" y="6357"/>
                </a:lnTo>
                <a:lnTo>
                  <a:pt x="1237" y="6359"/>
                </a:lnTo>
                <a:lnTo>
                  <a:pt x="1246" y="6357"/>
                </a:lnTo>
                <a:lnTo>
                  <a:pt x="1253" y="6353"/>
                </a:lnTo>
                <a:lnTo>
                  <a:pt x="1259" y="6348"/>
                </a:lnTo>
                <a:lnTo>
                  <a:pt x="1262" y="6340"/>
                </a:lnTo>
                <a:lnTo>
                  <a:pt x="1263" y="6333"/>
                </a:lnTo>
                <a:lnTo>
                  <a:pt x="1261" y="6326"/>
                </a:lnTo>
                <a:lnTo>
                  <a:pt x="1256" y="6322"/>
                </a:lnTo>
                <a:lnTo>
                  <a:pt x="1250" y="6321"/>
                </a:lnTo>
                <a:lnTo>
                  <a:pt x="1242" y="6322"/>
                </a:lnTo>
                <a:lnTo>
                  <a:pt x="1234" y="6326"/>
                </a:lnTo>
                <a:lnTo>
                  <a:pt x="1228" y="6333"/>
                </a:lnTo>
                <a:lnTo>
                  <a:pt x="1224" y="6340"/>
                </a:lnTo>
                <a:close/>
                <a:moveTo>
                  <a:pt x="1177" y="6488"/>
                </a:moveTo>
                <a:lnTo>
                  <a:pt x="1177" y="6495"/>
                </a:lnTo>
                <a:lnTo>
                  <a:pt x="1179" y="6500"/>
                </a:lnTo>
                <a:lnTo>
                  <a:pt x="1183" y="6504"/>
                </a:lnTo>
                <a:lnTo>
                  <a:pt x="1190" y="6506"/>
                </a:lnTo>
                <a:lnTo>
                  <a:pt x="1198" y="6504"/>
                </a:lnTo>
                <a:lnTo>
                  <a:pt x="1205" y="6500"/>
                </a:lnTo>
                <a:lnTo>
                  <a:pt x="1211" y="6495"/>
                </a:lnTo>
                <a:lnTo>
                  <a:pt x="1215" y="6488"/>
                </a:lnTo>
                <a:lnTo>
                  <a:pt x="1215" y="6481"/>
                </a:lnTo>
                <a:lnTo>
                  <a:pt x="1213" y="6475"/>
                </a:lnTo>
                <a:lnTo>
                  <a:pt x="1209" y="6471"/>
                </a:lnTo>
                <a:lnTo>
                  <a:pt x="1202" y="6470"/>
                </a:lnTo>
                <a:lnTo>
                  <a:pt x="1195" y="6471"/>
                </a:lnTo>
                <a:lnTo>
                  <a:pt x="1187" y="6475"/>
                </a:lnTo>
                <a:lnTo>
                  <a:pt x="1181" y="6481"/>
                </a:lnTo>
                <a:lnTo>
                  <a:pt x="1177" y="6488"/>
                </a:lnTo>
                <a:close/>
                <a:moveTo>
                  <a:pt x="1131" y="6635"/>
                </a:moveTo>
                <a:lnTo>
                  <a:pt x="1130" y="6642"/>
                </a:lnTo>
                <a:lnTo>
                  <a:pt x="1132" y="6648"/>
                </a:lnTo>
                <a:lnTo>
                  <a:pt x="1136" y="6651"/>
                </a:lnTo>
                <a:lnTo>
                  <a:pt x="1142" y="6653"/>
                </a:lnTo>
                <a:lnTo>
                  <a:pt x="1151" y="6651"/>
                </a:lnTo>
                <a:lnTo>
                  <a:pt x="1158" y="6648"/>
                </a:lnTo>
                <a:lnTo>
                  <a:pt x="1163" y="6642"/>
                </a:lnTo>
                <a:lnTo>
                  <a:pt x="1167" y="6635"/>
                </a:lnTo>
                <a:lnTo>
                  <a:pt x="1168" y="6628"/>
                </a:lnTo>
                <a:lnTo>
                  <a:pt x="1166" y="6623"/>
                </a:lnTo>
                <a:lnTo>
                  <a:pt x="1161" y="6619"/>
                </a:lnTo>
                <a:lnTo>
                  <a:pt x="1155" y="6618"/>
                </a:lnTo>
                <a:lnTo>
                  <a:pt x="1147" y="6619"/>
                </a:lnTo>
                <a:lnTo>
                  <a:pt x="1140" y="6623"/>
                </a:lnTo>
                <a:lnTo>
                  <a:pt x="1134" y="6628"/>
                </a:lnTo>
                <a:lnTo>
                  <a:pt x="1131" y="6635"/>
                </a:lnTo>
                <a:close/>
                <a:moveTo>
                  <a:pt x="1084" y="6782"/>
                </a:moveTo>
                <a:lnTo>
                  <a:pt x="1083" y="6789"/>
                </a:lnTo>
                <a:lnTo>
                  <a:pt x="1085" y="6795"/>
                </a:lnTo>
                <a:lnTo>
                  <a:pt x="1089" y="6799"/>
                </a:lnTo>
                <a:lnTo>
                  <a:pt x="1095" y="6801"/>
                </a:lnTo>
                <a:lnTo>
                  <a:pt x="1103" y="6799"/>
                </a:lnTo>
                <a:lnTo>
                  <a:pt x="1110" y="6795"/>
                </a:lnTo>
                <a:lnTo>
                  <a:pt x="1115" y="6789"/>
                </a:lnTo>
                <a:lnTo>
                  <a:pt x="1119" y="6782"/>
                </a:lnTo>
                <a:lnTo>
                  <a:pt x="1120" y="6776"/>
                </a:lnTo>
                <a:lnTo>
                  <a:pt x="1118" y="6770"/>
                </a:lnTo>
                <a:lnTo>
                  <a:pt x="1114" y="6767"/>
                </a:lnTo>
                <a:lnTo>
                  <a:pt x="1107" y="6765"/>
                </a:lnTo>
                <a:lnTo>
                  <a:pt x="1100" y="6767"/>
                </a:lnTo>
                <a:lnTo>
                  <a:pt x="1092" y="6770"/>
                </a:lnTo>
                <a:lnTo>
                  <a:pt x="1087" y="6776"/>
                </a:lnTo>
                <a:lnTo>
                  <a:pt x="1084" y="6782"/>
                </a:lnTo>
                <a:close/>
                <a:moveTo>
                  <a:pt x="1037" y="6930"/>
                </a:moveTo>
                <a:lnTo>
                  <a:pt x="1036" y="6936"/>
                </a:lnTo>
                <a:lnTo>
                  <a:pt x="1038" y="6943"/>
                </a:lnTo>
                <a:lnTo>
                  <a:pt x="1042" y="6946"/>
                </a:lnTo>
                <a:lnTo>
                  <a:pt x="1049" y="6948"/>
                </a:lnTo>
                <a:lnTo>
                  <a:pt x="1056" y="6946"/>
                </a:lnTo>
                <a:lnTo>
                  <a:pt x="1062" y="6943"/>
                </a:lnTo>
                <a:lnTo>
                  <a:pt x="1068" y="6936"/>
                </a:lnTo>
                <a:lnTo>
                  <a:pt x="1071" y="6930"/>
                </a:lnTo>
                <a:lnTo>
                  <a:pt x="1072" y="6923"/>
                </a:lnTo>
                <a:lnTo>
                  <a:pt x="1070" y="6918"/>
                </a:lnTo>
                <a:lnTo>
                  <a:pt x="1066" y="6914"/>
                </a:lnTo>
                <a:lnTo>
                  <a:pt x="1060" y="6913"/>
                </a:lnTo>
                <a:lnTo>
                  <a:pt x="1053" y="6914"/>
                </a:lnTo>
                <a:lnTo>
                  <a:pt x="1045" y="6918"/>
                </a:lnTo>
                <a:lnTo>
                  <a:pt x="1040" y="6923"/>
                </a:lnTo>
                <a:lnTo>
                  <a:pt x="1037" y="6930"/>
                </a:lnTo>
                <a:close/>
                <a:moveTo>
                  <a:pt x="990" y="7078"/>
                </a:moveTo>
                <a:lnTo>
                  <a:pt x="989" y="7085"/>
                </a:lnTo>
                <a:lnTo>
                  <a:pt x="991" y="7090"/>
                </a:lnTo>
                <a:lnTo>
                  <a:pt x="995" y="7093"/>
                </a:lnTo>
                <a:lnTo>
                  <a:pt x="1002" y="7095"/>
                </a:lnTo>
                <a:lnTo>
                  <a:pt x="1009" y="7093"/>
                </a:lnTo>
                <a:lnTo>
                  <a:pt x="1015" y="7090"/>
                </a:lnTo>
                <a:lnTo>
                  <a:pt x="1020" y="7085"/>
                </a:lnTo>
                <a:lnTo>
                  <a:pt x="1023" y="7078"/>
                </a:lnTo>
                <a:lnTo>
                  <a:pt x="1024" y="7071"/>
                </a:lnTo>
                <a:lnTo>
                  <a:pt x="1022" y="7066"/>
                </a:lnTo>
                <a:lnTo>
                  <a:pt x="1018" y="7062"/>
                </a:lnTo>
                <a:lnTo>
                  <a:pt x="1012" y="7061"/>
                </a:lnTo>
                <a:lnTo>
                  <a:pt x="1005" y="7062"/>
                </a:lnTo>
                <a:lnTo>
                  <a:pt x="998" y="7066"/>
                </a:lnTo>
                <a:lnTo>
                  <a:pt x="993" y="7071"/>
                </a:lnTo>
                <a:lnTo>
                  <a:pt x="990" y="7078"/>
                </a:lnTo>
                <a:close/>
                <a:moveTo>
                  <a:pt x="943" y="7226"/>
                </a:moveTo>
                <a:lnTo>
                  <a:pt x="942" y="7232"/>
                </a:lnTo>
                <a:lnTo>
                  <a:pt x="944" y="7237"/>
                </a:lnTo>
                <a:lnTo>
                  <a:pt x="948" y="7240"/>
                </a:lnTo>
                <a:lnTo>
                  <a:pt x="954" y="7242"/>
                </a:lnTo>
                <a:lnTo>
                  <a:pt x="961" y="7240"/>
                </a:lnTo>
                <a:lnTo>
                  <a:pt x="967" y="7237"/>
                </a:lnTo>
                <a:lnTo>
                  <a:pt x="972" y="7232"/>
                </a:lnTo>
                <a:lnTo>
                  <a:pt x="976" y="7226"/>
                </a:lnTo>
                <a:lnTo>
                  <a:pt x="976" y="7219"/>
                </a:lnTo>
                <a:lnTo>
                  <a:pt x="975" y="7213"/>
                </a:lnTo>
                <a:lnTo>
                  <a:pt x="971" y="7210"/>
                </a:lnTo>
                <a:lnTo>
                  <a:pt x="965" y="7209"/>
                </a:lnTo>
                <a:lnTo>
                  <a:pt x="958" y="7210"/>
                </a:lnTo>
                <a:lnTo>
                  <a:pt x="951" y="7213"/>
                </a:lnTo>
                <a:lnTo>
                  <a:pt x="946" y="7219"/>
                </a:lnTo>
                <a:lnTo>
                  <a:pt x="943" y="7226"/>
                </a:lnTo>
                <a:close/>
                <a:moveTo>
                  <a:pt x="896" y="7373"/>
                </a:moveTo>
                <a:lnTo>
                  <a:pt x="895" y="7379"/>
                </a:lnTo>
                <a:lnTo>
                  <a:pt x="897" y="7384"/>
                </a:lnTo>
                <a:lnTo>
                  <a:pt x="901" y="7387"/>
                </a:lnTo>
                <a:lnTo>
                  <a:pt x="907" y="7389"/>
                </a:lnTo>
                <a:lnTo>
                  <a:pt x="914" y="7387"/>
                </a:lnTo>
                <a:lnTo>
                  <a:pt x="920" y="7384"/>
                </a:lnTo>
                <a:lnTo>
                  <a:pt x="925" y="7379"/>
                </a:lnTo>
                <a:lnTo>
                  <a:pt x="928" y="7373"/>
                </a:lnTo>
                <a:lnTo>
                  <a:pt x="929" y="7367"/>
                </a:lnTo>
                <a:lnTo>
                  <a:pt x="927" y="7362"/>
                </a:lnTo>
                <a:lnTo>
                  <a:pt x="923" y="7359"/>
                </a:lnTo>
                <a:lnTo>
                  <a:pt x="917" y="7356"/>
                </a:lnTo>
                <a:lnTo>
                  <a:pt x="911" y="7359"/>
                </a:lnTo>
                <a:lnTo>
                  <a:pt x="904" y="7362"/>
                </a:lnTo>
                <a:lnTo>
                  <a:pt x="899" y="7367"/>
                </a:lnTo>
                <a:lnTo>
                  <a:pt x="896" y="7373"/>
                </a:lnTo>
                <a:close/>
                <a:moveTo>
                  <a:pt x="849" y="7520"/>
                </a:moveTo>
                <a:lnTo>
                  <a:pt x="848" y="7526"/>
                </a:lnTo>
                <a:lnTo>
                  <a:pt x="850" y="7531"/>
                </a:lnTo>
                <a:lnTo>
                  <a:pt x="854" y="7534"/>
                </a:lnTo>
                <a:lnTo>
                  <a:pt x="860" y="7535"/>
                </a:lnTo>
                <a:lnTo>
                  <a:pt x="866" y="7534"/>
                </a:lnTo>
                <a:lnTo>
                  <a:pt x="872" y="7531"/>
                </a:lnTo>
                <a:lnTo>
                  <a:pt x="877" y="7526"/>
                </a:lnTo>
                <a:lnTo>
                  <a:pt x="880" y="7520"/>
                </a:lnTo>
                <a:lnTo>
                  <a:pt x="880" y="7515"/>
                </a:lnTo>
                <a:lnTo>
                  <a:pt x="879" y="7510"/>
                </a:lnTo>
                <a:lnTo>
                  <a:pt x="875" y="7507"/>
                </a:lnTo>
                <a:lnTo>
                  <a:pt x="870" y="7506"/>
                </a:lnTo>
                <a:lnTo>
                  <a:pt x="863" y="7507"/>
                </a:lnTo>
                <a:lnTo>
                  <a:pt x="857" y="7510"/>
                </a:lnTo>
                <a:lnTo>
                  <a:pt x="852" y="7515"/>
                </a:lnTo>
                <a:lnTo>
                  <a:pt x="849" y="7520"/>
                </a:lnTo>
                <a:close/>
                <a:moveTo>
                  <a:pt x="802" y="7668"/>
                </a:moveTo>
                <a:lnTo>
                  <a:pt x="801" y="7673"/>
                </a:lnTo>
                <a:lnTo>
                  <a:pt x="803" y="7678"/>
                </a:lnTo>
                <a:lnTo>
                  <a:pt x="807" y="7681"/>
                </a:lnTo>
                <a:lnTo>
                  <a:pt x="813" y="7682"/>
                </a:lnTo>
                <a:lnTo>
                  <a:pt x="819" y="7681"/>
                </a:lnTo>
                <a:lnTo>
                  <a:pt x="824" y="7678"/>
                </a:lnTo>
                <a:lnTo>
                  <a:pt x="829" y="7673"/>
                </a:lnTo>
                <a:lnTo>
                  <a:pt x="832" y="7668"/>
                </a:lnTo>
                <a:lnTo>
                  <a:pt x="833" y="7662"/>
                </a:lnTo>
                <a:lnTo>
                  <a:pt x="831" y="7657"/>
                </a:lnTo>
                <a:lnTo>
                  <a:pt x="827" y="7654"/>
                </a:lnTo>
                <a:lnTo>
                  <a:pt x="822" y="7653"/>
                </a:lnTo>
                <a:lnTo>
                  <a:pt x="816" y="7654"/>
                </a:lnTo>
                <a:lnTo>
                  <a:pt x="810" y="7657"/>
                </a:lnTo>
                <a:lnTo>
                  <a:pt x="805" y="7662"/>
                </a:lnTo>
                <a:lnTo>
                  <a:pt x="802" y="7668"/>
                </a:lnTo>
                <a:close/>
                <a:moveTo>
                  <a:pt x="756" y="7815"/>
                </a:moveTo>
                <a:lnTo>
                  <a:pt x="755" y="7820"/>
                </a:lnTo>
                <a:lnTo>
                  <a:pt x="756" y="7826"/>
                </a:lnTo>
                <a:lnTo>
                  <a:pt x="760" y="7829"/>
                </a:lnTo>
                <a:lnTo>
                  <a:pt x="766" y="7830"/>
                </a:lnTo>
                <a:lnTo>
                  <a:pt x="771" y="7829"/>
                </a:lnTo>
                <a:lnTo>
                  <a:pt x="777" y="7826"/>
                </a:lnTo>
                <a:lnTo>
                  <a:pt x="781" y="7820"/>
                </a:lnTo>
                <a:lnTo>
                  <a:pt x="784" y="7815"/>
                </a:lnTo>
                <a:lnTo>
                  <a:pt x="784" y="7810"/>
                </a:lnTo>
                <a:lnTo>
                  <a:pt x="783" y="7805"/>
                </a:lnTo>
                <a:lnTo>
                  <a:pt x="779" y="7802"/>
                </a:lnTo>
                <a:lnTo>
                  <a:pt x="775" y="7801"/>
                </a:lnTo>
                <a:lnTo>
                  <a:pt x="769" y="7802"/>
                </a:lnTo>
                <a:lnTo>
                  <a:pt x="764" y="7805"/>
                </a:lnTo>
                <a:lnTo>
                  <a:pt x="758" y="7810"/>
                </a:lnTo>
                <a:lnTo>
                  <a:pt x="756" y="7815"/>
                </a:lnTo>
                <a:close/>
                <a:moveTo>
                  <a:pt x="709" y="7962"/>
                </a:moveTo>
                <a:lnTo>
                  <a:pt x="708" y="7969"/>
                </a:lnTo>
                <a:lnTo>
                  <a:pt x="709" y="7973"/>
                </a:lnTo>
                <a:lnTo>
                  <a:pt x="713" y="7976"/>
                </a:lnTo>
                <a:lnTo>
                  <a:pt x="719" y="7977"/>
                </a:lnTo>
                <a:lnTo>
                  <a:pt x="724" y="7976"/>
                </a:lnTo>
                <a:lnTo>
                  <a:pt x="729" y="7973"/>
                </a:lnTo>
                <a:lnTo>
                  <a:pt x="733" y="7969"/>
                </a:lnTo>
                <a:lnTo>
                  <a:pt x="736" y="7962"/>
                </a:lnTo>
                <a:lnTo>
                  <a:pt x="737" y="7957"/>
                </a:lnTo>
                <a:lnTo>
                  <a:pt x="735" y="7953"/>
                </a:lnTo>
                <a:lnTo>
                  <a:pt x="732" y="7950"/>
                </a:lnTo>
                <a:lnTo>
                  <a:pt x="727" y="7949"/>
                </a:lnTo>
                <a:lnTo>
                  <a:pt x="722" y="7950"/>
                </a:lnTo>
                <a:lnTo>
                  <a:pt x="715" y="7953"/>
                </a:lnTo>
                <a:lnTo>
                  <a:pt x="711" y="7957"/>
                </a:lnTo>
                <a:lnTo>
                  <a:pt x="709" y="7962"/>
                </a:lnTo>
                <a:close/>
                <a:moveTo>
                  <a:pt x="662" y="8111"/>
                </a:moveTo>
                <a:lnTo>
                  <a:pt x="661" y="8116"/>
                </a:lnTo>
                <a:lnTo>
                  <a:pt x="663" y="8120"/>
                </a:lnTo>
                <a:lnTo>
                  <a:pt x="666" y="8122"/>
                </a:lnTo>
                <a:lnTo>
                  <a:pt x="671" y="8123"/>
                </a:lnTo>
                <a:lnTo>
                  <a:pt x="677" y="8122"/>
                </a:lnTo>
                <a:lnTo>
                  <a:pt x="681" y="8120"/>
                </a:lnTo>
                <a:lnTo>
                  <a:pt x="685" y="8116"/>
                </a:lnTo>
                <a:lnTo>
                  <a:pt x="688" y="8111"/>
                </a:lnTo>
                <a:lnTo>
                  <a:pt x="688" y="8106"/>
                </a:lnTo>
                <a:lnTo>
                  <a:pt x="687" y="8101"/>
                </a:lnTo>
                <a:lnTo>
                  <a:pt x="684" y="8098"/>
                </a:lnTo>
                <a:lnTo>
                  <a:pt x="679" y="8097"/>
                </a:lnTo>
                <a:lnTo>
                  <a:pt x="674" y="8098"/>
                </a:lnTo>
                <a:lnTo>
                  <a:pt x="669" y="8101"/>
                </a:lnTo>
                <a:lnTo>
                  <a:pt x="665" y="8106"/>
                </a:lnTo>
                <a:lnTo>
                  <a:pt x="662" y="8111"/>
                </a:lnTo>
                <a:close/>
                <a:moveTo>
                  <a:pt x="615" y="8258"/>
                </a:moveTo>
                <a:lnTo>
                  <a:pt x="614" y="8263"/>
                </a:lnTo>
                <a:lnTo>
                  <a:pt x="616" y="8267"/>
                </a:lnTo>
                <a:lnTo>
                  <a:pt x="619" y="8269"/>
                </a:lnTo>
                <a:lnTo>
                  <a:pt x="624" y="8270"/>
                </a:lnTo>
                <a:lnTo>
                  <a:pt x="629" y="8269"/>
                </a:lnTo>
                <a:lnTo>
                  <a:pt x="634" y="8267"/>
                </a:lnTo>
                <a:lnTo>
                  <a:pt x="638" y="8263"/>
                </a:lnTo>
                <a:lnTo>
                  <a:pt x="640" y="8258"/>
                </a:lnTo>
                <a:lnTo>
                  <a:pt x="641" y="8253"/>
                </a:lnTo>
                <a:lnTo>
                  <a:pt x="639" y="8250"/>
                </a:lnTo>
                <a:lnTo>
                  <a:pt x="636" y="8247"/>
                </a:lnTo>
                <a:lnTo>
                  <a:pt x="632" y="8246"/>
                </a:lnTo>
                <a:lnTo>
                  <a:pt x="627" y="8247"/>
                </a:lnTo>
                <a:lnTo>
                  <a:pt x="622" y="8250"/>
                </a:lnTo>
                <a:lnTo>
                  <a:pt x="617" y="8253"/>
                </a:lnTo>
                <a:lnTo>
                  <a:pt x="615" y="8258"/>
                </a:lnTo>
                <a:close/>
                <a:moveTo>
                  <a:pt x="568" y="8405"/>
                </a:moveTo>
                <a:lnTo>
                  <a:pt x="568" y="8410"/>
                </a:lnTo>
                <a:lnTo>
                  <a:pt x="569" y="8413"/>
                </a:lnTo>
                <a:lnTo>
                  <a:pt x="572" y="8416"/>
                </a:lnTo>
                <a:lnTo>
                  <a:pt x="577" y="8417"/>
                </a:lnTo>
                <a:lnTo>
                  <a:pt x="582" y="8416"/>
                </a:lnTo>
                <a:lnTo>
                  <a:pt x="586" y="8413"/>
                </a:lnTo>
                <a:lnTo>
                  <a:pt x="590" y="8410"/>
                </a:lnTo>
                <a:lnTo>
                  <a:pt x="592" y="8405"/>
                </a:lnTo>
                <a:lnTo>
                  <a:pt x="592" y="8401"/>
                </a:lnTo>
                <a:lnTo>
                  <a:pt x="591" y="8398"/>
                </a:lnTo>
                <a:lnTo>
                  <a:pt x="588" y="8395"/>
                </a:lnTo>
                <a:lnTo>
                  <a:pt x="584" y="8394"/>
                </a:lnTo>
                <a:lnTo>
                  <a:pt x="580" y="8395"/>
                </a:lnTo>
                <a:lnTo>
                  <a:pt x="575" y="8398"/>
                </a:lnTo>
                <a:lnTo>
                  <a:pt x="571" y="8401"/>
                </a:lnTo>
                <a:lnTo>
                  <a:pt x="568" y="8405"/>
                </a:lnTo>
                <a:close/>
                <a:moveTo>
                  <a:pt x="522" y="8553"/>
                </a:moveTo>
                <a:lnTo>
                  <a:pt x="521" y="8557"/>
                </a:lnTo>
                <a:lnTo>
                  <a:pt x="523" y="8560"/>
                </a:lnTo>
                <a:lnTo>
                  <a:pt x="525" y="8562"/>
                </a:lnTo>
                <a:lnTo>
                  <a:pt x="530" y="8563"/>
                </a:lnTo>
                <a:lnTo>
                  <a:pt x="534" y="8562"/>
                </a:lnTo>
                <a:lnTo>
                  <a:pt x="538" y="8560"/>
                </a:lnTo>
                <a:lnTo>
                  <a:pt x="542" y="8557"/>
                </a:lnTo>
                <a:lnTo>
                  <a:pt x="544" y="8553"/>
                </a:lnTo>
                <a:lnTo>
                  <a:pt x="544" y="8549"/>
                </a:lnTo>
                <a:lnTo>
                  <a:pt x="543" y="8546"/>
                </a:lnTo>
                <a:lnTo>
                  <a:pt x="540" y="8543"/>
                </a:lnTo>
                <a:lnTo>
                  <a:pt x="537" y="8542"/>
                </a:lnTo>
                <a:lnTo>
                  <a:pt x="532" y="8543"/>
                </a:lnTo>
                <a:lnTo>
                  <a:pt x="528" y="8546"/>
                </a:lnTo>
                <a:lnTo>
                  <a:pt x="524" y="8549"/>
                </a:lnTo>
                <a:lnTo>
                  <a:pt x="522" y="8553"/>
                </a:lnTo>
                <a:close/>
                <a:moveTo>
                  <a:pt x="475" y="8700"/>
                </a:moveTo>
                <a:lnTo>
                  <a:pt x="474" y="8704"/>
                </a:lnTo>
                <a:lnTo>
                  <a:pt x="476" y="8707"/>
                </a:lnTo>
                <a:lnTo>
                  <a:pt x="479" y="8709"/>
                </a:lnTo>
                <a:lnTo>
                  <a:pt x="483" y="8710"/>
                </a:lnTo>
                <a:lnTo>
                  <a:pt x="487" y="8709"/>
                </a:lnTo>
                <a:lnTo>
                  <a:pt x="491" y="8707"/>
                </a:lnTo>
                <a:lnTo>
                  <a:pt x="494" y="8704"/>
                </a:lnTo>
                <a:lnTo>
                  <a:pt x="496" y="8700"/>
                </a:lnTo>
                <a:lnTo>
                  <a:pt x="496" y="8696"/>
                </a:lnTo>
                <a:lnTo>
                  <a:pt x="495" y="8693"/>
                </a:lnTo>
                <a:lnTo>
                  <a:pt x="493" y="8691"/>
                </a:lnTo>
                <a:lnTo>
                  <a:pt x="489" y="8690"/>
                </a:lnTo>
                <a:lnTo>
                  <a:pt x="485" y="8691"/>
                </a:lnTo>
                <a:lnTo>
                  <a:pt x="481" y="8693"/>
                </a:lnTo>
                <a:lnTo>
                  <a:pt x="477" y="8696"/>
                </a:lnTo>
                <a:lnTo>
                  <a:pt x="475" y="8700"/>
                </a:lnTo>
                <a:close/>
                <a:moveTo>
                  <a:pt x="428" y="8848"/>
                </a:moveTo>
                <a:lnTo>
                  <a:pt x="428" y="8851"/>
                </a:lnTo>
                <a:lnTo>
                  <a:pt x="429" y="8855"/>
                </a:lnTo>
                <a:lnTo>
                  <a:pt x="432" y="8857"/>
                </a:lnTo>
                <a:lnTo>
                  <a:pt x="436" y="8858"/>
                </a:lnTo>
                <a:lnTo>
                  <a:pt x="439" y="8857"/>
                </a:lnTo>
                <a:lnTo>
                  <a:pt x="443" y="8855"/>
                </a:lnTo>
                <a:lnTo>
                  <a:pt x="446" y="8851"/>
                </a:lnTo>
                <a:lnTo>
                  <a:pt x="448" y="8848"/>
                </a:lnTo>
                <a:lnTo>
                  <a:pt x="448" y="8844"/>
                </a:lnTo>
                <a:lnTo>
                  <a:pt x="447" y="8841"/>
                </a:lnTo>
                <a:lnTo>
                  <a:pt x="445" y="8839"/>
                </a:lnTo>
                <a:lnTo>
                  <a:pt x="442" y="8838"/>
                </a:lnTo>
                <a:lnTo>
                  <a:pt x="438" y="8839"/>
                </a:lnTo>
                <a:lnTo>
                  <a:pt x="434" y="8841"/>
                </a:lnTo>
                <a:lnTo>
                  <a:pt x="430" y="8844"/>
                </a:lnTo>
                <a:lnTo>
                  <a:pt x="428" y="8848"/>
                </a:lnTo>
                <a:close/>
                <a:moveTo>
                  <a:pt x="382" y="8996"/>
                </a:moveTo>
                <a:lnTo>
                  <a:pt x="381" y="8999"/>
                </a:lnTo>
                <a:lnTo>
                  <a:pt x="382" y="9002"/>
                </a:lnTo>
                <a:lnTo>
                  <a:pt x="385" y="9004"/>
                </a:lnTo>
                <a:lnTo>
                  <a:pt x="388" y="9004"/>
                </a:lnTo>
                <a:lnTo>
                  <a:pt x="392" y="9004"/>
                </a:lnTo>
                <a:lnTo>
                  <a:pt x="395" y="9002"/>
                </a:lnTo>
                <a:lnTo>
                  <a:pt x="398" y="8999"/>
                </a:lnTo>
                <a:lnTo>
                  <a:pt x="400" y="8996"/>
                </a:lnTo>
                <a:lnTo>
                  <a:pt x="400" y="8993"/>
                </a:lnTo>
                <a:lnTo>
                  <a:pt x="399" y="8989"/>
                </a:lnTo>
                <a:lnTo>
                  <a:pt x="397" y="8987"/>
                </a:lnTo>
                <a:lnTo>
                  <a:pt x="394" y="8987"/>
                </a:lnTo>
                <a:lnTo>
                  <a:pt x="390" y="8987"/>
                </a:lnTo>
                <a:lnTo>
                  <a:pt x="387" y="8989"/>
                </a:lnTo>
                <a:lnTo>
                  <a:pt x="384" y="8993"/>
                </a:lnTo>
                <a:lnTo>
                  <a:pt x="382" y="8996"/>
                </a:lnTo>
                <a:close/>
                <a:moveTo>
                  <a:pt x="351" y="9143"/>
                </a:moveTo>
                <a:lnTo>
                  <a:pt x="352" y="9140"/>
                </a:lnTo>
                <a:lnTo>
                  <a:pt x="351" y="9138"/>
                </a:lnTo>
                <a:lnTo>
                  <a:pt x="349" y="9136"/>
                </a:lnTo>
                <a:lnTo>
                  <a:pt x="346" y="9136"/>
                </a:lnTo>
                <a:lnTo>
                  <a:pt x="343" y="9136"/>
                </a:lnTo>
                <a:lnTo>
                  <a:pt x="340" y="9138"/>
                </a:lnTo>
                <a:lnTo>
                  <a:pt x="338" y="9140"/>
                </a:lnTo>
                <a:lnTo>
                  <a:pt x="335" y="9143"/>
                </a:lnTo>
                <a:lnTo>
                  <a:pt x="335" y="9146"/>
                </a:lnTo>
                <a:lnTo>
                  <a:pt x="337" y="9149"/>
                </a:lnTo>
                <a:lnTo>
                  <a:pt x="339" y="9150"/>
                </a:lnTo>
                <a:lnTo>
                  <a:pt x="341" y="9151"/>
                </a:lnTo>
                <a:lnTo>
                  <a:pt x="345" y="9150"/>
                </a:lnTo>
                <a:lnTo>
                  <a:pt x="347" y="9149"/>
                </a:lnTo>
                <a:lnTo>
                  <a:pt x="350" y="9146"/>
                </a:lnTo>
                <a:lnTo>
                  <a:pt x="351" y="9143"/>
                </a:lnTo>
                <a:close/>
                <a:moveTo>
                  <a:pt x="303" y="9291"/>
                </a:moveTo>
                <a:lnTo>
                  <a:pt x="304" y="9288"/>
                </a:lnTo>
                <a:lnTo>
                  <a:pt x="303" y="9286"/>
                </a:lnTo>
                <a:lnTo>
                  <a:pt x="301" y="9284"/>
                </a:lnTo>
                <a:lnTo>
                  <a:pt x="299" y="9284"/>
                </a:lnTo>
                <a:lnTo>
                  <a:pt x="296" y="9284"/>
                </a:lnTo>
                <a:lnTo>
                  <a:pt x="293" y="9286"/>
                </a:lnTo>
                <a:lnTo>
                  <a:pt x="291" y="9288"/>
                </a:lnTo>
                <a:lnTo>
                  <a:pt x="290" y="9291"/>
                </a:lnTo>
                <a:lnTo>
                  <a:pt x="289" y="9293"/>
                </a:lnTo>
                <a:lnTo>
                  <a:pt x="290" y="9296"/>
                </a:lnTo>
                <a:lnTo>
                  <a:pt x="292" y="9297"/>
                </a:lnTo>
                <a:lnTo>
                  <a:pt x="294" y="9297"/>
                </a:lnTo>
                <a:lnTo>
                  <a:pt x="297" y="9297"/>
                </a:lnTo>
                <a:lnTo>
                  <a:pt x="300" y="9296"/>
                </a:lnTo>
                <a:lnTo>
                  <a:pt x="302" y="9293"/>
                </a:lnTo>
                <a:lnTo>
                  <a:pt x="303" y="9291"/>
                </a:lnTo>
                <a:close/>
                <a:moveTo>
                  <a:pt x="255" y="9438"/>
                </a:moveTo>
                <a:lnTo>
                  <a:pt x="255" y="9436"/>
                </a:lnTo>
                <a:lnTo>
                  <a:pt x="255" y="9434"/>
                </a:lnTo>
                <a:lnTo>
                  <a:pt x="253" y="9433"/>
                </a:lnTo>
                <a:lnTo>
                  <a:pt x="251" y="9432"/>
                </a:lnTo>
                <a:lnTo>
                  <a:pt x="249" y="9433"/>
                </a:lnTo>
                <a:lnTo>
                  <a:pt x="246" y="9434"/>
                </a:lnTo>
                <a:lnTo>
                  <a:pt x="244" y="9436"/>
                </a:lnTo>
                <a:lnTo>
                  <a:pt x="243" y="9438"/>
                </a:lnTo>
                <a:lnTo>
                  <a:pt x="243" y="9440"/>
                </a:lnTo>
                <a:lnTo>
                  <a:pt x="243" y="9442"/>
                </a:lnTo>
                <a:lnTo>
                  <a:pt x="245" y="9444"/>
                </a:lnTo>
                <a:lnTo>
                  <a:pt x="247" y="9444"/>
                </a:lnTo>
                <a:lnTo>
                  <a:pt x="250" y="9444"/>
                </a:lnTo>
                <a:lnTo>
                  <a:pt x="252" y="9442"/>
                </a:lnTo>
                <a:lnTo>
                  <a:pt x="254" y="9440"/>
                </a:lnTo>
                <a:lnTo>
                  <a:pt x="255" y="9438"/>
                </a:lnTo>
                <a:close/>
                <a:moveTo>
                  <a:pt x="207" y="9585"/>
                </a:moveTo>
                <a:lnTo>
                  <a:pt x="207" y="9583"/>
                </a:lnTo>
                <a:lnTo>
                  <a:pt x="207" y="9582"/>
                </a:lnTo>
                <a:lnTo>
                  <a:pt x="205" y="9581"/>
                </a:lnTo>
                <a:lnTo>
                  <a:pt x="203" y="9580"/>
                </a:lnTo>
                <a:lnTo>
                  <a:pt x="201" y="9581"/>
                </a:lnTo>
                <a:lnTo>
                  <a:pt x="199" y="9582"/>
                </a:lnTo>
                <a:lnTo>
                  <a:pt x="198" y="9583"/>
                </a:lnTo>
                <a:lnTo>
                  <a:pt x="196" y="9585"/>
                </a:lnTo>
                <a:lnTo>
                  <a:pt x="196" y="9587"/>
                </a:lnTo>
                <a:lnTo>
                  <a:pt x="197" y="9589"/>
                </a:lnTo>
                <a:lnTo>
                  <a:pt x="198" y="9590"/>
                </a:lnTo>
                <a:lnTo>
                  <a:pt x="200" y="9591"/>
                </a:lnTo>
                <a:lnTo>
                  <a:pt x="202" y="9590"/>
                </a:lnTo>
                <a:lnTo>
                  <a:pt x="204" y="9589"/>
                </a:lnTo>
                <a:lnTo>
                  <a:pt x="206" y="9587"/>
                </a:lnTo>
                <a:lnTo>
                  <a:pt x="207" y="9585"/>
                </a:lnTo>
                <a:close/>
                <a:moveTo>
                  <a:pt x="159" y="9733"/>
                </a:moveTo>
                <a:lnTo>
                  <a:pt x="159" y="9731"/>
                </a:lnTo>
                <a:lnTo>
                  <a:pt x="158" y="9730"/>
                </a:lnTo>
                <a:lnTo>
                  <a:pt x="157" y="9729"/>
                </a:lnTo>
                <a:lnTo>
                  <a:pt x="156" y="9728"/>
                </a:lnTo>
                <a:lnTo>
                  <a:pt x="154" y="9729"/>
                </a:lnTo>
                <a:lnTo>
                  <a:pt x="152" y="9730"/>
                </a:lnTo>
                <a:lnTo>
                  <a:pt x="151" y="9731"/>
                </a:lnTo>
                <a:lnTo>
                  <a:pt x="150" y="9733"/>
                </a:lnTo>
                <a:lnTo>
                  <a:pt x="150" y="9735"/>
                </a:lnTo>
                <a:lnTo>
                  <a:pt x="150" y="9736"/>
                </a:lnTo>
                <a:lnTo>
                  <a:pt x="151" y="9737"/>
                </a:lnTo>
                <a:lnTo>
                  <a:pt x="153" y="9737"/>
                </a:lnTo>
                <a:lnTo>
                  <a:pt x="155" y="9737"/>
                </a:lnTo>
                <a:lnTo>
                  <a:pt x="156" y="9736"/>
                </a:lnTo>
                <a:lnTo>
                  <a:pt x="158" y="9735"/>
                </a:lnTo>
                <a:lnTo>
                  <a:pt x="159" y="9733"/>
                </a:lnTo>
                <a:close/>
                <a:moveTo>
                  <a:pt x="3084" y="147"/>
                </a:moveTo>
                <a:lnTo>
                  <a:pt x="3087" y="146"/>
                </a:lnTo>
                <a:lnTo>
                  <a:pt x="3088" y="144"/>
                </a:lnTo>
                <a:lnTo>
                  <a:pt x="3088" y="143"/>
                </a:lnTo>
                <a:lnTo>
                  <a:pt x="3088" y="142"/>
                </a:lnTo>
                <a:lnTo>
                  <a:pt x="3087" y="141"/>
                </a:lnTo>
                <a:lnTo>
                  <a:pt x="3086" y="141"/>
                </a:lnTo>
                <a:lnTo>
                  <a:pt x="3084" y="142"/>
                </a:lnTo>
                <a:lnTo>
                  <a:pt x="3082" y="144"/>
                </a:lnTo>
                <a:lnTo>
                  <a:pt x="3082" y="145"/>
                </a:lnTo>
                <a:lnTo>
                  <a:pt x="3082" y="146"/>
                </a:lnTo>
                <a:lnTo>
                  <a:pt x="3083" y="147"/>
                </a:lnTo>
                <a:lnTo>
                  <a:pt x="3084" y="147"/>
                </a:lnTo>
                <a:close/>
                <a:moveTo>
                  <a:pt x="3036" y="295"/>
                </a:moveTo>
                <a:lnTo>
                  <a:pt x="3040" y="294"/>
                </a:lnTo>
                <a:lnTo>
                  <a:pt x="3042" y="291"/>
                </a:lnTo>
                <a:lnTo>
                  <a:pt x="3042" y="290"/>
                </a:lnTo>
                <a:lnTo>
                  <a:pt x="3041" y="289"/>
                </a:lnTo>
                <a:lnTo>
                  <a:pt x="3040" y="288"/>
                </a:lnTo>
                <a:lnTo>
                  <a:pt x="3039" y="287"/>
                </a:lnTo>
                <a:lnTo>
                  <a:pt x="3036" y="289"/>
                </a:lnTo>
                <a:lnTo>
                  <a:pt x="3034" y="291"/>
                </a:lnTo>
                <a:lnTo>
                  <a:pt x="3034" y="293"/>
                </a:lnTo>
                <a:lnTo>
                  <a:pt x="3034" y="294"/>
                </a:lnTo>
                <a:lnTo>
                  <a:pt x="3035" y="295"/>
                </a:lnTo>
                <a:lnTo>
                  <a:pt x="3036" y="295"/>
                </a:lnTo>
                <a:close/>
                <a:moveTo>
                  <a:pt x="2989" y="445"/>
                </a:moveTo>
                <a:lnTo>
                  <a:pt x="2991" y="443"/>
                </a:lnTo>
                <a:lnTo>
                  <a:pt x="2993" y="442"/>
                </a:lnTo>
                <a:lnTo>
                  <a:pt x="2994" y="441"/>
                </a:lnTo>
                <a:lnTo>
                  <a:pt x="2995" y="439"/>
                </a:lnTo>
                <a:lnTo>
                  <a:pt x="2995" y="437"/>
                </a:lnTo>
                <a:lnTo>
                  <a:pt x="2995" y="435"/>
                </a:lnTo>
                <a:lnTo>
                  <a:pt x="2994" y="434"/>
                </a:lnTo>
                <a:lnTo>
                  <a:pt x="2992" y="434"/>
                </a:lnTo>
                <a:lnTo>
                  <a:pt x="2990" y="434"/>
                </a:lnTo>
                <a:lnTo>
                  <a:pt x="2988" y="435"/>
                </a:lnTo>
                <a:lnTo>
                  <a:pt x="2987" y="437"/>
                </a:lnTo>
                <a:lnTo>
                  <a:pt x="2986" y="439"/>
                </a:lnTo>
                <a:lnTo>
                  <a:pt x="2985" y="441"/>
                </a:lnTo>
                <a:lnTo>
                  <a:pt x="2986" y="442"/>
                </a:lnTo>
                <a:lnTo>
                  <a:pt x="2987" y="443"/>
                </a:lnTo>
                <a:lnTo>
                  <a:pt x="2989" y="445"/>
                </a:lnTo>
                <a:close/>
                <a:moveTo>
                  <a:pt x="2941" y="592"/>
                </a:moveTo>
                <a:lnTo>
                  <a:pt x="2943" y="592"/>
                </a:lnTo>
                <a:lnTo>
                  <a:pt x="2945" y="591"/>
                </a:lnTo>
                <a:lnTo>
                  <a:pt x="2947" y="589"/>
                </a:lnTo>
                <a:lnTo>
                  <a:pt x="2948" y="587"/>
                </a:lnTo>
                <a:lnTo>
                  <a:pt x="2948" y="585"/>
                </a:lnTo>
                <a:lnTo>
                  <a:pt x="2948" y="582"/>
                </a:lnTo>
                <a:lnTo>
                  <a:pt x="2947" y="581"/>
                </a:lnTo>
                <a:lnTo>
                  <a:pt x="2945" y="581"/>
                </a:lnTo>
                <a:lnTo>
                  <a:pt x="2942" y="581"/>
                </a:lnTo>
                <a:lnTo>
                  <a:pt x="2940" y="582"/>
                </a:lnTo>
                <a:lnTo>
                  <a:pt x="2939" y="585"/>
                </a:lnTo>
                <a:lnTo>
                  <a:pt x="2938" y="587"/>
                </a:lnTo>
                <a:lnTo>
                  <a:pt x="2938" y="589"/>
                </a:lnTo>
                <a:lnTo>
                  <a:pt x="2938" y="591"/>
                </a:lnTo>
                <a:lnTo>
                  <a:pt x="2939" y="592"/>
                </a:lnTo>
                <a:lnTo>
                  <a:pt x="2941" y="592"/>
                </a:lnTo>
                <a:close/>
                <a:moveTo>
                  <a:pt x="2894" y="741"/>
                </a:moveTo>
                <a:lnTo>
                  <a:pt x="2896" y="740"/>
                </a:lnTo>
                <a:lnTo>
                  <a:pt x="2898" y="739"/>
                </a:lnTo>
                <a:lnTo>
                  <a:pt x="2900" y="737"/>
                </a:lnTo>
                <a:lnTo>
                  <a:pt x="2903" y="735"/>
                </a:lnTo>
                <a:lnTo>
                  <a:pt x="2903" y="732"/>
                </a:lnTo>
                <a:lnTo>
                  <a:pt x="2902" y="730"/>
                </a:lnTo>
                <a:lnTo>
                  <a:pt x="2900" y="729"/>
                </a:lnTo>
                <a:lnTo>
                  <a:pt x="2898" y="728"/>
                </a:lnTo>
                <a:lnTo>
                  <a:pt x="2895" y="729"/>
                </a:lnTo>
                <a:lnTo>
                  <a:pt x="2893" y="730"/>
                </a:lnTo>
                <a:lnTo>
                  <a:pt x="2891" y="732"/>
                </a:lnTo>
                <a:lnTo>
                  <a:pt x="2890" y="735"/>
                </a:lnTo>
                <a:lnTo>
                  <a:pt x="2889" y="737"/>
                </a:lnTo>
                <a:lnTo>
                  <a:pt x="2890" y="739"/>
                </a:lnTo>
                <a:lnTo>
                  <a:pt x="2891" y="740"/>
                </a:lnTo>
                <a:lnTo>
                  <a:pt x="2894" y="741"/>
                </a:lnTo>
                <a:close/>
                <a:moveTo>
                  <a:pt x="2846" y="889"/>
                </a:moveTo>
                <a:lnTo>
                  <a:pt x="2849" y="888"/>
                </a:lnTo>
                <a:lnTo>
                  <a:pt x="2851" y="887"/>
                </a:lnTo>
                <a:lnTo>
                  <a:pt x="2855" y="885"/>
                </a:lnTo>
                <a:lnTo>
                  <a:pt x="2856" y="882"/>
                </a:lnTo>
                <a:lnTo>
                  <a:pt x="2856" y="879"/>
                </a:lnTo>
                <a:lnTo>
                  <a:pt x="2856" y="877"/>
                </a:lnTo>
                <a:lnTo>
                  <a:pt x="2853" y="876"/>
                </a:lnTo>
                <a:lnTo>
                  <a:pt x="2850" y="875"/>
                </a:lnTo>
                <a:lnTo>
                  <a:pt x="2848" y="876"/>
                </a:lnTo>
                <a:lnTo>
                  <a:pt x="2845" y="877"/>
                </a:lnTo>
                <a:lnTo>
                  <a:pt x="2843" y="879"/>
                </a:lnTo>
                <a:lnTo>
                  <a:pt x="2841" y="882"/>
                </a:lnTo>
                <a:lnTo>
                  <a:pt x="2841" y="885"/>
                </a:lnTo>
                <a:lnTo>
                  <a:pt x="2842" y="887"/>
                </a:lnTo>
                <a:lnTo>
                  <a:pt x="2844" y="888"/>
                </a:lnTo>
                <a:lnTo>
                  <a:pt x="2846" y="889"/>
                </a:lnTo>
                <a:close/>
                <a:moveTo>
                  <a:pt x="2799" y="1036"/>
                </a:moveTo>
                <a:lnTo>
                  <a:pt x="2802" y="1036"/>
                </a:lnTo>
                <a:lnTo>
                  <a:pt x="2804" y="1034"/>
                </a:lnTo>
                <a:lnTo>
                  <a:pt x="2808" y="1032"/>
                </a:lnTo>
                <a:lnTo>
                  <a:pt x="2809" y="1029"/>
                </a:lnTo>
                <a:lnTo>
                  <a:pt x="2809" y="1026"/>
                </a:lnTo>
                <a:lnTo>
                  <a:pt x="2809" y="1024"/>
                </a:lnTo>
                <a:lnTo>
                  <a:pt x="2807" y="1023"/>
                </a:lnTo>
                <a:lnTo>
                  <a:pt x="2803" y="1022"/>
                </a:lnTo>
                <a:lnTo>
                  <a:pt x="2800" y="1023"/>
                </a:lnTo>
                <a:lnTo>
                  <a:pt x="2797" y="1024"/>
                </a:lnTo>
                <a:lnTo>
                  <a:pt x="2795" y="1026"/>
                </a:lnTo>
                <a:lnTo>
                  <a:pt x="2794" y="1029"/>
                </a:lnTo>
                <a:lnTo>
                  <a:pt x="2793" y="1032"/>
                </a:lnTo>
                <a:lnTo>
                  <a:pt x="2794" y="1034"/>
                </a:lnTo>
                <a:lnTo>
                  <a:pt x="2796" y="1036"/>
                </a:lnTo>
                <a:lnTo>
                  <a:pt x="2799" y="1036"/>
                </a:lnTo>
                <a:close/>
                <a:moveTo>
                  <a:pt x="2751" y="1185"/>
                </a:moveTo>
                <a:lnTo>
                  <a:pt x="2754" y="1184"/>
                </a:lnTo>
                <a:lnTo>
                  <a:pt x="2757" y="1182"/>
                </a:lnTo>
                <a:lnTo>
                  <a:pt x="2761" y="1180"/>
                </a:lnTo>
                <a:lnTo>
                  <a:pt x="2763" y="1177"/>
                </a:lnTo>
                <a:lnTo>
                  <a:pt x="2763" y="1173"/>
                </a:lnTo>
                <a:lnTo>
                  <a:pt x="2762" y="1171"/>
                </a:lnTo>
                <a:lnTo>
                  <a:pt x="2760" y="1169"/>
                </a:lnTo>
                <a:lnTo>
                  <a:pt x="2756" y="1169"/>
                </a:lnTo>
                <a:lnTo>
                  <a:pt x="2753" y="1169"/>
                </a:lnTo>
                <a:lnTo>
                  <a:pt x="2750" y="1171"/>
                </a:lnTo>
                <a:lnTo>
                  <a:pt x="2747" y="1173"/>
                </a:lnTo>
                <a:lnTo>
                  <a:pt x="2745" y="1177"/>
                </a:lnTo>
                <a:lnTo>
                  <a:pt x="2745" y="1180"/>
                </a:lnTo>
                <a:lnTo>
                  <a:pt x="2746" y="1182"/>
                </a:lnTo>
                <a:lnTo>
                  <a:pt x="2748" y="1184"/>
                </a:lnTo>
                <a:lnTo>
                  <a:pt x="2751" y="1185"/>
                </a:lnTo>
                <a:close/>
                <a:moveTo>
                  <a:pt x="2703" y="1333"/>
                </a:moveTo>
                <a:lnTo>
                  <a:pt x="2707" y="1333"/>
                </a:lnTo>
                <a:lnTo>
                  <a:pt x="2710" y="1330"/>
                </a:lnTo>
                <a:lnTo>
                  <a:pt x="2714" y="1327"/>
                </a:lnTo>
                <a:lnTo>
                  <a:pt x="2716" y="1324"/>
                </a:lnTo>
                <a:lnTo>
                  <a:pt x="2716" y="1321"/>
                </a:lnTo>
                <a:lnTo>
                  <a:pt x="2715" y="1318"/>
                </a:lnTo>
                <a:lnTo>
                  <a:pt x="2713" y="1316"/>
                </a:lnTo>
                <a:lnTo>
                  <a:pt x="2709" y="1316"/>
                </a:lnTo>
                <a:lnTo>
                  <a:pt x="2705" y="1316"/>
                </a:lnTo>
                <a:lnTo>
                  <a:pt x="2702" y="1318"/>
                </a:lnTo>
                <a:lnTo>
                  <a:pt x="2699" y="1321"/>
                </a:lnTo>
                <a:lnTo>
                  <a:pt x="2698" y="1324"/>
                </a:lnTo>
                <a:lnTo>
                  <a:pt x="2697" y="1327"/>
                </a:lnTo>
                <a:lnTo>
                  <a:pt x="2698" y="1330"/>
                </a:lnTo>
                <a:lnTo>
                  <a:pt x="2700" y="1333"/>
                </a:lnTo>
                <a:lnTo>
                  <a:pt x="2703" y="1333"/>
                </a:lnTo>
                <a:close/>
                <a:moveTo>
                  <a:pt x="2656" y="1482"/>
                </a:moveTo>
                <a:lnTo>
                  <a:pt x="2660" y="1481"/>
                </a:lnTo>
                <a:lnTo>
                  <a:pt x="2663" y="1479"/>
                </a:lnTo>
                <a:lnTo>
                  <a:pt x="2667" y="1476"/>
                </a:lnTo>
                <a:lnTo>
                  <a:pt x="2669" y="1472"/>
                </a:lnTo>
                <a:lnTo>
                  <a:pt x="2669" y="1468"/>
                </a:lnTo>
                <a:lnTo>
                  <a:pt x="2668" y="1465"/>
                </a:lnTo>
                <a:lnTo>
                  <a:pt x="2666" y="1463"/>
                </a:lnTo>
                <a:lnTo>
                  <a:pt x="2662" y="1462"/>
                </a:lnTo>
                <a:lnTo>
                  <a:pt x="2658" y="1463"/>
                </a:lnTo>
                <a:lnTo>
                  <a:pt x="2654" y="1465"/>
                </a:lnTo>
                <a:lnTo>
                  <a:pt x="2651" y="1468"/>
                </a:lnTo>
                <a:lnTo>
                  <a:pt x="2650" y="1472"/>
                </a:lnTo>
                <a:lnTo>
                  <a:pt x="2649" y="1476"/>
                </a:lnTo>
                <a:lnTo>
                  <a:pt x="2650" y="1479"/>
                </a:lnTo>
                <a:lnTo>
                  <a:pt x="2652" y="1481"/>
                </a:lnTo>
                <a:lnTo>
                  <a:pt x="2656" y="1482"/>
                </a:lnTo>
                <a:close/>
                <a:moveTo>
                  <a:pt x="2608" y="1629"/>
                </a:moveTo>
                <a:lnTo>
                  <a:pt x="2612" y="1629"/>
                </a:lnTo>
                <a:lnTo>
                  <a:pt x="2617" y="1626"/>
                </a:lnTo>
                <a:lnTo>
                  <a:pt x="2620" y="1623"/>
                </a:lnTo>
                <a:lnTo>
                  <a:pt x="2622" y="1620"/>
                </a:lnTo>
                <a:lnTo>
                  <a:pt x="2622" y="1616"/>
                </a:lnTo>
                <a:lnTo>
                  <a:pt x="2621" y="1613"/>
                </a:lnTo>
                <a:lnTo>
                  <a:pt x="2619" y="1610"/>
                </a:lnTo>
                <a:lnTo>
                  <a:pt x="2614" y="1609"/>
                </a:lnTo>
                <a:lnTo>
                  <a:pt x="2610" y="1610"/>
                </a:lnTo>
                <a:lnTo>
                  <a:pt x="2607" y="1613"/>
                </a:lnTo>
                <a:lnTo>
                  <a:pt x="2604" y="1616"/>
                </a:lnTo>
                <a:lnTo>
                  <a:pt x="2602" y="1620"/>
                </a:lnTo>
                <a:lnTo>
                  <a:pt x="2601" y="1623"/>
                </a:lnTo>
                <a:lnTo>
                  <a:pt x="2602" y="1626"/>
                </a:lnTo>
                <a:lnTo>
                  <a:pt x="2605" y="1629"/>
                </a:lnTo>
                <a:lnTo>
                  <a:pt x="2608" y="1629"/>
                </a:lnTo>
                <a:close/>
                <a:moveTo>
                  <a:pt x="2561" y="1777"/>
                </a:moveTo>
                <a:lnTo>
                  <a:pt x="2565" y="1777"/>
                </a:lnTo>
                <a:lnTo>
                  <a:pt x="2570" y="1774"/>
                </a:lnTo>
                <a:lnTo>
                  <a:pt x="2573" y="1771"/>
                </a:lnTo>
                <a:lnTo>
                  <a:pt x="2575" y="1767"/>
                </a:lnTo>
                <a:lnTo>
                  <a:pt x="2576" y="1763"/>
                </a:lnTo>
                <a:lnTo>
                  <a:pt x="2575" y="1760"/>
                </a:lnTo>
                <a:lnTo>
                  <a:pt x="2572" y="1757"/>
                </a:lnTo>
                <a:lnTo>
                  <a:pt x="2567" y="1757"/>
                </a:lnTo>
                <a:lnTo>
                  <a:pt x="2563" y="1757"/>
                </a:lnTo>
                <a:lnTo>
                  <a:pt x="2559" y="1760"/>
                </a:lnTo>
                <a:lnTo>
                  <a:pt x="2556" y="1763"/>
                </a:lnTo>
                <a:lnTo>
                  <a:pt x="2554" y="1767"/>
                </a:lnTo>
                <a:lnTo>
                  <a:pt x="2553" y="1771"/>
                </a:lnTo>
                <a:lnTo>
                  <a:pt x="2554" y="1774"/>
                </a:lnTo>
                <a:lnTo>
                  <a:pt x="2557" y="1777"/>
                </a:lnTo>
                <a:lnTo>
                  <a:pt x="2561" y="1777"/>
                </a:lnTo>
                <a:close/>
                <a:moveTo>
                  <a:pt x="2513" y="1925"/>
                </a:moveTo>
                <a:lnTo>
                  <a:pt x="2518" y="1924"/>
                </a:lnTo>
                <a:lnTo>
                  <a:pt x="2523" y="1922"/>
                </a:lnTo>
                <a:lnTo>
                  <a:pt x="2526" y="1919"/>
                </a:lnTo>
                <a:lnTo>
                  <a:pt x="2528" y="1914"/>
                </a:lnTo>
                <a:lnTo>
                  <a:pt x="2529" y="1910"/>
                </a:lnTo>
                <a:lnTo>
                  <a:pt x="2528" y="1907"/>
                </a:lnTo>
                <a:lnTo>
                  <a:pt x="2525" y="1904"/>
                </a:lnTo>
                <a:lnTo>
                  <a:pt x="2520" y="1904"/>
                </a:lnTo>
                <a:lnTo>
                  <a:pt x="2516" y="1904"/>
                </a:lnTo>
                <a:lnTo>
                  <a:pt x="2511" y="1907"/>
                </a:lnTo>
                <a:lnTo>
                  <a:pt x="2508" y="1910"/>
                </a:lnTo>
                <a:lnTo>
                  <a:pt x="2506" y="1914"/>
                </a:lnTo>
                <a:lnTo>
                  <a:pt x="2505" y="1919"/>
                </a:lnTo>
                <a:lnTo>
                  <a:pt x="2507" y="1922"/>
                </a:lnTo>
                <a:lnTo>
                  <a:pt x="2509" y="1924"/>
                </a:lnTo>
                <a:lnTo>
                  <a:pt x="2513" y="1925"/>
                </a:lnTo>
                <a:close/>
                <a:moveTo>
                  <a:pt x="2466" y="2073"/>
                </a:moveTo>
                <a:lnTo>
                  <a:pt x="2470" y="2072"/>
                </a:lnTo>
                <a:lnTo>
                  <a:pt x="2476" y="2070"/>
                </a:lnTo>
                <a:lnTo>
                  <a:pt x="2479" y="2066"/>
                </a:lnTo>
                <a:lnTo>
                  <a:pt x="2481" y="2062"/>
                </a:lnTo>
                <a:lnTo>
                  <a:pt x="2482" y="2057"/>
                </a:lnTo>
                <a:lnTo>
                  <a:pt x="2481" y="2054"/>
                </a:lnTo>
                <a:lnTo>
                  <a:pt x="2478" y="2051"/>
                </a:lnTo>
                <a:lnTo>
                  <a:pt x="2473" y="2051"/>
                </a:lnTo>
                <a:lnTo>
                  <a:pt x="2468" y="2051"/>
                </a:lnTo>
                <a:lnTo>
                  <a:pt x="2464" y="2054"/>
                </a:lnTo>
                <a:lnTo>
                  <a:pt x="2460" y="2057"/>
                </a:lnTo>
                <a:lnTo>
                  <a:pt x="2458" y="2062"/>
                </a:lnTo>
                <a:lnTo>
                  <a:pt x="2458" y="2066"/>
                </a:lnTo>
                <a:lnTo>
                  <a:pt x="2459" y="2070"/>
                </a:lnTo>
                <a:lnTo>
                  <a:pt x="2462" y="2072"/>
                </a:lnTo>
                <a:lnTo>
                  <a:pt x="2466" y="2073"/>
                </a:lnTo>
                <a:close/>
                <a:moveTo>
                  <a:pt x="2418" y="2222"/>
                </a:moveTo>
                <a:lnTo>
                  <a:pt x="2423" y="2221"/>
                </a:lnTo>
                <a:lnTo>
                  <a:pt x="2428" y="2217"/>
                </a:lnTo>
                <a:lnTo>
                  <a:pt x="2432" y="2214"/>
                </a:lnTo>
                <a:lnTo>
                  <a:pt x="2435" y="2209"/>
                </a:lnTo>
                <a:lnTo>
                  <a:pt x="2435" y="2205"/>
                </a:lnTo>
                <a:lnTo>
                  <a:pt x="2434" y="2201"/>
                </a:lnTo>
                <a:lnTo>
                  <a:pt x="2431" y="2198"/>
                </a:lnTo>
                <a:lnTo>
                  <a:pt x="2427" y="2198"/>
                </a:lnTo>
                <a:lnTo>
                  <a:pt x="2421" y="2198"/>
                </a:lnTo>
                <a:lnTo>
                  <a:pt x="2416" y="2201"/>
                </a:lnTo>
                <a:lnTo>
                  <a:pt x="2413" y="2205"/>
                </a:lnTo>
                <a:lnTo>
                  <a:pt x="2410" y="2209"/>
                </a:lnTo>
                <a:lnTo>
                  <a:pt x="2410" y="2214"/>
                </a:lnTo>
                <a:lnTo>
                  <a:pt x="2411" y="2217"/>
                </a:lnTo>
                <a:lnTo>
                  <a:pt x="2414" y="2221"/>
                </a:lnTo>
                <a:lnTo>
                  <a:pt x="2418" y="2222"/>
                </a:lnTo>
                <a:close/>
                <a:moveTo>
                  <a:pt x="2371" y="2370"/>
                </a:moveTo>
                <a:lnTo>
                  <a:pt x="2376" y="2369"/>
                </a:lnTo>
                <a:lnTo>
                  <a:pt x="2381" y="2366"/>
                </a:lnTo>
                <a:lnTo>
                  <a:pt x="2385" y="2362"/>
                </a:lnTo>
                <a:lnTo>
                  <a:pt x="2388" y="2357"/>
                </a:lnTo>
                <a:lnTo>
                  <a:pt x="2388" y="2352"/>
                </a:lnTo>
                <a:lnTo>
                  <a:pt x="2387" y="2348"/>
                </a:lnTo>
                <a:lnTo>
                  <a:pt x="2384" y="2345"/>
                </a:lnTo>
                <a:lnTo>
                  <a:pt x="2378" y="2345"/>
                </a:lnTo>
                <a:lnTo>
                  <a:pt x="2373" y="2345"/>
                </a:lnTo>
                <a:lnTo>
                  <a:pt x="2369" y="2348"/>
                </a:lnTo>
                <a:lnTo>
                  <a:pt x="2365" y="2352"/>
                </a:lnTo>
                <a:lnTo>
                  <a:pt x="2363" y="2357"/>
                </a:lnTo>
                <a:lnTo>
                  <a:pt x="2362" y="2362"/>
                </a:lnTo>
                <a:lnTo>
                  <a:pt x="2363" y="2366"/>
                </a:lnTo>
                <a:lnTo>
                  <a:pt x="2366" y="2369"/>
                </a:lnTo>
                <a:lnTo>
                  <a:pt x="2371" y="2370"/>
                </a:lnTo>
                <a:close/>
                <a:moveTo>
                  <a:pt x="2323" y="2517"/>
                </a:moveTo>
                <a:lnTo>
                  <a:pt x="2328" y="2516"/>
                </a:lnTo>
                <a:lnTo>
                  <a:pt x="2334" y="2514"/>
                </a:lnTo>
                <a:lnTo>
                  <a:pt x="2338" y="2510"/>
                </a:lnTo>
                <a:lnTo>
                  <a:pt x="2341" y="2505"/>
                </a:lnTo>
                <a:lnTo>
                  <a:pt x="2341" y="2500"/>
                </a:lnTo>
                <a:lnTo>
                  <a:pt x="2340" y="2495"/>
                </a:lnTo>
                <a:lnTo>
                  <a:pt x="2337" y="2492"/>
                </a:lnTo>
                <a:lnTo>
                  <a:pt x="2332" y="2491"/>
                </a:lnTo>
                <a:lnTo>
                  <a:pt x="2326" y="2492"/>
                </a:lnTo>
                <a:lnTo>
                  <a:pt x="2321" y="2495"/>
                </a:lnTo>
                <a:lnTo>
                  <a:pt x="2317" y="2500"/>
                </a:lnTo>
                <a:lnTo>
                  <a:pt x="2315" y="2505"/>
                </a:lnTo>
                <a:lnTo>
                  <a:pt x="2314" y="2510"/>
                </a:lnTo>
                <a:lnTo>
                  <a:pt x="2316" y="2514"/>
                </a:lnTo>
                <a:lnTo>
                  <a:pt x="2319" y="2516"/>
                </a:lnTo>
                <a:lnTo>
                  <a:pt x="2323" y="2517"/>
                </a:lnTo>
                <a:close/>
                <a:moveTo>
                  <a:pt x="2276" y="2665"/>
                </a:moveTo>
                <a:lnTo>
                  <a:pt x="2281" y="2664"/>
                </a:lnTo>
                <a:lnTo>
                  <a:pt x="2287" y="2661"/>
                </a:lnTo>
                <a:lnTo>
                  <a:pt x="2291" y="2657"/>
                </a:lnTo>
                <a:lnTo>
                  <a:pt x="2294" y="2652"/>
                </a:lnTo>
                <a:lnTo>
                  <a:pt x="2294" y="2647"/>
                </a:lnTo>
                <a:lnTo>
                  <a:pt x="2293" y="2643"/>
                </a:lnTo>
                <a:lnTo>
                  <a:pt x="2290" y="2640"/>
                </a:lnTo>
                <a:lnTo>
                  <a:pt x="2285" y="2638"/>
                </a:lnTo>
                <a:lnTo>
                  <a:pt x="2279" y="2640"/>
                </a:lnTo>
                <a:lnTo>
                  <a:pt x="2274" y="2643"/>
                </a:lnTo>
                <a:lnTo>
                  <a:pt x="2270" y="2647"/>
                </a:lnTo>
                <a:lnTo>
                  <a:pt x="2267" y="2652"/>
                </a:lnTo>
                <a:lnTo>
                  <a:pt x="2266" y="2657"/>
                </a:lnTo>
                <a:lnTo>
                  <a:pt x="2268" y="2661"/>
                </a:lnTo>
                <a:lnTo>
                  <a:pt x="2271" y="2664"/>
                </a:lnTo>
                <a:lnTo>
                  <a:pt x="2276" y="2665"/>
                </a:lnTo>
                <a:close/>
                <a:moveTo>
                  <a:pt x="2228" y="2813"/>
                </a:moveTo>
                <a:lnTo>
                  <a:pt x="2234" y="2812"/>
                </a:lnTo>
                <a:lnTo>
                  <a:pt x="2240" y="2809"/>
                </a:lnTo>
                <a:lnTo>
                  <a:pt x="2244" y="2805"/>
                </a:lnTo>
                <a:lnTo>
                  <a:pt x="2247" y="2800"/>
                </a:lnTo>
                <a:lnTo>
                  <a:pt x="2247" y="2794"/>
                </a:lnTo>
                <a:lnTo>
                  <a:pt x="2246" y="2790"/>
                </a:lnTo>
                <a:lnTo>
                  <a:pt x="2242" y="2787"/>
                </a:lnTo>
                <a:lnTo>
                  <a:pt x="2238" y="2786"/>
                </a:lnTo>
                <a:lnTo>
                  <a:pt x="2231" y="2787"/>
                </a:lnTo>
                <a:lnTo>
                  <a:pt x="2226" y="2790"/>
                </a:lnTo>
                <a:lnTo>
                  <a:pt x="2222" y="2794"/>
                </a:lnTo>
                <a:lnTo>
                  <a:pt x="2219" y="2800"/>
                </a:lnTo>
                <a:lnTo>
                  <a:pt x="2219" y="2805"/>
                </a:lnTo>
                <a:lnTo>
                  <a:pt x="2220" y="2809"/>
                </a:lnTo>
                <a:lnTo>
                  <a:pt x="2223" y="2812"/>
                </a:lnTo>
                <a:lnTo>
                  <a:pt x="2228" y="2813"/>
                </a:lnTo>
                <a:close/>
                <a:moveTo>
                  <a:pt x="2181" y="2961"/>
                </a:moveTo>
                <a:lnTo>
                  <a:pt x="2186" y="2960"/>
                </a:lnTo>
                <a:lnTo>
                  <a:pt x="2193" y="2957"/>
                </a:lnTo>
                <a:lnTo>
                  <a:pt x="2197" y="2952"/>
                </a:lnTo>
                <a:lnTo>
                  <a:pt x="2200" y="2947"/>
                </a:lnTo>
                <a:lnTo>
                  <a:pt x="2200" y="2942"/>
                </a:lnTo>
                <a:lnTo>
                  <a:pt x="2199" y="2937"/>
                </a:lnTo>
                <a:lnTo>
                  <a:pt x="2195" y="2934"/>
                </a:lnTo>
                <a:lnTo>
                  <a:pt x="2190" y="2933"/>
                </a:lnTo>
                <a:lnTo>
                  <a:pt x="2184" y="2934"/>
                </a:lnTo>
                <a:lnTo>
                  <a:pt x="2178" y="2937"/>
                </a:lnTo>
                <a:lnTo>
                  <a:pt x="2174" y="2942"/>
                </a:lnTo>
                <a:lnTo>
                  <a:pt x="2171" y="2947"/>
                </a:lnTo>
                <a:lnTo>
                  <a:pt x="2171" y="2952"/>
                </a:lnTo>
                <a:lnTo>
                  <a:pt x="2172" y="2957"/>
                </a:lnTo>
                <a:lnTo>
                  <a:pt x="2176" y="2960"/>
                </a:lnTo>
                <a:lnTo>
                  <a:pt x="2181" y="2961"/>
                </a:lnTo>
                <a:close/>
                <a:moveTo>
                  <a:pt x="2133" y="3109"/>
                </a:moveTo>
                <a:lnTo>
                  <a:pt x="2139" y="3108"/>
                </a:lnTo>
                <a:lnTo>
                  <a:pt x="2145" y="3104"/>
                </a:lnTo>
                <a:lnTo>
                  <a:pt x="2150" y="3100"/>
                </a:lnTo>
                <a:lnTo>
                  <a:pt x="2153" y="3094"/>
                </a:lnTo>
                <a:lnTo>
                  <a:pt x="2153" y="3089"/>
                </a:lnTo>
                <a:lnTo>
                  <a:pt x="2152" y="3084"/>
                </a:lnTo>
                <a:lnTo>
                  <a:pt x="2148" y="3081"/>
                </a:lnTo>
                <a:lnTo>
                  <a:pt x="2143" y="3080"/>
                </a:lnTo>
                <a:lnTo>
                  <a:pt x="2136" y="3081"/>
                </a:lnTo>
                <a:lnTo>
                  <a:pt x="2131" y="3084"/>
                </a:lnTo>
                <a:lnTo>
                  <a:pt x="2126" y="3089"/>
                </a:lnTo>
                <a:lnTo>
                  <a:pt x="2124" y="3094"/>
                </a:lnTo>
                <a:lnTo>
                  <a:pt x="2123" y="3100"/>
                </a:lnTo>
                <a:lnTo>
                  <a:pt x="2125" y="3104"/>
                </a:lnTo>
                <a:lnTo>
                  <a:pt x="2128" y="3108"/>
                </a:lnTo>
                <a:lnTo>
                  <a:pt x="2133" y="3109"/>
                </a:lnTo>
                <a:close/>
                <a:moveTo>
                  <a:pt x="2086" y="3257"/>
                </a:moveTo>
                <a:lnTo>
                  <a:pt x="2092" y="3256"/>
                </a:lnTo>
                <a:lnTo>
                  <a:pt x="2098" y="3253"/>
                </a:lnTo>
                <a:lnTo>
                  <a:pt x="2103" y="3248"/>
                </a:lnTo>
                <a:lnTo>
                  <a:pt x="2106" y="3242"/>
                </a:lnTo>
                <a:lnTo>
                  <a:pt x="2106" y="3236"/>
                </a:lnTo>
                <a:lnTo>
                  <a:pt x="2105" y="3232"/>
                </a:lnTo>
                <a:lnTo>
                  <a:pt x="2101" y="3228"/>
                </a:lnTo>
                <a:lnTo>
                  <a:pt x="2096" y="3227"/>
                </a:lnTo>
                <a:lnTo>
                  <a:pt x="2089" y="3228"/>
                </a:lnTo>
                <a:lnTo>
                  <a:pt x="2083" y="3232"/>
                </a:lnTo>
                <a:lnTo>
                  <a:pt x="2079" y="3236"/>
                </a:lnTo>
                <a:lnTo>
                  <a:pt x="2076" y="3242"/>
                </a:lnTo>
                <a:lnTo>
                  <a:pt x="2075" y="3248"/>
                </a:lnTo>
                <a:lnTo>
                  <a:pt x="2077" y="3253"/>
                </a:lnTo>
                <a:lnTo>
                  <a:pt x="2080" y="3256"/>
                </a:lnTo>
                <a:lnTo>
                  <a:pt x="2086" y="3257"/>
                </a:lnTo>
                <a:close/>
                <a:moveTo>
                  <a:pt x="2038" y="3404"/>
                </a:moveTo>
                <a:lnTo>
                  <a:pt x="2044" y="3403"/>
                </a:lnTo>
                <a:lnTo>
                  <a:pt x="2051" y="3400"/>
                </a:lnTo>
                <a:lnTo>
                  <a:pt x="2055" y="3396"/>
                </a:lnTo>
                <a:lnTo>
                  <a:pt x="2058" y="3390"/>
                </a:lnTo>
                <a:lnTo>
                  <a:pt x="2059" y="3383"/>
                </a:lnTo>
                <a:lnTo>
                  <a:pt x="2057" y="3379"/>
                </a:lnTo>
                <a:lnTo>
                  <a:pt x="2054" y="3376"/>
                </a:lnTo>
                <a:lnTo>
                  <a:pt x="2049" y="3375"/>
                </a:lnTo>
                <a:lnTo>
                  <a:pt x="2042" y="3376"/>
                </a:lnTo>
                <a:lnTo>
                  <a:pt x="2036" y="3379"/>
                </a:lnTo>
                <a:lnTo>
                  <a:pt x="2031" y="3383"/>
                </a:lnTo>
                <a:lnTo>
                  <a:pt x="2029" y="3390"/>
                </a:lnTo>
                <a:lnTo>
                  <a:pt x="2028" y="3396"/>
                </a:lnTo>
                <a:lnTo>
                  <a:pt x="2029" y="3400"/>
                </a:lnTo>
                <a:lnTo>
                  <a:pt x="2033" y="3403"/>
                </a:lnTo>
                <a:lnTo>
                  <a:pt x="2038" y="3404"/>
                </a:lnTo>
                <a:close/>
                <a:moveTo>
                  <a:pt x="1991" y="3552"/>
                </a:moveTo>
                <a:lnTo>
                  <a:pt x="1997" y="3551"/>
                </a:lnTo>
                <a:lnTo>
                  <a:pt x="2004" y="3548"/>
                </a:lnTo>
                <a:lnTo>
                  <a:pt x="2008" y="3543"/>
                </a:lnTo>
                <a:lnTo>
                  <a:pt x="2011" y="3537"/>
                </a:lnTo>
                <a:lnTo>
                  <a:pt x="2012" y="3532"/>
                </a:lnTo>
                <a:lnTo>
                  <a:pt x="2010" y="3526"/>
                </a:lnTo>
                <a:lnTo>
                  <a:pt x="2007" y="3523"/>
                </a:lnTo>
                <a:lnTo>
                  <a:pt x="2001" y="3522"/>
                </a:lnTo>
                <a:lnTo>
                  <a:pt x="1994" y="3523"/>
                </a:lnTo>
                <a:lnTo>
                  <a:pt x="1988" y="3526"/>
                </a:lnTo>
                <a:lnTo>
                  <a:pt x="1984" y="3532"/>
                </a:lnTo>
                <a:lnTo>
                  <a:pt x="1981" y="3537"/>
                </a:lnTo>
                <a:lnTo>
                  <a:pt x="1980" y="3543"/>
                </a:lnTo>
                <a:lnTo>
                  <a:pt x="1982" y="3548"/>
                </a:lnTo>
                <a:lnTo>
                  <a:pt x="1985" y="3551"/>
                </a:lnTo>
                <a:lnTo>
                  <a:pt x="1991" y="3552"/>
                </a:lnTo>
                <a:close/>
                <a:moveTo>
                  <a:pt x="1943" y="3700"/>
                </a:moveTo>
                <a:lnTo>
                  <a:pt x="1950" y="3699"/>
                </a:lnTo>
                <a:lnTo>
                  <a:pt x="1956" y="3696"/>
                </a:lnTo>
                <a:lnTo>
                  <a:pt x="1961" y="3691"/>
                </a:lnTo>
                <a:lnTo>
                  <a:pt x="1964" y="3685"/>
                </a:lnTo>
                <a:lnTo>
                  <a:pt x="1965" y="3679"/>
                </a:lnTo>
                <a:lnTo>
                  <a:pt x="1963" y="3674"/>
                </a:lnTo>
                <a:lnTo>
                  <a:pt x="1960" y="3671"/>
                </a:lnTo>
                <a:lnTo>
                  <a:pt x="1954" y="3670"/>
                </a:lnTo>
                <a:lnTo>
                  <a:pt x="1947" y="3671"/>
                </a:lnTo>
                <a:lnTo>
                  <a:pt x="1941" y="3674"/>
                </a:lnTo>
                <a:lnTo>
                  <a:pt x="1936" y="3679"/>
                </a:lnTo>
                <a:lnTo>
                  <a:pt x="1933" y="3685"/>
                </a:lnTo>
                <a:lnTo>
                  <a:pt x="1932" y="3691"/>
                </a:lnTo>
                <a:lnTo>
                  <a:pt x="1934" y="3696"/>
                </a:lnTo>
                <a:lnTo>
                  <a:pt x="1938" y="3699"/>
                </a:lnTo>
                <a:lnTo>
                  <a:pt x="1943" y="3700"/>
                </a:lnTo>
                <a:close/>
                <a:moveTo>
                  <a:pt x="1886" y="3832"/>
                </a:moveTo>
                <a:lnTo>
                  <a:pt x="1885" y="3838"/>
                </a:lnTo>
                <a:lnTo>
                  <a:pt x="1887" y="3843"/>
                </a:lnTo>
                <a:lnTo>
                  <a:pt x="1890" y="3846"/>
                </a:lnTo>
                <a:lnTo>
                  <a:pt x="1896" y="3847"/>
                </a:lnTo>
                <a:lnTo>
                  <a:pt x="1902" y="3846"/>
                </a:lnTo>
                <a:lnTo>
                  <a:pt x="1909" y="3843"/>
                </a:lnTo>
                <a:lnTo>
                  <a:pt x="1914" y="3838"/>
                </a:lnTo>
                <a:lnTo>
                  <a:pt x="1917" y="3832"/>
                </a:lnTo>
                <a:lnTo>
                  <a:pt x="1918" y="3826"/>
                </a:lnTo>
                <a:lnTo>
                  <a:pt x="1916" y="3821"/>
                </a:lnTo>
                <a:lnTo>
                  <a:pt x="1912" y="3818"/>
                </a:lnTo>
                <a:lnTo>
                  <a:pt x="1907" y="3817"/>
                </a:lnTo>
                <a:lnTo>
                  <a:pt x="1899" y="3818"/>
                </a:lnTo>
                <a:lnTo>
                  <a:pt x="1894" y="3821"/>
                </a:lnTo>
                <a:lnTo>
                  <a:pt x="1889" y="3826"/>
                </a:lnTo>
                <a:lnTo>
                  <a:pt x="1886" y="3832"/>
                </a:lnTo>
                <a:close/>
                <a:moveTo>
                  <a:pt x="1838" y="3980"/>
                </a:moveTo>
                <a:lnTo>
                  <a:pt x="1838" y="3985"/>
                </a:lnTo>
                <a:lnTo>
                  <a:pt x="1839" y="3990"/>
                </a:lnTo>
                <a:lnTo>
                  <a:pt x="1843" y="3995"/>
                </a:lnTo>
                <a:lnTo>
                  <a:pt x="1849" y="3996"/>
                </a:lnTo>
                <a:lnTo>
                  <a:pt x="1855" y="3995"/>
                </a:lnTo>
                <a:lnTo>
                  <a:pt x="1862" y="3990"/>
                </a:lnTo>
                <a:lnTo>
                  <a:pt x="1867" y="3985"/>
                </a:lnTo>
                <a:lnTo>
                  <a:pt x="1870" y="3980"/>
                </a:lnTo>
                <a:lnTo>
                  <a:pt x="1870" y="3974"/>
                </a:lnTo>
                <a:lnTo>
                  <a:pt x="1869" y="3969"/>
                </a:lnTo>
                <a:lnTo>
                  <a:pt x="1865" y="3966"/>
                </a:lnTo>
                <a:lnTo>
                  <a:pt x="1859" y="3964"/>
                </a:lnTo>
                <a:lnTo>
                  <a:pt x="1852" y="3966"/>
                </a:lnTo>
                <a:lnTo>
                  <a:pt x="1846" y="3969"/>
                </a:lnTo>
                <a:lnTo>
                  <a:pt x="1841" y="3974"/>
                </a:lnTo>
                <a:lnTo>
                  <a:pt x="1838" y="3980"/>
                </a:lnTo>
                <a:close/>
                <a:moveTo>
                  <a:pt x="1801" y="4144"/>
                </a:moveTo>
                <a:lnTo>
                  <a:pt x="1809" y="4142"/>
                </a:lnTo>
                <a:lnTo>
                  <a:pt x="1815" y="4139"/>
                </a:lnTo>
                <a:lnTo>
                  <a:pt x="1819" y="4133"/>
                </a:lnTo>
                <a:lnTo>
                  <a:pt x="1823" y="4127"/>
                </a:lnTo>
                <a:lnTo>
                  <a:pt x="1823" y="4121"/>
                </a:lnTo>
                <a:lnTo>
                  <a:pt x="1822" y="4116"/>
                </a:lnTo>
                <a:lnTo>
                  <a:pt x="1818" y="4113"/>
                </a:lnTo>
                <a:lnTo>
                  <a:pt x="1812" y="4111"/>
                </a:lnTo>
                <a:lnTo>
                  <a:pt x="1805" y="4113"/>
                </a:lnTo>
                <a:lnTo>
                  <a:pt x="1799" y="4116"/>
                </a:lnTo>
                <a:lnTo>
                  <a:pt x="1794" y="4121"/>
                </a:lnTo>
                <a:lnTo>
                  <a:pt x="1790" y="4127"/>
                </a:lnTo>
                <a:lnTo>
                  <a:pt x="1790" y="4133"/>
                </a:lnTo>
                <a:lnTo>
                  <a:pt x="1791" y="4139"/>
                </a:lnTo>
                <a:lnTo>
                  <a:pt x="1795" y="4142"/>
                </a:lnTo>
                <a:lnTo>
                  <a:pt x="1801" y="4144"/>
                </a:lnTo>
                <a:close/>
                <a:moveTo>
                  <a:pt x="1754" y="4291"/>
                </a:moveTo>
                <a:lnTo>
                  <a:pt x="1760" y="4290"/>
                </a:lnTo>
                <a:lnTo>
                  <a:pt x="1767" y="4286"/>
                </a:lnTo>
                <a:lnTo>
                  <a:pt x="1772" y="4281"/>
                </a:lnTo>
                <a:lnTo>
                  <a:pt x="1775" y="4275"/>
                </a:lnTo>
                <a:lnTo>
                  <a:pt x="1776" y="4268"/>
                </a:lnTo>
                <a:lnTo>
                  <a:pt x="1774" y="4263"/>
                </a:lnTo>
                <a:lnTo>
                  <a:pt x="1770" y="4260"/>
                </a:lnTo>
                <a:lnTo>
                  <a:pt x="1765" y="4259"/>
                </a:lnTo>
                <a:lnTo>
                  <a:pt x="1757" y="4260"/>
                </a:lnTo>
                <a:lnTo>
                  <a:pt x="1751" y="4263"/>
                </a:lnTo>
                <a:lnTo>
                  <a:pt x="1746" y="4268"/>
                </a:lnTo>
                <a:lnTo>
                  <a:pt x="1743" y="4275"/>
                </a:lnTo>
                <a:lnTo>
                  <a:pt x="1742" y="4281"/>
                </a:lnTo>
                <a:lnTo>
                  <a:pt x="1744" y="4286"/>
                </a:lnTo>
                <a:lnTo>
                  <a:pt x="1748" y="4290"/>
                </a:lnTo>
                <a:lnTo>
                  <a:pt x="1754" y="4291"/>
                </a:lnTo>
                <a:close/>
                <a:moveTo>
                  <a:pt x="1696" y="4423"/>
                </a:moveTo>
                <a:lnTo>
                  <a:pt x="1695" y="4429"/>
                </a:lnTo>
                <a:lnTo>
                  <a:pt x="1697" y="4434"/>
                </a:lnTo>
                <a:lnTo>
                  <a:pt x="1701" y="4437"/>
                </a:lnTo>
                <a:lnTo>
                  <a:pt x="1706" y="4438"/>
                </a:lnTo>
                <a:lnTo>
                  <a:pt x="1714" y="4437"/>
                </a:lnTo>
                <a:lnTo>
                  <a:pt x="1720" y="4434"/>
                </a:lnTo>
                <a:lnTo>
                  <a:pt x="1725" y="4429"/>
                </a:lnTo>
                <a:lnTo>
                  <a:pt x="1728" y="4423"/>
                </a:lnTo>
                <a:lnTo>
                  <a:pt x="1729" y="4417"/>
                </a:lnTo>
                <a:lnTo>
                  <a:pt x="1727" y="4411"/>
                </a:lnTo>
                <a:lnTo>
                  <a:pt x="1723" y="4407"/>
                </a:lnTo>
                <a:lnTo>
                  <a:pt x="1717" y="4406"/>
                </a:lnTo>
                <a:lnTo>
                  <a:pt x="1710" y="4407"/>
                </a:lnTo>
                <a:lnTo>
                  <a:pt x="1704" y="4411"/>
                </a:lnTo>
                <a:lnTo>
                  <a:pt x="1699" y="4417"/>
                </a:lnTo>
                <a:lnTo>
                  <a:pt x="1696" y="4423"/>
                </a:lnTo>
                <a:close/>
                <a:moveTo>
                  <a:pt x="1648" y="4570"/>
                </a:moveTo>
                <a:lnTo>
                  <a:pt x="1648" y="4576"/>
                </a:lnTo>
                <a:lnTo>
                  <a:pt x="1649" y="4581"/>
                </a:lnTo>
                <a:lnTo>
                  <a:pt x="1653" y="4584"/>
                </a:lnTo>
                <a:lnTo>
                  <a:pt x="1659" y="4586"/>
                </a:lnTo>
                <a:lnTo>
                  <a:pt x="1665" y="4584"/>
                </a:lnTo>
                <a:lnTo>
                  <a:pt x="1672" y="4581"/>
                </a:lnTo>
                <a:lnTo>
                  <a:pt x="1677" y="4576"/>
                </a:lnTo>
                <a:lnTo>
                  <a:pt x="1681" y="4570"/>
                </a:lnTo>
                <a:lnTo>
                  <a:pt x="1681" y="4564"/>
                </a:lnTo>
                <a:lnTo>
                  <a:pt x="1680" y="4559"/>
                </a:lnTo>
                <a:lnTo>
                  <a:pt x="1676" y="4556"/>
                </a:lnTo>
                <a:lnTo>
                  <a:pt x="1670" y="4553"/>
                </a:lnTo>
                <a:lnTo>
                  <a:pt x="1662" y="4556"/>
                </a:lnTo>
                <a:lnTo>
                  <a:pt x="1656" y="4559"/>
                </a:lnTo>
                <a:lnTo>
                  <a:pt x="1652" y="4564"/>
                </a:lnTo>
                <a:lnTo>
                  <a:pt x="1648" y="4570"/>
                </a:lnTo>
                <a:close/>
                <a:moveTo>
                  <a:pt x="1601" y="4717"/>
                </a:moveTo>
                <a:lnTo>
                  <a:pt x="1600" y="4723"/>
                </a:lnTo>
                <a:lnTo>
                  <a:pt x="1602" y="4728"/>
                </a:lnTo>
                <a:lnTo>
                  <a:pt x="1606" y="4732"/>
                </a:lnTo>
                <a:lnTo>
                  <a:pt x="1612" y="4733"/>
                </a:lnTo>
                <a:lnTo>
                  <a:pt x="1619" y="4732"/>
                </a:lnTo>
                <a:lnTo>
                  <a:pt x="1625" y="4728"/>
                </a:lnTo>
                <a:lnTo>
                  <a:pt x="1630" y="4723"/>
                </a:lnTo>
                <a:lnTo>
                  <a:pt x="1633" y="4717"/>
                </a:lnTo>
                <a:lnTo>
                  <a:pt x="1634" y="4711"/>
                </a:lnTo>
                <a:lnTo>
                  <a:pt x="1632" y="4706"/>
                </a:lnTo>
                <a:lnTo>
                  <a:pt x="1628" y="4703"/>
                </a:lnTo>
                <a:lnTo>
                  <a:pt x="1623" y="4702"/>
                </a:lnTo>
                <a:lnTo>
                  <a:pt x="1615" y="4703"/>
                </a:lnTo>
                <a:lnTo>
                  <a:pt x="1609" y="4706"/>
                </a:lnTo>
                <a:lnTo>
                  <a:pt x="1604" y="4711"/>
                </a:lnTo>
                <a:lnTo>
                  <a:pt x="1601" y="4717"/>
                </a:lnTo>
                <a:close/>
                <a:moveTo>
                  <a:pt x="1554" y="4865"/>
                </a:moveTo>
                <a:lnTo>
                  <a:pt x="1553" y="4871"/>
                </a:lnTo>
                <a:lnTo>
                  <a:pt x="1555" y="4876"/>
                </a:lnTo>
                <a:lnTo>
                  <a:pt x="1559" y="4879"/>
                </a:lnTo>
                <a:lnTo>
                  <a:pt x="1564" y="4880"/>
                </a:lnTo>
                <a:lnTo>
                  <a:pt x="1572" y="4879"/>
                </a:lnTo>
                <a:lnTo>
                  <a:pt x="1578" y="4876"/>
                </a:lnTo>
                <a:lnTo>
                  <a:pt x="1583" y="4871"/>
                </a:lnTo>
                <a:lnTo>
                  <a:pt x="1586" y="4865"/>
                </a:lnTo>
                <a:lnTo>
                  <a:pt x="1587" y="4859"/>
                </a:lnTo>
                <a:lnTo>
                  <a:pt x="1585" y="4854"/>
                </a:lnTo>
                <a:lnTo>
                  <a:pt x="1581" y="4850"/>
                </a:lnTo>
                <a:lnTo>
                  <a:pt x="1575" y="4849"/>
                </a:lnTo>
                <a:lnTo>
                  <a:pt x="1568" y="4850"/>
                </a:lnTo>
                <a:lnTo>
                  <a:pt x="1562" y="4854"/>
                </a:lnTo>
                <a:lnTo>
                  <a:pt x="1557" y="4859"/>
                </a:lnTo>
                <a:lnTo>
                  <a:pt x="1554" y="4865"/>
                </a:lnTo>
                <a:close/>
                <a:moveTo>
                  <a:pt x="1506" y="5012"/>
                </a:moveTo>
                <a:lnTo>
                  <a:pt x="1505" y="5018"/>
                </a:lnTo>
                <a:lnTo>
                  <a:pt x="1507" y="5024"/>
                </a:lnTo>
                <a:lnTo>
                  <a:pt x="1511" y="5027"/>
                </a:lnTo>
                <a:lnTo>
                  <a:pt x="1517" y="5029"/>
                </a:lnTo>
                <a:lnTo>
                  <a:pt x="1524" y="5027"/>
                </a:lnTo>
                <a:lnTo>
                  <a:pt x="1530" y="5024"/>
                </a:lnTo>
                <a:lnTo>
                  <a:pt x="1535" y="5018"/>
                </a:lnTo>
                <a:lnTo>
                  <a:pt x="1538" y="5012"/>
                </a:lnTo>
                <a:lnTo>
                  <a:pt x="1539" y="5006"/>
                </a:lnTo>
                <a:lnTo>
                  <a:pt x="1537" y="5001"/>
                </a:lnTo>
                <a:lnTo>
                  <a:pt x="1534" y="4998"/>
                </a:lnTo>
                <a:lnTo>
                  <a:pt x="1528" y="4996"/>
                </a:lnTo>
                <a:lnTo>
                  <a:pt x="1520" y="4998"/>
                </a:lnTo>
                <a:lnTo>
                  <a:pt x="1514" y="5001"/>
                </a:lnTo>
                <a:lnTo>
                  <a:pt x="1509" y="5006"/>
                </a:lnTo>
                <a:lnTo>
                  <a:pt x="1506" y="5012"/>
                </a:lnTo>
                <a:close/>
                <a:moveTo>
                  <a:pt x="1459" y="5159"/>
                </a:moveTo>
                <a:lnTo>
                  <a:pt x="1458" y="5167"/>
                </a:lnTo>
                <a:lnTo>
                  <a:pt x="1460" y="5172"/>
                </a:lnTo>
                <a:lnTo>
                  <a:pt x="1464" y="5175"/>
                </a:lnTo>
                <a:lnTo>
                  <a:pt x="1469" y="5176"/>
                </a:lnTo>
                <a:lnTo>
                  <a:pt x="1477" y="5175"/>
                </a:lnTo>
                <a:lnTo>
                  <a:pt x="1483" y="5172"/>
                </a:lnTo>
                <a:lnTo>
                  <a:pt x="1488" y="5167"/>
                </a:lnTo>
                <a:lnTo>
                  <a:pt x="1491" y="5159"/>
                </a:lnTo>
                <a:lnTo>
                  <a:pt x="1492" y="5153"/>
                </a:lnTo>
                <a:lnTo>
                  <a:pt x="1490" y="5148"/>
                </a:lnTo>
                <a:lnTo>
                  <a:pt x="1486" y="5145"/>
                </a:lnTo>
                <a:lnTo>
                  <a:pt x="1480" y="5144"/>
                </a:lnTo>
                <a:lnTo>
                  <a:pt x="1473" y="5145"/>
                </a:lnTo>
                <a:lnTo>
                  <a:pt x="1467" y="5148"/>
                </a:lnTo>
                <a:lnTo>
                  <a:pt x="1462" y="5153"/>
                </a:lnTo>
                <a:lnTo>
                  <a:pt x="1459" y="5159"/>
                </a:lnTo>
                <a:close/>
                <a:moveTo>
                  <a:pt x="1411" y="5308"/>
                </a:moveTo>
                <a:lnTo>
                  <a:pt x="1411" y="5314"/>
                </a:lnTo>
                <a:lnTo>
                  <a:pt x="1413" y="5319"/>
                </a:lnTo>
                <a:lnTo>
                  <a:pt x="1416" y="5322"/>
                </a:lnTo>
                <a:lnTo>
                  <a:pt x="1422" y="5323"/>
                </a:lnTo>
                <a:lnTo>
                  <a:pt x="1430" y="5322"/>
                </a:lnTo>
                <a:lnTo>
                  <a:pt x="1436" y="5319"/>
                </a:lnTo>
                <a:lnTo>
                  <a:pt x="1441" y="5314"/>
                </a:lnTo>
                <a:lnTo>
                  <a:pt x="1444" y="5308"/>
                </a:lnTo>
                <a:lnTo>
                  <a:pt x="1444" y="5301"/>
                </a:lnTo>
                <a:lnTo>
                  <a:pt x="1443" y="5296"/>
                </a:lnTo>
                <a:lnTo>
                  <a:pt x="1439" y="5292"/>
                </a:lnTo>
                <a:lnTo>
                  <a:pt x="1433" y="5291"/>
                </a:lnTo>
                <a:lnTo>
                  <a:pt x="1426" y="5292"/>
                </a:lnTo>
                <a:lnTo>
                  <a:pt x="1420" y="5296"/>
                </a:lnTo>
                <a:lnTo>
                  <a:pt x="1415" y="5301"/>
                </a:lnTo>
                <a:lnTo>
                  <a:pt x="1411" y="5308"/>
                </a:lnTo>
                <a:close/>
                <a:moveTo>
                  <a:pt x="1365" y="5455"/>
                </a:moveTo>
                <a:lnTo>
                  <a:pt x="1364" y="5461"/>
                </a:lnTo>
                <a:lnTo>
                  <a:pt x="1366" y="5466"/>
                </a:lnTo>
                <a:lnTo>
                  <a:pt x="1369" y="5469"/>
                </a:lnTo>
                <a:lnTo>
                  <a:pt x="1375" y="5470"/>
                </a:lnTo>
                <a:lnTo>
                  <a:pt x="1382" y="5469"/>
                </a:lnTo>
                <a:lnTo>
                  <a:pt x="1388" y="5466"/>
                </a:lnTo>
                <a:lnTo>
                  <a:pt x="1393" y="5461"/>
                </a:lnTo>
                <a:lnTo>
                  <a:pt x="1396" y="5455"/>
                </a:lnTo>
                <a:lnTo>
                  <a:pt x="1397" y="5449"/>
                </a:lnTo>
                <a:lnTo>
                  <a:pt x="1395" y="5444"/>
                </a:lnTo>
                <a:lnTo>
                  <a:pt x="1391" y="5440"/>
                </a:lnTo>
                <a:lnTo>
                  <a:pt x="1386" y="5439"/>
                </a:lnTo>
                <a:lnTo>
                  <a:pt x="1378" y="5440"/>
                </a:lnTo>
                <a:lnTo>
                  <a:pt x="1372" y="5444"/>
                </a:lnTo>
                <a:lnTo>
                  <a:pt x="1368" y="5449"/>
                </a:lnTo>
                <a:lnTo>
                  <a:pt x="1365" y="5455"/>
                </a:lnTo>
                <a:close/>
                <a:moveTo>
                  <a:pt x="1317" y="5603"/>
                </a:moveTo>
                <a:lnTo>
                  <a:pt x="1316" y="5608"/>
                </a:lnTo>
                <a:lnTo>
                  <a:pt x="1318" y="5613"/>
                </a:lnTo>
                <a:lnTo>
                  <a:pt x="1322" y="5617"/>
                </a:lnTo>
                <a:lnTo>
                  <a:pt x="1327" y="5618"/>
                </a:lnTo>
                <a:lnTo>
                  <a:pt x="1335" y="5617"/>
                </a:lnTo>
                <a:lnTo>
                  <a:pt x="1341" y="5613"/>
                </a:lnTo>
                <a:lnTo>
                  <a:pt x="1345" y="5608"/>
                </a:lnTo>
                <a:lnTo>
                  <a:pt x="1349" y="5603"/>
                </a:lnTo>
                <a:lnTo>
                  <a:pt x="1349" y="5597"/>
                </a:lnTo>
                <a:lnTo>
                  <a:pt x="1348" y="5592"/>
                </a:lnTo>
                <a:lnTo>
                  <a:pt x="1344" y="5589"/>
                </a:lnTo>
                <a:lnTo>
                  <a:pt x="1338" y="5587"/>
                </a:lnTo>
                <a:lnTo>
                  <a:pt x="1331" y="5589"/>
                </a:lnTo>
                <a:lnTo>
                  <a:pt x="1325" y="5592"/>
                </a:lnTo>
                <a:lnTo>
                  <a:pt x="1320" y="5597"/>
                </a:lnTo>
                <a:lnTo>
                  <a:pt x="1317" y="5603"/>
                </a:lnTo>
                <a:close/>
                <a:moveTo>
                  <a:pt x="1270" y="5750"/>
                </a:moveTo>
                <a:lnTo>
                  <a:pt x="1269" y="5756"/>
                </a:lnTo>
                <a:lnTo>
                  <a:pt x="1271" y="5761"/>
                </a:lnTo>
                <a:lnTo>
                  <a:pt x="1275" y="5764"/>
                </a:lnTo>
                <a:lnTo>
                  <a:pt x="1280" y="5765"/>
                </a:lnTo>
                <a:lnTo>
                  <a:pt x="1287" y="5764"/>
                </a:lnTo>
                <a:lnTo>
                  <a:pt x="1293" y="5761"/>
                </a:lnTo>
                <a:lnTo>
                  <a:pt x="1298" y="5756"/>
                </a:lnTo>
                <a:lnTo>
                  <a:pt x="1301" y="5750"/>
                </a:lnTo>
                <a:lnTo>
                  <a:pt x="1302" y="5744"/>
                </a:lnTo>
                <a:lnTo>
                  <a:pt x="1300" y="5739"/>
                </a:lnTo>
                <a:lnTo>
                  <a:pt x="1296" y="5736"/>
                </a:lnTo>
                <a:lnTo>
                  <a:pt x="1291" y="5735"/>
                </a:lnTo>
                <a:lnTo>
                  <a:pt x="1284" y="5736"/>
                </a:lnTo>
                <a:lnTo>
                  <a:pt x="1278" y="5739"/>
                </a:lnTo>
                <a:lnTo>
                  <a:pt x="1273" y="5744"/>
                </a:lnTo>
                <a:lnTo>
                  <a:pt x="1270" y="5750"/>
                </a:lnTo>
                <a:close/>
                <a:moveTo>
                  <a:pt x="1223" y="5897"/>
                </a:moveTo>
                <a:lnTo>
                  <a:pt x="1222" y="5903"/>
                </a:lnTo>
                <a:lnTo>
                  <a:pt x="1224" y="5908"/>
                </a:lnTo>
                <a:lnTo>
                  <a:pt x="1227" y="5912"/>
                </a:lnTo>
                <a:lnTo>
                  <a:pt x="1233" y="5913"/>
                </a:lnTo>
                <a:lnTo>
                  <a:pt x="1240" y="5912"/>
                </a:lnTo>
                <a:lnTo>
                  <a:pt x="1246" y="5908"/>
                </a:lnTo>
                <a:lnTo>
                  <a:pt x="1250" y="5903"/>
                </a:lnTo>
                <a:lnTo>
                  <a:pt x="1253" y="5897"/>
                </a:lnTo>
                <a:lnTo>
                  <a:pt x="1254" y="5892"/>
                </a:lnTo>
                <a:lnTo>
                  <a:pt x="1252" y="5887"/>
                </a:lnTo>
                <a:lnTo>
                  <a:pt x="1249" y="5884"/>
                </a:lnTo>
                <a:lnTo>
                  <a:pt x="1243" y="5882"/>
                </a:lnTo>
                <a:lnTo>
                  <a:pt x="1236" y="5884"/>
                </a:lnTo>
                <a:lnTo>
                  <a:pt x="1231" y="5887"/>
                </a:lnTo>
                <a:lnTo>
                  <a:pt x="1226" y="5892"/>
                </a:lnTo>
                <a:lnTo>
                  <a:pt x="1223" y="5897"/>
                </a:lnTo>
                <a:close/>
                <a:moveTo>
                  <a:pt x="1176" y="6045"/>
                </a:moveTo>
                <a:lnTo>
                  <a:pt x="1175" y="6051"/>
                </a:lnTo>
                <a:lnTo>
                  <a:pt x="1177" y="6056"/>
                </a:lnTo>
                <a:lnTo>
                  <a:pt x="1180" y="6059"/>
                </a:lnTo>
                <a:lnTo>
                  <a:pt x="1186" y="6060"/>
                </a:lnTo>
                <a:lnTo>
                  <a:pt x="1193" y="6059"/>
                </a:lnTo>
                <a:lnTo>
                  <a:pt x="1198" y="6056"/>
                </a:lnTo>
                <a:lnTo>
                  <a:pt x="1203" y="6051"/>
                </a:lnTo>
                <a:lnTo>
                  <a:pt x="1206" y="6045"/>
                </a:lnTo>
                <a:lnTo>
                  <a:pt x="1206" y="6039"/>
                </a:lnTo>
                <a:lnTo>
                  <a:pt x="1205" y="6034"/>
                </a:lnTo>
                <a:lnTo>
                  <a:pt x="1201" y="6031"/>
                </a:lnTo>
                <a:lnTo>
                  <a:pt x="1196" y="6030"/>
                </a:lnTo>
                <a:lnTo>
                  <a:pt x="1189" y="6031"/>
                </a:lnTo>
                <a:lnTo>
                  <a:pt x="1183" y="6034"/>
                </a:lnTo>
                <a:lnTo>
                  <a:pt x="1179" y="6039"/>
                </a:lnTo>
                <a:lnTo>
                  <a:pt x="1176" y="6045"/>
                </a:lnTo>
                <a:close/>
                <a:moveTo>
                  <a:pt x="1128" y="6193"/>
                </a:moveTo>
                <a:lnTo>
                  <a:pt x="1128" y="6199"/>
                </a:lnTo>
                <a:lnTo>
                  <a:pt x="1129" y="6203"/>
                </a:lnTo>
                <a:lnTo>
                  <a:pt x="1133" y="6206"/>
                </a:lnTo>
                <a:lnTo>
                  <a:pt x="1138" y="6207"/>
                </a:lnTo>
                <a:lnTo>
                  <a:pt x="1145" y="6206"/>
                </a:lnTo>
                <a:lnTo>
                  <a:pt x="1151" y="6203"/>
                </a:lnTo>
                <a:lnTo>
                  <a:pt x="1155" y="6199"/>
                </a:lnTo>
                <a:lnTo>
                  <a:pt x="1158" y="6193"/>
                </a:lnTo>
                <a:lnTo>
                  <a:pt x="1159" y="6186"/>
                </a:lnTo>
                <a:lnTo>
                  <a:pt x="1157" y="6182"/>
                </a:lnTo>
                <a:lnTo>
                  <a:pt x="1154" y="6179"/>
                </a:lnTo>
                <a:lnTo>
                  <a:pt x="1148" y="6178"/>
                </a:lnTo>
                <a:lnTo>
                  <a:pt x="1142" y="6179"/>
                </a:lnTo>
                <a:lnTo>
                  <a:pt x="1136" y="6182"/>
                </a:lnTo>
                <a:lnTo>
                  <a:pt x="1131" y="6186"/>
                </a:lnTo>
                <a:lnTo>
                  <a:pt x="1128" y="6193"/>
                </a:lnTo>
                <a:close/>
                <a:moveTo>
                  <a:pt x="1081" y="6340"/>
                </a:moveTo>
                <a:lnTo>
                  <a:pt x="1081" y="6346"/>
                </a:lnTo>
                <a:lnTo>
                  <a:pt x="1082" y="6350"/>
                </a:lnTo>
                <a:lnTo>
                  <a:pt x="1086" y="6353"/>
                </a:lnTo>
                <a:lnTo>
                  <a:pt x="1091" y="6354"/>
                </a:lnTo>
                <a:lnTo>
                  <a:pt x="1098" y="6353"/>
                </a:lnTo>
                <a:lnTo>
                  <a:pt x="1103" y="6350"/>
                </a:lnTo>
                <a:lnTo>
                  <a:pt x="1108" y="6346"/>
                </a:lnTo>
                <a:lnTo>
                  <a:pt x="1111" y="6340"/>
                </a:lnTo>
                <a:lnTo>
                  <a:pt x="1111" y="6335"/>
                </a:lnTo>
                <a:lnTo>
                  <a:pt x="1110" y="6330"/>
                </a:lnTo>
                <a:lnTo>
                  <a:pt x="1106" y="6326"/>
                </a:lnTo>
                <a:lnTo>
                  <a:pt x="1101" y="6325"/>
                </a:lnTo>
                <a:lnTo>
                  <a:pt x="1094" y="6326"/>
                </a:lnTo>
                <a:lnTo>
                  <a:pt x="1089" y="6330"/>
                </a:lnTo>
                <a:lnTo>
                  <a:pt x="1084" y="6335"/>
                </a:lnTo>
                <a:lnTo>
                  <a:pt x="1081" y="6340"/>
                </a:lnTo>
                <a:close/>
                <a:moveTo>
                  <a:pt x="1035" y="6488"/>
                </a:moveTo>
                <a:lnTo>
                  <a:pt x="1034" y="6493"/>
                </a:lnTo>
                <a:lnTo>
                  <a:pt x="1035" y="6497"/>
                </a:lnTo>
                <a:lnTo>
                  <a:pt x="1039" y="6500"/>
                </a:lnTo>
                <a:lnTo>
                  <a:pt x="1044" y="6501"/>
                </a:lnTo>
                <a:lnTo>
                  <a:pt x="1050" y="6500"/>
                </a:lnTo>
                <a:lnTo>
                  <a:pt x="1056" y="6497"/>
                </a:lnTo>
                <a:lnTo>
                  <a:pt x="1060" y="6493"/>
                </a:lnTo>
                <a:lnTo>
                  <a:pt x="1063" y="6488"/>
                </a:lnTo>
                <a:lnTo>
                  <a:pt x="1063" y="6482"/>
                </a:lnTo>
                <a:lnTo>
                  <a:pt x="1062" y="6478"/>
                </a:lnTo>
                <a:lnTo>
                  <a:pt x="1058" y="6475"/>
                </a:lnTo>
                <a:lnTo>
                  <a:pt x="1054" y="6474"/>
                </a:lnTo>
                <a:lnTo>
                  <a:pt x="1047" y="6475"/>
                </a:lnTo>
                <a:lnTo>
                  <a:pt x="1042" y="6478"/>
                </a:lnTo>
                <a:lnTo>
                  <a:pt x="1037" y="6482"/>
                </a:lnTo>
                <a:lnTo>
                  <a:pt x="1035" y="6488"/>
                </a:lnTo>
                <a:close/>
                <a:moveTo>
                  <a:pt x="988" y="6635"/>
                </a:moveTo>
                <a:lnTo>
                  <a:pt x="987" y="6640"/>
                </a:lnTo>
                <a:lnTo>
                  <a:pt x="988" y="6644"/>
                </a:lnTo>
                <a:lnTo>
                  <a:pt x="992" y="6647"/>
                </a:lnTo>
                <a:lnTo>
                  <a:pt x="997" y="6648"/>
                </a:lnTo>
                <a:lnTo>
                  <a:pt x="1003" y="6647"/>
                </a:lnTo>
                <a:lnTo>
                  <a:pt x="1008" y="6644"/>
                </a:lnTo>
                <a:lnTo>
                  <a:pt x="1012" y="6640"/>
                </a:lnTo>
                <a:lnTo>
                  <a:pt x="1015" y="6635"/>
                </a:lnTo>
                <a:lnTo>
                  <a:pt x="1016" y="6630"/>
                </a:lnTo>
                <a:lnTo>
                  <a:pt x="1014" y="6626"/>
                </a:lnTo>
                <a:lnTo>
                  <a:pt x="1011" y="6623"/>
                </a:lnTo>
                <a:lnTo>
                  <a:pt x="1006" y="6622"/>
                </a:lnTo>
                <a:lnTo>
                  <a:pt x="1000" y="6623"/>
                </a:lnTo>
                <a:lnTo>
                  <a:pt x="994" y="6626"/>
                </a:lnTo>
                <a:lnTo>
                  <a:pt x="990" y="6630"/>
                </a:lnTo>
                <a:lnTo>
                  <a:pt x="988" y="6635"/>
                </a:lnTo>
                <a:close/>
                <a:moveTo>
                  <a:pt x="941" y="6782"/>
                </a:moveTo>
                <a:lnTo>
                  <a:pt x="940" y="6787"/>
                </a:lnTo>
                <a:lnTo>
                  <a:pt x="941" y="6792"/>
                </a:lnTo>
                <a:lnTo>
                  <a:pt x="945" y="6794"/>
                </a:lnTo>
                <a:lnTo>
                  <a:pt x="949" y="6795"/>
                </a:lnTo>
                <a:lnTo>
                  <a:pt x="956" y="6794"/>
                </a:lnTo>
                <a:lnTo>
                  <a:pt x="961" y="6792"/>
                </a:lnTo>
                <a:lnTo>
                  <a:pt x="965" y="6787"/>
                </a:lnTo>
                <a:lnTo>
                  <a:pt x="967" y="6782"/>
                </a:lnTo>
                <a:lnTo>
                  <a:pt x="968" y="6777"/>
                </a:lnTo>
                <a:lnTo>
                  <a:pt x="966" y="6773"/>
                </a:lnTo>
                <a:lnTo>
                  <a:pt x="963" y="6771"/>
                </a:lnTo>
                <a:lnTo>
                  <a:pt x="959" y="6770"/>
                </a:lnTo>
                <a:lnTo>
                  <a:pt x="952" y="6771"/>
                </a:lnTo>
                <a:lnTo>
                  <a:pt x="947" y="6773"/>
                </a:lnTo>
                <a:lnTo>
                  <a:pt x="943" y="6777"/>
                </a:lnTo>
                <a:lnTo>
                  <a:pt x="941" y="6782"/>
                </a:lnTo>
                <a:close/>
                <a:moveTo>
                  <a:pt x="894" y="6930"/>
                </a:moveTo>
                <a:lnTo>
                  <a:pt x="893" y="6935"/>
                </a:lnTo>
                <a:lnTo>
                  <a:pt x="894" y="6940"/>
                </a:lnTo>
                <a:lnTo>
                  <a:pt x="898" y="6942"/>
                </a:lnTo>
                <a:lnTo>
                  <a:pt x="902" y="6943"/>
                </a:lnTo>
                <a:lnTo>
                  <a:pt x="908" y="6942"/>
                </a:lnTo>
                <a:lnTo>
                  <a:pt x="913" y="6940"/>
                </a:lnTo>
                <a:lnTo>
                  <a:pt x="917" y="6935"/>
                </a:lnTo>
                <a:lnTo>
                  <a:pt x="919" y="6930"/>
                </a:lnTo>
                <a:lnTo>
                  <a:pt x="920" y="6925"/>
                </a:lnTo>
                <a:lnTo>
                  <a:pt x="919" y="6921"/>
                </a:lnTo>
                <a:lnTo>
                  <a:pt x="916" y="6918"/>
                </a:lnTo>
                <a:lnTo>
                  <a:pt x="911" y="6917"/>
                </a:lnTo>
                <a:lnTo>
                  <a:pt x="905" y="6918"/>
                </a:lnTo>
                <a:lnTo>
                  <a:pt x="900" y="6921"/>
                </a:lnTo>
                <a:lnTo>
                  <a:pt x="896" y="6925"/>
                </a:lnTo>
                <a:lnTo>
                  <a:pt x="894" y="6930"/>
                </a:lnTo>
                <a:close/>
                <a:moveTo>
                  <a:pt x="847" y="7078"/>
                </a:moveTo>
                <a:lnTo>
                  <a:pt x="846" y="7083"/>
                </a:lnTo>
                <a:lnTo>
                  <a:pt x="847" y="7087"/>
                </a:lnTo>
                <a:lnTo>
                  <a:pt x="850" y="7089"/>
                </a:lnTo>
                <a:lnTo>
                  <a:pt x="855" y="7090"/>
                </a:lnTo>
                <a:lnTo>
                  <a:pt x="861" y="7089"/>
                </a:lnTo>
                <a:lnTo>
                  <a:pt x="865" y="7087"/>
                </a:lnTo>
                <a:lnTo>
                  <a:pt x="869" y="7083"/>
                </a:lnTo>
                <a:lnTo>
                  <a:pt x="872" y="7078"/>
                </a:lnTo>
                <a:lnTo>
                  <a:pt x="872" y="7073"/>
                </a:lnTo>
                <a:lnTo>
                  <a:pt x="871" y="7069"/>
                </a:lnTo>
                <a:lnTo>
                  <a:pt x="868" y="7066"/>
                </a:lnTo>
                <a:lnTo>
                  <a:pt x="863" y="7065"/>
                </a:lnTo>
                <a:lnTo>
                  <a:pt x="859" y="7066"/>
                </a:lnTo>
                <a:lnTo>
                  <a:pt x="853" y="7069"/>
                </a:lnTo>
                <a:lnTo>
                  <a:pt x="849" y="7073"/>
                </a:lnTo>
                <a:lnTo>
                  <a:pt x="847" y="7078"/>
                </a:lnTo>
                <a:close/>
                <a:moveTo>
                  <a:pt x="800" y="7226"/>
                </a:moveTo>
                <a:lnTo>
                  <a:pt x="799" y="7230"/>
                </a:lnTo>
                <a:lnTo>
                  <a:pt x="800" y="7234"/>
                </a:lnTo>
                <a:lnTo>
                  <a:pt x="803" y="7236"/>
                </a:lnTo>
                <a:lnTo>
                  <a:pt x="808" y="7237"/>
                </a:lnTo>
                <a:lnTo>
                  <a:pt x="813" y="7236"/>
                </a:lnTo>
                <a:lnTo>
                  <a:pt x="818" y="7234"/>
                </a:lnTo>
                <a:lnTo>
                  <a:pt x="822" y="7230"/>
                </a:lnTo>
                <a:lnTo>
                  <a:pt x="824" y="7226"/>
                </a:lnTo>
                <a:lnTo>
                  <a:pt x="824" y="7221"/>
                </a:lnTo>
                <a:lnTo>
                  <a:pt x="823" y="7216"/>
                </a:lnTo>
                <a:lnTo>
                  <a:pt x="820" y="7214"/>
                </a:lnTo>
                <a:lnTo>
                  <a:pt x="816" y="7213"/>
                </a:lnTo>
                <a:lnTo>
                  <a:pt x="810" y="7214"/>
                </a:lnTo>
                <a:lnTo>
                  <a:pt x="806" y="7216"/>
                </a:lnTo>
                <a:lnTo>
                  <a:pt x="802" y="7221"/>
                </a:lnTo>
                <a:lnTo>
                  <a:pt x="800" y="7226"/>
                </a:lnTo>
                <a:close/>
                <a:moveTo>
                  <a:pt x="753" y="7373"/>
                </a:moveTo>
                <a:lnTo>
                  <a:pt x="752" y="7377"/>
                </a:lnTo>
                <a:lnTo>
                  <a:pt x="753" y="7381"/>
                </a:lnTo>
                <a:lnTo>
                  <a:pt x="756" y="7383"/>
                </a:lnTo>
                <a:lnTo>
                  <a:pt x="760" y="7384"/>
                </a:lnTo>
                <a:lnTo>
                  <a:pt x="766" y="7383"/>
                </a:lnTo>
                <a:lnTo>
                  <a:pt x="770" y="7381"/>
                </a:lnTo>
                <a:lnTo>
                  <a:pt x="774" y="7377"/>
                </a:lnTo>
                <a:lnTo>
                  <a:pt x="776" y="7373"/>
                </a:lnTo>
                <a:lnTo>
                  <a:pt x="777" y="7369"/>
                </a:lnTo>
                <a:lnTo>
                  <a:pt x="775" y="7365"/>
                </a:lnTo>
                <a:lnTo>
                  <a:pt x="773" y="7363"/>
                </a:lnTo>
                <a:lnTo>
                  <a:pt x="768" y="7362"/>
                </a:lnTo>
                <a:lnTo>
                  <a:pt x="764" y="7363"/>
                </a:lnTo>
                <a:lnTo>
                  <a:pt x="759" y="7365"/>
                </a:lnTo>
                <a:lnTo>
                  <a:pt x="755" y="7369"/>
                </a:lnTo>
                <a:lnTo>
                  <a:pt x="753" y="7373"/>
                </a:lnTo>
                <a:close/>
                <a:moveTo>
                  <a:pt x="706" y="7520"/>
                </a:moveTo>
                <a:lnTo>
                  <a:pt x="705" y="7525"/>
                </a:lnTo>
                <a:lnTo>
                  <a:pt x="706" y="7528"/>
                </a:lnTo>
                <a:lnTo>
                  <a:pt x="709" y="7530"/>
                </a:lnTo>
                <a:lnTo>
                  <a:pt x="713" y="7531"/>
                </a:lnTo>
                <a:lnTo>
                  <a:pt x="719" y="7530"/>
                </a:lnTo>
                <a:lnTo>
                  <a:pt x="723" y="7528"/>
                </a:lnTo>
                <a:lnTo>
                  <a:pt x="726" y="7525"/>
                </a:lnTo>
                <a:lnTo>
                  <a:pt x="728" y="7520"/>
                </a:lnTo>
                <a:lnTo>
                  <a:pt x="729" y="7516"/>
                </a:lnTo>
                <a:lnTo>
                  <a:pt x="728" y="7513"/>
                </a:lnTo>
                <a:lnTo>
                  <a:pt x="725" y="7510"/>
                </a:lnTo>
                <a:lnTo>
                  <a:pt x="721" y="7509"/>
                </a:lnTo>
                <a:lnTo>
                  <a:pt x="717" y="7510"/>
                </a:lnTo>
                <a:lnTo>
                  <a:pt x="711" y="7513"/>
                </a:lnTo>
                <a:lnTo>
                  <a:pt x="708" y="7516"/>
                </a:lnTo>
                <a:lnTo>
                  <a:pt x="706" y="7520"/>
                </a:lnTo>
                <a:close/>
                <a:moveTo>
                  <a:pt x="659" y="7668"/>
                </a:moveTo>
                <a:lnTo>
                  <a:pt x="659" y="7672"/>
                </a:lnTo>
                <a:lnTo>
                  <a:pt x="660" y="7675"/>
                </a:lnTo>
                <a:lnTo>
                  <a:pt x="662" y="7677"/>
                </a:lnTo>
                <a:lnTo>
                  <a:pt x="666" y="7678"/>
                </a:lnTo>
                <a:lnTo>
                  <a:pt x="671" y="7677"/>
                </a:lnTo>
                <a:lnTo>
                  <a:pt x="675" y="7675"/>
                </a:lnTo>
                <a:lnTo>
                  <a:pt x="678" y="7672"/>
                </a:lnTo>
                <a:lnTo>
                  <a:pt x="680" y="7668"/>
                </a:lnTo>
                <a:lnTo>
                  <a:pt x="681" y="7664"/>
                </a:lnTo>
                <a:lnTo>
                  <a:pt x="680" y="7661"/>
                </a:lnTo>
                <a:lnTo>
                  <a:pt x="677" y="7658"/>
                </a:lnTo>
                <a:lnTo>
                  <a:pt x="673" y="7658"/>
                </a:lnTo>
                <a:lnTo>
                  <a:pt x="669" y="7658"/>
                </a:lnTo>
                <a:lnTo>
                  <a:pt x="664" y="7661"/>
                </a:lnTo>
                <a:lnTo>
                  <a:pt x="661" y="7664"/>
                </a:lnTo>
                <a:lnTo>
                  <a:pt x="659" y="7668"/>
                </a:lnTo>
                <a:close/>
                <a:moveTo>
                  <a:pt x="612" y="7815"/>
                </a:moveTo>
                <a:lnTo>
                  <a:pt x="612" y="7819"/>
                </a:lnTo>
                <a:lnTo>
                  <a:pt x="613" y="7822"/>
                </a:lnTo>
                <a:lnTo>
                  <a:pt x="615" y="7825"/>
                </a:lnTo>
                <a:lnTo>
                  <a:pt x="619" y="7826"/>
                </a:lnTo>
                <a:lnTo>
                  <a:pt x="624" y="7825"/>
                </a:lnTo>
                <a:lnTo>
                  <a:pt x="627" y="7822"/>
                </a:lnTo>
                <a:lnTo>
                  <a:pt x="630" y="7819"/>
                </a:lnTo>
                <a:lnTo>
                  <a:pt x="632" y="7815"/>
                </a:lnTo>
                <a:lnTo>
                  <a:pt x="633" y="7811"/>
                </a:lnTo>
                <a:lnTo>
                  <a:pt x="632" y="7808"/>
                </a:lnTo>
                <a:lnTo>
                  <a:pt x="629" y="7806"/>
                </a:lnTo>
                <a:lnTo>
                  <a:pt x="626" y="7805"/>
                </a:lnTo>
                <a:lnTo>
                  <a:pt x="622" y="7806"/>
                </a:lnTo>
                <a:lnTo>
                  <a:pt x="617" y="7808"/>
                </a:lnTo>
                <a:lnTo>
                  <a:pt x="614" y="7811"/>
                </a:lnTo>
                <a:lnTo>
                  <a:pt x="612" y="7815"/>
                </a:lnTo>
                <a:close/>
                <a:moveTo>
                  <a:pt x="565" y="7962"/>
                </a:moveTo>
                <a:lnTo>
                  <a:pt x="565" y="7967"/>
                </a:lnTo>
                <a:lnTo>
                  <a:pt x="566" y="7970"/>
                </a:lnTo>
                <a:lnTo>
                  <a:pt x="568" y="7972"/>
                </a:lnTo>
                <a:lnTo>
                  <a:pt x="571" y="7973"/>
                </a:lnTo>
                <a:lnTo>
                  <a:pt x="576" y="7972"/>
                </a:lnTo>
                <a:lnTo>
                  <a:pt x="580" y="7970"/>
                </a:lnTo>
                <a:lnTo>
                  <a:pt x="583" y="7967"/>
                </a:lnTo>
                <a:lnTo>
                  <a:pt x="585" y="7962"/>
                </a:lnTo>
                <a:lnTo>
                  <a:pt x="585" y="7959"/>
                </a:lnTo>
                <a:lnTo>
                  <a:pt x="584" y="7956"/>
                </a:lnTo>
                <a:lnTo>
                  <a:pt x="582" y="7954"/>
                </a:lnTo>
                <a:lnTo>
                  <a:pt x="578" y="7953"/>
                </a:lnTo>
                <a:lnTo>
                  <a:pt x="575" y="7954"/>
                </a:lnTo>
                <a:lnTo>
                  <a:pt x="570" y="7956"/>
                </a:lnTo>
                <a:lnTo>
                  <a:pt x="567" y="7959"/>
                </a:lnTo>
                <a:lnTo>
                  <a:pt x="565" y="7962"/>
                </a:lnTo>
                <a:close/>
                <a:moveTo>
                  <a:pt x="519" y="8111"/>
                </a:moveTo>
                <a:lnTo>
                  <a:pt x="518" y="8114"/>
                </a:lnTo>
                <a:lnTo>
                  <a:pt x="519" y="8117"/>
                </a:lnTo>
                <a:lnTo>
                  <a:pt x="521" y="8119"/>
                </a:lnTo>
                <a:lnTo>
                  <a:pt x="524" y="8119"/>
                </a:lnTo>
                <a:lnTo>
                  <a:pt x="529" y="8119"/>
                </a:lnTo>
                <a:lnTo>
                  <a:pt x="532" y="8117"/>
                </a:lnTo>
                <a:lnTo>
                  <a:pt x="535" y="8114"/>
                </a:lnTo>
                <a:lnTo>
                  <a:pt x="536" y="8111"/>
                </a:lnTo>
                <a:lnTo>
                  <a:pt x="537" y="8107"/>
                </a:lnTo>
                <a:lnTo>
                  <a:pt x="536" y="8105"/>
                </a:lnTo>
                <a:lnTo>
                  <a:pt x="534" y="8102"/>
                </a:lnTo>
                <a:lnTo>
                  <a:pt x="531" y="8101"/>
                </a:lnTo>
                <a:lnTo>
                  <a:pt x="527" y="8102"/>
                </a:lnTo>
                <a:lnTo>
                  <a:pt x="523" y="8105"/>
                </a:lnTo>
                <a:lnTo>
                  <a:pt x="520" y="8107"/>
                </a:lnTo>
                <a:lnTo>
                  <a:pt x="519" y="8111"/>
                </a:lnTo>
                <a:close/>
                <a:moveTo>
                  <a:pt x="472" y="8258"/>
                </a:moveTo>
                <a:lnTo>
                  <a:pt x="471" y="8261"/>
                </a:lnTo>
                <a:lnTo>
                  <a:pt x="472" y="8264"/>
                </a:lnTo>
                <a:lnTo>
                  <a:pt x="474" y="8266"/>
                </a:lnTo>
                <a:lnTo>
                  <a:pt x="477" y="8266"/>
                </a:lnTo>
                <a:lnTo>
                  <a:pt x="481" y="8266"/>
                </a:lnTo>
                <a:lnTo>
                  <a:pt x="485" y="8264"/>
                </a:lnTo>
                <a:lnTo>
                  <a:pt x="487" y="8261"/>
                </a:lnTo>
                <a:lnTo>
                  <a:pt x="489" y="8258"/>
                </a:lnTo>
                <a:lnTo>
                  <a:pt x="489" y="8255"/>
                </a:lnTo>
                <a:lnTo>
                  <a:pt x="488" y="8252"/>
                </a:lnTo>
                <a:lnTo>
                  <a:pt x="486" y="8251"/>
                </a:lnTo>
                <a:lnTo>
                  <a:pt x="483" y="8250"/>
                </a:lnTo>
                <a:lnTo>
                  <a:pt x="480" y="8251"/>
                </a:lnTo>
                <a:lnTo>
                  <a:pt x="476" y="8252"/>
                </a:lnTo>
                <a:lnTo>
                  <a:pt x="473" y="8255"/>
                </a:lnTo>
                <a:lnTo>
                  <a:pt x="472" y="8258"/>
                </a:lnTo>
                <a:close/>
                <a:moveTo>
                  <a:pt x="425" y="8405"/>
                </a:moveTo>
                <a:lnTo>
                  <a:pt x="425" y="8408"/>
                </a:lnTo>
                <a:lnTo>
                  <a:pt x="426" y="8411"/>
                </a:lnTo>
                <a:lnTo>
                  <a:pt x="427" y="8412"/>
                </a:lnTo>
                <a:lnTo>
                  <a:pt x="430" y="8413"/>
                </a:lnTo>
                <a:lnTo>
                  <a:pt x="434" y="8412"/>
                </a:lnTo>
                <a:lnTo>
                  <a:pt x="437" y="8411"/>
                </a:lnTo>
                <a:lnTo>
                  <a:pt x="439" y="8408"/>
                </a:lnTo>
                <a:lnTo>
                  <a:pt x="441" y="8405"/>
                </a:lnTo>
                <a:lnTo>
                  <a:pt x="441" y="8403"/>
                </a:lnTo>
                <a:lnTo>
                  <a:pt x="440" y="8400"/>
                </a:lnTo>
                <a:lnTo>
                  <a:pt x="438" y="8399"/>
                </a:lnTo>
                <a:lnTo>
                  <a:pt x="436" y="8398"/>
                </a:lnTo>
                <a:lnTo>
                  <a:pt x="433" y="8399"/>
                </a:lnTo>
                <a:lnTo>
                  <a:pt x="429" y="8400"/>
                </a:lnTo>
                <a:lnTo>
                  <a:pt x="427" y="8403"/>
                </a:lnTo>
                <a:lnTo>
                  <a:pt x="425" y="8405"/>
                </a:lnTo>
                <a:close/>
                <a:moveTo>
                  <a:pt x="379" y="8553"/>
                </a:moveTo>
                <a:lnTo>
                  <a:pt x="378" y="8555"/>
                </a:lnTo>
                <a:lnTo>
                  <a:pt x="379" y="8557"/>
                </a:lnTo>
                <a:lnTo>
                  <a:pt x="381" y="8559"/>
                </a:lnTo>
                <a:lnTo>
                  <a:pt x="384" y="8559"/>
                </a:lnTo>
                <a:lnTo>
                  <a:pt x="387" y="8559"/>
                </a:lnTo>
                <a:lnTo>
                  <a:pt x="389" y="8557"/>
                </a:lnTo>
                <a:lnTo>
                  <a:pt x="391" y="8555"/>
                </a:lnTo>
                <a:lnTo>
                  <a:pt x="392" y="8553"/>
                </a:lnTo>
                <a:lnTo>
                  <a:pt x="393" y="8550"/>
                </a:lnTo>
                <a:lnTo>
                  <a:pt x="392" y="8548"/>
                </a:lnTo>
                <a:lnTo>
                  <a:pt x="390" y="8547"/>
                </a:lnTo>
                <a:lnTo>
                  <a:pt x="388" y="8546"/>
                </a:lnTo>
                <a:lnTo>
                  <a:pt x="385" y="8547"/>
                </a:lnTo>
                <a:lnTo>
                  <a:pt x="382" y="8548"/>
                </a:lnTo>
                <a:lnTo>
                  <a:pt x="380" y="8550"/>
                </a:lnTo>
                <a:lnTo>
                  <a:pt x="379" y="8553"/>
                </a:lnTo>
                <a:close/>
                <a:moveTo>
                  <a:pt x="332" y="8700"/>
                </a:moveTo>
                <a:lnTo>
                  <a:pt x="331" y="8703"/>
                </a:lnTo>
                <a:lnTo>
                  <a:pt x="332" y="8704"/>
                </a:lnTo>
                <a:lnTo>
                  <a:pt x="333" y="8706"/>
                </a:lnTo>
                <a:lnTo>
                  <a:pt x="337" y="8706"/>
                </a:lnTo>
                <a:lnTo>
                  <a:pt x="339" y="8706"/>
                </a:lnTo>
                <a:lnTo>
                  <a:pt x="341" y="8704"/>
                </a:lnTo>
                <a:lnTo>
                  <a:pt x="343" y="8703"/>
                </a:lnTo>
                <a:lnTo>
                  <a:pt x="345" y="8700"/>
                </a:lnTo>
                <a:lnTo>
                  <a:pt x="345" y="8698"/>
                </a:lnTo>
                <a:lnTo>
                  <a:pt x="344" y="8696"/>
                </a:lnTo>
                <a:lnTo>
                  <a:pt x="343" y="8695"/>
                </a:lnTo>
                <a:lnTo>
                  <a:pt x="340" y="8694"/>
                </a:lnTo>
                <a:lnTo>
                  <a:pt x="338" y="8695"/>
                </a:lnTo>
                <a:lnTo>
                  <a:pt x="335" y="8696"/>
                </a:lnTo>
                <a:lnTo>
                  <a:pt x="333" y="8698"/>
                </a:lnTo>
                <a:lnTo>
                  <a:pt x="332" y="8700"/>
                </a:lnTo>
                <a:close/>
                <a:moveTo>
                  <a:pt x="296" y="8848"/>
                </a:moveTo>
                <a:lnTo>
                  <a:pt x="297" y="8846"/>
                </a:lnTo>
                <a:lnTo>
                  <a:pt x="296" y="8844"/>
                </a:lnTo>
                <a:lnTo>
                  <a:pt x="295" y="8843"/>
                </a:lnTo>
                <a:lnTo>
                  <a:pt x="293" y="8842"/>
                </a:lnTo>
                <a:lnTo>
                  <a:pt x="291" y="8843"/>
                </a:lnTo>
                <a:lnTo>
                  <a:pt x="289" y="8844"/>
                </a:lnTo>
                <a:lnTo>
                  <a:pt x="286" y="8846"/>
                </a:lnTo>
                <a:lnTo>
                  <a:pt x="285" y="8848"/>
                </a:lnTo>
                <a:lnTo>
                  <a:pt x="285" y="8850"/>
                </a:lnTo>
                <a:lnTo>
                  <a:pt x="285" y="8851"/>
                </a:lnTo>
                <a:lnTo>
                  <a:pt x="287" y="8853"/>
                </a:lnTo>
                <a:lnTo>
                  <a:pt x="290" y="8854"/>
                </a:lnTo>
                <a:lnTo>
                  <a:pt x="292" y="8853"/>
                </a:lnTo>
                <a:lnTo>
                  <a:pt x="294" y="8851"/>
                </a:lnTo>
                <a:lnTo>
                  <a:pt x="295" y="8850"/>
                </a:lnTo>
                <a:lnTo>
                  <a:pt x="296" y="8848"/>
                </a:lnTo>
                <a:close/>
                <a:moveTo>
                  <a:pt x="248" y="8996"/>
                </a:moveTo>
                <a:lnTo>
                  <a:pt x="248" y="8994"/>
                </a:lnTo>
                <a:lnTo>
                  <a:pt x="248" y="8993"/>
                </a:lnTo>
                <a:lnTo>
                  <a:pt x="247" y="8991"/>
                </a:lnTo>
                <a:lnTo>
                  <a:pt x="245" y="8991"/>
                </a:lnTo>
                <a:lnTo>
                  <a:pt x="243" y="8991"/>
                </a:lnTo>
                <a:lnTo>
                  <a:pt x="242" y="8993"/>
                </a:lnTo>
                <a:lnTo>
                  <a:pt x="239" y="8994"/>
                </a:lnTo>
                <a:lnTo>
                  <a:pt x="238" y="8996"/>
                </a:lnTo>
                <a:lnTo>
                  <a:pt x="238" y="8998"/>
                </a:lnTo>
                <a:lnTo>
                  <a:pt x="239" y="8999"/>
                </a:lnTo>
                <a:lnTo>
                  <a:pt x="240" y="9000"/>
                </a:lnTo>
                <a:lnTo>
                  <a:pt x="242" y="9000"/>
                </a:lnTo>
                <a:lnTo>
                  <a:pt x="244" y="9000"/>
                </a:lnTo>
                <a:lnTo>
                  <a:pt x="246" y="8999"/>
                </a:lnTo>
                <a:lnTo>
                  <a:pt x="247" y="8998"/>
                </a:lnTo>
                <a:lnTo>
                  <a:pt x="248" y="8996"/>
                </a:lnTo>
                <a:close/>
                <a:moveTo>
                  <a:pt x="200" y="9143"/>
                </a:moveTo>
                <a:lnTo>
                  <a:pt x="201" y="9142"/>
                </a:lnTo>
                <a:lnTo>
                  <a:pt x="200" y="9140"/>
                </a:lnTo>
                <a:lnTo>
                  <a:pt x="199" y="9140"/>
                </a:lnTo>
                <a:lnTo>
                  <a:pt x="198" y="9139"/>
                </a:lnTo>
                <a:lnTo>
                  <a:pt x="195" y="9140"/>
                </a:lnTo>
                <a:lnTo>
                  <a:pt x="191" y="9143"/>
                </a:lnTo>
                <a:lnTo>
                  <a:pt x="191" y="9145"/>
                </a:lnTo>
                <a:lnTo>
                  <a:pt x="192" y="9146"/>
                </a:lnTo>
                <a:lnTo>
                  <a:pt x="194" y="9147"/>
                </a:lnTo>
                <a:lnTo>
                  <a:pt x="195" y="9147"/>
                </a:lnTo>
                <a:lnTo>
                  <a:pt x="198" y="9146"/>
                </a:lnTo>
                <a:lnTo>
                  <a:pt x="200" y="9143"/>
                </a:lnTo>
                <a:close/>
                <a:moveTo>
                  <a:pt x="152" y="9291"/>
                </a:moveTo>
                <a:lnTo>
                  <a:pt x="152" y="9289"/>
                </a:lnTo>
                <a:lnTo>
                  <a:pt x="152" y="9288"/>
                </a:lnTo>
                <a:lnTo>
                  <a:pt x="151" y="9288"/>
                </a:lnTo>
                <a:lnTo>
                  <a:pt x="150" y="9287"/>
                </a:lnTo>
                <a:lnTo>
                  <a:pt x="148" y="9288"/>
                </a:lnTo>
                <a:lnTo>
                  <a:pt x="145" y="9291"/>
                </a:lnTo>
                <a:lnTo>
                  <a:pt x="145" y="9292"/>
                </a:lnTo>
                <a:lnTo>
                  <a:pt x="145" y="9293"/>
                </a:lnTo>
                <a:lnTo>
                  <a:pt x="147" y="9294"/>
                </a:lnTo>
                <a:lnTo>
                  <a:pt x="148" y="9294"/>
                </a:lnTo>
                <a:lnTo>
                  <a:pt x="151" y="9293"/>
                </a:lnTo>
                <a:lnTo>
                  <a:pt x="152" y="9291"/>
                </a:lnTo>
                <a:close/>
                <a:moveTo>
                  <a:pt x="102" y="9436"/>
                </a:moveTo>
                <a:lnTo>
                  <a:pt x="101" y="9436"/>
                </a:lnTo>
                <a:lnTo>
                  <a:pt x="99" y="9438"/>
                </a:lnTo>
                <a:lnTo>
                  <a:pt x="99" y="9440"/>
                </a:lnTo>
                <a:lnTo>
                  <a:pt x="101" y="9440"/>
                </a:lnTo>
                <a:lnTo>
                  <a:pt x="103" y="9440"/>
                </a:lnTo>
                <a:lnTo>
                  <a:pt x="104" y="9438"/>
                </a:lnTo>
                <a:lnTo>
                  <a:pt x="104" y="9436"/>
                </a:lnTo>
                <a:lnTo>
                  <a:pt x="102" y="9436"/>
                </a:lnTo>
                <a:close/>
                <a:moveTo>
                  <a:pt x="53" y="9585"/>
                </a:moveTo>
                <a:lnTo>
                  <a:pt x="53" y="9587"/>
                </a:lnTo>
                <a:lnTo>
                  <a:pt x="54" y="9587"/>
                </a:lnTo>
                <a:lnTo>
                  <a:pt x="55" y="9587"/>
                </a:lnTo>
                <a:lnTo>
                  <a:pt x="56" y="9585"/>
                </a:lnTo>
                <a:lnTo>
                  <a:pt x="56" y="9584"/>
                </a:lnTo>
                <a:lnTo>
                  <a:pt x="55" y="9584"/>
                </a:lnTo>
                <a:lnTo>
                  <a:pt x="54" y="9584"/>
                </a:lnTo>
                <a:lnTo>
                  <a:pt x="53" y="9585"/>
                </a:lnTo>
                <a:close/>
                <a:moveTo>
                  <a:pt x="6" y="9733"/>
                </a:moveTo>
                <a:lnTo>
                  <a:pt x="6" y="9734"/>
                </a:lnTo>
                <a:lnTo>
                  <a:pt x="7" y="9734"/>
                </a:lnTo>
                <a:lnTo>
                  <a:pt x="8" y="9734"/>
                </a:lnTo>
                <a:lnTo>
                  <a:pt x="8" y="9733"/>
                </a:lnTo>
                <a:lnTo>
                  <a:pt x="8" y="9732"/>
                </a:lnTo>
                <a:lnTo>
                  <a:pt x="7" y="9732"/>
                </a:lnTo>
                <a:lnTo>
                  <a:pt x="6" y="9732"/>
                </a:lnTo>
                <a:lnTo>
                  <a:pt x="6" y="9733"/>
                </a:lnTo>
                <a:close/>
                <a:moveTo>
                  <a:pt x="2938" y="144"/>
                </a:move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7" y="144"/>
                </a:lnTo>
                <a:lnTo>
                  <a:pt x="2937" y="144"/>
                </a:lnTo>
                <a:lnTo>
                  <a:pt x="2938" y="144"/>
                </a:lnTo>
                <a:lnTo>
                  <a:pt x="2938" y="144"/>
                </a:lnTo>
                <a:lnTo>
                  <a:pt x="2938" y="144"/>
                </a:lnTo>
                <a:close/>
                <a:moveTo>
                  <a:pt x="2891" y="291"/>
                </a:moveTo>
                <a:lnTo>
                  <a:pt x="2891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1"/>
                </a:lnTo>
                <a:lnTo>
                  <a:pt x="2890" y="292"/>
                </a:lnTo>
                <a:lnTo>
                  <a:pt x="2890" y="292"/>
                </a:lnTo>
                <a:lnTo>
                  <a:pt x="2891" y="292"/>
                </a:lnTo>
                <a:lnTo>
                  <a:pt x="2891" y="291"/>
                </a:lnTo>
                <a:close/>
                <a:moveTo>
                  <a:pt x="2844" y="439"/>
                </a:moveTo>
                <a:lnTo>
                  <a:pt x="2844" y="438"/>
                </a:lnTo>
                <a:lnTo>
                  <a:pt x="2843" y="438"/>
                </a:lnTo>
                <a:lnTo>
                  <a:pt x="2843" y="438"/>
                </a:lnTo>
                <a:lnTo>
                  <a:pt x="2842" y="439"/>
                </a:lnTo>
                <a:lnTo>
                  <a:pt x="2842" y="439"/>
                </a:lnTo>
                <a:lnTo>
                  <a:pt x="2843" y="440"/>
                </a:lnTo>
                <a:lnTo>
                  <a:pt x="2843" y="439"/>
                </a:lnTo>
                <a:lnTo>
                  <a:pt x="2844" y="439"/>
                </a:lnTo>
                <a:close/>
                <a:moveTo>
                  <a:pt x="2797" y="587"/>
                </a:moveTo>
                <a:lnTo>
                  <a:pt x="2797" y="586"/>
                </a:lnTo>
                <a:lnTo>
                  <a:pt x="2796" y="586"/>
                </a:lnTo>
                <a:lnTo>
                  <a:pt x="2795" y="586"/>
                </a:lnTo>
                <a:lnTo>
                  <a:pt x="2794" y="587"/>
                </a:lnTo>
                <a:lnTo>
                  <a:pt x="2794" y="588"/>
                </a:lnTo>
                <a:lnTo>
                  <a:pt x="2795" y="589"/>
                </a:lnTo>
                <a:lnTo>
                  <a:pt x="2796" y="588"/>
                </a:lnTo>
                <a:lnTo>
                  <a:pt x="2797" y="587"/>
                </a:lnTo>
                <a:close/>
                <a:moveTo>
                  <a:pt x="2750" y="735"/>
                </a:moveTo>
                <a:lnTo>
                  <a:pt x="2750" y="733"/>
                </a:lnTo>
                <a:lnTo>
                  <a:pt x="2749" y="732"/>
                </a:lnTo>
                <a:lnTo>
                  <a:pt x="2747" y="733"/>
                </a:lnTo>
                <a:lnTo>
                  <a:pt x="2746" y="735"/>
                </a:lnTo>
                <a:lnTo>
                  <a:pt x="2746" y="736"/>
                </a:lnTo>
                <a:lnTo>
                  <a:pt x="2748" y="737"/>
                </a:lnTo>
                <a:lnTo>
                  <a:pt x="2749" y="736"/>
                </a:lnTo>
                <a:lnTo>
                  <a:pt x="2750" y="735"/>
                </a:lnTo>
                <a:close/>
                <a:moveTo>
                  <a:pt x="2703" y="882"/>
                </a:moveTo>
                <a:lnTo>
                  <a:pt x="2703" y="880"/>
                </a:lnTo>
                <a:lnTo>
                  <a:pt x="2702" y="879"/>
                </a:lnTo>
                <a:lnTo>
                  <a:pt x="2700" y="880"/>
                </a:lnTo>
                <a:lnTo>
                  <a:pt x="2698" y="882"/>
                </a:lnTo>
                <a:lnTo>
                  <a:pt x="2699" y="884"/>
                </a:lnTo>
                <a:lnTo>
                  <a:pt x="2700" y="884"/>
                </a:lnTo>
                <a:lnTo>
                  <a:pt x="2702" y="884"/>
                </a:lnTo>
                <a:lnTo>
                  <a:pt x="2703" y="882"/>
                </a:lnTo>
                <a:close/>
                <a:moveTo>
                  <a:pt x="2652" y="1032"/>
                </a:moveTo>
                <a:lnTo>
                  <a:pt x="2655" y="1031"/>
                </a:lnTo>
                <a:lnTo>
                  <a:pt x="2657" y="1029"/>
                </a:lnTo>
                <a:lnTo>
                  <a:pt x="2657" y="1028"/>
                </a:lnTo>
                <a:lnTo>
                  <a:pt x="2656" y="1027"/>
                </a:lnTo>
                <a:lnTo>
                  <a:pt x="2656" y="1026"/>
                </a:lnTo>
                <a:lnTo>
                  <a:pt x="2655" y="1026"/>
                </a:lnTo>
                <a:lnTo>
                  <a:pt x="2652" y="1027"/>
                </a:lnTo>
                <a:lnTo>
                  <a:pt x="2650" y="1029"/>
                </a:lnTo>
                <a:lnTo>
                  <a:pt x="2650" y="1030"/>
                </a:lnTo>
                <a:lnTo>
                  <a:pt x="2651" y="1032"/>
                </a:lnTo>
                <a:lnTo>
                  <a:pt x="2651" y="1032"/>
                </a:lnTo>
                <a:lnTo>
                  <a:pt x="2652" y="1032"/>
                </a:lnTo>
                <a:close/>
                <a:moveTo>
                  <a:pt x="2605" y="1180"/>
                </a:moveTo>
                <a:lnTo>
                  <a:pt x="2608" y="1179"/>
                </a:lnTo>
                <a:lnTo>
                  <a:pt x="2610" y="1177"/>
                </a:lnTo>
                <a:lnTo>
                  <a:pt x="2610" y="1175"/>
                </a:lnTo>
                <a:lnTo>
                  <a:pt x="2609" y="1174"/>
                </a:lnTo>
                <a:lnTo>
                  <a:pt x="2609" y="1173"/>
                </a:lnTo>
                <a:lnTo>
                  <a:pt x="2607" y="1173"/>
                </a:lnTo>
                <a:lnTo>
                  <a:pt x="2604" y="1174"/>
                </a:lnTo>
                <a:lnTo>
                  <a:pt x="2603" y="1177"/>
                </a:lnTo>
                <a:lnTo>
                  <a:pt x="2602" y="1178"/>
                </a:lnTo>
                <a:lnTo>
                  <a:pt x="2603" y="1179"/>
                </a:lnTo>
                <a:lnTo>
                  <a:pt x="2604" y="1180"/>
                </a:lnTo>
                <a:lnTo>
                  <a:pt x="2605" y="1180"/>
                </a:lnTo>
                <a:close/>
                <a:moveTo>
                  <a:pt x="2557" y="1328"/>
                </a:moveTo>
                <a:lnTo>
                  <a:pt x="2559" y="1328"/>
                </a:lnTo>
                <a:lnTo>
                  <a:pt x="2561" y="1327"/>
                </a:lnTo>
                <a:lnTo>
                  <a:pt x="2562" y="1326"/>
                </a:lnTo>
                <a:lnTo>
                  <a:pt x="2563" y="1324"/>
                </a:lnTo>
                <a:lnTo>
                  <a:pt x="2563" y="1322"/>
                </a:lnTo>
                <a:lnTo>
                  <a:pt x="2563" y="1321"/>
                </a:lnTo>
                <a:lnTo>
                  <a:pt x="2562" y="1320"/>
                </a:lnTo>
                <a:lnTo>
                  <a:pt x="2560" y="1320"/>
                </a:lnTo>
                <a:lnTo>
                  <a:pt x="2558" y="1320"/>
                </a:lnTo>
                <a:lnTo>
                  <a:pt x="2557" y="1321"/>
                </a:lnTo>
                <a:lnTo>
                  <a:pt x="2555" y="1322"/>
                </a:lnTo>
                <a:lnTo>
                  <a:pt x="2554" y="1324"/>
                </a:lnTo>
                <a:lnTo>
                  <a:pt x="2554" y="1326"/>
                </a:lnTo>
                <a:lnTo>
                  <a:pt x="2555" y="1327"/>
                </a:lnTo>
                <a:lnTo>
                  <a:pt x="2556" y="1328"/>
                </a:lnTo>
                <a:lnTo>
                  <a:pt x="2557" y="1328"/>
                </a:lnTo>
                <a:close/>
                <a:moveTo>
                  <a:pt x="2510" y="1477"/>
                </a:moveTo>
                <a:lnTo>
                  <a:pt x="2512" y="1477"/>
                </a:lnTo>
                <a:lnTo>
                  <a:pt x="2514" y="1476"/>
                </a:lnTo>
                <a:lnTo>
                  <a:pt x="2515" y="1474"/>
                </a:lnTo>
                <a:lnTo>
                  <a:pt x="2516" y="1472"/>
                </a:lnTo>
                <a:lnTo>
                  <a:pt x="2516" y="1469"/>
                </a:lnTo>
                <a:lnTo>
                  <a:pt x="2516" y="1468"/>
                </a:lnTo>
                <a:lnTo>
                  <a:pt x="2515" y="1467"/>
                </a:lnTo>
                <a:lnTo>
                  <a:pt x="2513" y="1467"/>
                </a:lnTo>
                <a:lnTo>
                  <a:pt x="2511" y="1467"/>
                </a:lnTo>
                <a:lnTo>
                  <a:pt x="2509" y="1468"/>
                </a:lnTo>
                <a:lnTo>
                  <a:pt x="2508" y="1469"/>
                </a:lnTo>
                <a:lnTo>
                  <a:pt x="2507" y="1472"/>
                </a:lnTo>
                <a:lnTo>
                  <a:pt x="2506" y="1474"/>
                </a:lnTo>
                <a:lnTo>
                  <a:pt x="2507" y="1476"/>
                </a:lnTo>
                <a:lnTo>
                  <a:pt x="2508" y="1477"/>
                </a:lnTo>
                <a:lnTo>
                  <a:pt x="2510" y="1477"/>
                </a:lnTo>
                <a:close/>
                <a:moveTo>
                  <a:pt x="2462" y="1625"/>
                </a:moveTo>
                <a:lnTo>
                  <a:pt x="2465" y="1625"/>
                </a:lnTo>
                <a:lnTo>
                  <a:pt x="2467" y="1624"/>
                </a:lnTo>
                <a:lnTo>
                  <a:pt x="2468" y="1622"/>
                </a:lnTo>
                <a:lnTo>
                  <a:pt x="2470" y="1620"/>
                </a:lnTo>
                <a:lnTo>
                  <a:pt x="2470" y="1618"/>
                </a:lnTo>
                <a:lnTo>
                  <a:pt x="2469" y="1616"/>
                </a:lnTo>
                <a:lnTo>
                  <a:pt x="2468" y="1615"/>
                </a:lnTo>
                <a:lnTo>
                  <a:pt x="2466" y="1614"/>
                </a:lnTo>
                <a:lnTo>
                  <a:pt x="2463" y="1615"/>
                </a:lnTo>
                <a:lnTo>
                  <a:pt x="2461" y="1616"/>
                </a:lnTo>
                <a:lnTo>
                  <a:pt x="2460" y="1618"/>
                </a:lnTo>
                <a:lnTo>
                  <a:pt x="2458" y="1620"/>
                </a:lnTo>
                <a:lnTo>
                  <a:pt x="2458" y="1622"/>
                </a:lnTo>
                <a:lnTo>
                  <a:pt x="2459" y="1624"/>
                </a:lnTo>
                <a:lnTo>
                  <a:pt x="2460" y="1625"/>
                </a:lnTo>
                <a:lnTo>
                  <a:pt x="2462" y="1625"/>
                </a:lnTo>
                <a:close/>
                <a:moveTo>
                  <a:pt x="2415" y="1773"/>
                </a:moveTo>
                <a:lnTo>
                  <a:pt x="2417" y="1773"/>
                </a:lnTo>
                <a:lnTo>
                  <a:pt x="2420" y="1771"/>
                </a:lnTo>
                <a:lnTo>
                  <a:pt x="2421" y="1769"/>
                </a:lnTo>
                <a:lnTo>
                  <a:pt x="2423" y="1767"/>
                </a:lnTo>
                <a:lnTo>
                  <a:pt x="2423" y="1765"/>
                </a:lnTo>
                <a:lnTo>
                  <a:pt x="2422" y="1763"/>
                </a:lnTo>
                <a:lnTo>
                  <a:pt x="2421" y="1762"/>
                </a:lnTo>
                <a:lnTo>
                  <a:pt x="2419" y="1761"/>
                </a:lnTo>
                <a:lnTo>
                  <a:pt x="2416" y="1762"/>
                </a:lnTo>
                <a:lnTo>
                  <a:pt x="2414" y="1763"/>
                </a:lnTo>
                <a:lnTo>
                  <a:pt x="2412" y="1765"/>
                </a:lnTo>
                <a:lnTo>
                  <a:pt x="2411" y="1767"/>
                </a:lnTo>
                <a:lnTo>
                  <a:pt x="2410" y="1769"/>
                </a:lnTo>
                <a:lnTo>
                  <a:pt x="2411" y="1771"/>
                </a:lnTo>
                <a:lnTo>
                  <a:pt x="2413" y="1773"/>
                </a:lnTo>
                <a:lnTo>
                  <a:pt x="2415" y="1773"/>
                </a:lnTo>
                <a:close/>
                <a:moveTo>
                  <a:pt x="2367" y="1921"/>
                </a:moveTo>
                <a:lnTo>
                  <a:pt x="2370" y="1920"/>
                </a:lnTo>
                <a:lnTo>
                  <a:pt x="2372" y="1919"/>
                </a:lnTo>
                <a:lnTo>
                  <a:pt x="2374" y="1917"/>
                </a:lnTo>
                <a:lnTo>
                  <a:pt x="2376" y="1914"/>
                </a:lnTo>
                <a:lnTo>
                  <a:pt x="2376" y="1912"/>
                </a:lnTo>
                <a:lnTo>
                  <a:pt x="2375" y="1910"/>
                </a:lnTo>
                <a:lnTo>
                  <a:pt x="2374" y="1909"/>
                </a:lnTo>
                <a:lnTo>
                  <a:pt x="2371" y="1908"/>
                </a:lnTo>
                <a:lnTo>
                  <a:pt x="2369" y="1909"/>
                </a:lnTo>
                <a:lnTo>
                  <a:pt x="2366" y="1910"/>
                </a:lnTo>
                <a:lnTo>
                  <a:pt x="2364" y="1912"/>
                </a:lnTo>
                <a:lnTo>
                  <a:pt x="2363" y="1914"/>
                </a:lnTo>
                <a:lnTo>
                  <a:pt x="2363" y="1917"/>
                </a:lnTo>
                <a:lnTo>
                  <a:pt x="2363" y="1919"/>
                </a:lnTo>
                <a:lnTo>
                  <a:pt x="2365" y="1920"/>
                </a:lnTo>
                <a:lnTo>
                  <a:pt x="2367" y="1921"/>
                </a:lnTo>
                <a:close/>
                <a:moveTo>
                  <a:pt x="2320" y="2069"/>
                </a:moveTo>
                <a:lnTo>
                  <a:pt x="2323" y="2068"/>
                </a:lnTo>
                <a:lnTo>
                  <a:pt x="2325" y="2067"/>
                </a:lnTo>
                <a:lnTo>
                  <a:pt x="2327" y="2064"/>
                </a:lnTo>
                <a:lnTo>
                  <a:pt x="2329" y="2062"/>
                </a:lnTo>
                <a:lnTo>
                  <a:pt x="2329" y="2059"/>
                </a:lnTo>
                <a:lnTo>
                  <a:pt x="2328" y="2057"/>
                </a:lnTo>
                <a:lnTo>
                  <a:pt x="2327" y="2056"/>
                </a:lnTo>
                <a:lnTo>
                  <a:pt x="2324" y="2055"/>
                </a:lnTo>
                <a:lnTo>
                  <a:pt x="2321" y="2056"/>
                </a:lnTo>
                <a:lnTo>
                  <a:pt x="2319" y="2057"/>
                </a:lnTo>
                <a:lnTo>
                  <a:pt x="2316" y="2059"/>
                </a:lnTo>
                <a:lnTo>
                  <a:pt x="2315" y="2062"/>
                </a:lnTo>
                <a:lnTo>
                  <a:pt x="2315" y="2064"/>
                </a:lnTo>
                <a:lnTo>
                  <a:pt x="2316" y="2067"/>
                </a:lnTo>
                <a:lnTo>
                  <a:pt x="2317" y="2068"/>
                </a:lnTo>
                <a:lnTo>
                  <a:pt x="2320" y="2069"/>
                </a:lnTo>
                <a:close/>
                <a:moveTo>
                  <a:pt x="2272" y="2216"/>
                </a:moveTo>
                <a:lnTo>
                  <a:pt x="2275" y="2216"/>
                </a:lnTo>
                <a:lnTo>
                  <a:pt x="2278" y="2214"/>
                </a:lnTo>
                <a:lnTo>
                  <a:pt x="2280" y="2212"/>
                </a:lnTo>
                <a:lnTo>
                  <a:pt x="2282" y="2209"/>
                </a:lnTo>
                <a:lnTo>
                  <a:pt x="2282" y="2206"/>
                </a:lnTo>
                <a:lnTo>
                  <a:pt x="2281" y="2204"/>
                </a:lnTo>
                <a:lnTo>
                  <a:pt x="2279" y="2203"/>
                </a:lnTo>
                <a:lnTo>
                  <a:pt x="2277" y="2202"/>
                </a:lnTo>
                <a:lnTo>
                  <a:pt x="2274" y="2203"/>
                </a:lnTo>
                <a:lnTo>
                  <a:pt x="2271" y="2204"/>
                </a:lnTo>
                <a:lnTo>
                  <a:pt x="2269" y="2206"/>
                </a:lnTo>
                <a:lnTo>
                  <a:pt x="2267" y="2209"/>
                </a:lnTo>
                <a:lnTo>
                  <a:pt x="2267" y="2212"/>
                </a:lnTo>
                <a:lnTo>
                  <a:pt x="2268" y="2214"/>
                </a:lnTo>
                <a:lnTo>
                  <a:pt x="2270" y="2216"/>
                </a:lnTo>
                <a:lnTo>
                  <a:pt x="2272" y="2216"/>
                </a:lnTo>
                <a:close/>
                <a:moveTo>
                  <a:pt x="2225" y="2365"/>
                </a:moveTo>
                <a:lnTo>
                  <a:pt x="2228" y="2365"/>
                </a:lnTo>
                <a:lnTo>
                  <a:pt x="2231" y="2363"/>
                </a:lnTo>
                <a:lnTo>
                  <a:pt x="2233" y="2361"/>
                </a:lnTo>
                <a:lnTo>
                  <a:pt x="2235" y="2357"/>
                </a:lnTo>
                <a:lnTo>
                  <a:pt x="2235" y="2354"/>
                </a:lnTo>
                <a:lnTo>
                  <a:pt x="2234" y="2351"/>
                </a:lnTo>
                <a:lnTo>
                  <a:pt x="2232" y="2349"/>
                </a:lnTo>
                <a:lnTo>
                  <a:pt x="2230" y="2349"/>
                </a:lnTo>
                <a:lnTo>
                  <a:pt x="2226" y="2349"/>
                </a:lnTo>
                <a:lnTo>
                  <a:pt x="2224" y="2351"/>
                </a:lnTo>
                <a:lnTo>
                  <a:pt x="2221" y="2354"/>
                </a:lnTo>
                <a:lnTo>
                  <a:pt x="2220" y="2357"/>
                </a:lnTo>
                <a:lnTo>
                  <a:pt x="2219" y="2361"/>
                </a:lnTo>
                <a:lnTo>
                  <a:pt x="2220" y="2363"/>
                </a:lnTo>
                <a:lnTo>
                  <a:pt x="2222" y="2365"/>
                </a:lnTo>
                <a:lnTo>
                  <a:pt x="2225" y="2365"/>
                </a:lnTo>
                <a:close/>
                <a:moveTo>
                  <a:pt x="2177" y="2513"/>
                </a:moveTo>
                <a:lnTo>
                  <a:pt x="2181" y="2512"/>
                </a:lnTo>
                <a:lnTo>
                  <a:pt x="2184" y="2511"/>
                </a:lnTo>
                <a:lnTo>
                  <a:pt x="2186" y="2508"/>
                </a:lnTo>
                <a:lnTo>
                  <a:pt x="2188" y="2505"/>
                </a:lnTo>
                <a:lnTo>
                  <a:pt x="2188" y="2502"/>
                </a:lnTo>
                <a:lnTo>
                  <a:pt x="2187" y="2498"/>
                </a:lnTo>
                <a:lnTo>
                  <a:pt x="2185" y="2497"/>
                </a:lnTo>
                <a:lnTo>
                  <a:pt x="2182" y="2496"/>
                </a:lnTo>
                <a:lnTo>
                  <a:pt x="2179" y="2497"/>
                </a:lnTo>
                <a:lnTo>
                  <a:pt x="2176" y="2498"/>
                </a:lnTo>
                <a:lnTo>
                  <a:pt x="2173" y="2502"/>
                </a:lnTo>
                <a:lnTo>
                  <a:pt x="2172" y="2505"/>
                </a:lnTo>
                <a:lnTo>
                  <a:pt x="2171" y="2508"/>
                </a:lnTo>
                <a:lnTo>
                  <a:pt x="2172" y="2511"/>
                </a:lnTo>
                <a:lnTo>
                  <a:pt x="2174" y="2512"/>
                </a:lnTo>
                <a:lnTo>
                  <a:pt x="2177" y="2513"/>
                </a:lnTo>
                <a:close/>
                <a:moveTo>
                  <a:pt x="2130" y="2661"/>
                </a:moveTo>
                <a:lnTo>
                  <a:pt x="2133" y="2660"/>
                </a:lnTo>
                <a:lnTo>
                  <a:pt x="2136" y="2658"/>
                </a:lnTo>
                <a:lnTo>
                  <a:pt x="2139" y="2656"/>
                </a:lnTo>
                <a:lnTo>
                  <a:pt x="2142" y="2652"/>
                </a:lnTo>
                <a:lnTo>
                  <a:pt x="2142" y="2649"/>
                </a:lnTo>
                <a:lnTo>
                  <a:pt x="2140" y="2646"/>
                </a:lnTo>
                <a:lnTo>
                  <a:pt x="2138" y="2645"/>
                </a:lnTo>
                <a:lnTo>
                  <a:pt x="2135" y="2644"/>
                </a:lnTo>
                <a:lnTo>
                  <a:pt x="2132" y="2645"/>
                </a:lnTo>
                <a:lnTo>
                  <a:pt x="2128" y="2646"/>
                </a:lnTo>
                <a:lnTo>
                  <a:pt x="2126" y="2649"/>
                </a:lnTo>
                <a:lnTo>
                  <a:pt x="2124" y="2652"/>
                </a:lnTo>
                <a:lnTo>
                  <a:pt x="2124" y="2656"/>
                </a:lnTo>
                <a:lnTo>
                  <a:pt x="2125" y="2658"/>
                </a:lnTo>
                <a:lnTo>
                  <a:pt x="2127" y="2660"/>
                </a:lnTo>
                <a:lnTo>
                  <a:pt x="2130" y="2661"/>
                </a:lnTo>
                <a:close/>
                <a:moveTo>
                  <a:pt x="2082" y="2808"/>
                </a:moveTo>
                <a:lnTo>
                  <a:pt x="2086" y="2808"/>
                </a:lnTo>
                <a:lnTo>
                  <a:pt x="2089" y="2806"/>
                </a:lnTo>
                <a:lnTo>
                  <a:pt x="2092" y="2803"/>
                </a:lnTo>
                <a:lnTo>
                  <a:pt x="2095" y="2800"/>
                </a:lnTo>
                <a:lnTo>
                  <a:pt x="2095" y="2796"/>
                </a:lnTo>
                <a:lnTo>
                  <a:pt x="2093" y="2793"/>
                </a:lnTo>
                <a:lnTo>
                  <a:pt x="2091" y="2791"/>
                </a:lnTo>
                <a:lnTo>
                  <a:pt x="2088" y="2791"/>
                </a:lnTo>
                <a:lnTo>
                  <a:pt x="2084" y="2791"/>
                </a:lnTo>
                <a:lnTo>
                  <a:pt x="2081" y="2793"/>
                </a:lnTo>
                <a:lnTo>
                  <a:pt x="2078" y="2796"/>
                </a:lnTo>
                <a:lnTo>
                  <a:pt x="2076" y="2800"/>
                </a:lnTo>
                <a:lnTo>
                  <a:pt x="2076" y="2803"/>
                </a:lnTo>
                <a:lnTo>
                  <a:pt x="2077" y="2806"/>
                </a:lnTo>
                <a:lnTo>
                  <a:pt x="2079" y="2808"/>
                </a:lnTo>
                <a:lnTo>
                  <a:pt x="2082" y="2808"/>
                </a:lnTo>
                <a:close/>
                <a:moveTo>
                  <a:pt x="2035" y="2956"/>
                </a:moveTo>
                <a:lnTo>
                  <a:pt x="2039" y="2955"/>
                </a:lnTo>
                <a:lnTo>
                  <a:pt x="2042" y="2953"/>
                </a:lnTo>
                <a:lnTo>
                  <a:pt x="2045" y="2951"/>
                </a:lnTo>
                <a:lnTo>
                  <a:pt x="2048" y="2947"/>
                </a:lnTo>
                <a:lnTo>
                  <a:pt x="2048" y="2943"/>
                </a:lnTo>
                <a:lnTo>
                  <a:pt x="2047" y="2940"/>
                </a:lnTo>
                <a:lnTo>
                  <a:pt x="2044" y="2939"/>
                </a:lnTo>
                <a:lnTo>
                  <a:pt x="2041" y="2938"/>
                </a:lnTo>
                <a:lnTo>
                  <a:pt x="2037" y="2939"/>
                </a:lnTo>
                <a:lnTo>
                  <a:pt x="2033" y="2940"/>
                </a:lnTo>
                <a:lnTo>
                  <a:pt x="2030" y="2943"/>
                </a:lnTo>
                <a:lnTo>
                  <a:pt x="2028" y="2947"/>
                </a:lnTo>
                <a:lnTo>
                  <a:pt x="2028" y="2951"/>
                </a:lnTo>
                <a:lnTo>
                  <a:pt x="2029" y="2953"/>
                </a:lnTo>
                <a:lnTo>
                  <a:pt x="2031" y="2955"/>
                </a:lnTo>
                <a:lnTo>
                  <a:pt x="2035" y="2956"/>
                </a:lnTo>
                <a:close/>
                <a:moveTo>
                  <a:pt x="1987" y="3104"/>
                </a:moveTo>
                <a:lnTo>
                  <a:pt x="1991" y="3103"/>
                </a:lnTo>
                <a:lnTo>
                  <a:pt x="1995" y="3101"/>
                </a:lnTo>
                <a:lnTo>
                  <a:pt x="1998" y="3098"/>
                </a:lnTo>
                <a:lnTo>
                  <a:pt x="2001" y="3094"/>
                </a:lnTo>
                <a:lnTo>
                  <a:pt x="2001" y="3091"/>
                </a:lnTo>
                <a:lnTo>
                  <a:pt x="2000" y="3088"/>
                </a:lnTo>
                <a:lnTo>
                  <a:pt x="1997" y="3086"/>
                </a:lnTo>
                <a:lnTo>
                  <a:pt x="1993" y="3085"/>
                </a:lnTo>
                <a:lnTo>
                  <a:pt x="1989" y="3086"/>
                </a:lnTo>
                <a:lnTo>
                  <a:pt x="1986" y="3088"/>
                </a:lnTo>
                <a:lnTo>
                  <a:pt x="1983" y="3091"/>
                </a:lnTo>
                <a:lnTo>
                  <a:pt x="1981" y="3094"/>
                </a:lnTo>
                <a:lnTo>
                  <a:pt x="1980" y="3098"/>
                </a:lnTo>
                <a:lnTo>
                  <a:pt x="1981" y="3101"/>
                </a:lnTo>
                <a:lnTo>
                  <a:pt x="1984" y="3103"/>
                </a:lnTo>
                <a:lnTo>
                  <a:pt x="1987" y="3104"/>
                </a:lnTo>
                <a:close/>
                <a:moveTo>
                  <a:pt x="1933" y="3242"/>
                </a:moveTo>
                <a:lnTo>
                  <a:pt x="1933" y="3245"/>
                </a:lnTo>
                <a:lnTo>
                  <a:pt x="1934" y="3250"/>
                </a:lnTo>
                <a:lnTo>
                  <a:pt x="1936" y="3252"/>
                </a:lnTo>
                <a:lnTo>
                  <a:pt x="1940" y="3252"/>
                </a:lnTo>
                <a:lnTo>
                  <a:pt x="1944" y="3252"/>
                </a:lnTo>
                <a:lnTo>
                  <a:pt x="1948" y="3250"/>
                </a:lnTo>
                <a:lnTo>
                  <a:pt x="1952" y="3245"/>
                </a:lnTo>
                <a:lnTo>
                  <a:pt x="1954" y="3242"/>
                </a:lnTo>
                <a:lnTo>
                  <a:pt x="1954" y="3238"/>
                </a:lnTo>
                <a:lnTo>
                  <a:pt x="1953" y="3235"/>
                </a:lnTo>
                <a:lnTo>
                  <a:pt x="1950" y="3233"/>
                </a:lnTo>
                <a:lnTo>
                  <a:pt x="1946" y="3232"/>
                </a:lnTo>
                <a:lnTo>
                  <a:pt x="1942" y="3233"/>
                </a:lnTo>
                <a:lnTo>
                  <a:pt x="1938" y="3235"/>
                </a:lnTo>
                <a:lnTo>
                  <a:pt x="1935" y="3238"/>
                </a:lnTo>
                <a:lnTo>
                  <a:pt x="1933" y="3242"/>
                </a:lnTo>
                <a:close/>
                <a:moveTo>
                  <a:pt x="1892" y="3400"/>
                </a:moveTo>
                <a:lnTo>
                  <a:pt x="1896" y="3399"/>
                </a:lnTo>
                <a:lnTo>
                  <a:pt x="1900" y="3397"/>
                </a:lnTo>
                <a:lnTo>
                  <a:pt x="1905" y="3394"/>
                </a:lnTo>
                <a:lnTo>
                  <a:pt x="1907" y="3390"/>
                </a:lnTo>
                <a:lnTo>
                  <a:pt x="1907" y="3385"/>
                </a:lnTo>
                <a:lnTo>
                  <a:pt x="1906" y="3382"/>
                </a:lnTo>
                <a:lnTo>
                  <a:pt x="1902" y="3380"/>
                </a:lnTo>
                <a:lnTo>
                  <a:pt x="1899" y="3379"/>
                </a:lnTo>
                <a:lnTo>
                  <a:pt x="1895" y="3380"/>
                </a:lnTo>
                <a:lnTo>
                  <a:pt x="1891" y="3382"/>
                </a:lnTo>
                <a:lnTo>
                  <a:pt x="1888" y="3385"/>
                </a:lnTo>
                <a:lnTo>
                  <a:pt x="1886" y="3390"/>
                </a:lnTo>
                <a:lnTo>
                  <a:pt x="1885" y="3394"/>
                </a:lnTo>
                <a:lnTo>
                  <a:pt x="1886" y="3397"/>
                </a:lnTo>
                <a:lnTo>
                  <a:pt x="1889" y="3399"/>
                </a:lnTo>
                <a:lnTo>
                  <a:pt x="1892" y="3400"/>
                </a:lnTo>
                <a:close/>
                <a:moveTo>
                  <a:pt x="1838" y="3537"/>
                </a:moveTo>
                <a:lnTo>
                  <a:pt x="1838" y="3541"/>
                </a:lnTo>
                <a:lnTo>
                  <a:pt x="1839" y="3545"/>
                </a:lnTo>
                <a:lnTo>
                  <a:pt x="1841" y="3547"/>
                </a:lnTo>
                <a:lnTo>
                  <a:pt x="1845" y="3547"/>
                </a:lnTo>
                <a:lnTo>
                  <a:pt x="1849" y="3547"/>
                </a:lnTo>
                <a:lnTo>
                  <a:pt x="1853" y="3545"/>
                </a:lnTo>
                <a:lnTo>
                  <a:pt x="1857" y="3541"/>
                </a:lnTo>
                <a:lnTo>
                  <a:pt x="1859" y="3537"/>
                </a:lnTo>
                <a:lnTo>
                  <a:pt x="1860" y="3534"/>
                </a:lnTo>
                <a:lnTo>
                  <a:pt x="1859" y="3530"/>
                </a:lnTo>
                <a:lnTo>
                  <a:pt x="1855" y="3528"/>
                </a:lnTo>
                <a:lnTo>
                  <a:pt x="1851" y="3526"/>
                </a:lnTo>
                <a:lnTo>
                  <a:pt x="1847" y="3528"/>
                </a:lnTo>
                <a:lnTo>
                  <a:pt x="1843" y="3530"/>
                </a:lnTo>
                <a:lnTo>
                  <a:pt x="1840" y="3534"/>
                </a:lnTo>
                <a:lnTo>
                  <a:pt x="1838" y="3537"/>
                </a:lnTo>
                <a:close/>
                <a:moveTo>
                  <a:pt x="1790" y="3685"/>
                </a:moveTo>
                <a:lnTo>
                  <a:pt x="1790" y="3689"/>
                </a:lnTo>
                <a:lnTo>
                  <a:pt x="1791" y="3692"/>
                </a:lnTo>
                <a:lnTo>
                  <a:pt x="1794" y="3694"/>
                </a:lnTo>
                <a:lnTo>
                  <a:pt x="1797" y="3695"/>
                </a:lnTo>
                <a:lnTo>
                  <a:pt x="1802" y="3694"/>
                </a:lnTo>
                <a:lnTo>
                  <a:pt x="1806" y="3692"/>
                </a:lnTo>
                <a:lnTo>
                  <a:pt x="1810" y="3689"/>
                </a:lnTo>
                <a:lnTo>
                  <a:pt x="1812" y="3685"/>
                </a:lnTo>
                <a:lnTo>
                  <a:pt x="1813" y="3681"/>
                </a:lnTo>
                <a:lnTo>
                  <a:pt x="1812" y="3677"/>
                </a:lnTo>
                <a:lnTo>
                  <a:pt x="1809" y="3675"/>
                </a:lnTo>
                <a:lnTo>
                  <a:pt x="1804" y="3674"/>
                </a:lnTo>
                <a:lnTo>
                  <a:pt x="1800" y="3675"/>
                </a:lnTo>
                <a:lnTo>
                  <a:pt x="1796" y="3677"/>
                </a:lnTo>
                <a:lnTo>
                  <a:pt x="1793" y="3681"/>
                </a:lnTo>
                <a:lnTo>
                  <a:pt x="1790" y="3685"/>
                </a:lnTo>
                <a:close/>
                <a:moveTo>
                  <a:pt x="1743" y="3832"/>
                </a:moveTo>
                <a:lnTo>
                  <a:pt x="1743" y="3836"/>
                </a:lnTo>
                <a:lnTo>
                  <a:pt x="1744" y="3840"/>
                </a:lnTo>
                <a:lnTo>
                  <a:pt x="1746" y="3842"/>
                </a:lnTo>
                <a:lnTo>
                  <a:pt x="1750" y="3843"/>
                </a:lnTo>
                <a:lnTo>
                  <a:pt x="1754" y="3842"/>
                </a:lnTo>
                <a:lnTo>
                  <a:pt x="1758" y="3840"/>
                </a:lnTo>
                <a:lnTo>
                  <a:pt x="1763" y="3836"/>
                </a:lnTo>
                <a:lnTo>
                  <a:pt x="1765" y="3832"/>
                </a:lnTo>
                <a:lnTo>
                  <a:pt x="1765" y="3828"/>
                </a:lnTo>
                <a:lnTo>
                  <a:pt x="1764" y="3825"/>
                </a:lnTo>
                <a:lnTo>
                  <a:pt x="1762" y="3823"/>
                </a:lnTo>
                <a:lnTo>
                  <a:pt x="1757" y="3822"/>
                </a:lnTo>
                <a:lnTo>
                  <a:pt x="1752" y="3823"/>
                </a:lnTo>
                <a:lnTo>
                  <a:pt x="1748" y="3825"/>
                </a:lnTo>
                <a:lnTo>
                  <a:pt x="1745" y="3828"/>
                </a:lnTo>
                <a:lnTo>
                  <a:pt x="1743" y="3832"/>
                </a:lnTo>
                <a:close/>
                <a:moveTo>
                  <a:pt x="1703" y="3990"/>
                </a:moveTo>
                <a:lnTo>
                  <a:pt x="1707" y="3990"/>
                </a:lnTo>
                <a:lnTo>
                  <a:pt x="1711" y="3987"/>
                </a:lnTo>
                <a:lnTo>
                  <a:pt x="1716" y="3984"/>
                </a:lnTo>
                <a:lnTo>
                  <a:pt x="1718" y="3980"/>
                </a:lnTo>
                <a:lnTo>
                  <a:pt x="1718" y="3975"/>
                </a:lnTo>
                <a:lnTo>
                  <a:pt x="1717" y="3972"/>
                </a:lnTo>
                <a:lnTo>
                  <a:pt x="1714" y="3970"/>
                </a:lnTo>
                <a:lnTo>
                  <a:pt x="1710" y="3969"/>
                </a:lnTo>
                <a:lnTo>
                  <a:pt x="1705" y="3970"/>
                </a:lnTo>
                <a:lnTo>
                  <a:pt x="1701" y="3972"/>
                </a:lnTo>
                <a:lnTo>
                  <a:pt x="1697" y="3975"/>
                </a:lnTo>
                <a:lnTo>
                  <a:pt x="1695" y="3980"/>
                </a:lnTo>
                <a:lnTo>
                  <a:pt x="1695" y="3984"/>
                </a:lnTo>
                <a:lnTo>
                  <a:pt x="1696" y="3987"/>
                </a:lnTo>
                <a:lnTo>
                  <a:pt x="1699" y="3990"/>
                </a:lnTo>
                <a:lnTo>
                  <a:pt x="1703" y="3990"/>
                </a:lnTo>
                <a:close/>
                <a:moveTo>
                  <a:pt x="1655" y="4139"/>
                </a:moveTo>
                <a:lnTo>
                  <a:pt x="1660" y="4138"/>
                </a:lnTo>
                <a:lnTo>
                  <a:pt x="1664" y="4136"/>
                </a:lnTo>
                <a:lnTo>
                  <a:pt x="1668" y="4131"/>
                </a:lnTo>
                <a:lnTo>
                  <a:pt x="1671" y="4127"/>
                </a:lnTo>
                <a:lnTo>
                  <a:pt x="1671" y="4123"/>
                </a:lnTo>
                <a:lnTo>
                  <a:pt x="1670" y="4119"/>
                </a:lnTo>
                <a:lnTo>
                  <a:pt x="1667" y="4117"/>
                </a:lnTo>
                <a:lnTo>
                  <a:pt x="1662" y="4116"/>
                </a:lnTo>
                <a:lnTo>
                  <a:pt x="1658" y="4117"/>
                </a:lnTo>
                <a:lnTo>
                  <a:pt x="1654" y="4119"/>
                </a:lnTo>
                <a:lnTo>
                  <a:pt x="1650" y="4123"/>
                </a:lnTo>
                <a:lnTo>
                  <a:pt x="1648" y="4127"/>
                </a:lnTo>
                <a:lnTo>
                  <a:pt x="1647" y="4131"/>
                </a:lnTo>
                <a:lnTo>
                  <a:pt x="1649" y="4136"/>
                </a:lnTo>
                <a:lnTo>
                  <a:pt x="1651" y="4138"/>
                </a:lnTo>
                <a:lnTo>
                  <a:pt x="1655" y="4139"/>
                </a:lnTo>
                <a:close/>
                <a:moveTo>
                  <a:pt x="1601" y="4275"/>
                </a:moveTo>
                <a:lnTo>
                  <a:pt x="1600" y="4279"/>
                </a:lnTo>
                <a:lnTo>
                  <a:pt x="1601" y="4283"/>
                </a:lnTo>
                <a:lnTo>
                  <a:pt x="1604" y="4285"/>
                </a:lnTo>
                <a:lnTo>
                  <a:pt x="1608" y="4286"/>
                </a:lnTo>
                <a:lnTo>
                  <a:pt x="1612" y="4285"/>
                </a:lnTo>
                <a:lnTo>
                  <a:pt x="1617" y="4283"/>
                </a:lnTo>
                <a:lnTo>
                  <a:pt x="1621" y="4279"/>
                </a:lnTo>
                <a:lnTo>
                  <a:pt x="1623" y="4275"/>
                </a:lnTo>
                <a:lnTo>
                  <a:pt x="1624" y="4270"/>
                </a:lnTo>
                <a:lnTo>
                  <a:pt x="1622" y="4267"/>
                </a:lnTo>
                <a:lnTo>
                  <a:pt x="1620" y="4264"/>
                </a:lnTo>
                <a:lnTo>
                  <a:pt x="1615" y="4263"/>
                </a:lnTo>
                <a:lnTo>
                  <a:pt x="1610" y="4264"/>
                </a:lnTo>
                <a:lnTo>
                  <a:pt x="1606" y="4267"/>
                </a:lnTo>
                <a:lnTo>
                  <a:pt x="1603" y="4270"/>
                </a:lnTo>
                <a:lnTo>
                  <a:pt x="1601" y="4275"/>
                </a:lnTo>
                <a:close/>
                <a:moveTo>
                  <a:pt x="1553" y="4423"/>
                </a:moveTo>
                <a:lnTo>
                  <a:pt x="1553" y="4427"/>
                </a:lnTo>
                <a:lnTo>
                  <a:pt x="1554" y="4430"/>
                </a:lnTo>
                <a:lnTo>
                  <a:pt x="1557" y="4433"/>
                </a:lnTo>
                <a:lnTo>
                  <a:pt x="1560" y="4433"/>
                </a:lnTo>
                <a:lnTo>
                  <a:pt x="1565" y="4433"/>
                </a:lnTo>
                <a:lnTo>
                  <a:pt x="1569" y="4430"/>
                </a:lnTo>
                <a:lnTo>
                  <a:pt x="1574" y="4427"/>
                </a:lnTo>
                <a:lnTo>
                  <a:pt x="1576" y="4423"/>
                </a:lnTo>
                <a:lnTo>
                  <a:pt x="1576" y="4418"/>
                </a:lnTo>
                <a:lnTo>
                  <a:pt x="1575" y="4415"/>
                </a:lnTo>
                <a:lnTo>
                  <a:pt x="1572" y="4412"/>
                </a:lnTo>
                <a:lnTo>
                  <a:pt x="1567" y="4411"/>
                </a:lnTo>
                <a:lnTo>
                  <a:pt x="1563" y="4412"/>
                </a:lnTo>
                <a:lnTo>
                  <a:pt x="1559" y="4415"/>
                </a:lnTo>
                <a:lnTo>
                  <a:pt x="1555" y="4418"/>
                </a:lnTo>
                <a:lnTo>
                  <a:pt x="1553" y="4423"/>
                </a:lnTo>
                <a:close/>
                <a:moveTo>
                  <a:pt x="1513" y="4581"/>
                </a:moveTo>
                <a:lnTo>
                  <a:pt x="1518" y="4580"/>
                </a:lnTo>
                <a:lnTo>
                  <a:pt x="1522" y="4578"/>
                </a:lnTo>
                <a:lnTo>
                  <a:pt x="1527" y="4574"/>
                </a:lnTo>
                <a:lnTo>
                  <a:pt x="1529" y="4570"/>
                </a:lnTo>
                <a:lnTo>
                  <a:pt x="1529" y="4566"/>
                </a:lnTo>
                <a:lnTo>
                  <a:pt x="1528" y="4562"/>
                </a:lnTo>
                <a:lnTo>
                  <a:pt x="1525" y="4560"/>
                </a:lnTo>
                <a:lnTo>
                  <a:pt x="1520" y="4559"/>
                </a:lnTo>
                <a:lnTo>
                  <a:pt x="1516" y="4560"/>
                </a:lnTo>
                <a:lnTo>
                  <a:pt x="1511" y="4562"/>
                </a:lnTo>
                <a:lnTo>
                  <a:pt x="1508" y="4566"/>
                </a:lnTo>
                <a:lnTo>
                  <a:pt x="1505" y="4570"/>
                </a:lnTo>
                <a:lnTo>
                  <a:pt x="1505" y="4574"/>
                </a:lnTo>
                <a:lnTo>
                  <a:pt x="1506" y="4578"/>
                </a:lnTo>
                <a:lnTo>
                  <a:pt x="1509" y="4580"/>
                </a:lnTo>
                <a:lnTo>
                  <a:pt x="1513" y="4581"/>
                </a:lnTo>
                <a:close/>
                <a:moveTo>
                  <a:pt x="1466" y="4729"/>
                </a:moveTo>
                <a:lnTo>
                  <a:pt x="1470" y="4728"/>
                </a:lnTo>
                <a:lnTo>
                  <a:pt x="1475" y="4725"/>
                </a:lnTo>
                <a:lnTo>
                  <a:pt x="1479" y="4722"/>
                </a:lnTo>
                <a:lnTo>
                  <a:pt x="1481" y="4717"/>
                </a:lnTo>
                <a:lnTo>
                  <a:pt x="1482" y="4713"/>
                </a:lnTo>
                <a:lnTo>
                  <a:pt x="1481" y="4709"/>
                </a:lnTo>
                <a:lnTo>
                  <a:pt x="1478" y="4707"/>
                </a:lnTo>
                <a:lnTo>
                  <a:pt x="1473" y="4706"/>
                </a:lnTo>
                <a:lnTo>
                  <a:pt x="1468" y="4707"/>
                </a:lnTo>
                <a:lnTo>
                  <a:pt x="1464" y="4709"/>
                </a:lnTo>
                <a:lnTo>
                  <a:pt x="1460" y="4713"/>
                </a:lnTo>
                <a:lnTo>
                  <a:pt x="1458" y="4717"/>
                </a:lnTo>
                <a:lnTo>
                  <a:pt x="1457" y="4722"/>
                </a:lnTo>
                <a:lnTo>
                  <a:pt x="1459" y="4725"/>
                </a:lnTo>
                <a:lnTo>
                  <a:pt x="1462" y="4728"/>
                </a:lnTo>
                <a:lnTo>
                  <a:pt x="1466" y="4729"/>
                </a:lnTo>
                <a:close/>
                <a:moveTo>
                  <a:pt x="1411" y="4865"/>
                </a:moveTo>
                <a:lnTo>
                  <a:pt x="1411" y="4869"/>
                </a:lnTo>
                <a:lnTo>
                  <a:pt x="1412" y="4872"/>
                </a:lnTo>
                <a:lnTo>
                  <a:pt x="1414" y="4875"/>
                </a:lnTo>
                <a:lnTo>
                  <a:pt x="1418" y="4876"/>
                </a:lnTo>
                <a:lnTo>
                  <a:pt x="1423" y="4875"/>
                </a:lnTo>
                <a:lnTo>
                  <a:pt x="1427" y="4872"/>
                </a:lnTo>
                <a:lnTo>
                  <a:pt x="1431" y="4869"/>
                </a:lnTo>
                <a:lnTo>
                  <a:pt x="1434" y="4865"/>
                </a:lnTo>
                <a:lnTo>
                  <a:pt x="1434" y="4861"/>
                </a:lnTo>
                <a:lnTo>
                  <a:pt x="1433" y="4857"/>
                </a:lnTo>
                <a:lnTo>
                  <a:pt x="1430" y="4855"/>
                </a:lnTo>
                <a:lnTo>
                  <a:pt x="1425" y="4854"/>
                </a:lnTo>
                <a:lnTo>
                  <a:pt x="1421" y="4855"/>
                </a:lnTo>
                <a:lnTo>
                  <a:pt x="1417" y="4857"/>
                </a:lnTo>
                <a:lnTo>
                  <a:pt x="1413" y="4861"/>
                </a:lnTo>
                <a:lnTo>
                  <a:pt x="1411" y="4865"/>
                </a:lnTo>
                <a:close/>
                <a:moveTo>
                  <a:pt x="1364" y="5012"/>
                </a:moveTo>
                <a:lnTo>
                  <a:pt x="1363" y="5016"/>
                </a:lnTo>
                <a:lnTo>
                  <a:pt x="1364" y="5020"/>
                </a:lnTo>
                <a:lnTo>
                  <a:pt x="1367" y="5023"/>
                </a:lnTo>
                <a:lnTo>
                  <a:pt x="1371" y="5024"/>
                </a:lnTo>
                <a:lnTo>
                  <a:pt x="1375" y="5023"/>
                </a:lnTo>
                <a:lnTo>
                  <a:pt x="1380" y="5020"/>
                </a:lnTo>
                <a:lnTo>
                  <a:pt x="1384" y="5016"/>
                </a:lnTo>
                <a:lnTo>
                  <a:pt x="1386" y="5012"/>
                </a:lnTo>
                <a:lnTo>
                  <a:pt x="1387" y="5008"/>
                </a:lnTo>
                <a:lnTo>
                  <a:pt x="1386" y="5004"/>
                </a:lnTo>
                <a:lnTo>
                  <a:pt x="1383" y="5002"/>
                </a:lnTo>
                <a:lnTo>
                  <a:pt x="1378" y="5001"/>
                </a:lnTo>
                <a:lnTo>
                  <a:pt x="1373" y="5002"/>
                </a:lnTo>
                <a:lnTo>
                  <a:pt x="1369" y="5004"/>
                </a:lnTo>
                <a:lnTo>
                  <a:pt x="1366" y="5008"/>
                </a:lnTo>
                <a:lnTo>
                  <a:pt x="1364" y="5012"/>
                </a:lnTo>
                <a:close/>
                <a:moveTo>
                  <a:pt x="1316" y="5159"/>
                </a:moveTo>
                <a:lnTo>
                  <a:pt x="1316" y="5165"/>
                </a:lnTo>
                <a:lnTo>
                  <a:pt x="1317" y="5168"/>
                </a:lnTo>
                <a:lnTo>
                  <a:pt x="1320" y="5170"/>
                </a:lnTo>
                <a:lnTo>
                  <a:pt x="1324" y="5171"/>
                </a:lnTo>
                <a:lnTo>
                  <a:pt x="1328" y="5170"/>
                </a:lnTo>
                <a:lnTo>
                  <a:pt x="1332" y="5168"/>
                </a:lnTo>
                <a:lnTo>
                  <a:pt x="1337" y="5165"/>
                </a:lnTo>
                <a:lnTo>
                  <a:pt x="1339" y="5159"/>
                </a:lnTo>
                <a:lnTo>
                  <a:pt x="1339" y="5155"/>
                </a:lnTo>
                <a:lnTo>
                  <a:pt x="1338" y="5152"/>
                </a:lnTo>
                <a:lnTo>
                  <a:pt x="1336" y="5150"/>
                </a:lnTo>
                <a:lnTo>
                  <a:pt x="1331" y="5149"/>
                </a:lnTo>
                <a:lnTo>
                  <a:pt x="1326" y="5150"/>
                </a:lnTo>
                <a:lnTo>
                  <a:pt x="1322" y="5152"/>
                </a:lnTo>
                <a:lnTo>
                  <a:pt x="1318" y="5155"/>
                </a:lnTo>
                <a:lnTo>
                  <a:pt x="1316" y="5159"/>
                </a:lnTo>
                <a:close/>
                <a:moveTo>
                  <a:pt x="1269" y="5308"/>
                </a:moveTo>
                <a:lnTo>
                  <a:pt x="1268" y="5312"/>
                </a:lnTo>
                <a:lnTo>
                  <a:pt x="1270" y="5315"/>
                </a:lnTo>
                <a:lnTo>
                  <a:pt x="1272" y="5318"/>
                </a:lnTo>
                <a:lnTo>
                  <a:pt x="1276" y="5319"/>
                </a:lnTo>
                <a:lnTo>
                  <a:pt x="1281" y="5318"/>
                </a:lnTo>
                <a:lnTo>
                  <a:pt x="1285" y="5315"/>
                </a:lnTo>
                <a:lnTo>
                  <a:pt x="1289" y="5312"/>
                </a:lnTo>
                <a:lnTo>
                  <a:pt x="1292" y="5308"/>
                </a:lnTo>
                <a:lnTo>
                  <a:pt x="1292" y="5304"/>
                </a:lnTo>
                <a:lnTo>
                  <a:pt x="1291" y="5299"/>
                </a:lnTo>
                <a:lnTo>
                  <a:pt x="1288" y="5297"/>
                </a:lnTo>
                <a:lnTo>
                  <a:pt x="1283" y="5296"/>
                </a:lnTo>
                <a:lnTo>
                  <a:pt x="1279" y="5297"/>
                </a:lnTo>
                <a:lnTo>
                  <a:pt x="1275" y="5299"/>
                </a:lnTo>
                <a:lnTo>
                  <a:pt x="1271" y="5304"/>
                </a:lnTo>
                <a:lnTo>
                  <a:pt x="1269" y="5308"/>
                </a:lnTo>
                <a:close/>
                <a:moveTo>
                  <a:pt x="1222" y="5455"/>
                </a:moveTo>
                <a:lnTo>
                  <a:pt x="1221" y="5459"/>
                </a:lnTo>
                <a:lnTo>
                  <a:pt x="1222" y="5463"/>
                </a:lnTo>
                <a:lnTo>
                  <a:pt x="1225" y="5465"/>
                </a:lnTo>
                <a:lnTo>
                  <a:pt x="1229" y="5466"/>
                </a:lnTo>
                <a:lnTo>
                  <a:pt x="1233" y="5465"/>
                </a:lnTo>
                <a:lnTo>
                  <a:pt x="1239" y="5463"/>
                </a:lnTo>
                <a:lnTo>
                  <a:pt x="1242" y="5459"/>
                </a:lnTo>
                <a:lnTo>
                  <a:pt x="1244" y="5455"/>
                </a:lnTo>
                <a:lnTo>
                  <a:pt x="1245" y="5451"/>
                </a:lnTo>
                <a:lnTo>
                  <a:pt x="1243" y="5448"/>
                </a:lnTo>
                <a:lnTo>
                  <a:pt x="1241" y="5445"/>
                </a:lnTo>
                <a:lnTo>
                  <a:pt x="1236" y="5444"/>
                </a:lnTo>
                <a:lnTo>
                  <a:pt x="1231" y="5445"/>
                </a:lnTo>
                <a:lnTo>
                  <a:pt x="1227" y="5448"/>
                </a:lnTo>
                <a:lnTo>
                  <a:pt x="1224" y="5451"/>
                </a:lnTo>
                <a:lnTo>
                  <a:pt x="1222" y="5455"/>
                </a:lnTo>
                <a:close/>
                <a:moveTo>
                  <a:pt x="1175" y="5603"/>
                </a:moveTo>
                <a:lnTo>
                  <a:pt x="1174" y="5607"/>
                </a:lnTo>
                <a:lnTo>
                  <a:pt x="1175" y="5610"/>
                </a:lnTo>
                <a:lnTo>
                  <a:pt x="1178" y="5612"/>
                </a:lnTo>
                <a:lnTo>
                  <a:pt x="1182" y="5613"/>
                </a:lnTo>
                <a:lnTo>
                  <a:pt x="1186" y="5612"/>
                </a:lnTo>
                <a:lnTo>
                  <a:pt x="1190" y="5610"/>
                </a:lnTo>
                <a:lnTo>
                  <a:pt x="1194" y="5607"/>
                </a:lnTo>
                <a:lnTo>
                  <a:pt x="1196" y="5603"/>
                </a:lnTo>
                <a:lnTo>
                  <a:pt x="1197" y="5599"/>
                </a:lnTo>
                <a:lnTo>
                  <a:pt x="1196" y="5595"/>
                </a:lnTo>
                <a:lnTo>
                  <a:pt x="1193" y="5593"/>
                </a:lnTo>
                <a:lnTo>
                  <a:pt x="1188" y="5592"/>
                </a:lnTo>
                <a:lnTo>
                  <a:pt x="1184" y="5593"/>
                </a:lnTo>
                <a:lnTo>
                  <a:pt x="1180" y="5595"/>
                </a:lnTo>
                <a:lnTo>
                  <a:pt x="1177" y="5599"/>
                </a:lnTo>
                <a:lnTo>
                  <a:pt x="1175" y="5603"/>
                </a:lnTo>
                <a:close/>
                <a:moveTo>
                  <a:pt x="1127" y="5750"/>
                </a:moveTo>
                <a:lnTo>
                  <a:pt x="1127" y="5754"/>
                </a:lnTo>
                <a:lnTo>
                  <a:pt x="1128" y="5757"/>
                </a:lnTo>
                <a:lnTo>
                  <a:pt x="1130" y="5760"/>
                </a:lnTo>
                <a:lnTo>
                  <a:pt x="1134" y="5760"/>
                </a:lnTo>
                <a:lnTo>
                  <a:pt x="1139" y="5760"/>
                </a:lnTo>
                <a:lnTo>
                  <a:pt x="1144" y="5757"/>
                </a:lnTo>
                <a:lnTo>
                  <a:pt x="1147" y="5754"/>
                </a:lnTo>
                <a:lnTo>
                  <a:pt x="1149" y="5750"/>
                </a:lnTo>
                <a:lnTo>
                  <a:pt x="1150" y="5746"/>
                </a:lnTo>
                <a:lnTo>
                  <a:pt x="1148" y="5743"/>
                </a:lnTo>
                <a:lnTo>
                  <a:pt x="1146" y="5740"/>
                </a:lnTo>
                <a:lnTo>
                  <a:pt x="1141" y="5740"/>
                </a:lnTo>
                <a:lnTo>
                  <a:pt x="1137" y="5740"/>
                </a:lnTo>
                <a:lnTo>
                  <a:pt x="1133" y="5743"/>
                </a:lnTo>
                <a:lnTo>
                  <a:pt x="1129" y="5746"/>
                </a:lnTo>
                <a:lnTo>
                  <a:pt x="1127" y="5750"/>
                </a:lnTo>
                <a:close/>
                <a:moveTo>
                  <a:pt x="1080" y="5897"/>
                </a:moveTo>
                <a:lnTo>
                  <a:pt x="1080" y="5901"/>
                </a:lnTo>
                <a:lnTo>
                  <a:pt x="1081" y="5904"/>
                </a:lnTo>
                <a:lnTo>
                  <a:pt x="1083" y="5907"/>
                </a:lnTo>
                <a:lnTo>
                  <a:pt x="1087" y="5907"/>
                </a:lnTo>
                <a:lnTo>
                  <a:pt x="1091" y="5907"/>
                </a:lnTo>
                <a:lnTo>
                  <a:pt x="1095" y="5904"/>
                </a:lnTo>
                <a:lnTo>
                  <a:pt x="1099" y="5901"/>
                </a:lnTo>
                <a:lnTo>
                  <a:pt x="1101" y="5897"/>
                </a:lnTo>
                <a:lnTo>
                  <a:pt x="1102" y="5893"/>
                </a:lnTo>
                <a:lnTo>
                  <a:pt x="1101" y="5890"/>
                </a:lnTo>
                <a:lnTo>
                  <a:pt x="1098" y="5888"/>
                </a:lnTo>
                <a:lnTo>
                  <a:pt x="1093" y="5887"/>
                </a:lnTo>
                <a:lnTo>
                  <a:pt x="1089" y="5888"/>
                </a:lnTo>
                <a:lnTo>
                  <a:pt x="1085" y="5890"/>
                </a:lnTo>
                <a:lnTo>
                  <a:pt x="1082" y="5893"/>
                </a:lnTo>
                <a:lnTo>
                  <a:pt x="1080" y="5897"/>
                </a:lnTo>
                <a:close/>
                <a:moveTo>
                  <a:pt x="1033" y="6045"/>
                </a:moveTo>
                <a:lnTo>
                  <a:pt x="1032" y="6050"/>
                </a:lnTo>
                <a:lnTo>
                  <a:pt x="1034" y="6053"/>
                </a:lnTo>
                <a:lnTo>
                  <a:pt x="1036" y="6055"/>
                </a:lnTo>
                <a:lnTo>
                  <a:pt x="1040" y="6056"/>
                </a:lnTo>
                <a:lnTo>
                  <a:pt x="1044" y="6055"/>
                </a:lnTo>
                <a:lnTo>
                  <a:pt x="1049" y="6053"/>
                </a:lnTo>
                <a:lnTo>
                  <a:pt x="1052" y="6050"/>
                </a:lnTo>
                <a:lnTo>
                  <a:pt x="1054" y="6045"/>
                </a:lnTo>
                <a:lnTo>
                  <a:pt x="1054" y="6041"/>
                </a:lnTo>
                <a:lnTo>
                  <a:pt x="1053" y="6038"/>
                </a:lnTo>
                <a:lnTo>
                  <a:pt x="1051" y="6035"/>
                </a:lnTo>
                <a:lnTo>
                  <a:pt x="1046" y="6035"/>
                </a:lnTo>
                <a:lnTo>
                  <a:pt x="1042" y="6035"/>
                </a:lnTo>
                <a:lnTo>
                  <a:pt x="1038" y="6038"/>
                </a:lnTo>
                <a:lnTo>
                  <a:pt x="1035" y="6041"/>
                </a:lnTo>
                <a:lnTo>
                  <a:pt x="1033" y="6045"/>
                </a:lnTo>
                <a:close/>
                <a:moveTo>
                  <a:pt x="986" y="6193"/>
                </a:moveTo>
                <a:lnTo>
                  <a:pt x="985" y="6197"/>
                </a:lnTo>
                <a:lnTo>
                  <a:pt x="987" y="6200"/>
                </a:lnTo>
                <a:lnTo>
                  <a:pt x="989" y="6202"/>
                </a:lnTo>
                <a:lnTo>
                  <a:pt x="992" y="6203"/>
                </a:lnTo>
                <a:lnTo>
                  <a:pt x="996" y="6202"/>
                </a:lnTo>
                <a:lnTo>
                  <a:pt x="1000" y="6200"/>
                </a:lnTo>
                <a:lnTo>
                  <a:pt x="1004" y="6197"/>
                </a:lnTo>
                <a:lnTo>
                  <a:pt x="1006" y="6193"/>
                </a:lnTo>
                <a:lnTo>
                  <a:pt x="1007" y="6188"/>
                </a:lnTo>
                <a:lnTo>
                  <a:pt x="1005" y="6185"/>
                </a:lnTo>
                <a:lnTo>
                  <a:pt x="1003" y="6183"/>
                </a:lnTo>
                <a:lnTo>
                  <a:pt x="999" y="6182"/>
                </a:lnTo>
                <a:lnTo>
                  <a:pt x="995" y="6183"/>
                </a:lnTo>
                <a:lnTo>
                  <a:pt x="991" y="6185"/>
                </a:lnTo>
                <a:lnTo>
                  <a:pt x="988" y="6188"/>
                </a:lnTo>
                <a:lnTo>
                  <a:pt x="986" y="6193"/>
                </a:lnTo>
                <a:close/>
                <a:moveTo>
                  <a:pt x="939" y="6340"/>
                </a:moveTo>
                <a:lnTo>
                  <a:pt x="938" y="6344"/>
                </a:lnTo>
                <a:lnTo>
                  <a:pt x="939" y="6347"/>
                </a:lnTo>
                <a:lnTo>
                  <a:pt x="942" y="6349"/>
                </a:lnTo>
                <a:lnTo>
                  <a:pt x="945" y="6350"/>
                </a:lnTo>
                <a:lnTo>
                  <a:pt x="949" y="6349"/>
                </a:lnTo>
                <a:lnTo>
                  <a:pt x="954" y="6347"/>
                </a:lnTo>
                <a:lnTo>
                  <a:pt x="957" y="6344"/>
                </a:lnTo>
                <a:lnTo>
                  <a:pt x="959" y="6340"/>
                </a:lnTo>
                <a:lnTo>
                  <a:pt x="959" y="6337"/>
                </a:lnTo>
                <a:lnTo>
                  <a:pt x="958" y="6334"/>
                </a:lnTo>
                <a:lnTo>
                  <a:pt x="956" y="6332"/>
                </a:lnTo>
                <a:lnTo>
                  <a:pt x="951" y="6331"/>
                </a:lnTo>
                <a:lnTo>
                  <a:pt x="947" y="6332"/>
                </a:lnTo>
                <a:lnTo>
                  <a:pt x="944" y="6334"/>
                </a:lnTo>
                <a:lnTo>
                  <a:pt x="940" y="6337"/>
                </a:lnTo>
                <a:lnTo>
                  <a:pt x="939" y="6340"/>
                </a:lnTo>
                <a:close/>
                <a:moveTo>
                  <a:pt x="892" y="6488"/>
                </a:moveTo>
                <a:lnTo>
                  <a:pt x="891" y="6491"/>
                </a:lnTo>
                <a:lnTo>
                  <a:pt x="892" y="6494"/>
                </a:lnTo>
                <a:lnTo>
                  <a:pt x="894" y="6496"/>
                </a:lnTo>
                <a:lnTo>
                  <a:pt x="898" y="6497"/>
                </a:lnTo>
                <a:lnTo>
                  <a:pt x="902" y="6496"/>
                </a:lnTo>
                <a:lnTo>
                  <a:pt x="905" y="6494"/>
                </a:lnTo>
                <a:lnTo>
                  <a:pt x="909" y="6491"/>
                </a:lnTo>
                <a:lnTo>
                  <a:pt x="911" y="6488"/>
                </a:lnTo>
                <a:lnTo>
                  <a:pt x="911" y="6484"/>
                </a:lnTo>
                <a:lnTo>
                  <a:pt x="910" y="6481"/>
                </a:lnTo>
                <a:lnTo>
                  <a:pt x="908" y="6479"/>
                </a:lnTo>
                <a:lnTo>
                  <a:pt x="904" y="6479"/>
                </a:lnTo>
                <a:lnTo>
                  <a:pt x="900" y="6479"/>
                </a:lnTo>
                <a:lnTo>
                  <a:pt x="896" y="6481"/>
                </a:lnTo>
                <a:lnTo>
                  <a:pt x="893" y="6484"/>
                </a:lnTo>
                <a:lnTo>
                  <a:pt x="892" y="6488"/>
                </a:lnTo>
                <a:close/>
                <a:moveTo>
                  <a:pt x="845" y="6635"/>
                </a:moveTo>
                <a:lnTo>
                  <a:pt x="844" y="6639"/>
                </a:lnTo>
                <a:lnTo>
                  <a:pt x="845" y="6641"/>
                </a:lnTo>
                <a:lnTo>
                  <a:pt x="847" y="6643"/>
                </a:lnTo>
                <a:lnTo>
                  <a:pt x="851" y="6644"/>
                </a:lnTo>
                <a:lnTo>
                  <a:pt x="854" y="6643"/>
                </a:lnTo>
                <a:lnTo>
                  <a:pt x="859" y="6641"/>
                </a:lnTo>
                <a:lnTo>
                  <a:pt x="861" y="6639"/>
                </a:lnTo>
                <a:lnTo>
                  <a:pt x="863" y="6635"/>
                </a:lnTo>
                <a:lnTo>
                  <a:pt x="864" y="6632"/>
                </a:lnTo>
                <a:lnTo>
                  <a:pt x="863" y="6629"/>
                </a:lnTo>
                <a:lnTo>
                  <a:pt x="860" y="6627"/>
                </a:lnTo>
                <a:lnTo>
                  <a:pt x="856" y="6626"/>
                </a:lnTo>
                <a:lnTo>
                  <a:pt x="853" y="6627"/>
                </a:lnTo>
                <a:lnTo>
                  <a:pt x="849" y="6629"/>
                </a:lnTo>
                <a:lnTo>
                  <a:pt x="846" y="6632"/>
                </a:lnTo>
                <a:lnTo>
                  <a:pt x="845" y="6635"/>
                </a:lnTo>
                <a:close/>
                <a:moveTo>
                  <a:pt x="798" y="6782"/>
                </a:moveTo>
                <a:lnTo>
                  <a:pt x="797" y="6786"/>
                </a:lnTo>
                <a:lnTo>
                  <a:pt x="798" y="6788"/>
                </a:lnTo>
                <a:lnTo>
                  <a:pt x="800" y="6790"/>
                </a:lnTo>
                <a:lnTo>
                  <a:pt x="803" y="6791"/>
                </a:lnTo>
                <a:lnTo>
                  <a:pt x="807" y="6790"/>
                </a:lnTo>
                <a:lnTo>
                  <a:pt x="810" y="6788"/>
                </a:lnTo>
                <a:lnTo>
                  <a:pt x="814" y="6786"/>
                </a:lnTo>
                <a:lnTo>
                  <a:pt x="815" y="6782"/>
                </a:lnTo>
                <a:lnTo>
                  <a:pt x="816" y="6779"/>
                </a:lnTo>
                <a:lnTo>
                  <a:pt x="815" y="6777"/>
                </a:lnTo>
                <a:lnTo>
                  <a:pt x="813" y="6775"/>
                </a:lnTo>
                <a:lnTo>
                  <a:pt x="809" y="6774"/>
                </a:lnTo>
                <a:lnTo>
                  <a:pt x="805" y="6775"/>
                </a:lnTo>
                <a:lnTo>
                  <a:pt x="802" y="6777"/>
                </a:lnTo>
                <a:lnTo>
                  <a:pt x="799" y="6779"/>
                </a:lnTo>
                <a:lnTo>
                  <a:pt x="798" y="6782"/>
                </a:lnTo>
                <a:close/>
                <a:moveTo>
                  <a:pt x="751" y="6930"/>
                </a:moveTo>
                <a:lnTo>
                  <a:pt x="750" y="6933"/>
                </a:lnTo>
                <a:lnTo>
                  <a:pt x="751" y="6936"/>
                </a:lnTo>
                <a:lnTo>
                  <a:pt x="753" y="6938"/>
                </a:lnTo>
                <a:lnTo>
                  <a:pt x="756" y="6939"/>
                </a:lnTo>
                <a:lnTo>
                  <a:pt x="759" y="6938"/>
                </a:lnTo>
                <a:lnTo>
                  <a:pt x="762" y="6936"/>
                </a:lnTo>
                <a:lnTo>
                  <a:pt x="766" y="6933"/>
                </a:lnTo>
                <a:lnTo>
                  <a:pt x="768" y="6930"/>
                </a:lnTo>
                <a:lnTo>
                  <a:pt x="768" y="6927"/>
                </a:lnTo>
                <a:lnTo>
                  <a:pt x="767" y="6924"/>
                </a:lnTo>
                <a:lnTo>
                  <a:pt x="765" y="6922"/>
                </a:lnTo>
                <a:lnTo>
                  <a:pt x="761" y="6922"/>
                </a:lnTo>
                <a:lnTo>
                  <a:pt x="758" y="6922"/>
                </a:lnTo>
                <a:lnTo>
                  <a:pt x="755" y="6924"/>
                </a:lnTo>
                <a:lnTo>
                  <a:pt x="752" y="6927"/>
                </a:lnTo>
                <a:lnTo>
                  <a:pt x="751" y="6930"/>
                </a:lnTo>
                <a:close/>
                <a:moveTo>
                  <a:pt x="704" y="7078"/>
                </a:moveTo>
                <a:lnTo>
                  <a:pt x="703" y="7081"/>
                </a:lnTo>
                <a:lnTo>
                  <a:pt x="704" y="7084"/>
                </a:lnTo>
                <a:lnTo>
                  <a:pt x="706" y="7085"/>
                </a:lnTo>
                <a:lnTo>
                  <a:pt x="709" y="7086"/>
                </a:lnTo>
                <a:lnTo>
                  <a:pt x="712" y="7085"/>
                </a:lnTo>
                <a:lnTo>
                  <a:pt x="715" y="7084"/>
                </a:lnTo>
                <a:lnTo>
                  <a:pt x="718" y="7081"/>
                </a:lnTo>
                <a:lnTo>
                  <a:pt x="720" y="7078"/>
                </a:lnTo>
                <a:lnTo>
                  <a:pt x="720" y="7074"/>
                </a:lnTo>
                <a:lnTo>
                  <a:pt x="719" y="7072"/>
                </a:lnTo>
                <a:lnTo>
                  <a:pt x="717" y="7070"/>
                </a:lnTo>
                <a:lnTo>
                  <a:pt x="714" y="7070"/>
                </a:lnTo>
                <a:lnTo>
                  <a:pt x="711" y="7070"/>
                </a:lnTo>
                <a:lnTo>
                  <a:pt x="708" y="7072"/>
                </a:lnTo>
                <a:lnTo>
                  <a:pt x="705" y="7074"/>
                </a:lnTo>
                <a:lnTo>
                  <a:pt x="704" y="7078"/>
                </a:lnTo>
                <a:close/>
                <a:moveTo>
                  <a:pt x="657" y="7226"/>
                </a:moveTo>
                <a:lnTo>
                  <a:pt x="656" y="7228"/>
                </a:lnTo>
                <a:lnTo>
                  <a:pt x="657" y="7231"/>
                </a:lnTo>
                <a:lnTo>
                  <a:pt x="659" y="7232"/>
                </a:lnTo>
                <a:lnTo>
                  <a:pt x="662" y="7233"/>
                </a:lnTo>
                <a:lnTo>
                  <a:pt x="665" y="7232"/>
                </a:lnTo>
                <a:lnTo>
                  <a:pt x="667" y="7231"/>
                </a:lnTo>
                <a:lnTo>
                  <a:pt x="671" y="7228"/>
                </a:lnTo>
                <a:lnTo>
                  <a:pt x="672" y="7226"/>
                </a:lnTo>
                <a:lnTo>
                  <a:pt x="672" y="7223"/>
                </a:lnTo>
                <a:lnTo>
                  <a:pt x="672" y="7220"/>
                </a:lnTo>
                <a:lnTo>
                  <a:pt x="670" y="7219"/>
                </a:lnTo>
                <a:lnTo>
                  <a:pt x="666" y="7218"/>
                </a:lnTo>
                <a:lnTo>
                  <a:pt x="663" y="7219"/>
                </a:lnTo>
                <a:lnTo>
                  <a:pt x="660" y="7220"/>
                </a:lnTo>
                <a:lnTo>
                  <a:pt x="658" y="7223"/>
                </a:lnTo>
                <a:lnTo>
                  <a:pt x="657" y="7226"/>
                </a:lnTo>
                <a:close/>
                <a:moveTo>
                  <a:pt x="610" y="7373"/>
                </a:moveTo>
                <a:lnTo>
                  <a:pt x="609" y="7376"/>
                </a:lnTo>
                <a:lnTo>
                  <a:pt x="610" y="7378"/>
                </a:lnTo>
                <a:lnTo>
                  <a:pt x="612" y="7379"/>
                </a:lnTo>
                <a:lnTo>
                  <a:pt x="614" y="7380"/>
                </a:lnTo>
                <a:lnTo>
                  <a:pt x="617" y="7379"/>
                </a:lnTo>
                <a:lnTo>
                  <a:pt x="620" y="7378"/>
                </a:lnTo>
                <a:lnTo>
                  <a:pt x="623" y="7376"/>
                </a:lnTo>
                <a:lnTo>
                  <a:pt x="624" y="7373"/>
                </a:lnTo>
                <a:lnTo>
                  <a:pt x="625" y="7370"/>
                </a:lnTo>
                <a:lnTo>
                  <a:pt x="624" y="7368"/>
                </a:lnTo>
                <a:lnTo>
                  <a:pt x="622" y="7367"/>
                </a:lnTo>
                <a:lnTo>
                  <a:pt x="619" y="7366"/>
                </a:lnTo>
                <a:lnTo>
                  <a:pt x="616" y="7367"/>
                </a:lnTo>
                <a:lnTo>
                  <a:pt x="613" y="7368"/>
                </a:lnTo>
                <a:lnTo>
                  <a:pt x="611" y="7370"/>
                </a:lnTo>
                <a:lnTo>
                  <a:pt x="610" y="7373"/>
                </a:lnTo>
                <a:close/>
                <a:moveTo>
                  <a:pt x="563" y="7520"/>
                </a:moveTo>
                <a:lnTo>
                  <a:pt x="562" y="7523"/>
                </a:lnTo>
                <a:lnTo>
                  <a:pt x="563" y="7525"/>
                </a:lnTo>
                <a:lnTo>
                  <a:pt x="565" y="7526"/>
                </a:lnTo>
                <a:lnTo>
                  <a:pt x="567" y="7527"/>
                </a:lnTo>
                <a:lnTo>
                  <a:pt x="570" y="7526"/>
                </a:lnTo>
                <a:lnTo>
                  <a:pt x="572" y="7525"/>
                </a:lnTo>
                <a:lnTo>
                  <a:pt x="575" y="7523"/>
                </a:lnTo>
                <a:lnTo>
                  <a:pt x="577" y="7520"/>
                </a:lnTo>
                <a:lnTo>
                  <a:pt x="577" y="7518"/>
                </a:lnTo>
                <a:lnTo>
                  <a:pt x="576" y="7516"/>
                </a:lnTo>
                <a:lnTo>
                  <a:pt x="575" y="7514"/>
                </a:lnTo>
                <a:lnTo>
                  <a:pt x="571" y="7514"/>
                </a:lnTo>
                <a:lnTo>
                  <a:pt x="569" y="7514"/>
                </a:lnTo>
                <a:lnTo>
                  <a:pt x="566" y="7516"/>
                </a:lnTo>
                <a:lnTo>
                  <a:pt x="564" y="7518"/>
                </a:lnTo>
                <a:lnTo>
                  <a:pt x="563" y="7520"/>
                </a:lnTo>
                <a:close/>
                <a:moveTo>
                  <a:pt x="516" y="7668"/>
                </a:moveTo>
                <a:lnTo>
                  <a:pt x="516" y="7670"/>
                </a:lnTo>
                <a:lnTo>
                  <a:pt x="516" y="7672"/>
                </a:lnTo>
                <a:lnTo>
                  <a:pt x="518" y="7673"/>
                </a:lnTo>
                <a:lnTo>
                  <a:pt x="520" y="7674"/>
                </a:lnTo>
                <a:lnTo>
                  <a:pt x="522" y="7673"/>
                </a:lnTo>
                <a:lnTo>
                  <a:pt x="525" y="7672"/>
                </a:lnTo>
                <a:lnTo>
                  <a:pt x="528" y="7670"/>
                </a:lnTo>
                <a:lnTo>
                  <a:pt x="529" y="7668"/>
                </a:lnTo>
                <a:lnTo>
                  <a:pt x="529" y="7665"/>
                </a:lnTo>
                <a:lnTo>
                  <a:pt x="528" y="7663"/>
                </a:lnTo>
                <a:lnTo>
                  <a:pt x="527" y="7662"/>
                </a:lnTo>
                <a:lnTo>
                  <a:pt x="524" y="7662"/>
                </a:lnTo>
                <a:lnTo>
                  <a:pt x="521" y="7662"/>
                </a:lnTo>
                <a:lnTo>
                  <a:pt x="519" y="7663"/>
                </a:lnTo>
                <a:lnTo>
                  <a:pt x="517" y="7665"/>
                </a:lnTo>
                <a:lnTo>
                  <a:pt x="516" y="7668"/>
                </a:lnTo>
                <a:close/>
                <a:moveTo>
                  <a:pt x="473" y="7820"/>
                </a:moveTo>
                <a:lnTo>
                  <a:pt x="475" y="7820"/>
                </a:lnTo>
                <a:lnTo>
                  <a:pt x="477" y="7819"/>
                </a:lnTo>
                <a:lnTo>
                  <a:pt x="480" y="7817"/>
                </a:lnTo>
                <a:lnTo>
                  <a:pt x="481" y="7815"/>
                </a:lnTo>
                <a:lnTo>
                  <a:pt x="481" y="7813"/>
                </a:lnTo>
                <a:lnTo>
                  <a:pt x="480" y="7811"/>
                </a:lnTo>
                <a:lnTo>
                  <a:pt x="479" y="7810"/>
                </a:lnTo>
                <a:lnTo>
                  <a:pt x="476" y="7810"/>
                </a:lnTo>
                <a:lnTo>
                  <a:pt x="474" y="7810"/>
                </a:lnTo>
                <a:lnTo>
                  <a:pt x="472" y="7811"/>
                </a:lnTo>
                <a:lnTo>
                  <a:pt x="470" y="7813"/>
                </a:lnTo>
                <a:lnTo>
                  <a:pt x="469" y="7815"/>
                </a:lnTo>
                <a:lnTo>
                  <a:pt x="469" y="7817"/>
                </a:lnTo>
                <a:lnTo>
                  <a:pt x="470" y="7819"/>
                </a:lnTo>
                <a:lnTo>
                  <a:pt x="471" y="7820"/>
                </a:lnTo>
                <a:lnTo>
                  <a:pt x="473" y="7820"/>
                </a:lnTo>
                <a:close/>
                <a:moveTo>
                  <a:pt x="426" y="7968"/>
                </a:moveTo>
                <a:lnTo>
                  <a:pt x="427" y="7968"/>
                </a:lnTo>
                <a:lnTo>
                  <a:pt x="429" y="7967"/>
                </a:lnTo>
                <a:lnTo>
                  <a:pt x="432" y="7965"/>
                </a:lnTo>
                <a:lnTo>
                  <a:pt x="433" y="7962"/>
                </a:lnTo>
                <a:lnTo>
                  <a:pt x="433" y="7961"/>
                </a:lnTo>
                <a:lnTo>
                  <a:pt x="433" y="7959"/>
                </a:lnTo>
                <a:lnTo>
                  <a:pt x="430" y="7958"/>
                </a:lnTo>
                <a:lnTo>
                  <a:pt x="429" y="7958"/>
                </a:lnTo>
                <a:lnTo>
                  <a:pt x="427" y="7958"/>
                </a:lnTo>
                <a:lnTo>
                  <a:pt x="425" y="7959"/>
                </a:lnTo>
                <a:lnTo>
                  <a:pt x="423" y="7961"/>
                </a:lnTo>
                <a:lnTo>
                  <a:pt x="422" y="7962"/>
                </a:lnTo>
                <a:lnTo>
                  <a:pt x="422" y="7965"/>
                </a:lnTo>
                <a:lnTo>
                  <a:pt x="423" y="7967"/>
                </a:lnTo>
                <a:lnTo>
                  <a:pt x="424" y="7968"/>
                </a:lnTo>
                <a:lnTo>
                  <a:pt x="426" y="7968"/>
                </a:lnTo>
                <a:close/>
                <a:moveTo>
                  <a:pt x="378" y="8115"/>
                </a:moveTo>
                <a:lnTo>
                  <a:pt x="380" y="8115"/>
                </a:lnTo>
                <a:lnTo>
                  <a:pt x="382" y="8114"/>
                </a:lnTo>
                <a:lnTo>
                  <a:pt x="384" y="8112"/>
                </a:lnTo>
                <a:lnTo>
                  <a:pt x="385" y="8111"/>
                </a:lnTo>
                <a:lnTo>
                  <a:pt x="385" y="8109"/>
                </a:lnTo>
                <a:lnTo>
                  <a:pt x="385" y="8108"/>
                </a:lnTo>
                <a:lnTo>
                  <a:pt x="384" y="8107"/>
                </a:lnTo>
                <a:lnTo>
                  <a:pt x="381" y="8106"/>
                </a:lnTo>
                <a:lnTo>
                  <a:pt x="379" y="8107"/>
                </a:lnTo>
                <a:lnTo>
                  <a:pt x="378" y="8108"/>
                </a:lnTo>
                <a:lnTo>
                  <a:pt x="376" y="8109"/>
                </a:lnTo>
                <a:lnTo>
                  <a:pt x="375" y="8111"/>
                </a:lnTo>
                <a:lnTo>
                  <a:pt x="375" y="8112"/>
                </a:lnTo>
                <a:lnTo>
                  <a:pt x="376" y="8114"/>
                </a:lnTo>
                <a:lnTo>
                  <a:pt x="377" y="8115"/>
                </a:lnTo>
                <a:lnTo>
                  <a:pt x="378" y="8115"/>
                </a:lnTo>
                <a:close/>
                <a:moveTo>
                  <a:pt x="331" y="8262"/>
                </a:moveTo>
                <a:lnTo>
                  <a:pt x="334" y="8261"/>
                </a:lnTo>
                <a:lnTo>
                  <a:pt x="337" y="8258"/>
                </a:lnTo>
                <a:lnTo>
                  <a:pt x="337" y="8257"/>
                </a:lnTo>
                <a:lnTo>
                  <a:pt x="337" y="8256"/>
                </a:lnTo>
                <a:lnTo>
                  <a:pt x="335" y="8255"/>
                </a:lnTo>
                <a:lnTo>
                  <a:pt x="333" y="8255"/>
                </a:lnTo>
                <a:lnTo>
                  <a:pt x="331" y="8256"/>
                </a:lnTo>
                <a:lnTo>
                  <a:pt x="329" y="8258"/>
                </a:lnTo>
                <a:lnTo>
                  <a:pt x="329" y="8260"/>
                </a:lnTo>
                <a:lnTo>
                  <a:pt x="329" y="8261"/>
                </a:lnTo>
                <a:lnTo>
                  <a:pt x="330" y="8261"/>
                </a:lnTo>
                <a:lnTo>
                  <a:pt x="331" y="8262"/>
                </a:lnTo>
                <a:close/>
                <a:moveTo>
                  <a:pt x="289" y="8405"/>
                </a:moveTo>
                <a:lnTo>
                  <a:pt x="289" y="8404"/>
                </a:lnTo>
                <a:lnTo>
                  <a:pt x="289" y="8403"/>
                </a:lnTo>
                <a:lnTo>
                  <a:pt x="287" y="8403"/>
                </a:lnTo>
                <a:lnTo>
                  <a:pt x="286" y="8402"/>
                </a:lnTo>
                <a:lnTo>
                  <a:pt x="283" y="8403"/>
                </a:lnTo>
                <a:lnTo>
                  <a:pt x="282" y="8405"/>
                </a:lnTo>
                <a:lnTo>
                  <a:pt x="282" y="8407"/>
                </a:lnTo>
                <a:lnTo>
                  <a:pt x="282" y="8408"/>
                </a:lnTo>
                <a:lnTo>
                  <a:pt x="283" y="8408"/>
                </a:lnTo>
                <a:lnTo>
                  <a:pt x="284" y="8409"/>
                </a:lnTo>
                <a:lnTo>
                  <a:pt x="286" y="8408"/>
                </a:lnTo>
                <a:lnTo>
                  <a:pt x="289" y="8405"/>
                </a:lnTo>
                <a:close/>
                <a:moveTo>
                  <a:pt x="238" y="8550"/>
                </a:moveTo>
                <a:lnTo>
                  <a:pt x="236" y="8551"/>
                </a:lnTo>
                <a:lnTo>
                  <a:pt x="235" y="8553"/>
                </a:lnTo>
                <a:lnTo>
                  <a:pt x="235" y="8555"/>
                </a:lnTo>
                <a:lnTo>
                  <a:pt x="237" y="8555"/>
                </a:lnTo>
                <a:lnTo>
                  <a:pt x="239" y="8555"/>
                </a:lnTo>
                <a:lnTo>
                  <a:pt x="240" y="8553"/>
                </a:lnTo>
                <a:lnTo>
                  <a:pt x="240" y="8551"/>
                </a:lnTo>
                <a:lnTo>
                  <a:pt x="238" y="8550"/>
                </a:lnTo>
                <a:close/>
                <a:moveTo>
                  <a:pt x="191" y="8698"/>
                </a:moveTo>
                <a:lnTo>
                  <a:pt x="189" y="8699"/>
                </a:lnTo>
                <a:lnTo>
                  <a:pt x="188" y="8700"/>
                </a:lnTo>
                <a:lnTo>
                  <a:pt x="188" y="8702"/>
                </a:lnTo>
                <a:lnTo>
                  <a:pt x="190" y="8702"/>
                </a:lnTo>
                <a:lnTo>
                  <a:pt x="191" y="8702"/>
                </a:lnTo>
                <a:lnTo>
                  <a:pt x="192" y="8700"/>
                </a:lnTo>
                <a:lnTo>
                  <a:pt x="192" y="8699"/>
                </a:lnTo>
                <a:lnTo>
                  <a:pt x="191" y="8698"/>
                </a:lnTo>
                <a:close/>
                <a:moveTo>
                  <a:pt x="142" y="8848"/>
                </a:moveTo>
                <a:lnTo>
                  <a:pt x="142" y="8848"/>
                </a:lnTo>
                <a:lnTo>
                  <a:pt x="142" y="8849"/>
                </a:lnTo>
                <a:lnTo>
                  <a:pt x="143" y="8848"/>
                </a:lnTo>
                <a:lnTo>
                  <a:pt x="144" y="8848"/>
                </a:lnTo>
                <a:lnTo>
                  <a:pt x="144" y="8847"/>
                </a:lnTo>
                <a:lnTo>
                  <a:pt x="143" y="8846"/>
                </a:lnTo>
                <a:lnTo>
                  <a:pt x="142" y="8847"/>
                </a:lnTo>
                <a:lnTo>
                  <a:pt x="142" y="8848"/>
                </a:lnTo>
                <a:close/>
                <a:moveTo>
                  <a:pt x="95" y="8996"/>
                </a:moveTo>
                <a:lnTo>
                  <a:pt x="95" y="8997"/>
                </a:lnTo>
                <a:lnTo>
                  <a:pt x="95" y="8997"/>
                </a:lnTo>
                <a:lnTo>
                  <a:pt x="96" y="8997"/>
                </a:lnTo>
                <a:lnTo>
                  <a:pt x="96" y="8996"/>
                </a:lnTo>
                <a:lnTo>
                  <a:pt x="96" y="8995"/>
                </a:lnTo>
                <a:lnTo>
                  <a:pt x="96" y="8995"/>
                </a:lnTo>
                <a:lnTo>
                  <a:pt x="95" y="8995"/>
                </a:lnTo>
                <a:lnTo>
                  <a:pt x="95" y="8996"/>
                </a:lnTo>
                <a:close/>
                <a:moveTo>
                  <a:pt x="48" y="9143"/>
                </a:moveTo>
                <a:lnTo>
                  <a:pt x="48" y="9144"/>
                </a:lnTo>
                <a:lnTo>
                  <a:pt x="48" y="9144"/>
                </a:lnTo>
                <a:lnTo>
                  <a:pt x="48" y="9144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lnTo>
                  <a:pt x="48" y="9143"/>
                </a:lnTo>
                <a:close/>
                <a:moveTo>
                  <a:pt x="0" y="9291"/>
                </a:moveTo>
                <a:lnTo>
                  <a:pt x="0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1"/>
                </a:lnTo>
                <a:lnTo>
                  <a:pt x="1" y="9290"/>
                </a:lnTo>
                <a:lnTo>
                  <a:pt x="1" y="9290"/>
                </a:lnTo>
                <a:lnTo>
                  <a:pt x="1" y="9290"/>
                </a:lnTo>
                <a:lnTo>
                  <a:pt x="0" y="9291"/>
                </a:lnTo>
                <a:close/>
                <a:moveTo>
                  <a:pt x="2459" y="1177"/>
                </a:moveTo>
                <a:lnTo>
                  <a:pt x="2459" y="1176"/>
                </a:lnTo>
                <a:lnTo>
                  <a:pt x="2459" y="1176"/>
                </a:lnTo>
                <a:lnTo>
                  <a:pt x="2459" y="1176"/>
                </a:lnTo>
                <a:lnTo>
                  <a:pt x="2458" y="1177"/>
                </a:lnTo>
                <a:lnTo>
                  <a:pt x="2458" y="1177"/>
                </a:lnTo>
                <a:lnTo>
                  <a:pt x="2459" y="1177"/>
                </a:lnTo>
                <a:lnTo>
                  <a:pt x="2459" y="1177"/>
                </a:lnTo>
                <a:lnTo>
                  <a:pt x="2459" y="1177"/>
                </a:lnTo>
                <a:close/>
                <a:moveTo>
                  <a:pt x="2412" y="1324"/>
                </a:moveTo>
                <a:lnTo>
                  <a:pt x="2412" y="1323"/>
                </a:lnTo>
                <a:lnTo>
                  <a:pt x="2412" y="1323"/>
                </a:lnTo>
                <a:lnTo>
                  <a:pt x="2411" y="1323"/>
                </a:lnTo>
                <a:lnTo>
                  <a:pt x="2411" y="1324"/>
                </a:lnTo>
                <a:lnTo>
                  <a:pt x="2411" y="1325"/>
                </a:lnTo>
                <a:lnTo>
                  <a:pt x="2411" y="1325"/>
                </a:lnTo>
                <a:lnTo>
                  <a:pt x="2412" y="1325"/>
                </a:lnTo>
                <a:lnTo>
                  <a:pt x="2412" y="1324"/>
                </a:lnTo>
                <a:close/>
                <a:moveTo>
                  <a:pt x="2365" y="1472"/>
                </a:moveTo>
                <a:lnTo>
                  <a:pt x="2365" y="1472"/>
                </a:lnTo>
                <a:lnTo>
                  <a:pt x="2364" y="1472"/>
                </a:lnTo>
                <a:lnTo>
                  <a:pt x="2364" y="1472"/>
                </a:lnTo>
                <a:lnTo>
                  <a:pt x="2363" y="1472"/>
                </a:lnTo>
                <a:lnTo>
                  <a:pt x="2363" y="1473"/>
                </a:lnTo>
                <a:lnTo>
                  <a:pt x="2364" y="1473"/>
                </a:lnTo>
                <a:lnTo>
                  <a:pt x="2364" y="1473"/>
                </a:lnTo>
                <a:lnTo>
                  <a:pt x="2365" y="1472"/>
                </a:lnTo>
                <a:close/>
                <a:moveTo>
                  <a:pt x="2318" y="1620"/>
                </a:moveTo>
                <a:lnTo>
                  <a:pt x="2318" y="1619"/>
                </a:lnTo>
                <a:lnTo>
                  <a:pt x="2317" y="1618"/>
                </a:lnTo>
                <a:lnTo>
                  <a:pt x="2316" y="1619"/>
                </a:lnTo>
                <a:lnTo>
                  <a:pt x="2315" y="1620"/>
                </a:lnTo>
                <a:lnTo>
                  <a:pt x="2316" y="1621"/>
                </a:lnTo>
                <a:lnTo>
                  <a:pt x="2316" y="1621"/>
                </a:lnTo>
                <a:lnTo>
                  <a:pt x="2317" y="1621"/>
                </a:lnTo>
                <a:lnTo>
                  <a:pt x="2318" y="1620"/>
                </a:lnTo>
                <a:close/>
                <a:moveTo>
                  <a:pt x="2271" y="1767"/>
                </a:moveTo>
                <a:lnTo>
                  <a:pt x="2271" y="1766"/>
                </a:lnTo>
                <a:lnTo>
                  <a:pt x="2270" y="1765"/>
                </a:lnTo>
                <a:lnTo>
                  <a:pt x="2269" y="1766"/>
                </a:lnTo>
                <a:lnTo>
                  <a:pt x="2268" y="1767"/>
                </a:lnTo>
                <a:lnTo>
                  <a:pt x="2268" y="1768"/>
                </a:lnTo>
                <a:lnTo>
                  <a:pt x="2269" y="1769"/>
                </a:lnTo>
                <a:lnTo>
                  <a:pt x="2270" y="1768"/>
                </a:lnTo>
                <a:lnTo>
                  <a:pt x="2271" y="1767"/>
                </a:lnTo>
                <a:close/>
                <a:moveTo>
                  <a:pt x="2224" y="1914"/>
                </a:moveTo>
                <a:lnTo>
                  <a:pt x="2224" y="1913"/>
                </a:lnTo>
                <a:lnTo>
                  <a:pt x="2223" y="1912"/>
                </a:lnTo>
                <a:lnTo>
                  <a:pt x="2221" y="1913"/>
                </a:lnTo>
                <a:lnTo>
                  <a:pt x="2220" y="1914"/>
                </a:lnTo>
                <a:lnTo>
                  <a:pt x="2220" y="1916"/>
                </a:lnTo>
                <a:lnTo>
                  <a:pt x="2221" y="1916"/>
                </a:lnTo>
                <a:lnTo>
                  <a:pt x="2223" y="1916"/>
                </a:lnTo>
                <a:lnTo>
                  <a:pt x="2224" y="1914"/>
                </a:lnTo>
                <a:close/>
                <a:moveTo>
                  <a:pt x="2177" y="2062"/>
                </a:moveTo>
                <a:lnTo>
                  <a:pt x="2177" y="2060"/>
                </a:lnTo>
                <a:lnTo>
                  <a:pt x="2175" y="2059"/>
                </a:lnTo>
                <a:lnTo>
                  <a:pt x="2173" y="2060"/>
                </a:lnTo>
                <a:lnTo>
                  <a:pt x="2172" y="2062"/>
                </a:lnTo>
                <a:lnTo>
                  <a:pt x="2172" y="2063"/>
                </a:lnTo>
                <a:lnTo>
                  <a:pt x="2174" y="2064"/>
                </a:lnTo>
                <a:lnTo>
                  <a:pt x="2176" y="2063"/>
                </a:lnTo>
                <a:lnTo>
                  <a:pt x="2177" y="2062"/>
                </a:lnTo>
                <a:close/>
                <a:moveTo>
                  <a:pt x="2126" y="2212"/>
                </a:moveTo>
                <a:lnTo>
                  <a:pt x="2129" y="2211"/>
                </a:lnTo>
                <a:lnTo>
                  <a:pt x="2130" y="2209"/>
                </a:lnTo>
                <a:lnTo>
                  <a:pt x="2130" y="2207"/>
                </a:lnTo>
                <a:lnTo>
                  <a:pt x="2128" y="2206"/>
                </a:lnTo>
                <a:lnTo>
                  <a:pt x="2126" y="2207"/>
                </a:lnTo>
                <a:lnTo>
                  <a:pt x="2124" y="2209"/>
                </a:lnTo>
                <a:lnTo>
                  <a:pt x="2125" y="2211"/>
                </a:lnTo>
                <a:lnTo>
                  <a:pt x="2126" y="2212"/>
                </a:lnTo>
                <a:close/>
                <a:moveTo>
                  <a:pt x="2079" y="2361"/>
                </a:moveTo>
                <a:lnTo>
                  <a:pt x="2081" y="2360"/>
                </a:lnTo>
                <a:lnTo>
                  <a:pt x="2083" y="2357"/>
                </a:lnTo>
                <a:lnTo>
                  <a:pt x="2083" y="2355"/>
                </a:lnTo>
                <a:lnTo>
                  <a:pt x="2083" y="2354"/>
                </a:lnTo>
                <a:lnTo>
                  <a:pt x="2082" y="2354"/>
                </a:lnTo>
                <a:lnTo>
                  <a:pt x="2081" y="2353"/>
                </a:lnTo>
                <a:lnTo>
                  <a:pt x="2078" y="2354"/>
                </a:lnTo>
                <a:lnTo>
                  <a:pt x="2077" y="2357"/>
                </a:lnTo>
                <a:lnTo>
                  <a:pt x="2076" y="2358"/>
                </a:lnTo>
                <a:lnTo>
                  <a:pt x="2077" y="2360"/>
                </a:lnTo>
                <a:lnTo>
                  <a:pt x="2078" y="2360"/>
                </a:lnTo>
                <a:lnTo>
                  <a:pt x="2079" y="2361"/>
                </a:lnTo>
                <a:close/>
                <a:moveTo>
                  <a:pt x="2031" y="2508"/>
                </a:moveTo>
                <a:lnTo>
                  <a:pt x="2034" y="2507"/>
                </a:lnTo>
                <a:lnTo>
                  <a:pt x="2036" y="2505"/>
                </a:lnTo>
                <a:lnTo>
                  <a:pt x="2036" y="2503"/>
                </a:lnTo>
                <a:lnTo>
                  <a:pt x="2036" y="2502"/>
                </a:lnTo>
                <a:lnTo>
                  <a:pt x="2035" y="2502"/>
                </a:lnTo>
                <a:lnTo>
                  <a:pt x="2034" y="2501"/>
                </a:lnTo>
                <a:lnTo>
                  <a:pt x="2031" y="2502"/>
                </a:lnTo>
                <a:lnTo>
                  <a:pt x="2029" y="2505"/>
                </a:lnTo>
                <a:lnTo>
                  <a:pt x="2029" y="2506"/>
                </a:lnTo>
                <a:lnTo>
                  <a:pt x="2029" y="2507"/>
                </a:lnTo>
                <a:lnTo>
                  <a:pt x="2030" y="2508"/>
                </a:lnTo>
                <a:lnTo>
                  <a:pt x="2031" y="2508"/>
                </a:lnTo>
                <a:close/>
                <a:moveTo>
                  <a:pt x="1984" y="2656"/>
                </a:moveTo>
                <a:lnTo>
                  <a:pt x="1987" y="2655"/>
                </a:lnTo>
                <a:lnTo>
                  <a:pt x="1989" y="2652"/>
                </a:lnTo>
                <a:lnTo>
                  <a:pt x="1989" y="2651"/>
                </a:lnTo>
                <a:lnTo>
                  <a:pt x="1989" y="2649"/>
                </a:lnTo>
                <a:lnTo>
                  <a:pt x="1988" y="2649"/>
                </a:lnTo>
                <a:lnTo>
                  <a:pt x="1986" y="2648"/>
                </a:lnTo>
                <a:lnTo>
                  <a:pt x="1985" y="2649"/>
                </a:lnTo>
                <a:lnTo>
                  <a:pt x="1983" y="2649"/>
                </a:lnTo>
                <a:lnTo>
                  <a:pt x="1982" y="2651"/>
                </a:lnTo>
                <a:lnTo>
                  <a:pt x="1981" y="2652"/>
                </a:lnTo>
                <a:lnTo>
                  <a:pt x="1981" y="2654"/>
                </a:lnTo>
                <a:lnTo>
                  <a:pt x="1981" y="2655"/>
                </a:lnTo>
                <a:lnTo>
                  <a:pt x="1982" y="2656"/>
                </a:lnTo>
                <a:lnTo>
                  <a:pt x="1984" y="2656"/>
                </a:lnTo>
                <a:close/>
                <a:moveTo>
                  <a:pt x="1936" y="2804"/>
                </a:moveTo>
                <a:lnTo>
                  <a:pt x="1938" y="2804"/>
                </a:lnTo>
                <a:lnTo>
                  <a:pt x="1940" y="2803"/>
                </a:lnTo>
                <a:lnTo>
                  <a:pt x="1941" y="2801"/>
                </a:lnTo>
                <a:lnTo>
                  <a:pt x="1942" y="2800"/>
                </a:lnTo>
                <a:lnTo>
                  <a:pt x="1942" y="2798"/>
                </a:lnTo>
                <a:lnTo>
                  <a:pt x="1942" y="2797"/>
                </a:lnTo>
                <a:lnTo>
                  <a:pt x="1941" y="2796"/>
                </a:lnTo>
                <a:lnTo>
                  <a:pt x="1939" y="2795"/>
                </a:lnTo>
                <a:lnTo>
                  <a:pt x="1937" y="2796"/>
                </a:lnTo>
                <a:lnTo>
                  <a:pt x="1936" y="2797"/>
                </a:lnTo>
                <a:lnTo>
                  <a:pt x="1934" y="2798"/>
                </a:lnTo>
                <a:lnTo>
                  <a:pt x="1933" y="2800"/>
                </a:lnTo>
                <a:lnTo>
                  <a:pt x="1933" y="2801"/>
                </a:lnTo>
                <a:lnTo>
                  <a:pt x="1934" y="2803"/>
                </a:lnTo>
                <a:lnTo>
                  <a:pt x="1935" y="2804"/>
                </a:lnTo>
                <a:lnTo>
                  <a:pt x="1936" y="2804"/>
                </a:lnTo>
                <a:close/>
                <a:moveTo>
                  <a:pt x="1889" y="2951"/>
                </a:moveTo>
                <a:lnTo>
                  <a:pt x="1891" y="2951"/>
                </a:lnTo>
                <a:lnTo>
                  <a:pt x="1892" y="2950"/>
                </a:lnTo>
                <a:lnTo>
                  <a:pt x="1894" y="2949"/>
                </a:lnTo>
                <a:lnTo>
                  <a:pt x="1895" y="2947"/>
                </a:lnTo>
                <a:lnTo>
                  <a:pt x="1895" y="2945"/>
                </a:lnTo>
                <a:lnTo>
                  <a:pt x="1894" y="2944"/>
                </a:lnTo>
                <a:lnTo>
                  <a:pt x="1893" y="2943"/>
                </a:lnTo>
                <a:lnTo>
                  <a:pt x="1892" y="2943"/>
                </a:lnTo>
                <a:lnTo>
                  <a:pt x="1890" y="2943"/>
                </a:lnTo>
                <a:lnTo>
                  <a:pt x="1888" y="2944"/>
                </a:lnTo>
                <a:lnTo>
                  <a:pt x="1887" y="2945"/>
                </a:lnTo>
                <a:lnTo>
                  <a:pt x="1886" y="2947"/>
                </a:lnTo>
                <a:lnTo>
                  <a:pt x="1886" y="2949"/>
                </a:lnTo>
                <a:lnTo>
                  <a:pt x="1886" y="2950"/>
                </a:lnTo>
                <a:lnTo>
                  <a:pt x="1887" y="2951"/>
                </a:lnTo>
                <a:lnTo>
                  <a:pt x="1889" y="2951"/>
                </a:lnTo>
                <a:close/>
                <a:moveTo>
                  <a:pt x="1841" y="3099"/>
                </a:moveTo>
                <a:lnTo>
                  <a:pt x="1843" y="3099"/>
                </a:lnTo>
                <a:lnTo>
                  <a:pt x="1845" y="3098"/>
                </a:lnTo>
                <a:lnTo>
                  <a:pt x="1847" y="3096"/>
                </a:lnTo>
                <a:lnTo>
                  <a:pt x="1848" y="3094"/>
                </a:lnTo>
                <a:lnTo>
                  <a:pt x="1848" y="3092"/>
                </a:lnTo>
                <a:lnTo>
                  <a:pt x="1847" y="3091"/>
                </a:lnTo>
                <a:lnTo>
                  <a:pt x="1846" y="3090"/>
                </a:lnTo>
                <a:lnTo>
                  <a:pt x="1844" y="3090"/>
                </a:lnTo>
                <a:lnTo>
                  <a:pt x="1842" y="3090"/>
                </a:lnTo>
                <a:lnTo>
                  <a:pt x="1841" y="3091"/>
                </a:lnTo>
                <a:lnTo>
                  <a:pt x="1839" y="3092"/>
                </a:lnTo>
                <a:lnTo>
                  <a:pt x="1838" y="3094"/>
                </a:lnTo>
                <a:lnTo>
                  <a:pt x="1838" y="3096"/>
                </a:lnTo>
                <a:lnTo>
                  <a:pt x="1838" y="3098"/>
                </a:lnTo>
                <a:lnTo>
                  <a:pt x="1840" y="3099"/>
                </a:lnTo>
                <a:lnTo>
                  <a:pt x="1841" y="3099"/>
                </a:lnTo>
                <a:close/>
                <a:moveTo>
                  <a:pt x="1794" y="3248"/>
                </a:moveTo>
                <a:lnTo>
                  <a:pt x="1796" y="3248"/>
                </a:lnTo>
                <a:lnTo>
                  <a:pt x="1798" y="3245"/>
                </a:lnTo>
                <a:lnTo>
                  <a:pt x="1800" y="3244"/>
                </a:lnTo>
                <a:lnTo>
                  <a:pt x="1801" y="3242"/>
                </a:lnTo>
                <a:lnTo>
                  <a:pt x="1801" y="3240"/>
                </a:lnTo>
                <a:lnTo>
                  <a:pt x="1800" y="3238"/>
                </a:lnTo>
                <a:lnTo>
                  <a:pt x="1799" y="3237"/>
                </a:lnTo>
                <a:lnTo>
                  <a:pt x="1797" y="3236"/>
                </a:lnTo>
                <a:lnTo>
                  <a:pt x="1795" y="3237"/>
                </a:lnTo>
                <a:lnTo>
                  <a:pt x="1793" y="3238"/>
                </a:lnTo>
                <a:lnTo>
                  <a:pt x="1791" y="3240"/>
                </a:lnTo>
                <a:lnTo>
                  <a:pt x="1790" y="3242"/>
                </a:lnTo>
                <a:lnTo>
                  <a:pt x="1790" y="3244"/>
                </a:lnTo>
                <a:lnTo>
                  <a:pt x="1791" y="3245"/>
                </a:lnTo>
                <a:lnTo>
                  <a:pt x="1792" y="3248"/>
                </a:lnTo>
                <a:lnTo>
                  <a:pt x="1794" y="3248"/>
                </a:lnTo>
                <a:close/>
                <a:moveTo>
                  <a:pt x="1747" y="3395"/>
                </a:moveTo>
                <a:lnTo>
                  <a:pt x="1749" y="3395"/>
                </a:lnTo>
                <a:lnTo>
                  <a:pt x="1751" y="3394"/>
                </a:lnTo>
                <a:lnTo>
                  <a:pt x="1752" y="3392"/>
                </a:lnTo>
                <a:lnTo>
                  <a:pt x="1753" y="3390"/>
                </a:lnTo>
                <a:lnTo>
                  <a:pt x="1754" y="3388"/>
                </a:lnTo>
                <a:lnTo>
                  <a:pt x="1753" y="3385"/>
                </a:lnTo>
                <a:lnTo>
                  <a:pt x="1752" y="3384"/>
                </a:lnTo>
                <a:lnTo>
                  <a:pt x="1750" y="3384"/>
                </a:lnTo>
                <a:lnTo>
                  <a:pt x="1748" y="3384"/>
                </a:lnTo>
                <a:lnTo>
                  <a:pt x="1746" y="3385"/>
                </a:lnTo>
                <a:lnTo>
                  <a:pt x="1744" y="3388"/>
                </a:lnTo>
                <a:lnTo>
                  <a:pt x="1743" y="3390"/>
                </a:lnTo>
                <a:lnTo>
                  <a:pt x="1743" y="3392"/>
                </a:lnTo>
                <a:lnTo>
                  <a:pt x="1743" y="3394"/>
                </a:lnTo>
                <a:lnTo>
                  <a:pt x="1745" y="3395"/>
                </a:lnTo>
                <a:lnTo>
                  <a:pt x="1747" y="3395"/>
                </a:lnTo>
                <a:close/>
                <a:moveTo>
                  <a:pt x="1699" y="3543"/>
                </a:moveTo>
                <a:lnTo>
                  <a:pt x="1701" y="3543"/>
                </a:lnTo>
                <a:lnTo>
                  <a:pt x="1704" y="3541"/>
                </a:lnTo>
                <a:lnTo>
                  <a:pt x="1705" y="3540"/>
                </a:lnTo>
                <a:lnTo>
                  <a:pt x="1706" y="3537"/>
                </a:lnTo>
                <a:lnTo>
                  <a:pt x="1707" y="3535"/>
                </a:lnTo>
                <a:lnTo>
                  <a:pt x="1706" y="3533"/>
                </a:lnTo>
                <a:lnTo>
                  <a:pt x="1705" y="3532"/>
                </a:lnTo>
                <a:lnTo>
                  <a:pt x="1703" y="3532"/>
                </a:lnTo>
                <a:lnTo>
                  <a:pt x="1700" y="3532"/>
                </a:lnTo>
                <a:lnTo>
                  <a:pt x="1698" y="3533"/>
                </a:lnTo>
                <a:lnTo>
                  <a:pt x="1696" y="3535"/>
                </a:lnTo>
                <a:lnTo>
                  <a:pt x="1695" y="3537"/>
                </a:lnTo>
                <a:lnTo>
                  <a:pt x="1695" y="3540"/>
                </a:lnTo>
                <a:lnTo>
                  <a:pt x="1696" y="3541"/>
                </a:lnTo>
                <a:lnTo>
                  <a:pt x="1697" y="3543"/>
                </a:lnTo>
                <a:lnTo>
                  <a:pt x="1699" y="3543"/>
                </a:lnTo>
                <a:close/>
                <a:moveTo>
                  <a:pt x="1652" y="3690"/>
                </a:moveTo>
                <a:lnTo>
                  <a:pt x="1654" y="3690"/>
                </a:lnTo>
                <a:lnTo>
                  <a:pt x="1656" y="3689"/>
                </a:lnTo>
                <a:lnTo>
                  <a:pt x="1658" y="3687"/>
                </a:lnTo>
                <a:lnTo>
                  <a:pt x="1659" y="3685"/>
                </a:lnTo>
                <a:lnTo>
                  <a:pt x="1659" y="3683"/>
                </a:lnTo>
                <a:lnTo>
                  <a:pt x="1659" y="3681"/>
                </a:lnTo>
                <a:lnTo>
                  <a:pt x="1657" y="3680"/>
                </a:lnTo>
                <a:lnTo>
                  <a:pt x="1655" y="3679"/>
                </a:lnTo>
                <a:lnTo>
                  <a:pt x="1653" y="3680"/>
                </a:lnTo>
                <a:lnTo>
                  <a:pt x="1651" y="3681"/>
                </a:lnTo>
                <a:lnTo>
                  <a:pt x="1649" y="3683"/>
                </a:lnTo>
                <a:lnTo>
                  <a:pt x="1648" y="3685"/>
                </a:lnTo>
                <a:lnTo>
                  <a:pt x="1648" y="3687"/>
                </a:lnTo>
                <a:lnTo>
                  <a:pt x="1648" y="3689"/>
                </a:lnTo>
                <a:lnTo>
                  <a:pt x="1650" y="3690"/>
                </a:lnTo>
                <a:lnTo>
                  <a:pt x="1652" y="3690"/>
                </a:lnTo>
                <a:close/>
                <a:moveTo>
                  <a:pt x="1604" y="3838"/>
                </a:moveTo>
                <a:lnTo>
                  <a:pt x="1607" y="3838"/>
                </a:lnTo>
                <a:lnTo>
                  <a:pt x="1609" y="3836"/>
                </a:lnTo>
                <a:lnTo>
                  <a:pt x="1611" y="3835"/>
                </a:lnTo>
                <a:lnTo>
                  <a:pt x="1612" y="3832"/>
                </a:lnTo>
                <a:lnTo>
                  <a:pt x="1612" y="3830"/>
                </a:lnTo>
                <a:lnTo>
                  <a:pt x="1612" y="3828"/>
                </a:lnTo>
                <a:lnTo>
                  <a:pt x="1610" y="3827"/>
                </a:lnTo>
                <a:lnTo>
                  <a:pt x="1608" y="3826"/>
                </a:lnTo>
                <a:lnTo>
                  <a:pt x="1606" y="3827"/>
                </a:lnTo>
                <a:lnTo>
                  <a:pt x="1603" y="3828"/>
                </a:lnTo>
                <a:lnTo>
                  <a:pt x="1601" y="3830"/>
                </a:lnTo>
                <a:lnTo>
                  <a:pt x="1600" y="3832"/>
                </a:lnTo>
                <a:lnTo>
                  <a:pt x="1600" y="3835"/>
                </a:lnTo>
                <a:lnTo>
                  <a:pt x="1600" y="3836"/>
                </a:lnTo>
                <a:lnTo>
                  <a:pt x="1602" y="3838"/>
                </a:lnTo>
                <a:lnTo>
                  <a:pt x="1604" y="3838"/>
                </a:lnTo>
                <a:close/>
                <a:moveTo>
                  <a:pt x="1557" y="3986"/>
                </a:moveTo>
                <a:lnTo>
                  <a:pt x="1559" y="3985"/>
                </a:lnTo>
                <a:lnTo>
                  <a:pt x="1562" y="3984"/>
                </a:lnTo>
                <a:lnTo>
                  <a:pt x="1563" y="3982"/>
                </a:lnTo>
                <a:lnTo>
                  <a:pt x="1565" y="3980"/>
                </a:lnTo>
                <a:lnTo>
                  <a:pt x="1565" y="3977"/>
                </a:lnTo>
                <a:lnTo>
                  <a:pt x="1564" y="3975"/>
                </a:lnTo>
                <a:lnTo>
                  <a:pt x="1563" y="3974"/>
                </a:lnTo>
                <a:lnTo>
                  <a:pt x="1561" y="3974"/>
                </a:lnTo>
                <a:lnTo>
                  <a:pt x="1558" y="3974"/>
                </a:lnTo>
                <a:lnTo>
                  <a:pt x="1556" y="3975"/>
                </a:lnTo>
                <a:lnTo>
                  <a:pt x="1554" y="3977"/>
                </a:lnTo>
                <a:lnTo>
                  <a:pt x="1553" y="3980"/>
                </a:lnTo>
                <a:lnTo>
                  <a:pt x="1552" y="3982"/>
                </a:lnTo>
                <a:lnTo>
                  <a:pt x="1553" y="3984"/>
                </a:lnTo>
                <a:lnTo>
                  <a:pt x="1555" y="3985"/>
                </a:lnTo>
                <a:lnTo>
                  <a:pt x="1557" y="3986"/>
                </a:lnTo>
                <a:close/>
                <a:moveTo>
                  <a:pt x="1509" y="4133"/>
                </a:moveTo>
                <a:lnTo>
                  <a:pt x="1512" y="4132"/>
                </a:lnTo>
                <a:lnTo>
                  <a:pt x="1514" y="4131"/>
                </a:lnTo>
                <a:lnTo>
                  <a:pt x="1516" y="4129"/>
                </a:lnTo>
                <a:lnTo>
                  <a:pt x="1517" y="4127"/>
                </a:lnTo>
                <a:lnTo>
                  <a:pt x="1518" y="4125"/>
                </a:lnTo>
                <a:lnTo>
                  <a:pt x="1517" y="4123"/>
                </a:lnTo>
                <a:lnTo>
                  <a:pt x="1515" y="4121"/>
                </a:lnTo>
                <a:lnTo>
                  <a:pt x="1513" y="4121"/>
                </a:lnTo>
                <a:lnTo>
                  <a:pt x="1511" y="4121"/>
                </a:lnTo>
                <a:lnTo>
                  <a:pt x="1508" y="4123"/>
                </a:lnTo>
                <a:lnTo>
                  <a:pt x="1507" y="4125"/>
                </a:lnTo>
                <a:lnTo>
                  <a:pt x="1505" y="4127"/>
                </a:lnTo>
                <a:lnTo>
                  <a:pt x="1505" y="4129"/>
                </a:lnTo>
                <a:lnTo>
                  <a:pt x="1506" y="4131"/>
                </a:lnTo>
                <a:lnTo>
                  <a:pt x="1507" y="4132"/>
                </a:lnTo>
                <a:lnTo>
                  <a:pt x="1509" y="4133"/>
                </a:lnTo>
                <a:close/>
                <a:moveTo>
                  <a:pt x="1462" y="4281"/>
                </a:moveTo>
                <a:lnTo>
                  <a:pt x="1465" y="4281"/>
                </a:lnTo>
                <a:lnTo>
                  <a:pt x="1467" y="4280"/>
                </a:lnTo>
                <a:lnTo>
                  <a:pt x="1469" y="4278"/>
                </a:lnTo>
                <a:lnTo>
                  <a:pt x="1470" y="4275"/>
                </a:lnTo>
                <a:lnTo>
                  <a:pt x="1470" y="4272"/>
                </a:lnTo>
                <a:lnTo>
                  <a:pt x="1470" y="4270"/>
                </a:lnTo>
                <a:lnTo>
                  <a:pt x="1468" y="4269"/>
                </a:lnTo>
                <a:lnTo>
                  <a:pt x="1466" y="4268"/>
                </a:lnTo>
                <a:lnTo>
                  <a:pt x="1463" y="4269"/>
                </a:lnTo>
                <a:lnTo>
                  <a:pt x="1461" y="4270"/>
                </a:lnTo>
                <a:lnTo>
                  <a:pt x="1459" y="4272"/>
                </a:lnTo>
                <a:lnTo>
                  <a:pt x="1458" y="4275"/>
                </a:lnTo>
                <a:lnTo>
                  <a:pt x="1458" y="4278"/>
                </a:lnTo>
                <a:lnTo>
                  <a:pt x="1458" y="4280"/>
                </a:lnTo>
                <a:lnTo>
                  <a:pt x="1460" y="4281"/>
                </a:lnTo>
                <a:lnTo>
                  <a:pt x="1462" y="4281"/>
                </a:lnTo>
                <a:close/>
                <a:moveTo>
                  <a:pt x="1415" y="4429"/>
                </a:moveTo>
                <a:lnTo>
                  <a:pt x="1417" y="4429"/>
                </a:lnTo>
                <a:lnTo>
                  <a:pt x="1420" y="4427"/>
                </a:lnTo>
                <a:lnTo>
                  <a:pt x="1422" y="4425"/>
                </a:lnTo>
                <a:lnTo>
                  <a:pt x="1423" y="4423"/>
                </a:lnTo>
                <a:lnTo>
                  <a:pt x="1423" y="4420"/>
                </a:lnTo>
                <a:lnTo>
                  <a:pt x="1423" y="4418"/>
                </a:lnTo>
                <a:lnTo>
                  <a:pt x="1421" y="4417"/>
                </a:lnTo>
                <a:lnTo>
                  <a:pt x="1419" y="4416"/>
                </a:lnTo>
                <a:lnTo>
                  <a:pt x="1416" y="4417"/>
                </a:lnTo>
                <a:lnTo>
                  <a:pt x="1414" y="4418"/>
                </a:lnTo>
                <a:lnTo>
                  <a:pt x="1411" y="4420"/>
                </a:lnTo>
                <a:lnTo>
                  <a:pt x="1410" y="4423"/>
                </a:lnTo>
                <a:lnTo>
                  <a:pt x="1410" y="4425"/>
                </a:lnTo>
                <a:lnTo>
                  <a:pt x="1411" y="4427"/>
                </a:lnTo>
                <a:lnTo>
                  <a:pt x="1412" y="4429"/>
                </a:lnTo>
                <a:lnTo>
                  <a:pt x="1415" y="4429"/>
                </a:lnTo>
                <a:close/>
                <a:moveTo>
                  <a:pt x="1367" y="4576"/>
                </a:moveTo>
                <a:lnTo>
                  <a:pt x="1370" y="4576"/>
                </a:lnTo>
                <a:lnTo>
                  <a:pt x="1372" y="4575"/>
                </a:lnTo>
                <a:lnTo>
                  <a:pt x="1374" y="4572"/>
                </a:lnTo>
                <a:lnTo>
                  <a:pt x="1376" y="4570"/>
                </a:lnTo>
                <a:lnTo>
                  <a:pt x="1376" y="4568"/>
                </a:lnTo>
                <a:lnTo>
                  <a:pt x="1375" y="4565"/>
                </a:lnTo>
                <a:lnTo>
                  <a:pt x="1374" y="4564"/>
                </a:lnTo>
                <a:lnTo>
                  <a:pt x="1371" y="4564"/>
                </a:lnTo>
                <a:lnTo>
                  <a:pt x="1369" y="4564"/>
                </a:lnTo>
                <a:lnTo>
                  <a:pt x="1366" y="4565"/>
                </a:lnTo>
                <a:lnTo>
                  <a:pt x="1364" y="4568"/>
                </a:lnTo>
                <a:lnTo>
                  <a:pt x="1363" y="4570"/>
                </a:lnTo>
                <a:lnTo>
                  <a:pt x="1363" y="4572"/>
                </a:lnTo>
                <a:lnTo>
                  <a:pt x="1363" y="4575"/>
                </a:lnTo>
                <a:lnTo>
                  <a:pt x="1365" y="4576"/>
                </a:lnTo>
                <a:lnTo>
                  <a:pt x="1367" y="4576"/>
                </a:lnTo>
                <a:close/>
                <a:moveTo>
                  <a:pt x="1320" y="4724"/>
                </a:moveTo>
                <a:lnTo>
                  <a:pt x="1322" y="4723"/>
                </a:lnTo>
                <a:lnTo>
                  <a:pt x="1325" y="4722"/>
                </a:lnTo>
                <a:lnTo>
                  <a:pt x="1327" y="4720"/>
                </a:lnTo>
                <a:lnTo>
                  <a:pt x="1328" y="4717"/>
                </a:lnTo>
                <a:lnTo>
                  <a:pt x="1329" y="4715"/>
                </a:lnTo>
                <a:lnTo>
                  <a:pt x="1328" y="4713"/>
                </a:lnTo>
                <a:lnTo>
                  <a:pt x="1326" y="4711"/>
                </a:lnTo>
                <a:lnTo>
                  <a:pt x="1324" y="4711"/>
                </a:lnTo>
                <a:lnTo>
                  <a:pt x="1321" y="4711"/>
                </a:lnTo>
                <a:lnTo>
                  <a:pt x="1319" y="4713"/>
                </a:lnTo>
                <a:lnTo>
                  <a:pt x="1317" y="4715"/>
                </a:lnTo>
                <a:lnTo>
                  <a:pt x="1315" y="4717"/>
                </a:lnTo>
                <a:lnTo>
                  <a:pt x="1315" y="4720"/>
                </a:lnTo>
                <a:lnTo>
                  <a:pt x="1316" y="4722"/>
                </a:lnTo>
                <a:lnTo>
                  <a:pt x="1317" y="4723"/>
                </a:lnTo>
                <a:lnTo>
                  <a:pt x="1320" y="4724"/>
                </a:lnTo>
                <a:close/>
                <a:moveTo>
                  <a:pt x="1272" y="4871"/>
                </a:moveTo>
                <a:lnTo>
                  <a:pt x="1275" y="4871"/>
                </a:lnTo>
                <a:lnTo>
                  <a:pt x="1278" y="4869"/>
                </a:lnTo>
                <a:lnTo>
                  <a:pt x="1280" y="4867"/>
                </a:lnTo>
                <a:lnTo>
                  <a:pt x="1281" y="4865"/>
                </a:lnTo>
                <a:lnTo>
                  <a:pt x="1281" y="4862"/>
                </a:lnTo>
                <a:lnTo>
                  <a:pt x="1280" y="4860"/>
                </a:lnTo>
                <a:lnTo>
                  <a:pt x="1279" y="4859"/>
                </a:lnTo>
                <a:lnTo>
                  <a:pt x="1277" y="4858"/>
                </a:lnTo>
                <a:lnTo>
                  <a:pt x="1274" y="4859"/>
                </a:lnTo>
                <a:lnTo>
                  <a:pt x="1271" y="4860"/>
                </a:lnTo>
                <a:lnTo>
                  <a:pt x="1269" y="4862"/>
                </a:lnTo>
                <a:lnTo>
                  <a:pt x="1268" y="4865"/>
                </a:lnTo>
                <a:lnTo>
                  <a:pt x="1268" y="4867"/>
                </a:lnTo>
                <a:lnTo>
                  <a:pt x="1269" y="4869"/>
                </a:lnTo>
                <a:lnTo>
                  <a:pt x="1270" y="4871"/>
                </a:lnTo>
                <a:lnTo>
                  <a:pt x="1272" y="4871"/>
                </a:lnTo>
                <a:close/>
                <a:moveTo>
                  <a:pt x="1225" y="5018"/>
                </a:moveTo>
                <a:lnTo>
                  <a:pt x="1228" y="5018"/>
                </a:lnTo>
                <a:lnTo>
                  <a:pt x="1230" y="5017"/>
                </a:lnTo>
                <a:lnTo>
                  <a:pt x="1232" y="5015"/>
                </a:lnTo>
                <a:lnTo>
                  <a:pt x="1234" y="5012"/>
                </a:lnTo>
                <a:lnTo>
                  <a:pt x="1234" y="5010"/>
                </a:lnTo>
                <a:lnTo>
                  <a:pt x="1233" y="5008"/>
                </a:lnTo>
                <a:lnTo>
                  <a:pt x="1231" y="5006"/>
                </a:lnTo>
                <a:lnTo>
                  <a:pt x="1229" y="5006"/>
                </a:lnTo>
                <a:lnTo>
                  <a:pt x="1227" y="5006"/>
                </a:lnTo>
                <a:lnTo>
                  <a:pt x="1224" y="5008"/>
                </a:lnTo>
                <a:lnTo>
                  <a:pt x="1222" y="5010"/>
                </a:lnTo>
                <a:lnTo>
                  <a:pt x="1221" y="5012"/>
                </a:lnTo>
                <a:lnTo>
                  <a:pt x="1220" y="5015"/>
                </a:lnTo>
                <a:lnTo>
                  <a:pt x="1221" y="5017"/>
                </a:lnTo>
                <a:lnTo>
                  <a:pt x="1223" y="5018"/>
                </a:lnTo>
                <a:lnTo>
                  <a:pt x="1225" y="5018"/>
                </a:lnTo>
                <a:close/>
                <a:moveTo>
                  <a:pt x="1178" y="5166"/>
                </a:moveTo>
                <a:lnTo>
                  <a:pt x="1180" y="5166"/>
                </a:lnTo>
                <a:lnTo>
                  <a:pt x="1183" y="5165"/>
                </a:lnTo>
                <a:lnTo>
                  <a:pt x="1185" y="5163"/>
                </a:lnTo>
                <a:lnTo>
                  <a:pt x="1186" y="5159"/>
                </a:lnTo>
                <a:lnTo>
                  <a:pt x="1186" y="5157"/>
                </a:lnTo>
                <a:lnTo>
                  <a:pt x="1185" y="5155"/>
                </a:lnTo>
                <a:lnTo>
                  <a:pt x="1184" y="5154"/>
                </a:lnTo>
                <a:lnTo>
                  <a:pt x="1182" y="5153"/>
                </a:lnTo>
                <a:lnTo>
                  <a:pt x="1179" y="5154"/>
                </a:lnTo>
                <a:lnTo>
                  <a:pt x="1177" y="5155"/>
                </a:lnTo>
                <a:lnTo>
                  <a:pt x="1175" y="5157"/>
                </a:lnTo>
                <a:lnTo>
                  <a:pt x="1174" y="5159"/>
                </a:lnTo>
                <a:lnTo>
                  <a:pt x="1173" y="5163"/>
                </a:lnTo>
                <a:lnTo>
                  <a:pt x="1174" y="5165"/>
                </a:lnTo>
                <a:lnTo>
                  <a:pt x="1176" y="5166"/>
                </a:lnTo>
                <a:lnTo>
                  <a:pt x="1178" y="5166"/>
                </a:lnTo>
                <a:close/>
                <a:moveTo>
                  <a:pt x="1130" y="5314"/>
                </a:moveTo>
                <a:lnTo>
                  <a:pt x="1133" y="5313"/>
                </a:lnTo>
                <a:lnTo>
                  <a:pt x="1135" y="5312"/>
                </a:lnTo>
                <a:lnTo>
                  <a:pt x="1137" y="5310"/>
                </a:lnTo>
                <a:lnTo>
                  <a:pt x="1138" y="5308"/>
                </a:lnTo>
                <a:lnTo>
                  <a:pt x="1139" y="5305"/>
                </a:lnTo>
                <a:lnTo>
                  <a:pt x="1138" y="5304"/>
                </a:lnTo>
                <a:lnTo>
                  <a:pt x="1136" y="5301"/>
                </a:lnTo>
                <a:lnTo>
                  <a:pt x="1134" y="5301"/>
                </a:lnTo>
                <a:lnTo>
                  <a:pt x="1132" y="5301"/>
                </a:lnTo>
                <a:lnTo>
                  <a:pt x="1129" y="5304"/>
                </a:lnTo>
                <a:lnTo>
                  <a:pt x="1128" y="5305"/>
                </a:lnTo>
                <a:lnTo>
                  <a:pt x="1126" y="5308"/>
                </a:lnTo>
                <a:lnTo>
                  <a:pt x="1126" y="5310"/>
                </a:lnTo>
                <a:lnTo>
                  <a:pt x="1127" y="5312"/>
                </a:lnTo>
                <a:lnTo>
                  <a:pt x="1128" y="5313"/>
                </a:lnTo>
                <a:lnTo>
                  <a:pt x="1130" y="5314"/>
                </a:lnTo>
                <a:close/>
                <a:moveTo>
                  <a:pt x="1083" y="5461"/>
                </a:moveTo>
                <a:lnTo>
                  <a:pt x="1086" y="5461"/>
                </a:lnTo>
                <a:lnTo>
                  <a:pt x="1088" y="5459"/>
                </a:lnTo>
                <a:lnTo>
                  <a:pt x="1090" y="5458"/>
                </a:lnTo>
                <a:lnTo>
                  <a:pt x="1091" y="5455"/>
                </a:lnTo>
                <a:lnTo>
                  <a:pt x="1091" y="5453"/>
                </a:lnTo>
                <a:lnTo>
                  <a:pt x="1091" y="5451"/>
                </a:lnTo>
                <a:lnTo>
                  <a:pt x="1089" y="5450"/>
                </a:lnTo>
                <a:lnTo>
                  <a:pt x="1087" y="5449"/>
                </a:lnTo>
                <a:lnTo>
                  <a:pt x="1084" y="5450"/>
                </a:lnTo>
                <a:lnTo>
                  <a:pt x="1082" y="5451"/>
                </a:lnTo>
                <a:lnTo>
                  <a:pt x="1080" y="5453"/>
                </a:lnTo>
                <a:lnTo>
                  <a:pt x="1079" y="5455"/>
                </a:lnTo>
                <a:lnTo>
                  <a:pt x="1079" y="5458"/>
                </a:lnTo>
                <a:lnTo>
                  <a:pt x="1079" y="5459"/>
                </a:lnTo>
                <a:lnTo>
                  <a:pt x="1081" y="5461"/>
                </a:lnTo>
                <a:lnTo>
                  <a:pt x="1083" y="5461"/>
                </a:lnTo>
                <a:close/>
                <a:moveTo>
                  <a:pt x="1036" y="5609"/>
                </a:moveTo>
                <a:lnTo>
                  <a:pt x="1038" y="5608"/>
                </a:lnTo>
                <a:lnTo>
                  <a:pt x="1041" y="5607"/>
                </a:lnTo>
                <a:lnTo>
                  <a:pt x="1042" y="5605"/>
                </a:lnTo>
                <a:lnTo>
                  <a:pt x="1044" y="5603"/>
                </a:lnTo>
                <a:lnTo>
                  <a:pt x="1044" y="5600"/>
                </a:lnTo>
                <a:lnTo>
                  <a:pt x="1043" y="5598"/>
                </a:lnTo>
                <a:lnTo>
                  <a:pt x="1042" y="5597"/>
                </a:lnTo>
                <a:lnTo>
                  <a:pt x="1040" y="5597"/>
                </a:lnTo>
                <a:lnTo>
                  <a:pt x="1037" y="5597"/>
                </a:lnTo>
                <a:lnTo>
                  <a:pt x="1035" y="5598"/>
                </a:lnTo>
                <a:lnTo>
                  <a:pt x="1033" y="5600"/>
                </a:lnTo>
                <a:lnTo>
                  <a:pt x="1032" y="5603"/>
                </a:lnTo>
                <a:lnTo>
                  <a:pt x="1031" y="5605"/>
                </a:lnTo>
                <a:lnTo>
                  <a:pt x="1032" y="5607"/>
                </a:lnTo>
                <a:lnTo>
                  <a:pt x="1034" y="5608"/>
                </a:lnTo>
                <a:lnTo>
                  <a:pt x="1036" y="5609"/>
                </a:lnTo>
                <a:close/>
                <a:moveTo>
                  <a:pt x="988" y="5756"/>
                </a:moveTo>
                <a:lnTo>
                  <a:pt x="991" y="5755"/>
                </a:lnTo>
                <a:lnTo>
                  <a:pt x="993" y="5754"/>
                </a:lnTo>
                <a:lnTo>
                  <a:pt x="995" y="5752"/>
                </a:lnTo>
                <a:lnTo>
                  <a:pt x="996" y="5750"/>
                </a:lnTo>
                <a:lnTo>
                  <a:pt x="996" y="5748"/>
                </a:lnTo>
                <a:lnTo>
                  <a:pt x="995" y="5746"/>
                </a:lnTo>
                <a:lnTo>
                  <a:pt x="994" y="5745"/>
                </a:lnTo>
                <a:lnTo>
                  <a:pt x="992" y="5744"/>
                </a:lnTo>
                <a:lnTo>
                  <a:pt x="990" y="5745"/>
                </a:lnTo>
                <a:lnTo>
                  <a:pt x="988" y="5746"/>
                </a:lnTo>
                <a:lnTo>
                  <a:pt x="986" y="5748"/>
                </a:lnTo>
                <a:lnTo>
                  <a:pt x="985" y="5750"/>
                </a:lnTo>
                <a:lnTo>
                  <a:pt x="984" y="5752"/>
                </a:lnTo>
                <a:lnTo>
                  <a:pt x="985" y="5754"/>
                </a:lnTo>
                <a:lnTo>
                  <a:pt x="986" y="5755"/>
                </a:lnTo>
                <a:lnTo>
                  <a:pt x="988" y="5756"/>
                </a:lnTo>
                <a:close/>
                <a:moveTo>
                  <a:pt x="941" y="5903"/>
                </a:moveTo>
                <a:lnTo>
                  <a:pt x="943" y="5902"/>
                </a:lnTo>
                <a:lnTo>
                  <a:pt x="946" y="5901"/>
                </a:lnTo>
                <a:lnTo>
                  <a:pt x="947" y="5899"/>
                </a:lnTo>
                <a:lnTo>
                  <a:pt x="948" y="5897"/>
                </a:lnTo>
                <a:lnTo>
                  <a:pt x="949" y="5895"/>
                </a:lnTo>
                <a:lnTo>
                  <a:pt x="948" y="5893"/>
                </a:lnTo>
                <a:lnTo>
                  <a:pt x="947" y="5892"/>
                </a:lnTo>
                <a:lnTo>
                  <a:pt x="945" y="5892"/>
                </a:lnTo>
                <a:lnTo>
                  <a:pt x="942" y="5892"/>
                </a:lnTo>
                <a:lnTo>
                  <a:pt x="940" y="5893"/>
                </a:lnTo>
                <a:lnTo>
                  <a:pt x="938" y="5895"/>
                </a:lnTo>
                <a:lnTo>
                  <a:pt x="937" y="5897"/>
                </a:lnTo>
                <a:lnTo>
                  <a:pt x="937" y="5899"/>
                </a:lnTo>
                <a:lnTo>
                  <a:pt x="938" y="5901"/>
                </a:lnTo>
                <a:lnTo>
                  <a:pt x="939" y="5902"/>
                </a:lnTo>
                <a:lnTo>
                  <a:pt x="941" y="5903"/>
                </a:lnTo>
                <a:close/>
                <a:moveTo>
                  <a:pt x="894" y="6051"/>
                </a:moveTo>
                <a:lnTo>
                  <a:pt x="896" y="6050"/>
                </a:lnTo>
                <a:lnTo>
                  <a:pt x="898" y="6048"/>
                </a:lnTo>
                <a:lnTo>
                  <a:pt x="900" y="6047"/>
                </a:lnTo>
                <a:lnTo>
                  <a:pt x="901" y="6045"/>
                </a:lnTo>
                <a:lnTo>
                  <a:pt x="901" y="6043"/>
                </a:lnTo>
                <a:lnTo>
                  <a:pt x="900" y="6041"/>
                </a:lnTo>
                <a:lnTo>
                  <a:pt x="899" y="6040"/>
                </a:lnTo>
                <a:lnTo>
                  <a:pt x="897" y="6039"/>
                </a:lnTo>
                <a:lnTo>
                  <a:pt x="895" y="6040"/>
                </a:lnTo>
                <a:lnTo>
                  <a:pt x="893" y="6041"/>
                </a:lnTo>
                <a:lnTo>
                  <a:pt x="891" y="6043"/>
                </a:lnTo>
                <a:lnTo>
                  <a:pt x="890" y="6045"/>
                </a:lnTo>
                <a:lnTo>
                  <a:pt x="890" y="6047"/>
                </a:lnTo>
                <a:lnTo>
                  <a:pt x="891" y="6048"/>
                </a:lnTo>
                <a:lnTo>
                  <a:pt x="892" y="6050"/>
                </a:lnTo>
                <a:lnTo>
                  <a:pt x="894" y="6051"/>
                </a:lnTo>
                <a:close/>
                <a:moveTo>
                  <a:pt x="846" y="6198"/>
                </a:moveTo>
                <a:lnTo>
                  <a:pt x="849" y="6198"/>
                </a:lnTo>
                <a:lnTo>
                  <a:pt x="851" y="6197"/>
                </a:lnTo>
                <a:lnTo>
                  <a:pt x="852" y="6195"/>
                </a:lnTo>
                <a:lnTo>
                  <a:pt x="853" y="6193"/>
                </a:lnTo>
                <a:lnTo>
                  <a:pt x="854" y="6191"/>
                </a:lnTo>
                <a:lnTo>
                  <a:pt x="853" y="6188"/>
                </a:lnTo>
                <a:lnTo>
                  <a:pt x="852" y="6187"/>
                </a:lnTo>
                <a:lnTo>
                  <a:pt x="850" y="6187"/>
                </a:lnTo>
                <a:lnTo>
                  <a:pt x="848" y="6187"/>
                </a:lnTo>
                <a:lnTo>
                  <a:pt x="846" y="6188"/>
                </a:lnTo>
                <a:lnTo>
                  <a:pt x="844" y="6191"/>
                </a:lnTo>
                <a:lnTo>
                  <a:pt x="843" y="6193"/>
                </a:lnTo>
                <a:lnTo>
                  <a:pt x="843" y="6195"/>
                </a:lnTo>
                <a:lnTo>
                  <a:pt x="843" y="6197"/>
                </a:lnTo>
                <a:lnTo>
                  <a:pt x="845" y="6198"/>
                </a:lnTo>
                <a:lnTo>
                  <a:pt x="846" y="6198"/>
                </a:lnTo>
                <a:close/>
                <a:moveTo>
                  <a:pt x="799" y="6345"/>
                </a:moveTo>
                <a:lnTo>
                  <a:pt x="801" y="6345"/>
                </a:lnTo>
                <a:lnTo>
                  <a:pt x="803" y="6344"/>
                </a:lnTo>
                <a:lnTo>
                  <a:pt x="805" y="6342"/>
                </a:lnTo>
                <a:lnTo>
                  <a:pt x="806" y="6340"/>
                </a:lnTo>
                <a:lnTo>
                  <a:pt x="806" y="6339"/>
                </a:lnTo>
                <a:lnTo>
                  <a:pt x="805" y="6337"/>
                </a:lnTo>
                <a:lnTo>
                  <a:pt x="804" y="6336"/>
                </a:lnTo>
                <a:lnTo>
                  <a:pt x="802" y="6336"/>
                </a:lnTo>
                <a:lnTo>
                  <a:pt x="800" y="6336"/>
                </a:lnTo>
                <a:lnTo>
                  <a:pt x="798" y="6337"/>
                </a:lnTo>
                <a:lnTo>
                  <a:pt x="797" y="6339"/>
                </a:lnTo>
                <a:lnTo>
                  <a:pt x="796" y="6340"/>
                </a:lnTo>
                <a:lnTo>
                  <a:pt x="796" y="6342"/>
                </a:lnTo>
                <a:lnTo>
                  <a:pt x="796" y="6344"/>
                </a:lnTo>
                <a:lnTo>
                  <a:pt x="797" y="6345"/>
                </a:lnTo>
                <a:lnTo>
                  <a:pt x="799" y="6345"/>
                </a:lnTo>
                <a:close/>
                <a:moveTo>
                  <a:pt x="752" y="6492"/>
                </a:moveTo>
                <a:lnTo>
                  <a:pt x="754" y="6492"/>
                </a:lnTo>
                <a:lnTo>
                  <a:pt x="756" y="6491"/>
                </a:lnTo>
                <a:lnTo>
                  <a:pt x="757" y="6489"/>
                </a:lnTo>
                <a:lnTo>
                  <a:pt x="758" y="6488"/>
                </a:lnTo>
                <a:lnTo>
                  <a:pt x="758" y="6486"/>
                </a:lnTo>
                <a:lnTo>
                  <a:pt x="758" y="6485"/>
                </a:lnTo>
                <a:lnTo>
                  <a:pt x="756" y="6484"/>
                </a:lnTo>
                <a:lnTo>
                  <a:pt x="755" y="6483"/>
                </a:lnTo>
                <a:lnTo>
                  <a:pt x="753" y="6484"/>
                </a:lnTo>
                <a:lnTo>
                  <a:pt x="751" y="6485"/>
                </a:lnTo>
                <a:lnTo>
                  <a:pt x="750" y="6486"/>
                </a:lnTo>
                <a:lnTo>
                  <a:pt x="749" y="6488"/>
                </a:lnTo>
                <a:lnTo>
                  <a:pt x="749" y="6489"/>
                </a:lnTo>
                <a:lnTo>
                  <a:pt x="749" y="6491"/>
                </a:lnTo>
                <a:lnTo>
                  <a:pt x="750" y="6492"/>
                </a:lnTo>
                <a:lnTo>
                  <a:pt x="752" y="6492"/>
                </a:lnTo>
                <a:close/>
                <a:moveTo>
                  <a:pt x="705" y="6640"/>
                </a:moveTo>
                <a:lnTo>
                  <a:pt x="706" y="6639"/>
                </a:lnTo>
                <a:lnTo>
                  <a:pt x="708" y="6638"/>
                </a:lnTo>
                <a:lnTo>
                  <a:pt x="710" y="6637"/>
                </a:lnTo>
                <a:lnTo>
                  <a:pt x="710" y="6635"/>
                </a:lnTo>
                <a:lnTo>
                  <a:pt x="711" y="6633"/>
                </a:lnTo>
                <a:lnTo>
                  <a:pt x="710" y="6632"/>
                </a:lnTo>
                <a:lnTo>
                  <a:pt x="709" y="6631"/>
                </a:lnTo>
                <a:lnTo>
                  <a:pt x="707" y="6631"/>
                </a:lnTo>
                <a:lnTo>
                  <a:pt x="706" y="6631"/>
                </a:lnTo>
                <a:lnTo>
                  <a:pt x="704" y="6632"/>
                </a:lnTo>
                <a:lnTo>
                  <a:pt x="703" y="6633"/>
                </a:lnTo>
                <a:lnTo>
                  <a:pt x="702" y="6635"/>
                </a:lnTo>
                <a:lnTo>
                  <a:pt x="701" y="6637"/>
                </a:lnTo>
                <a:lnTo>
                  <a:pt x="702" y="6638"/>
                </a:lnTo>
                <a:lnTo>
                  <a:pt x="703" y="6639"/>
                </a:lnTo>
                <a:lnTo>
                  <a:pt x="705" y="6640"/>
                </a:lnTo>
                <a:close/>
                <a:moveTo>
                  <a:pt x="657" y="6786"/>
                </a:moveTo>
                <a:lnTo>
                  <a:pt x="659" y="6786"/>
                </a:lnTo>
                <a:lnTo>
                  <a:pt x="661" y="6785"/>
                </a:lnTo>
                <a:lnTo>
                  <a:pt x="662" y="6784"/>
                </a:lnTo>
                <a:lnTo>
                  <a:pt x="663" y="6782"/>
                </a:lnTo>
                <a:lnTo>
                  <a:pt x="663" y="6781"/>
                </a:lnTo>
                <a:lnTo>
                  <a:pt x="662" y="6780"/>
                </a:lnTo>
                <a:lnTo>
                  <a:pt x="661" y="6779"/>
                </a:lnTo>
                <a:lnTo>
                  <a:pt x="660" y="6778"/>
                </a:lnTo>
                <a:lnTo>
                  <a:pt x="657" y="6780"/>
                </a:lnTo>
                <a:lnTo>
                  <a:pt x="655" y="6782"/>
                </a:lnTo>
                <a:lnTo>
                  <a:pt x="654" y="6784"/>
                </a:lnTo>
                <a:lnTo>
                  <a:pt x="655" y="6785"/>
                </a:lnTo>
                <a:lnTo>
                  <a:pt x="656" y="6786"/>
                </a:lnTo>
                <a:lnTo>
                  <a:pt x="657" y="6786"/>
                </a:lnTo>
                <a:close/>
                <a:moveTo>
                  <a:pt x="610" y="6933"/>
                </a:moveTo>
                <a:lnTo>
                  <a:pt x="613" y="6932"/>
                </a:lnTo>
                <a:lnTo>
                  <a:pt x="615" y="6930"/>
                </a:lnTo>
                <a:lnTo>
                  <a:pt x="615" y="6928"/>
                </a:lnTo>
                <a:lnTo>
                  <a:pt x="615" y="6927"/>
                </a:lnTo>
                <a:lnTo>
                  <a:pt x="614" y="6927"/>
                </a:lnTo>
                <a:lnTo>
                  <a:pt x="612" y="6926"/>
                </a:lnTo>
                <a:lnTo>
                  <a:pt x="610" y="6927"/>
                </a:lnTo>
                <a:lnTo>
                  <a:pt x="608" y="6930"/>
                </a:lnTo>
                <a:lnTo>
                  <a:pt x="608" y="6931"/>
                </a:lnTo>
                <a:lnTo>
                  <a:pt x="608" y="6932"/>
                </a:lnTo>
                <a:lnTo>
                  <a:pt x="609" y="6933"/>
                </a:lnTo>
                <a:lnTo>
                  <a:pt x="610" y="6933"/>
                </a:lnTo>
                <a:close/>
                <a:moveTo>
                  <a:pt x="563" y="7081"/>
                </a:moveTo>
                <a:lnTo>
                  <a:pt x="565" y="7080"/>
                </a:lnTo>
                <a:lnTo>
                  <a:pt x="567" y="7078"/>
                </a:lnTo>
                <a:lnTo>
                  <a:pt x="567" y="7076"/>
                </a:lnTo>
                <a:lnTo>
                  <a:pt x="567" y="7075"/>
                </a:lnTo>
                <a:lnTo>
                  <a:pt x="566" y="7074"/>
                </a:lnTo>
                <a:lnTo>
                  <a:pt x="565" y="7074"/>
                </a:lnTo>
                <a:lnTo>
                  <a:pt x="562" y="7075"/>
                </a:lnTo>
                <a:lnTo>
                  <a:pt x="561" y="7078"/>
                </a:lnTo>
                <a:lnTo>
                  <a:pt x="561" y="7079"/>
                </a:lnTo>
                <a:lnTo>
                  <a:pt x="561" y="7080"/>
                </a:lnTo>
                <a:lnTo>
                  <a:pt x="562" y="7081"/>
                </a:lnTo>
                <a:lnTo>
                  <a:pt x="563" y="7081"/>
                </a:lnTo>
                <a:close/>
                <a:moveTo>
                  <a:pt x="516" y="7228"/>
                </a:moveTo>
                <a:lnTo>
                  <a:pt x="518" y="7228"/>
                </a:lnTo>
                <a:lnTo>
                  <a:pt x="519" y="7226"/>
                </a:lnTo>
                <a:lnTo>
                  <a:pt x="519" y="7224"/>
                </a:lnTo>
                <a:lnTo>
                  <a:pt x="517" y="7223"/>
                </a:lnTo>
                <a:lnTo>
                  <a:pt x="515" y="7224"/>
                </a:lnTo>
                <a:lnTo>
                  <a:pt x="514" y="7226"/>
                </a:lnTo>
                <a:lnTo>
                  <a:pt x="514" y="7228"/>
                </a:lnTo>
                <a:lnTo>
                  <a:pt x="516" y="7228"/>
                </a:lnTo>
                <a:close/>
                <a:moveTo>
                  <a:pt x="472" y="7373"/>
                </a:moveTo>
                <a:lnTo>
                  <a:pt x="471" y="7371"/>
                </a:lnTo>
                <a:lnTo>
                  <a:pt x="470" y="7371"/>
                </a:lnTo>
                <a:lnTo>
                  <a:pt x="468" y="7371"/>
                </a:lnTo>
                <a:lnTo>
                  <a:pt x="467" y="7373"/>
                </a:lnTo>
                <a:lnTo>
                  <a:pt x="467" y="7375"/>
                </a:lnTo>
                <a:lnTo>
                  <a:pt x="468" y="7375"/>
                </a:lnTo>
                <a:lnTo>
                  <a:pt x="470" y="7375"/>
                </a:lnTo>
                <a:lnTo>
                  <a:pt x="472" y="7373"/>
                </a:lnTo>
                <a:close/>
                <a:moveTo>
                  <a:pt x="424" y="7520"/>
                </a:moveTo>
                <a:lnTo>
                  <a:pt x="424" y="7519"/>
                </a:lnTo>
                <a:lnTo>
                  <a:pt x="422" y="7518"/>
                </a:lnTo>
                <a:lnTo>
                  <a:pt x="421" y="7519"/>
                </a:lnTo>
                <a:lnTo>
                  <a:pt x="420" y="7520"/>
                </a:lnTo>
                <a:lnTo>
                  <a:pt x="420" y="7522"/>
                </a:lnTo>
                <a:lnTo>
                  <a:pt x="421" y="7522"/>
                </a:lnTo>
                <a:lnTo>
                  <a:pt x="423" y="7522"/>
                </a:lnTo>
                <a:lnTo>
                  <a:pt x="424" y="7520"/>
                </a:lnTo>
                <a:close/>
                <a:moveTo>
                  <a:pt x="376" y="7668"/>
                </a:moveTo>
                <a:lnTo>
                  <a:pt x="376" y="7667"/>
                </a:lnTo>
                <a:lnTo>
                  <a:pt x="375" y="7666"/>
                </a:lnTo>
                <a:lnTo>
                  <a:pt x="374" y="7667"/>
                </a:lnTo>
                <a:lnTo>
                  <a:pt x="373" y="7668"/>
                </a:lnTo>
                <a:lnTo>
                  <a:pt x="373" y="7669"/>
                </a:lnTo>
                <a:lnTo>
                  <a:pt x="374" y="7669"/>
                </a:lnTo>
                <a:lnTo>
                  <a:pt x="375" y="7669"/>
                </a:lnTo>
                <a:lnTo>
                  <a:pt x="376" y="7668"/>
                </a:lnTo>
                <a:close/>
                <a:moveTo>
                  <a:pt x="328" y="7815"/>
                </a:moveTo>
                <a:lnTo>
                  <a:pt x="328" y="7814"/>
                </a:lnTo>
                <a:lnTo>
                  <a:pt x="327" y="7814"/>
                </a:lnTo>
                <a:lnTo>
                  <a:pt x="326" y="7814"/>
                </a:lnTo>
                <a:lnTo>
                  <a:pt x="326" y="7815"/>
                </a:lnTo>
                <a:lnTo>
                  <a:pt x="326" y="7816"/>
                </a:lnTo>
                <a:lnTo>
                  <a:pt x="327" y="7816"/>
                </a:lnTo>
                <a:lnTo>
                  <a:pt x="328" y="7816"/>
                </a:lnTo>
                <a:lnTo>
                  <a:pt x="328" y="7815"/>
                </a:lnTo>
                <a:close/>
                <a:moveTo>
                  <a:pt x="280" y="7962"/>
                </a:moveTo>
                <a:lnTo>
                  <a:pt x="280" y="7962"/>
                </a:lnTo>
                <a:lnTo>
                  <a:pt x="280" y="7962"/>
                </a:lnTo>
                <a:lnTo>
                  <a:pt x="279" y="7962"/>
                </a:lnTo>
                <a:lnTo>
                  <a:pt x="279" y="7962"/>
                </a:lnTo>
                <a:lnTo>
                  <a:pt x="279" y="7963"/>
                </a:lnTo>
                <a:lnTo>
                  <a:pt x="279" y="7963"/>
                </a:lnTo>
                <a:lnTo>
                  <a:pt x="280" y="7963"/>
                </a:lnTo>
                <a:lnTo>
                  <a:pt x="280" y="7962"/>
                </a:lnTo>
                <a:close/>
                <a:moveTo>
                  <a:pt x="233" y="8111"/>
                </a:moveTo>
                <a:lnTo>
                  <a:pt x="233" y="8110"/>
                </a:lnTo>
                <a:lnTo>
                  <a:pt x="232" y="8110"/>
                </a:lnTo>
                <a:lnTo>
                  <a:pt x="232" y="8110"/>
                </a:lnTo>
                <a:lnTo>
                  <a:pt x="232" y="8111"/>
                </a:lnTo>
                <a:lnTo>
                  <a:pt x="232" y="8111"/>
                </a:lnTo>
                <a:lnTo>
                  <a:pt x="232" y="8111"/>
                </a:lnTo>
                <a:lnTo>
                  <a:pt x="233" y="8111"/>
                </a:lnTo>
                <a:lnTo>
                  <a:pt x="233" y="8111"/>
                </a:lnTo>
                <a:close/>
                <a:moveTo>
                  <a:pt x="185" y="8258"/>
                </a:move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9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lnTo>
                  <a:pt x="185" y="8258"/>
                </a:lnTo>
                <a:close/>
                <a:moveTo>
                  <a:pt x="1885" y="2505"/>
                </a:moveTo>
                <a:lnTo>
                  <a:pt x="1885" y="2505"/>
                </a:lnTo>
                <a:lnTo>
                  <a:pt x="1885" y="2504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lnTo>
                  <a:pt x="1885" y="2505"/>
                </a:lnTo>
                <a:close/>
                <a:moveTo>
                  <a:pt x="1838" y="2652"/>
                </a:moveTo>
                <a:lnTo>
                  <a:pt x="1838" y="2652"/>
                </a:lnTo>
                <a:lnTo>
                  <a:pt x="1838" y="2652"/>
                </a:lnTo>
                <a:lnTo>
                  <a:pt x="1837" y="2652"/>
                </a:lnTo>
                <a:lnTo>
                  <a:pt x="1837" y="2652"/>
                </a:lnTo>
                <a:lnTo>
                  <a:pt x="1837" y="2653"/>
                </a:lnTo>
                <a:lnTo>
                  <a:pt x="1838" y="2653"/>
                </a:lnTo>
                <a:lnTo>
                  <a:pt x="1838" y="2653"/>
                </a:lnTo>
                <a:lnTo>
                  <a:pt x="1838" y="2652"/>
                </a:lnTo>
                <a:close/>
                <a:moveTo>
                  <a:pt x="1791" y="2800"/>
                </a:moveTo>
                <a:lnTo>
                  <a:pt x="1791" y="2799"/>
                </a:lnTo>
                <a:lnTo>
                  <a:pt x="1790" y="2799"/>
                </a:lnTo>
                <a:lnTo>
                  <a:pt x="1790" y="2799"/>
                </a:lnTo>
                <a:lnTo>
                  <a:pt x="1790" y="2800"/>
                </a:lnTo>
                <a:lnTo>
                  <a:pt x="1790" y="2800"/>
                </a:lnTo>
                <a:lnTo>
                  <a:pt x="1790" y="2800"/>
                </a:lnTo>
                <a:lnTo>
                  <a:pt x="1791" y="2800"/>
                </a:lnTo>
                <a:lnTo>
                  <a:pt x="1791" y="2800"/>
                </a:lnTo>
                <a:close/>
                <a:moveTo>
                  <a:pt x="1743" y="2947"/>
                </a:move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lnTo>
                  <a:pt x="1743" y="2947"/>
                </a:lnTo>
                <a:close/>
                <a:moveTo>
                  <a:pt x="1696" y="3094"/>
                </a:moveTo>
                <a:lnTo>
                  <a:pt x="1696" y="3094"/>
                </a:lnTo>
                <a:lnTo>
                  <a:pt x="1696" y="3094"/>
                </a:lnTo>
                <a:lnTo>
                  <a:pt x="1695" y="3094"/>
                </a:lnTo>
                <a:lnTo>
                  <a:pt x="1695" y="3094"/>
                </a:lnTo>
                <a:lnTo>
                  <a:pt x="1695" y="3095"/>
                </a:lnTo>
                <a:lnTo>
                  <a:pt x="1695" y="3095"/>
                </a:lnTo>
                <a:lnTo>
                  <a:pt x="1696" y="3095"/>
                </a:lnTo>
                <a:lnTo>
                  <a:pt x="1696" y="3094"/>
                </a:lnTo>
                <a:close/>
                <a:moveTo>
                  <a:pt x="1649" y="3242"/>
                </a:moveTo>
                <a:lnTo>
                  <a:pt x="1649" y="3241"/>
                </a:lnTo>
                <a:lnTo>
                  <a:pt x="1648" y="3241"/>
                </a:lnTo>
                <a:lnTo>
                  <a:pt x="1648" y="3241"/>
                </a:lnTo>
                <a:lnTo>
                  <a:pt x="1647" y="3242"/>
                </a:lnTo>
                <a:lnTo>
                  <a:pt x="1647" y="3242"/>
                </a:lnTo>
                <a:lnTo>
                  <a:pt x="1648" y="3242"/>
                </a:lnTo>
                <a:lnTo>
                  <a:pt x="1649" y="3242"/>
                </a:lnTo>
                <a:lnTo>
                  <a:pt x="1649" y="3242"/>
                </a:lnTo>
                <a:close/>
                <a:moveTo>
                  <a:pt x="1602" y="3390"/>
                </a:moveTo>
                <a:lnTo>
                  <a:pt x="1602" y="3389"/>
                </a:lnTo>
                <a:lnTo>
                  <a:pt x="1601" y="3389"/>
                </a:lnTo>
                <a:lnTo>
                  <a:pt x="1600" y="3389"/>
                </a:lnTo>
                <a:lnTo>
                  <a:pt x="1600" y="3390"/>
                </a:lnTo>
                <a:lnTo>
                  <a:pt x="1600" y="3391"/>
                </a:lnTo>
                <a:lnTo>
                  <a:pt x="1600" y="3391"/>
                </a:lnTo>
                <a:lnTo>
                  <a:pt x="1601" y="3391"/>
                </a:lnTo>
                <a:lnTo>
                  <a:pt x="1602" y="3390"/>
                </a:lnTo>
                <a:close/>
                <a:moveTo>
                  <a:pt x="1555" y="3537"/>
                </a:moveTo>
                <a:lnTo>
                  <a:pt x="1555" y="3537"/>
                </a:lnTo>
                <a:lnTo>
                  <a:pt x="1554" y="3536"/>
                </a:lnTo>
                <a:lnTo>
                  <a:pt x="1553" y="3537"/>
                </a:lnTo>
                <a:lnTo>
                  <a:pt x="1552" y="3537"/>
                </a:lnTo>
                <a:lnTo>
                  <a:pt x="1552" y="3538"/>
                </a:lnTo>
                <a:lnTo>
                  <a:pt x="1553" y="3539"/>
                </a:lnTo>
                <a:lnTo>
                  <a:pt x="1554" y="3538"/>
                </a:lnTo>
                <a:lnTo>
                  <a:pt x="1555" y="3537"/>
                </a:lnTo>
                <a:close/>
                <a:moveTo>
                  <a:pt x="1507" y="3685"/>
                </a:moveTo>
                <a:lnTo>
                  <a:pt x="1507" y="3684"/>
                </a:lnTo>
                <a:lnTo>
                  <a:pt x="1506" y="3684"/>
                </a:lnTo>
                <a:lnTo>
                  <a:pt x="1506" y="3684"/>
                </a:lnTo>
                <a:lnTo>
                  <a:pt x="1505" y="3685"/>
                </a:lnTo>
                <a:lnTo>
                  <a:pt x="1505" y="3686"/>
                </a:lnTo>
                <a:lnTo>
                  <a:pt x="1506" y="3686"/>
                </a:lnTo>
                <a:lnTo>
                  <a:pt x="1507" y="3686"/>
                </a:lnTo>
                <a:lnTo>
                  <a:pt x="1507" y="3685"/>
                </a:lnTo>
                <a:close/>
                <a:moveTo>
                  <a:pt x="1460" y="3832"/>
                </a:moveTo>
                <a:lnTo>
                  <a:pt x="1460" y="3831"/>
                </a:lnTo>
                <a:lnTo>
                  <a:pt x="1459" y="3831"/>
                </a:lnTo>
                <a:lnTo>
                  <a:pt x="1458" y="3831"/>
                </a:lnTo>
                <a:lnTo>
                  <a:pt x="1458" y="3832"/>
                </a:lnTo>
                <a:lnTo>
                  <a:pt x="1458" y="3833"/>
                </a:lnTo>
                <a:lnTo>
                  <a:pt x="1458" y="3833"/>
                </a:lnTo>
                <a:lnTo>
                  <a:pt x="1459" y="3833"/>
                </a:lnTo>
                <a:lnTo>
                  <a:pt x="1460" y="3832"/>
                </a:lnTo>
                <a:close/>
                <a:moveTo>
                  <a:pt x="1413" y="3980"/>
                </a:moveTo>
                <a:lnTo>
                  <a:pt x="1412" y="3979"/>
                </a:lnTo>
                <a:lnTo>
                  <a:pt x="1412" y="3978"/>
                </a:lnTo>
                <a:lnTo>
                  <a:pt x="1411" y="3979"/>
                </a:lnTo>
                <a:lnTo>
                  <a:pt x="1410" y="3980"/>
                </a:lnTo>
                <a:lnTo>
                  <a:pt x="1410" y="3980"/>
                </a:lnTo>
                <a:lnTo>
                  <a:pt x="1411" y="3981"/>
                </a:lnTo>
                <a:lnTo>
                  <a:pt x="1412" y="3980"/>
                </a:lnTo>
                <a:lnTo>
                  <a:pt x="1413" y="3980"/>
                </a:lnTo>
                <a:close/>
                <a:moveTo>
                  <a:pt x="1366" y="4127"/>
                </a:moveTo>
                <a:lnTo>
                  <a:pt x="1365" y="4126"/>
                </a:lnTo>
                <a:lnTo>
                  <a:pt x="1364" y="4125"/>
                </a:lnTo>
                <a:lnTo>
                  <a:pt x="1363" y="4126"/>
                </a:lnTo>
                <a:lnTo>
                  <a:pt x="1362" y="4127"/>
                </a:lnTo>
                <a:lnTo>
                  <a:pt x="1362" y="4128"/>
                </a:lnTo>
                <a:lnTo>
                  <a:pt x="1363" y="4129"/>
                </a:lnTo>
                <a:lnTo>
                  <a:pt x="1365" y="4128"/>
                </a:lnTo>
                <a:lnTo>
                  <a:pt x="1366" y="4127"/>
                </a:lnTo>
                <a:close/>
                <a:moveTo>
                  <a:pt x="1318" y="4275"/>
                </a:moveTo>
                <a:lnTo>
                  <a:pt x="1318" y="4273"/>
                </a:lnTo>
                <a:lnTo>
                  <a:pt x="1317" y="4273"/>
                </a:lnTo>
                <a:lnTo>
                  <a:pt x="1316" y="4273"/>
                </a:lnTo>
                <a:lnTo>
                  <a:pt x="1315" y="4275"/>
                </a:lnTo>
                <a:lnTo>
                  <a:pt x="1315" y="4276"/>
                </a:lnTo>
                <a:lnTo>
                  <a:pt x="1316" y="4277"/>
                </a:lnTo>
                <a:lnTo>
                  <a:pt x="1317" y="4276"/>
                </a:lnTo>
                <a:lnTo>
                  <a:pt x="1318" y="4275"/>
                </a:lnTo>
                <a:close/>
                <a:moveTo>
                  <a:pt x="1271" y="4423"/>
                </a:moveTo>
                <a:lnTo>
                  <a:pt x="1271" y="4421"/>
                </a:lnTo>
                <a:lnTo>
                  <a:pt x="1270" y="4421"/>
                </a:lnTo>
                <a:lnTo>
                  <a:pt x="1268" y="4421"/>
                </a:lnTo>
                <a:lnTo>
                  <a:pt x="1268" y="4423"/>
                </a:lnTo>
                <a:lnTo>
                  <a:pt x="1268" y="4424"/>
                </a:lnTo>
                <a:lnTo>
                  <a:pt x="1269" y="4424"/>
                </a:lnTo>
                <a:lnTo>
                  <a:pt x="1270" y="4424"/>
                </a:lnTo>
                <a:lnTo>
                  <a:pt x="1271" y="4423"/>
                </a:lnTo>
                <a:close/>
                <a:moveTo>
                  <a:pt x="1223" y="4570"/>
                </a:moveTo>
                <a:lnTo>
                  <a:pt x="1223" y="4569"/>
                </a:lnTo>
                <a:lnTo>
                  <a:pt x="1222" y="4568"/>
                </a:lnTo>
                <a:lnTo>
                  <a:pt x="1221" y="4569"/>
                </a:lnTo>
                <a:lnTo>
                  <a:pt x="1220" y="4570"/>
                </a:lnTo>
                <a:lnTo>
                  <a:pt x="1220" y="4571"/>
                </a:lnTo>
                <a:lnTo>
                  <a:pt x="1221" y="4572"/>
                </a:lnTo>
                <a:lnTo>
                  <a:pt x="1223" y="4571"/>
                </a:lnTo>
                <a:lnTo>
                  <a:pt x="1223" y="4570"/>
                </a:lnTo>
                <a:close/>
                <a:moveTo>
                  <a:pt x="1176" y="4717"/>
                </a:moveTo>
                <a:lnTo>
                  <a:pt x="1176" y="4716"/>
                </a:lnTo>
                <a:lnTo>
                  <a:pt x="1175" y="4716"/>
                </a:lnTo>
                <a:lnTo>
                  <a:pt x="1174" y="4716"/>
                </a:lnTo>
                <a:lnTo>
                  <a:pt x="1173" y="4717"/>
                </a:lnTo>
                <a:lnTo>
                  <a:pt x="1173" y="4718"/>
                </a:lnTo>
                <a:lnTo>
                  <a:pt x="1174" y="4719"/>
                </a:lnTo>
                <a:lnTo>
                  <a:pt x="1175" y="4718"/>
                </a:lnTo>
                <a:lnTo>
                  <a:pt x="1176" y="4717"/>
                </a:lnTo>
                <a:close/>
                <a:moveTo>
                  <a:pt x="1129" y="4865"/>
                </a:moveTo>
                <a:lnTo>
                  <a:pt x="1129" y="4864"/>
                </a:lnTo>
                <a:lnTo>
                  <a:pt x="1128" y="4863"/>
                </a:lnTo>
                <a:lnTo>
                  <a:pt x="1126" y="4864"/>
                </a:lnTo>
                <a:lnTo>
                  <a:pt x="1126" y="4865"/>
                </a:lnTo>
                <a:lnTo>
                  <a:pt x="1126" y="4866"/>
                </a:lnTo>
                <a:lnTo>
                  <a:pt x="1127" y="4866"/>
                </a:lnTo>
                <a:lnTo>
                  <a:pt x="1128" y="4866"/>
                </a:lnTo>
                <a:lnTo>
                  <a:pt x="1129" y="4865"/>
                </a:lnTo>
                <a:close/>
                <a:moveTo>
                  <a:pt x="1081" y="5012"/>
                </a:moveTo>
                <a:lnTo>
                  <a:pt x="1081" y="5011"/>
                </a:lnTo>
                <a:lnTo>
                  <a:pt x="1080" y="5010"/>
                </a:lnTo>
                <a:lnTo>
                  <a:pt x="1079" y="5011"/>
                </a:lnTo>
                <a:lnTo>
                  <a:pt x="1078" y="5012"/>
                </a:lnTo>
                <a:lnTo>
                  <a:pt x="1078" y="5013"/>
                </a:lnTo>
                <a:lnTo>
                  <a:pt x="1079" y="5014"/>
                </a:lnTo>
                <a:lnTo>
                  <a:pt x="1081" y="5013"/>
                </a:lnTo>
                <a:lnTo>
                  <a:pt x="1081" y="5012"/>
                </a:lnTo>
                <a:close/>
                <a:moveTo>
                  <a:pt x="1034" y="5159"/>
                </a:moveTo>
                <a:lnTo>
                  <a:pt x="1034" y="5158"/>
                </a:lnTo>
                <a:lnTo>
                  <a:pt x="1033" y="5158"/>
                </a:lnTo>
                <a:lnTo>
                  <a:pt x="1032" y="5158"/>
                </a:lnTo>
                <a:lnTo>
                  <a:pt x="1031" y="5159"/>
                </a:lnTo>
                <a:lnTo>
                  <a:pt x="1031" y="5161"/>
                </a:lnTo>
                <a:lnTo>
                  <a:pt x="1032" y="5161"/>
                </a:lnTo>
                <a:lnTo>
                  <a:pt x="1033" y="5161"/>
                </a:lnTo>
                <a:lnTo>
                  <a:pt x="1034" y="5159"/>
                </a:lnTo>
                <a:close/>
                <a:moveTo>
                  <a:pt x="987" y="5308"/>
                </a:moveTo>
                <a:lnTo>
                  <a:pt x="987" y="5307"/>
                </a:lnTo>
                <a:lnTo>
                  <a:pt x="986" y="5306"/>
                </a:lnTo>
                <a:lnTo>
                  <a:pt x="984" y="5307"/>
                </a:lnTo>
                <a:lnTo>
                  <a:pt x="983" y="5308"/>
                </a:lnTo>
                <a:lnTo>
                  <a:pt x="984" y="5309"/>
                </a:lnTo>
                <a:lnTo>
                  <a:pt x="984" y="5309"/>
                </a:lnTo>
                <a:lnTo>
                  <a:pt x="986" y="5309"/>
                </a:lnTo>
                <a:lnTo>
                  <a:pt x="987" y="5308"/>
                </a:lnTo>
                <a:close/>
                <a:moveTo>
                  <a:pt x="939" y="5455"/>
                </a:moveTo>
                <a:lnTo>
                  <a:pt x="939" y="5454"/>
                </a:lnTo>
                <a:lnTo>
                  <a:pt x="938" y="5454"/>
                </a:lnTo>
                <a:lnTo>
                  <a:pt x="937" y="5454"/>
                </a:lnTo>
                <a:lnTo>
                  <a:pt x="936" y="5455"/>
                </a:lnTo>
                <a:lnTo>
                  <a:pt x="937" y="5456"/>
                </a:lnTo>
                <a:lnTo>
                  <a:pt x="937" y="5456"/>
                </a:lnTo>
                <a:lnTo>
                  <a:pt x="938" y="5456"/>
                </a:lnTo>
                <a:lnTo>
                  <a:pt x="939" y="5455"/>
                </a:lnTo>
                <a:close/>
                <a:moveTo>
                  <a:pt x="891" y="5603"/>
                </a:moveTo>
                <a:lnTo>
                  <a:pt x="891" y="5602"/>
                </a:lnTo>
                <a:lnTo>
                  <a:pt x="891" y="5601"/>
                </a:lnTo>
                <a:lnTo>
                  <a:pt x="890" y="5602"/>
                </a:lnTo>
                <a:lnTo>
                  <a:pt x="889" y="5603"/>
                </a:lnTo>
                <a:lnTo>
                  <a:pt x="889" y="5603"/>
                </a:lnTo>
                <a:lnTo>
                  <a:pt x="890" y="5604"/>
                </a:lnTo>
                <a:lnTo>
                  <a:pt x="891" y="5603"/>
                </a:lnTo>
                <a:lnTo>
                  <a:pt x="891" y="5603"/>
                </a:lnTo>
                <a:close/>
                <a:moveTo>
                  <a:pt x="844" y="5750"/>
                </a:moveTo>
                <a:lnTo>
                  <a:pt x="844" y="5749"/>
                </a:lnTo>
                <a:lnTo>
                  <a:pt x="843" y="5749"/>
                </a:lnTo>
                <a:lnTo>
                  <a:pt x="842" y="5749"/>
                </a:lnTo>
                <a:lnTo>
                  <a:pt x="842" y="5750"/>
                </a:lnTo>
                <a:lnTo>
                  <a:pt x="842" y="5751"/>
                </a:lnTo>
                <a:lnTo>
                  <a:pt x="843" y="5751"/>
                </a:lnTo>
                <a:lnTo>
                  <a:pt x="843" y="5751"/>
                </a:lnTo>
                <a:lnTo>
                  <a:pt x="844" y="5750"/>
                </a:lnTo>
                <a:close/>
                <a:moveTo>
                  <a:pt x="797" y="5897"/>
                </a:moveTo>
                <a:lnTo>
                  <a:pt x="797" y="5896"/>
                </a:lnTo>
                <a:lnTo>
                  <a:pt x="796" y="5896"/>
                </a:lnTo>
                <a:lnTo>
                  <a:pt x="795" y="5896"/>
                </a:lnTo>
                <a:lnTo>
                  <a:pt x="794" y="5897"/>
                </a:lnTo>
                <a:lnTo>
                  <a:pt x="794" y="5898"/>
                </a:lnTo>
                <a:lnTo>
                  <a:pt x="795" y="5898"/>
                </a:lnTo>
                <a:lnTo>
                  <a:pt x="796" y="5898"/>
                </a:lnTo>
                <a:lnTo>
                  <a:pt x="797" y="5897"/>
                </a:lnTo>
                <a:close/>
                <a:moveTo>
                  <a:pt x="749" y="6045"/>
                </a:moveTo>
                <a:lnTo>
                  <a:pt x="749" y="6044"/>
                </a:lnTo>
                <a:lnTo>
                  <a:pt x="748" y="6044"/>
                </a:lnTo>
                <a:lnTo>
                  <a:pt x="748" y="6044"/>
                </a:lnTo>
                <a:lnTo>
                  <a:pt x="747" y="6045"/>
                </a:lnTo>
                <a:lnTo>
                  <a:pt x="747" y="6045"/>
                </a:lnTo>
                <a:lnTo>
                  <a:pt x="748" y="6045"/>
                </a:lnTo>
                <a:lnTo>
                  <a:pt x="749" y="6045"/>
                </a:lnTo>
                <a:lnTo>
                  <a:pt x="749" y="6045"/>
                </a:lnTo>
                <a:close/>
                <a:moveTo>
                  <a:pt x="702" y="6193"/>
                </a:moveTo>
                <a:lnTo>
                  <a:pt x="702" y="6192"/>
                </a:lnTo>
                <a:lnTo>
                  <a:pt x="701" y="6192"/>
                </a:lnTo>
                <a:lnTo>
                  <a:pt x="700" y="6192"/>
                </a:lnTo>
                <a:lnTo>
                  <a:pt x="700" y="6193"/>
                </a:lnTo>
                <a:lnTo>
                  <a:pt x="700" y="6194"/>
                </a:lnTo>
                <a:lnTo>
                  <a:pt x="701" y="6194"/>
                </a:lnTo>
                <a:lnTo>
                  <a:pt x="701" y="6194"/>
                </a:lnTo>
                <a:lnTo>
                  <a:pt x="702" y="6193"/>
                </a:lnTo>
                <a:close/>
                <a:moveTo>
                  <a:pt x="654" y="6340"/>
                </a:moveTo>
                <a:lnTo>
                  <a:pt x="654" y="6340"/>
                </a:lnTo>
                <a:lnTo>
                  <a:pt x="654" y="6340"/>
                </a:lnTo>
                <a:lnTo>
                  <a:pt x="653" y="6340"/>
                </a:lnTo>
                <a:lnTo>
                  <a:pt x="653" y="6340"/>
                </a:lnTo>
                <a:lnTo>
                  <a:pt x="653" y="6341"/>
                </a:lnTo>
                <a:lnTo>
                  <a:pt x="653" y="6341"/>
                </a:lnTo>
                <a:lnTo>
                  <a:pt x="654" y="6341"/>
                </a:lnTo>
                <a:lnTo>
                  <a:pt x="654" y="6340"/>
                </a:lnTo>
                <a:close/>
                <a:moveTo>
                  <a:pt x="606" y="6488"/>
                </a:moveTo>
                <a:lnTo>
                  <a:pt x="606" y="6487"/>
                </a:lnTo>
                <a:lnTo>
                  <a:pt x="606" y="6487"/>
                </a:lnTo>
                <a:lnTo>
                  <a:pt x="606" y="6487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lnTo>
                  <a:pt x="606" y="6488"/>
                </a:lnTo>
                <a:close/>
                <a:moveTo>
                  <a:pt x="559" y="6635"/>
                </a:moveTo>
                <a:lnTo>
                  <a:pt x="559" y="6635"/>
                </a:lnTo>
                <a:lnTo>
                  <a:pt x="559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8" y="6635"/>
                </a:lnTo>
                <a:lnTo>
                  <a:pt x="559" y="6636"/>
                </a:lnTo>
                <a:lnTo>
                  <a:pt x="559" y="6635"/>
                </a:lnTo>
                <a:lnTo>
                  <a:pt x="559" y="6635"/>
                </a:lnTo>
                <a:close/>
                <a:moveTo>
                  <a:pt x="512" y="6782"/>
                </a:moveTo>
                <a:lnTo>
                  <a:pt x="512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2"/>
                </a:lnTo>
                <a:lnTo>
                  <a:pt x="511" y="6783"/>
                </a:lnTo>
                <a:lnTo>
                  <a:pt x="511" y="6783"/>
                </a:lnTo>
                <a:lnTo>
                  <a:pt x="511" y="6783"/>
                </a:lnTo>
                <a:lnTo>
                  <a:pt x="512" y="6782"/>
                </a:lnTo>
                <a:close/>
                <a:moveTo>
                  <a:pt x="464" y="6930"/>
                </a:moveTo>
                <a:lnTo>
                  <a:pt x="464" y="6930"/>
                </a:lnTo>
                <a:lnTo>
                  <a:pt x="464" y="6929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lnTo>
                  <a:pt x="464" y="6930"/>
                </a:lnTo>
                <a:close/>
                <a:moveTo>
                  <a:pt x="4408" y="325"/>
                </a:moveTo>
                <a:lnTo>
                  <a:pt x="4405" y="321"/>
                </a:lnTo>
                <a:lnTo>
                  <a:pt x="4403" y="321"/>
                </a:lnTo>
                <a:lnTo>
                  <a:pt x="4399" y="324"/>
                </a:lnTo>
                <a:lnTo>
                  <a:pt x="4392" y="332"/>
                </a:lnTo>
                <a:lnTo>
                  <a:pt x="4396" y="335"/>
                </a:lnTo>
                <a:lnTo>
                  <a:pt x="4398" y="335"/>
                </a:lnTo>
                <a:lnTo>
                  <a:pt x="4401" y="332"/>
                </a:lnTo>
                <a:lnTo>
                  <a:pt x="4408" y="325"/>
                </a:lnTo>
                <a:close/>
                <a:moveTo>
                  <a:pt x="2489" y="4969"/>
                </a:moveTo>
                <a:lnTo>
                  <a:pt x="2487" y="4971"/>
                </a:lnTo>
                <a:lnTo>
                  <a:pt x="2486" y="4974"/>
                </a:lnTo>
                <a:lnTo>
                  <a:pt x="2489" y="4972"/>
                </a:lnTo>
                <a:lnTo>
                  <a:pt x="2493" y="4969"/>
                </a:lnTo>
                <a:lnTo>
                  <a:pt x="2495" y="4969"/>
                </a:lnTo>
                <a:lnTo>
                  <a:pt x="2496" y="4969"/>
                </a:lnTo>
                <a:lnTo>
                  <a:pt x="2496" y="4969"/>
                </a:lnTo>
                <a:lnTo>
                  <a:pt x="2495" y="4967"/>
                </a:lnTo>
                <a:lnTo>
                  <a:pt x="2494" y="4968"/>
                </a:lnTo>
                <a:lnTo>
                  <a:pt x="2493" y="4969"/>
                </a:lnTo>
                <a:lnTo>
                  <a:pt x="2491" y="4969"/>
                </a:lnTo>
                <a:lnTo>
                  <a:pt x="2489" y="4969"/>
                </a:lnTo>
                <a:close/>
                <a:moveTo>
                  <a:pt x="1481" y="8036"/>
                </a:moveTo>
                <a:lnTo>
                  <a:pt x="1483" y="8035"/>
                </a:lnTo>
                <a:lnTo>
                  <a:pt x="1480" y="8030"/>
                </a:lnTo>
                <a:lnTo>
                  <a:pt x="1479" y="8029"/>
                </a:lnTo>
                <a:lnTo>
                  <a:pt x="1479" y="8031"/>
                </a:lnTo>
                <a:lnTo>
                  <a:pt x="1480" y="8037"/>
                </a:lnTo>
                <a:lnTo>
                  <a:pt x="1481" y="8039"/>
                </a:lnTo>
                <a:lnTo>
                  <a:pt x="1481" y="8040"/>
                </a:lnTo>
                <a:lnTo>
                  <a:pt x="1472" y="8051"/>
                </a:lnTo>
                <a:lnTo>
                  <a:pt x="1463" y="8067"/>
                </a:lnTo>
                <a:lnTo>
                  <a:pt x="1456" y="8085"/>
                </a:lnTo>
                <a:lnTo>
                  <a:pt x="1455" y="8102"/>
                </a:lnTo>
                <a:lnTo>
                  <a:pt x="1474" y="8092"/>
                </a:lnTo>
                <a:lnTo>
                  <a:pt x="1484" y="8080"/>
                </a:lnTo>
                <a:lnTo>
                  <a:pt x="1486" y="8065"/>
                </a:lnTo>
                <a:lnTo>
                  <a:pt x="1481" y="8040"/>
                </a:lnTo>
                <a:lnTo>
                  <a:pt x="1483" y="8038"/>
                </a:lnTo>
                <a:lnTo>
                  <a:pt x="1484" y="8036"/>
                </a:lnTo>
                <a:lnTo>
                  <a:pt x="1483" y="8035"/>
                </a:lnTo>
                <a:lnTo>
                  <a:pt x="1481" y="8036"/>
                </a:lnTo>
                <a:close/>
                <a:moveTo>
                  <a:pt x="3783" y="231"/>
                </a:moveTo>
                <a:lnTo>
                  <a:pt x="3779" y="231"/>
                </a:lnTo>
                <a:lnTo>
                  <a:pt x="3777" y="232"/>
                </a:lnTo>
                <a:lnTo>
                  <a:pt x="3772" y="241"/>
                </a:lnTo>
                <a:lnTo>
                  <a:pt x="3775" y="247"/>
                </a:lnTo>
                <a:lnTo>
                  <a:pt x="3780" y="245"/>
                </a:lnTo>
                <a:lnTo>
                  <a:pt x="3783" y="231"/>
                </a:lnTo>
                <a:close/>
                <a:moveTo>
                  <a:pt x="1443" y="8149"/>
                </a:moveTo>
                <a:lnTo>
                  <a:pt x="1442" y="8153"/>
                </a:lnTo>
                <a:lnTo>
                  <a:pt x="1442" y="8158"/>
                </a:lnTo>
                <a:lnTo>
                  <a:pt x="1450" y="8158"/>
                </a:lnTo>
                <a:lnTo>
                  <a:pt x="1453" y="8153"/>
                </a:lnTo>
                <a:lnTo>
                  <a:pt x="1450" y="8148"/>
                </a:lnTo>
                <a:lnTo>
                  <a:pt x="1443" y="8149"/>
                </a:lnTo>
                <a:close/>
                <a:moveTo>
                  <a:pt x="1631" y="7568"/>
                </a:moveTo>
                <a:lnTo>
                  <a:pt x="1631" y="7578"/>
                </a:lnTo>
                <a:lnTo>
                  <a:pt x="1635" y="7573"/>
                </a:lnTo>
                <a:lnTo>
                  <a:pt x="1637" y="7570"/>
                </a:lnTo>
                <a:lnTo>
                  <a:pt x="1635" y="7569"/>
                </a:lnTo>
                <a:lnTo>
                  <a:pt x="1631" y="7568"/>
                </a:lnTo>
                <a:close/>
                <a:moveTo>
                  <a:pt x="1711" y="7725"/>
                </a:moveTo>
                <a:lnTo>
                  <a:pt x="1707" y="7729"/>
                </a:lnTo>
                <a:lnTo>
                  <a:pt x="1705" y="7732"/>
                </a:lnTo>
                <a:lnTo>
                  <a:pt x="1705" y="7735"/>
                </a:lnTo>
                <a:lnTo>
                  <a:pt x="1704" y="7741"/>
                </a:lnTo>
                <a:lnTo>
                  <a:pt x="1709" y="7737"/>
                </a:lnTo>
                <a:lnTo>
                  <a:pt x="1710" y="7735"/>
                </a:lnTo>
                <a:lnTo>
                  <a:pt x="1711" y="7732"/>
                </a:lnTo>
                <a:lnTo>
                  <a:pt x="1711" y="7725"/>
                </a:lnTo>
                <a:close/>
                <a:moveTo>
                  <a:pt x="4106" y="244"/>
                </a:moveTo>
                <a:lnTo>
                  <a:pt x="4101" y="247"/>
                </a:lnTo>
                <a:lnTo>
                  <a:pt x="4098" y="251"/>
                </a:lnTo>
                <a:lnTo>
                  <a:pt x="4096" y="255"/>
                </a:lnTo>
                <a:lnTo>
                  <a:pt x="4094" y="261"/>
                </a:lnTo>
                <a:lnTo>
                  <a:pt x="4093" y="262"/>
                </a:lnTo>
                <a:lnTo>
                  <a:pt x="4092" y="263"/>
                </a:lnTo>
                <a:lnTo>
                  <a:pt x="4091" y="264"/>
                </a:lnTo>
                <a:lnTo>
                  <a:pt x="4092" y="265"/>
                </a:lnTo>
                <a:lnTo>
                  <a:pt x="4091" y="263"/>
                </a:lnTo>
                <a:lnTo>
                  <a:pt x="4090" y="265"/>
                </a:lnTo>
                <a:lnTo>
                  <a:pt x="4090" y="267"/>
                </a:lnTo>
                <a:lnTo>
                  <a:pt x="4084" y="266"/>
                </a:lnTo>
                <a:lnTo>
                  <a:pt x="4079" y="265"/>
                </a:lnTo>
                <a:lnTo>
                  <a:pt x="4068" y="267"/>
                </a:lnTo>
                <a:lnTo>
                  <a:pt x="4058" y="273"/>
                </a:lnTo>
                <a:lnTo>
                  <a:pt x="4049" y="281"/>
                </a:lnTo>
                <a:lnTo>
                  <a:pt x="4044" y="291"/>
                </a:lnTo>
                <a:lnTo>
                  <a:pt x="4043" y="301"/>
                </a:lnTo>
                <a:lnTo>
                  <a:pt x="4045" y="310"/>
                </a:lnTo>
                <a:lnTo>
                  <a:pt x="4050" y="315"/>
                </a:lnTo>
                <a:lnTo>
                  <a:pt x="4058" y="318"/>
                </a:lnTo>
                <a:lnTo>
                  <a:pt x="4054" y="330"/>
                </a:lnTo>
                <a:lnTo>
                  <a:pt x="4051" y="343"/>
                </a:lnTo>
                <a:lnTo>
                  <a:pt x="4049" y="357"/>
                </a:lnTo>
                <a:lnTo>
                  <a:pt x="4048" y="370"/>
                </a:lnTo>
                <a:lnTo>
                  <a:pt x="4053" y="368"/>
                </a:lnTo>
                <a:lnTo>
                  <a:pt x="4057" y="364"/>
                </a:lnTo>
                <a:lnTo>
                  <a:pt x="4062" y="349"/>
                </a:lnTo>
                <a:lnTo>
                  <a:pt x="4073" y="317"/>
                </a:lnTo>
                <a:lnTo>
                  <a:pt x="4081" y="313"/>
                </a:lnTo>
                <a:lnTo>
                  <a:pt x="4087" y="307"/>
                </a:lnTo>
                <a:lnTo>
                  <a:pt x="4094" y="299"/>
                </a:lnTo>
                <a:lnTo>
                  <a:pt x="4098" y="291"/>
                </a:lnTo>
                <a:lnTo>
                  <a:pt x="4099" y="284"/>
                </a:lnTo>
                <a:lnTo>
                  <a:pt x="4098" y="277"/>
                </a:lnTo>
                <a:lnTo>
                  <a:pt x="4095" y="272"/>
                </a:lnTo>
                <a:lnTo>
                  <a:pt x="4090" y="268"/>
                </a:lnTo>
                <a:lnTo>
                  <a:pt x="4091" y="267"/>
                </a:lnTo>
                <a:lnTo>
                  <a:pt x="4093" y="266"/>
                </a:lnTo>
                <a:lnTo>
                  <a:pt x="4092" y="266"/>
                </a:lnTo>
                <a:lnTo>
                  <a:pt x="4093" y="266"/>
                </a:lnTo>
                <a:lnTo>
                  <a:pt x="4094" y="264"/>
                </a:lnTo>
                <a:lnTo>
                  <a:pt x="4094" y="261"/>
                </a:lnTo>
                <a:lnTo>
                  <a:pt x="4099" y="259"/>
                </a:lnTo>
                <a:lnTo>
                  <a:pt x="4106" y="252"/>
                </a:lnTo>
                <a:lnTo>
                  <a:pt x="4106" y="249"/>
                </a:lnTo>
                <a:lnTo>
                  <a:pt x="4106" y="244"/>
                </a:lnTo>
                <a:close/>
                <a:moveTo>
                  <a:pt x="1477" y="9511"/>
                </a:moveTo>
                <a:lnTo>
                  <a:pt x="1480" y="9516"/>
                </a:lnTo>
                <a:lnTo>
                  <a:pt x="1482" y="9518"/>
                </a:lnTo>
                <a:lnTo>
                  <a:pt x="1486" y="9518"/>
                </a:lnTo>
                <a:lnTo>
                  <a:pt x="1496" y="9516"/>
                </a:lnTo>
                <a:lnTo>
                  <a:pt x="1494" y="9511"/>
                </a:lnTo>
                <a:lnTo>
                  <a:pt x="1493" y="9509"/>
                </a:lnTo>
                <a:lnTo>
                  <a:pt x="1488" y="9509"/>
                </a:lnTo>
                <a:lnTo>
                  <a:pt x="1477" y="9511"/>
                </a:lnTo>
                <a:close/>
                <a:moveTo>
                  <a:pt x="1697" y="8859"/>
                </a:moveTo>
                <a:lnTo>
                  <a:pt x="1692" y="8867"/>
                </a:lnTo>
                <a:lnTo>
                  <a:pt x="1694" y="8869"/>
                </a:lnTo>
                <a:lnTo>
                  <a:pt x="1696" y="8869"/>
                </a:lnTo>
                <a:lnTo>
                  <a:pt x="1696" y="8866"/>
                </a:lnTo>
                <a:lnTo>
                  <a:pt x="1697" y="8859"/>
                </a:lnTo>
                <a:close/>
                <a:moveTo>
                  <a:pt x="1584" y="9769"/>
                </a:moveTo>
                <a:lnTo>
                  <a:pt x="1589" y="9764"/>
                </a:lnTo>
                <a:lnTo>
                  <a:pt x="1587" y="9762"/>
                </a:lnTo>
                <a:lnTo>
                  <a:pt x="1586" y="9762"/>
                </a:lnTo>
                <a:lnTo>
                  <a:pt x="1586" y="9764"/>
                </a:lnTo>
                <a:lnTo>
                  <a:pt x="1584" y="9769"/>
                </a:lnTo>
                <a:close/>
                <a:moveTo>
                  <a:pt x="1608" y="9703"/>
                </a:moveTo>
                <a:lnTo>
                  <a:pt x="1609" y="9699"/>
                </a:lnTo>
                <a:lnTo>
                  <a:pt x="1609" y="9695"/>
                </a:lnTo>
                <a:lnTo>
                  <a:pt x="1606" y="9697"/>
                </a:lnTo>
                <a:lnTo>
                  <a:pt x="1603" y="9700"/>
                </a:lnTo>
                <a:lnTo>
                  <a:pt x="1602" y="9705"/>
                </a:lnTo>
                <a:lnTo>
                  <a:pt x="1602" y="9708"/>
                </a:lnTo>
                <a:lnTo>
                  <a:pt x="1604" y="9707"/>
                </a:lnTo>
                <a:lnTo>
                  <a:pt x="1608" y="9703"/>
                </a:lnTo>
                <a:close/>
                <a:moveTo>
                  <a:pt x="1552" y="7826"/>
                </a:moveTo>
                <a:lnTo>
                  <a:pt x="1558" y="7821"/>
                </a:lnTo>
                <a:lnTo>
                  <a:pt x="1561" y="7815"/>
                </a:lnTo>
                <a:lnTo>
                  <a:pt x="1562" y="7809"/>
                </a:lnTo>
                <a:lnTo>
                  <a:pt x="1562" y="7801"/>
                </a:lnTo>
                <a:lnTo>
                  <a:pt x="1554" y="7812"/>
                </a:lnTo>
                <a:lnTo>
                  <a:pt x="1551" y="7816"/>
                </a:lnTo>
                <a:lnTo>
                  <a:pt x="1551" y="7820"/>
                </a:lnTo>
                <a:lnTo>
                  <a:pt x="1552" y="7826"/>
                </a:lnTo>
                <a:close/>
                <a:moveTo>
                  <a:pt x="1996" y="6584"/>
                </a:moveTo>
                <a:lnTo>
                  <a:pt x="1992" y="6585"/>
                </a:lnTo>
                <a:lnTo>
                  <a:pt x="1991" y="6586"/>
                </a:lnTo>
                <a:lnTo>
                  <a:pt x="1989" y="6592"/>
                </a:lnTo>
                <a:lnTo>
                  <a:pt x="1987" y="6604"/>
                </a:lnTo>
                <a:lnTo>
                  <a:pt x="1991" y="6603"/>
                </a:lnTo>
                <a:lnTo>
                  <a:pt x="1992" y="6602"/>
                </a:lnTo>
                <a:lnTo>
                  <a:pt x="1994" y="6596"/>
                </a:lnTo>
                <a:lnTo>
                  <a:pt x="1996" y="6584"/>
                </a:lnTo>
                <a:close/>
                <a:moveTo>
                  <a:pt x="1033" y="9811"/>
                </a:moveTo>
                <a:lnTo>
                  <a:pt x="1035" y="9812"/>
                </a:lnTo>
                <a:lnTo>
                  <a:pt x="1036" y="9811"/>
                </a:lnTo>
                <a:lnTo>
                  <a:pt x="1038" y="9804"/>
                </a:lnTo>
                <a:lnTo>
                  <a:pt x="1042" y="9790"/>
                </a:lnTo>
                <a:lnTo>
                  <a:pt x="1041" y="9790"/>
                </a:lnTo>
                <a:lnTo>
                  <a:pt x="1040" y="9791"/>
                </a:lnTo>
                <a:lnTo>
                  <a:pt x="1038" y="9797"/>
                </a:lnTo>
                <a:lnTo>
                  <a:pt x="1033" y="9811"/>
                </a:lnTo>
                <a:close/>
                <a:moveTo>
                  <a:pt x="1354" y="8836"/>
                </a:moveTo>
                <a:lnTo>
                  <a:pt x="1357" y="8832"/>
                </a:lnTo>
                <a:lnTo>
                  <a:pt x="1358" y="8829"/>
                </a:lnTo>
                <a:lnTo>
                  <a:pt x="1360" y="8823"/>
                </a:lnTo>
                <a:lnTo>
                  <a:pt x="1361" y="8809"/>
                </a:lnTo>
                <a:lnTo>
                  <a:pt x="1354" y="8820"/>
                </a:lnTo>
                <a:lnTo>
                  <a:pt x="1351" y="8825"/>
                </a:lnTo>
                <a:lnTo>
                  <a:pt x="1351" y="8829"/>
                </a:lnTo>
                <a:lnTo>
                  <a:pt x="1354" y="8836"/>
                </a:lnTo>
                <a:close/>
                <a:moveTo>
                  <a:pt x="1108" y="9569"/>
                </a:moveTo>
                <a:lnTo>
                  <a:pt x="1106" y="9566"/>
                </a:lnTo>
                <a:lnTo>
                  <a:pt x="1102" y="9564"/>
                </a:lnTo>
                <a:lnTo>
                  <a:pt x="1099" y="9563"/>
                </a:lnTo>
                <a:lnTo>
                  <a:pt x="1093" y="9563"/>
                </a:lnTo>
                <a:lnTo>
                  <a:pt x="1084" y="9564"/>
                </a:lnTo>
                <a:lnTo>
                  <a:pt x="1075" y="9569"/>
                </a:lnTo>
                <a:lnTo>
                  <a:pt x="1068" y="9577"/>
                </a:lnTo>
                <a:lnTo>
                  <a:pt x="1063" y="9585"/>
                </a:lnTo>
                <a:lnTo>
                  <a:pt x="1062" y="9594"/>
                </a:lnTo>
                <a:lnTo>
                  <a:pt x="1065" y="9603"/>
                </a:lnTo>
                <a:lnTo>
                  <a:pt x="1070" y="9607"/>
                </a:lnTo>
                <a:lnTo>
                  <a:pt x="1079" y="9609"/>
                </a:lnTo>
                <a:lnTo>
                  <a:pt x="1083" y="9609"/>
                </a:lnTo>
                <a:lnTo>
                  <a:pt x="1087" y="9608"/>
                </a:lnTo>
                <a:lnTo>
                  <a:pt x="1091" y="9606"/>
                </a:lnTo>
                <a:lnTo>
                  <a:pt x="1095" y="9604"/>
                </a:lnTo>
                <a:lnTo>
                  <a:pt x="1093" y="9608"/>
                </a:lnTo>
                <a:lnTo>
                  <a:pt x="1091" y="9613"/>
                </a:lnTo>
                <a:lnTo>
                  <a:pt x="1093" y="9613"/>
                </a:lnTo>
                <a:lnTo>
                  <a:pt x="1095" y="9614"/>
                </a:lnTo>
                <a:lnTo>
                  <a:pt x="1098" y="9607"/>
                </a:lnTo>
                <a:lnTo>
                  <a:pt x="1100" y="9600"/>
                </a:lnTo>
                <a:lnTo>
                  <a:pt x="1103" y="9596"/>
                </a:lnTo>
                <a:lnTo>
                  <a:pt x="1106" y="9593"/>
                </a:lnTo>
                <a:lnTo>
                  <a:pt x="1108" y="9589"/>
                </a:lnTo>
                <a:lnTo>
                  <a:pt x="1110" y="9585"/>
                </a:lnTo>
                <a:lnTo>
                  <a:pt x="1111" y="9581"/>
                </a:lnTo>
                <a:lnTo>
                  <a:pt x="1111" y="9578"/>
                </a:lnTo>
                <a:lnTo>
                  <a:pt x="1110" y="9574"/>
                </a:lnTo>
                <a:lnTo>
                  <a:pt x="1109" y="9571"/>
                </a:lnTo>
                <a:lnTo>
                  <a:pt x="1113" y="9559"/>
                </a:lnTo>
                <a:lnTo>
                  <a:pt x="1114" y="9554"/>
                </a:lnTo>
                <a:lnTo>
                  <a:pt x="1112" y="9558"/>
                </a:lnTo>
                <a:lnTo>
                  <a:pt x="1108" y="9569"/>
                </a:lnTo>
                <a:close/>
                <a:moveTo>
                  <a:pt x="1626" y="8734"/>
                </a:moveTo>
                <a:lnTo>
                  <a:pt x="1617" y="8756"/>
                </a:lnTo>
                <a:lnTo>
                  <a:pt x="1611" y="8774"/>
                </a:lnTo>
                <a:lnTo>
                  <a:pt x="1607" y="8785"/>
                </a:lnTo>
                <a:lnTo>
                  <a:pt x="1605" y="8792"/>
                </a:lnTo>
                <a:lnTo>
                  <a:pt x="1603" y="8792"/>
                </a:lnTo>
                <a:lnTo>
                  <a:pt x="1602" y="8793"/>
                </a:lnTo>
                <a:lnTo>
                  <a:pt x="1601" y="8793"/>
                </a:lnTo>
                <a:lnTo>
                  <a:pt x="1601" y="8794"/>
                </a:lnTo>
                <a:lnTo>
                  <a:pt x="1597" y="8786"/>
                </a:lnTo>
                <a:lnTo>
                  <a:pt x="1595" y="8778"/>
                </a:lnTo>
                <a:lnTo>
                  <a:pt x="1598" y="8742"/>
                </a:lnTo>
                <a:lnTo>
                  <a:pt x="1605" y="8708"/>
                </a:lnTo>
                <a:lnTo>
                  <a:pt x="1608" y="8667"/>
                </a:lnTo>
                <a:lnTo>
                  <a:pt x="1602" y="8605"/>
                </a:lnTo>
                <a:lnTo>
                  <a:pt x="1574" y="8674"/>
                </a:lnTo>
                <a:lnTo>
                  <a:pt x="1552" y="8754"/>
                </a:lnTo>
                <a:lnTo>
                  <a:pt x="1531" y="8847"/>
                </a:lnTo>
                <a:lnTo>
                  <a:pt x="1502" y="8956"/>
                </a:lnTo>
                <a:lnTo>
                  <a:pt x="1494" y="8985"/>
                </a:lnTo>
                <a:lnTo>
                  <a:pt x="1486" y="9014"/>
                </a:lnTo>
                <a:lnTo>
                  <a:pt x="1479" y="9044"/>
                </a:lnTo>
                <a:lnTo>
                  <a:pt x="1474" y="9073"/>
                </a:lnTo>
                <a:lnTo>
                  <a:pt x="1467" y="9111"/>
                </a:lnTo>
                <a:lnTo>
                  <a:pt x="1463" y="9129"/>
                </a:lnTo>
                <a:lnTo>
                  <a:pt x="1467" y="9153"/>
                </a:lnTo>
                <a:lnTo>
                  <a:pt x="1486" y="9208"/>
                </a:lnTo>
                <a:lnTo>
                  <a:pt x="1488" y="9209"/>
                </a:lnTo>
                <a:lnTo>
                  <a:pt x="1493" y="9209"/>
                </a:lnTo>
                <a:lnTo>
                  <a:pt x="1502" y="9203"/>
                </a:lnTo>
                <a:lnTo>
                  <a:pt x="1510" y="9194"/>
                </a:lnTo>
                <a:lnTo>
                  <a:pt x="1517" y="9184"/>
                </a:lnTo>
                <a:lnTo>
                  <a:pt x="1524" y="9171"/>
                </a:lnTo>
                <a:lnTo>
                  <a:pt x="1534" y="9167"/>
                </a:lnTo>
                <a:lnTo>
                  <a:pt x="1542" y="9161"/>
                </a:lnTo>
                <a:lnTo>
                  <a:pt x="1549" y="9153"/>
                </a:lnTo>
                <a:lnTo>
                  <a:pt x="1553" y="9143"/>
                </a:lnTo>
                <a:lnTo>
                  <a:pt x="1555" y="9135"/>
                </a:lnTo>
                <a:lnTo>
                  <a:pt x="1554" y="9127"/>
                </a:lnTo>
                <a:lnTo>
                  <a:pt x="1551" y="9121"/>
                </a:lnTo>
                <a:lnTo>
                  <a:pt x="1546" y="9117"/>
                </a:lnTo>
                <a:lnTo>
                  <a:pt x="1553" y="9101"/>
                </a:lnTo>
                <a:lnTo>
                  <a:pt x="1560" y="9087"/>
                </a:lnTo>
                <a:lnTo>
                  <a:pt x="1569" y="9075"/>
                </a:lnTo>
                <a:lnTo>
                  <a:pt x="1580" y="9067"/>
                </a:lnTo>
                <a:lnTo>
                  <a:pt x="1583" y="9072"/>
                </a:lnTo>
                <a:lnTo>
                  <a:pt x="1584" y="9073"/>
                </a:lnTo>
                <a:lnTo>
                  <a:pt x="1584" y="9071"/>
                </a:lnTo>
                <a:lnTo>
                  <a:pt x="1583" y="9065"/>
                </a:lnTo>
                <a:lnTo>
                  <a:pt x="1580" y="9067"/>
                </a:lnTo>
                <a:lnTo>
                  <a:pt x="1603" y="9026"/>
                </a:lnTo>
                <a:lnTo>
                  <a:pt x="1623" y="8986"/>
                </a:lnTo>
                <a:lnTo>
                  <a:pt x="1629" y="8951"/>
                </a:lnTo>
                <a:lnTo>
                  <a:pt x="1613" y="8919"/>
                </a:lnTo>
                <a:lnTo>
                  <a:pt x="1606" y="8930"/>
                </a:lnTo>
                <a:lnTo>
                  <a:pt x="1599" y="8941"/>
                </a:lnTo>
                <a:lnTo>
                  <a:pt x="1592" y="8953"/>
                </a:lnTo>
                <a:lnTo>
                  <a:pt x="1585" y="8965"/>
                </a:lnTo>
                <a:lnTo>
                  <a:pt x="1583" y="8964"/>
                </a:lnTo>
                <a:lnTo>
                  <a:pt x="1581" y="8964"/>
                </a:lnTo>
                <a:lnTo>
                  <a:pt x="1578" y="8965"/>
                </a:lnTo>
                <a:lnTo>
                  <a:pt x="1576" y="8965"/>
                </a:lnTo>
                <a:lnTo>
                  <a:pt x="1573" y="8942"/>
                </a:lnTo>
                <a:lnTo>
                  <a:pt x="1574" y="8918"/>
                </a:lnTo>
                <a:lnTo>
                  <a:pt x="1578" y="8892"/>
                </a:lnTo>
                <a:lnTo>
                  <a:pt x="1585" y="8863"/>
                </a:lnTo>
                <a:lnTo>
                  <a:pt x="1587" y="8870"/>
                </a:lnTo>
                <a:lnTo>
                  <a:pt x="1592" y="8876"/>
                </a:lnTo>
                <a:lnTo>
                  <a:pt x="1599" y="8879"/>
                </a:lnTo>
                <a:lnTo>
                  <a:pt x="1607" y="8881"/>
                </a:lnTo>
                <a:lnTo>
                  <a:pt x="1621" y="8878"/>
                </a:lnTo>
                <a:lnTo>
                  <a:pt x="1634" y="8871"/>
                </a:lnTo>
                <a:lnTo>
                  <a:pt x="1644" y="8861"/>
                </a:lnTo>
                <a:lnTo>
                  <a:pt x="1650" y="8848"/>
                </a:lnTo>
                <a:lnTo>
                  <a:pt x="1652" y="8835"/>
                </a:lnTo>
                <a:lnTo>
                  <a:pt x="1648" y="8825"/>
                </a:lnTo>
                <a:lnTo>
                  <a:pt x="1640" y="8818"/>
                </a:lnTo>
                <a:lnTo>
                  <a:pt x="1629" y="8816"/>
                </a:lnTo>
                <a:lnTo>
                  <a:pt x="1617" y="8817"/>
                </a:lnTo>
                <a:lnTo>
                  <a:pt x="1607" y="8822"/>
                </a:lnTo>
                <a:lnTo>
                  <a:pt x="1598" y="8829"/>
                </a:lnTo>
                <a:lnTo>
                  <a:pt x="1591" y="8838"/>
                </a:lnTo>
                <a:lnTo>
                  <a:pt x="1593" y="8828"/>
                </a:lnTo>
                <a:lnTo>
                  <a:pt x="1596" y="8817"/>
                </a:lnTo>
                <a:lnTo>
                  <a:pt x="1599" y="8806"/>
                </a:lnTo>
                <a:lnTo>
                  <a:pt x="1601" y="8794"/>
                </a:lnTo>
                <a:lnTo>
                  <a:pt x="1602" y="8795"/>
                </a:lnTo>
                <a:lnTo>
                  <a:pt x="1602" y="8795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3" y="8796"/>
                </a:lnTo>
                <a:lnTo>
                  <a:pt x="1604" y="8795"/>
                </a:lnTo>
                <a:lnTo>
                  <a:pt x="1605" y="8792"/>
                </a:lnTo>
                <a:lnTo>
                  <a:pt x="1620" y="8784"/>
                </a:lnTo>
                <a:lnTo>
                  <a:pt x="1627" y="8774"/>
                </a:lnTo>
                <a:lnTo>
                  <a:pt x="1629" y="8757"/>
                </a:lnTo>
                <a:lnTo>
                  <a:pt x="1626" y="8734"/>
                </a:lnTo>
                <a:close/>
                <a:moveTo>
                  <a:pt x="1510" y="7973"/>
                </a:moveTo>
                <a:lnTo>
                  <a:pt x="1516" y="7958"/>
                </a:lnTo>
                <a:lnTo>
                  <a:pt x="1522" y="7943"/>
                </a:lnTo>
                <a:lnTo>
                  <a:pt x="1528" y="7925"/>
                </a:lnTo>
                <a:lnTo>
                  <a:pt x="1529" y="7903"/>
                </a:lnTo>
                <a:lnTo>
                  <a:pt x="1516" y="7922"/>
                </a:lnTo>
                <a:lnTo>
                  <a:pt x="1511" y="7939"/>
                </a:lnTo>
                <a:lnTo>
                  <a:pt x="1509" y="7956"/>
                </a:lnTo>
                <a:lnTo>
                  <a:pt x="1510" y="7973"/>
                </a:lnTo>
                <a:close/>
                <a:moveTo>
                  <a:pt x="2372" y="5330"/>
                </a:moveTo>
                <a:lnTo>
                  <a:pt x="2362" y="5350"/>
                </a:lnTo>
                <a:lnTo>
                  <a:pt x="2357" y="5363"/>
                </a:lnTo>
                <a:lnTo>
                  <a:pt x="2357" y="5373"/>
                </a:lnTo>
                <a:lnTo>
                  <a:pt x="2360" y="5387"/>
                </a:lnTo>
                <a:lnTo>
                  <a:pt x="2367" y="5374"/>
                </a:lnTo>
                <a:lnTo>
                  <a:pt x="2373" y="5360"/>
                </a:lnTo>
                <a:lnTo>
                  <a:pt x="2376" y="5345"/>
                </a:lnTo>
                <a:lnTo>
                  <a:pt x="2372" y="5330"/>
                </a:lnTo>
                <a:close/>
                <a:moveTo>
                  <a:pt x="1722" y="8763"/>
                </a:moveTo>
                <a:lnTo>
                  <a:pt x="1734" y="8749"/>
                </a:lnTo>
                <a:lnTo>
                  <a:pt x="1742" y="8735"/>
                </a:lnTo>
                <a:lnTo>
                  <a:pt x="1747" y="8720"/>
                </a:lnTo>
                <a:lnTo>
                  <a:pt x="1751" y="8705"/>
                </a:lnTo>
                <a:lnTo>
                  <a:pt x="1750" y="8701"/>
                </a:lnTo>
                <a:lnTo>
                  <a:pt x="1749" y="8696"/>
                </a:lnTo>
                <a:lnTo>
                  <a:pt x="1740" y="8701"/>
                </a:lnTo>
                <a:lnTo>
                  <a:pt x="1736" y="8707"/>
                </a:lnTo>
                <a:lnTo>
                  <a:pt x="1731" y="8724"/>
                </a:lnTo>
                <a:lnTo>
                  <a:pt x="1722" y="8763"/>
                </a:lnTo>
                <a:close/>
                <a:moveTo>
                  <a:pt x="1645" y="7923"/>
                </a:moveTo>
                <a:lnTo>
                  <a:pt x="1653" y="7919"/>
                </a:lnTo>
                <a:lnTo>
                  <a:pt x="1657" y="7911"/>
                </a:lnTo>
                <a:lnTo>
                  <a:pt x="1664" y="7890"/>
                </a:lnTo>
                <a:lnTo>
                  <a:pt x="1680" y="7840"/>
                </a:lnTo>
                <a:lnTo>
                  <a:pt x="1670" y="7850"/>
                </a:lnTo>
                <a:lnTo>
                  <a:pt x="1662" y="7865"/>
                </a:lnTo>
                <a:lnTo>
                  <a:pt x="1655" y="7888"/>
                </a:lnTo>
                <a:lnTo>
                  <a:pt x="1645" y="7923"/>
                </a:lnTo>
                <a:close/>
                <a:moveTo>
                  <a:pt x="1676" y="8926"/>
                </a:moveTo>
                <a:lnTo>
                  <a:pt x="1659" y="8952"/>
                </a:lnTo>
                <a:lnTo>
                  <a:pt x="1651" y="8978"/>
                </a:lnTo>
                <a:lnTo>
                  <a:pt x="1647" y="9005"/>
                </a:lnTo>
                <a:lnTo>
                  <a:pt x="1645" y="9031"/>
                </a:lnTo>
                <a:lnTo>
                  <a:pt x="1656" y="9008"/>
                </a:lnTo>
                <a:lnTo>
                  <a:pt x="1669" y="8983"/>
                </a:lnTo>
                <a:lnTo>
                  <a:pt x="1676" y="8957"/>
                </a:lnTo>
                <a:lnTo>
                  <a:pt x="1676" y="8926"/>
                </a:lnTo>
                <a:close/>
                <a:moveTo>
                  <a:pt x="4148" y="26"/>
                </a:moveTo>
                <a:lnTo>
                  <a:pt x="4138" y="58"/>
                </a:lnTo>
                <a:lnTo>
                  <a:pt x="4128" y="85"/>
                </a:lnTo>
                <a:lnTo>
                  <a:pt x="4122" y="105"/>
                </a:lnTo>
                <a:lnTo>
                  <a:pt x="4117" y="120"/>
                </a:lnTo>
                <a:lnTo>
                  <a:pt x="4109" y="124"/>
                </a:lnTo>
                <a:lnTo>
                  <a:pt x="4102" y="129"/>
                </a:lnTo>
                <a:lnTo>
                  <a:pt x="4096" y="136"/>
                </a:lnTo>
                <a:lnTo>
                  <a:pt x="4092" y="144"/>
                </a:lnTo>
                <a:lnTo>
                  <a:pt x="4091" y="154"/>
                </a:lnTo>
                <a:lnTo>
                  <a:pt x="4094" y="162"/>
                </a:lnTo>
                <a:lnTo>
                  <a:pt x="4100" y="168"/>
                </a:lnTo>
                <a:lnTo>
                  <a:pt x="4110" y="170"/>
                </a:lnTo>
                <a:lnTo>
                  <a:pt x="4120" y="168"/>
                </a:lnTo>
                <a:lnTo>
                  <a:pt x="4130" y="162"/>
                </a:lnTo>
                <a:lnTo>
                  <a:pt x="4139" y="154"/>
                </a:lnTo>
                <a:lnTo>
                  <a:pt x="4144" y="144"/>
                </a:lnTo>
                <a:lnTo>
                  <a:pt x="4145" y="136"/>
                </a:lnTo>
                <a:lnTo>
                  <a:pt x="4144" y="130"/>
                </a:lnTo>
                <a:lnTo>
                  <a:pt x="4140" y="124"/>
                </a:lnTo>
                <a:lnTo>
                  <a:pt x="4134" y="121"/>
                </a:lnTo>
                <a:lnTo>
                  <a:pt x="4154" y="66"/>
                </a:lnTo>
                <a:lnTo>
                  <a:pt x="4163" y="37"/>
                </a:lnTo>
                <a:lnTo>
                  <a:pt x="4161" y="25"/>
                </a:lnTo>
                <a:lnTo>
                  <a:pt x="4148" y="26"/>
                </a:lnTo>
                <a:close/>
                <a:moveTo>
                  <a:pt x="3941" y="95"/>
                </a:moveTo>
                <a:lnTo>
                  <a:pt x="3915" y="177"/>
                </a:lnTo>
                <a:lnTo>
                  <a:pt x="3895" y="232"/>
                </a:lnTo>
                <a:lnTo>
                  <a:pt x="3885" y="270"/>
                </a:lnTo>
                <a:lnTo>
                  <a:pt x="3886" y="301"/>
                </a:lnTo>
                <a:lnTo>
                  <a:pt x="3908" y="247"/>
                </a:lnTo>
                <a:lnTo>
                  <a:pt x="3922" y="200"/>
                </a:lnTo>
                <a:lnTo>
                  <a:pt x="3933" y="152"/>
                </a:lnTo>
                <a:lnTo>
                  <a:pt x="3941" y="95"/>
                </a:lnTo>
                <a:close/>
                <a:moveTo>
                  <a:pt x="1735" y="7212"/>
                </a:moveTo>
                <a:lnTo>
                  <a:pt x="1733" y="7202"/>
                </a:lnTo>
                <a:lnTo>
                  <a:pt x="1727" y="7195"/>
                </a:lnTo>
                <a:lnTo>
                  <a:pt x="1719" y="7190"/>
                </a:lnTo>
                <a:lnTo>
                  <a:pt x="1708" y="7189"/>
                </a:lnTo>
                <a:lnTo>
                  <a:pt x="1693" y="7191"/>
                </a:lnTo>
                <a:lnTo>
                  <a:pt x="1679" y="7199"/>
                </a:lnTo>
                <a:lnTo>
                  <a:pt x="1668" y="7211"/>
                </a:lnTo>
                <a:lnTo>
                  <a:pt x="1659" y="7226"/>
                </a:lnTo>
                <a:lnTo>
                  <a:pt x="1658" y="7240"/>
                </a:lnTo>
                <a:lnTo>
                  <a:pt x="1662" y="7251"/>
                </a:lnTo>
                <a:lnTo>
                  <a:pt x="1672" y="7259"/>
                </a:lnTo>
                <a:lnTo>
                  <a:pt x="1685" y="7262"/>
                </a:lnTo>
                <a:lnTo>
                  <a:pt x="1696" y="7260"/>
                </a:lnTo>
                <a:lnTo>
                  <a:pt x="1706" y="7256"/>
                </a:lnTo>
                <a:lnTo>
                  <a:pt x="1717" y="7249"/>
                </a:lnTo>
                <a:lnTo>
                  <a:pt x="1725" y="7241"/>
                </a:lnTo>
                <a:lnTo>
                  <a:pt x="1714" y="7277"/>
                </a:lnTo>
                <a:lnTo>
                  <a:pt x="1703" y="7315"/>
                </a:lnTo>
                <a:lnTo>
                  <a:pt x="1694" y="7354"/>
                </a:lnTo>
                <a:lnTo>
                  <a:pt x="1686" y="7396"/>
                </a:lnTo>
                <a:lnTo>
                  <a:pt x="1717" y="7321"/>
                </a:lnTo>
                <a:lnTo>
                  <a:pt x="1736" y="7266"/>
                </a:lnTo>
                <a:lnTo>
                  <a:pt x="1749" y="7212"/>
                </a:lnTo>
                <a:lnTo>
                  <a:pt x="1760" y="7148"/>
                </a:lnTo>
                <a:lnTo>
                  <a:pt x="1754" y="7164"/>
                </a:lnTo>
                <a:lnTo>
                  <a:pt x="1747" y="7180"/>
                </a:lnTo>
                <a:lnTo>
                  <a:pt x="1741" y="7196"/>
                </a:lnTo>
                <a:lnTo>
                  <a:pt x="1735" y="7212"/>
                </a:lnTo>
                <a:close/>
                <a:moveTo>
                  <a:pt x="2041" y="6449"/>
                </a:moveTo>
                <a:lnTo>
                  <a:pt x="2043" y="6431"/>
                </a:lnTo>
                <a:lnTo>
                  <a:pt x="2043" y="6411"/>
                </a:lnTo>
                <a:lnTo>
                  <a:pt x="2044" y="6393"/>
                </a:lnTo>
                <a:lnTo>
                  <a:pt x="2048" y="6373"/>
                </a:lnTo>
                <a:lnTo>
                  <a:pt x="2052" y="6350"/>
                </a:lnTo>
                <a:lnTo>
                  <a:pt x="2052" y="6324"/>
                </a:lnTo>
                <a:lnTo>
                  <a:pt x="2050" y="6298"/>
                </a:lnTo>
                <a:lnTo>
                  <a:pt x="2044" y="6269"/>
                </a:lnTo>
                <a:lnTo>
                  <a:pt x="2039" y="6284"/>
                </a:lnTo>
                <a:lnTo>
                  <a:pt x="2034" y="6297"/>
                </a:lnTo>
                <a:lnTo>
                  <a:pt x="2029" y="6310"/>
                </a:lnTo>
                <a:lnTo>
                  <a:pt x="2024" y="6324"/>
                </a:lnTo>
                <a:lnTo>
                  <a:pt x="2021" y="6314"/>
                </a:lnTo>
                <a:lnTo>
                  <a:pt x="2015" y="6306"/>
                </a:lnTo>
                <a:lnTo>
                  <a:pt x="2006" y="6301"/>
                </a:lnTo>
                <a:lnTo>
                  <a:pt x="1994" y="6299"/>
                </a:lnTo>
                <a:lnTo>
                  <a:pt x="1977" y="6302"/>
                </a:lnTo>
                <a:lnTo>
                  <a:pt x="1961" y="6311"/>
                </a:lnTo>
                <a:lnTo>
                  <a:pt x="1947" y="6324"/>
                </a:lnTo>
                <a:lnTo>
                  <a:pt x="1939" y="6340"/>
                </a:lnTo>
                <a:lnTo>
                  <a:pt x="1937" y="6356"/>
                </a:lnTo>
                <a:lnTo>
                  <a:pt x="1942" y="6369"/>
                </a:lnTo>
                <a:lnTo>
                  <a:pt x="1953" y="6379"/>
                </a:lnTo>
                <a:lnTo>
                  <a:pt x="1968" y="6382"/>
                </a:lnTo>
                <a:lnTo>
                  <a:pt x="1980" y="6380"/>
                </a:lnTo>
                <a:lnTo>
                  <a:pt x="1993" y="6374"/>
                </a:lnTo>
                <a:lnTo>
                  <a:pt x="2005" y="6366"/>
                </a:lnTo>
                <a:lnTo>
                  <a:pt x="2014" y="6356"/>
                </a:lnTo>
                <a:lnTo>
                  <a:pt x="2005" y="6387"/>
                </a:lnTo>
                <a:lnTo>
                  <a:pt x="1997" y="6417"/>
                </a:lnTo>
                <a:lnTo>
                  <a:pt x="1990" y="6448"/>
                </a:lnTo>
                <a:lnTo>
                  <a:pt x="1985" y="6479"/>
                </a:lnTo>
                <a:lnTo>
                  <a:pt x="1986" y="6485"/>
                </a:lnTo>
                <a:lnTo>
                  <a:pt x="1988" y="6492"/>
                </a:lnTo>
                <a:lnTo>
                  <a:pt x="1992" y="6499"/>
                </a:lnTo>
                <a:lnTo>
                  <a:pt x="1996" y="6505"/>
                </a:lnTo>
                <a:lnTo>
                  <a:pt x="2006" y="6508"/>
                </a:lnTo>
                <a:lnTo>
                  <a:pt x="2019" y="6502"/>
                </a:lnTo>
                <a:lnTo>
                  <a:pt x="2032" y="6484"/>
                </a:lnTo>
                <a:lnTo>
                  <a:pt x="2041" y="6449"/>
                </a:lnTo>
                <a:close/>
                <a:moveTo>
                  <a:pt x="1335" y="8535"/>
                </a:moveTo>
                <a:lnTo>
                  <a:pt x="1341" y="8521"/>
                </a:lnTo>
                <a:lnTo>
                  <a:pt x="1353" y="8506"/>
                </a:lnTo>
                <a:lnTo>
                  <a:pt x="1366" y="8481"/>
                </a:lnTo>
                <a:lnTo>
                  <a:pt x="1371" y="8435"/>
                </a:lnTo>
                <a:lnTo>
                  <a:pt x="1371" y="8418"/>
                </a:lnTo>
                <a:lnTo>
                  <a:pt x="1374" y="8403"/>
                </a:lnTo>
                <a:lnTo>
                  <a:pt x="1380" y="8388"/>
                </a:lnTo>
                <a:lnTo>
                  <a:pt x="1389" y="8372"/>
                </a:lnTo>
                <a:lnTo>
                  <a:pt x="1397" y="8356"/>
                </a:lnTo>
                <a:lnTo>
                  <a:pt x="1403" y="8339"/>
                </a:lnTo>
                <a:lnTo>
                  <a:pt x="1409" y="8320"/>
                </a:lnTo>
                <a:lnTo>
                  <a:pt x="1417" y="8303"/>
                </a:lnTo>
                <a:lnTo>
                  <a:pt x="1427" y="8280"/>
                </a:lnTo>
                <a:lnTo>
                  <a:pt x="1432" y="8257"/>
                </a:lnTo>
                <a:lnTo>
                  <a:pt x="1431" y="8232"/>
                </a:lnTo>
                <a:lnTo>
                  <a:pt x="1425" y="8208"/>
                </a:lnTo>
                <a:lnTo>
                  <a:pt x="1422" y="8206"/>
                </a:lnTo>
                <a:lnTo>
                  <a:pt x="1418" y="8205"/>
                </a:lnTo>
                <a:lnTo>
                  <a:pt x="1412" y="8214"/>
                </a:lnTo>
                <a:lnTo>
                  <a:pt x="1408" y="8223"/>
                </a:lnTo>
                <a:lnTo>
                  <a:pt x="1284" y="8614"/>
                </a:lnTo>
                <a:lnTo>
                  <a:pt x="1223" y="8812"/>
                </a:lnTo>
                <a:lnTo>
                  <a:pt x="1206" y="8885"/>
                </a:lnTo>
                <a:lnTo>
                  <a:pt x="1212" y="8900"/>
                </a:lnTo>
                <a:lnTo>
                  <a:pt x="1235" y="8847"/>
                </a:lnTo>
                <a:lnTo>
                  <a:pt x="1260" y="8775"/>
                </a:lnTo>
                <a:lnTo>
                  <a:pt x="1281" y="8704"/>
                </a:lnTo>
                <a:lnTo>
                  <a:pt x="1294" y="8658"/>
                </a:lnTo>
                <a:lnTo>
                  <a:pt x="1304" y="8628"/>
                </a:lnTo>
                <a:lnTo>
                  <a:pt x="1317" y="8598"/>
                </a:lnTo>
                <a:lnTo>
                  <a:pt x="1329" y="8567"/>
                </a:lnTo>
                <a:lnTo>
                  <a:pt x="1335" y="8535"/>
                </a:lnTo>
                <a:close/>
                <a:moveTo>
                  <a:pt x="1138" y="8653"/>
                </a:moveTo>
                <a:lnTo>
                  <a:pt x="1135" y="8653"/>
                </a:lnTo>
                <a:lnTo>
                  <a:pt x="1138" y="8648"/>
                </a:lnTo>
                <a:lnTo>
                  <a:pt x="1138" y="8646"/>
                </a:lnTo>
                <a:lnTo>
                  <a:pt x="1138" y="8648"/>
                </a:lnTo>
                <a:lnTo>
                  <a:pt x="1138" y="8653"/>
                </a:lnTo>
                <a:close/>
                <a:moveTo>
                  <a:pt x="1089" y="8739"/>
                </a:moveTo>
                <a:lnTo>
                  <a:pt x="1103" y="8730"/>
                </a:lnTo>
                <a:lnTo>
                  <a:pt x="1119" y="8719"/>
                </a:lnTo>
                <a:lnTo>
                  <a:pt x="1116" y="8763"/>
                </a:lnTo>
                <a:lnTo>
                  <a:pt x="1117" y="8785"/>
                </a:lnTo>
                <a:lnTo>
                  <a:pt x="1125" y="8791"/>
                </a:lnTo>
                <a:lnTo>
                  <a:pt x="1146" y="8784"/>
                </a:lnTo>
                <a:lnTo>
                  <a:pt x="1189" y="8656"/>
                </a:lnTo>
                <a:lnTo>
                  <a:pt x="1241" y="8475"/>
                </a:lnTo>
                <a:lnTo>
                  <a:pt x="1283" y="8313"/>
                </a:lnTo>
                <a:lnTo>
                  <a:pt x="1302" y="8241"/>
                </a:lnTo>
                <a:lnTo>
                  <a:pt x="1314" y="8214"/>
                </a:lnTo>
                <a:lnTo>
                  <a:pt x="1324" y="8186"/>
                </a:lnTo>
                <a:lnTo>
                  <a:pt x="1331" y="8157"/>
                </a:lnTo>
                <a:lnTo>
                  <a:pt x="1334" y="8127"/>
                </a:lnTo>
                <a:lnTo>
                  <a:pt x="1343" y="8112"/>
                </a:lnTo>
                <a:lnTo>
                  <a:pt x="1345" y="8096"/>
                </a:lnTo>
                <a:lnTo>
                  <a:pt x="1346" y="8080"/>
                </a:lnTo>
                <a:lnTo>
                  <a:pt x="1346" y="8065"/>
                </a:lnTo>
                <a:lnTo>
                  <a:pt x="1355" y="8013"/>
                </a:lnTo>
                <a:lnTo>
                  <a:pt x="1352" y="8010"/>
                </a:lnTo>
                <a:lnTo>
                  <a:pt x="1306" y="8145"/>
                </a:lnTo>
                <a:lnTo>
                  <a:pt x="1185" y="8506"/>
                </a:lnTo>
                <a:lnTo>
                  <a:pt x="1182" y="8513"/>
                </a:lnTo>
                <a:lnTo>
                  <a:pt x="1179" y="8515"/>
                </a:lnTo>
                <a:lnTo>
                  <a:pt x="1177" y="8516"/>
                </a:lnTo>
                <a:lnTo>
                  <a:pt x="1175" y="8516"/>
                </a:lnTo>
                <a:lnTo>
                  <a:pt x="1177" y="8491"/>
                </a:lnTo>
                <a:lnTo>
                  <a:pt x="1185" y="8467"/>
                </a:lnTo>
                <a:lnTo>
                  <a:pt x="1195" y="8445"/>
                </a:lnTo>
                <a:lnTo>
                  <a:pt x="1201" y="8420"/>
                </a:lnTo>
                <a:lnTo>
                  <a:pt x="1206" y="8398"/>
                </a:lnTo>
                <a:lnTo>
                  <a:pt x="1211" y="8375"/>
                </a:lnTo>
                <a:lnTo>
                  <a:pt x="1214" y="8353"/>
                </a:lnTo>
                <a:lnTo>
                  <a:pt x="1214" y="8328"/>
                </a:lnTo>
                <a:lnTo>
                  <a:pt x="1207" y="8343"/>
                </a:lnTo>
                <a:lnTo>
                  <a:pt x="1201" y="8355"/>
                </a:lnTo>
                <a:lnTo>
                  <a:pt x="1194" y="8368"/>
                </a:lnTo>
                <a:lnTo>
                  <a:pt x="1186" y="8381"/>
                </a:lnTo>
                <a:lnTo>
                  <a:pt x="1182" y="8379"/>
                </a:lnTo>
                <a:lnTo>
                  <a:pt x="1178" y="8379"/>
                </a:lnTo>
                <a:lnTo>
                  <a:pt x="1168" y="8381"/>
                </a:lnTo>
                <a:lnTo>
                  <a:pt x="1158" y="8387"/>
                </a:lnTo>
                <a:lnTo>
                  <a:pt x="1150" y="8396"/>
                </a:lnTo>
                <a:lnTo>
                  <a:pt x="1144" y="8405"/>
                </a:lnTo>
                <a:lnTo>
                  <a:pt x="1142" y="8415"/>
                </a:lnTo>
                <a:lnTo>
                  <a:pt x="1146" y="8424"/>
                </a:lnTo>
                <a:lnTo>
                  <a:pt x="1153" y="8429"/>
                </a:lnTo>
                <a:lnTo>
                  <a:pt x="1162" y="8432"/>
                </a:lnTo>
                <a:lnTo>
                  <a:pt x="1162" y="8432"/>
                </a:lnTo>
                <a:lnTo>
                  <a:pt x="1163" y="8432"/>
                </a:lnTo>
                <a:lnTo>
                  <a:pt x="1159" y="8445"/>
                </a:lnTo>
                <a:lnTo>
                  <a:pt x="1157" y="8458"/>
                </a:lnTo>
                <a:lnTo>
                  <a:pt x="1154" y="8479"/>
                </a:lnTo>
                <a:lnTo>
                  <a:pt x="1151" y="8497"/>
                </a:lnTo>
                <a:lnTo>
                  <a:pt x="1147" y="8515"/>
                </a:lnTo>
                <a:lnTo>
                  <a:pt x="1142" y="8532"/>
                </a:lnTo>
                <a:lnTo>
                  <a:pt x="1137" y="8529"/>
                </a:lnTo>
                <a:lnTo>
                  <a:pt x="1131" y="8528"/>
                </a:lnTo>
                <a:lnTo>
                  <a:pt x="1120" y="8530"/>
                </a:lnTo>
                <a:lnTo>
                  <a:pt x="1111" y="8535"/>
                </a:lnTo>
                <a:lnTo>
                  <a:pt x="1103" y="8543"/>
                </a:lnTo>
                <a:lnTo>
                  <a:pt x="1098" y="8553"/>
                </a:lnTo>
                <a:lnTo>
                  <a:pt x="1097" y="8563"/>
                </a:lnTo>
                <a:lnTo>
                  <a:pt x="1100" y="8570"/>
                </a:lnTo>
                <a:lnTo>
                  <a:pt x="1106" y="8577"/>
                </a:lnTo>
                <a:lnTo>
                  <a:pt x="1115" y="8579"/>
                </a:lnTo>
                <a:lnTo>
                  <a:pt x="1122" y="8578"/>
                </a:lnTo>
                <a:lnTo>
                  <a:pt x="1128" y="8575"/>
                </a:lnTo>
                <a:lnTo>
                  <a:pt x="1118" y="8602"/>
                </a:lnTo>
                <a:lnTo>
                  <a:pt x="1109" y="8628"/>
                </a:lnTo>
                <a:lnTo>
                  <a:pt x="1100" y="8653"/>
                </a:lnTo>
                <a:lnTo>
                  <a:pt x="1093" y="8679"/>
                </a:lnTo>
                <a:lnTo>
                  <a:pt x="1088" y="8677"/>
                </a:lnTo>
                <a:lnTo>
                  <a:pt x="1083" y="8676"/>
                </a:lnTo>
                <a:lnTo>
                  <a:pt x="1073" y="8678"/>
                </a:lnTo>
                <a:lnTo>
                  <a:pt x="1064" y="8683"/>
                </a:lnTo>
                <a:lnTo>
                  <a:pt x="1056" y="8691"/>
                </a:lnTo>
                <a:lnTo>
                  <a:pt x="1051" y="8700"/>
                </a:lnTo>
                <a:lnTo>
                  <a:pt x="1050" y="8710"/>
                </a:lnTo>
                <a:lnTo>
                  <a:pt x="1053" y="8718"/>
                </a:lnTo>
                <a:lnTo>
                  <a:pt x="1059" y="8723"/>
                </a:lnTo>
                <a:lnTo>
                  <a:pt x="1068" y="8725"/>
                </a:lnTo>
                <a:lnTo>
                  <a:pt x="1073" y="8725"/>
                </a:lnTo>
                <a:lnTo>
                  <a:pt x="1078" y="8723"/>
                </a:lnTo>
                <a:lnTo>
                  <a:pt x="1083" y="8720"/>
                </a:lnTo>
                <a:lnTo>
                  <a:pt x="1088" y="8717"/>
                </a:lnTo>
                <a:lnTo>
                  <a:pt x="1088" y="8728"/>
                </a:lnTo>
                <a:lnTo>
                  <a:pt x="1089" y="8739"/>
                </a:lnTo>
                <a:close/>
                <a:moveTo>
                  <a:pt x="1733" y="9409"/>
                </a:moveTo>
                <a:lnTo>
                  <a:pt x="1731" y="9409"/>
                </a:lnTo>
                <a:lnTo>
                  <a:pt x="1729" y="9409"/>
                </a:lnTo>
                <a:lnTo>
                  <a:pt x="1734" y="9401"/>
                </a:lnTo>
                <a:lnTo>
                  <a:pt x="1739" y="9392"/>
                </a:lnTo>
                <a:lnTo>
                  <a:pt x="1745" y="9398"/>
                </a:lnTo>
                <a:lnTo>
                  <a:pt x="1750" y="9405"/>
                </a:lnTo>
                <a:lnTo>
                  <a:pt x="1753" y="9414"/>
                </a:lnTo>
                <a:lnTo>
                  <a:pt x="1753" y="9427"/>
                </a:lnTo>
                <a:lnTo>
                  <a:pt x="1751" y="9420"/>
                </a:lnTo>
                <a:lnTo>
                  <a:pt x="1747" y="9414"/>
                </a:lnTo>
                <a:lnTo>
                  <a:pt x="1741" y="9410"/>
                </a:lnTo>
                <a:lnTo>
                  <a:pt x="1733" y="9409"/>
                </a:lnTo>
                <a:close/>
                <a:moveTo>
                  <a:pt x="1645" y="9345"/>
                </a:moveTo>
                <a:lnTo>
                  <a:pt x="1670" y="9302"/>
                </a:lnTo>
                <a:lnTo>
                  <a:pt x="1678" y="9283"/>
                </a:lnTo>
                <a:lnTo>
                  <a:pt x="1680" y="9267"/>
                </a:lnTo>
                <a:lnTo>
                  <a:pt x="1684" y="9235"/>
                </a:lnTo>
                <a:lnTo>
                  <a:pt x="1686" y="9232"/>
                </a:lnTo>
                <a:lnTo>
                  <a:pt x="1692" y="9230"/>
                </a:lnTo>
                <a:lnTo>
                  <a:pt x="1697" y="9230"/>
                </a:lnTo>
                <a:lnTo>
                  <a:pt x="1700" y="9233"/>
                </a:lnTo>
                <a:lnTo>
                  <a:pt x="1696" y="9330"/>
                </a:lnTo>
                <a:lnTo>
                  <a:pt x="1676" y="9386"/>
                </a:lnTo>
                <a:lnTo>
                  <a:pt x="1653" y="9394"/>
                </a:lnTo>
                <a:lnTo>
                  <a:pt x="1645" y="9345"/>
                </a:lnTo>
                <a:close/>
                <a:moveTo>
                  <a:pt x="1889" y="7932"/>
                </a:moveTo>
                <a:lnTo>
                  <a:pt x="1894" y="7920"/>
                </a:lnTo>
                <a:lnTo>
                  <a:pt x="1899" y="7907"/>
                </a:lnTo>
                <a:lnTo>
                  <a:pt x="1904" y="7916"/>
                </a:lnTo>
                <a:lnTo>
                  <a:pt x="1907" y="7925"/>
                </a:lnTo>
                <a:lnTo>
                  <a:pt x="1897" y="7928"/>
                </a:lnTo>
                <a:lnTo>
                  <a:pt x="1889" y="7932"/>
                </a:lnTo>
                <a:close/>
                <a:moveTo>
                  <a:pt x="1992" y="7093"/>
                </a:moveTo>
                <a:lnTo>
                  <a:pt x="1995" y="7104"/>
                </a:lnTo>
                <a:lnTo>
                  <a:pt x="2002" y="7113"/>
                </a:lnTo>
                <a:lnTo>
                  <a:pt x="2012" y="7119"/>
                </a:lnTo>
                <a:lnTo>
                  <a:pt x="2025" y="7121"/>
                </a:lnTo>
                <a:lnTo>
                  <a:pt x="2028" y="7121"/>
                </a:lnTo>
                <a:lnTo>
                  <a:pt x="2031" y="7120"/>
                </a:lnTo>
                <a:lnTo>
                  <a:pt x="2026" y="7134"/>
                </a:lnTo>
                <a:lnTo>
                  <a:pt x="2020" y="7148"/>
                </a:lnTo>
                <a:lnTo>
                  <a:pt x="2012" y="7162"/>
                </a:lnTo>
                <a:lnTo>
                  <a:pt x="2003" y="7177"/>
                </a:lnTo>
                <a:lnTo>
                  <a:pt x="1989" y="7161"/>
                </a:lnTo>
                <a:lnTo>
                  <a:pt x="1984" y="7153"/>
                </a:lnTo>
                <a:lnTo>
                  <a:pt x="1986" y="7136"/>
                </a:lnTo>
                <a:lnTo>
                  <a:pt x="1992" y="7093"/>
                </a:lnTo>
                <a:close/>
                <a:moveTo>
                  <a:pt x="2896" y="3427"/>
                </a:moveTo>
                <a:lnTo>
                  <a:pt x="2900" y="3429"/>
                </a:lnTo>
                <a:lnTo>
                  <a:pt x="2905" y="3430"/>
                </a:lnTo>
                <a:lnTo>
                  <a:pt x="2910" y="3431"/>
                </a:lnTo>
                <a:lnTo>
                  <a:pt x="2915" y="3432"/>
                </a:lnTo>
                <a:lnTo>
                  <a:pt x="2917" y="3431"/>
                </a:lnTo>
                <a:lnTo>
                  <a:pt x="2918" y="3431"/>
                </a:lnTo>
                <a:lnTo>
                  <a:pt x="2916" y="3441"/>
                </a:lnTo>
                <a:lnTo>
                  <a:pt x="2913" y="3451"/>
                </a:lnTo>
                <a:lnTo>
                  <a:pt x="2910" y="3460"/>
                </a:lnTo>
                <a:lnTo>
                  <a:pt x="2907" y="3470"/>
                </a:lnTo>
                <a:lnTo>
                  <a:pt x="2903" y="3483"/>
                </a:lnTo>
                <a:lnTo>
                  <a:pt x="2899" y="3495"/>
                </a:lnTo>
                <a:lnTo>
                  <a:pt x="2897" y="3495"/>
                </a:lnTo>
                <a:lnTo>
                  <a:pt x="2894" y="3494"/>
                </a:lnTo>
                <a:lnTo>
                  <a:pt x="2886" y="3495"/>
                </a:lnTo>
                <a:lnTo>
                  <a:pt x="2878" y="3497"/>
                </a:lnTo>
                <a:lnTo>
                  <a:pt x="2883" y="3483"/>
                </a:lnTo>
                <a:lnTo>
                  <a:pt x="2887" y="3465"/>
                </a:lnTo>
                <a:lnTo>
                  <a:pt x="2892" y="3447"/>
                </a:lnTo>
                <a:lnTo>
                  <a:pt x="2896" y="3427"/>
                </a:lnTo>
                <a:close/>
                <a:moveTo>
                  <a:pt x="2980" y="3112"/>
                </a:moveTo>
                <a:lnTo>
                  <a:pt x="2983" y="3121"/>
                </a:lnTo>
                <a:lnTo>
                  <a:pt x="2988" y="3128"/>
                </a:lnTo>
                <a:lnTo>
                  <a:pt x="2997" y="3133"/>
                </a:lnTo>
                <a:lnTo>
                  <a:pt x="3006" y="3135"/>
                </a:lnTo>
                <a:lnTo>
                  <a:pt x="3002" y="3151"/>
                </a:lnTo>
                <a:lnTo>
                  <a:pt x="2997" y="3167"/>
                </a:lnTo>
                <a:lnTo>
                  <a:pt x="2991" y="3184"/>
                </a:lnTo>
                <a:lnTo>
                  <a:pt x="2987" y="3201"/>
                </a:lnTo>
                <a:lnTo>
                  <a:pt x="2974" y="3203"/>
                </a:lnTo>
                <a:lnTo>
                  <a:pt x="2963" y="3208"/>
                </a:lnTo>
                <a:lnTo>
                  <a:pt x="2952" y="3216"/>
                </a:lnTo>
                <a:lnTo>
                  <a:pt x="2942" y="3225"/>
                </a:lnTo>
                <a:lnTo>
                  <a:pt x="2946" y="3211"/>
                </a:lnTo>
                <a:lnTo>
                  <a:pt x="2951" y="3197"/>
                </a:lnTo>
                <a:lnTo>
                  <a:pt x="2954" y="3185"/>
                </a:lnTo>
                <a:lnTo>
                  <a:pt x="2958" y="3176"/>
                </a:lnTo>
                <a:lnTo>
                  <a:pt x="2964" y="3161"/>
                </a:lnTo>
                <a:lnTo>
                  <a:pt x="2969" y="3144"/>
                </a:lnTo>
                <a:lnTo>
                  <a:pt x="2975" y="3128"/>
                </a:lnTo>
                <a:lnTo>
                  <a:pt x="2980" y="3112"/>
                </a:lnTo>
                <a:close/>
                <a:moveTo>
                  <a:pt x="2990" y="2881"/>
                </a:moveTo>
                <a:lnTo>
                  <a:pt x="2995" y="2899"/>
                </a:lnTo>
                <a:lnTo>
                  <a:pt x="2991" y="2916"/>
                </a:lnTo>
                <a:lnTo>
                  <a:pt x="2983" y="2935"/>
                </a:lnTo>
                <a:lnTo>
                  <a:pt x="2973" y="2956"/>
                </a:lnTo>
                <a:lnTo>
                  <a:pt x="2976" y="2934"/>
                </a:lnTo>
                <a:lnTo>
                  <a:pt x="2980" y="2914"/>
                </a:lnTo>
                <a:lnTo>
                  <a:pt x="2985" y="2897"/>
                </a:lnTo>
                <a:lnTo>
                  <a:pt x="2990" y="2881"/>
                </a:lnTo>
                <a:close/>
                <a:moveTo>
                  <a:pt x="3073" y="2908"/>
                </a:moveTo>
                <a:lnTo>
                  <a:pt x="3063" y="2911"/>
                </a:lnTo>
                <a:lnTo>
                  <a:pt x="3054" y="2916"/>
                </a:lnTo>
                <a:lnTo>
                  <a:pt x="3060" y="2895"/>
                </a:lnTo>
                <a:lnTo>
                  <a:pt x="3068" y="2874"/>
                </a:lnTo>
                <a:lnTo>
                  <a:pt x="3077" y="2853"/>
                </a:lnTo>
                <a:lnTo>
                  <a:pt x="3084" y="2832"/>
                </a:lnTo>
                <a:lnTo>
                  <a:pt x="3088" y="2835"/>
                </a:lnTo>
                <a:lnTo>
                  <a:pt x="3094" y="2837"/>
                </a:lnTo>
                <a:lnTo>
                  <a:pt x="3088" y="2854"/>
                </a:lnTo>
                <a:lnTo>
                  <a:pt x="3083" y="2871"/>
                </a:lnTo>
                <a:lnTo>
                  <a:pt x="3078" y="2890"/>
                </a:lnTo>
                <a:lnTo>
                  <a:pt x="3073" y="2908"/>
                </a:lnTo>
                <a:close/>
                <a:moveTo>
                  <a:pt x="3289" y="2521"/>
                </a:moveTo>
                <a:lnTo>
                  <a:pt x="3292" y="2521"/>
                </a:lnTo>
                <a:lnTo>
                  <a:pt x="3294" y="2523"/>
                </a:lnTo>
                <a:lnTo>
                  <a:pt x="3294" y="2527"/>
                </a:lnTo>
                <a:lnTo>
                  <a:pt x="3292" y="2531"/>
                </a:lnTo>
                <a:lnTo>
                  <a:pt x="3289" y="2534"/>
                </a:lnTo>
                <a:lnTo>
                  <a:pt x="3285" y="2535"/>
                </a:lnTo>
                <a:lnTo>
                  <a:pt x="3285" y="2531"/>
                </a:lnTo>
                <a:lnTo>
                  <a:pt x="3284" y="2527"/>
                </a:lnTo>
                <a:lnTo>
                  <a:pt x="3286" y="2523"/>
                </a:lnTo>
                <a:lnTo>
                  <a:pt x="3289" y="2521"/>
                </a:lnTo>
                <a:close/>
                <a:moveTo>
                  <a:pt x="3575" y="1593"/>
                </a:moveTo>
                <a:lnTo>
                  <a:pt x="3570" y="1600"/>
                </a:lnTo>
                <a:lnTo>
                  <a:pt x="3571" y="1594"/>
                </a:lnTo>
                <a:lnTo>
                  <a:pt x="3571" y="1591"/>
                </a:lnTo>
                <a:lnTo>
                  <a:pt x="3573" y="1591"/>
                </a:lnTo>
                <a:lnTo>
                  <a:pt x="3575" y="1593"/>
                </a:lnTo>
                <a:close/>
                <a:moveTo>
                  <a:pt x="3611" y="1437"/>
                </a:moveTo>
                <a:lnTo>
                  <a:pt x="3621" y="1407"/>
                </a:lnTo>
                <a:lnTo>
                  <a:pt x="3635" y="1381"/>
                </a:lnTo>
                <a:lnTo>
                  <a:pt x="3649" y="1354"/>
                </a:lnTo>
                <a:lnTo>
                  <a:pt x="3657" y="1325"/>
                </a:lnTo>
                <a:lnTo>
                  <a:pt x="3663" y="1292"/>
                </a:lnTo>
                <a:lnTo>
                  <a:pt x="3673" y="1254"/>
                </a:lnTo>
                <a:lnTo>
                  <a:pt x="3684" y="1219"/>
                </a:lnTo>
                <a:lnTo>
                  <a:pt x="3692" y="1199"/>
                </a:lnTo>
                <a:lnTo>
                  <a:pt x="3699" y="1205"/>
                </a:lnTo>
                <a:lnTo>
                  <a:pt x="3704" y="1210"/>
                </a:lnTo>
                <a:lnTo>
                  <a:pt x="3706" y="1215"/>
                </a:lnTo>
                <a:lnTo>
                  <a:pt x="3706" y="1222"/>
                </a:lnTo>
                <a:lnTo>
                  <a:pt x="3690" y="1287"/>
                </a:lnTo>
                <a:lnTo>
                  <a:pt x="3672" y="1351"/>
                </a:lnTo>
                <a:lnTo>
                  <a:pt x="3650" y="1413"/>
                </a:lnTo>
                <a:lnTo>
                  <a:pt x="3624" y="1475"/>
                </a:lnTo>
                <a:lnTo>
                  <a:pt x="3620" y="1480"/>
                </a:lnTo>
                <a:lnTo>
                  <a:pt x="3615" y="1485"/>
                </a:lnTo>
                <a:lnTo>
                  <a:pt x="3609" y="1489"/>
                </a:lnTo>
                <a:lnTo>
                  <a:pt x="3603" y="1494"/>
                </a:lnTo>
                <a:lnTo>
                  <a:pt x="3602" y="1478"/>
                </a:lnTo>
                <a:lnTo>
                  <a:pt x="3604" y="1463"/>
                </a:lnTo>
                <a:lnTo>
                  <a:pt x="3607" y="1450"/>
                </a:lnTo>
                <a:lnTo>
                  <a:pt x="3611" y="1437"/>
                </a:lnTo>
                <a:close/>
                <a:moveTo>
                  <a:pt x="3704" y="574"/>
                </a:moveTo>
                <a:lnTo>
                  <a:pt x="3702" y="570"/>
                </a:lnTo>
                <a:lnTo>
                  <a:pt x="3700" y="567"/>
                </a:lnTo>
                <a:lnTo>
                  <a:pt x="3696" y="565"/>
                </a:lnTo>
                <a:lnTo>
                  <a:pt x="3692" y="564"/>
                </a:lnTo>
                <a:lnTo>
                  <a:pt x="3698" y="550"/>
                </a:lnTo>
                <a:lnTo>
                  <a:pt x="3704" y="535"/>
                </a:lnTo>
                <a:lnTo>
                  <a:pt x="3712" y="522"/>
                </a:lnTo>
                <a:lnTo>
                  <a:pt x="3720" y="510"/>
                </a:lnTo>
                <a:lnTo>
                  <a:pt x="3716" y="526"/>
                </a:lnTo>
                <a:lnTo>
                  <a:pt x="3712" y="543"/>
                </a:lnTo>
                <a:lnTo>
                  <a:pt x="3708" y="559"/>
                </a:lnTo>
                <a:lnTo>
                  <a:pt x="3704" y="574"/>
                </a:lnTo>
                <a:close/>
                <a:moveTo>
                  <a:pt x="3815" y="484"/>
                </a:moveTo>
                <a:lnTo>
                  <a:pt x="3810" y="491"/>
                </a:lnTo>
                <a:lnTo>
                  <a:pt x="3801" y="502"/>
                </a:lnTo>
                <a:lnTo>
                  <a:pt x="3787" y="521"/>
                </a:lnTo>
                <a:lnTo>
                  <a:pt x="3767" y="548"/>
                </a:lnTo>
                <a:lnTo>
                  <a:pt x="3772" y="517"/>
                </a:lnTo>
                <a:lnTo>
                  <a:pt x="3779" y="495"/>
                </a:lnTo>
                <a:lnTo>
                  <a:pt x="3792" y="482"/>
                </a:lnTo>
                <a:lnTo>
                  <a:pt x="3815" y="484"/>
                </a:lnTo>
                <a:close/>
                <a:moveTo>
                  <a:pt x="3947" y="341"/>
                </a:moveTo>
                <a:lnTo>
                  <a:pt x="3953" y="329"/>
                </a:lnTo>
                <a:lnTo>
                  <a:pt x="3962" y="316"/>
                </a:lnTo>
                <a:lnTo>
                  <a:pt x="3968" y="326"/>
                </a:lnTo>
                <a:lnTo>
                  <a:pt x="3971" y="335"/>
                </a:lnTo>
                <a:lnTo>
                  <a:pt x="3969" y="364"/>
                </a:lnTo>
                <a:lnTo>
                  <a:pt x="3965" y="390"/>
                </a:lnTo>
                <a:lnTo>
                  <a:pt x="3956" y="416"/>
                </a:lnTo>
                <a:lnTo>
                  <a:pt x="3941" y="440"/>
                </a:lnTo>
                <a:lnTo>
                  <a:pt x="3904" y="526"/>
                </a:lnTo>
                <a:lnTo>
                  <a:pt x="3867" y="647"/>
                </a:lnTo>
                <a:lnTo>
                  <a:pt x="3831" y="767"/>
                </a:lnTo>
                <a:lnTo>
                  <a:pt x="3796" y="854"/>
                </a:lnTo>
                <a:lnTo>
                  <a:pt x="3822" y="749"/>
                </a:lnTo>
                <a:lnTo>
                  <a:pt x="3855" y="644"/>
                </a:lnTo>
                <a:lnTo>
                  <a:pt x="3888" y="538"/>
                </a:lnTo>
                <a:lnTo>
                  <a:pt x="3919" y="426"/>
                </a:lnTo>
                <a:lnTo>
                  <a:pt x="3924" y="405"/>
                </a:lnTo>
                <a:lnTo>
                  <a:pt x="3931" y="383"/>
                </a:lnTo>
                <a:lnTo>
                  <a:pt x="3938" y="363"/>
                </a:lnTo>
                <a:lnTo>
                  <a:pt x="3947" y="341"/>
                </a:lnTo>
                <a:close/>
                <a:moveTo>
                  <a:pt x="3991" y="833"/>
                </a:moveTo>
                <a:lnTo>
                  <a:pt x="3991" y="852"/>
                </a:lnTo>
                <a:lnTo>
                  <a:pt x="3987" y="871"/>
                </a:lnTo>
                <a:lnTo>
                  <a:pt x="3979" y="887"/>
                </a:lnTo>
                <a:lnTo>
                  <a:pt x="3969" y="902"/>
                </a:lnTo>
                <a:lnTo>
                  <a:pt x="3960" y="905"/>
                </a:lnTo>
                <a:lnTo>
                  <a:pt x="3951" y="898"/>
                </a:lnTo>
                <a:lnTo>
                  <a:pt x="3956" y="876"/>
                </a:lnTo>
                <a:lnTo>
                  <a:pt x="3991" y="833"/>
                </a:lnTo>
                <a:close/>
                <a:moveTo>
                  <a:pt x="4109" y="617"/>
                </a:moveTo>
                <a:lnTo>
                  <a:pt x="4111" y="617"/>
                </a:lnTo>
                <a:lnTo>
                  <a:pt x="4113" y="618"/>
                </a:lnTo>
                <a:lnTo>
                  <a:pt x="4126" y="615"/>
                </a:lnTo>
                <a:lnTo>
                  <a:pt x="4138" y="609"/>
                </a:lnTo>
                <a:lnTo>
                  <a:pt x="4148" y="599"/>
                </a:lnTo>
                <a:lnTo>
                  <a:pt x="4154" y="587"/>
                </a:lnTo>
                <a:lnTo>
                  <a:pt x="4156" y="574"/>
                </a:lnTo>
                <a:lnTo>
                  <a:pt x="4152" y="565"/>
                </a:lnTo>
                <a:lnTo>
                  <a:pt x="4145" y="558"/>
                </a:lnTo>
                <a:lnTo>
                  <a:pt x="4133" y="556"/>
                </a:lnTo>
                <a:lnTo>
                  <a:pt x="4131" y="556"/>
                </a:lnTo>
                <a:lnTo>
                  <a:pt x="4129" y="556"/>
                </a:lnTo>
                <a:lnTo>
                  <a:pt x="4133" y="546"/>
                </a:lnTo>
                <a:lnTo>
                  <a:pt x="4136" y="535"/>
                </a:lnTo>
                <a:lnTo>
                  <a:pt x="4144" y="517"/>
                </a:lnTo>
                <a:lnTo>
                  <a:pt x="4149" y="500"/>
                </a:lnTo>
                <a:lnTo>
                  <a:pt x="4153" y="483"/>
                </a:lnTo>
                <a:lnTo>
                  <a:pt x="4157" y="468"/>
                </a:lnTo>
                <a:lnTo>
                  <a:pt x="4159" y="469"/>
                </a:lnTo>
                <a:lnTo>
                  <a:pt x="4161" y="469"/>
                </a:lnTo>
                <a:lnTo>
                  <a:pt x="4166" y="468"/>
                </a:lnTo>
                <a:lnTo>
                  <a:pt x="4172" y="467"/>
                </a:lnTo>
                <a:lnTo>
                  <a:pt x="4169" y="474"/>
                </a:lnTo>
                <a:lnTo>
                  <a:pt x="4166" y="481"/>
                </a:lnTo>
                <a:lnTo>
                  <a:pt x="4168" y="519"/>
                </a:lnTo>
                <a:lnTo>
                  <a:pt x="4169" y="542"/>
                </a:lnTo>
                <a:lnTo>
                  <a:pt x="4165" y="567"/>
                </a:lnTo>
                <a:lnTo>
                  <a:pt x="4155" y="611"/>
                </a:lnTo>
                <a:lnTo>
                  <a:pt x="4139" y="667"/>
                </a:lnTo>
                <a:lnTo>
                  <a:pt x="4129" y="705"/>
                </a:lnTo>
                <a:lnTo>
                  <a:pt x="4127" y="730"/>
                </a:lnTo>
                <a:lnTo>
                  <a:pt x="4136" y="749"/>
                </a:lnTo>
                <a:lnTo>
                  <a:pt x="4158" y="733"/>
                </a:lnTo>
                <a:lnTo>
                  <a:pt x="4170" y="735"/>
                </a:lnTo>
                <a:lnTo>
                  <a:pt x="4162" y="777"/>
                </a:lnTo>
                <a:lnTo>
                  <a:pt x="4124" y="885"/>
                </a:lnTo>
                <a:lnTo>
                  <a:pt x="4085" y="915"/>
                </a:lnTo>
                <a:lnTo>
                  <a:pt x="4067" y="934"/>
                </a:lnTo>
                <a:lnTo>
                  <a:pt x="4057" y="947"/>
                </a:lnTo>
                <a:lnTo>
                  <a:pt x="4044" y="963"/>
                </a:lnTo>
                <a:lnTo>
                  <a:pt x="4036" y="967"/>
                </a:lnTo>
                <a:lnTo>
                  <a:pt x="4027" y="969"/>
                </a:lnTo>
                <a:lnTo>
                  <a:pt x="4020" y="969"/>
                </a:lnTo>
                <a:lnTo>
                  <a:pt x="4015" y="966"/>
                </a:lnTo>
                <a:lnTo>
                  <a:pt x="4014" y="961"/>
                </a:lnTo>
                <a:lnTo>
                  <a:pt x="4012" y="955"/>
                </a:lnTo>
                <a:lnTo>
                  <a:pt x="4011" y="950"/>
                </a:lnTo>
                <a:lnTo>
                  <a:pt x="4011" y="946"/>
                </a:lnTo>
                <a:lnTo>
                  <a:pt x="4013" y="938"/>
                </a:lnTo>
                <a:lnTo>
                  <a:pt x="4015" y="930"/>
                </a:lnTo>
                <a:lnTo>
                  <a:pt x="4017" y="923"/>
                </a:lnTo>
                <a:lnTo>
                  <a:pt x="4019" y="915"/>
                </a:lnTo>
                <a:lnTo>
                  <a:pt x="4032" y="912"/>
                </a:lnTo>
                <a:lnTo>
                  <a:pt x="4046" y="904"/>
                </a:lnTo>
                <a:lnTo>
                  <a:pt x="4056" y="894"/>
                </a:lnTo>
                <a:lnTo>
                  <a:pt x="4062" y="882"/>
                </a:lnTo>
                <a:lnTo>
                  <a:pt x="4063" y="869"/>
                </a:lnTo>
                <a:lnTo>
                  <a:pt x="4060" y="858"/>
                </a:lnTo>
                <a:lnTo>
                  <a:pt x="4052" y="851"/>
                </a:lnTo>
                <a:lnTo>
                  <a:pt x="4039" y="848"/>
                </a:lnTo>
                <a:lnTo>
                  <a:pt x="4038" y="848"/>
                </a:lnTo>
                <a:lnTo>
                  <a:pt x="4037" y="848"/>
                </a:lnTo>
                <a:lnTo>
                  <a:pt x="4044" y="827"/>
                </a:lnTo>
                <a:lnTo>
                  <a:pt x="4050" y="805"/>
                </a:lnTo>
                <a:lnTo>
                  <a:pt x="4056" y="785"/>
                </a:lnTo>
                <a:lnTo>
                  <a:pt x="4061" y="765"/>
                </a:lnTo>
                <a:lnTo>
                  <a:pt x="4063" y="766"/>
                </a:lnTo>
                <a:lnTo>
                  <a:pt x="4065" y="766"/>
                </a:lnTo>
                <a:lnTo>
                  <a:pt x="4078" y="764"/>
                </a:lnTo>
                <a:lnTo>
                  <a:pt x="4092" y="757"/>
                </a:lnTo>
                <a:lnTo>
                  <a:pt x="4102" y="747"/>
                </a:lnTo>
                <a:lnTo>
                  <a:pt x="4108" y="735"/>
                </a:lnTo>
                <a:lnTo>
                  <a:pt x="4110" y="721"/>
                </a:lnTo>
                <a:lnTo>
                  <a:pt x="4106" y="711"/>
                </a:lnTo>
                <a:lnTo>
                  <a:pt x="4098" y="704"/>
                </a:lnTo>
                <a:lnTo>
                  <a:pt x="4086" y="702"/>
                </a:lnTo>
                <a:lnTo>
                  <a:pt x="4083" y="702"/>
                </a:lnTo>
                <a:lnTo>
                  <a:pt x="4080" y="703"/>
                </a:lnTo>
                <a:lnTo>
                  <a:pt x="4087" y="682"/>
                </a:lnTo>
                <a:lnTo>
                  <a:pt x="4095" y="659"/>
                </a:lnTo>
                <a:lnTo>
                  <a:pt x="4102" y="639"/>
                </a:lnTo>
                <a:lnTo>
                  <a:pt x="4109" y="617"/>
                </a:lnTo>
                <a:close/>
                <a:moveTo>
                  <a:pt x="4288" y="460"/>
                </a:moveTo>
                <a:lnTo>
                  <a:pt x="4291" y="464"/>
                </a:lnTo>
                <a:lnTo>
                  <a:pt x="4296" y="468"/>
                </a:lnTo>
                <a:lnTo>
                  <a:pt x="4301" y="470"/>
                </a:lnTo>
                <a:lnTo>
                  <a:pt x="4308" y="471"/>
                </a:lnTo>
                <a:lnTo>
                  <a:pt x="4320" y="468"/>
                </a:lnTo>
                <a:lnTo>
                  <a:pt x="4333" y="462"/>
                </a:lnTo>
                <a:lnTo>
                  <a:pt x="4343" y="452"/>
                </a:lnTo>
                <a:lnTo>
                  <a:pt x="4349" y="439"/>
                </a:lnTo>
                <a:lnTo>
                  <a:pt x="4351" y="427"/>
                </a:lnTo>
                <a:lnTo>
                  <a:pt x="4347" y="417"/>
                </a:lnTo>
                <a:lnTo>
                  <a:pt x="4340" y="410"/>
                </a:lnTo>
                <a:lnTo>
                  <a:pt x="4329" y="408"/>
                </a:lnTo>
                <a:lnTo>
                  <a:pt x="4322" y="408"/>
                </a:lnTo>
                <a:lnTo>
                  <a:pt x="4317" y="410"/>
                </a:lnTo>
                <a:lnTo>
                  <a:pt x="4311" y="412"/>
                </a:lnTo>
                <a:lnTo>
                  <a:pt x="4306" y="415"/>
                </a:lnTo>
                <a:lnTo>
                  <a:pt x="4316" y="389"/>
                </a:lnTo>
                <a:lnTo>
                  <a:pt x="4325" y="364"/>
                </a:lnTo>
                <a:lnTo>
                  <a:pt x="4333" y="339"/>
                </a:lnTo>
                <a:lnTo>
                  <a:pt x="4339" y="315"/>
                </a:lnTo>
                <a:lnTo>
                  <a:pt x="4342" y="318"/>
                </a:lnTo>
                <a:lnTo>
                  <a:pt x="4346" y="320"/>
                </a:lnTo>
                <a:lnTo>
                  <a:pt x="4350" y="322"/>
                </a:lnTo>
                <a:lnTo>
                  <a:pt x="4355" y="322"/>
                </a:lnTo>
                <a:lnTo>
                  <a:pt x="4368" y="320"/>
                </a:lnTo>
                <a:lnTo>
                  <a:pt x="4380" y="313"/>
                </a:lnTo>
                <a:lnTo>
                  <a:pt x="4390" y="303"/>
                </a:lnTo>
                <a:lnTo>
                  <a:pt x="4396" y="291"/>
                </a:lnTo>
                <a:lnTo>
                  <a:pt x="4397" y="286"/>
                </a:lnTo>
                <a:lnTo>
                  <a:pt x="4397" y="281"/>
                </a:lnTo>
                <a:lnTo>
                  <a:pt x="4396" y="276"/>
                </a:lnTo>
                <a:lnTo>
                  <a:pt x="4394" y="272"/>
                </a:lnTo>
                <a:lnTo>
                  <a:pt x="4401" y="277"/>
                </a:lnTo>
                <a:lnTo>
                  <a:pt x="4409" y="283"/>
                </a:lnTo>
                <a:lnTo>
                  <a:pt x="4423" y="274"/>
                </a:lnTo>
                <a:lnTo>
                  <a:pt x="4431" y="266"/>
                </a:lnTo>
                <a:lnTo>
                  <a:pt x="4445" y="236"/>
                </a:lnTo>
                <a:lnTo>
                  <a:pt x="4477" y="166"/>
                </a:lnTo>
                <a:lnTo>
                  <a:pt x="4491" y="176"/>
                </a:lnTo>
                <a:lnTo>
                  <a:pt x="4492" y="200"/>
                </a:lnTo>
                <a:lnTo>
                  <a:pt x="4475" y="269"/>
                </a:lnTo>
                <a:lnTo>
                  <a:pt x="4432" y="411"/>
                </a:lnTo>
                <a:lnTo>
                  <a:pt x="4417" y="424"/>
                </a:lnTo>
                <a:lnTo>
                  <a:pt x="4404" y="438"/>
                </a:lnTo>
                <a:lnTo>
                  <a:pt x="4391" y="451"/>
                </a:lnTo>
                <a:lnTo>
                  <a:pt x="4377" y="464"/>
                </a:lnTo>
                <a:lnTo>
                  <a:pt x="4349" y="491"/>
                </a:lnTo>
                <a:lnTo>
                  <a:pt x="4326" y="515"/>
                </a:lnTo>
                <a:lnTo>
                  <a:pt x="4309" y="539"/>
                </a:lnTo>
                <a:lnTo>
                  <a:pt x="4296" y="559"/>
                </a:lnTo>
                <a:lnTo>
                  <a:pt x="4293" y="557"/>
                </a:lnTo>
                <a:lnTo>
                  <a:pt x="4289" y="555"/>
                </a:lnTo>
                <a:lnTo>
                  <a:pt x="4286" y="554"/>
                </a:lnTo>
                <a:lnTo>
                  <a:pt x="4282" y="554"/>
                </a:lnTo>
                <a:lnTo>
                  <a:pt x="4270" y="556"/>
                </a:lnTo>
                <a:lnTo>
                  <a:pt x="4260" y="561"/>
                </a:lnTo>
                <a:lnTo>
                  <a:pt x="4250" y="568"/>
                </a:lnTo>
                <a:lnTo>
                  <a:pt x="4243" y="577"/>
                </a:lnTo>
                <a:lnTo>
                  <a:pt x="4253" y="548"/>
                </a:lnTo>
                <a:lnTo>
                  <a:pt x="4264" y="519"/>
                </a:lnTo>
                <a:lnTo>
                  <a:pt x="4275" y="489"/>
                </a:lnTo>
                <a:lnTo>
                  <a:pt x="4288" y="460"/>
                </a:lnTo>
                <a:close/>
                <a:moveTo>
                  <a:pt x="4461" y="33"/>
                </a:moveTo>
                <a:lnTo>
                  <a:pt x="4460" y="27"/>
                </a:lnTo>
                <a:lnTo>
                  <a:pt x="4460" y="22"/>
                </a:lnTo>
                <a:lnTo>
                  <a:pt x="4467" y="19"/>
                </a:lnTo>
                <a:lnTo>
                  <a:pt x="4475" y="14"/>
                </a:lnTo>
                <a:lnTo>
                  <a:pt x="4476" y="19"/>
                </a:lnTo>
                <a:lnTo>
                  <a:pt x="4475" y="22"/>
                </a:lnTo>
                <a:lnTo>
                  <a:pt x="4470" y="27"/>
                </a:lnTo>
                <a:lnTo>
                  <a:pt x="4461" y="33"/>
                </a:lnTo>
                <a:close/>
                <a:moveTo>
                  <a:pt x="4569" y="683"/>
                </a:moveTo>
                <a:lnTo>
                  <a:pt x="4571" y="679"/>
                </a:lnTo>
                <a:lnTo>
                  <a:pt x="4572" y="673"/>
                </a:lnTo>
                <a:lnTo>
                  <a:pt x="4577" y="655"/>
                </a:lnTo>
                <a:lnTo>
                  <a:pt x="4582" y="637"/>
                </a:lnTo>
                <a:lnTo>
                  <a:pt x="4586" y="619"/>
                </a:lnTo>
                <a:lnTo>
                  <a:pt x="4590" y="603"/>
                </a:lnTo>
                <a:lnTo>
                  <a:pt x="4595" y="595"/>
                </a:lnTo>
                <a:lnTo>
                  <a:pt x="4599" y="587"/>
                </a:lnTo>
                <a:lnTo>
                  <a:pt x="4601" y="580"/>
                </a:lnTo>
                <a:lnTo>
                  <a:pt x="4601" y="574"/>
                </a:lnTo>
                <a:lnTo>
                  <a:pt x="4600" y="569"/>
                </a:lnTo>
                <a:lnTo>
                  <a:pt x="4598" y="565"/>
                </a:lnTo>
                <a:lnTo>
                  <a:pt x="4603" y="538"/>
                </a:lnTo>
                <a:lnTo>
                  <a:pt x="4607" y="513"/>
                </a:lnTo>
                <a:lnTo>
                  <a:pt x="4610" y="491"/>
                </a:lnTo>
                <a:lnTo>
                  <a:pt x="4615" y="470"/>
                </a:lnTo>
                <a:lnTo>
                  <a:pt x="4625" y="465"/>
                </a:lnTo>
                <a:lnTo>
                  <a:pt x="4634" y="458"/>
                </a:lnTo>
                <a:lnTo>
                  <a:pt x="4641" y="450"/>
                </a:lnTo>
                <a:lnTo>
                  <a:pt x="4645" y="439"/>
                </a:lnTo>
                <a:lnTo>
                  <a:pt x="4647" y="428"/>
                </a:lnTo>
                <a:lnTo>
                  <a:pt x="4644" y="419"/>
                </a:lnTo>
                <a:lnTo>
                  <a:pt x="4638" y="412"/>
                </a:lnTo>
                <a:lnTo>
                  <a:pt x="4629" y="408"/>
                </a:lnTo>
                <a:lnTo>
                  <a:pt x="4636" y="390"/>
                </a:lnTo>
                <a:lnTo>
                  <a:pt x="4644" y="372"/>
                </a:lnTo>
                <a:lnTo>
                  <a:pt x="4654" y="354"/>
                </a:lnTo>
                <a:lnTo>
                  <a:pt x="4667" y="335"/>
                </a:lnTo>
                <a:lnTo>
                  <a:pt x="4676" y="320"/>
                </a:lnTo>
                <a:lnTo>
                  <a:pt x="4684" y="306"/>
                </a:lnTo>
                <a:lnTo>
                  <a:pt x="4688" y="299"/>
                </a:lnTo>
                <a:lnTo>
                  <a:pt x="4692" y="291"/>
                </a:lnTo>
                <a:lnTo>
                  <a:pt x="4693" y="285"/>
                </a:lnTo>
                <a:lnTo>
                  <a:pt x="4693" y="279"/>
                </a:lnTo>
                <a:lnTo>
                  <a:pt x="4697" y="260"/>
                </a:lnTo>
                <a:lnTo>
                  <a:pt x="4702" y="236"/>
                </a:lnTo>
                <a:lnTo>
                  <a:pt x="4708" y="206"/>
                </a:lnTo>
                <a:lnTo>
                  <a:pt x="4714" y="170"/>
                </a:lnTo>
                <a:lnTo>
                  <a:pt x="4722" y="166"/>
                </a:lnTo>
                <a:lnTo>
                  <a:pt x="4729" y="159"/>
                </a:lnTo>
                <a:lnTo>
                  <a:pt x="4734" y="152"/>
                </a:lnTo>
                <a:lnTo>
                  <a:pt x="4738" y="144"/>
                </a:lnTo>
                <a:lnTo>
                  <a:pt x="4739" y="134"/>
                </a:lnTo>
                <a:lnTo>
                  <a:pt x="4737" y="126"/>
                </a:lnTo>
                <a:lnTo>
                  <a:pt x="4732" y="119"/>
                </a:lnTo>
                <a:lnTo>
                  <a:pt x="4724" y="115"/>
                </a:lnTo>
                <a:lnTo>
                  <a:pt x="4726" y="104"/>
                </a:lnTo>
                <a:lnTo>
                  <a:pt x="4728" y="93"/>
                </a:lnTo>
                <a:lnTo>
                  <a:pt x="4730" y="81"/>
                </a:lnTo>
                <a:lnTo>
                  <a:pt x="4732" y="68"/>
                </a:lnTo>
                <a:lnTo>
                  <a:pt x="4734" y="60"/>
                </a:lnTo>
                <a:lnTo>
                  <a:pt x="4738" y="53"/>
                </a:lnTo>
                <a:lnTo>
                  <a:pt x="4744" y="44"/>
                </a:lnTo>
                <a:lnTo>
                  <a:pt x="4749" y="34"/>
                </a:lnTo>
                <a:lnTo>
                  <a:pt x="4752" y="54"/>
                </a:lnTo>
                <a:lnTo>
                  <a:pt x="4755" y="71"/>
                </a:lnTo>
                <a:lnTo>
                  <a:pt x="4757" y="84"/>
                </a:lnTo>
                <a:lnTo>
                  <a:pt x="4759" y="94"/>
                </a:lnTo>
                <a:lnTo>
                  <a:pt x="4569" y="683"/>
                </a:lnTo>
                <a:close/>
                <a:moveTo>
                  <a:pt x="1875" y="8642"/>
                </a:moveTo>
                <a:lnTo>
                  <a:pt x="1871" y="8637"/>
                </a:lnTo>
                <a:lnTo>
                  <a:pt x="1868" y="8632"/>
                </a:lnTo>
                <a:lnTo>
                  <a:pt x="1867" y="8625"/>
                </a:lnTo>
                <a:lnTo>
                  <a:pt x="1868" y="8617"/>
                </a:lnTo>
                <a:lnTo>
                  <a:pt x="1874" y="8611"/>
                </a:lnTo>
                <a:lnTo>
                  <a:pt x="1880" y="8606"/>
                </a:lnTo>
                <a:lnTo>
                  <a:pt x="1887" y="8614"/>
                </a:lnTo>
                <a:lnTo>
                  <a:pt x="1889" y="8619"/>
                </a:lnTo>
                <a:lnTo>
                  <a:pt x="1886" y="8627"/>
                </a:lnTo>
                <a:lnTo>
                  <a:pt x="1875" y="8642"/>
                </a:lnTo>
                <a:close/>
                <a:moveTo>
                  <a:pt x="1971" y="8027"/>
                </a:moveTo>
                <a:lnTo>
                  <a:pt x="1973" y="8040"/>
                </a:lnTo>
                <a:lnTo>
                  <a:pt x="1973" y="8057"/>
                </a:lnTo>
                <a:lnTo>
                  <a:pt x="1972" y="8077"/>
                </a:lnTo>
                <a:lnTo>
                  <a:pt x="1969" y="8098"/>
                </a:lnTo>
                <a:lnTo>
                  <a:pt x="1966" y="8103"/>
                </a:lnTo>
                <a:lnTo>
                  <a:pt x="1963" y="8111"/>
                </a:lnTo>
                <a:lnTo>
                  <a:pt x="1962" y="8116"/>
                </a:lnTo>
                <a:lnTo>
                  <a:pt x="1961" y="8121"/>
                </a:lnTo>
                <a:lnTo>
                  <a:pt x="1962" y="8126"/>
                </a:lnTo>
                <a:lnTo>
                  <a:pt x="1963" y="8130"/>
                </a:lnTo>
                <a:lnTo>
                  <a:pt x="1958" y="8143"/>
                </a:lnTo>
                <a:lnTo>
                  <a:pt x="1952" y="8155"/>
                </a:lnTo>
                <a:lnTo>
                  <a:pt x="1945" y="8162"/>
                </a:lnTo>
                <a:lnTo>
                  <a:pt x="1938" y="8164"/>
                </a:lnTo>
                <a:lnTo>
                  <a:pt x="1929" y="8147"/>
                </a:lnTo>
                <a:lnTo>
                  <a:pt x="1935" y="8109"/>
                </a:lnTo>
                <a:lnTo>
                  <a:pt x="1952" y="8064"/>
                </a:lnTo>
                <a:lnTo>
                  <a:pt x="1971" y="8027"/>
                </a:lnTo>
                <a:close/>
                <a:moveTo>
                  <a:pt x="2150" y="6710"/>
                </a:moveTo>
                <a:lnTo>
                  <a:pt x="2156" y="6714"/>
                </a:lnTo>
                <a:lnTo>
                  <a:pt x="2159" y="6720"/>
                </a:lnTo>
                <a:lnTo>
                  <a:pt x="2158" y="6728"/>
                </a:lnTo>
                <a:lnTo>
                  <a:pt x="2155" y="6737"/>
                </a:lnTo>
                <a:lnTo>
                  <a:pt x="2152" y="6736"/>
                </a:lnTo>
                <a:lnTo>
                  <a:pt x="2149" y="6736"/>
                </a:lnTo>
                <a:lnTo>
                  <a:pt x="2142" y="6737"/>
                </a:lnTo>
                <a:lnTo>
                  <a:pt x="2135" y="6738"/>
                </a:lnTo>
                <a:lnTo>
                  <a:pt x="2134" y="6728"/>
                </a:lnTo>
                <a:lnTo>
                  <a:pt x="2137" y="6718"/>
                </a:lnTo>
                <a:lnTo>
                  <a:pt x="2143" y="6711"/>
                </a:lnTo>
                <a:lnTo>
                  <a:pt x="2150" y="6710"/>
                </a:lnTo>
                <a:close/>
                <a:moveTo>
                  <a:pt x="2231" y="6426"/>
                </a:moveTo>
                <a:lnTo>
                  <a:pt x="2235" y="6433"/>
                </a:lnTo>
                <a:lnTo>
                  <a:pt x="2240" y="6440"/>
                </a:lnTo>
                <a:lnTo>
                  <a:pt x="2229" y="6442"/>
                </a:lnTo>
                <a:lnTo>
                  <a:pt x="2219" y="6445"/>
                </a:lnTo>
                <a:lnTo>
                  <a:pt x="2222" y="6439"/>
                </a:lnTo>
                <a:lnTo>
                  <a:pt x="2225" y="6433"/>
                </a:lnTo>
                <a:lnTo>
                  <a:pt x="2228" y="6429"/>
                </a:lnTo>
                <a:lnTo>
                  <a:pt x="2231" y="6426"/>
                </a:lnTo>
                <a:close/>
                <a:moveTo>
                  <a:pt x="3030" y="2970"/>
                </a:moveTo>
                <a:lnTo>
                  <a:pt x="3033" y="2976"/>
                </a:lnTo>
                <a:lnTo>
                  <a:pt x="3037" y="2981"/>
                </a:lnTo>
                <a:lnTo>
                  <a:pt x="3043" y="2984"/>
                </a:lnTo>
                <a:lnTo>
                  <a:pt x="3050" y="2986"/>
                </a:lnTo>
                <a:lnTo>
                  <a:pt x="3045" y="3003"/>
                </a:lnTo>
                <a:lnTo>
                  <a:pt x="3040" y="3020"/>
                </a:lnTo>
                <a:lnTo>
                  <a:pt x="3035" y="3037"/>
                </a:lnTo>
                <a:lnTo>
                  <a:pt x="3030" y="3054"/>
                </a:lnTo>
                <a:lnTo>
                  <a:pt x="3019" y="3057"/>
                </a:lnTo>
                <a:lnTo>
                  <a:pt x="3009" y="3063"/>
                </a:lnTo>
                <a:lnTo>
                  <a:pt x="2999" y="3069"/>
                </a:lnTo>
                <a:lnTo>
                  <a:pt x="2990" y="3078"/>
                </a:lnTo>
                <a:lnTo>
                  <a:pt x="3000" y="3050"/>
                </a:lnTo>
                <a:lnTo>
                  <a:pt x="3009" y="3024"/>
                </a:lnTo>
                <a:lnTo>
                  <a:pt x="3019" y="2996"/>
                </a:lnTo>
                <a:lnTo>
                  <a:pt x="3030" y="2970"/>
                </a:lnTo>
                <a:close/>
                <a:moveTo>
                  <a:pt x="3616" y="1649"/>
                </a:moveTo>
                <a:lnTo>
                  <a:pt x="3619" y="1652"/>
                </a:lnTo>
                <a:lnTo>
                  <a:pt x="3623" y="1654"/>
                </a:lnTo>
                <a:lnTo>
                  <a:pt x="3628" y="1655"/>
                </a:lnTo>
                <a:lnTo>
                  <a:pt x="3632" y="1655"/>
                </a:lnTo>
                <a:lnTo>
                  <a:pt x="3639" y="1655"/>
                </a:lnTo>
                <a:lnTo>
                  <a:pt x="3646" y="1653"/>
                </a:lnTo>
                <a:lnTo>
                  <a:pt x="3640" y="1674"/>
                </a:lnTo>
                <a:lnTo>
                  <a:pt x="3634" y="1693"/>
                </a:lnTo>
                <a:lnTo>
                  <a:pt x="3629" y="1713"/>
                </a:lnTo>
                <a:lnTo>
                  <a:pt x="3623" y="1732"/>
                </a:lnTo>
                <a:lnTo>
                  <a:pt x="3617" y="1730"/>
                </a:lnTo>
                <a:lnTo>
                  <a:pt x="3608" y="1729"/>
                </a:lnTo>
                <a:lnTo>
                  <a:pt x="3603" y="1730"/>
                </a:lnTo>
                <a:lnTo>
                  <a:pt x="3598" y="1731"/>
                </a:lnTo>
                <a:lnTo>
                  <a:pt x="3593" y="1733"/>
                </a:lnTo>
                <a:lnTo>
                  <a:pt x="3587" y="1735"/>
                </a:lnTo>
                <a:lnTo>
                  <a:pt x="3594" y="1714"/>
                </a:lnTo>
                <a:lnTo>
                  <a:pt x="3601" y="1692"/>
                </a:lnTo>
                <a:lnTo>
                  <a:pt x="3608" y="1671"/>
                </a:lnTo>
                <a:lnTo>
                  <a:pt x="3616" y="1649"/>
                </a:lnTo>
                <a:close/>
                <a:moveTo>
                  <a:pt x="3670" y="1505"/>
                </a:moveTo>
                <a:lnTo>
                  <a:pt x="3675" y="1506"/>
                </a:lnTo>
                <a:lnTo>
                  <a:pt x="3680" y="1507"/>
                </a:lnTo>
                <a:lnTo>
                  <a:pt x="3687" y="1506"/>
                </a:lnTo>
                <a:lnTo>
                  <a:pt x="3694" y="1504"/>
                </a:lnTo>
                <a:lnTo>
                  <a:pt x="3687" y="1525"/>
                </a:lnTo>
                <a:lnTo>
                  <a:pt x="3681" y="1545"/>
                </a:lnTo>
                <a:lnTo>
                  <a:pt x="3674" y="1566"/>
                </a:lnTo>
                <a:lnTo>
                  <a:pt x="3668" y="1586"/>
                </a:lnTo>
                <a:lnTo>
                  <a:pt x="3662" y="1584"/>
                </a:lnTo>
                <a:lnTo>
                  <a:pt x="3655" y="1583"/>
                </a:lnTo>
                <a:lnTo>
                  <a:pt x="3647" y="1584"/>
                </a:lnTo>
                <a:lnTo>
                  <a:pt x="3638" y="1587"/>
                </a:lnTo>
                <a:lnTo>
                  <a:pt x="3641" y="1578"/>
                </a:lnTo>
                <a:lnTo>
                  <a:pt x="3645" y="1570"/>
                </a:lnTo>
                <a:lnTo>
                  <a:pt x="3648" y="1560"/>
                </a:lnTo>
                <a:lnTo>
                  <a:pt x="3652" y="1552"/>
                </a:lnTo>
                <a:lnTo>
                  <a:pt x="3656" y="1541"/>
                </a:lnTo>
                <a:lnTo>
                  <a:pt x="3660" y="1530"/>
                </a:lnTo>
                <a:lnTo>
                  <a:pt x="3666" y="1517"/>
                </a:lnTo>
                <a:lnTo>
                  <a:pt x="3670" y="1505"/>
                </a:lnTo>
                <a:close/>
                <a:moveTo>
                  <a:pt x="3716" y="1356"/>
                </a:moveTo>
                <a:lnTo>
                  <a:pt x="3721" y="1358"/>
                </a:lnTo>
                <a:lnTo>
                  <a:pt x="3728" y="1359"/>
                </a:lnTo>
                <a:lnTo>
                  <a:pt x="3736" y="1358"/>
                </a:lnTo>
                <a:lnTo>
                  <a:pt x="3743" y="1355"/>
                </a:lnTo>
                <a:lnTo>
                  <a:pt x="3751" y="1351"/>
                </a:lnTo>
                <a:lnTo>
                  <a:pt x="3759" y="1346"/>
                </a:lnTo>
                <a:lnTo>
                  <a:pt x="3758" y="1348"/>
                </a:lnTo>
                <a:lnTo>
                  <a:pt x="3757" y="1349"/>
                </a:lnTo>
                <a:lnTo>
                  <a:pt x="3746" y="1370"/>
                </a:lnTo>
                <a:lnTo>
                  <a:pt x="3737" y="1393"/>
                </a:lnTo>
                <a:lnTo>
                  <a:pt x="3727" y="1416"/>
                </a:lnTo>
                <a:lnTo>
                  <a:pt x="3718" y="1441"/>
                </a:lnTo>
                <a:lnTo>
                  <a:pt x="3715" y="1439"/>
                </a:lnTo>
                <a:lnTo>
                  <a:pt x="3711" y="1438"/>
                </a:lnTo>
                <a:lnTo>
                  <a:pt x="3707" y="1437"/>
                </a:lnTo>
                <a:lnTo>
                  <a:pt x="3702" y="1437"/>
                </a:lnTo>
                <a:lnTo>
                  <a:pt x="3696" y="1437"/>
                </a:lnTo>
                <a:lnTo>
                  <a:pt x="3689" y="1439"/>
                </a:lnTo>
                <a:lnTo>
                  <a:pt x="3695" y="1419"/>
                </a:lnTo>
                <a:lnTo>
                  <a:pt x="3701" y="1399"/>
                </a:lnTo>
                <a:lnTo>
                  <a:pt x="3708" y="1377"/>
                </a:lnTo>
                <a:lnTo>
                  <a:pt x="3716" y="1356"/>
                </a:lnTo>
                <a:close/>
                <a:moveTo>
                  <a:pt x="3922" y="1212"/>
                </a:moveTo>
                <a:lnTo>
                  <a:pt x="3937" y="1210"/>
                </a:lnTo>
                <a:lnTo>
                  <a:pt x="3951" y="1202"/>
                </a:lnTo>
                <a:lnTo>
                  <a:pt x="3962" y="1190"/>
                </a:lnTo>
                <a:lnTo>
                  <a:pt x="3969" y="1177"/>
                </a:lnTo>
                <a:lnTo>
                  <a:pt x="3971" y="1164"/>
                </a:lnTo>
                <a:lnTo>
                  <a:pt x="3967" y="1153"/>
                </a:lnTo>
                <a:lnTo>
                  <a:pt x="3959" y="1146"/>
                </a:lnTo>
                <a:lnTo>
                  <a:pt x="3948" y="1141"/>
                </a:lnTo>
                <a:lnTo>
                  <a:pt x="3953" y="1129"/>
                </a:lnTo>
                <a:lnTo>
                  <a:pt x="3958" y="1115"/>
                </a:lnTo>
                <a:lnTo>
                  <a:pt x="3965" y="1113"/>
                </a:lnTo>
                <a:lnTo>
                  <a:pt x="3970" y="1111"/>
                </a:lnTo>
                <a:lnTo>
                  <a:pt x="3975" y="1110"/>
                </a:lnTo>
                <a:lnTo>
                  <a:pt x="3979" y="1110"/>
                </a:lnTo>
                <a:lnTo>
                  <a:pt x="3988" y="1134"/>
                </a:lnTo>
                <a:lnTo>
                  <a:pt x="3976" y="1179"/>
                </a:lnTo>
                <a:lnTo>
                  <a:pt x="3951" y="1232"/>
                </a:lnTo>
                <a:lnTo>
                  <a:pt x="3921" y="1278"/>
                </a:lnTo>
                <a:lnTo>
                  <a:pt x="3912" y="1255"/>
                </a:lnTo>
                <a:lnTo>
                  <a:pt x="3907" y="1242"/>
                </a:lnTo>
                <a:lnTo>
                  <a:pt x="3909" y="1230"/>
                </a:lnTo>
                <a:lnTo>
                  <a:pt x="3918" y="1211"/>
                </a:lnTo>
                <a:lnTo>
                  <a:pt x="3920" y="1212"/>
                </a:lnTo>
                <a:lnTo>
                  <a:pt x="3922" y="1212"/>
                </a:lnTo>
                <a:close/>
                <a:moveTo>
                  <a:pt x="4199" y="618"/>
                </a:moveTo>
                <a:lnTo>
                  <a:pt x="4199" y="634"/>
                </a:lnTo>
                <a:lnTo>
                  <a:pt x="4197" y="643"/>
                </a:lnTo>
                <a:lnTo>
                  <a:pt x="4193" y="653"/>
                </a:lnTo>
                <a:lnTo>
                  <a:pt x="4185" y="666"/>
                </a:lnTo>
                <a:lnTo>
                  <a:pt x="4185" y="654"/>
                </a:lnTo>
                <a:lnTo>
                  <a:pt x="4187" y="642"/>
                </a:lnTo>
                <a:lnTo>
                  <a:pt x="4192" y="630"/>
                </a:lnTo>
                <a:lnTo>
                  <a:pt x="4199" y="618"/>
                </a:lnTo>
                <a:close/>
                <a:moveTo>
                  <a:pt x="4553" y="731"/>
                </a:moveTo>
                <a:lnTo>
                  <a:pt x="4554" y="730"/>
                </a:lnTo>
                <a:lnTo>
                  <a:pt x="4554" y="730"/>
                </a:lnTo>
                <a:lnTo>
                  <a:pt x="4555" y="727"/>
                </a:lnTo>
                <a:lnTo>
                  <a:pt x="4556" y="722"/>
                </a:lnTo>
                <a:lnTo>
                  <a:pt x="4553" y="731"/>
                </a:lnTo>
                <a:close/>
                <a:moveTo>
                  <a:pt x="2051" y="7406"/>
                </a:moveTo>
                <a:lnTo>
                  <a:pt x="2056" y="7410"/>
                </a:lnTo>
                <a:lnTo>
                  <a:pt x="2061" y="7414"/>
                </a:lnTo>
                <a:lnTo>
                  <a:pt x="2068" y="7416"/>
                </a:lnTo>
                <a:lnTo>
                  <a:pt x="2075" y="7417"/>
                </a:lnTo>
                <a:lnTo>
                  <a:pt x="2071" y="7432"/>
                </a:lnTo>
                <a:lnTo>
                  <a:pt x="2067" y="7447"/>
                </a:lnTo>
                <a:lnTo>
                  <a:pt x="2062" y="7463"/>
                </a:lnTo>
                <a:lnTo>
                  <a:pt x="2058" y="7477"/>
                </a:lnTo>
                <a:lnTo>
                  <a:pt x="2049" y="7478"/>
                </a:lnTo>
                <a:lnTo>
                  <a:pt x="2039" y="7481"/>
                </a:lnTo>
                <a:lnTo>
                  <a:pt x="2031" y="7484"/>
                </a:lnTo>
                <a:lnTo>
                  <a:pt x="2023" y="7490"/>
                </a:lnTo>
                <a:lnTo>
                  <a:pt x="2028" y="7475"/>
                </a:lnTo>
                <a:lnTo>
                  <a:pt x="2032" y="7460"/>
                </a:lnTo>
                <a:lnTo>
                  <a:pt x="2037" y="7443"/>
                </a:lnTo>
                <a:lnTo>
                  <a:pt x="2042" y="7427"/>
                </a:lnTo>
                <a:lnTo>
                  <a:pt x="2047" y="7416"/>
                </a:lnTo>
                <a:lnTo>
                  <a:pt x="2051" y="7406"/>
                </a:lnTo>
                <a:close/>
                <a:moveTo>
                  <a:pt x="2981" y="3537"/>
                </a:moveTo>
                <a:lnTo>
                  <a:pt x="2979" y="3544"/>
                </a:lnTo>
                <a:lnTo>
                  <a:pt x="2978" y="3550"/>
                </a:lnTo>
                <a:lnTo>
                  <a:pt x="2979" y="3555"/>
                </a:lnTo>
                <a:lnTo>
                  <a:pt x="2980" y="3561"/>
                </a:lnTo>
                <a:lnTo>
                  <a:pt x="2975" y="3576"/>
                </a:lnTo>
                <a:lnTo>
                  <a:pt x="2970" y="3593"/>
                </a:lnTo>
                <a:lnTo>
                  <a:pt x="2963" y="3613"/>
                </a:lnTo>
                <a:lnTo>
                  <a:pt x="2955" y="3638"/>
                </a:lnTo>
                <a:lnTo>
                  <a:pt x="2953" y="3625"/>
                </a:lnTo>
                <a:lnTo>
                  <a:pt x="2956" y="3607"/>
                </a:lnTo>
                <a:lnTo>
                  <a:pt x="2965" y="3575"/>
                </a:lnTo>
                <a:lnTo>
                  <a:pt x="2982" y="3518"/>
                </a:lnTo>
                <a:lnTo>
                  <a:pt x="2987" y="3518"/>
                </a:lnTo>
                <a:lnTo>
                  <a:pt x="2989" y="3520"/>
                </a:lnTo>
                <a:lnTo>
                  <a:pt x="2984" y="3529"/>
                </a:lnTo>
                <a:lnTo>
                  <a:pt x="2981" y="3537"/>
                </a:lnTo>
                <a:close/>
                <a:moveTo>
                  <a:pt x="3016" y="3247"/>
                </a:moveTo>
                <a:lnTo>
                  <a:pt x="3011" y="3256"/>
                </a:lnTo>
                <a:lnTo>
                  <a:pt x="3006" y="3266"/>
                </a:lnTo>
                <a:lnTo>
                  <a:pt x="3006" y="3264"/>
                </a:lnTo>
                <a:lnTo>
                  <a:pt x="3006" y="3262"/>
                </a:lnTo>
                <a:lnTo>
                  <a:pt x="3011" y="3255"/>
                </a:lnTo>
                <a:lnTo>
                  <a:pt x="3016" y="3247"/>
                </a:lnTo>
                <a:close/>
                <a:moveTo>
                  <a:pt x="3018" y="3239"/>
                </a:moveTo>
                <a:lnTo>
                  <a:pt x="3020" y="3231"/>
                </a:lnTo>
                <a:lnTo>
                  <a:pt x="3019" y="3223"/>
                </a:lnTo>
                <a:lnTo>
                  <a:pt x="3017" y="3216"/>
                </a:lnTo>
                <a:lnTo>
                  <a:pt x="3013" y="3211"/>
                </a:lnTo>
                <a:lnTo>
                  <a:pt x="3018" y="3198"/>
                </a:lnTo>
                <a:lnTo>
                  <a:pt x="3023" y="3186"/>
                </a:lnTo>
                <a:lnTo>
                  <a:pt x="3028" y="3173"/>
                </a:lnTo>
                <a:lnTo>
                  <a:pt x="3033" y="3158"/>
                </a:lnTo>
                <a:lnTo>
                  <a:pt x="3031" y="3182"/>
                </a:lnTo>
                <a:lnTo>
                  <a:pt x="3028" y="3204"/>
                </a:lnTo>
                <a:lnTo>
                  <a:pt x="3024" y="3222"/>
                </a:lnTo>
                <a:lnTo>
                  <a:pt x="3018" y="3239"/>
                </a:lnTo>
                <a:close/>
                <a:moveTo>
                  <a:pt x="3200" y="3018"/>
                </a:moveTo>
                <a:lnTo>
                  <a:pt x="3203" y="3004"/>
                </a:lnTo>
                <a:lnTo>
                  <a:pt x="3206" y="2991"/>
                </a:lnTo>
                <a:lnTo>
                  <a:pt x="3214" y="2990"/>
                </a:lnTo>
                <a:lnTo>
                  <a:pt x="3222" y="2988"/>
                </a:lnTo>
                <a:lnTo>
                  <a:pt x="3230" y="2984"/>
                </a:lnTo>
                <a:lnTo>
                  <a:pt x="3238" y="2980"/>
                </a:lnTo>
                <a:lnTo>
                  <a:pt x="3231" y="2991"/>
                </a:lnTo>
                <a:lnTo>
                  <a:pt x="3224" y="3001"/>
                </a:lnTo>
                <a:lnTo>
                  <a:pt x="3213" y="3009"/>
                </a:lnTo>
                <a:lnTo>
                  <a:pt x="3200" y="3018"/>
                </a:lnTo>
                <a:close/>
                <a:moveTo>
                  <a:pt x="3231" y="3193"/>
                </a:moveTo>
                <a:lnTo>
                  <a:pt x="3233" y="3183"/>
                </a:lnTo>
                <a:lnTo>
                  <a:pt x="3236" y="3173"/>
                </a:lnTo>
                <a:lnTo>
                  <a:pt x="3238" y="3164"/>
                </a:lnTo>
                <a:lnTo>
                  <a:pt x="3241" y="3154"/>
                </a:lnTo>
                <a:lnTo>
                  <a:pt x="3245" y="3145"/>
                </a:lnTo>
                <a:lnTo>
                  <a:pt x="3251" y="3140"/>
                </a:lnTo>
                <a:lnTo>
                  <a:pt x="3257" y="3138"/>
                </a:lnTo>
                <a:lnTo>
                  <a:pt x="3262" y="3140"/>
                </a:lnTo>
                <a:lnTo>
                  <a:pt x="3266" y="3154"/>
                </a:lnTo>
                <a:lnTo>
                  <a:pt x="3262" y="3171"/>
                </a:lnTo>
                <a:lnTo>
                  <a:pt x="3251" y="3186"/>
                </a:lnTo>
                <a:lnTo>
                  <a:pt x="3231" y="3193"/>
                </a:lnTo>
                <a:close/>
                <a:moveTo>
                  <a:pt x="3287" y="3010"/>
                </a:moveTo>
                <a:lnTo>
                  <a:pt x="3294" y="3027"/>
                </a:lnTo>
                <a:lnTo>
                  <a:pt x="3295" y="3042"/>
                </a:lnTo>
                <a:lnTo>
                  <a:pt x="3292" y="3053"/>
                </a:lnTo>
                <a:lnTo>
                  <a:pt x="3287" y="3057"/>
                </a:lnTo>
                <a:lnTo>
                  <a:pt x="3283" y="3056"/>
                </a:lnTo>
                <a:lnTo>
                  <a:pt x="3278" y="3054"/>
                </a:lnTo>
                <a:lnTo>
                  <a:pt x="3274" y="3052"/>
                </a:lnTo>
                <a:lnTo>
                  <a:pt x="3273" y="3050"/>
                </a:lnTo>
                <a:lnTo>
                  <a:pt x="3272" y="3039"/>
                </a:lnTo>
                <a:lnTo>
                  <a:pt x="3274" y="3029"/>
                </a:lnTo>
                <a:lnTo>
                  <a:pt x="3279" y="3020"/>
                </a:lnTo>
                <a:lnTo>
                  <a:pt x="3287" y="3010"/>
                </a:lnTo>
                <a:close/>
                <a:moveTo>
                  <a:pt x="3548" y="1952"/>
                </a:moveTo>
                <a:lnTo>
                  <a:pt x="3547" y="1952"/>
                </a:lnTo>
                <a:lnTo>
                  <a:pt x="3546" y="1951"/>
                </a:lnTo>
                <a:lnTo>
                  <a:pt x="3547" y="1951"/>
                </a:lnTo>
                <a:lnTo>
                  <a:pt x="3548" y="1951"/>
                </a:lnTo>
                <a:lnTo>
                  <a:pt x="3548" y="1952"/>
                </a:lnTo>
                <a:lnTo>
                  <a:pt x="3548" y="1952"/>
                </a:lnTo>
                <a:close/>
                <a:moveTo>
                  <a:pt x="4055" y="1349"/>
                </a:moveTo>
                <a:lnTo>
                  <a:pt x="4048" y="1362"/>
                </a:lnTo>
                <a:lnTo>
                  <a:pt x="4038" y="1374"/>
                </a:lnTo>
                <a:lnTo>
                  <a:pt x="4029" y="1386"/>
                </a:lnTo>
                <a:lnTo>
                  <a:pt x="4021" y="1395"/>
                </a:lnTo>
                <a:lnTo>
                  <a:pt x="4023" y="1386"/>
                </a:lnTo>
                <a:lnTo>
                  <a:pt x="4026" y="1376"/>
                </a:lnTo>
                <a:lnTo>
                  <a:pt x="4028" y="1369"/>
                </a:lnTo>
                <a:lnTo>
                  <a:pt x="4030" y="1361"/>
                </a:lnTo>
                <a:lnTo>
                  <a:pt x="4037" y="1359"/>
                </a:lnTo>
                <a:lnTo>
                  <a:pt x="4044" y="1357"/>
                </a:lnTo>
                <a:lnTo>
                  <a:pt x="4050" y="1353"/>
                </a:lnTo>
                <a:lnTo>
                  <a:pt x="4055" y="1349"/>
                </a:lnTo>
                <a:close/>
                <a:moveTo>
                  <a:pt x="2333" y="6529"/>
                </a:moveTo>
                <a:lnTo>
                  <a:pt x="2338" y="6533"/>
                </a:lnTo>
                <a:lnTo>
                  <a:pt x="2344" y="6536"/>
                </a:lnTo>
                <a:lnTo>
                  <a:pt x="2351" y="6538"/>
                </a:lnTo>
                <a:lnTo>
                  <a:pt x="2359" y="6539"/>
                </a:lnTo>
                <a:lnTo>
                  <a:pt x="2370" y="6538"/>
                </a:lnTo>
                <a:lnTo>
                  <a:pt x="2381" y="6535"/>
                </a:lnTo>
                <a:lnTo>
                  <a:pt x="2380" y="6543"/>
                </a:lnTo>
                <a:lnTo>
                  <a:pt x="2377" y="6552"/>
                </a:lnTo>
                <a:lnTo>
                  <a:pt x="2376" y="6562"/>
                </a:lnTo>
                <a:lnTo>
                  <a:pt x="2374" y="6573"/>
                </a:lnTo>
                <a:lnTo>
                  <a:pt x="2372" y="6584"/>
                </a:lnTo>
                <a:lnTo>
                  <a:pt x="2370" y="6594"/>
                </a:lnTo>
                <a:lnTo>
                  <a:pt x="2365" y="6590"/>
                </a:lnTo>
                <a:lnTo>
                  <a:pt x="2359" y="6587"/>
                </a:lnTo>
                <a:lnTo>
                  <a:pt x="2352" y="6586"/>
                </a:lnTo>
                <a:lnTo>
                  <a:pt x="2345" y="6585"/>
                </a:lnTo>
                <a:lnTo>
                  <a:pt x="2326" y="6588"/>
                </a:lnTo>
                <a:lnTo>
                  <a:pt x="2310" y="6596"/>
                </a:lnTo>
                <a:lnTo>
                  <a:pt x="2295" y="6608"/>
                </a:lnTo>
                <a:lnTo>
                  <a:pt x="2283" y="6624"/>
                </a:lnTo>
                <a:lnTo>
                  <a:pt x="2289" y="6608"/>
                </a:lnTo>
                <a:lnTo>
                  <a:pt x="2294" y="6593"/>
                </a:lnTo>
                <a:lnTo>
                  <a:pt x="2306" y="6578"/>
                </a:lnTo>
                <a:lnTo>
                  <a:pt x="2316" y="6562"/>
                </a:lnTo>
                <a:lnTo>
                  <a:pt x="2324" y="6546"/>
                </a:lnTo>
                <a:lnTo>
                  <a:pt x="2333" y="6529"/>
                </a:lnTo>
                <a:close/>
                <a:moveTo>
                  <a:pt x="2371" y="6436"/>
                </a:moveTo>
                <a:lnTo>
                  <a:pt x="2375" y="6431"/>
                </a:lnTo>
                <a:lnTo>
                  <a:pt x="2382" y="6427"/>
                </a:lnTo>
                <a:lnTo>
                  <a:pt x="2389" y="6422"/>
                </a:lnTo>
                <a:lnTo>
                  <a:pt x="2396" y="6419"/>
                </a:lnTo>
                <a:lnTo>
                  <a:pt x="2397" y="6430"/>
                </a:lnTo>
                <a:lnTo>
                  <a:pt x="2398" y="6437"/>
                </a:lnTo>
                <a:lnTo>
                  <a:pt x="2395" y="6437"/>
                </a:lnTo>
                <a:lnTo>
                  <a:pt x="2392" y="6437"/>
                </a:lnTo>
                <a:lnTo>
                  <a:pt x="2386" y="6437"/>
                </a:lnTo>
                <a:lnTo>
                  <a:pt x="2380" y="6438"/>
                </a:lnTo>
                <a:lnTo>
                  <a:pt x="2373" y="6440"/>
                </a:lnTo>
                <a:lnTo>
                  <a:pt x="2368" y="6442"/>
                </a:lnTo>
                <a:lnTo>
                  <a:pt x="2369" y="6439"/>
                </a:lnTo>
                <a:lnTo>
                  <a:pt x="2371" y="6436"/>
                </a:lnTo>
                <a:close/>
                <a:moveTo>
                  <a:pt x="2486" y="6098"/>
                </a:moveTo>
                <a:lnTo>
                  <a:pt x="2493" y="6099"/>
                </a:lnTo>
                <a:lnTo>
                  <a:pt x="2500" y="6100"/>
                </a:lnTo>
                <a:lnTo>
                  <a:pt x="2503" y="6100"/>
                </a:lnTo>
                <a:lnTo>
                  <a:pt x="2505" y="6099"/>
                </a:lnTo>
                <a:lnTo>
                  <a:pt x="2503" y="6110"/>
                </a:lnTo>
                <a:lnTo>
                  <a:pt x="2501" y="6120"/>
                </a:lnTo>
                <a:lnTo>
                  <a:pt x="2497" y="6130"/>
                </a:lnTo>
                <a:lnTo>
                  <a:pt x="2494" y="6140"/>
                </a:lnTo>
                <a:lnTo>
                  <a:pt x="2491" y="6139"/>
                </a:lnTo>
                <a:lnTo>
                  <a:pt x="2488" y="6139"/>
                </a:lnTo>
                <a:lnTo>
                  <a:pt x="2481" y="6140"/>
                </a:lnTo>
                <a:lnTo>
                  <a:pt x="2473" y="6141"/>
                </a:lnTo>
                <a:lnTo>
                  <a:pt x="2476" y="6133"/>
                </a:lnTo>
                <a:lnTo>
                  <a:pt x="2479" y="6123"/>
                </a:lnTo>
                <a:lnTo>
                  <a:pt x="2482" y="6111"/>
                </a:lnTo>
                <a:lnTo>
                  <a:pt x="2486" y="6098"/>
                </a:lnTo>
                <a:close/>
                <a:moveTo>
                  <a:pt x="2532" y="5949"/>
                </a:moveTo>
                <a:lnTo>
                  <a:pt x="2539" y="5951"/>
                </a:lnTo>
                <a:lnTo>
                  <a:pt x="2547" y="5952"/>
                </a:lnTo>
                <a:lnTo>
                  <a:pt x="2546" y="5964"/>
                </a:lnTo>
                <a:lnTo>
                  <a:pt x="2544" y="5974"/>
                </a:lnTo>
                <a:lnTo>
                  <a:pt x="2541" y="5982"/>
                </a:lnTo>
                <a:lnTo>
                  <a:pt x="2538" y="5991"/>
                </a:lnTo>
                <a:lnTo>
                  <a:pt x="2537" y="5991"/>
                </a:lnTo>
                <a:lnTo>
                  <a:pt x="2536" y="5990"/>
                </a:lnTo>
                <a:lnTo>
                  <a:pt x="2527" y="5991"/>
                </a:lnTo>
                <a:lnTo>
                  <a:pt x="2518" y="5993"/>
                </a:lnTo>
                <a:lnTo>
                  <a:pt x="2522" y="5983"/>
                </a:lnTo>
                <a:lnTo>
                  <a:pt x="2525" y="5973"/>
                </a:lnTo>
                <a:lnTo>
                  <a:pt x="2528" y="5962"/>
                </a:lnTo>
                <a:lnTo>
                  <a:pt x="2532" y="5949"/>
                </a:lnTo>
                <a:close/>
                <a:moveTo>
                  <a:pt x="3448" y="2487"/>
                </a:moveTo>
                <a:lnTo>
                  <a:pt x="3443" y="2481"/>
                </a:lnTo>
                <a:lnTo>
                  <a:pt x="3440" y="2475"/>
                </a:lnTo>
                <a:lnTo>
                  <a:pt x="3450" y="2432"/>
                </a:lnTo>
                <a:lnTo>
                  <a:pt x="3456" y="2413"/>
                </a:lnTo>
                <a:lnTo>
                  <a:pt x="3462" y="2405"/>
                </a:lnTo>
                <a:lnTo>
                  <a:pt x="3469" y="2399"/>
                </a:lnTo>
                <a:lnTo>
                  <a:pt x="3472" y="2421"/>
                </a:lnTo>
                <a:lnTo>
                  <a:pt x="3469" y="2437"/>
                </a:lnTo>
                <a:lnTo>
                  <a:pt x="3462" y="2457"/>
                </a:lnTo>
                <a:lnTo>
                  <a:pt x="3448" y="2487"/>
                </a:lnTo>
                <a:close/>
                <a:moveTo>
                  <a:pt x="2032" y="7882"/>
                </a:moveTo>
                <a:lnTo>
                  <a:pt x="2031" y="7876"/>
                </a:lnTo>
                <a:lnTo>
                  <a:pt x="2032" y="7873"/>
                </a:lnTo>
                <a:lnTo>
                  <a:pt x="2035" y="7866"/>
                </a:lnTo>
                <a:lnTo>
                  <a:pt x="2042" y="7855"/>
                </a:lnTo>
                <a:lnTo>
                  <a:pt x="2043" y="7863"/>
                </a:lnTo>
                <a:lnTo>
                  <a:pt x="2042" y="7870"/>
                </a:lnTo>
                <a:lnTo>
                  <a:pt x="2038" y="7877"/>
                </a:lnTo>
                <a:lnTo>
                  <a:pt x="2032" y="7882"/>
                </a:lnTo>
                <a:close/>
                <a:moveTo>
                  <a:pt x="2130" y="7384"/>
                </a:moveTo>
                <a:lnTo>
                  <a:pt x="2128" y="7408"/>
                </a:lnTo>
                <a:lnTo>
                  <a:pt x="2121" y="7430"/>
                </a:lnTo>
                <a:lnTo>
                  <a:pt x="2111" y="7453"/>
                </a:lnTo>
                <a:lnTo>
                  <a:pt x="2099" y="7476"/>
                </a:lnTo>
                <a:lnTo>
                  <a:pt x="2101" y="7457"/>
                </a:lnTo>
                <a:lnTo>
                  <a:pt x="2103" y="7439"/>
                </a:lnTo>
                <a:lnTo>
                  <a:pt x="2106" y="7422"/>
                </a:lnTo>
                <a:lnTo>
                  <a:pt x="2110" y="7406"/>
                </a:lnTo>
                <a:lnTo>
                  <a:pt x="2116" y="7401"/>
                </a:lnTo>
                <a:lnTo>
                  <a:pt x="2121" y="7396"/>
                </a:lnTo>
                <a:lnTo>
                  <a:pt x="2126" y="7390"/>
                </a:lnTo>
                <a:lnTo>
                  <a:pt x="2130" y="7384"/>
                </a:lnTo>
                <a:close/>
                <a:moveTo>
                  <a:pt x="2214" y="7033"/>
                </a:moveTo>
                <a:lnTo>
                  <a:pt x="2211" y="7032"/>
                </a:lnTo>
                <a:lnTo>
                  <a:pt x="2208" y="7032"/>
                </a:lnTo>
                <a:lnTo>
                  <a:pt x="2208" y="7028"/>
                </a:lnTo>
                <a:lnTo>
                  <a:pt x="2209" y="7025"/>
                </a:lnTo>
                <a:lnTo>
                  <a:pt x="2212" y="7026"/>
                </a:lnTo>
                <a:lnTo>
                  <a:pt x="2214" y="7027"/>
                </a:lnTo>
                <a:lnTo>
                  <a:pt x="2215" y="7028"/>
                </a:lnTo>
                <a:lnTo>
                  <a:pt x="2214" y="7033"/>
                </a:lnTo>
                <a:close/>
                <a:moveTo>
                  <a:pt x="2237" y="6872"/>
                </a:moveTo>
                <a:lnTo>
                  <a:pt x="2238" y="6858"/>
                </a:lnTo>
                <a:lnTo>
                  <a:pt x="2238" y="6845"/>
                </a:lnTo>
                <a:lnTo>
                  <a:pt x="2239" y="6832"/>
                </a:lnTo>
                <a:lnTo>
                  <a:pt x="2239" y="6822"/>
                </a:lnTo>
                <a:lnTo>
                  <a:pt x="2244" y="6826"/>
                </a:lnTo>
                <a:lnTo>
                  <a:pt x="2250" y="6829"/>
                </a:lnTo>
                <a:lnTo>
                  <a:pt x="2257" y="6831"/>
                </a:lnTo>
                <a:lnTo>
                  <a:pt x="2265" y="6832"/>
                </a:lnTo>
                <a:lnTo>
                  <a:pt x="2272" y="6831"/>
                </a:lnTo>
                <a:lnTo>
                  <a:pt x="2278" y="6830"/>
                </a:lnTo>
                <a:lnTo>
                  <a:pt x="2285" y="6828"/>
                </a:lnTo>
                <a:lnTo>
                  <a:pt x="2292" y="6825"/>
                </a:lnTo>
                <a:lnTo>
                  <a:pt x="2288" y="6833"/>
                </a:lnTo>
                <a:lnTo>
                  <a:pt x="2280" y="6845"/>
                </a:lnTo>
                <a:lnTo>
                  <a:pt x="2268" y="6861"/>
                </a:lnTo>
                <a:lnTo>
                  <a:pt x="2251" y="6882"/>
                </a:lnTo>
                <a:lnTo>
                  <a:pt x="2250" y="6882"/>
                </a:lnTo>
                <a:lnTo>
                  <a:pt x="2249" y="6882"/>
                </a:lnTo>
                <a:lnTo>
                  <a:pt x="2245" y="6882"/>
                </a:lnTo>
                <a:lnTo>
                  <a:pt x="2242" y="6883"/>
                </a:lnTo>
                <a:lnTo>
                  <a:pt x="2238" y="6877"/>
                </a:lnTo>
                <a:lnTo>
                  <a:pt x="2237" y="6872"/>
                </a:lnTo>
                <a:close/>
                <a:moveTo>
                  <a:pt x="3556" y="2464"/>
                </a:moveTo>
                <a:lnTo>
                  <a:pt x="3555" y="2470"/>
                </a:lnTo>
                <a:lnTo>
                  <a:pt x="3553" y="2479"/>
                </a:lnTo>
                <a:lnTo>
                  <a:pt x="3550" y="2473"/>
                </a:lnTo>
                <a:lnTo>
                  <a:pt x="3546" y="2468"/>
                </a:lnTo>
                <a:lnTo>
                  <a:pt x="3541" y="2464"/>
                </a:lnTo>
                <a:lnTo>
                  <a:pt x="3535" y="2462"/>
                </a:lnTo>
                <a:lnTo>
                  <a:pt x="3535" y="2461"/>
                </a:lnTo>
                <a:lnTo>
                  <a:pt x="3535" y="2460"/>
                </a:lnTo>
                <a:lnTo>
                  <a:pt x="3544" y="2446"/>
                </a:lnTo>
                <a:lnTo>
                  <a:pt x="3551" y="2447"/>
                </a:lnTo>
                <a:lnTo>
                  <a:pt x="3555" y="2456"/>
                </a:lnTo>
                <a:lnTo>
                  <a:pt x="3556" y="2464"/>
                </a:lnTo>
                <a:close/>
                <a:moveTo>
                  <a:pt x="3620" y="2242"/>
                </a:moveTo>
                <a:lnTo>
                  <a:pt x="3612" y="2264"/>
                </a:lnTo>
                <a:lnTo>
                  <a:pt x="3606" y="2278"/>
                </a:lnTo>
                <a:lnTo>
                  <a:pt x="3598" y="2281"/>
                </a:lnTo>
                <a:lnTo>
                  <a:pt x="3589" y="2273"/>
                </a:lnTo>
                <a:lnTo>
                  <a:pt x="3588" y="2269"/>
                </a:lnTo>
                <a:lnTo>
                  <a:pt x="3588" y="2263"/>
                </a:lnTo>
                <a:lnTo>
                  <a:pt x="3589" y="2258"/>
                </a:lnTo>
                <a:lnTo>
                  <a:pt x="3590" y="2252"/>
                </a:lnTo>
                <a:lnTo>
                  <a:pt x="3598" y="2251"/>
                </a:lnTo>
                <a:lnTo>
                  <a:pt x="3605" y="2249"/>
                </a:lnTo>
                <a:lnTo>
                  <a:pt x="3612" y="2246"/>
                </a:lnTo>
                <a:lnTo>
                  <a:pt x="3620" y="2242"/>
                </a:lnTo>
                <a:close/>
                <a:moveTo>
                  <a:pt x="3637" y="2166"/>
                </a:moveTo>
                <a:lnTo>
                  <a:pt x="3636" y="2169"/>
                </a:lnTo>
                <a:lnTo>
                  <a:pt x="3636" y="2173"/>
                </a:lnTo>
                <a:lnTo>
                  <a:pt x="3629" y="2168"/>
                </a:lnTo>
                <a:lnTo>
                  <a:pt x="3621" y="2166"/>
                </a:lnTo>
                <a:lnTo>
                  <a:pt x="3625" y="2156"/>
                </a:lnTo>
                <a:lnTo>
                  <a:pt x="3629" y="2146"/>
                </a:lnTo>
                <a:lnTo>
                  <a:pt x="3632" y="2152"/>
                </a:lnTo>
                <a:lnTo>
                  <a:pt x="3635" y="2158"/>
                </a:lnTo>
                <a:lnTo>
                  <a:pt x="3637" y="2162"/>
                </a:lnTo>
                <a:lnTo>
                  <a:pt x="3637" y="2166"/>
                </a:lnTo>
                <a:close/>
                <a:moveTo>
                  <a:pt x="3781" y="1738"/>
                </a:moveTo>
                <a:lnTo>
                  <a:pt x="3778" y="1734"/>
                </a:lnTo>
                <a:lnTo>
                  <a:pt x="3773" y="1731"/>
                </a:lnTo>
                <a:lnTo>
                  <a:pt x="3768" y="1729"/>
                </a:lnTo>
                <a:lnTo>
                  <a:pt x="3763" y="1728"/>
                </a:lnTo>
                <a:lnTo>
                  <a:pt x="3770" y="1722"/>
                </a:lnTo>
                <a:lnTo>
                  <a:pt x="3776" y="1723"/>
                </a:lnTo>
                <a:lnTo>
                  <a:pt x="3780" y="1728"/>
                </a:lnTo>
                <a:lnTo>
                  <a:pt x="3781" y="1738"/>
                </a:lnTo>
                <a:close/>
                <a:moveTo>
                  <a:pt x="3880" y="1683"/>
                </a:moveTo>
                <a:lnTo>
                  <a:pt x="3880" y="1698"/>
                </a:lnTo>
                <a:lnTo>
                  <a:pt x="3878" y="1713"/>
                </a:lnTo>
                <a:lnTo>
                  <a:pt x="3873" y="1727"/>
                </a:lnTo>
                <a:lnTo>
                  <a:pt x="3869" y="1740"/>
                </a:lnTo>
                <a:lnTo>
                  <a:pt x="3863" y="1746"/>
                </a:lnTo>
                <a:lnTo>
                  <a:pt x="3857" y="1753"/>
                </a:lnTo>
                <a:lnTo>
                  <a:pt x="3853" y="1760"/>
                </a:lnTo>
                <a:lnTo>
                  <a:pt x="3849" y="1767"/>
                </a:lnTo>
                <a:lnTo>
                  <a:pt x="3848" y="1773"/>
                </a:lnTo>
                <a:lnTo>
                  <a:pt x="3847" y="1779"/>
                </a:lnTo>
                <a:lnTo>
                  <a:pt x="3847" y="1784"/>
                </a:lnTo>
                <a:lnTo>
                  <a:pt x="3848" y="1789"/>
                </a:lnTo>
                <a:lnTo>
                  <a:pt x="3837" y="1805"/>
                </a:lnTo>
                <a:lnTo>
                  <a:pt x="3827" y="1819"/>
                </a:lnTo>
                <a:lnTo>
                  <a:pt x="3816" y="1834"/>
                </a:lnTo>
                <a:lnTo>
                  <a:pt x="3805" y="1849"/>
                </a:lnTo>
                <a:lnTo>
                  <a:pt x="3798" y="1848"/>
                </a:lnTo>
                <a:lnTo>
                  <a:pt x="3793" y="1843"/>
                </a:lnTo>
                <a:lnTo>
                  <a:pt x="3789" y="1837"/>
                </a:lnTo>
                <a:lnTo>
                  <a:pt x="3787" y="1832"/>
                </a:lnTo>
                <a:lnTo>
                  <a:pt x="3792" y="1802"/>
                </a:lnTo>
                <a:lnTo>
                  <a:pt x="3799" y="1772"/>
                </a:lnTo>
                <a:lnTo>
                  <a:pt x="3809" y="1743"/>
                </a:lnTo>
                <a:lnTo>
                  <a:pt x="3822" y="1717"/>
                </a:lnTo>
                <a:lnTo>
                  <a:pt x="3841" y="1683"/>
                </a:lnTo>
                <a:lnTo>
                  <a:pt x="3857" y="1647"/>
                </a:lnTo>
                <a:lnTo>
                  <a:pt x="3871" y="1609"/>
                </a:lnTo>
                <a:lnTo>
                  <a:pt x="3887" y="1570"/>
                </a:lnTo>
                <a:lnTo>
                  <a:pt x="3895" y="1601"/>
                </a:lnTo>
                <a:lnTo>
                  <a:pt x="3890" y="1630"/>
                </a:lnTo>
                <a:lnTo>
                  <a:pt x="3882" y="1657"/>
                </a:lnTo>
                <a:lnTo>
                  <a:pt x="3880" y="1683"/>
                </a:lnTo>
                <a:close/>
                <a:moveTo>
                  <a:pt x="3935" y="1751"/>
                </a:moveTo>
                <a:lnTo>
                  <a:pt x="3934" y="1745"/>
                </a:lnTo>
                <a:lnTo>
                  <a:pt x="3932" y="1739"/>
                </a:lnTo>
                <a:lnTo>
                  <a:pt x="3928" y="1734"/>
                </a:lnTo>
                <a:lnTo>
                  <a:pt x="3924" y="1730"/>
                </a:lnTo>
                <a:lnTo>
                  <a:pt x="3928" y="1725"/>
                </a:lnTo>
                <a:lnTo>
                  <a:pt x="3932" y="1721"/>
                </a:lnTo>
                <a:lnTo>
                  <a:pt x="3937" y="1728"/>
                </a:lnTo>
                <a:lnTo>
                  <a:pt x="3939" y="1733"/>
                </a:lnTo>
                <a:lnTo>
                  <a:pt x="3938" y="1742"/>
                </a:lnTo>
                <a:lnTo>
                  <a:pt x="3935" y="1751"/>
                </a:lnTo>
                <a:close/>
                <a:moveTo>
                  <a:pt x="3379" y="3537"/>
                </a:moveTo>
                <a:lnTo>
                  <a:pt x="3381" y="3528"/>
                </a:lnTo>
                <a:lnTo>
                  <a:pt x="3381" y="3519"/>
                </a:lnTo>
                <a:lnTo>
                  <a:pt x="3380" y="3511"/>
                </a:lnTo>
                <a:lnTo>
                  <a:pt x="3378" y="3503"/>
                </a:lnTo>
                <a:lnTo>
                  <a:pt x="3384" y="3485"/>
                </a:lnTo>
                <a:lnTo>
                  <a:pt x="3390" y="3466"/>
                </a:lnTo>
                <a:lnTo>
                  <a:pt x="3397" y="3448"/>
                </a:lnTo>
                <a:lnTo>
                  <a:pt x="3403" y="3429"/>
                </a:lnTo>
                <a:lnTo>
                  <a:pt x="3403" y="3464"/>
                </a:lnTo>
                <a:lnTo>
                  <a:pt x="3391" y="3518"/>
                </a:lnTo>
                <a:lnTo>
                  <a:pt x="3374" y="3582"/>
                </a:lnTo>
                <a:lnTo>
                  <a:pt x="3361" y="3642"/>
                </a:lnTo>
                <a:lnTo>
                  <a:pt x="3345" y="3699"/>
                </a:lnTo>
                <a:lnTo>
                  <a:pt x="3323" y="3759"/>
                </a:lnTo>
                <a:lnTo>
                  <a:pt x="3303" y="3817"/>
                </a:lnTo>
                <a:lnTo>
                  <a:pt x="3293" y="3863"/>
                </a:lnTo>
                <a:lnTo>
                  <a:pt x="3286" y="3910"/>
                </a:lnTo>
                <a:lnTo>
                  <a:pt x="3272" y="3955"/>
                </a:lnTo>
                <a:lnTo>
                  <a:pt x="3257" y="3999"/>
                </a:lnTo>
                <a:lnTo>
                  <a:pt x="3243" y="4044"/>
                </a:lnTo>
                <a:lnTo>
                  <a:pt x="3240" y="4050"/>
                </a:lnTo>
                <a:lnTo>
                  <a:pt x="3232" y="4057"/>
                </a:lnTo>
                <a:lnTo>
                  <a:pt x="3223" y="4065"/>
                </a:lnTo>
                <a:lnTo>
                  <a:pt x="3211" y="4076"/>
                </a:lnTo>
                <a:lnTo>
                  <a:pt x="3216" y="4055"/>
                </a:lnTo>
                <a:lnTo>
                  <a:pt x="3221" y="4033"/>
                </a:lnTo>
                <a:lnTo>
                  <a:pt x="3227" y="4012"/>
                </a:lnTo>
                <a:lnTo>
                  <a:pt x="3232" y="3990"/>
                </a:lnTo>
                <a:lnTo>
                  <a:pt x="3236" y="3985"/>
                </a:lnTo>
                <a:lnTo>
                  <a:pt x="3238" y="3980"/>
                </a:lnTo>
                <a:lnTo>
                  <a:pt x="3239" y="3971"/>
                </a:lnTo>
                <a:lnTo>
                  <a:pt x="3240" y="3963"/>
                </a:lnTo>
                <a:lnTo>
                  <a:pt x="3247" y="3937"/>
                </a:lnTo>
                <a:lnTo>
                  <a:pt x="3253" y="3912"/>
                </a:lnTo>
                <a:lnTo>
                  <a:pt x="3260" y="3886"/>
                </a:lnTo>
                <a:lnTo>
                  <a:pt x="3267" y="3862"/>
                </a:lnTo>
                <a:lnTo>
                  <a:pt x="3272" y="3855"/>
                </a:lnTo>
                <a:lnTo>
                  <a:pt x="3277" y="3847"/>
                </a:lnTo>
                <a:lnTo>
                  <a:pt x="3282" y="3840"/>
                </a:lnTo>
                <a:lnTo>
                  <a:pt x="3285" y="3832"/>
                </a:lnTo>
                <a:lnTo>
                  <a:pt x="3287" y="3823"/>
                </a:lnTo>
                <a:lnTo>
                  <a:pt x="3288" y="3815"/>
                </a:lnTo>
                <a:lnTo>
                  <a:pt x="3287" y="3806"/>
                </a:lnTo>
                <a:lnTo>
                  <a:pt x="3285" y="3799"/>
                </a:lnTo>
                <a:lnTo>
                  <a:pt x="3290" y="3780"/>
                </a:lnTo>
                <a:lnTo>
                  <a:pt x="3296" y="3759"/>
                </a:lnTo>
                <a:lnTo>
                  <a:pt x="3301" y="3740"/>
                </a:lnTo>
                <a:lnTo>
                  <a:pt x="3307" y="3720"/>
                </a:lnTo>
                <a:lnTo>
                  <a:pt x="3315" y="3712"/>
                </a:lnTo>
                <a:lnTo>
                  <a:pt x="3321" y="3704"/>
                </a:lnTo>
                <a:lnTo>
                  <a:pt x="3327" y="3694"/>
                </a:lnTo>
                <a:lnTo>
                  <a:pt x="3332" y="3685"/>
                </a:lnTo>
                <a:lnTo>
                  <a:pt x="3334" y="3675"/>
                </a:lnTo>
                <a:lnTo>
                  <a:pt x="3334" y="3664"/>
                </a:lnTo>
                <a:lnTo>
                  <a:pt x="3333" y="3656"/>
                </a:lnTo>
                <a:lnTo>
                  <a:pt x="3330" y="3648"/>
                </a:lnTo>
                <a:lnTo>
                  <a:pt x="3336" y="3630"/>
                </a:lnTo>
                <a:lnTo>
                  <a:pt x="3341" y="3610"/>
                </a:lnTo>
                <a:lnTo>
                  <a:pt x="3347" y="3592"/>
                </a:lnTo>
                <a:lnTo>
                  <a:pt x="3353" y="3574"/>
                </a:lnTo>
                <a:lnTo>
                  <a:pt x="3361" y="3565"/>
                </a:lnTo>
                <a:lnTo>
                  <a:pt x="3368" y="3557"/>
                </a:lnTo>
                <a:lnTo>
                  <a:pt x="3374" y="3547"/>
                </a:lnTo>
                <a:lnTo>
                  <a:pt x="3379" y="3537"/>
                </a:lnTo>
                <a:close/>
                <a:moveTo>
                  <a:pt x="3701" y="2225"/>
                </a:moveTo>
                <a:lnTo>
                  <a:pt x="3699" y="2238"/>
                </a:lnTo>
                <a:lnTo>
                  <a:pt x="3694" y="2248"/>
                </a:lnTo>
                <a:lnTo>
                  <a:pt x="3689" y="2255"/>
                </a:lnTo>
                <a:lnTo>
                  <a:pt x="3685" y="2257"/>
                </a:lnTo>
                <a:lnTo>
                  <a:pt x="3683" y="2254"/>
                </a:lnTo>
                <a:lnTo>
                  <a:pt x="3680" y="2250"/>
                </a:lnTo>
                <a:lnTo>
                  <a:pt x="3678" y="2247"/>
                </a:lnTo>
                <a:lnTo>
                  <a:pt x="3677" y="2244"/>
                </a:lnTo>
                <a:lnTo>
                  <a:pt x="3679" y="2233"/>
                </a:lnTo>
                <a:lnTo>
                  <a:pt x="3682" y="2224"/>
                </a:lnTo>
                <a:lnTo>
                  <a:pt x="3687" y="2214"/>
                </a:lnTo>
                <a:lnTo>
                  <a:pt x="3695" y="2207"/>
                </a:lnTo>
                <a:lnTo>
                  <a:pt x="3698" y="2211"/>
                </a:lnTo>
                <a:lnTo>
                  <a:pt x="3700" y="2215"/>
                </a:lnTo>
                <a:lnTo>
                  <a:pt x="3701" y="2220"/>
                </a:lnTo>
                <a:lnTo>
                  <a:pt x="3701" y="2224"/>
                </a:lnTo>
                <a:lnTo>
                  <a:pt x="3701" y="2225"/>
                </a:lnTo>
                <a:lnTo>
                  <a:pt x="3701" y="2225"/>
                </a:lnTo>
                <a:close/>
                <a:moveTo>
                  <a:pt x="3785" y="1919"/>
                </a:moveTo>
                <a:lnTo>
                  <a:pt x="3780" y="1924"/>
                </a:lnTo>
                <a:lnTo>
                  <a:pt x="3775" y="1929"/>
                </a:lnTo>
                <a:lnTo>
                  <a:pt x="3778" y="1920"/>
                </a:lnTo>
                <a:lnTo>
                  <a:pt x="3780" y="1917"/>
                </a:lnTo>
                <a:lnTo>
                  <a:pt x="3782" y="1917"/>
                </a:lnTo>
                <a:lnTo>
                  <a:pt x="3785" y="1919"/>
                </a:lnTo>
                <a:close/>
                <a:moveTo>
                  <a:pt x="3772" y="1936"/>
                </a:moveTo>
                <a:lnTo>
                  <a:pt x="3772" y="1936"/>
                </a:lnTo>
                <a:lnTo>
                  <a:pt x="3772" y="1935"/>
                </a:lnTo>
                <a:lnTo>
                  <a:pt x="3772" y="1936"/>
                </a:lnTo>
                <a:lnTo>
                  <a:pt x="3772" y="1936"/>
                </a:lnTo>
                <a:close/>
                <a:moveTo>
                  <a:pt x="3605" y="2811"/>
                </a:moveTo>
                <a:lnTo>
                  <a:pt x="3605" y="2829"/>
                </a:lnTo>
                <a:lnTo>
                  <a:pt x="3601" y="2847"/>
                </a:lnTo>
                <a:lnTo>
                  <a:pt x="3589" y="2868"/>
                </a:lnTo>
                <a:lnTo>
                  <a:pt x="3570" y="2898"/>
                </a:lnTo>
                <a:lnTo>
                  <a:pt x="3573" y="2878"/>
                </a:lnTo>
                <a:lnTo>
                  <a:pt x="3575" y="2862"/>
                </a:lnTo>
                <a:lnTo>
                  <a:pt x="3577" y="2849"/>
                </a:lnTo>
                <a:lnTo>
                  <a:pt x="3579" y="2839"/>
                </a:lnTo>
                <a:lnTo>
                  <a:pt x="3586" y="2834"/>
                </a:lnTo>
                <a:lnTo>
                  <a:pt x="3593" y="2827"/>
                </a:lnTo>
                <a:lnTo>
                  <a:pt x="3600" y="2819"/>
                </a:lnTo>
                <a:lnTo>
                  <a:pt x="3605" y="2811"/>
                </a:lnTo>
                <a:close/>
                <a:moveTo>
                  <a:pt x="3635" y="2683"/>
                </a:move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lnTo>
                  <a:pt x="3635" y="2683"/>
                </a:lnTo>
                <a:close/>
                <a:moveTo>
                  <a:pt x="3679" y="2545"/>
                </a:moveTo>
                <a:lnTo>
                  <a:pt x="3679" y="2571"/>
                </a:lnTo>
                <a:lnTo>
                  <a:pt x="3676" y="2594"/>
                </a:lnTo>
                <a:lnTo>
                  <a:pt x="3670" y="2616"/>
                </a:lnTo>
                <a:lnTo>
                  <a:pt x="3658" y="2641"/>
                </a:lnTo>
                <a:lnTo>
                  <a:pt x="3658" y="2631"/>
                </a:lnTo>
                <a:lnTo>
                  <a:pt x="3656" y="2623"/>
                </a:lnTo>
                <a:lnTo>
                  <a:pt x="3652" y="2616"/>
                </a:lnTo>
                <a:lnTo>
                  <a:pt x="3646" y="2610"/>
                </a:lnTo>
                <a:lnTo>
                  <a:pt x="3651" y="2594"/>
                </a:lnTo>
                <a:lnTo>
                  <a:pt x="3658" y="2578"/>
                </a:lnTo>
                <a:lnTo>
                  <a:pt x="3668" y="2562"/>
                </a:lnTo>
                <a:lnTo>
                  <a:pt x="3679" y="2545"/>
                </a:lnTo>
                <a:close/>
                <a:moveTo>
                  <a:pt x="3785" y="2228"/>
                </a:moveTo>
                <a:lnTo>
                  <a:pt x="3779" y="2260"/>
                </a:lnTo>
                <a:lnTo>
                  <a:pt x="3773" y="2280"/>
                </a:lnTo>
                <a:lnTo>
                  <a:pt x="3767" y="2303"/>
                </a:lnTo>
                <a:lnTo>
                  <a:pt x="3758" y="2349"/>
                </a:lnTo>
                <a:lnTo>
                  <a:pt x="3757" y="2352"/>
                </a:lnTo>
                <a:lnTo>
                  <a:pt x="3754" y="2354"/>
                </a:lnTo>
                <a:lnTo>
                  <a:pt x="3752" y="2356"/>
                </a:lnTo>
                <a:lnTo>
                  <a:pt x="3749" y="2356"/>
                </a:lnTo>
                <a:lnTo>
                  <a:pt x="3751" y="2346"/>
                </a:lnTo>
                <a:lnTo>
                  <a:pt x="3750" y="2336"/>
                </a:lnTo>
                <a:lnTo>
                  <a:pt x="3747" y="2327"/>
                </a:lnTo>
                <a:lnTo>
                  <a:pt x="3742" y="2320"/>
                </a:lnTo>
                <a:lnTo>
                  <a:pt x="3746" y="2302"/>
                </a:lnTo>
                <a:lnTo>
                  <a:pt x="3749" y="2285"/>
                </a:lnTo>
                <a:lnTo>
                  <a:pt x="3752" y="2268"/>
                </a:lnTo>
                <a:lnTo>
                  <a:pt x="3757" y="2250"/>
                </a:lnTo>
                <a:lnTo>
                  <a:pt x="3765" y="2246"/>
                </a:lnTo>
                <a:lnTo>
                  <a:pt x="3772" y="2241"/>
                </a:lnTo>
                <a:lnTo>
                  <a:pt x="3779" y="2235"/>
                </a:lnTo>
                <a:lnTo>
                  <a:pt x="3785" y="2228"/>
                </a:lnTo>
                <a:close/>
                <a:moveTo>
                  <a:pt x="3799" y="2103"/>
                </a:moveTo>
                <a:lnTo>
                  <a:pt x="3792" y="2112"/>
                </a:lnTo>
                <a:lnTo>
                  <a:pt x="3784" y="2121"/>
                </a:lnTo>
                <a:lnTo>
                  <a:pt x="3786" y="2113"/>
                </a:lnTo>
                <a:lnTo>
                  <a:pt x="3787" y="2106"/>
                </a:lnTo>
                <a:lnTo>
                  <a:pt x="3793" y="2105"/>
                </a:lnTo>
                <a:lnTo>
                  <a:pt x="3799" y="2103"/>
                </a:lnTo>
                <a:close/>
                <a:moveTo>
                  <a:pt x="2929" y="4802"/>
                </a:moveTo>
                <a:lnTo>
                  <a:pt x="2927" y="4799"/>
                </a:lnTo>
                <a:lnTo>
                  <a:pt x="2926" y="4798"/>
                </a:lnTo>
                <a:lnTo>
                  <a:pt x="2927" y="4796"/>
                </a:lnTo>
                <a:lnTo>
                  <a:pt x="2930" y="4791"/>
                </a:lnTo>
                <a:lnTo>
                  <a:pt x="2932" y="4793"/>
                </a:lnTo>
                <a:lnTo>
                  <a:pt x="2933" y="4795"/>
                </a:lnTo>
                <a:lnTo>
                  <a:pt x="2932" y="4797"/>
                </a:lnTo>
                <a:lnTo>
                  <a:pt x="2929" y="4802"/>
                </a:lnTo>
                <a:close/>
                <a:moveTo>
                  <a:pt x="3007" y="4761"/>
                </a:moveTo>
                <a:lnTo>
                  <a:pt x="3004" y="4760"/>
                </a:lnTo>
                <a:lnTo>
                  <a:pt x="3002" y="4757"/>
                </a:lnTo>
                <a:lnTo>
                  <a:pt x="3002" y="4753"/>
                </a:lnTo>
                <a:lnTo>
                  <a:pt x="3005" y="4748"/>
                </a:lnTo>
                <a:lnTo>
                  <a:pt x="3008" y="4746"/>
                </a:lnTo>
                <a:lnTo>
                  <a:pt x="3012" y="4745"/>
                </a:lnTo>
                <a:lnTo>
                  <a:pt x="3012" y="4749"/>
                </a:lnTo>
                <a:lnTo>
                  <a:pt x="3013" y="4754"/>
                </a:lnTo>
                <a:lnTo>
                  <a:pt x="3010" y="4758"/>
                </a:lnTo>
                <a:lnTo>
                  <a:pt x="3007" y="4761"/>
                </a:lnTo>
                <a:close/>
                <a:moveTo>
                  <a:pt x="3474" y="3220"/>
                </a:moveTo>
                <a:lnTo>
                  <a:pt x="3473" y="3217"/>
                </a:lnTo>
                <a:lnTo>
                  <a:pt x="3472" y="3214"/>
                </a:lnTo>
                <a:lnTo>
                  <a:pt x="3474" y="3196"/>
                </a:lnTo>
                <a:lnTo>
                  <a:pt x="3476" y="3184"/>
                </a:lnTo>
                <a:lnTo>
                  <a:pt x="3479" y="3177"/>
                </a:lnTo>
                <a:lnTo>
                  <a:pt x="3483" y="3174"/>
                </a:lnTo>
                <a:lnTo>
                  <a:pt x="3490" y="3178"/>
                </a:lnTo>
                <a:lnTo>
                  <a:pt x="3488" y="3189"/>
                </a:lnTo>
                <a:lnTo>
                  <a:pt x="3482" y="3205"/>
                </a:lnTo>
                <a:lnTo>
                  <a:pt x="3474" y="3220"/>
                </a:lnTo>
                <a:close/>
                <a:moveTo>
                  <a:pt x="2908" y="5080"/>
                </a:moveTo>
                <a:lnTo>
                  <a:pt x="2912" y="5098"/>
                </a:lnTo>
                <a:lnTo>
                  <a:pt x="2911" y="5114"/>
                </a:lnTo>
                <a:lnTo>
                  <a:pt x="2904" y="5130"/>
                </a:lnTo>
                <a:lnTo>
                  <a:pt x="2888" y="5142"/>
                </a:lnTo>
                <a:lnTo>
                  <a:pt x="2885" y="5125"/>
                </a:lnTo>
                <a:lnTo>
                  <a:pt x="2886" y="5107"/>
                </a:lnTo>
                <a:lnTo>
                  <a:pt x="2893" y="5093"/>
                </a:lnTo>
                <a:lnTo>
                  <a:pt x="2908" y="5080"/>
                </a:lnTo>
                <a:close/>
                <a:moveTo>
                  <a:pt x="2838" y="5304"/>
                </a:moveTo>
                <a:lnTo>
                  <a:pt x="2841" y="5324"/>
                </a:lnTo>
                <a:lnTo>
                  <a:pt x="2840" y="5340"/>
                </a:lnTo>
                <a:lnTo>
                  <a:pt x="2833" y="5356"/>
                </a:lnTo>
                <a:lnTo>
                  <a:pt x="2823" y="5368"/>
                </a:lnTo>
                <a:lnTo>
                  <a:pt x="2818" y="5372"/>
                </a:lnTo>
                <a:lnTo>
                  <a:pt x="2811" y="5374"/>
                </a:lnTo>
                <a:lnTo>
                  <a:pt x="2803" y="5375"/>
                </a:lnTo>
                <a:lnTo>
                  <a:pt x="2796" y="5377"/>
                </a:lnTo>
                <a:lnTo>
                  <a:pt x="2796" y="5353"/>
                </a:lnTo>
                <a:lnTo>
                  <a:pt x="2801" y="5332"/>
                </a:lnTo>
                <a:lnTo>
                  <a:pt x="2816" y="5316"/>
                </a:lnTo>
                <a:lnTo>
                  <a:pt x="2838" y="5304"/>
                </a:lnTo>
                <a:close/>
                <a:moveTo>
                  <a:pt x="3830" y="1958"/>
                </a:moveTo>
                <a:lnTo>
                  <a:pt x="3839" y="1957"/>
                </a:lnTo>
                <a:lnTo>
                  <a:pt x="3848" y="1955"/>
                </a:lnTo>
                <a:lnTo>
                  <a:pt x="3857" y="1951"/>
                </a:lnTo>
                <a:lnTo>
                  <a:pt x="3865" y="1946"/>
                </a:lnTo>
                <a:lnTo>
                  <a:pt x="3860" y="1961"/>
                </a:lnTo>
                <a:lnTo>
                  <a:pt x="3854" y="1979"/>
                </a:lnTo>
                <a:lnTo>
                  <a:pt x="3846" y="1999"/>
                </a:lnTo>
                <a:lnTo>
                  <a:pt x="3839" y="2020"/>
                </a:lnTo>
                <a:lnTo>
                  <a:pt x="3835" y="2017"/>
                </a:lnTo>
                <a:lnTo>
                  <a:pt x="3833" y="2012"/>
                </a:lnTo>
                <a:lnTo>
                  <a:pt x="3831" y="1996"/>
                </a:lnTo>
                <a:lnTo>
                  <a:pt x="3826" y="1957"/>
                </a:lnTo>
                <a:lnTo>
                  <a:pt x="3828" y="1958"/>
                </a:lnTo>
                <a:lnTo>
                  <a:pt x="3830" y="1958"/>
                </a:lnTo>
                <a:close/>
                <a:moveTo>
                  <a:pt x="3010" y="4514"/>
                </a:moveTo>
                <a:lnTo>
                  <a:pt x="3007" y="4514"/>
                </a:lnTo>
                <a:lnTo>
                  <a:pt x="3004" y="4515"/>
                </a:lnTo>
                <a:lnTo>
                  <a:pt x="3007" y="4504"/>
                </a:lnTo>
                <a:lnTo>
                  <a:pt x="3010" y="4495"/>
                </a:lnTo>
                <a:lnTo>
                  <a:pt x="3013" y="4486"/>
                </a:lnTo>
                <a:lnTo>
                  <a:pt x="3016" y="4478"/>
                </a:lnTo>
                <a:lnTo>
                  <a:pt x="3017" y="4478"/>
                </a:lnTo>
                <a:lnTo>
                  <a:pt x="3019" y="4478"/>
                </a:lnTo>
                <a:lnTo>
                  <a:pt x="3022" y="4487"/>
                </a:lnTo>
                <a:lnTo>
                  <a:pt x="3022" y="4496"/>
                </a:lnTo>
                <a:lnTo>
                  <a:pt x="3022" y="4505"/>
                </a:lnTo>
                <a:lnTo>
                  <a:pt x="3020" y="4515"/>
                </a:lnTo>
                <a:lnTo>
                  <a:pt x="3015" y="4514"/>
                </a:lnTo>
                <a:lnTo>
                  <a:pt x="3010" y="4514"/>
                </a:lnTo>
                <a:close/>
                <a:moveTo>
                  <a:pt x="2262" y="7136"/>
                </a:moveTo>
                <a:lnTo>
                  <a:pt x="2260" y="7124"/>
                </a:lnTo>
                <a:lnTo>
                  <a:pt x="2260" y="7117"/>
                </a:lnTo>
                <a:lnTo>
                  <a:pt x="2264" y="7107"/>
                </a:lnTo>
                <a:lnTo>
                  <a:pt x="2273" y="7087"/>
                </a:lnTo>
                <a:lnTo>
                  <a:pt x="2274" y="7101"/>
                </a:lnTo>
                <a:lnTo>
                  <a:pt x="2273" y="7113"/>
                </a:lnTo>
                <a:lnTo>
                  <a:pt x="2269" y="7126"/>
                </a:lnTo>
                <a:lnTo>
                  <a:pt x="2262" y="7136"/>
                </a:lnTo>
                <a:close/>
                <a:moveTo>
                  <a:pt x="3862" y="1849"/>
                </a:moveTo>
                <a:lnTo>
                  <a:pt x="3868" y="1839"/>
                </a:lnTo>
                <a:lnTo>
                  <a:pt x="3872" y="1829"/>
                </a:lnTo>
                <a:lnTo>
                  <a:pt x="3877" y="1819"/>
                </a:lnTo>
                <a:lnTo>
                  <a:pt x="3882" y="1809"/>
                </a:lnTo>
                <a:lnTo>
                  <a:pt x="3890" y="1807"/>
                </a:lnTo>
                <a:lnTo>
                  <a:pt x="3898" y="1804"/>
                </a:lnTo>
                <a:lnTo>
                  <a:pt x="3907" y="1800"/>
                </a:lnTo>
                <a:lnTo>
                  <a:pt x="3914" y="1794"/>
                </a:lnTo>
                <a:lnTo>
                  <a:pt x="3911" y="1802"/>
                </a:lnTo>
                <a:lnTo>
                  <a:pt x="3908" y="1808"/>
                </a:lnTo>
                <a:lnTo>
                  <a:pt x="3906" y="1815"/>
                </a:lnTo>
                <a:lnTo>
                  <a:pt x="3904" y="1823"/>
                </a:lnTo>
                <a:lnTo>
                  <a:pt x="3902" y="1834"/>
                </a:lnTo>
                <a:lnTo>
                  <a:pt x="3898" y="1847"/>
                </a:lnTo>
                <a:lnTo>
                  <a:pt x="3893" y="1863"/>
                </a:lnTo>
                <a:lnTo>
                  <a:pt x="3885" y="1885"/>
                </a:lnTo>
                <a:lnTo>
                  <a:pt x="3881" y="1879"/>
                </a:lnTo>
                <a:lnTo>
                  <a:pt x="3875" y="1875"/>
                </a:lnTo>
                <a:lnTo>
                  <a:pt x="3867" y="1872"/>
                </a:lnTo>
                <a:lnTo>
                  <a:pt x="3859" y="1871"/>
                </a:lnTo>
                <a:lnTo>
                  <a:pt x="3855" y="1872"/>
                </a:lnTo>
                <a:lnTo>
                  <a:pt x="3850" y="1872"/>
                </a:lnTo>
                <a:lnTo>
                  <a:pt x="3856" y="1861"/>
                </a:lnTo>
                <a:lnTo>
                  <a:pt x="3862" y="1849"/>
                </a:lnTo>
                <a:close/>
                <a:moveTo>
                  <a:pt x="3370" y="3070"/>
                </a:moveTo>
                <a:lnTo>
                  <a:pt x="3374" y="3063"/>
                </a:lnTo>
                <a:lnTo>
                  <a:pt x="3379" y="3064"/>
                </a:lnTo>
                <a:lnTo>
                  <a:pt x="3381" y="3069"/>
                </a:lnTo>
                <a:lnTo>
                  <a:pt x="3379" y="3075"/>
                </a:lnTo>
                <a:lnTo>
                  <a:pt x="3375" y="3077"/>
                </a:lnTo>
                <a:lnTo>
                  <a:pt x="3372" y="3078"/>
                </a:lnTo>
                <a:lnTo>
                  <a:pt x="3371" y="3073"/>
                </a:lnTo>
                <a:lnTo>
                  <a:pt x="3370" y="3070"/>
                </a:lnTo>
                <a:close/>
                <a:moveTo>
                  <a:pt x="3369" y="3129"/>
                </a:moveTo>
                <a:lnTo>
                  <a:pt x="3370" y="3141"/>
                </a:lnTo>
                <a:lnTo>
                  <a:pt x="3369" y="3146"/>
                </a:lnTo>
                <a:lnTo>
                  <a:pt x="3364" y="3148"/>
                </a:lnTo>
                <a:lnTo>
                  <a:pt x="3352" y="3150"/>
                </a:lnTo>
                <a:lnTo>
                  <a:pt x="3348" y="3139"/>
                </a:lnTo>
                <a:lnTo>
                  <a:pt x="3355" y="3132"/>
                </a:lnTo>
                <a:lnTo>
                  <a:pt x="3364" y="3129"/>
                </a:lnTo>
                <a:lnTo>
                  <a:pt x="3369" y="3129"/>
                </a:lnTo>
                <a:close/>
                <a:moveTo>
                  <a:pt x="2888" y="4590"/>
                </a:moveTo>
                <a:lnTo>
                  <a:pt x="2894" y="4580"/>
                </a:lnTo>
                <a:lnTo>
                  <a:pt x="2898" y="4570"/>
                </a:lnTo>
                <a:lnTo>
                  <a:pt x="2900" y="4562"/>
                </a:lnTo>
                <a:lnTo>
                  <a:pt x="2902" y="4555"/>
                </a:lnTo>
                <a:lnTo>
                  <a:pt x="2902" y="4548"/>
                </a:lnTo>
                <a:lnTo>
                  <a:pt x="2899" y="4541"/>
                </a:lnTo>
                <a:lnTo>
                  <a:pt x="2906" y="4522"/>
                </a:lnTo>
                <a:lnTo>
                  <a:pt x="2914" y="4499"/>
                </a:lnTo>
                <a:lnTo>
                  <a:pt x="2923" y="4474"/>
                </a:lnTo>
                <a:lnTo>
                  <a:pt x="2934" y="4444"/>
                </a:lnTo>
                <a:lnTo>
                  <a:pt x="2937" y="4439"/>
                </a:lnTo>
                <a:lnTo>
                  <a:pt x="2941" y="4434"/>
                </a:lnTo>
                <a:lnTo>
                  <a:pt x="2943" y="4428"/>
                </a:lnTo>
                <a:lnTo>
                  <a:pt x="2945" y="4423"/>
                </a:lnTo>
                <a:lnTo>
                  <a:pt x="2947" y="4416"/>
                </a:lnTo>
                <a:lnTo>
                  <a:pt x="2948" y="4409"/>
                </a:lnTo>
                <a:lnTo>
                  <a:pt x="2958" y="4386"/>
                </a:lnTo>
                <a:lnTo>
                  <a:pt x="2969" y="4361"/>
                </a:lnTo>
                <a:lnTo>
                  <a:pt x="2980" y="4334"/>
                </a:lnTo>
                <a:lnTo>
                  <a:pt x="2993" y="4305"/>
                </a:lnTo>
                <a:lnTo>
                  <a:pt x="3004" y="4311"/>
                </a:lnTo>
                <a:lnTo>
                  <a:pt x="3012" y="4319"/>
                </a:lnTo>
                <a:lnTo>
                  <a:pt x="3021" y="4327"/>
                </a:lnTo>
                <a:lnTo>
                  <a:pt x="3033" y="4328"/>
                </a:lnTo>
                <a:lnTo>
                  <a:pt x="3037" y="4331"/>
                </a:lnTo>
                <a:lnTo>
                  <a:pt x="3042" y="4340"/>
                </a:lnTo>
                <a:lnTo>
                  <a:pt x="3047" y="4353"/>
                </a:lnTo>
                <a:lnTo>
                  <a:pt x="3051" y="4366"/>
                </a:lnTo>
                <a:lnTo>
                  <a:pt x="3029" y="4373"/>
                </a:lnTo>
                <a:lnTo>
                  <a:pt x="3010" y="4385"/>
                </a:lnTo>
                <a:lnTo>
                  <a:pt x="2993" y="4402"/>
                </a:lnTo>
                <a:lnTo>
                  <a:pt x="2983" y="4423"/>
                </a:lnTo>
                <a:lnTo>
                  <a:pt x="2980" y="4442"/>
                </a:lnTo>
                <a:lnTo>
                  <a:pt x="2985" y="4459"/>
                </a:lnTo>
                <a:lnTo>
                  <a:pt x="2997" y="4472"/>
                </a:lnTo>
                <a:lnTo>
                  <a:pt x="3014" y="4478"/>
                </a:lnTo>
                <a:lnTo>
                  <a:pt x="3008" y="4482"/>
                </a:lnTo>
                <a:lnTo>
                  <a:pt x="3002" y="4488"/>
                </a:lnTo>
                <a:lnTo>
                  <a:pt x="2997" y="4498"/>
                </a:lnTo>
                <a:lnTo>
                  <a:pt x="2998" y="4515"/>
                </a:lnTo>
                <a:lnTo>
                  <a:pt x="2978" y="4522"/>
                </a:lnTo>
                <a:lnTo>
                  <a:pt x="2960" y="4534"/>
                </a:lnTo>
                <a:lnTo>
                  <a:pt x="2945" y="4550"/>
                </a:lnTo>
                <a:lnTo>
                  <a:pt x="2935" y="4570"/>
                </a:lnTo>
                <a:lnTo>
                  <a:pt x="2933" y="4591"/>
                </a:lnTo>
                <a:lnTo>
                  <a:pt x="2939" y="4610"/>
                </a:lnTo>
                <a:lnTo>
                  <a:pt x="2954" y="4622"/>
                </a:lnTo>
                <a:lnTo>
                  <a:pt x="2974" y="4626"/>
                </a:lnTo>
                <a:lnTo>
                  <a:pt x="2981" y="4625"/>
                </a:lnTo>
                <a:lnTo>
                  <a:pt x="2989" y="4624"/>
                </a:lnTo>
                <a:lnTo>
                  <a:pt x="2987" y="4630"/>
                </a:lnTo>
                <a:lnTo>
                  <a:pt x="2983" y="4635"/>
                </a:lnTo>
                <a:lnTo>
                  <a:pt x="2980" y="4641"/>
                </a:lnTo>
                <a:lnTo>
                  <a:pt x="2976" y="4646"/>
                </a:lnTo>
                <a:lnTo>
                  <a:pt x="2972" y="4650"/>
                </a:lnTo>
                <a:lnTo>
                  <a:pt x="2968" y="4652"/>
                </a:lnTo>
                <a:lnTo>
                  <a:pt x="2963" y="4653"/>
                </a:lnTo>
                <a:lnTo>
                  <a:pt x="2958" y="4655"/>
                </a:lnTo>
                <a:lnTo>
                  <a:pt x="2950" y="4642"/>
                </a:lnTo>
                <a:lnTo>
                  <a:pt x="2941" y="4631"/>
                </a:lnTo>
                <a:lnTo>
                  <a:pt x="2928" y="4640"/>
                </a:lnTo>
                <a:lnTo>
                  <a:pt x="2921" y="4654"/>
                </a:lnTo>
                <a:lnTo>
                  <a:pt x="2915" y="4670"/>
                </a:lnTo>
                <a:lnTo>
                  <a:pt x="2908" y="4686"/>
                </a:lnTo>
                <a:lnTo>
                  <a:pt x="2908" y="4686"/>
                </a:lnTo>
                <a:lnTo>
                  <a:pt x="2908" y="4686"/>
                </a:lnTo>
                <a:lnTo>
                  <a:pt x="2902" y="4693"/>
                </a:lnTo>
                <a:lnTo>
                  <a:pt x="2895" y="4701"/>
                </a:lnTo>
                <a:lnTo>
                  <a:pt x="2891" y="4709"/>
                </a:lnTo>
                <a:lnTo>
                  <a:pt x="2888" y="4717"/>
                </a:lnTo>
                <a:lnTo>
                  <a:pt x="2885" y="4734"/>
                </a:lnTo>
                <a:lnTo>
                  <a:pt x="2888" y="4750"/>
                </a:lnTo>
                <a:lnTo>
                  <a:pt x="2896" y="4762"/>
                </a:lnTo>
                <a:lnTo>
                  <a:pt x="2909" y="4770"/>
                </a:lnTo>
                <a:lnTo>
                  <a:pt x="2906" y="4780"/>
                </a:lnTo>
                <a:lnTo>
                  <a:pt x="2902" y="4792"/>
                </a:lnTo>
                <a:lnTo>
                  <a:pt x="2898" y="4802"/>
                </a:lnTo>
                <a:lnTo>
                  <a:pt x="2894" y="4813"/>
                </a:lnTo>
                <a:lnTo>
                  <a:pt x="2877" y="4820"/>
                </a:lnTo>
                <a:lnTo>
                  <a:pt x="2862" y="4832"/>
                </a:lnTo>
                <a:lnTo>
                  <a:pt x="2849" y="4848"/>
                </a:lnTo>
                <a:lnTo>
                  <a:pt x="2841" y="4865"/>
                </a:lnTo>
                <a:lnTo>
                  <a:pt x="2838" y="4874"/>
                </a:lnTo>
                <a:lnTo>
                  <a:pt x="2838" y="4883"/>
                </a:lnTo>
                <a:lnTo>
                  <a:pt x="2839" y="4891"/>
                </a:lnTo>
                <a:lnTo>
                  <a:pt x="2841" y="4898"/>
                </a:lnTo>
                <a:lnTo>
                  <a:pt x="2836" y="4904"/>
                </a:lnTo>
                <a:lnTo>
                  <a:pt x="2830" y="4909"/>
                </a:lnTo>
                <a:lnTo>
                  <a:pt x="2825" y="4909"/>
                </a:lnTo>
                <a:lnTo>
                  <a:pt x="2817" y="4908"/>
                </a:lnTo>
                <a:lnTo>
                  <a:pt x="2818" y="4888"/>
                </a:lnTo>
                <a:lnTo>
                  <a:pt x="2818" y="4867"/>
                </a:lnTo>
                <a:lnTo>
                  <a:pt x="2818" y="4846"/>
                </a:lnTo>
                <a:lnTo>
                  <a:pt x="2818" y="4825"/>
                </a:lnTo>
                <a:lnTo>
                  <a:pt x="2860" y="4728"/>
                </a:lnTo>
                <a:lnTo>
                  <a:pt x="2877" y="4669"/>
                </a:lnTo>
                <a:lnTo>
                  <a:pt x="2883" y="4630"/>
                </a:lnTo>
                <a:lnTo>
                  <a:pt x="2888" y="4590"/>
                </a:lnTo>
                <a:close/>
                <a:moveTo>
                  <a:pt x="2573" y="6045"/>
                </a:moveTo>
                <a:lnTo>
                  <a:pt x="2575" y="6036"/>
                </a:lnTo>
                <a:lnTo>
                  <a:pt x="2575" y="6028"/>
                </a:lnTo>
                <a:lnTo>
                  <a:pt x="2581" y="6008"/>
                </a:lnTo>
                <a:lnTo>
                  <a:pt x="2588" y="5986"/>
                </a:lnTo>
                <a:lnTo>
                  <a:pt x="2595" y="5963"/>
                </a:lnTo>
                <a:lnTo>
                  <a:pt x="2602" y="5936"/>
                </a:lnTo>
                <a:lnTo>
                  <a:pt x="2604" y="5929"/>
                </a:lnTo>
                <a:lnTo>
                  <a:pt x="2606" y="5922"/>
                </a:lnTo>
                <a:lnTo>
                  <a:pt x="2610" y="5917"/>
                </a:lnTo>
                <a:lnTo>
                  <a:pt x="2614" y="5911"/>
                </a:lnTo>
                <a:lnTo>
                  <a:pt x="2618" y="5904"/>
                </a:lnTo>
                <a:lnTo>
                  <a:pt x="2621" y="5897"/>
                </a:lnTo>
                <a:lnTo>
                  <a:pt x="2623" y="5888"/>
                </a:lnTo>
                <a:lnTo>
                  <a:pt x="2623" y="5879"/>
                </a:lnTo>
                <a:lnTo>
                  <a:pt x="2627" y="5873"/>
                </a:lnTo>
                <a:lnTo>
                  <a:pt x="2632" y="5866"/>
                </a:lnTo>
                <a:lnTo>
                  <a:pt x="2638" y="5851"/>
                </a:lnTo>
                <a:lnTo>
                  <a:pt x="2641" y="5835"/>
                </a:lnTo>
                <a:lnTo>
                  <a:pt x="2644" y="5820"/>
                </a:lnTo>
                <a:lnTo>
                  <a:pt x="2652" y="5805"/>
                </a:lnTo>
                <a:lnTo>
                  <a:pt x="2656" y="5801"/>
                </a:lnTo>
                <a:lnTo>
                  <a:pt x="2660" y="5800"/>
                </a:lnTo>
                <a:lnTo>
                  <a:pt x="2666" y="5802"/>
                </a:lnTo>
                <a:lnTo>
                  <a:pt x="2670" y="5806"/>
                </a:lnTo>
                <a:lnTo>
                  <a:pt x="2660" y="5840"/>
                </a:lnTo>
                <a:lnTo>
                  <a:pt x="2652" y="5875"/>
                </a:lnTo>
                <a:lnTo>
                  <a:pt x="2650" y="5908"/>
                </a:lnTo>
                <a:lnTo>
                  <a:pt x="2660" y="5942"/>
                </a:lnTo>
                <a:lnTo>
                  <a:pt x="2651" y="5962"/>
                </a:lnTo>
                <a:lnTo>
                  <a:pt x="2643" y="5980"/>
                </a:lnTo>
                <a:lnTo>
                  <a:pt x="2636" y="5997"/>
                </a:lnTo>
                <a:lnTo>
                  <a:pt x="2629" y="6014"/>
                </a:lnTo>
                <a:lnTo>
                  <a:pt x="2623" y="6021"/>
                </a:lnTo>
                <a:lnTo>
                  <a:pt x="2618" y="6028"/>
                </a:lnTo>
                <a:lnTo>
                  <a:pt x="2612" y="6036"/>
                </a:lnTo>
                <a:lnTo>
                  <a:pt x="2609" y="6045"/>
                </a:lnTo>
                <a:lnTo>
                  <a:pt x="2607" y="6054"/>
                </a:lnTo>
                <a:lnTo>
                  <a:pt x="2606" y="6061"/>
                </a:lnTo>
                <a:lnTo>
                  <a:pt x="2607" y="6068"/>
                </a:lnTo>
                <a:lnTo>
                  <a:pt x="2608" y="6075"/>
                </a:lnTo>
                <a:lnTo>
                  <a:pt x="2596" y="6119"/>
                </a:lnTo>
                <a:lnTo>
                  <a:pt x="2586" y="6151"/>
                </a:lnTo>
                <a:lnTo>
                  <a:pt x="2574" y="6168"/>
                </a:lnTo>
                <a:lnTo>
                  <a:pt x="2554" y="6172"/>
                </a:lnTo>
                <a:lnTo>
                  <a:pt x="2544" y="6167"/>
                </a:lnTo>
                <a:lnTo>
                  <a:pt x="2542" y="6153"/>
                </a:lnTo>
                <a:lnTo>
                  <a:pt x="2548" y="6119"/>
                </a:lnTo>
                <a:lnTo>
                  <a:pt x="2565" y="6060"/>
                </a:lnTo>
                <a:lnTo>
                  <a:pt x="2570" y="6053"/>
                </a:lnTo>
                <a:lnTo>
                  <a:pt x="2573" y="6045"/>
                </a:lnTo>
                <a:close/>
                <a:moveTo>
                  <a:pt x="2193" y="7303"/>
                </a:moveTo>
                <a:lnTo>
                  <a:pt x="2196" y="7297"/>
                </a:lnTo>
                <a:lnTo>
                  <a:pt x="2203" y="7293"/>
                </a:lnTo>
                <a:lnTo>
                  <a:pt x="2211" y="7290"/>
                </a:lnTo>
                <a:lnTo>
                  <a:pt x="2218" y="7290"/>
                </a:lnTo>
                <a:lnTo>
                  <a:pt x="2227" y="7296"/>
                </a:lnTo>
                <a:lnTo>
                  <a:pt x="2231" y="7306"/>
                </a:lnTo>
                <a:lnTo>
                  <a:pt x="2231" y="7319"/>
                </a:lnTo>
                <a:lnTo>
                  <a:pt x="2229" y="7333"/>
                </a:lnTo>
                <a:lnTo>
                  <a:pt x="2217" y="7340"/>
                </a:lnTo>
                <a:lnTo>
                  <a:pt x="2207" y="7349"/>
                </a:lnTo>
                <a:lnTo>
                  <a:pt x="2199" y="7361"/>
                </a:lnTo>
                <a:lnTo>
                  <a:pt x="2193" y="7373"/>
                </a:lnTo>
                <a:lnTo>
                  <a:pt x="2192" y="7380"/>
                </a:lnTo>
                <a:lnTo>
                  <a:pt x="2191" y="7387"/>
                </a:lnTo>
                <a:lnTo>
                  <a:pt x="2192" y="7393"/>
                </a:lnTo>
                <a:lnTo>
                  <a:pt x="2193" y="7399"/>
                </a:lnTo>
                <a:lnTo>
                  <a:pt x="2164" y="7447"/>
                </a:lnTo>
                <a:lnTo>
                  <a:pt x="2151" y="7469"/>
                </a:lnTo>
                <a:lnTo>
                  <a:pt x="2143" y="7477"/>
                </a:lnTo>
                <a:lnTo>
                  <a:pt x="2132" y="7486"/>
                </a:lnTo>
                <a:lnTo>
                  <a:pt x="2136" y="7432"/>
                </a:lnTo>
                <a:lnTo>
                  <a:pt x="2154" y="7387"/>
                </a:lnTo>
                <a:lnTo>
                  <a:pt x="2176" y="7347"/>
                </a:lnTo>
                <a:lnTo>
                  <a:pt x="2193" y="7303"/>
                </a:lnTo>
                <a:close/>
                <a:moveTo>
                  <a:pt x="3215" y="3257"/>
                </a:moveTo>
                <a:lnTo>
                  <a:pt x="3211" y="3278"/>
                </a:lnTo>
                <a:lnTo>
                  <a:pt x="3205" y="3301"/>
                </a:lnTo>
                <a:lnTo>
                  <a:pt x="3196" y="3324"/>
                </a:lnTo>
                <a:lnTo>
                  <a:pt x="3180" y="3352"/>
                </a:lnTo>
                <a:lnTo>
                  <a:pt x="3195" y="3304"/>
                </a:lnTo>
                <a:lnTo>
                  <a:pt x="3203" y="3277"/>
                </a:lnTo>
                <a:lnTo>
                  <a:pt x="3209" y="3264"/>
                </a:lnTo>
                <a:lnTo>
                  <a:pt x="3215" y="3257"/>
                </a:lnTo>
                <a:close/>
                <a:moveTo>
                  <a:pt x="2239" y="6661"/>
                </a:moveTo>
                <a:lnTo>
                  <a:pt x="2240" y="6650"/>
                </a:lnTo>
                <a:lnTo>
                  <a:pt x="2243" y="6642"/>
                </a:lnTo>
                <a:lnTo>
                  <a:pt x="2248" y="6637"/>
                </a:lnTo>
                <a:lnTo>
                  <a:pt x="2251" y="6637"/>
                </a:lnTo>
                <a:lnTo>
                  <a:pt x="2253" y="6640"/>
                </a:lnTo>
                <a:lnTo>
                  <a:pt x="2252" y="6646"/>
                </a:lnTo>
                <a:lnTo>
                  <a:pt x="2249" y="6654"/>
                </a:lnTo>
                <a:lnTo>
                  <a:pt x="2244" y="6663"/>
                </a:lnTo>
                <a:lnTo>
                  <a:pt x="2241" y="6662"/>
                </a:lnTo>
                <a:lnTo>
                  <a:pt x="2239" y="6661"/>
                </a:lnTo>
                <a:close/>
                <a:moveTo>
                  <a:pt x="2276" y="6645"/>
                </a:moveTo>
                <a:lnTo>
                  <a:pt x="2277" y="6662"/>
                </a:lnTo>
                <a:lnTo>
                  <a:pt x="2285" y="6674"/>
                </a:lnTo>
                <a:lnTo>
                  <a:pt x="2296" y="6682"/>
                </a:lnTo>
                <a:lnTo>
                  <a:pt x="2312" y="6685"/>
                </a:lnTo>
                <a:lnTo>
                  <a:pt x="2322" y="6684"/>
                </a:lnTo>
                <a:lnTo>
                  <a:pt x="2333" y="6682"/>
                </a:lnTo>
                <a:lnTo>
                  <a:pt x="2343" y="6677"/>
                </a:lnTo>
                <a:lnTo>
                  <a:pt x="2352" y="6671"/>
                </a:lnTo>
                <a:lnTo>
                  <a:pt x="2347" y="6687"/>
                </a:lnTo>
                <a:lnTo>
                  <a:pt x="2343" y="6702"/>
                </a:lnTo>
                <a:lnTo>
                  <a:pt x="2338" y="6719"/>
                </a:lnTo>
                <a:lnTo>
                  <a:pt x="2334" y="6734"/>
                </a:lnTo>
                <a:lnTo>
                  <a:pt x="2330" y="6741"/>
                </a:lnTo>
                <a:lnTo>
                  <a:pt x="2327" y="6748"/>
                </a:lnTo>
                <a:lnTo>
                  <a:pt x="2321" y="6742"/>
                </a:lnTo>
                <a:lnTo>
                  <a:pt x="2315" y="6737"/>
                </a:lnTo>
                <a:lnTo>
                  <a:pt x="2307" y="6734"/>
                </a:lnTo>
                <a:lnTo>
                  <a:pt x="2297" y="6733"/>
                </a:lnTo>
                <a:lnTo>
                  <a:pt x="2281" y="6736"/>
                </a:lnTo>
                <a:lnTo>
                  <a:pt x="2267" y="6741"/>
                </a:lnTo>
                <a:lnTo>
                  <a:pt x="2254" y="6751"/>
                </a:lnTo>
                <a:lnTo>
                  <a:pt x="2243" y="6763"/>
                </a:lnTo>
                <a:lnTo>
                  <a:pt x="2247" y="6739"/>
                </a:lnTo>
                <a:lnTo>
                  <a:pt x="2253" y="6716"/>
                </a:lnTo>
                <a:lnTo>
                  <a:pt x="2262" y="6687"/>
                </a:lnTo>
                <a:lnTo>
                  <a:pt x="2276" y="6645"/>
                </a:lnTo>
                <a:close/>
                <a:moveTo>
                  <a:pt x="3378" y="2716"/>
                </a:moveTo>
                <a:lnTo>
                  <a:pt x="3375" y="2723"/>
                </a:lnTo>
                <a:lnTo>
                  <a:pt x="3373" y="2722"/>
                </a:lnTo>
                <a:lnTo>
                  <a:pt x="3373" y="2721"/>
                </a:lnTo>
                <a:lnTo>
                  <a:pt x="3374" y="2720"/>
                </a:lnTo>
                <a:lnTo>
                  <a:pt x="3378" y="2716"/>
                </a:lnTo>
                <a:close/>
                <a:moveTo>
                  <a:pt x="2004" y="7551"/>
                </a:moveTo>
                <a:lnTo>
                  <a:pt x="2008" y="7556"/>
                </a:lnTo>
                <a:lnTo>
                  <a:pt x="2013" y="7559"/>
                </a:lnTo>
                <a:lnTo>
                  <a:pt x="2019" y="7562"/>
                </a:lnTo>
                <a:lnTo>
                  <a:pt x="2025" y="7563"/>
                </a:lnTo>
                <a:lnTo>
                  <a:pt x="2018" y="7580"/>
                </a:lnTo>
                <a:lnTo>
                  <a:pt x="2012" y="7597"/>
                </a:lnTo>
                <a:lnTo>
                  <a:pt x="2006" y="7612"/>
                </a:lnTo>
                <a:lnTo>
                  <a:pt x="2001" y="7627"/>
                </a:lnTo>
                <a:lnTo>
                  <a:pt x="1994" y="7629"/>
                </a:lnTo>
                <a:lnTo>
                  <a:pt x="1988" y="7631"/>
                </a:lnTo>
                <a:lnTo>
                  <a:pt x="1982" y="7634"/>
                </a:lnTo>
                <a:lnTo>
                  <a:pt x="1976" y="7639"/>
                </a:lnTo>
                <a:lnTo>
                  <a:pt x="1983" y="7618"/>
                </a:lnTo>
                <a:lnTo>
                  <a:pt x="1989" y="7598"/>
                </a:lnTo>
                <a:lnTo>
                  <a:pt x="1996" y="7575"/>
                </a:lnTo>
                <a:lnTo>
                  <a:pt x="2004" y="7551"/>
                </a:lnTo>
                <a:close/>
                <a:moveTo>
                  <a:pt x="1931" y="7786"/>
                </a:moveTo>
                <a:lnTo>
                  <a:pt x="1936" y="7769"/>
                </a:lnTo>
                <a:lnTo>
                  <a:pt x="1941" y="7750"/>
                </a:lnTo>
                <a:lnTo>
                  <a:pt x="1949" y="7726"/>
                </a:lnTo>
                <a:lnTo>
                  <a:pt x="1958" y="7698"/>
                </a:lnTo>
                <a:lnTo>
                  <a:pt x="1961" y="7702"/>
                </a:lnTo>
                <a:lnTo>
                  <a:pt x="1965" y="7705"/>
                </a:lnTo>
                <a:lnTo>
                  <a:pt x="1969" y="7707"/>
                </a:lnTo>
                <a:lnTo>
                  <a:pt x="1974" y="7709"/>
                </a:lnTo>
                <a:lnTo>
                  <a:pt x="1969" y="7728"/>
                </a:lnTo>
                <a:lnTo>
                  <a:pt x="1964" y="7746"/>
                </a:lnTo>
                <a:lnTo>
                  <a:pt x="1960" y="7761"/>
                </a:lnTo>
                <a:lnTo>
                  <a:pt x="1957" y="7775"/>
                </a:lnTo>
                <a:lnTo>
                  <a:pt x="1949" y="7778"/>
                </a:lnTo>
                <a:lnTo>
                  <a:pt x="1943" y="7780"/>
                </a:lnTo>
                <a:lnTo>
                  <a:pt x="1937" y="7782"/>
                </a:lnTo>
                <a:lnTo>
                  <a:pt x="1931" y="7786"/>
                </a:lnTo>
                <a:close/>
                <a:moveTo>
                  <a:pt x="3763" y="1293"/>
                </a:moveTo>
                <a:lnTo>
                  <a:pt x="3757" y="1291"/>
                </a:lnTo>
                <a:lnTo>
                  <a:pt x="3749" y="1290"/>
                </a:lnTo>
                <a:lnTo>
                  <a:pt x="3745" y="1291"/>
                </a:lnTo>
                <a:lnTo>
                  <a:pt x="3741" y="1292"/>
                </a:lnTo>
                <a:lnTo>
                  <a:pt x="3745" y="1282"/>
                </a:lnTo>
                <a:lnTo>
                  <a:pt x="3749" y="1272"/>
                </a:lnTo>
                <a:lnTo>
                  <a:pt x="3758" y="1284"/>
                </a:lnTo>
                <a:lnTo>
                  <a:pt x="3763" y="1293"/>
                </a:lnTo>
                <a:close/>
                <a:moveTo>
                  <a:pt x="3659" y="1726"/>
                </a:moveTo>
                <a:lnTo>
                  <a:pt x="3662" y="1711"/>
                </a:lnTo>
                <a:lnTo>
                  <a:pt x="3670" y="1692"/>
                </a:lnTo>
                <a:lnTo>
                  <a:pt x="3688" y="1646"/>
                </a:lnTo>
                <a:lnTo>
                  <a:pt x="3721" y="1550"/>
                </a:lnTo>
                <a:lnTo>
                  <a:pt x="3750" y="1459"/>
                </a:lnTo>
                <a:lnTo>
                  <a:pt x="3764" y="1421"/>
                </a:lnTo>
                <a:lnTo>
                  <a:pt x="3779" y="1386"/>
                </a:lnTo>
                <a:lnTo>
                  <a:pt x="3813" y="1302"/>
                </a:lnTo>
                <a:lnTo>
                  <a:pt x="3852" y="1199"/>
                </a:lnTo>
                <a:lnTo>
                  <a:pt x="3875" y="1140"/>
                </a:lnTo>
                <a:lnTo>
                  <a:pt x="3890" y="1118"/>
                </a:lnTo>
                <a:lnTo>
                  <a:pt x="3908" y="1119"/>
                </a:lnTo>
                <a:lnTo>
                  <a:pt x="3898" y="1167"/>
                </a:lnTo>
                <a:lnTo>
                  <a:pt x="3890" y="1208"/>
                </a:lnTo>
                <a:lnTo>
                  <a:pt x="3879" y="1243"/>
                </a:lnTo>
                <a:lnTo>
                  <a:pt x="3861" y="1276"/>
                </a:lnTo>
                <a:lnTo>
                  <a:pt x="3832" y="1329"/>
                </a:lnTo>
                <a:lnTo>
                  <a:pt x="3813" y="1382"/>
                </a:lnTo>
                <a:lnTo>
                  <a:pt x="3792" y="1443"/>
                </a:lnTo>
                <a:lnTo>
                  <a:pt x="3760" y="1521"/>
                </a:lnTo>
                <a:lnTo>
                  <a:pt x="3738" y="1575"/>
                </a:lnTo>
                <a:lnTo>
                  <a:pt x="3723" y="1632"/>
                </a:lnTo>
                <a:lnTo>
                  <a:pt x="3704" y="1703"/>
                </a:lnTo>
                <a:lnTo>
                  <a:pt x="3674" y="1805"/>
                </a:lnTo>
                <a:lnTo>
                  <a:pt x="3630" y="1932"/>
                </a:lnTo>
                <a:lnTo>
                  <a:pt x="3610" y="1995"/>
                </a:lnTo>
                <a:lnTo>
                  <a:pt x="3602" y="2020"/>
                </a:lnTo>
                <a:lnTo>
                  <a:pt x="3596" y="2036"/>
                </a:lnTo>
                <a:lnTo>
                  <a:pt x="3580" y="2073"/>
                </a:lnTo>
                <a:lnTo>
                  <a:pt x="3567" y="2113"/>
                </a:lnTo>
                <a:lnTo>
                  <a:pt x="3554" y="2152"/>
                </a:lnTo>
                <a:lnTo>
                  <a:pt x="3544" y="2193"/>
                </a:lnTo>
                <a:lnTo>
                  <a:pt x="3542" y="2198"/>
                </a:lnTo>
                <a:lnTo>
                  <a:pt x="3538" y="2204"/>
                </a:lnTo>
                <a:lnTo>
                  <a:pt x="3532" y="2212"/>
                </a:lnTo>
                <a:lnTo>
                  <a:pt x="3523" y="2226"/>
                </a:lnTo>
                <a:lnTo>
                  <a:pt x="3565" y="2065"/>
                </a:lnTo>
                <a:lnTo>
                  <a:pt x="3585" y="1989"/>
                </a:lnTo>
                <a:lnTo>
                  <a:pt x="3594" y="1953"/>
                </a:lnTo>
                <a:lnTo>
                  <a:pt x="3603" y="1917"/>
                </a:lnTo>
                <a:lnTo>
                  <a:pt x="3623" y="1853"/>
                </a:lnTo>
                <a:lnTo>
                  <a:pt x="3640" y="1809"/>
                </a:lnTo>
                <a:lnTo>
                  <a:pt x="3652" y="1771"/>
                </a:lnTo>
                <a:lnTo>
                  <a:pt x="3659" y="1726"/>
                </a:lnTo>
                <a:close/>
                <a:moveTo>
                  <a:pt x="2193" y="6530"/>
                </a:moveTo>
                <a:lnTo>
                  <a:pt x="2197" y="6533"/>
                </a:lnTo>
                <a:lnTo>
                  <a:pt x="2202" y="6534"/>
                </a:lnTo>
                <a:lnTo>
                  <a:pt x="2207" y="6536"/>
                </a:lnTo>
                <a:lnTo>
                  <a:pt x="2213" y="6536"/>
                </a:lnTo>
                <a:lnTo>
                  <a:pt x="2217" y="6536"/>
                </a:lnTo>
                <a:lnTo>
                  <a:pt x="2221" y="6535"/>
                </a:lnTo>
                <a:lnTo>
                  <a:pt x="2217" y="6548"/>
                </a:lnTo>
                <a:lnTo>
                  <a:pt x="2214" y="6561"/>
                </a:lnTo>
                <a:lnTo>
                  <a:pt x="2210" y="6575"/>
                </a:lnTo>
                <a:lnTo>
                  <a:pt x="2206" y="6589"/>
                </a:lnTo>
                <a:lnTo>
                  <a:pt x="2201" y="6588"/>
                </a:lnTo>
                <a:lnTo>
                  <a:pt x="2197" y="6588"/>
                </a:lnTo>
                <a:lnTo>
                  <a:pt x="2186" y="6589"/>
                </a:lnTo>
                <a:lnTo>
                  <a:pt x="2176" y="6591"/>
                </a:lnTo>
                <a:lnTo>
                  <a:pt x="2180" y="6577"/>
                </a:lnTo>
                <a:lnTo>
                  <a:pt x="2184" y="6560"/>
                </a:lnTo>
                <a:lnTo>
                  <a:pt x="2188" y="6545"/>
                </a:lnTo>
                <a:lnTo>
                  <a:pt x="2193" y="6530"/>
                </a:lnTo>
                <a:close/>
                <a:moveTo>
                  <a:pt x="4260" y="619"/>
                </a:moveTo>
                <a:lnTo>
                  <a:pt x="4262" y="619"/>
                </a:lnTo>
                <a:lnTo>
                  <a:pt x="4264" y="618"/>
                </a:lnTo>
                <a:lnTo>
                  <a:pt x="4258" y="630"/>
                </a:lnTo>
                <a:lnTo>
                  <a:pt x="4249" y="641"/>
                </a:lnTo>
                <a:lnTo>
                  <a:pt x="4239" y="649"/>
                </a:lnTo>
                <a:lnTo>
                  <a:pt x="4224" y="655"/>
                </a:lnTo>
                <a:lnTo>
                  <a:pt x="4226" y="641"/>
                </a:lnTo>
                <a:lnTo>
                  <a:pt x="4229" y="627"/>
                </a:lnTo>
                <a:lnTo>
                  <a:pt x="4233" y="613"/>
                </a:lnTo>
                <a:lnTo>
                  <a:pt x="4237" y="599"/>
                </a:lnTo>
                <a:lnTo>
                  <a:pt x="4239" y="607"/>
                </a:lnTo>
                <a:lnTo>
                  <a:pt x="4244" y="613"/>
                </a:lnTo>
                <a:lnTo>
                  <a:pt x="4251" y="618"/>
                </a:lnTo>
                <a:lnTo>
                  <a:pt x="4260" y="619"/>
                </a:lnTo>
                <a:close/>
                <a:moveTo>
                  <a:pt x="4180" y="410"/>
                </a:moveTo>
                <a:lnTo>
                  <a:pt x="4175" y="410"/>
                </a:lnTo>
                <a:lnTo>
                  <a:pt x="4171" y="411"/>
                </a:lnTo>
                <a:lnTo>
                  <a:pt x="4177" y="387"/>
                </a:lnTo>
                <a:lnTo>
                  <a:pt x="4186" y="369"/>
                </a:lnTo>
                <a:lnTo>
                  <a:pt x="4197" y="355"/>
                </a:lnTo>
                <a:lnTo>
                  <a:pt x="4211" y="344"/>
                </a:lnTo>
                <a:lnTo>
                  <a:pt x="4215" y="352"/>
                </a:lnTo>
                <a:lnTo>
                  <a:pt x="4216" y="359"/>
                </a:lnTo>
                <a:lnTo>
                  <a:pt x="4210" y="376"/>
                </a:lnTo>
                <a:lnTo>
                  <a:pt x="4194" y="415"/>
                </a:lnTo>
                <a:lnTo>
                  <a:pt x="4192" y="413"/>
                </a:lnTo>
                <a:lnTo>
                  <a:pt x="4188" y="411"/>
                </a:lnTo>
                <a:lnTo>
                  <a:pt x="4185" y="410"/>
                </a:lnTo>
                <a:lnTo>
                  <a:pt x="4180" y="410"/>
                </a:lnTo>
                <a:close/>
                <a:moveTo>
                  <a:pt x="4193" y="776"/>
                </a:moveTo>
                <a:lnTo>
                  <a:pt x="4197" y="779"/>
                </a:lnTo>
                <a:lnTo>
                  <a:pt x="4199" y="782"/>
                </a:lnTo>
                <a:lnTo>
                  <a:pt x="4197" y="804"/>
                </a:lnTo>
                <a:lnTo>
                  <a:pt x="4196" y="823"/>
                </a:lnTo>
                <a:lnTo>
                  <a:pt x="4194" y="837"/>
                </a:lnTo>
                <a:lnTo>
                  <a:pt x="4191" y="847"/>
                </a:lnTo>
                <a:lnTo>
                  <a:pt x="4189" y="847"/>
                </a:lnTo>
                <a:lnTo>
                  <a:pt x="4188" y="846"/>
                </a:lnTo>
                <a:lnTo>
                  <a:pt x="4180" y="847"/>
                </a:lnTo>
                <a:lnTo>
                  <a:pt x="4174" y="849"/>
                </a:lnTo>
                <a:lnTo>
                  <a:pt x="4171" y="835"/>
                </a:lnTo>
                <a:lnTo>
                  <a:pt x="4173" y="815"/>
                </a:lnTo>
                <a:lnTo>
                  <a:pt x="4179" y="794"/>
                </a:lnTo>
                <a:lnTo>
                  <a:pt x="4193" y="776"/>
                </a:lnTo>
                <a:close/>
                <a:moveTo>
                  <a:pt x="3569" y="1800"/>
                </a:moveTo>
                <a:lnTo>
                  <a:pt x="3572" y="1802"/>
                </a:lnTo>
                <a:lnTo>
                  <a:pt x="3576" y="1803"/>
                </a:lnTo>
                <a:lnTo>
                  <a:pt x="3580" y="1805"/>
                </a:lnTo>
                <a:lnTo>
                  <a:pt x="3585" y="1805"/>
                </a:lnTo>
                <a:lnTo>
                  <a:pt x="3594" y="1804"/>
                </a:lnTo>
                <a:lnTo>
                  <a:pt x="3602" y="1801"/>
                </a:lnTo>
                <a:lnTo>
                  <a:pt x="3596" y="1822"/>
                </a:lnTo>
                <a:lnTo>
                  <a:pt x="3589" y="1843"/>
                </a:lnTo>
                <a:lnTo>
                  <a:pt x="3583" y="1863"/>
                </a:lnTo>
                <a:lnTo>
                  <a:pt x="3578" y="1880"/>
                </a:lnTo>
                <a:lnTo>
                  <a:pt x="3574" y="1878"/>
                </a:lnTo>
                <a:lnTo>
                  <a:pt x="3571" y="1877"/>
                </a:lnTo>
                <a:lnTo>
                  <a:pt x="3567" y="1876"/>
                </a:lnTo>
                <a:lnTo>
                  <a:pt x="3561" y="1876"/>
                </a:lnTo>
                <a:lnTo>
                  <a:pt x="3553" y="1877"/>
                </a:lnTo>
                <a:lnTo>
                  <a:pt x="3546" y="1879"/>
                </a:lnTo>
                <a:lnTo>
                  <a:pt x="3550" y="1861"/>
                </a:lnTo>
                <a:lnTo>
                  <a:pt x="3556" y="1841"/>
                </a:lnTo>
                <a:lnTo>
                  <a:pt x="3561" y="1821"/>
                </a:lnTo>
                <a:lnTo>
                  <a:pt x="3569" y="1800"/>
                </a:lnTo>
                <a:close/>
                <a:moveTo>
                  <a:pt x="3250" y="2843"/>
                </a:moveTo>
                <a:lnTo>
                  <a:pt x="3251" y="2843"/>
                </a:lnTo>
                <a:lnTo>
                  <a:pt x="3251" y="2843"/>
                </a:lnTo>
                <a:lnTo>
                  <a:pt x="3257" y="2843"/>
                </a:lnTo>
                <a:lnTo>
                  <a:pt x="3262" y="2842"/>
                </a:lnTo>
                <a:lnTo>
                  <a:pt x="3268" y="2840"/>
                </a:lnTo>
                <a:lnTo>
                  <a:pt x="3273" y="2838"/>
                </a:lnTo>
                <a:lnTo>
                  <a:pt x="3270" y="2857"/>
                </a:lnTo>
                <a:lnTo>
                  <a:pt x="3267" y="2876"/>
                </a:lnTo>
                <a:lnTo>
                  <a:pt x="3262" y="2895"/>
                </a:lnTo>
                <a:lnTo>
                  <a:pt x="3258" y="2913"/>
                </a:lnTo>
                <a:lnTo>
                  <a:pt x="3253" y="2909"/>
                </a:lnTo>
                <a:lnTo>
                  <a:pt x="3247" y="2905"/>
                </a:lnTo>
                <a:lnTo>
                  <a:pt x="3240" y="2903"/>
                </a:lnTo>
                <a:lnTo>
                  <a:pt x="3232" y="2902"/>
                </a:lnTo>
                <a:lnTo>
                  <a:pt x="3231" y="2902"/>
                </a:lnTo>
                <a:lnTo>
                  <a:pt x="3230" y="2903"/>
                </a:lnTo>
                <a:lnTo>
                  <a:pt x="3236" y="2888"/>
                </a:lnTo>
                <a:lnTo>
                  <a:pt x="3241" y="2872"/>
                </a:lnTo>
                <a:lnTo>
                  <a:pt x="3246" y="2858"/>
                </a:lnTo>
                <a:lnTo>
                  <a:pt x="3250" y="2843"/>
                </a:lnTo>
                <a:close/>
                <a:moveTo>
                  <a:pt x="2941" y="3347"/>
                </a:moveTo>
                <a:lnTo>
                  <a:pt x="2934" y="3348"/>
                </a:lnTo>
                <a:lnTo>
                  <a:pt x="2927" y="3350"/>
                </a:lnTo>
                <a:lnTo>
                  <a:pt x="2920" y="3353"/>
                </a:lnTo>
                <a:lnTo>
                  <a:pt x="2913" y="3357"/>
                </a:lnTo>
                <a:lnTo>
                  <a:pt x="2918" y="3333"/>
                </a:lnTo>
                <a:lnTo>
                  <a:pt x="2923" y="3310"/>
                </a:lnTo>
                <a:lnTo>
                  <a:pt x="2928" y="3287"/>
                </a:lnTo>
                <a:lnTo>
                  <a:pt x="2933" y="3265"/>
                </a:lnTo>
                <a:lnTo>
                  <a:pt x="2937" y="3273"/>
                </a:lnTo>
                <a:lnTo>
                  <a:pt x="2943" y="3279"/>
                </a:lnTo>
                <a:lnTo>
                  <a:pt x="2952" y="3283"/>
                </a:lnTo>
                <a:lnTo>
                  <a:pt x="2962" y="3284"/>
                </a:lnTo>
                <a:lnTo>
                  <a:pt x="2962" y="3284"/>
                </a:lnTo>
                <a:lnTo>
                  <a:pt x="2962" y="3284"/>
                </a:lnTo>
                <a:lnTo>
                  <a:pt x="2958" y="3300"/>
                </a:lnTo>
                <a:lnTo>
                  <a:pt x="2953" y="3315"/>
                </a:lnTo>
                <a:lnTo>
                  <a:pt x="2948" y="3331"/>
                </a:lnTo>
                <a:lnTo>
                  <a:pt x="2943" y="3348"/>
                </a:lnTo>
                <a:lnTo>
                  <a:pt x="2942" y="3348"/>
                </a:lnTo>
                <a:lnTo>
                  <a:pt x="2941" y="3347"/>
                </a:lnTo>
                <a:close/>
                <a:moveTo>
                  <a:pt x="1749" y="9084"/>
                </a:moveTo>
                <a:lnTo>
                  <a:pt x="1741" y="9065"/>
                </a:lnTo>
                <a:lnTo>
                  <a:pt x="1739" y="9056"/>
                </a:lnTo>
                <a:lnTo>
                  <a:pt x="1742" y="9051"/>
                </a:lnTo>
                <a:lnTo>
                  <a:pt x="1750" y="9042"/>
                </a:lnTo>
                <a:lnTo>
                  <a:pt x="1760" y="9053"/>
                </a:lnTo>
                <a:lnTo>
                  <a:pt x="1765" y="9060"/>
                </a:lnTo>
                <a:lnTo>
                  <a:pt x="1760" y="9069"/>
                </a:lnTo>
                <a:lnTo>
                  <a:pt x="1749" y="9084"/>
                </a:lnTo>
                <a:close/>
              </a:path>
            </a:pathLst>
          </a:custGeom>
          <a:solidFill>
            <a:prstClr val="white">
              <a:lumMod val="85000"/>
              <a:alpha val="12000"/>
            </a:prst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25679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16">
            <a:extLst>
              <a:ext uri="{FF2B5EF4-FFF2-40B4-BE49-F238E27FC236}">
                <a16:creationId xmlns:a16="http://schemas.microsoft.com/office/drawing/2014/main" id="{5B95E313-B840-0595-AC33-F4BF96C46605}"/>
              </a:ext>
            </a:extLst>
          </p:cNvPr>
          <p:cNvSpPr>
            <a:spLocks/>
          </p:cNvSpPr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7560309" h="10692130">
                <a:moveTo>
                  <a:pt x="7559992" y="0"/>
                </a:moveTo>
                <a:lnTo>
                  <a:pt x="0" y="0"/>
                </a:lnTo>
                <a:lnTo>
                  <a:pt x="0" y="10692003"/>
                </a:lnTo>
                <a:lnTo>
                  <a:pt x="7559992" y="10692003"/>
                </a:lnTo>
                <a:lnTo>
                  <a:pt x="7559992" y="0"/>
                </a:lnTo>
                <a:close/>
              </a:path>
            </a:pathLst>
          </a:custGeom>
          <a:solidFill>
            <a:srgbClr val="1C2854">
              <a:alpha val="50000"/>
            </a:srgbClr>
          </a:solidFill>
        </p:spPr>
        <p:txBody>
          <a:bodyPr wrap="square" lIns="0" tIns="0" rIns="0" bIns="0" rtlCol="0">
            <a:prstTxWarp prst="textNoShape">
              <a:avLst/>
            </a:prstTxWarp>
            <a:noAutofit/>
          </a:bodyPr>
          <a:lstStyle/>
          <a:p>
            <a:endParaRPr lang="en-US" sz="1867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4FB0C2-1A30-F05D-D3D4-E7420372F400}"/>
              </a:ext>
            </a:extLst>
          </p:cNvPr>
          <p:cNvSpPr txBox="1"/>
          <p:nvPr/>
        </p:nvSpPr>
        <p:spPr>
          <a:xfrm>
            <a:off x="0" y="8314865"/>
            <a:ext cx="16256000" cy="4730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1067"/>
              </a:spcAft>
            </a:pPr>
            <a:r>
              <a:rPr lang="es-PR" sz="2400" kern="100" dirty="0">
                <a:solidFill>
                  <a:schemeClr val="bg1"/>
                </a:solidFill>
                <a:latin typeface="Calibri" panose="020F050202020403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5/PR-199 en el municipio de Bayamón.</a:t>
            </a:r>
            <a:endParaRPr lang="en-US" sz="3200" kern="100" dirty="0">
              <a:solidFill>
                <a:schemeClr val="bg1"/>
              </a:solidFill>
              <a:latin typeface="Aptos" panose="020B0004020202020204" pitchFamily="34" charset="0"/>
              <a:ea typeface="Yu Gothic" panose="020B0400000000000000" pitchFamily="34" charset="-128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778183-5EED-B04D-6377-128DD703869E}"/>
              </a:ext>
            </a:extLst>
          </p:cNvPr>
          <p:cNvSpPr txBox="1"/>
          <p:nvPr/>
        </p:nvSpPr>
        <p:spPr>
          <a:xfrm>
            <a:off x="1371852" y="738765"/>
            <a:ext cx="135122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PR" sz="4800" cap="small" dirty="0">
                <a:solidFill>
                  <a:schemeClr val="bg1"/>
                </a:solidFill>
              </a:rPr>
              <a:t>Extensión PR-5: Key Plan </a:t>
            </a:r>
            <a:endParaRPr lang="en-US" sz="4800" dirty="0">
              <a:solidFill>
                <a:schemeClr val="bg1"/>
              </a:solidFill>
            </a:endParaRPr>
          </a:p>
        </p:txBody>
      </p:sp>
      <p:grpSp>
        <p:nvGrpSpPr>
          <p:cNvPr id="4" name="Grupo 3">
            <a:extLst>
              <a:ext uri="{FF2B5EF4-FFF2-40B4-BE49-F238E27FC236}">
                <a16:creationId xmlns:a16="http://schemas.microsoft.com/office/drawing/2014/main" id="{16EE9D75-ACD0-C823-662B-2F725DC758BC}"/>
              </a:ext>
            </a:extLst>
          </p:cNvPr>
          <p:cNvGrpSpPr/>
          <p:nvPr/>
        </p:nvGrpSpPr>
        <p:grpSpPr>
          <a:xfrm>
            <a:off x="241299" y="1712669"/>
            <a:ext cx="15773400" cy="6400800"/>
            <a:chOff x="279400" y="1828800"/>
            <a:chExt cx="15773400" cy="6400800"/>
          </a:xfrm>
        </p:grpSpPr>
        <p:sp>
          <p:nvSpPr>
            <p:cNvPr id="3" name="Rectángulo 2">
              <a:extLst>
                <a:ext uri="{FF2B5EF4-FFF2-40B4-BE49-F238E27FC236}">
                  <a16:creationId xmlns:a16="http://schemas.microsoft.com/office/drawing/2014/main" id="{607EB651-5110-E17C-9C75-17E683EFDCCC}"/>
                </a:ext>
              </a:extLst>
            </p:cNvPr>
            <p:cNvSpPr/>
            <p:nvPr/>
          </p:nvSpPr>
          <p:spPr>
            <a:xfrm>
              <a:off x="279400" y="1828800"/>
              <a:ext cx="15773400" cy="64008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_tradnl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37FD3A2-DAD9-7380-2411-01037BF8839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00" t="1949" r="1051" b="1045"/>
            <a:stretch>
              <a:fillRect/>
            </a:stretch>
          </p:blipFill>
          <p:spPr bwMode="auto">
            <a:xfrm>
              <a:off x="8750067" y="2133601"/>
              <a:ext cx="7074133" cy="582520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0CAC3A4-8B87-99C8-24A8-F3B46DE65DC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86" t="1949" r="1027" b="1045"/>
            <a:stretch>
              <a:fillRect/>
            </a:stretch>
          </p:blipFill>
          <p:spPr bwMode="auto">
            <a:xfrm>
              <a:off x="584200" y="2133601"/>
              <a:ext cx="7861067" cy="582520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88799B8-2327-E57F-D83D-864F99285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94479-141A-4A8E-A3D1-0D17993D4865}" type="slidenum">
              <a:rPr lang="es-US" smtClean="0"/>
              <a:t>39</a:t>
            </a:fld>
            <a:endParaRPr lang="es-US"/>
          </a:p>
        </p:txBody>
      </p:sp>
    </p:spTree>
    <p:extLst>
      <p:ext uri="{BB962C8B-B14F-4D97-AF65-F5344CB8AC3E}">
        <p14:creationId xmlns:p14="http://schemas.microsoft.com/office/powerpoint/2010/main" val="33831548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ABF4A991-5098-32C2-DAB5-C40B741F66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000" b="2941"/>
          <a:stretch>
            <a:fillRect/>
          </a:stretch>
        </p:blipFill>
        <p:spPr>
          <a:xfrm>
            <a:off x="8128000" y="38100"/>
            <a:ext cx="8128000" cy="91059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881DB4-3D90-EB06-C898-8B19A76FE3F5}"/>
              </a:ext>
            </a:extLst>
          </p:cNvPr>
          <p:cNvSpPr txBox="1"/>
          <p:nvPr/>
        </p:nvSpPr>
        <p:spPr>
          <a:xfrm>
            <a:off x="1879600" y="4018002"/>
            <a:ext cx="44958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PR" sz="6600" b="1" noProof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¡GRACIAS!</a:t>
            </a:r>
            <a:endParaRPr lang="es-PR" noProof="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0421097"/>
      </p:ext>
    </p:extLst>
  </p:cSld>
  <p:clrMapOvr>
    <a:masterClrMapping/>
  </p:clrMapOvr>
</p:sld>
</file>

<file path=ppt/theme/theme1.xml><?xml version="1.0" encoding="utf-8"?>
<a:theme xmlns:a="http://schemas.openxmlformats.org/drawingml/2006/main" name="Blueprint templat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2" id="{DB0B970F-ABB3-474C-B2EE-003605F1F945}" vid="{FDAD303A-F4A9-40BF-8539-FB33213853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1828</TotalTime>
  <Words>1203</Words>
  <Application>Microsoft Office PowerPoint</Application>
  <PresentationFormat>Custom</PresentationFormat>
  <Paragraphs>118</Paragraphs>
  <Slides>40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6" baseType="lpstr">
      <vt:lpstr>a Auto Signature</vt:lpstr>
      <vt:lpstr>Aptos</vt:lpstr>
      <vt:lpstr>Aptos Display</vt:lpstr>
      <vt:lpstr>Arial</vt:lpstr>
      <vt:lpstr>Arsenal</vt:lpstr>
      <vt:lpstr>Calibri</vt:lpstr>
      <vt:lpstr>Century Gothic</vt:lpstr>
      <vt:lpstr>Gill Sans</vt:lpstr>
      <vt:lpstr>Lato</vt:lpstr>
      <vt:lpstr>Montserrat ExtraBold</vt:lpstr>
      <vt:lpstr>Poppins</vt:lpstr>
      <vt:lpstr>Times New Roman</vt:lpstr>
      <vt:lpstr>Trajan Pro</vt:lpstr>
      <vt:lpstr>Tw Cen MT</vt:lpstr>
      <vt:lpstr>Wingdings</vt:lpstr>
      <vt:lpstr>Blueprint template</vt:lpstr>
      <vt:lpstr>PowerPoint Presentation</vt:lpstr>
      <vt:lpstr>Asignación de Fondos IILJA Infrastructure Investment and Jobs Act</vt:lpstr>
      <vt:lpstr>PowerPoint Presentation</vt:lpstr>
      <vt:lpstr>PowerPoint Presentation</vt:lpstr>
      <vt:lpstr>PowerPoint Presentation</vt:lpstr>
      <vt:lpstr>ALGUNOS DE LOS PROYECTOS OBLIGADOS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Proyectos Completados</vt:lpstr>
      <vt:lpstr>PowerPoint Presentation</vt:lpstr>
      <vt:lpstr>PowerPoint Presentation</vt:lpstr>
      <vt:lpstr>PowerPoint Presentation</vt:lpstr>
      <vt:lpstr>Proyectos en Progreso</vt:lpstr>
      <vt:lpstr>PowerPoint Presentation</vt:lpstr>
      <vt:lpstr>PowerPoint Presentation</vt:lpstr>
      <vt:lpstr>PowerPoint Presentation</vt:lpstr>
      <vt:lpstr>PowerPoint Presentation</vt:lpstr>
      <vt:lpstr>Proyectos en Diseño</vt:lpstr>
      <vt:lpstr>Conector Lajas-San Germán, Fase I  PR-122 Desde PR-321 a PR-166 AC-012201 / MP (122)5</vt:lpstr>
      <vt:lpstr>PowerPoint Presentation</vt:lpstr>
      <vt:lpstr>PowerPoint Presentation</vt:lpstr>
      <vt:lpstr>PowerPoint Presentation</vt:lpstr>
      <vt:lpstr>IMPROVEMENTS TO PR-2, INTERSECTIONS WITH PR-102, PR-3108, MAYAGÜEZ TERRACE, PR-239 (PR-2R), AND LUIS LLORENS TORRES ST. (SAN JUAN ST.), MAYAGÜEZ, PUERTO RICO (P-25-13) YP-2(96), AC-200241, DESIGN-BUILD PROJECT</vt:lpstr>
      <vt:lpstr>PowerPoint Presentation</vt:lpstr>
      <vt:lpstr>IMPROVEMENTS TO PR-2, INTERSECTIONS WITH PR-102, PR-3108, MAYAGÜEZ TERRACE, PR-239 (PR-2R), AND LUIS LLORENS TORRES ST. (SAN JUAN ST.), MAYAGÜEZ, PUERTO RICO (P-25-13) YP-2(96), AC-200241, DESIGN-BUILD PROJECT</vt:lpstr>
      <vt:lpstr>IMPROVEMENTS TO PR-2, INTERSECTIONS WITH PR-102, PR-3108, MAYAGÜEZ TERRACE, PR-239 (PR-2R), AND LUIS LLORENS TORRES ST. (SAN JUAN ST.), MAYAGÜEZ, PUERTO RICO (P-25-13) YP-2(96), AC-200241, DESIGN-BUILD PROJECT</vt:lpstr>
      <vt:lpstr>IMPROVEMENTS TO PR-2, INTERSECTIONS WITH PR-102, PR-3108, MAYAGÜEZ TERRACE, PR-239 (PR-2R), AND LUIS LLORENS TORRES ST. (SAN JUAN ST.), MAYAGÜEZ, PUERTO RICO (P-25-13) YP-2(96), AC-200241, DESIGN-BUILD PROJECT</vt:lpstr>
      <vt:lpstr>PROYECTO PARA EL MANEJO DE CONGESTIÓN PR-18, PR-22 AND PR-17, SAN JUAN</vt:lpstr>
      <vt:lpstr>PowerPoint Presentation</vt:lpstr>
      <vt:lpstr>Extensión PR-5: Key Plan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Ana L. Torres Santana</dc:creator>
  <cp:lastModifiedBy>Maricarmen Schell</cp:lastModifiedBy>
  <cp:revision>57</cp:revision>
  <cp:lastPrinted>2026-05-27T23:32:08Z</cp:lastPrinted>
  <dcterms:created xsi:type="dcterms:W3CDTF">2006-08-16T00:00:00Z</dcterms:created>
  <dcterms:modified xsi:type="dcterms:W3CDTF">2026-05-29T17:28:05Z</dcterms:modified>
</cp:coreProperties>
</file>