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34" r:id="rId2"/>
    <p:sldMasterId id="2147483748" r:id="rId3"/>
    <p:sldMasterId id="2147483768" r:id="rId4"/>
    <p:sldMasterId id="2147483770" r:id="rId5"/>
  </p:sldMasterIdLst>
  <p:notesMasterIdLst>
    <p:notesMasterId r:id="rId21"/>
  </p:notesMasterIdLst>
  <p:sldIdLst>
    <p:sldId id="256" r:id="rId6"/>
    <p:sldId id="2147376044" r:id="rId7"/>
    <p:sldId id="2147376290" r:id="rId8"/>
    <p:sldId id="2147376387" r:id="rId9"/>
    <p:sldId id="2147376345" r:id="rId10"/>
    <p:sldId id="2147376300" r:id="rId11"/>
    <p:sldId id="2147376396" r:id="rId12"/>
    <p:sldId id="2147376402" r:id="rId13"/>
    <p:sldId id="2147376366" r:id="rId14"/>
    <p:sldId id="2147376388" r:id="rId15"/>
    <p:sldId id="324" r:id="rId16"/>
    <p:sldId id="2147376403" r:id="rId17"/>
    <p:sldId id="2147376065" r:id="rId18"/>
    <p:sldId id="2147376398" r:id="rId19"/>
    <p:sldId id="2147376397" r:id="rId2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604651-52A1-42BC-8A01-5EFDDFB6305E}">
          <p14:sldIdLst>
            <p14:sldId id="256"/>
            <p14:sldId id="2147376044"/>
          </p14:sldIdLst>
        </p14:section>
        <p14:section name="Capacity / TRIP" id="{49300F68-9344-4281-BE8E-EDE70678DF65}">
          <p14:sldIdLst>
            <p14:sldId id="2147376290"/>
            <p14:sldId id="2147376387"/>
            <p14:sldId id="2147376345"/>
            <p14:sldId id="2147376300"/>
            <p14:sldId id="2147376396"/>
          </p14:sldIdLst>
        </p14:section>
        <p14:section name="ML Parking" id="{2061C273-E525-40F5-99FF-F8A1541401BC}">
          <p14:sldIdLst>
            <p14:sldId id="2147376402"/>
            <p14:sldId id="2147376366"/>
          </p14:sldIdLst>
        </p14:section>
        <p14:section name="APMS" id="{9D979374-703C-4DDE-94F6-3C810C87B59E}">
          <p14:sldIdLst>
            <p14:sldId id="2147376388"/>
            <p14:sldId id="324"/>
            <p14:sldId id="2147376403"/>
          </p14:sldIdLst>
        </p14:section>
        <p14:section name="PGP" id="{13D66FBF-E03B-4EF7-9166-F38AE11516D3}">
          <p14:sldIdLst>
            <p14:sldId id="2147376065"/>
            <p14:sldId id="2147376398"/>
            <p14:sldId id="2147376397"/>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68B9B10-FAA2-D838-3BBE-87B905B6BE83}" name="Enid Soto Méndez" initials="" userId="S::Enid.Soto@aerostarairports.com::eb659122-61e6-4dc3-bc7f-4895c3c25c1a" providerId="AD"/>
  <p188:author id="{E2BDDD23-1C49-ED46-163E-343D45A16274}" name="Juan C. Reyes Ortiz" initials="JO" userId="S::juan.reyes@aerostarairports.com::6bf4d897-17eb-4d98-b118-a0fb2a51ce56" providerId="AD"/>
  <p188:author id="{F96D4656-390B-CD30-D21C-97F4A4188D78}" name="Jaime Robles Collazo" initials="JR" userId="S::Jaime.Robles@aerostarairports.com::28388add-fbfd-453b-b457-17507d4199d0" providerId="AD"/>
  <p188:author id="{8045025D-B654-9D7A-0B05-CD65B4159C63}" name="Luis Faure" initials="LF" userId="S::Luis.Faure@aerostarairports.com::9a3b5e7c-b253-407c-b882-d9443a391d8b" providerId="AD"/>
  <p188:author id="{94C9C5B1-AC2D-92DD-236F-83A330FC04DC}" name="Anibal Rivera" initials="AR" userId="S::anibal.rivera@aerostarairports.com::c6d8c001-a533-4f05-a5f3-f9ccb9c76e6e" providerId="AD"/>
  <p188:author id="{664BC6BA-2AF5-9783-4549-DCEE32AC8155}" name="Joel Rosa" initials="" userId="S::joel.rosa@aerostarairports.com::2395324b-0d2c-4ab4-a733-5648f70dd817" providerId="AD"/>
  <p188:author id="{270E25C9-6A95-8219-49EB-4A304FCCEA47}" name="Amed Torres" initials="AT" userId="S::amed.torres@aerostarairports.com::ddaac829-5f51-42a5-8a96-1482fc47d378" providerId="AD"/>
  <p188:author id="{BF889EE0-784F-9A71-54B2-C42B51AD94D5}" name="Michael Fuentes" initials="MF" userId="S::michael.fuentes@aerostarairports.com::4a50a90c-9002-482c-a955-8ac1ea6939c9" providerId="AD"/>
  <p188:author id="{F5BE13EA-33DA-8ED9-9804-8F357B518E5C}" name="Fernando Cintrón" initials="FC" userId="S::fernando.cintron@aerostarairports.com::a9812d66-2718-44a3-952f-1729b2e70f25" providerId="AD"/>
  <p188:author id="{AA0C6BF4-9144-9C80-130B-2D4AF278DD8A}" name="Anibal Rivera" initials="" userId="S::Anibal.Rivera@aerostarairports.com::c6d8c001-a533-4f05-a5f3-f9ccb9c76e6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ime Robles Collazo" initials="JRC" lastIdx="41" clrIdx="0">
    <p:extLst>
      <p:ext uri="{19B8F6BF-5375-455C-9EA6-DF929625EA0E}">
        <p15:presenceInfo xmlns:p15="http://schemas.microsoft.com/office/powerpoint/2012/main" userId="S::Jaime.Robles@aerostarairports.com::28388add-fbfd-453b-b457-17507d4199d0" providerId="AD"/>
      </p:ext>
    </p:extLst>
  </p:cmAuthor>
  <p:cmAuthor id="2" name="Amed Torres" initials="AT" lastIdx="4" clrIdx="1">
    <p:extLst>
      <p:ext uri="{19B8F6BF-5375-455C-9EA6-DF929625EA0E}">
        <p15:presenceInfo xmlns:p15="http://schemas.microsoft.com/office/powerpoint/2012/main" userId="S::amed.torres@aerostarairports.com::ddaac829-5f51-42a5-8a96-1482fc47d3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27998"/>
    <a:srgbClr val="00B4C8"/>
    <a:srgbClr val="006C74"/>
    <a:srgbClr val="222A35"/>
    <a:srgbClr val="364354"/>
    <a:srgbClr val="1A2028"/>
    <a:srgbClr val="FF7C80"/>
    <a:srgbClr val="FF5B5B"/>
    <a:srgbClr val="E0FEFD"/>
    <a:srgbClr val="A577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CC3B29-C8B8-3EB5-8674-F877C8EFDD70}" v="10" dt="2026-05-27T15:57:35.189"/>
    <p1510:client id="{5275F68D-49FA-4AE0-B6CF-58B85196D713}" v="393" dt="2026-05-28T15:27:16.117"/>
    <p1510:client id="{E3E135C4-1C53-4A75-A8F9-0225F04B46DD}" v="965" dt="2026-05-27T23:21:06.665"/>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E5CA2_996363A3.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_7FFE5D03_61CB11F7.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7FFE5D03_61CB11F7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7FFE5D03_61CB11F7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E5D0E_2834B0B9.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575000411351845E-2"/>
          <c:y val="9.9651493619364151E-2"/>
          <c:w val="0.94265480998286943"/>
          <c:h val="0.76501802018291931"/>
        </c:manualLayout>
      </c:layout>
      <c:barChart>
        <c:barDir val="col"/>
        <c:grouping val="clustered"/>
        <c:varyColors val="0"/>
        <c:ser>
          <c:idx val="0"/>
          <c:order val="0"/>
          <c:tx>
            <c:strRef>
              <c:f>Sheet1!$B$1</c:f>
              <c:strCache>
                <c:ptCount val="1"/>
                <c:pt idx="0">
                  <c:v>Annual</c:v>
                </c:pt>
              </c:strCache>
            </c:strRef>
          </c:tx>
          <c:spPr>
            <a:solidFill>
              <a:schemeClr val="bg2">
                <a:lumMod val="50000"/>
              </a:schemeClr>
            </a:solidFill>
            <a:ln w="34925">
              <a:noFill/>
            </a:ln>
            <a:effectLst/>
          </c:spPr>
          <c:invertIfNegative val="0"/>
          <c:dPt>
            <c:idx val="15"/>
            <c:invertIfNegative val="0"/>
            <c:bubble3D val="0"/>
            <c:spPr>
              <a:solidFill>
                <a:schemeClr val="bg2">
                  <a:lumMod val="50000"/>
                </a:schemeClr>
              </a:solidFill>
              <a:ln w="34925">
                <a:noFill/>
              </a:ln>
              <a:effectLst/>
            </c:spPr>
            <c:extLst xmlns:c15="http://schemas.microsoft.com/office/drawing/2012/chart">
              <c:ext xmlns:c16="http://schemas.microsoft.com/office/drawing/2014/chart" uri="{C3380CC4-5D6E-409C-BE32-E72D297353CC}">
                <c16:uniqueId val="{00000001-D4A6-4B5B-A2A6-F7D3B293848B}"/>
              </c:ext>
            </c:extLst>
          </c:dPt>
          <c:dPt>
            <c:idx val="23"/>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03-D4A6-4B5B-A2A6-F7D3B293848B}"/>
              </c:ext>
            </c:extLst>
          </c:dPt>
          <c:dPt>
            <c:idx val="24"/>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05-D4A6-4B5B-A2A6-F7D3B293848B}"/>
              </c:ext>
            </c:extLst>
          </c:dPt>
          <c:dPt>
            <c:idx val="25"/>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07-D4A6-4B5B-A2A6-F7D3B293848B}"/>
              </c:ext>
            </c:extLst>
          </c:dPt>
          <c:dPt>
            <c:idx val="26"/>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09-D4A6-4B5B-A2A6-F7D3B293848B}"/>
              </c:ext>
            </c:extLst>
          </c:dPt>
          <c:dPt>
            <c:idx val="27"/>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0B-D4A6-4B5B-A2A6-F7D3B293848B}"/>
              </c:ext>
            </c:extLst>
          </c:dPt>
          <c:dPt>
            <c:idx val="28"/>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0D-D4A6-4B5B-A2A6-F7D3B293848B}"/>
              </c:ext>
            </c:extLst>
          </c:dPt>
          <c:dPt>
            <c:idx val="29"/>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0F-D4A6-4B5B-A2A6-F7D3B293848B}"/>
              </c:ext>
            </c:extLst>
          </c:dPt>
          <c:dPt>
            <c:idx val="30"/>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11-D4A6-4B5B-A2A6-F7D3B293848B}"/>
              </c:ext>
            </c:extLst>
          </c:dPt>
          <c:dPt>
            <c:idx val="31"/>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13-D4A6-4B5B-A2A6-F7D3B293848B}"/>
              </c:ext>
            </c:extLst>
          </c:dPt>
          <c:dPt>
            <c:idx val="32"/>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15-D4A6-4B5B-A2A6-F7D3B293848B}"/>
              </c:ext>
            </c:extLst>
          </c:dPt>
          <c:dPt>
            <c:idx val="33"/>
            <c:invertIfNegative val="0"/>
            <c:bubble3D val="0"/>
            <c:spPr>
              <a:solidFill>
                <a:schemeClr val="bg2">
                  <a:lumMod val="60000"/>
                  <a:lumOff val="40000"/>
                </a:schemeClr>
              </a:solidFill>
              <a:ln w="34925">
                <a:noFill/>
              </a:ln>
              <a:effectLst/>
            </c:spPr>
            <c:extLst xmlns:c15="http://schemas.microsoft.com/office/drawing/2012/chart">
              <c:ext xmlns:c16="http://schemas.microsoft.com/office/drawing/2014/chart" uri="{C3380CC4-5D6E-409C-BE32-E72D297353CC}">
                <c16:uniqueId val="{00000017-D4A6-4B5B-A2A6-F7D3B293848B}"/>
              </c:ext>
            </c:extLst>
          </c:dPt>
          <c:dPt>
            <c:idx val="34"/>
            <c:invertIfNegative val="0"/>
            <c:bubble3D val="0"/>
            <c:spPr>
              <a:solidFill>
                <a:schemeClr val="bg2">
                  <a:lumMod val="60000"/>
                  <a:lumOff val="40000"/>
                </a:schemeClr>
              </a:solidFill>
              <a:ln w="34925">
                <a:noFill/>
              </a:ln>
              <a:effectLst/>
            </c:spPr>
            <c:extLst>
              <c:ext xmlns:c16="http://schemas.microsoft.com/office/drawing/2014/chart" uri="{C3380CC4-5D6E-409C-BE32-E72D297353CC}">
                <c16:uniqueId val="{00000019-D4A6-4B5B-A2A6-F7D3B293848B}"/>
              </c:ext>
            </c:extLst>
          </c:dPt>
          <c:dPt>
            <c:idx val="35"/>
            <c:invertIfNegative val="0"/>
            <c:bubble3D val="0"/>
            <c:spPr>
              <a:solidFill>
                <a:srgbClr val="00B4C8"/>
              </a:solidFill>
              <a:ln w="34925">
                <a:noFill/>
              </a:ln>
              <a:effectLst/>
            </c:spPr>
            <c:extLst>
              <c:ext xmlns:c16="http://schemas.microsoft.com/office/drawing/2014/chart" uri="{C3380CC4-5D6E-409C-BE32-E72D297353CC}">
                <c16:uniqueId val="{0000001B-D4A6-4B5B-A2A6-F7D3B293848B}"/>
              </c:ext>
            </c:extLst>
          </c:dPt>
          <c:dLbls>
            <c:dLbl>
              <c:idx val="15"/>
              <c:layout>
                <c:manualLayout>
                  <c:x val="1.1604814378254902E-3"/>
                  <c:y val="1.9605482125048982E-2"/>
                </c:manualLayout>
              </c:layout>
              <c:numFmt formatCode="#,##0.0" sourceLinked="0"/>
              <c:spPr>
                <a:noFill/>
                <a:ln>
                  <a:noFill/>
                </a:ln>
                <a:effectLst/>
              </c:spPr>
              <c:txPr>
                <a:bodyPr rot="0" spcFirstLastPara="1" vertOverflow="ellipsis" vert="horz" wrap="square" lIns="38100" tIns="19050" rIns="38100" bIns="19050" anchor="ctr" anchorCtr="0">
                  <a:noAutofit/>
                </a:bodyPr>
                <a:lstStyle/>
                <a:p>
                  <a:pPr algn="ctr">
                    <a:defRPr lang="en-US" sz="1050" b="0" i="0" u="none" strike="noStrike" kern="1200" baseline="0">
                      <a:solidFill>
                        <a:schemeClr val="bg2">
                          <a:lumMod val="60000"/>
                          <a:lumOff val="40000"/>
                        </a:schemeClr>
                      </a:solidFill>
                      <a:latin typeface="Trebuchet MS" panose="020B060302020202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15:layout>
                    <c:manualLayout>
                      <c:w val="3.6550847582306728E-2"/>
                      <c:h val="8.5319633914986023E-2"/>
                    </c:manualLayout>
                  </c15:layout>
                </c:ext>
                <c:ext xmlns:c16="http://schemas.microsoft.com/office/drawing/2014/chart" uri="{C3380CC4-5D6E-409C-BE32-E72D297353CC}">
                  <c16:uniqueId val="{00000001-D4A6-4B5B-A2A6-F7D3B293848B}"/>
                </c:ext>
              </c:extLst>
            </c:dLbl>
            <c:dLbl>
              <c:idx val="26"/>
              <c:tx>
                <c:rich>
                  <a:bodyPr/>
                  <a:lstStyle/>
                  <a:p>
                    <a:fld id="{19ADBA05-5D75-4C24-A6DA-6C117938FA85}" type="VALUE">
                      <a:rPr lang="en-US" smtClean="0"/>
                      <a:pPr/>
                      <a:t>[VALUE]</a:t>
                    </a:fld>
                    <a:endParaRPr lang="en-US"/>
                  </a:p>
                </c:rich>
              </c:tx>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0"/>
                </c:ext>
                <c:ext xmlns:c16="http://schemas.microsoft.com/office/drawing/2014/chart" uri="{C3380CC4-5D6E-409C-BE32-E72D297353CC}">
                  <c16:uniqueId val="{00000009-D4A6-4B5B-A2A6-F7D3B293848B}"/>
                </c:ext>
              </c:extLst>
            </c:dLbl>
            <c:dLbl>
              <c:idx val="31"/>
              <c:numFmt formatCode="#,##0.0" sourceLinked="0"/>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bg2">
                          <a:lumMod val="60000"/>
                          <a:lumOff val="40000"/>
                        </a:schemeClr>
                      </a:solidFill>
                      <a:latin typeface="Trebuchet MS" panose="020B0603020202020204" pitchFamily="34" charset="0"/>
                      <a:ea typeface="+mn-ea"/>
                      <a:cs typeface="+mn-cs"/>
                    </a:defRPr>
                  </a:pPr>
                  <a:endParaRPr lang="es-419"/>
                </a:p>
              </c:txPr>
              <c:dLblPos val="outEnd"/>
              <c:showLegendKey val="0"/>
              <c:showVal val="1"/>
              <c:showCatName val="0"/>
              <c:showSerName val="0"/>
              <c:showPercent val="0"/>
              <c:showBubbleSize val="0"/>
              <c:extLst>
                <c:ext xmlns:c16="http://schemas.microsoft.com/office/drawing/2014/chart" uri="{C3380CC4-5D6E-409C-BE32-E72D297353CC}">
                  <c16:uniqueId val="{00000013-D4A6-4B5B-A2A6-F7D3B293848B}"/>
                </c:ext>
              </c:extLst>
            </c:dLbl>
            <c:dLbl>
              <c:idx val="33"/>
              <c:numFmt formatCode="#,##0.0" sourceLinked="0"/>
              <c:spPr>
                <a:noFill/>
                <a:ln>
                  <a:noFill/>
                </a:ln>
                <a:effectLst/>
              </c:spPr>
              <c:txPr>
                <a:bodyPr rot="0" spcFirstLastPara="1" vertOverflow="ellipsis" vert="horz" wrap="square" lIns="38100" tIns="19050" rIns="38100" bIns="19050" anchor="ctr" anchorCtr="0">
                  <a:spAutoFit/>
                </a:bodyPr>
                <a:lstStyle/>
                <a:p>
                  <a:pPr algn="ctr" rtl="0">
                    <a:defRPr lang="en-US" sz="1050" b="0" i="0" u="none" strike="noStrike" kern="1200" baseline="0">
                      <a:solidFill>
                        <a:schemeClr val="bg2">
                          <a:lumMod val="60000"/>
                          <a:lumOff val="40000"/>
                        </a:schemeClr>
                      </a:solidFill>
                      <a:latin typeface="Trebuchet MS" panose="020B0603020202020204" pitchFamily="34" charset="0"/>
                      <a:ea typeface="+mn-ea"/>
                      <a:cs typeface="+mn-cs"/>
                    </a:defRPr>
                  </a:pPr>
                  <a:endParaRPr lang="es-419"/>
                </a:p>
              </c:txPr>
              <c:dLblPos val="outEnd"/>
              <c:showLegendKey val="0"/>
              <c:showVal val="1"/>
              <c:showCatName val="0"/>
              <c:showSerName val="0"/>
              <c:showPercent val="0"/>
              <c:showBubbleSize val="0"/>
              <c:extLst>
                <c:ext xmlns:c16="http://schemas.microsoft.com/office/drawing/2014/chart" uri="{C3380CC4-5D6E-409C-BE32-E72D297353CC}">
                  <c16:uniqueId val="{00000017-D4A6-4B5B-A2A6-F7D3B293848B}"/>
                </c:ext>
              </c:extLst>
            </c:dLbl>
            <c:dLbl>
              <c:idx val="34"/>
              <c:numFmt formatCode="#,##0.0" sourceLinked="0"/>
              <c:spPr>
                <a:noFill/>
                <a:ln>
                  <a:noFill/>
                </a:ln>
                <a:effectLst/>
              </c:spPr>
              <c:txPr>
                <a:bodyPr rot="0" spcFirstLastPara="1" vertOverflow="ellipsis" vert="horz" wrap="square" lIns="38100" tIns="19050" rIns="38100" bIns="19050" anchor="ctr" anchorCtr="0">
                  <a:spAutoFit/>
                </a:bodyPr>
                <a:lstStyle/>
                <a:p>
                  <a:pPr algn="ctr" rtl="0">
                    <a:defRPr lang="en-US" sz="1050" b="1" i="0" u="none" strike="noStrike" kern="1200" baseline="0">
                      <a:solidFill>
                        <a:schemeClr val="bg2">
                          <a:lumMod val="60000"/>
                          <a:lumOff val="40000"/>
                        </a:schemeClr>
                      </a:solidFill>
                      <a:latin typeface="Trebuchet MS" panose="020B0603020202020204" pitchFamily="34" charset="0"/>
                      <a:ea typeface="+mn-ea"/>
                      <a:cs typeface="+mn-cs"/>
                    </a:defRPr>
                  </a:pPr>
                  <a:endParaRPr lang="es-419"/>
                </a:p>
              </c:txPr>
              <c:dLblPos val="outEnd"/>
              <c:showLegendKey val="0"/>
              <c:showVal val="1"/>
              <c:showCatName val="0"/>
              <c:showSerName val="0"/>
              <c:showPercent val="0"/>
              <c:showBubbleSize val="0"/>
              <c:extLst>
                <c:ext xmlns:c16="http://schemas.microsoft.com/office/drawing/2014/chart" uri="{C3380CC4-5D6E-409C-BE32-E72D297353CC}">
                  <c16:uniqueId val="{00000019-D4A6-4B5B-A2A6-F7D3B293848B}"/>
                </c:ext>
              </c:extLst>
            </c:dLbl>
            <c:dLbl>
              <c:idx val="35"/>
              <c:layout>
                <c:manualLayout>
                  <c:x val="-5.5551735462460762E-3"/>
                  <c:y val="-1.660797528525848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B4C8"/>
                      </a:solidFill>
                      <a:latin typeface="Trebuchet MS" panose="020B0603020202020204" pitchFamily="34" charset="0"/>
                      <a:ea typeface="+mn-ea"/>
                      <a:cs typeface="+mn-cs"/>
                    </a:defRPr>
                  </a:pPr>
                  <a:endParaRPr lang="es-419"/>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4A6-4B5B-A2A6-F7D3B293848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2">
                        <a:lumMod val="60000"/>
                        <a:lumOff val="40000"/>
                      </a:schemeClr>
                    </a:solidFill>
                    <a:latin typeface="Trebuchet MS" panose="020B0603020202020204" pitchFamily="34" charset="0"/>
                    <a:ea typeface="+mn-ea"/>
                    <a:cs typeface="+mn-cs"/>
                  </a:defRPr>
                </a:pPr>
                <a:endParaRPr lang="es-419"/>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numRef>
              <c:f>Sheet1!$A$2:$A$37</c:f>
              <c:numCache>
                <c:formatCode>General</c:formatCode>
                <c:ptCount val="3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numCache>
            </c:numRef>
          </c:cat>
          <c:val>
            <c:numRef>
              <c:f>Sheet1!$B$2:$B$37</c:f>
              <c:numCache>
                <c:formatCode>_(* #,##0.00_);_(* \(#,##0.00\);_(* "-"??_);_(@_)</c:formatCode>
                <c:ptCount val="36"/>
                <c:pt idx="0">
                  <c:v>8.1678689999999996</c:v>
                </c:pt>
                <c:pt idx="1">
                  <c:v>8.0016859999999994</c:v>
                </c:pt>
                <c:pt idx="2">
                  <c:v>8.7830949999999994</c:v>
                </c:pt>
                <c:pt idx="3">
                  <c:v>8.9479749999999996</c:v>
                </c:pt>
                <c:pt idx="4">
                  <c:v>9.4557640000000003</c:v>
                </c:pt>
                <c:pt idx="5">
                  <c:v>9.4263429999999993</c:v>
                </c:pt>
                <c:pt idx="6">
                  <c:v>9.5823619999999998</c:v>
                </c:pt>
                <c:pt idx="7">
                  <c:v>9.8769980000000004</c:v>
                </c:pt>
                <c:pt idx="8">
                  <c:v>9.3520380000000003</c:v>
                </c:pt>
                <c:pt idx="9">
                  <c:v>9.6861250000000005</c:v>
                </c:pt>
                <c:pt idx="10">
                  <c:v>10.308047999999999</c:v>
                </c:pt>
                <c:pt idx="11">
                  <c:v>9.559564</c:v>
                </c:pt>
                <c:pt idx="12">
                  <c:v>9.3728169999999995</c:v>
                </c:pt>
                <c:pt idx="13">
                  <c:v>9.1838560000000005</c:v>
                </c:pt>
                <c:pt idx="14">
                  <c:v>10.240686999999999</c:v>
                </c:pt>
                <c:pt idx="15">
                  <c:v>10.468457000000001</c:v>
                </c:pt>
                <c:pt idx="16">
                  <c:v>10.288411999999999</c:v>
                </c:pt>
                <c:pt idx="17">
                  <c:v>10.169286</c:v>
                </c:pt>
                <c:pt idx="18">
                  <c:v>9.1621210000000008</c:v>
                </c:pt>
                <c:pt idx="19">
                  <c:v>8.2458950000000009</c:v>
                </c:pt>
                <c:pt idx="20">
                  <c:v>8.5671230000000005</c:v>
                </c:pt>
                <c:pt idx="21">
                  <c:v>7.9933810000000003</c:v>
                </c:pt>
                <c:pt idx="22">
                  <c:v>8.4481719999999996</c:v>
                </c:pt>
                <c:pt idx="23">
                  <c:v>8.3460420000000006</c:v>
                </c:pt>
                <c:pt idx="24">
                  <c:v>8.6004129999999996</c:v>
                </c:pt>
                <c:pt idx="25">
                  <c:v>8.7374390000000002</c:v>
                </c:pt>
                <c:pt idx="26">
                  <c:v>9.0326269999999997</c:v>
                </c:pt>
                <c:pt idx="27">
                  <c:v>8.4074039999999997</c:v>
                </c:pt>
                <c:pt idx="28">
                  <c:v>8.3736789999999992</c:v>
                </c:pt>
                <c:pt idx="29">
                  <c:v>9.4482529999999993</c:v>
                </c:pt>
                <c:pt idx="30">
                  <c:v>4.8453530000000002</c:v>
                </c:pt>
                <c:pt idx="31">
                  <c:v>9.6842269999999999</c:v>
                </c:pt>
                <c:pt idx="32">
                  <c:v>10.31099</c:v>
                </c:pt>
                <c:pt idx="33">
                  <c:v>12.197552999999999</c:v>
                </c:pt>
                <c:pt idx="34">
                  <c:v>13.247382</c:v>
                </c:pt>
                <c:pt idx="35">
                  <c:v>13.643686000000001</c:v>
                </c:pt>
              </c:numCache>
            </c:numRef>
          </c:val>
          <c:extLst xmlns:c15="http://schemas.microsoft.com/office/drawing/2012/chart">
            <c:ext xmlns:c16="http://schemas.microsoft.com/office/drawing/2014/chart" uri="{C3380CC4-5D6E-409C-BE32-E72D297353CC}">
              <c16:uniqueId val="{0000001C-D4A6-4B5B-A2A6-F7D3B293848B}"/>
            </c:ext>
          </c:extLst>
        </c:ser>
        <c:dLbls>
          <c:showLegendKey val="0"/>
          <c:showVal val="0"/>
          <c:showCatName val="0"/>
          <c:showSerName val="0"/>
          <c:showPercent val="0"/>
          <c:showBubbleSize val="0"/>
        </c:dLbls>
        <c:gapWidth val="45"/>
        <c:axId val="1847875936"/>
        <c:axId val="1847872608"/>
        <c:extLs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QTD</c:v>
                      </c:pt>
                    </c:strCache>
                  </c:strRef>
                </c:tx>
                <c:spPr>
                  <a:solidFill>
                    <a:schemeClr val="tx1">
                      <a:lumMod val="85000"/>
                    </a:schemeClr>
                  </a:solidFill>
                  <a:ln>
                    <a:noFill/>
                  </a:ln>
                  <a:effectLst/>
                </c:spPr>
                <c:invertIfNegative val="0"/>
                <c:dPt>
                  <c:idx val="0"/>
                  <c:invertIfNegative val="0"/>
                  <c:bubble3D val="0"/>
                  <c:spPr>
                    <a:solidFill>
                      <a:schemeClr val="tx1">
                        <a:lumMod val="85000"/>
                      </a:schemeClr>
                    </a:solidFill>
                    <a:ln>
                      <a:noFill/>
                    </a:ln>
                    <a:effectLst/>
                  </c:spPr>
                  <c:extLst>
                    <c:ext xmlns:c16="http://schemas.microsoft.com/office/drawing/2014/chart" uri="{C3380CC4-5D6E-409C-BE32-E72D297353CC}">
                      <c16:uniqueId val="{0000001E-D4A6-4B5B-A2A6-F7D3B293848B}"/>
                    </c:ext>
                  </c:extLst>
                </c:dPt>
                <c:dPt>
                  <c:idx val="7"/>
                  <c:invertIfNegative val="0"/>
                  <c:bubble3D val="0"/>
                  <c:spPr>
                    <a:solidFill>
                      <a:schemeClr val="tx1">
                        <a:lumMod val="85000"/>
                      </a:schemeClr>
                    </a:solidFill>
                    <a:ln>
                      <a:noFill/>
                    </a:ln>
                    <a:effectLst/>
                  </c:spPr>
                  <c:extLst>
                    <c:ext xmlns:c16="http://schemas.microsoft.com/office/drawing/2014/chart" uri="{C3380CC4-5D6E-409C-BE32-E72D297353CC}">
                      <c16:uniqueId val="{00000020-D4A6-4B5B-A2A6-F7D3B293848B}"/>
                    </c:ext>
                  </c:extLst>
                </c:dPt>
                <c:dPt>
                  <c:idx val="15"/>
                  <c:invertIfNegative val="0"/>
                  <c:bubble3D val="0"/>
                  <c:spPr>
                    <a:solidFill>
                      <a:schemeClr val="tx1">
                        <a:lumMod val="85000"/>
                      </a:schemeClr>
                    </a:solidFill>
                    <a:ln>
                      <a:noFill/>
                    </a:ln>
                    <a:effectLst/>
                  </c:spPr>
                  <c:extLst>
                    <c:ext xmlns:c16="http://schemas.microsoft.com/office/drawing/2014/chart" uri="{C3380CC4-5D6E-409C-BE32-E72D297353CC}">
                      <c16:uniqueId val="{00000022-D4A6-4B5B-A2A6-F7D3B293848B}"/>
                    </c:ext>
                  </c:extLst>
                </c:dPt>
                <c:dPt>
                  <c:idx val="23"/>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24-D4A6-4B5B-A2A6-F7D3B293848B}"/>
                    </c:ext>
                  </c:extLst>
                </c:dPt>
                <c:dPt>
                  <c:idx val="24"/>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26-D4A6-4B5B-A2A6-F7D3B293848B}"/>
                    </c:ext>
                  </c:extLst>
                </c:dPt>
                <c:dPt>
                  <c:idx val="25"/>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28-D4A6-4B5B-A2A6-F7D3B293848B}"/>
                    </c:ext>
                  </c:extLst>
                </c:dPt>
                <c:dPt>
                  <c:idx val="26"/>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2A-D4A6-4B5B-A2A6-F7D3B293848B}"/>
                    </c:ext>
                  </c:extLst>
                </c:dPt>
                <c:dPt>
                  <c:idx val="27"/>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2C-D4A6-4B5B-A2A6-F7D3B293848B}"/>
                    </c:ext>
                  </c:extLst>
                </c:dPt>
                <c:dPt>
                  <c:idx val="28"/>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2E-D4A6-4B5B-A2A6-F7D3B293848B}"/>
                    </c:ext>
                  </c:extLst>
                </c:dPt>
                <c:dPt>
                  <c:idx val="29"/>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30-D4A6-4B5B-A2A6-F7D3B293848B}"/>
                    </c:ext>
                  </c:extLst>
                </c:dPt>
                <c:dPt>
                  <c:idx val="30"/>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32-D4A6-4B5B-A2A6-F7D3B293848B}"/>
                    </c:ext>
                  </c:extLst>
                </c:dPt>
                <c:dPt>
                  <c:idx val="31"/>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34-D4A6-4B5B-A2A6-F7D3B293848B}"/>
                    </c:ext>
                  </c:extLst>
                </c:dPt>
                <c:dPt>
                  <c:idx val="32"/>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36-D4A6-4B5B-A2A6-F7D3B293848B}"/>
                    </c:ext>
                  </c:extLst>
                </c:dPt>
                <c:dPt>
                  <c:idx val="33"/>
                  <c:invertIfNegative val="0"/>
                  <c:bubble3D val="0"/>
                  <c:spPr>
                    <a:solidFill>
                      <a:schemeClr val="bg1">
                        <a:lumMod val="50000"/>
                        <a:lumOff val="50000"/>
                      </a:schemeClr>
                    </a:solidFill>
                    <a:ln>
                      <a:noFill/>
                    </a:ln>
                    <a:effectLst/>
                  </c:spPr>
                  <c:extLst>
                    <c:ext xmlns:c16="http://schemas.microsoft.com/office/drawing/2014/chart" uri="{C3380CC4-5D6E-409C-BE32-E72D297353CC}">
                      <c16:uniqueId val="{00000038-D4A6-4B5B-A2A6-F7D3B293848B}"/>
                    </c:ext>
                  </c:extLst>
                </c:dPt>
                <c:dPt>
                  <c:idx val="34"/>
                  <c:invertIfNegative val="0"/>
                  <c:bubble3D val="0"/>
                  <c:spPr>
                    <a:solidFill>
                      <a:srgbClr val="00B4C8"/>
                    </a:solidFill>
                    <a:ln>
                      <a:noFill/>
                    </a:ln>
                    <a:effectLst/>
                  </c:spPr>
                  <c:extLst>
                    <c:ext xmlns:c16="http://schemas.microsoft.com/office/drawing/2014/chart" uri="{C3380CC4-5D6E-409C-BE32-E72D297353CC}">
                      <c16:uniqueId val="{0000003A-D4A6-4B5B-A2A6-F7D3B293848B}"/>
                    </c:ext>
                  </c:extLst>
                </c:dPt>
                <c:dLbls>
                  <c:dLbl>
                    <c:idx val="30"/>
                    <c:layout>
                      <c:manualLayout>
                        <c:x val="-3.4815813836096836E-3"/>
                        <c:y val="0"/>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2-D4A6-4B5B-A2A6-F7D3B293848B}"/>
                      </c:ext>
                    </c:extLst>
                  </c:dLbl>
                  <c:dLbl>
                    <c:idx val="33"/>
                    <c:layout>
                      <c:manualLayout>
                        <c:x val="-2.3210542557399591E-3"/>
                        <c:y val="0"/>
                      </c:manualLayout>
                    </c:layout>
                    <c:numFmt formatCode="_(* #,##0.0_);_(* \(#,##0.0\);_(* &quot;-&quot;?_);_(@_)" sourceLinked="0"/>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bg1">
                                <a:lumMod val="50000"/>
                                <a:lumOff val="50000"/>
                              </a:schemeClr>
                            </a:solidFill>
                            <a:latin typeface="+mn-lt"/>
                            <a:ea typeface="+mn-ea"/>
                            <a:cs typeface="+mn-cs"/>
                          </a:defRPr>
                        </a:pPr>
                        <a:endParaRPr lang="es-419"/>
                      </a:p>
                    </c:txPr>
                    <c:showLegendKey val="0"/>
                    <c:showVal val="1"/>
                    <c:showCatName val="0"/>
                    <c:showSerName val="0"/>
                    <c:showPercent val="0"/>
                    <c:showBubbleSize val="0"/>
                    <c:extLst>
                      <c:ext uri="{CE6537A1-D6FC-4f65-9D91-7224C49458BB}"/>
                      <c:ext xmlns:c16="http://schemas.microsoft.com/office/drawing/2014/chart" uri="{C3380CC4-5D6E-409C-BE32-E72D297353CC}">
                        <c16:uniqueId val="{00000038-D4A6-4B5B-A2A6-F7D3B293848B}"/>
                      </c:ext>
                    </c:extLst>
                  </c:dLbl>
                  <c:dLbl>
                    <c:idx val="34"/>
                    <c:layout>
                      <c:manualLayout>
                        <c:x val="-3.4815813836096836E-3"/>
                        <c:y val="0"/>
                      </c:manualLayout>
                    </c:layout>
                    <c:numFmt formatCode="_(* #,##0.0_);_(* \(#,##0.0\);_(* &quot;-&quot;?_);_(@_)"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B4C8"/>
                            </a:solidFill>
                            <a:latin typeface="+mn-lt"/>
                            <a:ea typeface="+mn-ea"/>
                            <a:cs typeface="+mn-cs"/>
                          </a:defRPr>
                        </a:pPr>
                        <a:endParaRPr lang="es-419"/>
                      </a:p>
                    </c:txPr>
                    <c:showLegendKey val="0"/>
                    <c:showVal val="1"/>
                    <c:showCatName val="0"/>
                    <c:showSerName val="0"/>
                    <c:showPercent val="0"/>
                    <c:showBubbleSize val="0"/>
                    <c:extLst>
                      <c:ext uri="{CE6537A1-D6FC-4f65-9D91-7224C49458BB}"/>
                      <c:ext xmlns:c16="http://schemas.microsoft.com/office/drawing/2014/chart" uri="{C3380CC4-5D6E-409C-BE32-E72D297353CC}">
                        <c16:uniqueId val="{0000003A-D4A6-4B5B-A2A6-F7D3B293848B}"/>
                      </c:ext>
                    </c:extLst>
                  </c:dLbl>
                  <c:numFmt formatCode="_(* #,##0.0_);_(* \(#,##0.0\);_(* &quot;-&quot;?_);_(@_)"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lumMod val="50000"/>
                              <a:lumOff val="50000"/>
                            </a:schemeClr>
                          </a:solidFill>
                          <a:latin typeface="+mn-lt"/>
                          <a:ea typeface="+mn-ea"/>
                          <a:cs typeface="+mn-cs"/>
                        </a:defRPr>
                      </a:pPr>
                      <a:endParaRPr lang="es-419"/>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Sheet1!$A$2:$A$37</c15:sqref>
                        </c15:formulaRef>
                      </c:ext>
                    </c:extLst>
                    <c:numCache>
                      <c:formatCode>General</c:formatCode>
                      <c:ptCount val="36"/>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numCache>
                  </c:numRef>
                </c:cat>
                <c:val>
                  <c:numRef>
                    <c:extLst>
                      <c:ext uri="{02D57815-91ED-43cb-92C2-25804820EDAC}">
                        <c15:formulaRef>
                          <c15:sqref>Sheet1!$C$2:$C$37</c15:sqref>
                        </c15:formulaRef>
                      </c:ext>
                    </c:extLst>
                    <c:numCache>
                      <c:formatCode>_(* #,##0.00_);_(* \(#,##0.00\);_(* "-"??_);_(@_)</c:formatCode>
                      <c:ptCount val="36"/>
                      <c:pt idx="0">
                        <c:v>1.9878450000000001</c:v>
                      </c:pt>
                      <c:pt idx="1">
                        <c:v>1.9623189999999999</c:v>
                      </c:pt>
                      <c:pt idx="2">
                        <c:v>2.1969310000000002</c:v>
                      </c:pt>
                      <c:pt idx="3">
                        <c:v>2.1654100000000001</c:v>
                      </c:pt>
                      <c:pt idx="4">
                        <c:v>2.301701</c:v>
                      </c:pt>
                      <c:pt idx="5">
                        <c:v>2.1493199999999999</c:v>
                      </c:pt>
                      <c:pt idx="6">
                        <c:v>2.2891469999999998</c:v>
                      </c:pt>
                      <c:pt idx="7">
                        <c:v>2.3006030000000002</c:v>
                      </c:pt>
                      <c:pt idx="8">
                        <c:v>2.097229</c:v>
                      </c:pt>
                      <c:pt idx="9">
                        <c:v>2.2722790000000002</c:v>
                      </c:pt>
                      <c:pt idx="10">
                        <c:v>2.429338</c:v>
                      </c:pt>
                      <c:pt idx="11">
                        <c:v>1.9529589999999999</c:v>
                      </c:pt>
                      <c:pt idx="12">
                        <c:v>2.207859</c:v>
                      </c:pt>
                      <c:pt idx="13">
                        <c:v>2.1940490000000001</c:v>
                      </c:pt>
                      <c:pt idx="14">
                        <c:v>2.3279079999999999</c:v>
                      </c:pt>
                      <c:pt idx="15">
                        <c:v>2.3987720000000001</c:v>
                      </c:pt>
                      <c:pt idx="16">
                        <c:v>2.294143</c:v>
                      </c:pt>
                      <c:pt idx="17">
                        <c:v>2.3730310000000001</c:v>
                      </c:pt>
                      <c:pt idx="18">
                        <c:v>1.8092029999999999</c:v>
                      </c:pt>
                      <c:pt idx="19">
                        <c:v>1.9465669999999999</c:v>
                      </c:pt>
                      <c:pt idx="20">
                        <c:v>1.8844989999999999</c:v>
                      </c:pt>
                      <c:pt idx="21">
                        <c:v>1.8379540000000001</c:v>
                      </c:pt>
                      <c:pt idx="22">
                        <c:v>1.9298740000000001</c:v>
                      </c:pt>
                      <c:pt idx="23">
                        <c:v>1.94841</c:v>
                      </c:pt>
                      <c:pt idx="24">
                        <c:v>1.9948539999999999</c:v>
                      </c:pt>
                      <c:pt idx="25">
                        <c:v>2.1303610000000002</c:v>
                      </c:pt>
                      <c:pt idx="26">
                        <c:v>2.109394</c:v>
                      </c:pt>
                      <c:pt idx="27">
                        <c:v>1.5420929999999999</c:v>
                      </c:pt>
                      <c:pt idx="28">
                        <c:v>2.0111059999999998</c:v>
                      </c:pt>
                      <c:pt idx="29">
                        <c:v>2.3760729999999999</c:v>
                      </c:pt>
                      <c:pt idx="30">
                        <c:v>1.3395600000000001</c:v>
                      </c:pt>
                      <c:pt idx="31">
                        <c:v>2.5088349999999999</c:v>
                      </c:pt>
                      <c:pt idx="32">
                        <c:v>2.5959970000000001</c:v>
                      </c:pt>
                      <c:pt idx="33">
                        <c:v>2.920579</c:v>
                      </c:pt>
                      <c:pt idx="34">
                        <c:v>3.1995450000000001</c:v>
                      </c:pt>
                      <c:pt idx="35">
                        <c:v>3.1003539999999998</c:v>
                      </c:pt>
                    </c:numCache>
                  </c:numRef>
                </c:val>
                <c:extLst>
                  <c:ext xmlns:c16="http://schemas.microsoft.com/office/drawing/2014/chart" uri="{C3380CC4-5D6E-409C-BE32-E72D297353CC}">
                    <c16:uniqueId val="{0000003B-D4A6-4B5B-A2A6-F7D3B293848B}"/>
                  </c:ext>
                </c:extLst>
              </c15:ser>
            </c15:filteredBarSeries>
          </c:ext>
        </c:extLst>
      </c:barChart>
      <c:catAx>
        <c:axId val="1847875936"/>
        <c:scaling>
          <c:orientation val="minMax"/>
        </c:scaling>
        <c:delete val="0"/>
        <c:axPos val="b"/>
        <c:numFmt formatCode="General" sourceLinked="1"/>
        <c:majorTickMark val="none"/>
        <c:minorTickMark val="none"/>
        <c:tickLblPos val="nextTo"/>
        <c:spPr>
          <a:noFill/>
          <a:ln w="9525" cap="flat" cmpd="sng" algn="ctr">
            <a:solidFill>
              <a:schemeClr val="bg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bg2">
                    <a:lumMod val="60000"/>
                    <a:lumOff val="40000"/>
                  </a:schemeClr>
                </a:solidFill>
                <a:latin typeface="+mj-lt"/>
                <a:ea typeface="+mn-ea"/>
                <a:cs typeface="+mn-cs"/>
              </a:defRPr>
            </a:pPr>
            <a:endParaRPr lang="es-419"/>
          </a:p>
        </c:txPr>
        <c:crossAx val="1847872608"/>
        <c:crosses val="autoZero"/>
        <c:auto val="1"/>
        <c:lblAlgn val="ctr"/>
        <c:lblOffset val="100"/>
        <c:noMultiLvlLbl val="0"/>
      </c:catAx>
      <c:valAx>
        <c:axId val="1847872608"/>
        <c:scaling>
          <c:orientation val="minMax"/>
          <c:min val="0"/>
        </c:scaling>
        <c:delete val="0"/>
        <c:axPos val="l"/>
        <c:majorGridlines>
          <c:spPr>
            <a:ln w="9525" cap="rnd" cmpd="sng" algn="ctr">
              <a:solidFill>
                <a:schemeClr val="bg2">
                  <a:lumMod val="60000"/>
                  <a:lumOff val="40000"/>
                </a:schemeClr>
              </a:solidFill>
              <a:prstDash val="sysDot"/>
              <a:round/>
            </a:ln>
            <a:effectLst/>
          </c:spPr>
        </c:majorGridlines>
        <c:numFmt formatCode="_(* #,##0.0_);_(* \(#,##0.0\);_(* &quot;-&quot;?_);_(@_)"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lumMod val="60000"/>
                    <a:lumOff val="40000"/>
                  </a:schemeClr>
                </a:solidFill>
                <a:latin typeface="+mj-lt"/>
                <a:ea typeface="+mn-ea"/>
                <a:cs typeface="+mn-cs"/>
              </a:defRPr>
            </a:pPr>
            <a:endParaRPr lang="es-419"/>
          </a:p>
        </c:txPr>
        <c:crossAx val="18478759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2">
        <a:lumMod val="75000"/>
        <a:alpha val="68000"/>
      </a:schemeClr>
    </a:solidFill>
    <a:ln>
      <a:noFill/>
    </a:ln>
    <a:effectLst/>
  </c:spPr>
  <c:txPr>
    <a:bodyPr/>
    <a:lstStyle/>
    <a:p>
      <a:pPr>
        <a:defRPr/>
      </a:pPr>
      <a:endParaRPr lang="es-419"/>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lgn="ctr">
              <a:defRPr lang="en-US" sz="1400" b="1" i="0" u="none" strike="noStrike" kern="1200" cap="none" spc="0" normalizeH="0" baseline="0">
                <a:solidFill>
                  <a:srgbClr val="00B4C8"/>
                </a:solidFill>
                <a:latin typeface="+mj-lt"/>
                <a:ea typeface="+mj-ea"/>
                <a:cs typeface="+mj-cs"/>
              </a:defRPr>
            </a:pPr>
            <a:r>
              <a:rPr lang="en-US" sz="1400">
                <a:solidFill>
                  <a:srgbClr val="00B4C8"/>
                </a:solidFill>
              </a:rPr>
              <a:t>2022 Supplemental</a:t>
            </a:r>
          </a:p>
        </c:rich>
      </c:tx>
      <c:layout>
        <c:manualLayout>
          <c:xMode val="edge"/>
          <c:yMode val="edge"/>
          <c:x val="0.1807302243728344"/>
          <c:y val="8.6516458328072653E-3"/>
        </c:manualLayout>
      </c:layout>
      <c:overlay val="0"/>
      <c:spPr>
        <a:noFill/>
        <a:ln>
          <a:noFill/>
        </a:ln>
        <a:effectLst/>
      </c:spPr>
      <c:txPr>
        <a:bodyPr rot="0" spcFirstLastPara="1" vertOverflow="ellipsis" vert="horz" wrap="square" anchor="ctr" anchorCtr="1"/>
        <a:lstStyle/>
        <a:p>
          <a:pPr algn="ctr">
            <a:defRPr lang="en-US" sz="1400" b="1" i="0" u="none" strike="noStrike" kern="1200" cap="none" spc="0" normalizeH="0" baseline="0">
              <a:solidFill>
                <a:srgbClr val="00B4C8"/>
              </a:solidFill>
              <a:latin typeface="+mj-lt"/>
              <a:ea typeface="+mj-ea"/>
              <a:cs typeface="+mj-cs"/>
            </a:defRPr>
          </a:pPr>
          <a:endParaRPr lang="en-US"/>
        </a:p>
      </c:txPr>
    </c:title>
    <c:autoTitleDeleted val="0"/>
    <c:plotArea>
      <c:layout>
        <c:manualLayout>
          <c:layoutTarget val="inner"/>
          <c:xMode val="edge"/>
          <c:yMode val="edge"/>
          <c:x val="4.327136473300143E-2"/>
          <c:y val="0.16481768844450945"/>
          <c:w val="0.91345727053399717"/>
          <c:h val="0.72976792206610397"/>
        </c:manualLayout>
      </c:layout>
      <c:barChart>
        <c:barDir val="col"/>
        <c:grouping val="clustered"/>
        <c:varyColors val="0"/>
        <c:ser>
          <c:idx val="0"/>
          <c:order val="0"/>
          <c:tx>
            <c:strRef>
              <c:f>Sheet1!$B$1</c:f>
              <c:strCache>
                <c:ptCount val="1"/>
                <c:pt idx="0">
                  <c:v>Series 1</c:v>
                </c:pt>
              </c:strCache>
            </c:strRef>
          </c:tx>
          <c:spPr>
            <a:solidFill>
              <a:schemeClr val="tx1">
                <a:lumMod val="85000"/>
              </a:schemeClr>
            </a:solidFill>
            <a:ln>
              <a:noFill/>
            </a:ln>
            <a:effectLst/>
          </c:spPr>
          <c:invertIfNegative val="0"/>
          <c:dLbls>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Sheet1!$A$2:$A$5</c:f>
              <c:strCache>
                <c:ptCount val="4"/>
                <c:pt idx="0">
                  <c:v>PAL 1 (2028)</c:v>
                </c:pt>
                <c:pt idx="1">
                  <c:v>PAL 2 (2033)</c:v>
                </c:pt>
                <c:pt idx="2">
                  <c:v>PAL 3 (2043)</c:v>
                </c:pt>
                <c:pt idx="3">
                  <c:v>PAL 4 (2053)</c:v>
                </c:pt>
              </c:strCache>
            </c:strRef>
          </c:cat>
          <c:val>
            <c:numRef>
              <c:f>Sheet1!$B$2:$B$5</c:f>
              <c:numCache>
                <c:formatCode>General</c:formatCode>
                <c:ptCount val="4"/>
                <c:pt idx="0">
                  <c:v>11.3</c:v>
                </c:pt>
                <c:pt idx="1">
                  <c:v>12</c:v>
                </c:pt>
                <c:pt idx="2">
                  <c:v>13.7</c:v>
                </c:pt>
                <c:pt idx="3">
                  <c:v>15.5</c:v>
                </c:pt>
              </c:numCache>
            </c:numRef>
          </c:val>
          <c:extLst>
            <c:ext xmlns:c16="http://schemas.microsoft.com/office/drawing/2014/chart" uri="{C3380CC4-5D6E-409C-BE32-E72D297353CC}">
              <c16:uniqueId val="{00000000-2F0E-487D-B1D9-595E780814AE}"/>
            </c:ext>
          </c:extLst>
        </c:ser>
        <c:dLbls>
          <c:showLegendKey val="0"/>
          <c:showVal val="0"/>
          <c:showCatName val="0"/>
          <c:showSerName val="0"/>
          <c:showPercent val="0"/>
          <c:showBubbleSize val="0"/>
        </c:dLbls>
        <c:gapWidth val="267"/>
        <c:axId val="1326065552"/>
        <c:axId val="1326066032"/>
      </c:barChart>
      <c:catAx>
        <c:axId val="1326065552"/>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700" b="0" i="0" u="none" strike="noStrike" kern="1200" cap="none" spc="0" normalizeH="0" baseline="0">
                <a:solidFill>
                  <a:srgbClr val="00B4C8"/>
                </a:solidFill>
                <a:latin typeface="+mn-lt"/>
                <a:ea typeface="+mn-ea"/>
                <a:cs typeface="+mn-cs"/>
              </a:defRPr>
            </a:pPr>
            <a:endParaRPr lang="en-US"/>
          </a:p>
        </c:txPr>
        <c:crossAx val="1326066032"/>
        <c:crosses val="autoZero"/>
        <c:auto val="1"/>
        <c:lblAlgn val="ctr"/>
        <c:lblOffset val="100"/>
        <c:noMultiLvlLbl val="0"/>
      </c:catAx>
      <c:valAx>
        <c:axId val="1326066032"/>
        <c:scaling>
          <c:orientation val="minMax"/>
        </c:scaling>
        <c:delete val="1"/>
        <c:axPos val="l"/>
        <c:majorGridlines>
          <c:spPr>
            <a:ln w="9525" cap="flat" cmpd="sng" algn="ctr">
              <a:solidFill>
                <a:srgbClr val="364354"/>
              </a:solidFill>
              <a:prstDash val="sysDot"/>
              <a:round/>
            </a:ln>
            <a:effectLst/>
          </c:spPr>
        </c:majorGridlines>
        <c:numFmt formatCode="General" sourceLinked="1"/>
        <c:majorTickMark val="none"/>
        <c:minorTickMark val="none"/>
        <c:tickLblPos val="nextTo"/>
        <c:crossAx val="1326065552"/>
        <c:crosses val="autoZero"/>
        <c:crossBetween val="between"/>
      </c:valAx>
      <c:spPr>
        <a:noFill/>
        <a:ln>
          <a:noFill/>
          <a:prstDash val="sysDot"/>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lang="en-US"/>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defRPr lang="en-US" sz="1400" b="1" i="0" u="none" strike="noStrike" kern="1200" cap="none" spc="0" normalizeH="0" baseline="0">
                <a:solidFill>
                  <a:srgbClr val="00B4C8"/>
                </a:solidFill>
                <a:latin typeface="+mj-lt"/>
                <a:ea typeface="+mj-ea"/>
                <a:cs typeface="+mj-cs"/>
              </a:defRPr>
            </a:pPr>
            <a:r>
              <a:rPr lang="en-US" sz="1400">
                <a:solidFill>
                  <a:srgbClr val="00B4C8"/>
                </a:solidFill>
              </a:rPr>
              <a:t>2019 Master Plan</a:t>
            </a:r>
          </a:p>
        </c:rich>
      </c:tx>
      <c:layout>
        <c:manualLayout>
          <c:xMode val="edge"/>
          <c:yMode val="edge"/>
          <c:x val="0.11496192929854225"/>
          <c:y val="8.6511693943562059E-3"/>
        </c:manualLayout>
      </c:layout>
      <c:overlay val="0"/>
      <c:spPr>
        <a:noFill/>
        <a:ln>
          <a:noFill/>
        </a:ln>
        <a:effectLst/>
      </c:spPr>
      <c:txPr>
        <a:bodyPr rot="0" spcFirstLastPara="1" vertOverflow="ellipsis" vert="horz" wrap="square" anchor="ctr" anchorCtr="1"/>
        <a:lstStyle/>
        <a:p>
          <a:pPr>
            <a:defRPr lang="en-US" sz="1400" b="1" i="0" u="none" strike="noStrike" kern="1200" cap="none" spc="0" normalizeH="0" baseline="0">
              <a:solidFill>
                <a:srgbClr val="00B4C8"/>
              </a:solidFill>
              <a:latin typeface="+mj-lt"/>
              <a:ea typeface="+mj-ea"/>
              <a:cs typeface="+mj-cs"/>
            </a:defRPr>
          </a:pPr>
          <a:endParaRPr lang="en-US"/>
        </a:p>
      </c:txPr>
    </c:title>
    <c:autoTitleDeleted val="0"/>
    <c:plotArea>
      <c:layout>
        <c:manualLayout>
          <c:layoutTarget val="inner"/>
          <c:xMode val="edge"/>
          <c:yMode val="edge"/>
          <c:x val="4.327154846498648E-2"/>
          <c:y val="0.16561000558862304"/>
          <c:w val="0.91345727053399717"/>
          <c:h val="0.73438175202617373"/>
        </c:manualLayout>
      </c:layout>
      <c:barChart>
        <c:barDir val="col"/>
        <c:grouping val="clustered"/>
        <c:varyColors val="0"/>
        <c:ser>
          <c:idx val="0"/>
          <c:order val="0"/>
          <c:tx>
            <c:strRef>
              <c:f>Sheet1!$B$1</c:f>
              <c:strCache>
                <c:ptCount val="1"/>
                <c:pt idx="0">
                  <c:v>Series 1</c:v>
                </c:pt>
              </c:strCache>
            </c:strRef>
          </c:tx>
          <c:spPr>
            <a:solidFill>
              <a:schemeClr val="tx1">
                <a:lumMod val="85000"/>
              </a:schemeClr>
            </a:solidFill>
            <a:ln>
              <a:noFill/>
            </a:ln>
            <a:effectLst/>
          </c:spPr>
          <c:invertIfNegative val="0"/>
          <c:dLbls>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Sheet1!$A$2:$A$4</c:f>
              <c:strCache>
                <c:ptCount val="3"/>
                <c:pt idx="0">
                  <c:v>PAL 1 (2021)</c:v>
                </c:pt>
                <c:pt idx="1">
                  <c:v>PAL 2 (2026)</c:v>
                </c:pt>
                <c:pt idx="2">
                  <c:v>PAL 2 (2036)</c:v>
                </c:pt>
              </c:strCache>
            </c:strRef>
          </c:cat>
          <c:val>
            <c:numRef>
              <c:f>Sheet1!$B$2:$B$4</c:f>
              <c:numCache>
                <c:formatCode>General</c:formatCode>
                <c:ptCount val="3"/>
                <c:pt idx="0">
                  <c:v>11.3</c:v>
                </c:pt>
                <c:pt idx="1">
                  <c:v>12</c:v>
                </c:pt>
                <c:pt idx="2">
                  <c:v>13.6</c:v>
                </c:pt>
              </c:numCache>
            </c:numRef>
          </c:val>
          <c:extLst>
            <c:ext xmlns:c16="http://schemas.microsoft.com/office/drawing/2014/chart" uri="{C3380CC4-5D6E-409C-BE32-E72D297353CC}">
              <c16:uniqueId val="{00000000-1C68-47F3-AA67-DDCAB691C6C0}"/>
            </c:ext>
          </c:extLst>
        </c:ser>
        <c:dLbls>
          <c:showLegendKey val="0"/>
          <c:showVal val="0"/>
          <c:showCatName val="0"/>
          <c:showSerName val="0"/>
          <c:showPercent val="0"/>
          <c:showBubbleSize val="0"/>
        </c:dLbls>
        <c:gapWidth val="267"/>
        <c:axId val="1326065552"/>
        <c:axId val="1326066032"/>
      </c:barChart>
      <c:catAx>
        <c:axId val="1326065552"/>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700" b="0" i="0" u="none" strike="noStrike" kern="1200" cap="none" spc="0" normalizeH="0" baseline="0">
                <a:solidFill>
                  <a:srgbClr val="00B4C8"/>
                </a:solidFill>
                <a:latin typeface="+mn-lt"/>
                <a:ea typeface="+mn-ea"/>
                <a:cs typeface="+mn-cs"/>
              </a:defRPr>
            </a:pPr>
            <a:endParaRPr lang="en-US"/>
          </a:p>
        </c:txPr>
        <c:crossAx val="1326066032"/>
        <c:crosses val="autoZero"/>
        <c:auto val="1"/>
        <c:lblAlgn val="ctr"/>
        <c:lblOffset val="100"/>
        <c:noMultiLvlLbl val="0"/>
      </c:catAx>
      <c:valAx>
        <c:axId val="1326066032"/>
        <c:scaling>
          <c:orientation val="minMax"/>
          <c:max val="20"/>
        </c:scaling>
        <c:delete val="1"/>
        <c:axPos val="l"/>
        <c:majorGridlines>
          <c:spPr>
            <a:ln w="9525" cap="flat" cmpd="sng" algn="ctr">
              <a:solidFill>
                <a:srgbClr val="364354"/>
              </a:solidFill>
              <a:prstDash val="sysDot"/>
              <a:round/>
            </a:ln>
            <a:effectLst/>
          </c:spPr>
        </c:majorGridlines>
        <c:numFmt formatCode="General" sourceLinked="1"/>
        <c:majorTickMark val="none"/>
        <c:minorTickMark val="none"/>
        <c:tickLblPos val="nextTo"/>
        <c:crossAx val="1326065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lang="en-US"/>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rot="0" spcFirstLastPara="1" vertOverflow="ellipsis" vert="horz" wrap="square" anchor="ctr" anchorCtr="1"/>
          <a:lstStyle/>
          <a:p>
            <a:pPr algn="ctr">
              <a:defRPr lang="en-US" sz="1400" b="1" i="0" u="none" strike="noStrike" kern="1200" cap="none" spc="0" normalizeH="0" baseline="0">
                <a:solidFill>
                  <a:srgbClr val="00B4C8"/>
                </a:solidFill>
                <a:latin typeface="+mj-lt"/>
                <a:ea typeface="+mj-ea"/>
                <a:cs typeface="+mj-cs"/>
              </a:defRPr>
            </a:pPr>
            <a:r>
              <a:rPr lang="en-US" sz="1400">
                <a:solidFill>
                  <a:srgbClr val="00B4C8"/>
                </a:solidFill>
              </a:rPr>
              <a:t>2026-2030</a:t>
            </a:r>
            <a:r>
              <a:rPr lang="en-US" sz="1400" baseline="0">
                <a:solidFill>
                  <a:srgbClr val="00B4C8"/>
                </a:solidFill>
              </a:rPr>
              <a:t> </a:t>
            </a:r>
            <a:r>
              <a:rPr lang="en-US" sz="1400">
                <a:solidFill>
                  <a:srgbClr val="00B4C8"/>
                </a:solidFill>
              </a:rPr>
              <a:t>Forecast</a:t>
            </a:r>
          </a:p>
        </c:rich>
      </c:tx>
      <c:layout>
        <c:manualLayout>
          <c:xMode val="edge"/>
          <c:yMode val="edge"/>
          <c:x val="0.25267163161811146"/>
          <c:y val="3.8195996945995202E-2"/>
        </c:manualLayout>
      </c:layout>
      <c:overlay val="0"/>
      <c:spPr>
        <a:noFill/>
        <a:ln>
          <a:noFill/>
        </a:ln>
        <a:effectLst/>
      </c:spPr>
      <c:txPr>
        <a:bodyPr rot="0" spcFirstLastPara="1" vertOverflow="ellipsis" vert="horz" wrap="square" anchor="ctr" anchorCtr="1"/>
        <a:lstStyle/>
        <a:p>
          <a:pPr algn="ctr">
            <a:defRPr lang="en-US" sz="1400" b="1" i="0" u="none" strike="noStrike" kern="1200" cap="none" spc="0" normalizeH="0" baseline="0">
              <a:solidFill>
                <a:srgbClr val="00B4C8"/>
              </a:solidFill>
              <a:latin typeface="+mj-lt"/>
              <a:ea typeface="+mj-ea"/>
              <a:cs typeface="+mj-cs"/>
            </a:defRPr>
          </a:pPr>
          <a:endParaRPr lang="en-US"/>
        </a:p>
      </c:txPr>
    </c:title>
    <c:autoTitleDeleted val="0"/>
    <c:plotArea>
      <c:layout>
        <c:manualLayout>
          <c:layoutTarget val="inner"/>
          <c:xMode val="edge"/>
          <c:yMode val="edge"/>
          <c:x val="4.327136473300143E-2"/>
          <c:y val="0.18486266981620605"/>
          <c:w val="0.91345727053399717"/>
          <c:h val="0.70972298538739664"/>
        </c:manualLayout>
      </c:layout>
      <c:barChart>
        <c:barDir val="col"/>
        <c:grouping val="clustered"/>
        <c:varyColors val="0"/>
        <c:ser>
          <c:idx val="0"/>
          <c:order val="0"/>
          <c:tx>
            <c:strRef>
              <c:f>Sheet1!$B$1</c:f>
              <c:strCache>
                <c:ptCount val="1"/>
                <c:pt idx="0">
                  <c:v>Series 1</c:v>
                </c:pt>
              </c:strCache>
            </c:strRef>
          </c:tx>
          <c:spPr>
            <a:solidFill>
              <a:schemeClr val="tx1">
                <a:lumMod val="85000"/>
              </a:schemeClr>
            </a:solidFill>
            <a:ln>
              <a:noFill/>
            </a:ln>
            <a:effectLst/>
          </c:spPr>
          <c:invertIfNegative val="0"/>
          <c:dPt>
            <c:idx val="3"/>
            <c:invertIfNegative val="0"/>
            <c:bubble3D val="0"/>
            <c:spPr>
              <a:solidFill>
                <a:srgbClr val="D5D5D5"/>
              </a:solidFill>
              <a:ln>
                <a:noFill/>
              </a:ln>
              <a:effectLst/>
            </c:spPr>
            <c:extLst>
              <c:ext xmlns:c16="http://schemas.microsoft.com/office/drawing/2014/chart" uri="{C3380CC4-5D6E-409C-BE32-E72D297353CC}">
                <c16:uniqueId val="{00000001-1671-4C22-A56E-664E46CD4D6A}"/>
              </c:ext>
            </c:extLst>
          </c:dPt>
          <c:dPt>
            <c:idx val="4"/>
            <c:invertIfNegative val="0"/>
            <c:bubble3D val="0"/>
            <c:spPr>
              <a:solidFill>
                <a:srgbClr val="00B4C8"/>
              </a:solidFill>
              <a:ln>
                <a:noFill/>
              </a:ln>
              <a:effectLst/>
            </c:spPr>
            <c:extLst>
              <c:ext xmlns:c16="http://schemas.microsoft.com/office/drawing/2014/chart" uri="{C3380CC4-5D6E-409C-BE32-E72D297353CC}">
                <c16:uniqueId val="{00000002-49CA-4840-B7CF-EEFD7120DA6D}"/>
              </c:ext>
            </c:extLst>
          </c:dPt>
          <c:dLbls>
            <c:dLbl>
              <c:idx val="3"/>
              <c:spPr>
                <a:noFill/>
                <a:ln>
                  <a:noFill/>
                </a:ln>
                <a:effectLst/>
              </c:spPr>
              <c:txPr>
                <a:bodyPr rot="0" spcFirstLastPara="1" vertOverflow="ellipsis" vert="horz" wrap="square" anchor="ctr" anchorCtr="1"/>
                <a:lstStyle/>
                <a:p>
                  <a:pPr>
                    <a:defRPr lang="en-US" sz="1197" b="0" i="0" u="none" strike="noStrike" kern="1200" baseline="0">
                      <a:solidFill>
                        <a:schemeClr val="tx2">
                          <a:lumMod val="7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1671-4C22-A56E-664E46CD4D6A}"/>
                </c:ext>
              </c:extLst>
            </c:dLbl>
            <c:dLbl>
              <c:idx val="4"/>
              <c:spPr>
                <a:noFill/>
                <a:ln>
                  <a:noFill/>
                </a:ln>
                <a:effectLst/>
              </c:spPr>
              <c:txPr>
                <a:bodyPr rot="0" spcFirstLastPara="1" vertOverflow="ellipsis" vert="horz" wrap="square" anchor="ctr" anchorCtr="1"/>
                <a:lstStyle/>
                <a:p>
                  <a:pPr>
                    <a:defRPr lang="en-US" sz="1197" b="1" i="0" u="none" strike="noStrike" kern="1200" baseline="0">
                      <a:solidFill>
                        <a:srgbClr val="00B4C8"/>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49CA-4840-B7CF-EEFD7120DA6D}"/>
                </c:ext>
              </c:extLst>
            </c:dLbl>
            <c:spPr>
              <a:noFill/>
              <a:ln>
                <a:noFill/>
              </a:ln>
              <a:effectLst/>
            </c:spPr>
            <c:txPr>
              <a:bodyPr rot="0" spcFirstLastPara="1" vertOverflow="ellipsis" vert="horz" wrap="square" anchor="ctr" anchorCtr="1"/>
              <a:lstStyle/>
              <a:p>
                <a:pPr>
                  <a:defRPr lang="en-US" sz="1197" b="0" i="0" u="none" strike="noStrike" kern="1200" baseline="0">
                    <a:solidFill>
                      <a:schemeClr val="tx1">
                        <a:lumMod val="6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numRef>
              <c:f>Sheet1!$A$2:$A$6</c:f>
              <c:numCache>
                <c:formatCode>General</c:formatCode>
                <c:ptCount val="5"/>
                <c:pt idx="0">
                  <c:v>2026</c:v>
                </c:pt>
                <c:pt idx="1">
                  <c:v>2027</c:v>
                </c:pt>
                <c:pt idx="2">
                  <c:v>2028</c:v>
                </c:pt>
                <c:pt idx="3">
                  <c:v>2029</c:v>
                </c:pt>
                <c:pt idx="4">
                  <c:v>2030</c:v>
                </c:pt>
              </c:numCache>
            </c:numRef>
          </c:cat>
          <c:val>
            <c:numRef>
              <c:f>Sheet1!$B$2:$B$6</c:f>
              <c:numCache>
                <c:formatCode>General</c:formatCode>
                <c:ptCount val="5"/>
                <c:pt idx="0">
                  <c:v>13.9</c:v>
                </c:pt>
                <c:pt idx="1">
                  <c:v>14.4</c:v>
                </c:pt>
                <c:pt idx="2">
                  <c:v>14.8</c:v>
                </c:pt>
                <c:pt idx="3">
                  <c:v>15.1</c:v>
                </c:pt>
                <c:pt idx="4">
                  <c:v>15.5</c:v>
                </c:pt>
              </c:numCache>
            </c:numRef>
          </c:val>
          <c:extLst>
            <c:ext xmlns:c16="http://schemas.microsoft.com/office/drawing/2014/chart" uri="{C3380CC4-5D6E-409C-BE32-E72D297353CC}">
              <c16:uniqueId val="{00000002-1671-4C22-A56E-664E46CD4D6A}"/>
            </c:ext>
          </c:extLst>
        </c:ser>
        <c:dLbls>
          <c:showLegendKey val="0"/>
          <c:showVal val="0"/>
          <c:showCatName val="0"/>
          <c:showSerName val="0"/>
          <c:showPercent val="0"/>
          <c:showBubbleSize val="0"/>
        </c:dLbls>
        <c:gapWidth val="267"/>
        <c:axId val="1326065552"/>
        <c:axId val="1326066032"/>
      </c:barChart>
      <c:catAx>
        <c:axId val="1326065552"/>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800" b="0" i="0" u="none" strike="noStrike" kern="1200" cap="none" spc="0" normalizeH="0" baseline="0">
                <a:solidFill>
                  <a:srgbClr val="00B4C8"/>
                </a:solidFill>
                <a:latin typeface="+mn-lt"/>
                <a:ea typeface="+mn-ea"/>
                <a:cs typeface="+mn-cs"/>
              </a:defRPr>
            </a:pPr>
            <a:endParaRPr lang="en-US"/>
          </a:p>
        </c:txPr>
        <c:crossAx val="1326066032"/>
        <c:crosses val="autoZero"/>
        <c:auto val="1"/>
        <c:lblAlgn val="ctr"/>
        <c:lblOffset val="100"/>
        <c:noMultiLvlLbl val="0"/>
      </c:catAx>
      <c:valAx>
        <c:axId val="1326066032"/>
        <c:scaling>
          <c:orientation val="minMax"/>
          <c:max val="20"/>
          <c:min val="0"/>
        </c:scaling>
        <c:delete val="1"/>
        <c:axPos val="l"/>
        <c:majorGridlines>
          <c:spPr>
            <a:ln w="9525" cap="flat" cmpd="sng" algn="ctr">
              <a:solidFill>
                <a:srgbClr val="364354"/>
              </a:solidFill>
              <a:prstDash val="sysDot"/>
              <a:round/>
            </a:ln>
            <a:effectLst/>
          </c:spPr>
        </c:majorGridlines>
        <c:numFmt formatCode="General" sourceLinked="1"/>
        <c:majorTickMark val="none"/>
        <c:minorTickMark val="none"/>
        <c:tickLblPos val="nextTo"/>
        <c:crossAx val="1326065552"/>
        <c:crosses val="autoZero"/>
        <c:crossBetween val="between"/>
        <c:majorUnit val="5"/>
      </c:valAx>
      <c:spPr>
        <a:noFill/>
        <a:ln>
          <a:noFill/>
          <a:prstDash val="sysDot"/>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lang="en-US"/>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8.2152764683108646E-3"/>
          <c:y val="0.23684864996981103"/>
          <c:w val="0.68914978680710692"/>
          <c:h val="0.50708720333737201"/>
        </c:manualLayout>
      </c:layout>
      <c:doughnutChart>
        <c:varyColors val="1"/>
        <c:ser>
          <c:idx val="0"/>
          <c:order val="0"/>
          <c:tx>
            <c:strRef>
              <c:f>Sheet1!$B$1</c:f>
              <c:strCache>
                <c:ptCount val="1"/>
              </c:strCache>
            </c:strRef>
          </c:tx>
          <c:spPr>
            <a:solidFill>
              <a:schemeClr val="bg2">
                <a:lumMod val="60000"/>
                <a:lumOff val="40000"/>
              </a:schemeClr>
            </a:solidFill>
            <a:ln>
              <a:noFill/>
            </a:ln>
            <a:effectLst/>
          </c:spPr>
          <c:explosion val="9"/>
          <c:dPt>
            <c:idx val="0"/>
            <c:bubble3D val="0"/>
            <c:explosion val="0"/>
            <c:spPr>
              <a:pattFill prst="dkUpDiag">
                <a:fgClr>
                  <a:srgbClr val="00B4C8"/>
                </a:fgClr>
                <a:bgClr>
                  <a:schemeClr val="bg1"/>
                </a:bgClr>
              </a:pattFill>
              <a:ln w="19050">
                <a:noFill/>
              </a:ln>
              <a:effectLst/>
            </c:spPr>
            <c:extLst>
              <c:ext xmlns:c16="http://schemas.microsoft.com/office/drawing/2014/chart" uri="{C3380CC4-5D6E-409C-BE32-E72D297353CC}">
                <c16:uniqueId val="{00000001-25A2-4EFC-8548-C241B94BFFD1}"/>
              </c:ext>
            </c:extLst>
          </c:dPt>
          <c:dPt>
            <c:idx val="1"/>
            <c:bubble3D val="0"/>
            <c:explosion val="0"/>
            <c:spPr>
              <a:solidFill>
                <a:schemeClr val="bg2">
                  <a:alpha val="60000"/>
                </a:schemeClr>
              </a:solidFill>
              <a:ln w="19050">
                <a:noFill/>
              </a:ln>
              <a:effectLst/>
            </c:spPr>
            <c:extLst>
              <c:ext xmlns:c16="http://schemas.microsoft.com/office/drawing/2014/chart" uri="{C3380CC4-5D6E-409C-BE32-E72D297353CC}">
                <c16:uniqueId val="{00000003-25A2-4EFC-8548-C241B94BFFD1}"/>
              </c:ext>
            </c:extLst>
          </c:dPt>
          <c:dPt>
            <c:idx val="2"/>
            <c:bubble3D val="0"/>
            <c:spPr>
              <a:solidFill>
                <a:schemeClr val="bg2">
                  <a:lumMod val="60000"/>
                  <a:lumOff val="40000"/>
                </a:schemeClr>
              </a:solidFill>
              <a:ln w="19050">
                <a:noFill/>
              </a:ln>
              <a:effectLst/>
            </c:spPr>
            <c:extLst>
              <c:ext xmlns:c16="http://schemas.microsoft.com/office/drawing/2014/chart" uri="{C3380CC4-5D6E-409C-BE32-E72D297353CC}">
                <c16:uniqueId val="{00000005-25A2-4EFC-8548-C241B94BFFD1}"/>
              </c:ext>
            </c:extLst>
          </c:dPt>
          <c:dPt>
            <c:idx val="3"/>
            <c:bubble3D val="0"/>
            <c:spPr>
              <a:solidFill>
                <a:schemeClr val="bg2">
                  <a:lumMod val="60000"/>
                  <a:lumOff val="40000"/>
                </a:schemeClr>
              </a:solidFill>
              <a:ln w="19050">
                <a:noFill/>
              </a:ln>
              <a:effectLst/>
            </c:spPr>
            <c:extLst>
              <c:ext xmlns:c16="http://schemas.microsoft.com/office/drawing/2014/chart" uri="{C3380CC4-5D6E-409C-BE32-E72D297353CC}">
                <c16:uniqueId val="{00000007-25A2-4EFC-8548-C241B94BFFD1}"/>
              </c:ext>
            </c:extLst>
          </c:dPt>
          <c:dPt>
            <c:idx val="4"/>
            <c:bubble3D val="0"/>
            <c:spPr>
              <a:solidFill>
                <a:schemeClr val="accent5">
                  <a:lumMod val="40000"/>
                  <a:lumOff val="60000"/>
                </a:schemeClr>
              </a:solidFill>
              <a:ln w="19050">
                <a:noFill/>
              </a:ln>
              <a:effectLst/>
            </c:spPr>
            <c:extLst>
              <c:ext xmlns:c16="http://schemas.microsoft.com/office/drawing/2014/chart" uri="{C3380CC4-5D6E-409C-BE32-E72D297353CC}">
                <c16:uniqueId val="{00000009-25A2-4EFC-8548-C241B94BFFD1}"/>
              </c:ext>
            </c:extLst>
          </c:dPt>
          <c:dPt>
            <c:idx val="5"/>
            <c:bubble3D val="0"/>
            <c:spPr>
              <a:solidFill>
                <a:schemeClr val="bg2">
                  <a:lumMod val="60000"/>
                  <a:lumOff val="40000"/>
                </a:schemeClr>
              </a:solidFill>
              <a:ln w="19050">
                <a:noFill/>
              </a:ln>
              <a:effectLst/>
            </c:spPr>
            <c:extLst>
              <c:ext xmlns:c16="http://schemas.microsoft.com/office/drawing/2014/chart" uri="{C3380CC4-5D6E-409C-BE32-E72D297353CC}">
                <c16:uniqueId val="{0000000B-25A2-4EFC-8548-C241B94BFFD1}"/>
              </c:ext>
            </c:extLst>
          </c:dPt>
          <c:dPt>
            <c:idx val="6"/>
            <c:bubble3D val="0"/>
            <c:spPr>
              <a:solidFill>
                <a:schemeClr val="bg2">
                  <a:lumMod val="60000"/>
                  <a:lumOff val="40000"/>
                </a:schemeClr>
              </a:solidFill>
              <a:ln w="19050">
                <a:noFill/>
              </a:ln>
              <a:effectLst/>
            </c:spPr>
            <c:extLst>
              <c:ext xmlns:c16="http://schemas.microsoft.com/office/drawing/2014/chart" uri="{C3380CC4-5D6E-409C-BE32-E72D297353CC}">
                <c16:uniqueId val="{0000000D-25A2-4EFC-8548-C241B94BFFD1}"/>
              </c:ext>
            </c:extLst>
          </c:dPt>
          <c:dPt>
            <c:idx val="7"/>
            <c:bubble3D val="0"/>
            <c:spPr>
              <a:solidFill>
                <a:schemeClr val="bg2">
                  <a:lumMod val="60000"/>
                  <a:lumOff val="40000"/>
                </a:schemeClr>
              </a:solidFill>
              <a:ln w="19050">
                <a:noFill/>
              </a:ln>
              <a:effectLst/>
            </c:spPr>
            <c:extLst>
              <c:ext xmlns:c16="http://schemas.microsoft.com/office/drawing/2014/chart" uri="{C3380CC4-5D6E-409C-BE32-E72D297353CC}">
                <c16:uniqueId val="{0000000F-25A2-4EFC-8548-C241B94BFFD1}"/>
              </c:ext>
            </c:extLst>
          </c:dPt>
          <c:dPt>
            <c:idx val="8"/>
            <c:bubble3D val="0"/>
            <c:spPr>
              <a:solidFill>
                <a:schemeClr val="bg2">
                  <a:lumMod val="60000"/>
                  <a:lumOff val="40000"/>
                </a:schemeClr>
              </a:solidFill>
              <a:ln w="19050">
                <a:noFill/>
              </a:ln>
              <a:effectLst/>
            </c:spPr>
            <c:extLst>
              <c:ext xmlns:c16="http://schemas.microsoft.com/office/drawing/2014/chart" uri="{C3380CC4-5D6E-409C-BE32-E72D297353CC}">
                <c16:uniqueId val="{00000011-25A2-4EFC-8548-C241B94BFFD1}"/>
              </c:ext>
            </c:extLst>
          </c:dPt>
          <c:dPt>
            <c:idx val="9"/>
            <c:bubble3D val="0"/>
            <c:spPr>
              <a:solidFill>
                <a:schemeClr val="accent4">
                  <a:lumMod val="40000"/>
                  <a:lumOff val="60000"/>
                </a:schemeClr>
              </a:solidFill>
              <a:ln w="19050">
                <a:noFill/>
              </a:ln>
              <a:effectLst/>
            </c:spPr>
            <c:extLst>
              <c:ext xmlns:c16="http://schemas.microsoft.com/office/drawing/2014/chart" uri="{C3380CC4-5D6E-409C-BE32-E72D297353CC}">
                <c16:uniqueId val="{00000013-25A2-4EFC-8548-C241B94BFFD1}"/>
              </c:ext>
            </c:extLst>
          </c:dPt>
          <c:dPt>
            <c:idx val="10"/>
            <c:bubble3D val="0"/>
            <c:spPr>
              <a:solidFill>
                <a:schemeClr val="bg1">
                  <a:lumMod val="50000"/>
                  <a:lumOff val="50000"/>
                </a:schemeClr>
              </a:solidFill>
              <a:ln w="19050">
                <a:noFill/>
              </a:ln>
              <a:effectLst/>
            </c:spPr>
            <c:extLst>
              <c:ext xmlns:c16="http://schemas.microsoft.com/office/drawing/2014/chart" uri="{C3380CC4-5D6E-409C-BE32-E72D297353CC}">
                <c16:uniqueId val="{00000015-25A2-4EFC-8548-C241B94BFFD1}"/>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5A2-4EFC-8548-C241B94BFFD1}"/>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5A2-4EFC-8548-C241B94BFFD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2"/>
                <c:pt idx="0">
                  <c:v>Main Drivers</c:v>
                </c:pt>
                <c:pt idx="1">
                  <c:v>Others</c:v>
                </c:pt>
              </c:strCache>
            </c:strRef>
          </c:cat>
          <c:val>
            <c:numRef>
              <c:f>Sheet1!$B$2:$B$6</c:f>
              <c:numCache>
                <c:formatCode>_("$"* #,##0.0_);_("$"* \(#,##0.0\);_("$"* "-"_);_(@_)</c:formatCode>
                <c:ptCount val="5"/>
                <c:pt idx="0">
                  <c:v>48.9</c:v>
                </c:pt>
                <c:pt idx="1">
                  <c:v>8.1</c:v>
                </c:pt>
              </c:numCache>
            </c:numRef>
          </c:val>
          <c:extLst>
            <c:ext xmlns:c16="http://schemas.microsoft.com/office/drawing/2014/chart" uri="{C3380CC4-5D6E-409C-BE32-E72D297353CC}">
              <c16:uniqueId val="{00000016-25A2-4EFC-8548-C241B94BFFD1}"/>
            </c:ext>
          </c:extLst>
        </c:ser>
        <c:dLbls>
          <c:showLegendKey val="0"/>
          <c:showVal val="1"/>
          <c:showCatName val="0"/>
          <c:showSerName val="0"/>
          <c:showPercent val="0"/>
          <c:showBubbleSize val="0"/>
          <c:showLeaderLines val="1"/>
        </c:dLbls>
        <c:firstSliceAng val="280"/>
        <c:holeSize val="50"/>
      </c:doughnutChart>
      <c:spPr>
        <a:noFill/>
        <a:ln>
          <a:noFill/>
        </a:ln>
        <a:effectLst/>
      </c:spPr>
    </c:plotArea>
    <c:legend>
      <c:legendPos val="r"/>
      <c:legendEntry>
        <c:idx val="2"/>
        <c:delete val="1"/>
      </c:legendEntry>
      <c:legendEntry>
        <c:idx val="3"/>
        <c:delete val="1"/>
      </c:legendEntry>
      <c:legendEntry>
        <c:idx val="4"/>
        <c:delete val="1"/>
      </c:legendEntry>
      <c:layout>
        <c:manualLayout>
          <c:xMode val="edge"/>
          <c:yMode val="edge"/>
          <c:x val="0.25029392253899913"/>
          <c:y val="0.48863255851146248"/>
          <c:w val="0.23917419005945079"/>
          <c:h val="9.183532375711855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3175">
      <a:noFill/>
      <a:prstDash val="dash"/>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2EF2F7-D5F1-4370-9F61-6C7CB9CDB942}"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2897B1A9-A7E1-4180-ADA4-1CDC07A94440}">
      <dgm:prSet phldrT="[Text]" custT="1"/>
      <dgm:spPr/>
      <dgm:t>
        <a:bodyPr/>
        <a:lstStyle/>
        <a:p>
          <a:r>
            <a:rPr lang="en-US" sz="900" b="1"/>
            <a:t>Cleaning</a:t>
          </a:r>
        </a:p>
      </dgm:t>
    </dgm:pt>
    <dgm:pt modelId="{EF54481E-74DF-4388-9C2D-8F3A2B0C77E6}" type="parTrans" cxnId="{EBDA84FE-386C-4B38-A2D1-0E993EAFB92C}">
      <dgm:prSet/>
      <dgm:spPr/>
      <dgm:t>
        <a:bodyPr/>
        <a:lstStyle/>
        <a:p>
          <a:endParaRPr lang="en-US"/>
        </a:p>
      </dgm:t>
    </dgm:pt>
    <dgm:pt modelId="{87D4CDFD-1AC8-4599-9931-E4348E7BD061}" type="sibTrans" cxnId="{EBDA84FE-386C-4B38-A2D1-0E993EAFB92C}">
      <dgm:prSet/>
      <dgm:spPr/>
      <dgm:t>
        <a:bodyPr/>
        <a:lstStyle/>
        <a:p>
          <a:r>
            <a:rPr lang="en-US"/>
            <a:t>Beautify</a:t>
          </a:r>
        </a:p>
      </dgm:t>
    </dgm:pt>
    <dgm:pt modelId="{FA32309A-5335-468D-84A5-C655AE4E5AA6}">
      <dgm:prSet phldrT="[Text]" custT="1"/>
      <dgm:spPr/>
      <dgm:t>
        <a:bodyPr/>
        <a:lstStyle/>
        <a:p>
          <a:r>
            <a:rPr lang="en-US" sz="900" b="1"/>
            <a:t>Educate</a:t>
          </a:r>
        </a:p>
      </dgm:t>
    </dgm:pt>
    <dgm:pt modelId="{C4B619EB-5198-4616-A3E0-021C7446794E}" type="parTrans" cxnId="{CF2E45B6-4DB0-4757-8A3F-47AA97E0E8BA}">
      <dgm:prSet/>
      <dgm:spPr/>
      <dgm:t>
        <a:bodyPr/>
        <a:lstStyle/>
        <a:p>
          <a:endParaRPr lang="en-US"/>
        </a:p>
      </dgm:t>
    </dgm:pt>
    <dgm:pt modelId="{54F966E7-EC92-4802-BA64-513EF73C194B}" type="sibTrans" cxnId="{CF2E45B6-4DB0-4757-8A3F-47AA97E0E8BA}">
      <dgm:prSet custT="1"/>
      <dgm:spPr/>
      <dgm:t>
        <a:bodyPr/>
        <a:lstStyle/>
        <a:p>
          <a:r>
            <a:rPr lang="en-US" sz="1200"/>
            <a:t>Water</a:t>
          </a:r>
        </a:p>
      </dgm:t>
    </dgm:pt>
    <dgm:pt modelId="{FC56F932-B029-4A32-9302-6B9F574A5DAE}">
      <dgm:prSet phldrT="[Text]" phldr="1"/>
      <dgm:spPr/>
      <dgm:t>
        <a:bodyPr/>
        <a:lstStyle/>
        <a:p>
          <a:endParaRPr lang="en-US"/>
        </a:p>
      </dgm:t>
    </dgm:pt>
    <dgm:pt modelId="{B7F4BE48-461C-4E94-893C-A9057A0A4EA3}" type="parTrans" cxnId="{6D22628A-144F-4FF6-AD7D-529FB6A8CECC}">
      <dgm:prSet/>
      <dgm:spPr/>
      <dgm:t>
        <a:bodyPr/>
        <a:lstStyle/>
        <a:p>
          <a:endParaRPr lang="en-US"/>
        </a:p>
      </dgm:t>
    </dgm:pt>
    <dgm:pt modelId="{3AC22C35-C62A-420A-8D68-9B14531F69EA}" type="sibTrans" cxnId="{6D22628A-144F-4FF6-AD7D-529FB6A8CECC}">
      <dgm:prSet/>
      <dgm:spPr/>
      <dgm:t>
        <a:bodyPr/>
        <a:lstStyle/>
        <a:p>
          <a:endParaRPr lang="en-US"/>
        </a:p>
      </dgm:t>
    </dgm:pt>
    <dgm:pt modelId="{3A6BB555-6EE2-4C4C-A02E-0ED60A446515}">
      <dgm:prSet phldrT="[Text]" custT="1"/>
      <dgm:spPr/>
      <dgm:t>
        <a:bodyPr/>
        <a:lstStyle/>
        <a:p>
          <a:r>
            <a:rPr lang="en-US" sz="1200"/>
            <a:t>Plant</a:t>
          </a:r>
        </a:p>
      </dgm:t>
    </dgm:pt>
    <dgm:pt modelId="{7A03983E-A931-4CA0-B18D-B58526E77CBC}" type="parTrans" cxnId="{C0789820-42B1-43B5-8BE3-8D3D62B0719A}">
      <dgm:prSet/>
      <dgm:spPr/>
      <dgm:t>
        <a:bodyPr/>
        <a:lstStyle/>
        <a:p>
          <a:endParaRPr lang="en-US"/>
        </a:p>
      </dgm:t>
    </dgm:pt>
    <dgm:pt modelId="{95E6C847-9B43-41A2-B7D1-5A183F5CAD9F}" type="sibTrans" cxnId="{C0789820-42B1-43B5-8BE3-8D3D62B0719A}">
      <dgm:prSet/>
      <dgm:spPr/>
      <dgm:t>
        <a:bodyPr/>
        <a:lstStyle/>
        <a:p>
          <a:r>
            <a:rPr lang="en-US"/>
            <a:t>Waste</a:t>
          </a:r>
        </a:p>
      </dgm:t>
    </dgm:pt>
    <dgm:pt modelId="{00B4F500-A6C7-4CF2-A90E-A98ADB167231}">
      <dgm:prSet phldrT="[Text]" phldr="1"/>
      <dgm:spPr/>
      <dgm:t>
        <a:bodyPr/>
        <a:lstStyle/>
        <a:p>
          <a:endParaRPr lang="en-US"/>
        </a:p>
      </dgm:t>
    </dgm:pt>
    <dgm:pt modelId="{408B6AA7-7570-42CD-A901-F4FA2424A31D}" type="parTrans" cxnId="{0D079AEA-8E11-4159-8189-7CFBD753BF58}">
      <dgm:prSet/>
      <dgm:spPr/>
      <dgm:t>
        <a:bodyPr/>
        <a:lstStyle/>
        <a:p>
          <a:endParaRPr lang="en-US"/>
        </a:p>
      </dgm:t>
    </dgm:pt>
    <dgm:pt modelId="{A3A57E2F-FBB0-47DA-A93B-20A4ECD11E8F}" type="sibTrans" cxnId="{0D079AEA-8E11-4159-8189-7CFBD753BF58}">
      <dgm:prSet/>
      <dgm:spPr/>
      <dgm:t>
        <a:bodyPr/>
        <a:lstStyle/>
        <a:p>
          <a:endParaRPr lang="en-US"/>
        </a:p>
      </dgm:t>
    </dgm:pt>
    <dgm:pt modelId="{511A3B61-E82D-49C9-A1C1-0C368B589A54}">
      <dgm:prSet phldrT="[Text]" custT="1"/>
      <dgm:spPr/>
      <dgm:t>
        <a:bodyPr/>
        <a:lstStyle/>
        <a:p>
          <a:r>
            <a:rPr lang="en-US" sz="800" b="1"/>
            <a:t>Outreach</a:t>
          </a:r>
        </a:p>
      </dgm:t>
    </dgm:pt>
    <dgm:pt modelId="{CC4897E2-3ED3-4183-9CDB-E33C09884BBC}" type="parTrans" cxnId="{4CA35D0E-DF99-4D3D-824B-8D24319870E7}">
      <dgm:prSet/>
      <dgm:spPr/>
      <dgm:t>
        <a:bodyPr/>
        <a:lstStyle/>
        <a:p>
          <a:endParaRPr lang="en-US"/>
        </a:p>
      </dgm:t>
    </dgm:pt>
    <dgm:pt modelId="{EC546BF2-5C9A-4492-B268-E6DEB5ED4CE8}" type="sibTrans" cxnId="{4CA35D0E-DF99-4D3D-824B-8D24319870E7}">
      <dgm:prSet custT="1"/>
      <dgm:spPr/>
      <dgm:t>
        <a:bodyPr/>
        <a:lstStyle/>
        <a:p>
          <a:r>
            <a:rPr lang="en-US" sz="1200"/>
            <a:t>Energy</a:t>
          </a:r>
        </a:p>
      </dgm:t>
    </dgm:pt>
    <dgm:pt modelId="{2F8BEDA1-F002-4FD9-80D1-FA38CD60B8A4}">
      <dgm:prSet phldrT="[Text]"/>
      <dgm:spPr/>
      <dgm:t>
        <a:bodyPr/>
        <a:lstStyle/>
        <a:p>
          <a:r>
            <a:rPr lang="en-US"/>
            <a:t>ECO</a:t>
          </a:r>
        </a:p>
        <a:p>
          <a:r>
            <a:rPr lang="en-US"/>
            <a:t>Exhibition</a:t>
          </a:r>
        </a:p>
      </dgm:t>
    </dgm:pt>
    <dgm:pt modelId="{7C49A4E3-0C3B-460A-8EB8-7C7358098AC0}" type="parTrans" cxnId="{0818FB48-452B-42A2-9C91-FA8C91F4E66F}">
      <dgm:prSet/>
      <dgm:spPr/>
      <dgm:t>
        <a:bodyPr/>
        <a:lstStyle/>
        <a:p>
          <a:endParaRPr lang="en-US"/>
        </a:p>
      </dgm:t>
    </dgm:pt>
    <dgm:pt modelId="{1F661FFC-EADA-4E1B-862F-0A7961BB4C37}" type="sibTrans" cxnId="{0818FB48-452B-42A2-9C91-FA8C91F4E66F}">
      <dgm:prSet custT="1"/>
      <dgm:spPr/>
      <dgm:t>
        <a:bodyPr/>
        <a:lstStyle/>
        <a:p>
          <a:r>
            <a:rPr lang="en-US" sz="1400"/>
            <a:t>ACA</a:t>
          </a:r>
        </a:p>
      </dgm:t>
    </dgm:pt>
    <dgm:pt modelId="{7F91A3CD-96A2-487D-8DB6-892BE8D7BA27}">
      <dgm:prSet phldrT="[Text]" custT="1"/>
      <dgm:spPr/>
      <dgm:t>
        <a:bodyPr/>
        <a:lstStyle/>
        <a:p>
          <a:r>
            <a:rPr lang="en-US" sz="900" b="1"/>
            <a:t>Gardens</a:t>
          </a:r>
        </a:p>
      </dgm:t>
    </dgm:pt>
    <dgm:pt modelId="{17A291BE-F5AF-476D-A89C-7E7B2A4F9710}" type="parTrans" cxnId="{99815338-058D-4EE2-89AA-DF469DDD2582}">
      <dgm:prSet/>
      <dgm:spPr/>
      <dgm:t>
        <a:bodyPr/>
        <a:lstStyle/>
        <a:p>
          <a:endParaRPr lang="en-US"/>
        </a:p>
      </dgm:t>
    </dgm:pt>
    <dgm:pt modelId="{3125F692-A311-4DDC-9F15-C5FBB707D264}" type="sibTrans" cxnId="{99815338-058D-4EE2-89AA-DF469DDD2582}">
      <dgm:prSet custT="1"/>
      <dgm:spPr/>
      <dgm:t>
        <a:bodyPr/>
        <a:lstStyle/>
        <a:p>
          <a:r>
            <a:rPr lang="en-US" sz="1000"/>
            <a:t>Climate</a:t>
          </a:r>
        </a:p>
        <a:p>
          <a:r>
            <a:rPr lang="en-US" sz="1000"/>
            <a:t>Change</a:t>
          </a:r>
        </a:p>
      </dgm:t>
    </dgm:pt>
    <dgm:pt modelId="{38A97E18-622A-47A0-9DDD-CA67BE4353BD}">
      <dgm:prSet phldrT="[Text]" custT="1"/>
      <dgm:spPr/>
      <dgm:t>
        <a:bodyPr/>
        <a:lstStyle/>
        <a:p>
          <a:r>
            <a:rPr lang="en-US" sz="1400"/>
            <a:t>Bees</a:t>
          </a:r>
        </a:p>
      </dgm:t>
    </dgm:pt>
    <dgm:pt modelId="{CBC54E15-9203-44E2-9D5C-1E1601DB3355}" type="parTrans" cxnId="{9F0F8F10-36FE-45A9-B6D8-69250B04CF69}">
      <dgm:prSet/>
      <dgm:spPr/>
      <dgm:t>
        <a:bodyPr/>
        <a:lstStyle/>
        <a:p>
          <a:endParaRPr lang="en-US"/>
        </a:p>
      </dgm:t>
    </dgm:pt>
    <dgm:pt modelId="{9D254E00-0A22-44A0-9A36-7554FDDD01B0}" type="sibTrans" cxnId="{9F0F8F10-36FE-45A9-B6D8-69250B04CF69}">
      <dgm:prSet custT="1"/>
      <dgm:spPr/>
      <dgm:t>
        <a:bodyPr/>
        <a:lstStyle/>
        <a:p>
          <a:r>
            <a:rPr lang="en-US" sz="1400"/>
            <a:t>Air</a:t>
          </a:r>
        </a:p>
      </dgm:t>
    </dgm:pt>
    <dgm:pt modelId="{A422A1AB-12A4-4F4D-BF1E-AB4AF1DC1611}">
      <dgm:prSet phldrT="[Text]" custT="1"/>
      <dgm:spPr/>
      <dgm:t>
        <a:bodyPr/>
        <a:lstStyle/>
        <a:p>
          <a:r>
            <a:rPr lang="en-US" sz="1000" b="1"/>
            <a:t>Recycle</a:t>
          </a:r>
        </a:p>
      </dgm:t>
    </dgm:pt>
    <dgm:pt modelId="{9BAEDEBA-5E15-4FC6-9A70-4A3A46A9F25F}" type="parTrans" cxnId="{61EEFD48-782D-4C18-B212-2B3C1BA5700E}">
      <dgm:prSet/>
      <dgm:spPr/>
      <dgm:t>
        <a:bodyPr/>
        <a:lstStyle/>
        <a:p>
          <a:endParaRPr lang="en-US"/>
        </a:p>
      </dgm:t>
    </dgm:pt>
    <dgm:pt modelId="{92B0321E-4D91-415F-8751-FA37EA7A4C88}" type="sibTrans" cxnId="{61EEFD48-782D-4C18-B212-2B3C1BA5700E}">
      <dgm:prSet custT="1"/>
      <dgm:spPr/>
      <dgm:t>
        <a:bodyPr/>
        <a:lstStyle/>
        <a:p>
          <a:r>
            <a:rPr lang="en-US" sz="800"/>
            <a:t>Community</a:t>
          </a:r>
        </a:p>
      </dgm:t>
    </dgm:pt>
    <dgm:pt modelId="{E91BEE05-39B4-4F42-96AA-91977FE88313}" type="pres">
      <dgm:prSet presAssocID="{DA2EF2F7-D5F1-4370-9F61-6C7CB9CDB942}" presName="Name0" presStyleCnt="0">
        <dgm:presLayoutVars>
          <dgm:chMax/>
          <dgm:chPref/>
          <dgm:dir/>
          <dgm:animLvl val="lvl"/>
        </dgm:presLayoutVars>
      </dgm:prSet>
      <dgm:spPr/>
    </dgm:pt>
    <dgm:pt modelId="{24D3AC10-8448-49DD-8AED-D425E2DA533B}" type="pres">
      <dgm:prSet presAssocID="{2897B1A9-A7E1-4180-ADA4-1CDC07A94440}" presName="composite" presStyleCnt="0"/>
      <dgm:spPr/>
    </dgm:pt>
    <dgm:pt modelId="{7F1FB4D9-3BD8-429C-9BE1-B6787E8BF348}" type="pres">
      <dgm:prSet presAssocID="{2897B1A9-A7E1-4180-ADA4-1CDC07A94440}" presName="Parent1" presStyleLbl="node1" presStyleIdx="0" presStyleCnt="16">
        <dgm:presLayoutVars>
          <dgm:chMax val="1"/>
          <dgm:chPref val="1"/>
          <dgm:bulletEnabled val="1"/>
        </dgm:presLayoutVars>
      </dgm:prSet>
      <dgm:spPr/>
    </dgm:pt>
    <dgm:pt modelId="{FF07774C-DDF5-458A-BEFD-0ECC02E5DC0E}" type="pres">
      <dgm:prSet presAssocID="{2897B1A9-A7E1-4180-ADA4-1CDC07A94440}" presName="Childtext1" presStyleLbl="revTx" presStyleIdx="0" presStyleCnt="8">
        <dgm:presLayoutVars>
          <dgm:chMax val="0"/>
          <dgm:chPref val="0"/>
          <dgm:bulletEnabled val="1"/>
        </dgm:presLayoutVars>
      </dgm:prSet>
      <dgm:spPr/>
    </dgm:pt>
    <dgm:pt modelId="{92A90967-1915-47B2-9CB1-659CD6E938D0}" type="pres">
      <dgm:prSet presAssocID="{2897B1A9-A7E1-4180-ADA4-1CDC07A94440}" presName="BalanceSpacing" presStyleCnt="0"/>
      <dgm:spPr/>
    </dgm:pt>
    <dgm:pt modelId="{C45160AA-206B-4B22-AFA4-050D86AFF2AB}" type="pres">
      <dgm:prSet presAssocID="{2897B1A9-A7E1-4180-ADA4-1CDC07A94440}" presName="BalanceSpacing1" presStyleCnt="0"/>
      <dgm:spPr/>
    </dgm:pt>
    <dgm:pt modelId="{43ECE754-FFF3-41AA-8D56-5825353633D4}" type="pres">
      <dgm:prSet presAssocID="{87D4CDFD-1AC8-4599-9931-E4348E7BD061}" presName="Accent1Text" presStyleLbl="node1" presStyleIdx="1" presStyleCnt="16"/>
      <dgm:spPr/>
    </dgm:pt>
    <dgm:pt modelId="{BEC70F9A-0E67-43A6-98C6-AD01E72859A1}" type="pres">
      <dgm:prSet presAssocID="{87D4CDFD-1AC8-4599-9931-E4348E7BD061}" presName="spaceBetweenRectangles" presStyleCnt="0"/>
      <dgm:spPr/>
    </dgm:pt>
    <dgm:pt modelId="{4278567A-4799-47A4-AAC9-8E2AFAEB4C4C}" type="pres">
      <dgm:prSet presAssocID="{FA32309A-5335-468D-84A5-C655AE4E5AA6}" presName="composite" presStyleCnt="0"/>
      <dgm:spPr/>
    </dgm:pt>
    <dgm:pt modelId="{D8806401-B499-4B46-9764-31503614005B}" type="pres">
      <dgm:prSet presAssocID="{FA32309A-5335-468D-84A5-C655AE4E5AA6}" presName="Parent1" presStyleLbl="node1" presStyleIdx="2" presStyleCnt="16" custAng="0" custLinFactNeighborY="0">
        <dgm:presLayoutVars>
          <dgm:chMax val="1"/>
          <dgm:chPref val="1"/>
          <dgm:bulletEnabled val="1"/>
        </dgm:presLayoutVars>
      </dgm:prSet>
      <dgm:spPr/>
    </dgm:pt>
    <dgm:pt modelId="{72527D4C-F620-4493-8BA9-56DE3E522184}" type="pres">
      <dgm:prSet presAssocID="{FA32309A-5335-468D-84A5-C655AE4E5AA6}" presName="Childtext1" presStyleLbl="revTx" presStyleIdx="1" presStyleCnt="8">
        <dgm:presLayoutVars>
          <dgm:chMax val="0"/>
          <dgm:chPref val="0"/>
          <dgm:bulletEnabled val="1"/>
        </dgm:presLayoutVars>
      </dgm:prSet>
      <dgm:spPr/>
    </dgm:pt>
    <dgm:pt modelId="{1EE19184-89DF-4A1B-B3D6-3DBB14D7067E}" type="pres">
      <dgm:prSet presAssocID="{FA32309A-5335-468D-84A5-C655AE4E5AA6}" presName="BalanceSpacing" presStyleCnt="0"/>
      <dgm:spPr/>
    </dgm:pt>
    <dgm:pt modelId="{30DD0823-B680-4781-A875-093E79493841}" type="pres">
      <dgm:prSet presAssocID="{FA32309A-5335-468D-84A5-C655AE4E5AA6}" presName="BalanceSpacing1" presStyleCnt="0"/>
      <dgm:spPr/>
    </dgm:pt>
    <dgm:pt modelId="{299AB7E9-FCE2-41EA-9F31-840B74236D66}" type="pres">
      <dgm:prSet presAssocID="{54F966E7-EC92-4802-BA64-513EF73C194B}" presName="Accent1Text" presStyleLbl="node1" presStyleIdx="3" presStyleCnt="16"/>
      <dgm:spPr/>
    </dgm:pt>
    <dgm:pt modelId="{E2451869-7D64-49CB-BEB7-B7B77E40ACB8}" type="pres">
      <dgm:prSet presAssocID="{54F966E7-EC92-4802-BA64-513EF73C194B}" presName="spaceBetweenRectangles" presStyleCnt="0"/>
      <dgm:spPr/>
    </dgm:pt>
    <dgm:pt modelId="{908FDA06-5B0F-4A30-B533-756BAF9C5FC3}" type="pres">
      <dgm:prSet presAssocID="{3A6BB555-6EE2-4C4C-A02E-0ED60A446515}" presName="composite" presStyleCnt="0"/>
      <dgm:spPr/>
    </dgm:pt>
    <dgm:pt modelId="{1B280A6E-DE54-4E12-BEDD-06D4E795EA81}" type="pres">
      <dgm:prSet presAssocID="{3A6BB555-6EE2-4C4C-A02E-0ED60A446515}" presName="Parent1" presStyleLbl="node1" presStyleIdx="4" presStyleCnt="16" custLinFactNeighborY="0">
        <dgm:presLayoutVars>
          <dgm:chMax val="1"/>
          <dgm:chPref val="1"/>
          <dgm:bulletEnabled val="1"/>
        </dgm:presLayoutVars>
      </dgm:prSet>
      <dgm:spPr/>
    </dgm:pt>
    <dgm:pt modelId="{1FC48E57-5E99-4163-B6F9-CEE0438A842C}" type="pres">
      <dgm:prSet presAssocID="{3A6BB555-6EE2-4C4C-A02E-0ED60A446515}" presName="Childtext1" presStyleLbl="revTx" presStyleIdx="2" presStyleCnt="8">
        <dgm:presLayoutVars>
          <dgm:chMax val="0"/>
          <dgm:chPref val="0"/>
          <dgm:bulletEnabled val="1"/>
        </dgm:presLayoutVars>
      </dgm:prSet>
      <dgm:spPr/>
    </dgm:pt>
    <dgm:pt modelId="{4F164207-586B-47A0-84CF-DC1809EED3F9}" type="pres">
      <dgm:prSet presAssocID="{3A6BB555-6EE2-4C4C-A02E-0ED60A446515}" presName="BalanceSpacing" presStyleCnt="0"/>
      <dgm:spPr/>
    </dgm:pt>
    <dgm:pt modelId="{8C8EA9C7-0CF1-48D3-A55A-693F97613DE1}" type="pres">
      <dgm:prSet presAssocID="{3A6BB555-6EE2-4C4C-A02E-0ED60A446515}" presName="BalanceSpacing1" presStyleCnt="0"/>
      <dgm:spPr/>
    </dgm:pt>
    <dgm:pt modelId="{343DC2AD-12A2-410E-AD62-F3FECE93788C}" type="pres">
      <dgm:prSet presAssocID="{95E6C847-9B43-41A2-B7D1-5A183F5CAD9F}" presName="Accent1Text" presStyleLbl="node1" presStyleIdx="5" presStyleCnt="16"/>
      <dgm:spPr/>
    </dgm:pt>
    <dgm:pt modelId="{45A7A848-DC95-4D58-A3C5-EDBA3A0FFAB4}" type="pres">
      <dgm:prSet presAssocID="{95E6C847-9B43-41A2-B7D1-5A183F5CAD9F}" presName="spaceBetweenRectangles" presStyleCnt="0"/>
      <dgm:spPr/>
    </dgm:pt>
    <dgm:pt modelId="{70071D9D-6159-4225-93E8-D6CC52A4FEF3}" type="pres">
      <dgm:prSet presAssocID="{511A3B61-E82D-49C9-A1C1-0C368B589A54}" presName="composite" presStyleCnt="0"/>
      <dgm:spPr/>
    </dgm:pt>
    <dgm:pt modelId="{6A29691D-8B40-4813-9EE4-F557791908C1}" type="pres">
      <dgm:prSet presAssocID="{511A3B61-E82D-49C9-A1C1-0C368B589A54}" presName="Parent1" presStyleLbl="node1" presStyleIdx="6" presStyleCnt="16">
        <dgm:presLayoutVars>
          <dgm:chMax val="1"/>
          <dgm:chPref val="1"/>
          <dgm:bulletEnabled val="1"/>
        </dgm:presLayoutVars>
      </dgm:prSet>
      <dgm:spPr/>
    </dgm:pt>
    <dgm:pt modelId="{F009BC17-2033-458A-88F5-15C171E2E92C}" type="pres">
      <dgm:prSet presAssocID="{511A3B61-E82D-49C9-A1C1-0C368B589A54}" presName="Childtext1" presStyleLbl="revTx" presStyleIdx="3" presStyleCnt="8">
        <dgm:presLayoutVars>
          <dgm:chMax val="0"/>
          <dgm:chPref val="0"/>
          <dgm:bulletEnabled val="1"/>
        </dgm:presLayoutVars>
      </dgm:prSet>
      <dgm:spPr/>
    </dgm:pt>
    <dgm:pt modelId="{D37D9EFC-56C5-49F8-B7C0-F3BF88A27D78}" type="pres">
      <dgm:prSet presAssocID="{511A3B61-E82D-49C9-A1C1-0C368B589A54}" presName="BalanceSpacing" presStyleCnt="0"/>
      <dgm:spPr/>
    </dgm:pt>
    <dgm:pt modelId="{EE9D9B9F-6F27-4790-9EF3-FDD205A7296E}" type="pres">
      <dgm:prSet presAssocID="{511A3B61-E82D-49C9-A1C1-0C368B589A54}" presName="BalanceSpacing1" presStyleCnt="0"/>
      <dgm:spPr/>
    </dgm:pt>
    <dgm:pt modelId="{C29BBE95-00DA-4194-9196-97DAD8498E06}" type="pres">
      <dgm:prSet presAssocID="{EC546BF2-5C9A-4492-B268-E6DEB5ED4CE8}" presName="Accent1Text" presStyleLbl="node1" presStyleIdx="7" presStyleCnt="16"/>
      <dgm:spPr/>
    </dgm:pt>
    <dgm:pt modelId="{BC9ACA60-DD5E-496F-8D4B-910CC41C934B}" type="pres">
      <dgm:prSet presAssocID="{EC546BF2-5C9A-4492-B268-E6DEB5ED4CE8}" presName="spaceBetweenRectangles" presStyleCnt="0"/>
      <dgm:spPr/>
    </dgm:pt>
    <dgm:pt modelId="{693CBEB3-10F4-489B-AF1A-B568E1FEBED6}" type="pres">
      <dgm:prSet presAssocID="{2F8BEDA1-F002-4FD9-80D1-FA38CD60B8A4}" presName="composite" presStyleCnt="0"/>
      <dgm:spPr/>
    </dgm:pt>
    <dgm:pt modelId="{79F01935-64B9-4729-BDC0-EDB2BA64A5B8}" type="pres">
      <dgm:prSet presAssocID="{2F8BEDA1-F002-4FD9-80D1-FA38CD60B8A4}" presName="Parent1" presStyleLbl="node1" presStyleIdx="8" presStyleCnt="16">
        <dgm:presLayoutVars>
          <dgm:chMax val="1"/>
          <dgm:chPref val="1"/>
          <dgm:bulletEnabled val="1"/>
        </dgm:presLayoutVars>
      </dgm:prSet>
      <dgm:spPr/>
    </dgm:pt>
    <dgm:pt modelId="{C54E47C1-FBF2-4E25-8EC1-82597038FEB3}" type="pres">
      <dgm:prSet presAssocID="{2F8BEDA1-F002-4FD9-80D1-FA38CD60B8A4}" presName="Childtext1" presStyleLbl="revTx" presStyleIdx="4" presStyleCnt="8">
        <dgm:presLayoutVars>
          <dgm:chMax val="0"/>
          <dgm:chPref val="0"/>
          <dgm:bulletEnabled val="1"/>
        </dgm:presLayoutVars>
      </dgm:prSet>
      <dgm:spPr/>
    </dgm:pt>
    <dgm:pt modelId="{FF7C2ACF-6982-4B3E-A5BA-9A89B40698C3}" type="pres">
      <dgm:prSet presAssocID="{2F8BEDA1-F002-4FD9-80D1-FA38CD60B8A4}" presName="BalanceSpacing" presStyleCnt="0"/>
      <dgm:spPr/>
    </dgm:pt>
    <dgm:pt modelId="{8021BD79-E081-4FB4-9FC7-646F532D85CE}" type="pres">
      <dgm:prSet presAssocID="{2F8BEDA1-F002-4FD9-80D1-FA38CD60B8A4}" presName="BalanceSpacing1" presStyleCnt="0"/>
      <dgm:spPr/>
    </dgm:pt>
    <dgm:pt modelId="{D428DCB3-BA77-48EE-9F4D-4C24EABF7EC5}" type="pres">
      <dgm:prSet presAssocID="{1F661FFC-EADA-4E1B-862F-0A7961BB4C37}" presName="Accent1Text" presStyleLbl="node1" presStyleIdx="9" presStyleCnt="16"/>
      <dgm:spPr/>
    </dgm:pt>
    <dgm:pt modelId="{01B31B13-8DE0-4C82-9008-E62C602A123A}" type="pres">
      <dgm:prSet presAssocID="{1F661FFC-EADA-4E1B-862F-0A7961BB4C37}" presName="spaceBetweenRectangles" presStyleCnt="0"/>
      <dgm:spPr/>
    </dgm:pt>
    <dgm:pt modelId="{6FD6C619-8215-46E2-A2B4-E83FA3BB3CC3}" type="pres">
      <dgm:prSet presAssocID="{7F91A3CD-96A2-487D-8DB6-892BE8D7BA27}" presName="composite" presStyleCnt="0"/>
      <dgm:spPr/>
    </dgm:pt>
    <dgm:pt modelId="{EB1D5132-9CED-487E-8A26-D8DE19209C99}" type="pres">
      <dgm:prSet presAssocID="{7F91A3CD-96A2-487D-8DB6-892BE8D7BA27}" presName="Parent1" presStyleLbl="node1" presStyleIdx="10" presStyleCnt="16" custLinFactX="-6150" custLinFactY="-139868" custLinFactNeighborX="-100000" custLinFactNeighborY="-200000">
        <dgm:presLayoutVars>
          <dgm:chMax val="1"/>
          <dgm:chPref val="1"/>
          <dgm:bulletEnabled val="1"/>
        </dgm:presLayoutVars>
      </dgm:prSet>
      <dgm:spPr/>
    </dgm:pt>
    <dgm:pt modelId="{0F6A653D-71A6-4E0E-B4B1-2E4A67331C76}" type="pres">
      <dgm:prSet presAssocID="{7F91A3CD-96A2-487D-8DB6-892BE8D7BA27}" presName="Childtext1" presStyleLbl="revTx" presStyleIdx="5" presStyleCnt="8">
        <dgm:presLayoutVars>
          <dgm:chMax val="0"/>
          <dgm:chPref val="0"/>
          <dgm:bulletEnabled val="1"/>
        </dgm:presLayoutVars>
      </dgm:prSet>
      <dgm:spPr/>
    </dgm:pt>
    <dgm:pt modelId="{55AADF79-0A82-48A1-BFEE-7E6285DEF4D9}" type="pres">
      <dgm:prSet presAssocID="{7F91A3CD-96A2-487D-8DB6-892BE8D7BA27}" presName="BalanceSpacing" presStyleCnt="0"/>
      <dgm:spPr/>
    </dgm:pt>
    <dgm:pt modelId="{458941E8-8056-4A24-A3EC-7A47B7E2A48F}" type="pres">
      <dgm:prSet presAssocID="{7F91A3CD-96A2-487D-8DB6-892BE8D7BA27}" presName="BalanceSpacing1" presStyleCnt="0"/>
      <dgm:spPr/>
    </dgm:pt>
    <dgm:pt modelId="{0A42820F-D730-4436-A060-F77A168F67E6}" type="pres">
      <dgm:prSet presAssocID="{3125F692-A311-4DDC-9F15-C5FBB707D264}" presName="Accent1Text" presStyleLbl="node1" presStyleIdx="11" presStyleCnt="16" custLinFactY="-100000" custLinFactNeighborX="50395" custLinFactNeighborY="-154220"/>
      <dgm:spPr/>
    </dgm:pt>
    <dgm:pt modelId="{A476DE20-911F-4A38-AA8A-5CF8B3EE61AB}" type="pres">
      <dgm:prSet presAssocID="{3125F692-A311-4DDC-9F15-C5FBB707D264}" presName="spaceBetweenRectangles" presStyleCnt="0"/>
      <dgm:spPr/>
    </dgm:pt>
    <dgm:pt modelId="{1E78C340-EF3A-45E7-85F0-1DF342FE7BBC}" type="pres">
      <dgm:prSet presAssocID="{38A97E18-622A-47A0-9DDD-CA67BE4353BD}" presName="composite" presStyleCnt="0"/>
      <dgm:spPr/>
    </dgm:pt>
    <dgm:pt modelId="{D27CD318-C691-47C5-AF47-135FAE426C86}" type="pres">
      <dgm:prSet presAssocID="{38A97E18-622A-47A0-9DDD-CA67BE4353BD}" presName="Parent1" presStyleLbl="node1" presStyleIdx="12" presStyleCnt="16" custScaleY="98784" custLinFactX="-100000" custLinFactY="-144152" custLinFactNeighborX="-117484" custLinFactNeighborY="-200000">
        <dgm:presLayoutVars>
          <dgm:chMax val="1"/>
          <dgm:chPref val="1"/>
          <dgm:bulletEnabled val="1"/>
        </dgm:presLayoutVars>
      </dgm:prSet>
      <dgm:spPr/>
    </dgm:pt>
    <dgm:pt modelId="{8BAEACCF-B52D-4EDE-A832-7E72CF7D45EB}" type="pres">
      <dgm:prSet presAssocID="{38A97E18-622A-47A0-9DDD-CA67BE4353BD}" presName="Childtext1" presStyleLbl="revTx" presStyleIdx="6" presStyleCnt="8">
        <dgm:presLayoutVars>
          <dgm:chMax val="0"/>
          <dgm:chPref val="0"/>
          <dgm:bulletEnabled val="1"/>
        </dgm:presLayoutVars>
      </dgm:prSet>
      <dgm:spPr/>
    </dgm:pt>
    <dgm:pt modelId="{1BAAE40A-BFA8-45A1-A00C-69DB84487076}" type="pres">
      <dgm:prSet presAssocID="{38A97E18-622A-47A0-9DDD-CA67BE4353BD}" presName="BalanceSpacing" presStyleCnt="0"/>
      <dgm:spPr/>
    </dgm:pt>
    <dgm:pt modelId="{73EC131D-D6D2-4827-82E0-D3219583DFCB}" type="pres">
      <dgm:prSet presAssocID="{38A97E18-622A-47A0-9DDD-CA67BE4353BD}" presName="BalanceSpacing1" presStyleCnt="0"/>
      <dgm:spPr/>
    </dgm:pt>
    <dgm:pt modelId="{5F4DFFB3-6F7C-470E-AC18-08FCCA264288}" type="pres">
      <dgm:prSet presAssocID="{9D254E00-0A22-44A0-9A36-7554FDDD01B0}" presName="Accent1Text" presStyleLbl="node1" presStyleIdx="13" presStyleCnt="16" custLinFactY="-100000" custLinFactNeighborX="-63298" custLinFactNeighborY="-154164"/>
      <dgm:spPr/>
    </dgm:pt>
    <dgm:pt modelId="{EB40CFF9-5ED6-4B9B-9048-AA5D1864362C}" type="pres">
      <dgm:prSet presAssocID="{9D254E00-0A22-44A0-9A36-7554FDDD01B0}" presName="spaceBetweenRectangles" presStyleCnt="0"/>
      <dgm:spPr/>
    </dgm:pt>
    <dgm:pt modelId="{26AA782F-FFE0-4DD3-826F-2074A5CD62D7}" type="pres">
      <dgm:prSet presAssocID="{A422A1AB-12A4-4F4D-BF1E-AB4AF1DC1611}" presName="composite" presStyleCnt="0"/>
      <dgm:spPr/>
    </dgm:pt>
    <dgm:pt modelId="{CB439452-F3A7-4F1E-8215-E96C523EC5CC}" type="pres">
      <dgm:prSet presAssocID="{A422A1AB-12A4-4F4D-BF1E-AB4AF1DC1611}" presName="Parent1" presStyleLbl="node1" presStyleIdx="14" presStyleCnt="16" custLinFactX="-100000" custLinFactY="-138715" custLinFactNeighborX="-122570" custLinFactNeighborY="-200000">
        <dgm:presLayoutVars>
          <dgm:chMax val="1"/>
          <dgm:chPref val="1"/>
          <dgm:bulletEnabled val="1"/>
        </dgm:presLayoutVars>
      </dgm:prSet>
      <dgm:spPr/>
    </dgm:pt>
    <dgm:pt modelId="{A0212E73-ED8A-4B83-A837-1B8591B27B47}" type="pres">
      <dgm:prSet presAssocID="{A422A1AB-12A4-4F4D-BF1E-AB4AF1DC1611}" presName="Childtext1" presStyleLbl="revTx" presStyleIdx="7" presStyleCnt="8">
        <dgm:presLayoutVars>
          <dgm:chMax val="0"/>
          <dgm:chPref val="0"/>
          <dgm:bulletEnabled val="1"/>
        </dgm:presLayoutVars>
      </dgm:prSet>
      <dgm:spPr/>
    </dgm:pt>
    <dgm:pt modelId="{DADE5690-E0AA-4003-90AB-AB8016855F65}" type="pres">
      <dgm:prSet presAssocID="{A422A1AB-12A4-4F4D-BF1E-AB4AF1DC1611}" presName="BalanceSpacing" presStyleCnt="0"/>
      <dgm:spPr/>
    </dgm:pt>
    <dgm:pt modelId="{361712CE-CB4C-4195-B274-3B05F0789000}" type="pres">
      <dgm:prSet presAssocID="{A422A1AB-12A4-4F4D-BF1E-AB4AF1DC1611}" presName="BalanceSpacing1" presStyleCnt="0"/>
      <dgm:spPr/>
    </dgm:pt>
    <dgm:pt modelId="{05E57A7C-3914-4118-85A4-1983209FC194}" type="pres">
      <dgm:prSet presAssocID="{92B0321E-4D91-415F-8751-FA37EA7A4C88}" presName="Accent1Text" presStyleLbl="node1" presStyleIdx="15" presStyleCnt="16" custScaleX="106162" custScaleY="97493" custLinFactX="-7357" custLinFactY="-70855" custLinFactNeighborX="-100000" custLinFactNeighborY="-100000"/>
      <dgm:spPr/>
    </dgm:pt>
  </dgm:ptLst>
  <dgm:cxnLst>
    <dgm:cxn modelId="{4CA35D0E-DF99-4D3D-824B-8D24319870E7}" srcId="{DA2EF2F7-D5F1-4370-9F61-6C7CB9CDB942}" destId="{511A3B61-E82D-49C9-A1C1-0C368B589A54}" srcOrd="3" destOrd="0" parTransId="{CC4897E2-3ED3-4183-9CDB-E33C09884BBC}" sibTransId="{EC546BF2-5C9A-4492-B268-E6DEB5ED4CE8}"/>
    <dgm:cxn modelId="{9F0F8F10-36FE-45A9-B6D8-69250B04CF69}" srcId="{DA2EF2F7-D5F1-4370-9F61-6C7CB9CDB942}" destId="{38A97E18-622A-47A0-9DDD-CA67BE4353BD}" srcOrd="6" destOrd="0" parTransId="{CBC54E15-9203-44E2-9D5C-1E1601DB3355}" sibTransId="{9D254E00-0A22-44A0-9A36-7554FDDD01B0}"/>
    <dgm:cxn modelId="{6E5CA617-FB9D-42CA-8CC8-A2B25FF49FDF}" type="presOf" srcId="{FC56F932-B029-4A32-9302-6B9F574A5DAE}" destId="{72527D4C-F620-4493-8BA9-56DE3E522184}" srcOrd="0" destOrd="0" presId="urn:microsoft.com/office/officeart/2008/layout/AlternatingHexagons"/>
    <dgm:cxn modelId="{C58AF41C-DEBA-481D-A76B-23035843585C}" type="presOf" srcId="{FA32309A-5335-468D-84A5-C655AE4E5AA6}" destId="{D8806401-B499-4B46-9764-31503614005B}" srcOrd="0" destOrd="0" presId="urn:microsoft.com/office/officeart/2008/layout/AlternatingHexagons"/>
    <dgm:cxn modelId="{C0789820-42B1-43B5-8BE3-8D3D62B0719A}" srcId="{DA2EF2F7-D5F1-4370-9F61-6C7CB9CDB942}" destId="{3A6BB555-6EE2-4C4C-A02E-0ED60A446515}" srcOrd="2" destOrd="0" parTransId="{7A03983E-A931-4CA0-B18D-B58526E77CBC}" sibTransId="{95E6C847-9B43-41A2-B7D1-5A183F5CAD9F}"/>
    <dgm:cxn modelId="{FD4F8E23-0473-4EFA-9286-B12FC489CD7B}" type="presOf" srcId="{511A3B61-E82D-49C9-A1C1-0C368B589A54}" destId="{6A29691D-8B40-4813-9EE4-F557791908C1}" srcOrd="0" destOrd="0" presId="urn:microsoft.com/office/officeart/2008/layout/AlternatingHexagons"/>
    <dgm:cxn modelId="{E2F14935-F5E7-43ED-8CEC-11395961E500}" type="presOf" srcId="{38A97E18-622A-47A0-9DDD-CA67BE4353BD}" destId="{D27CD318-C691-47C5-AF47-135FAE426C86}" srcOrd="0" destOrd="0" presId="urn:microsoft.com/office/officeart/2008/layout/AlternatingHexagons"/>
    <dgm:cxn modelId="{99815338-058D-4EE2-89AA-DF469DDD2582}" srcId="{DA2EF2F7-D5F1-4370-9F61-6C7CB9CDB942}" destId="{7F91A3CD-96A2-487D-8DB6-892BE8D7BA27}" srcOrd="5" destOrd="0" parTransId="{17A291BE-F5AF-476D-A89C-7E7B2A4F9710}" sibTransId="{3125F692-A311-4DDC-9F15-C5FBB707D264}"/>
    <dgm:cxn modelId="{12D3D461-2BC2-465C-923B-8800787BE455}" type="presOf" srcId="{2F8BEDA1-F002-4FD9-80D1-FA38CD60B8A4}" destId="{79F01935-64B9-4729-BDC0-EDB2BA64A5B8}" srcOrd="0" destOrd="0" presId="urn:microsoft.com/office/officeart/2008/layout/AlternatingHexagons"/>
    <dgm:cxn modelId="{D13B0348-F738-49D5-B158-0CC1404B512F}" type="presOf" srcId="{95E6C847-9B43-41A2-B7D1-5A183F5CAD9F}" destId="{343DC2AD-12A2-410E-AD62-F3FECE93788C}" srcOrd="0" destOrd="0" presId="urn:microsoft.com/office/officeart/2008/layout/AlternatingHexagons"/>
    <dgm:cxn modelId="{0818FB48-452B-42A2-9C91-FA8C91F4E66F}" srcId="{DA2EF2F7-D5F1-4370-9F61-6C7CB9CDB942}" destId="{2F8BEDA1-F002-4FD9-80D1-FA38CD60B8A4}" srcOrd="4" destOrd="0" parTransId="{7C49A4E3-0C3B-460A-8EB8-7C7358098AC0}" sibTransId="{1F661FFC-EADA-4E1B-862F-0A7961BB4C37}"/>
    <dgm:cxn modelId="{61EEFD48-782D-4C18-B212-2B3C1BA5700E}" srcId="{DA2EF2F7-D5F1-4370-9F61-6C7CB9CDB942}" destId="{A422A1AB-12A4-4F4D-BF1E-AB4AF1DC1611}" srcOrd="7" destOrd="0" parTransId="{9BAEDEBA-5E15-4FC6-9A70-4A3A46A9F25F}" sibTransId="{92B0321E-4D91-415F-8751-FA37EA7A4C88}"/>
    <dgm:cxn modelId="{E1A88449-9254-469D-9A0C-A80802D1DF90}" type="presOf" srcId="{00B4F500-A6C7-4CF2-A90E-A98ADB167231}" destId="{1FC48E57-5E99-4163-B6F9-CEE0438A842C}" srcOrd="0" destOrd="0" presId="urn:microsoft.com/office/officeart/2008/layout/AlternatingHexagons"/>
    <dgm:cxn modelId="{BB740B6F-523C-43E2-8B0B-4C999ED98233}" type="presOf" srcId="{3A6BB555-6EE2-4C4C-A02E-0ED60A446515}" destId="{1B280A6E-DE54-4E12-BEDD-06D4E795EA81}" srcOrd="0" destOrd="0" presId="urn:microsoft.com/office/officeart/2008/layout/AlternatingHexagons"/>
    <dgm:cxn modelId="{CB516B89-0601-450E-8166-AF57E6468D53}" type="presOf" srcId="{EC546BF2-5C9A-4492-B268-E6DEB5ED4CE8}" destId="{C29BBE95-00DA-4194-9196-97DAD8498E06}" srcOrd="0" destOrd="0" presId="urn:microsoft.com/office/officeart/2008/layout/AlternatingHexagons"/>
    <dgm:cxn modelId="{6D22628A-144F-4FF6-AD7D-529FB6A8CECC}" srcId="{FA32309A-5335-468D-84A5-C655AE4E5AA6}" destId="{FC56F932-B029-4A32-9302-6B9F574A5DAE}" srcOrd="0" destOrd="0" parTransId="{B7F4BE48-461C-4E94-893C-A9057A0A4EA3}" sibTransId="{3AC22C35-C62A-420A-8D68-9B14531F69EA}"/>
    <dgm:cxn modelId="{E28FF88A-0820-48B5-8E8A-98665AF6A71C}" type="presOf" srcId="{54F966E7-EC92-4802-BA64-513EF73C194B}" destId="{299AB7E9-FCE2-41EA-9F31-840B74236D66}" srcOrd="0" destOrd="0" presId="urn:microsoft.com/office/officeart/2008/layout/AlternatingHexagons"/>
    <dgm:cxn modelId="{588D59A3-7DD3-4BF3-BA5F-2D5C48E71FAE}" type="presOf" srcId="{87D4CDFD-1AC8-4599-9931-E4348E7BD061}" destId="{43ECE754-FFF3-41AA-8D56-5825353633D4}" srcOrd="0" destOrd="0" presId="urn:microsoft.com/office/officeart/2008/layout/AlternatingHexagons"/>
    <dgm:cxn modelId="{8E3A9EA6-3C8E-433F-8B70-61117BED97D7}" type="presOf" srcId="{1F661FFC-EADA-4E1B-862F-0A7961BB4C37}" destId="{D428DCB3-BA77-48EE-9F4D-4C24EABF7EC5}" srcOrd="0" destOrd="0" presId="urn:microsoft.com/office/officeart/2008/layout/AlternatingHexagons"/>
    <dgm:cxn modelId="{CF2E45B6-4DB0-4757-8A3F-47AA97E0E8BA}" srcId="{DA2EF2F7-D5F1-4370-9F61-6C7CB9CDB942}" destId="{FA32309A-5335-468D-84A5-C655AE4E5AA6}" srcOrd="1" destOrd="0" parTransId="{C4B619EB-5198-4616-A3E0-021C7446794E}" sibTransId="{54F966E7-EC92-4802-BA64-513EF73C194B}"/>
    <dgm:cxn modelId="{DB1205BD-760B-4B29-BAE9-441D5DC215E5}" type="presOf" srcId="{7F91A3CD-96A2-487D-8DB6-892BE8D7BA27}" destId="{EB1D5132-9CED-487E-8A26-D8DE19209C99}" srcOrd="0" destOrd="0" presId="urn:microsoft.com/office/officeart/2008/layout/AlternatingHexagons"/>
    <dgm:cxn modelId="{BBC4DEBE-F247-49CB-9498-F213646C47D6}" type="presOf" srcId="{92B0321E-4D91-415F-8751-FA37EA7A4C88}" destId="{05E57A7C-3914-4118-85A4-1983209FC194}" srcOrd="0" destOrd="0" presId="urn:microsoft.com/office/officeart/2008/layout/AlternatingHexagons"/>
    <dgm:cxn modelId="{2FEF72CC-AA2E-483E-AFCF-E4846DE0BE1D}" type="presOf" srcId="{3125F692-A311-4DDC-9F15-C5FBB707D264}" destId="{0A42820F-D730-4436-A060-F77A168F67E6}" srcOrd="0" destOrd="0" presId="urn:microsoft.com/office/officeart/2008/layout/AlternatingHexagons"/>
    <dgm:cxn modelId="{567816D1-D263-4370-87AF-31DA50AA99A5}" type="presOf" srcId="{DA2EF2F7-D5F1-4370-9F61-6C7CB9CDB942}" destId="{E91BEE05-39B4-4F42-96AA-91977FE88313}" srcOrd="0" destOrd="0" presId="urn:microsoft.com/office/officeart/2008/layout/AlternatingHexagons"/>
    <dgm:cxn modelId="{8800DBE8-6745-47AE-9788-F7863FE798CA}" type="presOf" srcId="{A422A1AB-12A4-4F4D-BF1E-AB4AF1DC1611}" destId="{CB439452-F3A7-4F1E-8215-E96C523EC5CC}" srcOrd="0" destOrd="0" presId="urn:microsoft.com/office/officeart/2008/layout/AlternatingHexagons"/>
    <dgm:cxn modelId="{0D079AEA-8E11-4159-8189-7CFBD753BF58}" srcId="{3A6BB555-6EE2-4C4C-A02E-0ED60A446515}" destId="{00B4F500-A6C7-4CF2-A90E-A98ADB167231}" srcOrd="0" destOrd="0" parTransId="{408B6AA7-7570-42CD-A901-F4FA2424A31D}" sibTransId="{A3A57E2F-FBB0-47DA-A93B-20A4ECD11E8F}"/>
    <dgm:cxn modelId="{0842A0EB-2CDC-4376-96BE-071F22447B6B}" type="presOf" srcId="{2897B1A9-A7E1-4180-ADA4-1CDC07A94440}" destId="{7F1FB4D9-3BD8-429C-9BE1-B6787E8BF348}" srcOrd="0" destOrd="0" presId="urn:microsoft.com/office/officeart/2008/layout/AlternatingHexagons"/>
    <dgm:cxn modelId="{959156F2-0948-4DDE-8452-80DEDD42686D}" type="presOf" srcId="{9D254E00-0A22-44A0-9A36-7554FDDD01B0}" destId="{5F4DFFB3-6F7C-470E-AC18-08FCCA264288}" srcOrd="0" destOrd="0" presId="urn:microsoft.com/office/officeart/2008/layout/AlternatingHexagons"/>
    <dgm:cxn modelId="{EBDA84FE-386C-4B38-A2D1-0E993EAFB92C}" srcId="{DA2EF2F7-D5F1-4370-9F61-6C7CB9CDB942}" destId="{2897B1A9-A7E1-4180-ADA4-1CDC07A94440}" srcOrd="0" destOrd="0" parTransId="{EF54481E-74DF-4388-9C2D-8F3A2B0C77E6}" sibTransId="{87D4CDFD-1AC8-4599-9931-E4348E7BD061}"/>
    <dgm:cxn modelId="{8BC57346-5415-4007-B433-7BED6A260A16}" type="presParOf" srcId="{E91BEE05-39B4-4F42-96AA-91977FE88313}" destId="{24D3AC10-8448-49DD-8AED-D425E2DA533B}" srcOrd="0" destOrd="0" presId="urn:microsoft.com/office/officeart/2008/layout/AlternatingHexagons"/>
    <dgm:cxn modelId="{C67DF7DD-BBF3-438D-A13F-BCCEC4D61B70}" type="presParOf" srcId="{24D3AC10-8448-49DD-8AED-D425E2DA533B}" destId="{7F1FB4D9-3BD8-429C-9BE1-B6787E8BF348}" srcOrd="0" destOrd="0" presId="urn:microsoft.com/office/officeart/2008/layout/AlternatingHexagons"/>
    <dgm:cxn modelId="{4FC48969-8D84-4188-8484-D093B9DD8DBD}" type="presParOf" srcId="{24D3AC10-8448-49DD-8AED-D425E2DA533B}" destId="{FF07774C-DDF5-458A-BEFD-0ECC02E5DC0E}" srcOrd="1" destOrd="0" presId="urn:microsoft.com/office/officeart/2008/layout/AlternatingHexagons"/>
    <dgm:cxn modelId="{94B751DC-EEC8-43F5-8658-35CDDCA6F911}" type="presParOf" srcId="{24D3AC10-8448-49DD-8AED-D425E2DA533B}" destId="{92A90967-1915-47B2-9CB1-659CD6E938D0}" srcOrd="2" destOrd="0" presId="urn:microsoft.com/office/officeart/2008/layout/AlternatingHexagons"/>
    <dgm:cxn modelId="{41C54662-EFDD-491B-82EE-E00C553AA78D}" type="presParOf" srcId="{24D3AC10-8448-49DD-8AED-D425E2DA533B}" destId="{C45160AA-206B-4B22-AFA4-050D86AFF2AB}" srcOrd="3" destOrd="0" presId="urn:microsoft.com/office/officeart/2008/layout/AlternatingHexagons"/>
    <dgm:cxn modelId="{61F9384E-6F8E-4A69-8DE2-7A1BA9BB69D6}" type="presParOf" srcId="{24D3AC10-8448-49DD-8AED-D425E2DA533B}" destId="{43ECE754-FFF3-41AA-8D56-5825353633D4}" srcOrd="4" destOrd="0" presId="urn:microsoft.com/office/officeart/2008/layout/AlternatingHexagons"/>
    <dgm:cxn modelId="{D75403DA-F1AE-427B-8A64-D66B7BF6FE7B}" type="presParOf" srcId="{E91BEE05-39B4-4F42-96AA-91977FE88313}" destId="{BEC70F9A-0E67-43A6-98C6-AD01E72859A1}" srcOrd="1" destOrd="0" presId="urn:microsoft.com/office/officeart/2008/layout/AlternatingHexagons"/>
    <dgm:cxn modelId="{30BDC31F-EEF0-4343-991A-429AC6647AC3}" type="presParOf" srcId="{E91BEE05-39B4-4F42-96AA-91977FE88313}" destId="{4278567A-4799-47A4-AAC9-8E2AFAEB4C4C}" srcOrd="2" destOrd="0" presId="urn:microsoft.com/office/officeart/2008/layout/AlternatingHexagons"/>
    <dgm:cxn modelId="{AD6D7C0C-CFB6-4554-B436-7E8E54381F6A}" type="presParOf" srcId="{4278567A-4799-47A4-AAC9-8E2AFAEB4C4C}" destId="{D8806401-B499-4B46-9764-31503614005B}" srcOrd="0" destOrd="0" presId="urn:microsoft.com/office/officeart/2008/layout/AlternatingHexagons"/>
    <dgm:cxn modelId="{6853DA85-58F1-4C21-9CF2-B05325A07C5C}" type="presParOf" srcId="{4278567A-4799-47A4-AAC9-8E2AFAEB4C4C}" destId="{72527D4C-F620-4493-8BA9-56DE3E522184}" srcOrd="1" destOrd="0" presId="urn:microsoft.com/office/officeart/2008/layout/AlternatingHexagons"/>
    <dgm:cxn modelId="{7BB5CD72-E4B2-40F0-BB4D-5E3BFAA23F05}" type="presParOf" srcId="{4278567A-4799-47A4-AAC9-8E2AFAEB4C4C}" destId="{1EE19184-89DF-4A1B-B3D6-3DBB14D7067E}" srcOrd="2" destOrd="0" presId="urn:microsoft.com/office/officeart/2008/layout/AlternatingHexagons"/>
    <dgm:cxn modelId="{0316ADD6-9CE4-42FD-9702-E9E9F69EB376}" type="presParOf" srcId="{4278567A-4799-47A4-AAC9-8E2AFAEB4C4C}" destId="{30DD0823-B680-4781-A875-093E79493841}" srcOrd="3" destOrd="0" presId="urn:microsoft.com/office/officeart/2008/layout/AlternatingHexagons"/>
    <dgm:cxn modelId="{A3122F7C-6961-4382-9A98-9036D22ED544}" type="presParOf" srcId="{4278567A-4799-47A4-AAC9-8E2AFAEB4C4C}" destId="{299AB7E9-FCE2-41EA-9F31-840B74236D66}" srcOrd="4" destOrd="0" presId="urn:microsoft.com/office/officeart/2008/layout/AlternatingHexagons"/>
    <dgm:cxn modelId="{CCDE31F7-26EC-44A0-9628-1F81B485B2C3}" type="presParOf" srcId="{E91BEE05-39B4-4F42-96AA-91977FE88313}" destId="{E2451869-7D64-49CB-BEB7-B7B77E40ACB8}" srcOrd="3" destOrd="0" presId="urn:microsoft.com/office/officeart/2008/layout/AlternatingHexagons"/>
    <dgm:cxn modelId="{5BE27A7E-47B6-4C33-BFE2-43BA45380230}" type="presParOf" srcId="{E91BEE05-39B4-4F42-96AA-91977FE88313}" destId="{908FDA06-5B0F-4A30-B533-756BAF9C5FC3}" srcOrd="4" destOrd="0" presId="urn:microsoft.com/office/officeart/2008/layout/AlternatingHexagons"/>
    <dgm:cxn modelId="{F6AFCBCB-A06E-43D5-8C8A-6272444135D9}" type="presParOf" srcId="{908FDA06-5B0F-4A30-B533-756BAF9C5FC3}" destId="{1B280A6E-DE54-4E12-BEDD-06D4E795EA81}" srcOrd="0" destOrd="0" presId="urn:microsoft.com/office/officeart/2008/layout/AlternatingHexagons"/>
    <dgm:cxn modelId="{F6F76C76-643A-4E69-BF7E-EDDE3759707A}" type="presParOf" srcId="{908FDA06-5B0F-4A30-B533-756BAF9C5FC3}" destId="{1FC48E57-5E99-4163-B6F9-CEE0438A842C}" srcOrd="1" destOrd="0" presId="urn:microsoft.com/office/officeart/2008/layout/AlternatingHexagons"/>
    <dgm:cxn modelId="{8095377C-7DF1-4191-976B-97CD3BB35DDA}" type="presParOf" srcId="{908FDA06-5B0F-4A30-B533-756BAF9C5FC3}" destId="{4F164207-586B-47A0-84CF-DC1809EED3F9}" srcOrd="2" destOrd="0" presId="urn:microsoft.com/office/officeart/2008/layout/AlternatingHexagons"/>
    <dgm:cxn modelId="{54536DCA-383A-4BE1-B413-EFB95721F891}" type="presParOf" srcId="{908FDA06-5B0F-4A30-B533-756BAF9C5FC3}" destId="{8C8EA9C7-0CF1-48D3-A55A-693F97613DE1}" srcOrd="3" destOrd="0" presId="urn:microsoft.com/office/officeart/2008/layout/AlternatingHexagons"/>
    <dgm:cxn modelId="{B42E8502-B6BD-4CD0-9FAF-AB3017039D4F}" type="presParOf" srcId="{908FDA06-5B0F-4A30-B533-756BAF9C5FC3}" destId="{343DC2AD-12A2-410E-AD62-F3FECE93788C}" srcOrd="4" destOrd="0" presId="urn:microsoft.com/office/officeart/2008/layout/AlternatingHexagons"/>
    <dgm:cxn modelId="{B3210B86-34A6-43C4-A1BD-4A122F0E113C}" type="presParOf" srcId="{E91BEE05-39B4-4F42-96AA-91977FE88313}" destId="{45A7A848-DC95-4D58-A3C5-EDBA3A0FFAB4}" srcOrd="5" destOrd="0" presId="urn:microsoft.com/office/officeart/2008/layout/AlternatingHexagons"/>
    <dgm:cxn modelId="{FA9185E7-8D58-421E-BF9F-BE0899F4D101}" type="presParOf" srcId="{E91BEE05-39B4-4F42-96AA-91977FE88313}" destId="{70071D9D-6159-4225-93E8-D6CC52A4FEF3}" srcOrd="6" destOrd="0" presId="urn:microsoft.com/office/officeart/2008/layout/AlternatingHexagons"/>
    <dgm:cxn modelId="{EB489151-99C0-40C1-8B99-26DECC732A31}" type="presParOf" srcId="{70071D9D-6159-4225-93E8-D6CC52A4FEF3}" destId="{6A29691D-8B40-4813-9EE4-F557791908C1}" srcOrd="0" destOrd="0" presId="urn:microsoft.com/office/officeart/2008/layout/AlternatingHexagons"/>
    <dgm:cxn modelId="{B0AE8417-D597-41C1-8694-481ABD16AD23}" type="presParOf" srcId="{70071D9D-6159-4225-93E8-D6CC52A4FEF3}" destId="{F009BC17-2033-458A-88F5-15C171E2E92C}" srcOrd="1" destOrd="0" presId="urn:microsoft.com/office/officeart/2008/layout/AlternatingHexagons"/>
    <dgm:cxn modelId="{F6CA3D81-A85C-4787-9998-16FFBE8C3205}" type="presParOf" srcId="{70071D9D-6159-4225-93E8-D6CC52A4FEF3}" destId="{D37D9EFC-56C5-49F8-B7C0-F3BF88A27D78}" srcOrd="2" destOrd="0" presId="urn:microsoft.com/office/officeart/2008/layout/AlternatingHexagons"/>
    <dgm:cxn modelId="{83A3CA3A-39AB-4FAC-AC6A-7B1246E0CC0E}" type="presParOf" srcId="{70071D9D-6159-4225-93E8-D6CC52A4FEF3}" destId="{EE9D9B9F-6F27-4790-9EF3-FDD205A7296E}" srcOrd="3" destOrd="0" presId="urn:microsoft.com/office/officeart/2008/layout/AlternatingHexagons"/>
    <dgm:cxn modelId="{72C41265-873D-45CC-928A-CB0E6381025C}" type="presParOf" srcId="{70071D9D-6159-4225-93E8-D6CC52A4FEF3}" destId="{C29BBE95-00DA-4194-9196-97DAD8498E06}" srcOrd="4" destOrd="0" presId="urn:microsoft.com/office/officeart/2008/layout/AlternatingHexagons"/>
    <dgm:cxn modelId="{0620615F-B97E-4837-9A6F-9FB6866CEC50}" type="presParOf" srcId="{E91BEE05-39B4-4F42-96AA-91977FE88313}" destId="{BC9ACA60-DD5E-496F-8D4B-910CC41C934B}" srcOrd="7" destOrd="0" presId="urn:microsoft.com/office/officeart/2008/layout/AlternatingHexagons"/>
    <dgm:cxn modelId="{7FB50A86-A556-41D9-A74E-BF83686EC0EA}" type="presParOf" srcId="{E91BEE05-39B4-4F42-96AA-91977FE88313}" destId="{693CBEB3-10F4-489B-AF1A-B568E1FEBED6}" srcOrd="8" destOrd="0" presId="urn:microsoft.com/office/officeart/2008/layout/AlternatingHexagons"/>
    <dgm:cxn modelId="{295437E4-A9B9-4863-AB4A-401B3739AAD4}" type="presParOf" srcId="{693CBEB3-10F4-489B-AF1A-B568E1FEBED6}" destId="{79F01935-64B9-4729-BDC0-EDB2BA64A5B8}" srcOrd="0" destOrd="0" presId="urn:microsoft.com/office/officeart/2008/layout/AlternatingHexagons"/>
    <dgm:cxn modelId="{3EA466E3-9E83-4F7A-9372-0C0C2163EDC4}" type="presParOf" srcId="{693CBEB3-10F4-489B-AF1A-B568E1FEBED6}" destId="{C54E47C1-FBF2-4E25-8EC1-82597038FEB3}" srcOrd="1" destOrd="0" presId="urn:microsoft.com/office/officeart/2008/layout/AlternatingHexagons"/>
    <dgm:cxn modelId="{8C99A32B-AC46-458C-908A-0D72CC51152F}" type="presParOf" srcId="{693CBEB3-10F4-489B-AF1A-B568E1FEBED6}" destId="{FF7C2ACF-6982-4B3E-A5BA-9A89B40698C3}" srcOrd="2" destOrd="0" presId="urn:microsoft.com/office/officeart/2008/layout/AlternatingHexagons"/>
    <dgm:cxn modelId="{A68FABD7-C5E6-4BDA-B700-073B3E5AB424}" type="presParOf" srcId="{693CBEB3-10F4-489B-AF1A-B568E1FEBED6}" destId="{8021BD79-E081-4FB4-9FC7-646F532D85CE}" srcOrd="3" destOrd="0" presId="urn:microsoft.com/office/officeart/2008/layout/AlternatingHexagons"/>
    <dgm:cxn modelId="{FFBCEE8A-8330-401D-B835-FC6B8A337128}" type="presParOf" srcId="{693CBEB3-10F4-489B-AF1A-B568E1FEBED6}" destId="{D428DCB3-BA77-48EE-9F4D-4C24EABF7EC5}" srcOrd="4" destOrd="0" presId="urn:microsoft.com/office/officeart/2008/layout/AlternatingHexagons"/>
    <dgm:cxn modelId="{AF3E514D-17AF-4991-8698-C723B99D921F}" type="presParOf" srcId="{E91BEE05-39B4-4F42-96AA-91977FE88313}" destId="{01B31B13-8DE0-4C82-9008-E62C602A123A}" srcOrd="9" destOrd="0" presId="urn:microsoft.com/office/officeart/2008/layout/AlternatingHexagons"/>
    <dgm:cxn modelId="{F6691B47-1FAD-4175-BF79-F4362FEA7212}" type="presParOf" srcId="{E91BEE05-39B4-4F42-96AA-91977FE88313}" destId="{6FD6C619-8215-46E2-A2B4-E83FA3BB3CC3}" srcOrd="10" destOrd="0" presId="urn:microsoft.com/office/officeart/2008/layout/AlternatingHexagons"/>
    <dgm:cxn modelId="{F25B7582-E1BB-4797-92D8-4707BF68C059}" type="presParOf" srcId="{6FD6C619-8215-46E2-A2B4-E83FA3BB3CC3}" destId="{EB1D5132-9CED-487E-8A26-D8DE19209C99}" srcOrd="0" destOrd="0" presId="urn:microsoft.com/office/officeart/2008/layout/AlternatingHexagons"/>
    <dgm:cxn modelId="{ABDE12EC-45C6-4BF3-ACCD-1E1EE4702260}" type="presParOf" srcId="{6FD6C619-8215-46E2-A2B4-E83FA3BB3CC3}" destId="{0F6A653D-71A6-4E0E-B4B1-2E4A67331C76}" srcOrd="1" destOrd="0" presId="urn:microsoft.com/office/officeart/2008/layout/AlternatingHexagons"/>
    <dgm:cxn modelId="{FA41778B-CB91-4A3B-9DA7-B6A29D9BC64B}" type="presParOf" srcId="{6FD6C619-8215-46E2-A2B4-E83FA3BB3CC3}" destId="{55AADF79-0A82-48A1-BFEE-7E6285DEF4D9}" srcOrd="2" destOrd="0" presId="urn:microsoft.com/office/officeart/2008/layout/AlternatingHexagons"/>
    <dgm:cxn modelId="{0B643D6C-05ED-4100-BFF8-C1E2534A6A93}" type="presParOf" srcId="{6FD6C619-8215-46E2-A2B4-E83FA3BB3CC3}" destId="{458941E8-8056-4A24-A3EC-7A47B7E2A48F}" srcOrd="3" destOrd="0" presId="urn:microsoft.com/office/officeart/2008/layout/AlternatingHexagons"/>
    <dgm:cxn modelId="{552D2355-9F3C-4609-972B-AC99EAD012AF}" type="presParOf" srcId="{6FD6C619-8215-46E2-A2B4-E83FA3BB3CC3}" destId="{0A42820F-D730-4436-A060-F77A168F67E6}" srcOrd="4" destOrd="0" presId="urn:microsoft.com/office/officeart/2008/layout/AlternatingHexagons"/>
    <dgm:cxn modelId="{721A087E-6325-4800-8607-D335A144D936}" type="presParOf" srcId="{E91BEE05-39B4-4F42-96AA-91977FE88313}" destId="{A476DE20-911F-4A38-AA8A-5CF8B3EE61AB}" srcOrd="11" destOrd="0" presId="urn:microsoft.com/office/officeart/2008/layout/AlternatingHexagons"/>
    <dgm:cxn modelId="{DA96B91C-1BF3-481F-AF3A-F523254A5B84}" type="presParOf" srcId="{E91BEE05-39B4-4F42-96AA-91977FE88313}" destId="{1E78C340-EF3A-45E7-85F0-1DF342FE7BBC}" srcOrd="12" destOrd="0" presId="urn:microsoft.com/office/officeart/2008/layout/AlternatingHexagons"/>
    <dgm:cxn modelId="{07170DDC-3C04-4693-A93F-6CFDC38172CE}" type="presParOf" srcId="{1E78C340-EF3A-45E7-85F0-1DF342FE7BBC}" destId="{D27CD318-C691-47C5-AF47-135FAE426C86}" srcOrd="0" destOrd="0" presId="urn:microsoft.com/office/officeart/2008/layout/AlternatingHexagons"/>
    <dgm:cxn modelId="{8CA6E665-3D8A-4327-8111-1CE9F6407DC5}" type="presParOf" srcId="{1E78C340-EF3A-45E7-85F0-1DF342FE7BBC}" destId="{8BAEACCF-B52D-4EDE-A832-7E72CF7D45EB}" srcOrd="1" destOrd="0" presId="urn:microsoft.com/office/officeart/2008/layout/AlternatingHexagons"/>
    <dgm:cxn modelId="{1C2B4E9C-D931-4B4F-8883-A2687B046C8E}" type="presParOf" srcId="{1E78C340-EF3A-45E7-85F0-1DF342FE7BBC}" destId="{1BAAE40A-BFA8-45A1-A00C-69DB84487076}" srcOrd="2" destOrd="0" presId="urn:microsoft.com/office/officeart/2008/layout/AlternatingHexagons"/>
    <dgm:cxn modelId="{526A93C4-5549-4A47-B6D1-BC0F155BCDDC}" type="presParOf" srcId="{1E78C340-EF3A-45E7-85F0-1DF342FE7BBC}" destId="{73EC131D-D6D2-4827-82E0-D3219583DFCB}" srcOrd="3" destOrd="0" presId="urn:microsoft.com/office/officeart/2008/layout/AlternatingHexagons"/>
    <dgm:cxn modelId="{3BAD6D48-2A1F-4325-A540-85A0F94CA269}" type="presParOf" srcId="{1E78C340-EF3A-45E7-85F0-1DF342FE7BBC}" destId="{5F4DFFB3-6F7C-470E-AC18-08FCCA264288}" srcOrd="4" destOrd="0" presId="urn:microsoft.com/office/officeart/2008/layout/AlternatingHexagons"/>
    <dgm:cxn modelId="{006E020F-E31D-4A5C-BF1D-81B014608AD8}" type="presParOf" srcId="{E91BEE05-39B4-4F42-96AA-91977FE88313}" destId="{EB40CFF9-5ED6-4B9B-9048-AA5D1864362C}" srcOrd="13" destOrd="0" presId="urn:microsoft.com/office/officeart/2008/layout/AlternatingHexagons"/>
    <dgm:cxn modelId="{89D09A0B-644C-489A-80A2-8DB8BE678025}" type="presParOf" srcId="{E91BEE05-39B4-4F42-96AA-91977FE88313}" destId="{26AA782F-FFE0-4DD3-826F-2074A5CD62D7}" srcOrd="14" destOrd="0" presId="urn:microsoft.com/office/officeart/2008/layout/AlternatingHexagons"/>
    <dgm:cxn modelId="{862B9F88-0E74-46D9-9EB3-D92DCD5A96B0}" type="presParOf" srcId="{26AA782F-FFE0-4DD3-826F-2074A5CD62D7}" destId="{CB439452-F3A7-4F1E-8215-E96C523EC5CC}" srcOrd="0" destOrd="0" presId="urn:microsoft.com/office/officeart/2008/layout/AlternatingHexagons"/>
    <dgm:cxn modelId="{6CFF9961-AFA9-4DDA-94A4-31DAD4488837}" type="presParOf" srcId="{26AA782F-FFE0-4DD3-826F-2074A5CD62D7}" destId="{A0212E73-ED8A-4B83-A837-1B8591B27B47}" srcOrd="1" destOrd="0" presId="urn:microsoft.com/office/officeart/2008/layout/AlternatingHexagons"/>
    <dgm:cxn modelId="{9DDC7EAC-CE22-4140-8208-2ABEA1AA3D49}" type="presParOf" srcId="{26AA782F-FFE0-4DD3-826F-2074A5CD62D7}" destId="{DADE5690-E0AA-4003-90AB-AB8016855F65}" srcOrd="2" destOrd="0" presId="urn:microsoft.com/office/officeart/2008/layout/AlternatingHexagons"/>
    <dgm:cxn modelId="{352D3513-115B-41B4-AADC-74CA71F70A26}" type="presParOf" srcId="{26AA782F-FFE0-4DD3-826F-2074A5CD62D7}" destId="{361712CE-CB4C-4195-B274-3B05F0789000}" srcOrd="3" destOrd="0" presId="urn:microsoft.com/office/officeart/2008/layout/AlternatingHexagons"/>
    <dgm:cxn modelId="{174D1151-047D-4098-82D2-09688AA1359E}" type="presParOf" srcId="{26AA782F-FFE0-4DD3-826F-2074A5CD62D7}" destId="{05E57A7C-3914-4118-85A4-1983209FC194}"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EF2F7-D5F1-4370-9F61-6C7CB9CDB942}"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2897B1A9-A7E1-4180-ADA4-1CDC07A94440}">
      <dgm:prSet phldrT="[Text]" custT="1"/>
      <dgm:spPr/>
      <dgm:t>
        <a:bodyPr/>
        <a:lstStyle/>
        <a:p>
          <a:r>
            <a:rPr lang="en-US" sz="900" b="1"/>
            <a:t>Cleaning</a:t>
          </a:r>
        </a:p>
      </dgm:t>
    </dgm:pt>
    <dgm:pt modelId="{EF54481E-74DF-4388-9C2D-8F3A2B0C77E6}" type="parTrans" cxnId="{EBDA84FE-386C-4B38-A2D1-0E993EAFB92C}">
      <dgm:prSet/>
      <dgm:spPr/>
      <dgm:t>
        <a:bodyPr/>
        <a:lstStyle/>
        <a:p>
          <a:endParaRPr lang="en-US"/>
        </a:p>
      </dgm:t>
    </dgm:pt>
    <dgm:pt modelId="{87D4CDFD-1AC8-4599-9931-E4348E7BD061}" type="sibTrans" cxnId="{EBDA84FE-386C-4B38-A2D1-0E993EAFB92C}">
      <dgm:prSet/>
      <dgm:spPr/>
      <dgm:t>
        <a:bodyPr/>
        <a:lstStyle/>
        <a:p>
          <a:r>
            <a:rPr lang="en-US"/>
            <a:t>Beautify</a:t>
          </a:r>
        </a:p>
      </dgm:t>
    </dgm:pt>
    <dgm:pt modelId="{FA32309A-5335-468D-84A5-C655AE4E5AA6}">
      <dgm:prSet phldrT="[Text]" custT="1"/>
      <dgm:spPr/>
      <dgm:t>
        <a:bodyPr/>
        <a:lstStyle/>
        <a:p>
          <a:r>
            <a:rPr lang="en-US" sz="900" b="1"/>
            <a:t>Educate</a:t>
          </a:r>
        </a:p>
      </dgm:t>
    </dgm:pt>
    <dgm:pt modelId="{C4B619EB-5198-4616-A3E0-021C7446794E}" type="parTrans" cxnId="{CF2E45B6-4DB0-4757-8A3F-47AA97E0E8BA}">
      <dgm:prSet/>
      <dgm:spPr/>
      <dgm:t>
        <a:bodyPr/>
        <a:lstStyle/>
        <a:p>
          <a:endParaRPr lang="en-US"/>
        </a:p>
      </dgm:t>
    </dgm:pt>
    <dgm:pt modelId="{54F966E7-EC92-4802-BA64-513EF73C194B}" type="sibTrans" cxnId="{CF2E45B6-4DB0-4757-8A3F-47AA97E0E8BA}">
      <dgm:prSet custT="1"/>
      <dgm:spPr/>
      <dgm:t>
        <a:bodyPr/>
        <a:lstStyle/>
        <a:p>
          <a:r>
            <a:rPr lang="en-US" sz="1200"/>
            <a:t>Water</a:t>
          </a:r>
        </a:p>
      </dgm:t>
    </dgm:pt>
    <dgm:pt modelId="{FC56F932-B029-4A32-9302-6B9F574A5DAE}">
      <dgm:prSet phldrT="[Text]" phldr="1"/>
      <dgm:spPr/>
      <dgm:t>
        <a:bodyPr/>
        <a:lstStyle/>
        <a:p>
          <a:endParaRPr lang="en-US"/>
        </a:p>
      </dgm:t>
    </dgm:pt>
    <dgm:pt modelId="{B7F4BE48-461C-4E94-893C-A9057A0A4EA3}" type="parTrans" cxnId="{6D22628A-144F-4FF6-AD7D-529FB6A8CECC}">
      <dgm:prSet/>
      <dgm:spPr/>
      <dgm:t>
        <a:bodyPr/>
        <a:lstStyle/>
        <a:p>
          <a:endParaRPr lang="en-US"/>
        </a:p>
      </dgm:t>
    </dgm:pt>
    <dgm:pt modelId="{3AC22C35-C62A-420A-8D68-9B14531F69EA}" type="sibTrans" cxnId="{6D22628A-144F-4FF6-AD7D-529FB6A8CECC}">
      <dgm:prSet/>
      <dgm:spPr/>
      <dgm:t>
        <a:bodyPr/>
        <a:lstStyle/>
        <a:p>
          <a:endParaRPr lang="en-US"/>
        </a:p>
      </dgm:t>
    </dgm:pt>
    <dgm:pt modelId="{3A6BB555-6EE2-4C4C-A02E-0ED60A446515}">
      <dgm:prSet phldrT="[Text]" custT="1"/>
      <dgm:spPr/>
      <dgm:t>
        <a:bodyPr/>
        <a:lstStyle/>
        <a:p>
          <a:r>
            <a:rPr lang="en-US" sz="1200"/>
            <a:t>Plant</a:t>
          </a:r>
        </a:p>
      </dgm:t>
    </dgm:pt>
    <dgm:pt modelId="{7A03983E-A931-4CA0-B18D-B58526E77CBC}" type="parTrans" cxnId="{C0789820-42B1-43B5-8BE3-8D3D62B0719A}">
      <dgm:prSet/>
      <dgm:spPr/>
      <dgm:t>
        <a:bodyPr/>
        <a:lstStyle/>
        <a:p>
          <a:endParaRPr lang="en-US"/>
        </a:p>
      </dgm:t>
    </dgm:pt>
    <dgm:pt modelId="{95E6C847-9B43-41A2-B7D1-5A183F5CAD9F}" type="sibTrans" cxnId="{C0789820-42B1-43B5-8BE3-8D3D62B0719A}">
      <dgm:prSet/>
      <dgm:spPr/>
      <dgm:t>
        <a:bodyPr/>
        <a:lstStyle/>
        <a:p>
          <a:r>
            <a:rPr lang="en-US"/>
            <a:t>Waste</a:t>
          </a:r>
        </a:p>
      </dgm:t>
    </dgm:pt>
    <dgm:pt modelId="{00B4F500-A6C7-4CF2-A90E-A98ADB167231}">
      <dgm:prSet phldrT="[Text]" phldr="1"/>
      <dgm:spPr/>
      <dgm:t>
        <a:bodyPr/>
        <a:lstStyle/>
        <a:p>
          <a:endParaRPr lang="en-US"/>
        </a:p>
      </dgm:t>
    </dgm:pt>
    <dgm:pt modelId="{408B6AA7-7570-42CD-A901-F4FA2424A31D}" type="parTrans" cxnId="{0D079AEA-8E11-4159-8189-7CFBD753BF58}">
      <dgm:prSet/>
      <dgm:spPr/>
      <dgm:t>
        <a:bodyPr/>
        <a:lstStyle/>
        <a:p>
          <a:endParaRPr lang="en-US"/>
        </a:p>
      </dgm:t>
    </dgm:pt>
    <dgm:pt modelId="{A3A57E2F-FBB0-47DA-A93B-20A4ECD11E8F}" type="sibTrans" cxnId="{0D079AEA-8E11-4159-8189-7CFBD753BF58}">
      <dgm:prSet/>
      <dgm:spPr/>
      <dgm:t>
        <a:bodyPr/>
        <a:lstStyle/>
        <a:p>
          <a:endParaRPr lang="en-US"/>
        </a:p>
      </dgm:t>
    </dgm:pt>
    <dgm:pt modelId="{511A3B61-E82D-49C9-A1C1-0C368B589A54}">
      <dgm:prSet phldrT="[Text]" custT="1"/>
      <dgm:spPr/>
      <dgm:t>
        <a:bodyPr/>
        <a:lstStyle/>
        <a:p>
          <a:r>
            <a:rPr lang="en-US" sz="800" b="1"/>
            <a:t>Outreach</a:t>
          </a:r>
        </a:p>
      </dgm:t>
    </dgm:pt>
    <dgm:pt modelId="{CC4897E2-3ED3-4183-9CDB-E33C09884BBC}" type="parTrans" cxnId="{4CA35D0E-DF99-4D3D-824B-8D24319870E7}">
      <dgm:prSet/>
      <dgm:spPr/>
      <dgm:t>
        <a:bodyPr/>
        <a:lstStyle/>
        <a:p>
          <a:endParaRPr lang="en-US"/>
        </a:p>
      </dgm:t>
    </dgm:pt>
    <dgm:pt modelId="{EC546BF2-5C9A-4492-B268-E6DEB5ED4CE8}" type="sibTrans" cxnId="{4CA35D0E-DF99-4D3D-824B-8D24319870E7}">
      <dgm:prSet custT="1"/>
      <dgm:spPr/>
      <dgm:t>
        <a:bodyPr/>
        <a:lstStyle/>
        <a:p>
          <a:r>
            <a:rPr lang="en-US" sz="1200"/>
            <a:t>Energy</a:t>
          </a:r>
        </a:p>
      </dgm:t>
    </dgm:pt>
    <dgm:pt modelId="{2F8BEDA1-F002-4FD9-80D1-FA38CD60B8A4}">
      <dgm:prSet phldrT="[Text]"/>
      <dgm:spPr/>
      <dgm:t>
        <a:bodyPr/>
        <a:lstStyle/>
        <a:p>
          <a:r>
            <a:rPr lang="en-US"/>
            <a:t>ECO</a:t>
          </a:r>
        </a:p>
        <a:p>
          <a:r>
            <a:rPr lang="en-US"/>
            <a:t>Exhibition</a:t>
          </a:r>
        </a:p>
      </dgm:t>
    </dgm:pt>
    <dgm:pt modelId="{7C49A4E3-0C3B-460A-8EB8-7C7358098AC0}" type="parTrans" cxnId="{0818FB48-452B-42A2-9C91-FA8C91F4E66F}">
      <dgm:prSet/>
      <dgm:spPr/>
      <dgm:t>
        <a:bodyPr/>
        <a:lstStyle/>
        <a:p>
          <a:endParaRPr lang="en-US"/>
        </a:p>
      </dgm:t>
    </dgm:pt>
    <dgm:pt modelId="{1F661FFC-EADA-4E1B-862F-0A7961BB4C37}" type="sibTrans" cxnId="{0818FB48-452B-42A2-9C91-FA8C91F4E66F}">
      <dgm:prSet custT="1"/>
      <dgm:spPr/>
      <dgm:t>
        <a:bodyPr/>
        <a:lstStyle/>
        <a:p>
          <a:r>
            <a:rPr lang="en-US" sz="1400"/>
            <a:t>ACA</a:t>
          </a:r>
        </a:p>
      </dgm:t>
    </dgm:pt>
    <dgm:pt modelId="{7F91A3CD-96A2-487D-8DB6-892BE8D7BA27}">
      <dgm:prSet phldrT="[Text]" custT="1"/>
      <dgm:spPr/>
      <dgm:t>
        <a:bodyPr/>
        <a:lstStyle/>
        <a:p>
          <a:r>
            <a:rPr lang="en-US" sz="900" b="1"/>
            <a:t>Gardens</a:t>
          </a:r>
        </a:p>
      </dgm:t>
    </dgm:pt>
    <dgm:pt modelId="{17A291BE-F5AF-476D-A89C-7E7B2A4F9710}" type="parTrans" cxnId="{99815338-058D-4EE2-89AA-DF469DDD2582}">
      <dgm:prSet/>
      <dgm:spPr/>
      <dgm:t>
        <a:bodyPr/>
        <a:lstStyle/>
        <a:p>
          <a:endParaRPr lang="en-US"/>
        </a:p>
      </dgm:t>
    </dgm:pt>
    <dgm:pt modelId="{3125F692-A311-4DDC-9F15-C5FBB707D264}" type="sibTrans" cxnId="{99815338-058D-4EE2-89AA-DF469DDD2582}">
      <dgm:prSet custT="1"/>
      <dgm:spPr/>
      <dgm:t>
        <a:bodyPr/>
        <a:lstStyle/>
        <a:p>
          <a:r>
            <a:rPr lang="en-US" sz="1000"/>
            <a:t>Climate</a:t>
          </a:r>
        </a:p>
        <a:p>
          <a:r>
            <a:rPr lang="en-US" sz="1000"/>
            <a:t>Change</a:t>
          </a:r>
        </a:p>
      </dgm:t>
    </dgm:pt>
    <dgm:pt modelId="{38A97E18-622A-47A0-9DDD-CA67BE4353BD}">
      <dgm:prSet phldrT="[Text]" custT="1"/>
      <dgm:spPr/>
      <dgm:t>
        <a:bodyPr/>
        <a:lstStyle/>
        <a:p>
          <a:r>
            <a:rPr lang="en-US" sz="1400"/>
            <a:t>Bees</a:t>
          </a:r>
        </a:p>
      </dgm:t>
    </dgm:pt>
    <dgm:pt modelId="{CBC54E15-9203-44E2-9D5C-1E1601DB3355}" type="parTrans" cxnId="{9F0F8F10-36FE-45A9-B6D8-69250B04CF69}">
      <dgm:prSet/>
      <dgm:spPr/>
      <dgm:t>
        <a:bodyPr/>
        <a:lstStyle/>
        <a:p>
          <a:endParaRPr lang="en-US"/>
        </a:p>
      </dgm:t>
    </dgm:pt>
    <dgm:pt modelId="{9D254E00-0A22-44A0-9A36-7554FDDD01B0}" type="sibTrans" cxnId="{9F0F8F10-36FE-45A9-B6D8-69250B04CF69}">
      <dgm:prSet custT="1"/>
      <dgm:spPr/>
      <dgm:t>
        <a:bodyPr/>
        <a:lstStyle/>
        <a:p>
          <a:r>
            <a:rPr lang="en-US" sz="1400"/>
            <a:t>Air</a:t>
          </a:r>
        </a:p>
      </dgm:t>
    </dgm:pt>
    <dgm:pt modelId="{A422A1AB-12A4-4F4D-BF1E-AB4AF1DC1611}">
      <dgm:prSet phldrT="[Text]" custT="1"/>
      <dgm:spPr/>
      <dgm:t>
        <a:bodyPr/>
        <a:lstStyle/>
        <a:p>
          <a:r>
            <a:rPr lang="en-US" sz="1000" b="1"/>
            <a:t>Recycle</a:t>
          </a:r>
        </a:p>
      </dgm:t>
    </dgm:pt>
    <dgm:pt modelId="{9BAEDEBA-5E15-4FC6-9A70-4A3A46A9F25F}" type="parTrans" cxnId="{61EEFD48-782D-4C18-B212-2B3C1BA5700E}">
      <dgm:prSet/>
      <dgm:spPr/>
      <dgm:t>
        <a:bodyPr/>
        <a:lstStyle/>
        <a:p>
          <a:endParaRPr lang="en-US"/>
        </a:p>
      </dgm:t>
    </dgm:pt>
    <dgm:pt modelId="{92B0321E-4D91-415F-8751-FA37EA7A4C88}" type="sibTrans" cxnId="{61EEFD48-782D-4C18-B212-2B3C1BA5700E}">
      <dgm:prSet custT="1"/>
      <dgm:spPr/>
      <dgm:t>
        <a:bodyPr/>
        <a:lstStyle/>
        <a:p>
          <a:r>
            <a:rPr lang="en-US" sz="800"/>
            <a:t>Community</a:t>
          </a:r>
        </a:p>
      </dgm:t>
    </dgm:pt>
    <dgm:pt modelId="{E91BEE05-39B4-4F42-96AA-91977FE88313}" type="pres">
      <dgm:prSet presAssocID="{DA2EF2F7-D5F1-4370-9F61-6C7CB9CDB942}" presName="Name0" presStyleCnt="0">
        <dgm:presLayoutVars>
          <dgm:chMax/>
          <dgm:chPref/>
          <dgm:dir/>
          <dgm:animLvl val="lvl"/>
        </dgm:presLayoutVars>
      </dgm:prSet>
      <dgm:spPr/>
    </dgm:pt>
    <dgm:pt modelId="{24D3AC10-8448-49DD-8AED-D425E2DA533B}" type="pres">
      <dgm:prSet presAssocID="{2897B1A9-A7E1-4180-ADA4-1CDC07A94440}" presName="composite" presStyleCnt="0"/>
      <dgm:spPr/>
    </dgm:pt>
    <dgm:pt modelId="{7F1FB4D9-3BD8-429C-9BE1-B6787E8BF348}" type="pres">
      <dgm:prSet presAssocID="{2897B1A9-A7E1-4180-ADA4-1CDC07A94440}" presName="Parent1" presStyleLbl="node1" presStyleIdx="0" presStyleCnt="16">
        <dgm:presLayoutVars>
          <dgm:chMax val="1"/>
          <dgm:chPref val="1"/>
          <dgm:bulletEnabled val="1"/>
        </dgm:presLayoutVars>
      </dgm:prSet>
      <dgm:spPr/>
    </dgm:pt>
    <dgm:pt modelId="{FF07774C-DDF5-458A-BEFD-0ECC02E5DC0E}" type="pres">
      <dgm:prSet presAssocID="{2897B1A9-A7E1-4180-ADA4-1CDC07A94440}" presName="Childtext1" presStyleLbl="revTx" presStyleIdx="0" presStyleCnt="8">
        <dgm:presLayoutVars>
          <dgm:chMax val="0"/>
          <dgm:chPref val="0"/>
          <dgm:bulletEnabled val="1"/>
        </dgm:presLayoutVars>
      </dgm:prSet>
      <dgm:spPr/>
    </dgm:pt>
    <dgm:pt modelId="{92A90967-1915-47B2-9CB1-659CD6E938D0}" type="pres">
      <dgm:prSet presAssocID="{2897B1A9-A7E1-4180-ADA4-1CDC07A94440}" presName="BalanceSpacing" presStyleCnt="0"/>
      <dgm:spPr/>
    </dgm:pt>
    <dgm:pt modelId="{C45160AA-206B-4B22-AFA4-050D86AFF2AB}" type="pres">
      <dgm:prSet presAssocID="{2897B1A9-A7E1-4180-ADA4-1CDC07A94440}" presName="BalanceSpacing1" presStyleCnt="0"/>
      <dgm:spPr/>
    </dgm:pt>
    <dgm:pt modelId="{43ECE754-FFF3-41AA-8D56-5825353633D4}" type="pres">
      <dgm:prSet presAssocID="{87D4CDFD-1AC8-4599-9931-E4348E7BD061}" presName="Accent1Text" presStyleLbl="node1" presStyleIdx="1" presStyleCnt="16"/>
      <dgm:spPr/>
    </dgm:pt>
    <dgm:pt modelId="{BEC70F9A-0E67-43A6-98C6-AD01E72859A1}" type="pres">
      <dgm:prSet presAssocID="{87D4CDFD-1AC8-4599-9931-E4348E7BD061}" presName="spaceBetweenRectangles" presStyleCnt="0"/>
      <dgm:spPr/>
    </dgm:pt>
    <dgm:pt modelId="{4278567A-4799-47A4-AAC9-8E2AFAEB4C4C}" type="pres">
      <dgm:prSet presAssocID="{FA32309A-5335-468D-84A5-C655AE4E5AA6}" presName="composite" presStyleCnt="0"/>
      <dgm:spPr/>
    </dgm:pt>
    <dgm:pt modelId="{D8806401-B499-4B46-9764-31503614005B}" type="pres">
      <dgm:prSet presAssocID="{FA32309A-5335-468D-84A5-C655AE4E5AA6}" presName="Parent1" presStyleLbl="node1" presStyleIdx="2" presStyleCnt="16" custAng="0" custLinFactNeighborY="0">
        <dgm:presLayoutVars>
          <dgm:chMax val="1"/>
          <dgm:chPref val="1"/>
          <dgm:bulletEnabled val="1"/>
        </dgm:presLayoutVars>
      </dgm:prSet>
      <dgm:spPr/>
    </dgm:pt>
    <dgm:pt modelId="{72527D4C-F620-4493-8BA9-56DE3E522184}" type="pres">
      <dgm:prSet presAssocID="{FA32309A-5335-468D-84A5-C655AE4E5AA6}" presName="Childtext1" presStyleLbl="revTx" presStyleIdx="1" presStyleCnt="8">
        <dgm:presLayoutVars>
          <dgm:chMax val="0"/>
          <dgm:chPref val="0"/>
          <dgm:bulletEnabled val="1"/>
        </dgm:presLayoutVars>
      </dgm:prSet>
      <dgm:spPr/>
    </dgm:pt>
    <dgm:pt modelId="{1EE19184-89DF-4A1B-B3D6-3DBB14D7067E}" type="pres">
      <dgm:prSet presAssocID="{FA32309A-5335-468D-84A5-C655AE4E5AA6}" presName="BalanceSpacing" presStyleCnt="0"/>
      <dgm:spPr/>
    </dgm:pt>
    <dgm:pt modelId="{30DD0823-B680-4781-A875-093E79493841}" type="pres">
      <dgm:prSet presAssocID="{FA32309A-5335-468D-84A5-C655AE4E5AA6}" presName="BalanceSpacing1" presStyleCnt="0"/>
      <dgm:spPr/>
    </dgm:pt>
    <dgm:pt modelId="{299AB7E9-FCE2-41EA-9F31-840B74236D66}" type="pres">
      <dgm:prSet presAssocID="{54F966E7-EC92-4802-BA64-513EF73C194B}" presName="Accent1Text" presStyleLbl="node1" presStyleIdx="3" presStyleCnt="16"/>
      <dgm:spPr/>
    </dgm:pt>
    <dgm:pt modelId="{E2451869-7D64-49CB-BEB7-B7B77E40ACB8}" type="pres">
      <dgm:prSet presAssocID="{54F966E7-EC92-4802-BA64-513EF73C194B}" presName="spaceBetweenRectangles" presStyleCnt="0"/>
      <dgm:spPr/>
    </dgm:pt>
    <dgm:pt modelId="{908FDA06-5B0F-4A30-B533-756BAF9C5FC3}" type="pres">
      <dgm:prSet presAssocID="{3A6BB555-6EE2-4C4C-A02E-0ED60A446515}" presName="composite" presStyleCnt="0"/>
      <dgm:spPr/>
    </dgm:pt>
    <dgm:pt modelId="{1B280A6E-DE54-4E12-BEDD-06D4E795EA81}" type="pres">
      <dgm:prSet presAssocID="{3A6BB555-6EE2-4C4C-A02E-0ED60A446515}" presName="Parent1" presStyleLbl="node1" presStyleIdx="4" presStyleCnt="16" custLinFactNeighborY="0">
        <dgm:presLayoutVars>
          <dgm:chMax val="1"/>
          <dgm:chPref val="1"/>
          <dgm:bulletEnabled val="1"/>
        </dgm:presLayoutVars>
      </dgm:prSet>
      <dgm:spPr/>
    </dgm:pt>
    <dgm:pt modelId="{1FC48E57-5E99-4163-B6F9-CEE0438A842C}" type="pres">
      <dgm:prSet presAssocID="{3A6BB555-6EE2-4C4C-A02E-0ED60A446515}" presName="Childtext1" presStyleLbl="revTx" presStyleIdx="2" presStyleCnt="8">
        <dgm:presLayoutVars>
          <dgm:chMax val="0"/>
          <dgm:chPref val="0"/>
          <dgm:bulletEnabled val="1"/>
        </dgm:presLayoutVars>
      </dgm:prSet>
      <dgm:spPr/>
    </dgm:pt>
    <dgm:pt modelId="{4F164207-586B-47A0-84CF-DC1809EED3F9}" type="pres">
      <dgm:prSet presAssocID="{3A6BB555-6EE2-4C4C-A02E-0ED60A446515}" presName="BalanceSpacing" presStyleCnt="0"/>
      <dgm:spPr/>
    </dgm:pt>
    <dgm:pt modelId="{8C8EA9C7-0CF1-48D3-A55A-693F97613DE1}" type="pres">
      <dgm:prSet presAssocID="{3A6BB555-6EE2-4C4C-A02E-0ED60A446515}" presName="BalanceSpacing1" presStyleCnt="0"/>
      <dgm:spPr/>
    </dgm:pt>
    <dgm:pt modelId="{343DC2AD-12A2-410E-AD62-F3FECE93788C}" type="pres">
      <dgm:prSet presAssocID="{95E6C847-9B43-41A2-B7D1-5A183F5CAD9F}" presName="Accent1Text" presStyleLbl="node1" presStyleIdx="5" presStyleCnt="16"/>
      <dgm:spPr/>
    </dgm:pt>
    <dgm:pt modelId="{45A7A848-DC95-4D58-A3C5-EDBA3A0FFAB4}" type="pres">
      <dgm:prSet presAssocID="{95E6C847-9B43-41A2-B7D1-5A183F5CAD9F}" presName="spaceBetweenRectangles" presStyleCnt="0"/>
      <dgm:spPr/>
    </dgm:pt>
    <dgm:pt modelId="{70071D9D-6159-4225-93E8-D6CC52A4FEF3}" type="pres">
      <dgm:prSet presAssocID="{511A3B61-E82D-49C9-A1C1-0C368B589A54}" presName="composite" presStyleCnt="0"/>
      <dgm:spPr/>
    </dgm:pt>
    <dgm:pt modelId="{6A29691D-8B40-4813-9EE4-F557791908C1}" type="pres">
      <dgm:prSet presAssocID="{511A3B61-E82D-49C9-A1C1-0C368B589A54}" presName="Parent1" presStyleLbl="node1" presStyleIdx="6" presStyleCnt="16">
        <dgm:presLayoutVars>
          <dgm:chMax val="1"/>
          <dgm:chPref val="1"/>
          <dgm:bulletEnabled val="1"/>
        </dgm:presLayoutVars>
      </dgm:prSet>
      <dgm:spPr/>
    </dgm:pt>
    <dgm:pt modelId="{F009BC17-2033-458A-88F5-15C171E2E92C}" type="pres">
      <dgm:prSet presAssocID="{511A3B61-E82D-49C9-A1C1-0C368B589A54}" presName="Childtext1" presStyleLbl="revTx" presStyleIdx="3" presStyleCnt="8">
        <dgm:presLayoutVars>
          <dgm:chMax val="0"/>
          <dgm:chPref val="0"/>
          <dgm:bulletEnabled val="1"/>
        </dgm:presLayoutVars>
      </dgm:prSet>
      <dgm:spPr/>
    </dgm:pt>
    <dgm:pt modelId="{D37D9EFC-56C5-49F8-B7C0-F3BF88A27D78}" type="pres">
      <dgm:prSet presAssocID="{511A3B61-E82D-49C9-A1C1-0C368B589A54}" presName="BalanceSpacing" presStyleCnt="0"/>
      <dgm:spPr/>
    </dgm:pt>
    <dgm:pt modelId="{EE9D9B9F-6F27-4790-9EF3-FDD205A7296E}" type="pres">
      <dgm:prSet presAssocID="{511A3B61-E82D-49C9-A1C1-0C368B589A54}" presName="BalanceSpacing1" presStyleCnt="0"/>
      <dgm:spPr/>
    </dgm:pt>
    <dgm:pt modelId="{C29BBE95-00DA-4194-9196-97DAD8498E06}" type="pres">
      <dgm:prSet presAssocID="{EC546BF2-5C9A-4492-B268-E6DEB5ED4CE8}" presName="Accent1Text" presStyleLbl="node1" presStyleIdx="7" presStyleCnt="16"/>
      <dgm:spPr/>
    </dgm:pt>
    <dgm:pt modelId="{BC9ACA60-DD5E-496F-8D4B-910CC41C934B}" type="pres">
      <dgm:prSet presAssocID="{EC546BF2-5C9A-4492-B268-E6DEB5ED4CE8}" presName="spaceBetweenRectangles" presStyleCnt="0"/>
      <dgm:spPr/>
    </dgm:pt>
    <dgm:pt modelId="{693CBEB3-10F4-489B-AF1A-B568E1FEBED6}" type="pres">
      <dgm:prSet presAssocID="{2F8BEDA1-F002-4FD9-80D1-FA38CD60B8A4}" presName="composite" presStyleCnt="0"/>
      <dgm:spPr/>
    </dgm:pt>
    <dgm:pt modelId="{79F01935-64B9-4729-BDC0-EDB2BA64A5B8}" type="pres">
      <dgm:prSet presAssocID="{2F8BEDA1-F002-4FD9-80D1-FA38CD60B8A4}" presName="Parent1" presStyleLbl="node1" presStyleIdx="8" presStyleCnt="16">
        <dgm:presLayoutVars>
          <dgm:chMax val="1"/>
          <dgm:chPref val="1"/>
          <dgm:bulletEnabled val="1"/>
        </dgm:presLayoutVars>
      </dgm:prSet>
      <dgm:spPr/>
    </dgm:pt>
    <dgm:pt modelId="{C54E47C1-FBF2-4E25-8EC1-82597038FEB3}" type="pres">
      <dgm:prSet presAssocID="{2F8BEDA1-F002-4FD9-80D1-FA38CD60B8A4}" presName="Childtext1" presStyleLbl="revTx" presStyleIdx="4" presStyleCnt="8">
        <dgm:presLayoutVars>
          <dgm:chMax val="0"/>
          <dgm:chPref val="0"/>
          <dgm:bulletEnabled val="1"/>
        </dgm:presLayoutVars>
      </dgm:prSet>
      <dgm:spPr/>
    </dgm:pt>
    <dgm:pt modelId="{FF7C2ACF-6982-4B3E-A5BA-9A89B40698C3}" type="pres">
      <dgm:prSet presAssocID="{2F8BEDA1-F002-4FD9-80D1-FA38CD60B8A4}" presName="BalanceSpacing" presStyleCnt="0"/>
      <dgm:spPr/>
    </dgm:pt>
    <dgm:pt modelId="{8021BD79-E081-4FB4-9FC7-646F532D85CE}" type="pres">
      <dgm:prSet presAssocID="{2F8BEDA1-F002-4FD9-80D1-FA38CD60B8A4}" presName="BalanceSpacing1" presStyleCnt="0"/>
      <dgm:spPr/>
    </dgm:pt>
    <dgm:pt modelId="{D428DCB3-BA77-48EE-9F4D-4C24EABF7EC5}" type="pres">
      <dgm:prSet presAssocID="{1F661FFC-EADA-4E1B-862F-0A7961BB4C37}" presName="Accent1Text" presStyleLbl="node1" presStyleIdx="9" presStyleCnt="16"/>
      <dgm:spPr/>
    </dgm:pt>
    <dgm:pt modelId="{01B31B13-8DE0-4C82-9008-E62C602A123A}" type="pres">
      <dgm:prSet presAssocID="{1F661FFC-EADA-4E1B-862F-0A7961BB4C37}" presName="spaceBetweenRectangles" presStyleCnt="0"/>
      <dgm:spPr/>
    </dgm:pt>
    <dgm:pt modelId="{6FD6C619-8215-46E2-A2B4-E83FA3BB3CC3}" type="pres">
      <dgm:prSet presAssocID="{7F91A3CD-96A2-487D-8DB6-892BE8D7BA27}" presName="composite" presStyleCnt="0"/>
      <dgm:spPr/>
    </dgm:pt>
    <dgm:pt modelId="{EB1D5132-9CED-487E-8A26-D8DE19209C99}" type="pres">
      <dgm:prSet presAssocID="{7F91A3CD-96A2-487D-8DB6-892BE8D7BA27}" presName="Parent1" presStyleLbl="node1" presStyleIdx="10" presStyleCnt="16" custLinFactX="-6150" custLinFactY="-139868" custLinFactNeighborX="-100000" custLinFactNeighborY="-200000">
        <dgm:presLayoutVars>
          <dgm:chMax val="1"/>
          <dgm:chPref val="1"/>
          <dgm:bulletEnabled val="1"/>
        </dgm:presLayoutVars>
      </dgm:prSet>
      <dgm:spPr/>
    </dgm:pt>
    <dgm:pt modelId="{0F6A653D-71A6-4E0E-B4B1-2E4A67331C76}" type="pres">
      <dgm:prSet presAssocID="{7F91A3CD-96A2-487D-8DB6-892BE8D7BA27}" presName="Childtext1" presStyleLbl="revTx" presStyleIdx="5" presStyleCnt="8">
        <dgm:presLayoutVars>
          <dgm:chMax val="0"/>
          <dgm:chPref val="0"/>
          <dgm:bulletEnabled val="1"/>
        </dgm:presLayoutVars>
      </dgm:prSet>
      <dgm:spPr/>
    </dgm:pt>
    <dgm:pt modelId="{55AADF79-0A82-48A1-BFEE-7E6285DEF4D9}" type="pres">
      <dgm:prSet presAssocID="{7F91A3CD-96A2-487D-8DB6-892BE8D7BA27}" presName="BalanceSpacing" presStyleCnt="0"/>
      <dgm:spPr/>
    </dgm:pt>
    <dgm:pt modelId="{458941E8-8056-4A24-A3EC-7A47B7E2A48F}" type="pres">
      <dgm:prSet presAssocID="{7F91A3CD-96A2-487D-8DB6-892BE8D7BA27}" presName="BalanceSpacing1" presStyleCnt="0"/>
      <dgm:spPr/>
    </dgm:pt>
    <dgm:pt modelId="{0A42820F-D730-4436-A060-F77A168F67E6}" type="pres">
      <dgm:prSet presAssocID="{3125F692-A311-4DDC-9F15-C5FBB707D264}" presName="Accent1Text" presStyleLbl="node1" presStyleIdx="11" presStyleCnt="16" custLinFactY="-100000" custLinFactNeighborX="50395" custLinFactNeighborY="-154220"/>
      <dgm:spPr/>
    </dgm:pt>
    <dgm:pt modelId="{A476DE20-911F-4A38-AA8A-5CF8B3EE61AB}" type="pres">
      <dgm:prSet presAssocID="{3125F692-A311-4DDC-9F15-C5FBB707D264}" presName="spaceBetweenRectangles" presStyleCnt="0"/>
      <dgm:spPr/>
    </dgm:pt>
    <dgm:pt modelId="{1E78C340-EF3A-45E7-85F0-1DF342FE7BBC}" type="pres">
      <dgm:prSet presAssocID="{38A97E18-622A-47A0-9DDD-CA67BE4353BD}" presName="composite" presStyleCnt="0"/>
      <dgm:spPr/>
    </dgm:pt>
    <dgm:pt modelId="{D27CD318-C691-47C5-AF47-135FAE426C86}" type="pres">
      <dgm:prSet presAssocID="{38A97E18-622A-47A0-9DDD-CA67BE4353BD}" presName="Parent1" presStyleLbl="node1" presStyleIdx="12" presStyleCnt="16" custScaleY="98784" custLinFactX="-100000" custLinFactY="-144152" custLinFactNeighborX="-117484" custLinFactNeighborY="-200000">
        <dgm:presLayoutVars>
          <dgm:chMax val="1"/>
          <dgm:chPref val="1"/>
          <dgm:bulletEnabled val="1"/>
        </dgm:presLayoutVars>
      </dgm:prSet>
      <dgm:spPr/>
    </dgm:pt>
    <dgm:pt modelId="{8BAEACCF-B52D-4EDE-A832-7E72CF7D45EB}" type="pres">
      <dgm:prSet presAssocID="{38A97E18-622A-47A0-9DDD-CA67BE4353BD}" presName="Childtext1" presStyleLbl="revTx" presStyleIdx="6" presStyleCnt="8">
        <dgm:presLayoutVars>
          <dgm:chMax val="0"/>
          <dgm:chPref val="0"/>
          <dgm:bulletEnabled val="1"/>
        </dgm:presLayoutVars>
      </dgm:prSet>
      <dgm:spPr/>
    </dgm:pt>
    <dgm:pt modelId="{1BAAE40A-BFA8-45A1-A00C-69DB84487076}" type="pres">
      <dgm:prSet presAssocID="{38A97E18-622A-47A0-9DDD-CA67BE4353BD}" presName="BalanceSpacing" presStyleCnt="0"/>
      <dgm:spPr/>
    </dgm:pt>
    <dgm:pt modelId="{73EC131D-D6D2-4827-82E0-D3219583DFCB}" type="pres">
      <dgm:prSet presAssocID="{38A97E18-622A-47A0-9DDD-CA67BE4353BD}" presName="BalanceSpacing1" presStyleCnt="0"/>
      <dgm:spPr/>
    </dgm:pt>
    <dgm:pt modelId="{5F4DFFB3-6F7C-470E-AC18-08FCCA264288}" type="pres">
      <dgm:prSet presAssocID="{9D254E00-0A22-44A0-9A36-7554FDDD01B0}" presName="Accent1Text" presStyleLbl="node1" presStyleIdx="13" presStyleCnt="16" custLinFactY="-100000" custLinFactNeighborX="-63298" custLinFactNeighborY="-154164"/>
      <dgm:spPr/>
    </dgm:pt>
    <dgm:pt modelId="{EB40CFF9-5ED6-4B9B-9048-AA5D1864362C}" type="pres">
      <dgm:prSet presAssocID="{9D254E00-0A22-44A0-9A36-7554FDDD01B0}" presName="spaceBetweenRectangles" presStyleCnt="0"/>
      <dgm:spPr/>
    </dgm:pt>
    <dgm:pt modelId="{26AA782F-FFE0-4DD3-826F-2074A5CD62D7}" type="pres">
      <dgm:prSet presAssocID="{A422A1AB-12A4-4F4D-BF1E-AB4AF1DC1611}" presName="composite" presStyleCnt="0"/>
      <dgm:spPr/>
    </dgm:pt>
    <dgm:pt modelId="{CB439452-F3A7-4F1E-8215-E96C523EC5CC}" type="pres">
      <dgm:prSet presAssocID="{A422A1AB-12A4-4F4D-BF1E-AB4AF1DC1611}" presName="Parent1" presStyleLbl="node1" presStyleIdx="14" presStyleCnt="16" custLinFactX="-100000" custLinFactY="-138715" custLinFactNeighborX="-122570" custLinFactNeighborY="-200000">
        <dgm:presLayoutVars>
          <dgm:chMax val="1"/>
          <dgm:chPref val="1"/>
          <dgm:bulletEnabled val="1"/>
        </dgm:presLayoutVars>
      </dgm:prSet>
      <dgm:spPr/>
    </dgm:pt>
    <dgm:pt modelId="{A0212E73-ED8A-4B83-A837-1B8591B27B47}" type="pres">
      <dgm:prSet presAssocID="{A422A1AB-12A4-4F4D-BF1E-AB4AF1DC1611}" presName="Childtext1" presStyleLbl="revTx" presStyleIdx="7" presStyleCnt="8">
        <dgm:presLayoutVars>
          <dgm:chMax val="0"/>
          <dgm:chPref val="0"/>
          <dgm:bulletEnabled val="1"/>
        </dgm:presLayoutVars>
      </dgm:prSet>
      <dgm:spPr/>
    </dgm:pt>
    <dgm:pt modelId="{DADE5690-E0AA-4003-90AB-AB8016855F65}" type="pres">
      <dgm:prSet presAssocID="{A422A1AB-12A4-4F4D-BF1E-AB4AF1DC1611}" presName="BalanceSpacing" presStyleCnt="0"/>
      <dgm:spPr/>
    </dgm:pt>
    <dgm:pt modelId="{361712CE-CB4C-4195-B274-3B05F0789000}" type="pres">
      <dgm:prSet presAssocID="{A422A1AB-12A4-4F4D-BF1E-AB4AF1DC1611}" presName="BalanceSpacing1" presStyleCnt="0"/>
      <dgm:spPr/>
    </dgm:pt>
    <dgm:pt modelId="{05E57A7C-3914-4118-85A4-1983209FC194}" type="pres">
      <dgm:prSet presAssocID="{92B0321E-4D91-415F-8751-FA37EA7A4C88}" presName="Accent1Text" presStyleLbl="node1" presStyleIdx="15" presStyleCnt="16" custScaleX="106162" custScaleY="97493" custLinFactX="-7357" custLinFactY="-70855" custLinFactNeighborX="-100000" custLinFactNeighborY="-100000"/>
      <dgm:spPr/>
    </dgm:pt>
  </dgm:ptLst>
  <dgm:cxnLst>
    <dgm:cxn modelId="{4CA35D0E-DF99-4D3D-824B-8D24319870E7}" srcId="{DA2EF2F7-D5F1-4370-9F61-6C7CB9CDB942}" destId="{511A3B61-E82D-49C9-A1C1-0C368B589A54}" srcOrd="3" destOrd="0" parTransId="{CC4897E2-3ED3-4183-9CDB-E33C09884BBC}" sibTransId="{EC546BF2-5C9A-4492-B268-E6DEB5ED4CE8}"/>
    <dgm:cxn modelId="{9F0F8F10-36FE-45A9-B6D8-69250B04CF69}" srcId="{DA2EF2F7-D5F1-4370-9F61-6C7CB9CDB942}" destId="{38A97E18-622A-47A0-9DDD-CA67BE4353BD}" srcOrd="6" destOrd="0" parTransId="{CBC54E15-9203-44E2-9D5C-1E1601DB3355}" sibTransId="{9D254E00-0A22-44A0-9A36-7554FDDD01B0}"/>
    <dgm:cxn modelId="{6E5CA617-FB9D-42CA-8CC8-A2B25FF49FDF}" type="presOf" srcId="{FC56F932-B029-4A32-9302-6B9F574A5DAE}" destId="{72527D4C-F620-4493-8BA9-56DE3E522184}" srcOrd="0" destOrd="0" presId="urn:microsoft.com/office/officeart/2008/layout/AlternatingHexagons"/>
    <dgm:cxn modelId="{C58AF41C-DEBA-481D-A76B-23035843585C}" type="presOf" srcId="{FA32309A-5335-468D-84A5-C655AE4E5AA6}" destId="{D8806401-B499-4B46-9764-31503614005B}" srcOrd="0" destOrd="0" presId="urn:microsoft.com/office/officeart/2008/layout/AlternatingHexagons"/>
    <dgm:cxn modelId="{C0789820-42B1-43B5-8BE3-8D3D62B0719A}" srcId="{DA2EF2F7-D5F1-4370-9F61-6C7CB9CDB942}" destId="{3A6BB555-6EE2-4C4C-A02E-0ED60A446515}" srcOrd="2" destOrd="0" parTransId="{7A03983E-A931-4CA0-B18D-B58526E77CBC}" sibTransId="{95E6C847-9B43-41A2-B7D1-5A183F5CAD9F}"/>
    <dgm:cxn modelId="{FD4F8E23-0473-4EFA-9286-B12FC489CD7B}" type="presOf" srcId="{511A3B61-E82D-49C9-A1C1-0C368B589A54}" destId="{6A29691D-8B40-4813-9EE4-F557791908C1}" srcOrd="0" destOrd="0" presId="urn:microsoft.com/office/officeart/2008/layout/AlternatingHexagons"/>
    <dgm:cxn modelId="{E2F14935-F5E7-43ED-8CEC-11395961E500}" type="presOf" srcId="{38A97E18-622A-47A0-9DDD-CA67BE4353BD}" destId="{D27CD318-C691-47C5-AF47-135FAE426C86}" srcOrd="0" destOrd="0" presId="urn:microsoft.com/office/officeart/2008/layout/AlternatingHexagons"/>
    <dgm:cxn modelId="{99815338-058D-4EE2-89AA-DF469DDD2582}" srcId="{DA2EF2F7-D5F1-4370-9F61-6C7CB9CDB942}" destId="{7F91A3CD-96A2-487D-8DB6-892BE8D7BA27}" srcOrd="5" destOrd="0" parTransId="{17A291BE-F5AF-476D-A89C-7E7B2A4F9710}" sibTransId="{3125F692-A311-4DDC-9F15-C5FBB707D264}"/>
    <dgm:cxn modelId="{12D3D461-2BC2-465C-923B-8800787BE455}" type="presOf" srcId="{2F8BEDA1-F002-4FD9-80D1-FA38CD60B8A4}" destId="{79F01935-64B9-4729-BDC0-EDB2BA64A5B8}" srcOrd="0" destOrd="0" presId="urn:microsoft.com/office/officeart/2008/layout/AlternatingHexagons"/>
    <dgm:cxn modelId="{D13B0348-F738-49D5-B158-0CC1404B512F}" type="presOf" srcId="{95E6C847-9B43-41A2-B7D1-5A183F5CAD9F}" destId="{343DC2AD-12A2-410E-AD62-F3FECE93788C}" srcOrd="0" destOrd="0" presId="urn:microsoft.com/office/officeart/2008/layout/AlternatingHexagons"/>
    <dgm:cxn modelId="{0818FB48-452B-42A2-9C91-FA8C91F4E66F}" srcId="{DA2EF2F7-D5F1-4370-9F61-6C7CB9CDB942}" destId="{2F8BEDA1-F002-4FD9-80D1-FA38CD60B8A4}" srcOrd="4" destOrd="0" parTransId="{7C49A4E3-0C3B-460A-8EB8-7C7358098AC0}" sibTransId="{1F661FFC-EADA-4E1B-862F-0A7961BB4C37}"/>
    <dgm:cxn modelId="{61EEFD48-782D-4C18-B212-2B3C1BA5700E}" srcId="{DA2EF2F7-D5F1-4370-9F61-6C7CB9CDB942}" destId="{A422A1AB-12A4-4F4D-BF1E-AB4AF1DC1611}" srcOrd="7" destOrd="0" parTransId="{9BAEDEBA-5E15-4FC6-9A70-4A3A46A9F25F}" sibTransId="{92B0321E-4D91-415F-8751-FA37EA7A4C88}"/>
    <dgm:cxn modelId="{E1A88449-9254-469D-9A0C-A80802D1DF90}" type="presOf" srcId="{00B4F500-A6C7-4CF2-A90E-A98ADB167231}" destId="{1FC48E57-5E99-4163-B6F9-CEE0438A842C}" srcOrd="0" destOrd="0" presId="urn:microsoft.com/office/officeart/2008/layout/AlternatingHexagons"/>
    <dgm:cxn modelId="{BB740B6F-523C-43E2-8B0B-4C999ED98233}" type="presOf" srcId="{3A6BB555-6EE2-4C4C-A02E-0ED60A446515}" destId="{1B280A6E-DE54-4E12-BEDD-06D4E795EA81}" srcOrd="0" destOrd="0" presId="urn:microsoft.com/office/officeart/2008/layout/AlternatingHexagons"/>
    <dgm:cxn modelId="{CB516B89-0601-450E-8166-AF57E6468D53}" type="presOf" srcId="{EC546BF2-5C9A-4492-B268-E6DEB5ED4CE8}" destId="{C29BBE95-00DA-4194-9196-97DAD8498E06}" srcOrd="0" destOrd="0" presId="urn:microsoft.com/office/officeart/2008/layout/AlternatingHexagons"/>
    <dgm:cxn modelId="{6D22628A-144F-4FF6-AD7D-529FB6A8CECC}" srcId="{FA32309A-5335-468D-84A5-C655AE4E5AA6}" destId="{FC56F932-B029-4A32-9302-6B9F574A5DAE}" srcOrd="0" destOrd="0" parTransId="{B7F4BE48-461C-4E94-893C-A9057A0A4EA3}" sibTransId="{3AC22C35-C62A-420A-8D68-9B14531F69EA}"/>
    <dgm:cxn modelId="{E28FF88A-0820-48B5-8E8A-98665AF6A71C}" type="presOf" srcId="{54F966E7-EC92-4802-BA64-513EF73C194B}" destId="{299AB7E9-FCE2-41EA-9F31-840B74236D66}" srcOrd="0" destOrd="0" presId="urn:microsoft.com/office/officeart/2008/layout/AlternatingHexagons"/>
    <dgm:cxn modelId="{588D59A3-7DD3-4BF3-BA5F-2D5C48E71FAE}" type="presOf" srcId="{87D4CDFD-1AC8-4599-9931-E4348E7BD061}" destId="{43ECE754-FFF3-41AA-8D56-5825353633D4}" srcOrd="0" destOrd="0" presId="urn:microsoft.com/office/officeart/2008/layout/AlternatingHexagons"/>
    <dgm:cxn modelId="{8E3A9EA6-3C8E-433F-8B70-61117BED97D7}" type="presOf" srcId="{1F661FFC-EADA-4E1B-862F-0A7961BB4C37}" destId="{D428DCB3-BA77-48EE-9F4D-4C24EABF7EC5}" srcOrd="0" destOrd="0" presId="urn:microsoft.com/office/officeart/2008/layout/AlternatingHexagons"/>
    <dgm:cxn modelId="{CF2E45B6-4DB0-4757-8A3F-47AA97E0E8BA}" srcId="{DA2EF2F7-D5F1-4370-9F61-6C7CB9CDB942}" destId="{FA32309A-5335-468D-84A5-C655AE4E5AA6}" srcOrd="1" destOrd="0" parTransId="{C4B619EB-5198-4616-A3E0-021C7446794E}" sibTransId="{54F966E7-EC92-4802-BA64-513EF73C194B}"/>
    <dgm:cxn modelId="{DB1205BD-760B-4B29-BAE9-441D5DC215E5}" type="presOf" srcId="{7F91A3CD-96A2-487D-8DB6-892BE8D7BA27}" destId="{EB1D5132-9CED-487E-8A26-D8DE19209C99}" srcOrd="0" destOrd="0" presId="urn:microsoft.com/office/officeart/2008/layout/AlternatingHexagons"/>
    <dgm:cxn modelId="{BBC4DEBE-F247-49CB-9498-F213646C47D6}" type="presOf" srcId="{92B0321E-4D91-415F-8751-FA37EA7A4C88}" destId="{05E57A7C-3914-4118-85A4-1983209FC194}" srcOrd="0" destOrd="0" presId="urn:microsoft.com/office/officeart/2008/layout/AlternatingHexagons"/>
    <dgm:cxn modelId="{2FEF72CC-AA2E-483E-AFCF-E4846DE0BE1D}" type="presOf" srcId="{3125F692-A311-4DDC-9F15-C5FBB707D264}" destId="{0A42820F-D730-4436-A060-F77A168F67E6}" srcOrd="0" destOrd="0" presId="urn:microsoft.com/office/officeart/2008/layout/AlternatingHexagons"/>
    <dgm:cxn modelId="{567816D1-D263-4370-87AF-31DA50AA99A5}" type="presOf" srcId="{DA2EF2F7-D5F1-4370-9F61-6C7CB9CDB942}" destId="{E91BEE05-39B4-4F42-96AA-91977FE88313}" srcOrd="0" destOrd="0" presId="urn:microsoft.com/office/officeart/2008/layout/AlternatingHexagons"/>
    <dgm:cxn modelId="{8800DBE8-6745-47AE-9788-F7863FE798CA}" type="presOf" srcId="{A422A1AB-12A4-4F4D-BF1E-AB4AF1DC1611}" destId="{CB439452-F3A7-4F1E-8215-E96C523EC5CC}" srcOrd="0" destOrd="0" presId="urn:microsoft.com/office/officeart/2008/layout/AlternatingHexagons"/>
    <dgm:cxn modelId="{0D079AEA-8E11-4159-8189-7CFBD753BF58}" srcId="{3A6BB555-6EE2-4C4C-A02E-0ED60A446515}" destId="{00B4F500-A6C7-4CF2-A90E-A98ADB167231}" srcOrd="0" destOrd="0" parTransId="{408B6AA7-7570-42CD-A901-F4FA2424A31D}" sibTransId="{A3A57E2F-FBB0-47DA-A93B-20A4ECD11E8F}"/>
    <dgm:cxn modelId="{0842A0EB-2CDC-4376-96BE-071F22447B6B}" type="presOf" srcId="{2897B1A9-A7E1-4180-ADA4-1CDC07A94440}" destId="{7F1FB4D9-3BD8-429C-9BE1-B6787E8BF348}" srcOrd="0" destOrd="0" presId="urn:microsoft.com/office/officeart/2008/layout/AlternatingHexagons"/>
    <dgm:cxn modelId="{959156F2-0948-4DDE-8452-80DEDD42686D}" type="presOf" srcId="{9D254E00-0A22-44A0-9A36-7554FDDD01B0}" destId="{5F4DFFB3-6F7C-470E-AC18-08FCCA264288}" srcOrd="0" destOrd="0" presId="urn:microsoft.com/office/officeart/2008/layout/AlternatingHexagons"/>
    <dgm:cxn modelId="{EBDA84FE-386C-4B38-A2D1-0E993EAFB92C}" srcId="{DA2EF2F7-D5F1-4370-9F61-6C7CB9CDB942}" destId="{2897B1A9-A7E1-4180-ADA4-1CDC07A94440}" srcOrd="0" destOrd="0" parTransId="{EF54481E-74DF-4388-9C2D-8F3A2B0C77E6}" sibTransId="{87D4CDFD-1AC8-4599-9931-E4348E7BD061}"/>
    <dgm:cxn modelId="{8BC57346-5415-4007-B433-7BED6A260A16}" type="presParOf" srcId="{E91BEE05-39B4-4F42-96AA-91977FE88313}" destId="{24D3AC10-8448-49DD-8AED-D425E2DA533B}" srcOrd="0" destOrd="0" presId="urn:microsoft.com/office/officeart/2008/layout/AlternatingHexagons"/>
    <dgm:cxn modelId="{C67DF7DD-BBF3-438D-A13F-BCCEC4D61B70}" type="presParOf" srcId="{24D3AC10-8448-49DD-8AED-D425E2DA533B}" destId="{7F1FB4D9-3BD8-429C-9BE1-B6787E8BF348}" srcOrd="0" destOrd="0" presId="urn:microsoft.com/office/officeart/2008/layout/AlternatingHexagons"/>
    <dgm:cxn modelId="{4FC48969-8D84-4188-8484-D093B9DD8DBD}" type="presParOf" srcId="{24D3AC10-8448-49DD-8AED-D425E2DA533B}" destId="{FF07774C-DDF5-458A-BEFD-0ECC02E5DC0E}" srcOrd="1" destOrd="0" presId="urn:microsoft.com/office/officeart/2008/layout/AlternatingHexagons"/>
    <dgm:cxn modelId="{94B751DC-EEC8-43F5-8658-35CDDCA6F911}" type="presParOf" srcId="{24D3AC10-8448-49DD-8AED-D425E2DA533B}" destId="{92A90967-1915-47B2-9CB1-659CD6E938D0}" srcOrd="2" destOrd="0" presId="urn:microsoft.com/office/officeart/2008/layout/AlternatingHexagons"/>
    <dgm:cxn modelId="{41C54662-EFDD-491B-82EE-E00C553AA78D}" type="presParOf" srcId="{24D3AC10-8448-49DD-8AED-D425E2DA533B}" destId="{C45160AA-206B-4B22-AFA4-050D86AFF2AB}" srcOrd="3" destOrd="0" presId="urn:microsoft.com/office/officeart/2008/layout/AlternatingHexagons"/>
    <dgm:cxn modelId="{61F9384E-6F8E-4A69-8DE2-7A1BA9BB69D6}" type="presParOf" srcId="{24D3AC10-8448-49DD-8AED-D425E2DA533B}" destId="{43ECE754-FFF3-41AA-8D56-5825353633D4}" srcOrd="4" destOrd="0" presId="urn:microsoft.com/office/officeart/2008/layout/AlternatingHexagons"/>
    <dgm:cxn modelId="{D75403DA-F1AE-427B-8A64-D66B7BF6FE7B}" type="presParOf" srcId="{E91BEE05-39B4-4F42-96AA-91977FE88313}" destId="{BEC70F9A-0E67-43A6-98C6-AD01E72859A1}" srcOrd="1" destOrd="0" presId="urn:microsoft.com/office/officeart/2008/layout/AlternatingHexagons"/>
    <dgm:cxn modelId="{30BDC31F-EEF0-4343-991A-429AC6647AC3}" type="presParOf" srcId="{E91BEE05-39B4-4F42-96AA-91977FE88313}" destId="{4278567A-4799-47A4-AAC9-8E2AFAEB4C4C}" srcOrd="2" destOrd="0" presId="urn:microsoft.com/office/officeart/2008/layout/AlternatingHexagons"/>
    <dgm:cxn modelId="{AD6D7C0C-CFB6-4554-B436-7E8E54381F6A}" type="presParOf" srcId="{4278567A-4799-47A4-AAC9-8E2AFAEB4C4C}" destId="{D8806401-B499-4B46-9764-31503614005B}" srcOrd="0" destOrd="0" presId="urn:microsoft.com/office/officeart/2008/layout/AlternatingHexagons"/>
    <dgm:cxn modelId="{6853DA85-58F1-4C21-9CF2-B05325A07C5C}" type="presParOf" srcId="{4278567A-4799-47A4-AAC9-8E2AFAEB4C4C}" destId="{72527D4C-F620-4493-8BA9-56DE3E522184}" srcOrd="1" destOrd="0" presId="urn:microsoft.com/office/officeart/2008/layout/AlternatingHexagons"/>
    <dgm:cxn modelId="{7BB5CD72-E4B2-40F0-BB4D-5E3BFAA23F05}" type="presParOf" srcId="{4278567A-4799-47A4-AAC9-8E2AFAEB4C4C}" destId="{1EE19184-89DF-4A1B-B3D6-3DBB14D7067E}" srcOrd="2" destOrd="0" presId="urn:microsoft.com/office/officeart/2008/layout/AlternatingHexagons"/>
    <dgm:cxn modelId="{0316ADD6-9CE4-42FD-9702-E9E9F69EB376}" type="presParOf" srcId="{4278567A-4799-47A4-AAC9-8E2AFAEB4C4C}" destId="{30DD0823-B680-4781-A875-093E79493841}" srcOrd="3" destOrd="0" presId="urn:microsoft.com/office/officeart/2008/layout/AlternatingHexagons"/>
    <dgm:cxn modelId="{A3122F7C-6961-4382-9A98-9036D22ED544}" type="presParOf" srcId="{4278567A-4799-47A4-AAC9-8E2AFAEB4C4C}" destId="{299AB7E9-FCE2-41EA-9F31-840B74236D66}" srcOrd="4" destOrd="0" presId="urn:microsoft.com/office/officeart/2008/layout/AlternatingHexagons"/>
    <dgm:cxn modelId="{CCDE31F7-26EC-44A0-9628-1F81B485B2C3}" type="presParOf" srcId="{E91BEE05-39B4-4F42-96AA-91977FE88313}" destId="{E2451869-7D64-49CB-BEB7-B7B77E40ACB8}" srcOrd="3" destOrd="0" presId="urn:microsoft.com/office/officeart/2008/layout/AlternatingHexagons"/>
    <dgm:cxn modelId="{5BE27A7E-47B6-4C33-BFE2-43BA45380230}" type="presParOf" srcId="{E91BEE05-39B4-4F42-96AA-91977FE88313}" destId="{908FDA06-5B0F-4A30-B533-756BAF9C5FC3}" srcOrd="4" destOrd="0" presId="urn:microsoft.com/office/officeart/2008/layout/AlternatingHexagons"/>
    <dgm:cxn modelId="{F6AFCBCB-A06E-43D5-8C8A-6272444135D9}" type="presParOf" srcId="{908FDA06-5B0F-4A30-B533-756BAF9C5FC3}" destId="{1B280A6E-DE54-4E12-BEDD-06D4E795EA81}" srcOrd="0" destOrd="0" presId="urn:microsoft.com/office/officeart/2008/layout/AlternatingHexagons"/>
    <dgm:cxn modelId="{F6F76C76-643A-4E69-BF7E-EDDE3759707A}" type="presParOf" srcId="{908FDA06-5B0F-4A30-B533-756BAF9C5FC3}" destId="{1FC48E57-5E99-4163-B6F9-CEE0438A842C}" srcOrd="1" destOrd="0" presId="urn:microsoft.com/office/officeart/2008/layout/AlternatingHexagons"/>
    <dgm:cxn modelId="{8095377C-7DF1-4191-976B-97CD3BB35DDA}" type="presParOf" srcId="{908FDA06-5B0F-4A30-B533-756BAF9C5FC3}" destId="{4F164207-586B-47A0-84CF-DC1809EED3F9}" srcOrd="2" destOrd="0" presId="urn:microsoft.com/office/officeart/2008/layout/AlternatingHexagons"/>
    <dgm:cxn modelId="{54536DCA-383A-4BE1-B413-EFB95721F891}" type="presParOf" srcId="{908FDA06-5B0F-4A30-B533-756BAF9C5FC3}" destId="{8C8EA9C7-0CF1-48D3-A55A-693F97613DE1}" srcOrd="3" destOrd="0" presId="urn:microsoft.com/office/officeart/2008/layout/AlternatingHexagons"/>
    <dgm:cxn modelId="{B42E8502-B6BD-4CD0-9FAF-AB3017039D4F}" type="presParOf" srcId="{908FDA06-5B0F-4A30-B533-756BAF9C5FC3}" destId="{343DC2AD-12A2-410E-AD62-F3FECE93788C}" srcOrd="4" destOrd="0" presId="urn:microsoft.com/office/officeart/2008/layout/AlternatingHexagons"/>
    <dgm:cxn modelId="{B3210B86-34A6-43C4-A1BD-4A122F0E113C}" type="presParOf" srcId="{E91BEE05-39B4-4F42-96AA-91977FE88313}" destId="{45A7A848-DC95-4D58-A3C5-EDBA3A0FFAB4}" srcOrd="5" destOrd="0" presId="urn:microsoft.com/office/officeart/2008/layout/AlternatingHexagons"/>
    <dgm:cxn modelId="{FA9185E7-8D58-421E-BF9F-BE0899F4D101}" type="presParOf" srcId="{E91BEE05-39B4-4F42-96AA-91977FE88313}" destId="{70071D9D-6159-4225-93E8-D6CC52A4FEF3}" srcOrd="6" destOrd="0" presId="urn:microsoft.com/office/officeart/2008/layout/AlternatingHexagons"/>
    <dgm:cxn modelId="{EB489151-99C0-40C1-8B99-26DECC732A31}" type="presParOf" srcId="{70071D9D-6159-4225-93E8-D6CC52A4FEF3}" destId="{6A29691D-8B40-4813-9EE4-F557791908C1}" srcOrd="0" destOrd="0" presId="urn:microsoft.com/office/officeart/2008/layout/AlternatingHexagons"/>
    <dgm:cxn modelId="{B0AE8417-D597-41C1-8694-481ABD16AD23}" type="presParOf" srcId="{70071D9D-6159-4225-93E8-D6CC52A4FEF3}" destId="{F009BC17-2033-458A-88F5-15C171E2E92C}" srcOrd="1" destOrd="0" presId="urn:microsoft.com/office/officeart/2008/layout/AlternatingHexagons"/>
    <dgm:cxn modelId="{F6CA3D81-A85C-4787-9998-16FFBE8C3205}" type="presParOf" srcId="{70071D9D-6159-4225-93E8-D6CC52A4FEF3}" destId="{D37D9EFC-56C5-49F8-B7C0-F3BF88A27D78}" srcOrd="2" destOrd="0" presId="urn:microsoft.com/office/officeart/2008/layout/AlternatingHexagons"/>
    <dgm:cxn modelId="{83A3CA3A-39AB-4FAC-AC6A-7B1246E0CC0E}" type="presParOf" srcId="{70071D9D-6159-4225-93E8-D6CC52A4FEF3}" destId="{EE9D9B9F-6F27-4790-9EF3-FDD205A7296E}" srcOrd="3" destOrd="0" presId="urn:microsoft.com/office/officeart/2008/layout/AlternatingHexagons"/>
    <dgm:cxn modelId="{72C41265-873D-45CC-928A-CB0E6381025C}" type="presParOf" srcId="{70071D9D-6159-4225-93E8-D6CC52A4FEF3}" destId="{C29BBE95-00DA-4194-9196-97DAD8498E06}" srcOrd="4" destOrd="0" presId="urn:microsoft.com/office/officeart/2008/layout/AlternatingHexagons"/>
    <dgm:cxn modelId="{0620615F-B97E-4837-9A6F-9FB6866CEC50}" type="presParOf" srcId="{E91BEE05-39B4-4F42-96AA-91977FE88313}" destId="{BC9ACA60-DD5E-496F-8D4B-910CC41C934B}" srcOrd="7" destOrd="0" presId="urn:microsoft.com/office/officeart/2008/layout/AlternatingHexagons"/>
    <dgm:cxn modelId="{7FB50A86-A556-41D9-A74E-BF83686EC0EA}" type="presParOf" srcId="{E91BEE05-39B4-4F42-96AA-91977FE88313}" destId="{693CBEB3-10F4-489B-AF1A-B568E1FEBED6}" srcOrd="8" destOrd="0" presId="urn:microsoft.com/office/officeart/2008/layout/AlternatingHexagons"/>
    <dgm:cxn modelId="{295437E4-A9B9-4863-AB4A-401B3739AAD4}" type="presParOf" srcId="{693CBEB3-10F4-489B-AF1A-B568E1FEBED6}" destId="{79F01935-64B9-4729-BDC0-EDB2BA64A5B8}" srcOrd="0" destOrd="0" presId="urn:microsoft.com/office/officeart/2008/layout/AlternatingHexagons"/>
    <dgm:cxn modelId="{3EA466E3-9E83-4F7A-9372-0C0C2163EDC4}" type="presParOf" srcId="{693CBEB3-10F4-489B-AF1A-B568E1FEBED6}" destId="{C54E47C1-FBF2-4E25-8EC1-82597038FEB3}" srcOrd="1" destOrd="0" presId="urn:microsoft.com/office/officeart/2008/layout/AlternatingHexagons"/>
    <dgm:cxn modelId="{8C99A32B-AC46-458C-908A-0D72CC51152F}" type="presParOf" srcId="{693CBEB3-10F4-489B-AF1A-B568E1FEBED6}" destId="{FF7C2ACF-6982-4B3E-A5BA-9A89B40698C3}" srcOrd="2" destOrd="0" presId="urn:microsoft.com/office/officeart/2008/layout/AlternatingHexagons"/>
    <dgm:cxn modelId="{A68FABD7-C5E6-4BDA-B700-073B3E5AB424}" type="presParOf" srcId="{693CBEB3-10F4-489B-AF1A-B568E1FEBED6}" destId="{8021BD79-E081-4FB4-9FC7-646F532D85CE}" srcOrd="3" destOrd="0" presId="urn:microsoft.com/office/officeart/2008/layout/AlternatingHexagons"/>
    <dgm:cxn modelId="{FFBCEE8A-8330-401D-B835-FC6B8A337128}" type="presParOf" srcId="{693CBEB3-10F4-489B-AF1A-B568E1FEBED6}" destId="{D428DCB3-BA77-48EE-9F4D-4C24EABF7EC5}" srcOrd="4" destOrd="0" presId="urn:microsoft.com/office/officeart/2008/layout/AlternatingHexagons"/>
    <dgm:cxn modelId="{AF3E514D-17AF-4991-8698-C723B99D921F}" type="presParOf" srcId="{E91BEE05-39B4-4F42-96AA-91977FE88313}" destId="{01B31B13-8DE0-4C82-9008-E62C602A123A}" srcOrd="9" destOrd="0" presId="urn:microsoft.com/office/officeart/2008/layout/AlternatingHexagons"/>
    <dgm:cxn modelId="{F6691B47-1FAD-4175-BF79-F4362FEA7212}" type="presParOf" srcId="{E91BEE05-39B4-4F42-96AA-91977FE88313}" destId="{6FD6C619-8215-46E2-A2B4-E83FA3BB3CC3}" srcOrd="10" destOrd="0" presId="urn:microsoft.com/office/officeart/2008/layout/AlternatingHexagons"/>
    <dgm:cxn modelId="{F25B7582-E1BB-4797-92D8-4707BF68C059}" type="presParOf" srcId="{6FD6C619-8215-46E2-A2B4-E83FA3BB3CC3}" destId="{EB1D5132-9CED-487E-8A26-D8DE19209C99}" srcOrd="0" destOrd="0" presId="urn:microsoft.com/office/officeart/2008/layout/AlternatingHexagons"/>
    <dgm:cxn modelId="{ABDE12EC-45C6-4BF3-ACCD-1E1EE4702260}" type="presParOf" srcId="{6FD6C619-8215-46E2-A2B4-E83FA3BB3CC3}" destId="{0F6A653D-71A6-4E0E-B4B1-2E4A67331C76}" srcOrd="1" destOrd="0" presId="urn:microsoft.com/office/officeart/2008/layout/AlternatingHexagons"/>
    <dgm:cxn modelId="{FA41778B-CB91-4A3B-9DA7-B6A29D9BC64B}" type="presParOf" srcId="{6FD6C619-8215-46E2-A2B4-E83FA3BB3CC3}" destId="{55AADF79-0A82-48A1-BFEE-7E6285DEF4D9}" srcOrd="2" destOrd="0" presId="urn:microsoft.com/office/officeart/2008/layout/AlternatingHexagons"/>
    <dgm:cxn modelId="{0B643D6C-05ED-4100-BFF8-C1E2534A6A93}" type="presParOf" srcId="{6FD6C619-8215-46E2-A2B4-E83FA3BB3CC3}" destId="{458941E8-8056-4A24-A3EC-7A47B7E2A48F}" srcOrd="3" destOrd="0" presId="urn:microsoft.com/office/officeart/2008/layout/AlternatingHexagons"/>
    <dgm:cxn modelId="{552D2355-9F3C-4609-972B-AC99EAD012AF}" type="presParOf" srcId="{6FD6C619-8215-46E2-A2B4-E83FA3BB3CC3}" destId="{0A42820F-D730-4436-A060-F77A168F67E6}" srcOrd="4" destOrd="0" presId="urn:microsoft.com/office/officeart/2008/layout/AlternatingHexagons"/>
    <dgm:cxn modelId="{721A087E-6325-4800-8607-D335A144D936}" type="presParOf" srcId="{E91BEE05-39B4-4F42-96AA-91977FE88313}" destId="{A476DE20-911F-4A38-AA8A-5CF8B3EE61AB}" srcOrd="11" destOrd="0" presId="urn:microsoft.com/office/officeart/2008/layout/AlternatingHexagons"/>
    <dgm:cxn modelId="{DA96B91C-1BF3-481F-AF3A-F523254A5B84}" type="presParOf" srcId="{E91BEE05-39B4-4F42-96AA-91977FE88313}" destId="{1E78C340-EF3A-45E7-85F0-1DF342FE7BBC}" srcOrd="12" destOrd="0" presId="urn:microsoft.com/office/officeart/2008/layout/AlternatingHexagons"/>
    <dgm:cxn modelId="{07170DDC-3C04-4693-A93F-6CFDC38172CE}" type="presParOf" srcId="{1E78C340-EF3A-45E7-85F0-1DF342FE7BBC}" destId="{D27CD318-C691-47C5-AF47-135FAE426C86}" srcOrd="0" destOrd="0" presId="urn:microsoft.com/office/officeart/2008/layout/AlternatingHexagons"/>
    <dgm:cxn modelId="{8CA6E665-3D8A-4327-8111-1CE9F6407DC5}" type="presParOf" srcId="{1E78C340-EF3A-45E7-85F0-1DF342FE7BBC}" destId="{8BAEACCF-B52D-4EDE-A832-7E72CF7D45EB}" srcOrd="1" destOrd="0" presId="urn:microsoft.com/office/officeart/2008/layout/AlternatingHexagons"/>
    <dgm:cxn modelId="{1C2B4E9C-D931-4B4F-8883-A2687B046C8E}" type="presParOf" srcId="{1E78C340-EF3A-45E7-85F0-1DF342FE7BBC}" destId="{1BAAE40A-BFA8-45A1-A00C-69DB84487076}" srcOrd="2" destOrd="0" presId="urn:microsoft.com/office/officeart/2008/layout/AlternatingHexagons"/>
    <dgm:cxn modelId="{526A93C4-5549-4A47-B6D1-BC0F155BCDDC}" type="presParOf" srcId="{1E78C340-EF3A-45E7-85F0-1DF342FE7BBC}" destId="{73EC131D-D6D2-4827-82E0-D3219583DFCB}" srcOrd="3" destOrd="0" presId="urn:microsoft.com/office/officeart/2008/layout/AlternatingHexagons"/>
    <dgm:cxn modelId="{3BAD6D48-2A1F-4325-A540-85A0F94CA269}" type="presParOf" srcId="{1E78C340-EF3A-45E7-85F0-1DF342FE7BBC}" destId="{5F4DFFB3-6F7C-470E-AC18-08FCCA264288}" srcOrd="4" destOrd="0" presId="urn:microsoft.com/office/officeart/2008/layout/AlternatingHexagons"/>
    <dgm:cxn modelId="{006E020F-E31D-4A5C-BF1D-81B014608AD8}" type="presParOf" srcId="{E91BEE05-39B4-4F42-96AA-91977FE88313}" destId="{EB40CFF9-5ED6-4B9B-9048-AA5D1864362C}" srcOrd="13" destOrd="0" presId="urn:microsoft.com/office/officeart/2008/layout/AlternatingHexagons"/>
    <dgm:cxn modelId="{89D09A0B-644C-489A-80A2-8DB8BE678025}" type="presParOf" srcId="{E91BEE05-39B4-4F42-96AA-91977FE88313}" destId="{26AA782F-FFE0-4DD3-826F-2074A5CD62D7}" srcOrd="14" destOrd="0" presId="urn:microsoft.com/office/officeart/2008/layout/AlternatingHexagons"/>
    <dgm:cxn modelId="{862B9F88-0E74-46D9-9EB3-D92DCD5A96B0}" type="presParOf" srcId="{26AA782F-FFE0-4DD3-826F-2074A5CD62D7}" destId="{CB439452-F3A7-4F1E-8215-E96C523EC5CC}" srcOrd="0" destOrd="0" presId="urn:microsoft.com/office/officeart/2008/layout/AlternatingHexagons"/>
    <dgm:cxn modelId="{6CFF9961-AFA9-4DDA-94A4-31DAD4488837}" type="presParOf" srcId="{26AA782F-FFE0-4DD3-826F-2074A5CD62D7}" destId="{A0212E73-ED8A-4B83-A837-1B8591B27B47}" srcOrd="1" destOrd="0" presId="urn:microsoft.com/office/officeart/2008/layout/AlternatingHexagons"/>
    <dgm:cxn modelId="{9DDC7EAC-CE22-4140-8208-2ABEA1AA3D49}" type="presParOf" srcId="{26AA782F-FFE0-4DD3-826F-2074A5CD62D7}" destId="{DADE5690-E0AA-4003-90AB-AB8016855F65}" srcOrd="2" destOrd="0" presId="urn:microsoft.com/office/officeart/2008/layout/AlternatingHexagons"/>
    <dgm:cxn modelId="{352D3513-115B-41B4-AADC-74CA71F70A26}" type="presParOf" srcId="{26AA782F-FFE0-4DD3-826F-2074A5CD62D7}" destId="{361712CE-CB4C-4195-B274-3B05F0789000}" srcOrd="3" destOrd="0" presId="urn:microsoft.com/office/officeart/2008/layout/AlternatingHexagons"/>
    <dgm:cxn modelId="{174D1151-047D-4098-82D2-09688AA1359E}" type="presParOf" srcId="{26AA782F-FFE0-4DD3-826F-2074A5CD62D7}" destId="{05E57A7C-3914-4118-85A4-1983209FC194}"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FB4D9-3BD8-429C-9BE1-B6787E8BF348}">
      <dsp:nvSpPr>
        <dsp:cNvPr id="0" name=""/>
        <dsp:cNvSpPr/>
      </dsp:nvSpPr>
      <dsp:spPr>
        <a:xfrm rot="5400000">
          <a:off x="6618992" y="142340"/>
          <a:ext cx="2030109" cy="1766195"/>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Cleaning</a:t>
          </a:r>
        </a:p>
      </dsp:txBody>
      <dsp:txXfrm rot="-5400000">
        <a:off x="7026181" y="326742"/>
        <a:ext cx="1215731" cy="1397391"/>
      </dsp:txXfrm>
    </dsp:sp>
    <dsp:sp modelId="{FF07774C-DDF5-458A-BEFD-0ECC02E5DC0E}">
      <dsp:nvSpPr>
        <dsp:cNvPr id="0" name=""/>
        <dsp:cNvSpPr/>
      </dsp:nvSpPr>
      <dsp:spPr>
        <a:xfrm>
          <a:off x="8570739" y="416404"/>
          <a:ext cx="2265602" cy="1218065"/>
        </a:xfrm>
        <a:prstGeom prst="rect">
          <a:avLst/>
        </a:prstGeom>
        <a:noFill/>
        <a:ln>
          <a:noFill/>
        </a:ln>
        <a:effectLst/>
      </dsp:spPr>
      <dsp:style>
        <a:lnRef idx="0">
          <a:scrgbClr r="0" g="0" b="0"/>
        </a:lnRef>
        <a:fillRef idx="0">
          <a:scrgbClr r="0" g="0" b="0"/>
        </a:fillRef>
        <a:effectRef idx="0">
          <a:scrgbClr r="0" g="0" b="0"/>
        </a:effectRef>
        <a:fontRef idx="minor"/>
      </dsp:style>
    </dsp:sp>
    <dsp:sp modelId="{43ECE754-FFF3-41AA-8D56-5825353633D4}">
      <dsp:nvSpPr>
        <dsp:cNvPr id="0" name=""/>
        <dsp:cNvSpPr/>
      </dsp:nvSpPr>
      <dsp:spPr>
        <a:xfrm rot="5400000">
          <a:off x="4711501" y="142340"/>
          <a:ext cx="2030109" cy="176619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t>Beautify</a:t>
          </a:r>
        </a:p>
      </dsp:txBody>
      <dsp:txXfrm rot="-5400000">
        <a:off x="5118690" y="326742"/>
        <a:ext cx="1215731" cy="1397391"/>
      </dsp:txXfrm>
    </dsp:sp>
    <dsp:sp modelId="{D8806401-B499-4B46-9764-31503614005B}">
      <dsp:nvSpPr>
        <dsp:cNvPr id="0" name=""/>
        <dsp:cNvSpPr/>
      </dsp:nvSpPr>
      <dsp:spPr>
        <a:xfrm rot="5400000">
          <a:off x="5661593" y="1865496"/>
          <a:ext cx="2030109" cy="1766195"/>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Educate</a:t>
          </a:r>
        </a:p>
      </dsp:txBody>
      <dsp:txXfrm rot="-5400000">
        <a:off x="6068782" y="2049898"/>
        <a:ext cx="1215731" cy="1397391"/>
      </dsp:txXfrm>
    </dsp:sp>
    <dsp:sp modelId="{72527D4C-F620-4493-8BA9-56DE3E522184}">
      <dsp:nvSpPr>
        <dsp:cNvPr id="0" name=""/>
        <dsp:cNvSpPr/>
      </dsp:nvSpPr>
      <dsp:spPr>
        <a:xfrm>
          <a:off x="3527948" y="2139561"/>
          <a:ext cx="2192518" cy="1218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endParaRPr lang="en-US" sz="1800" kern="1200"/>
        </a:p>
      </dsp:txBody>
      <dsp:txXfrm>
        <a:off x="3527948" y="2139561"/>
        <a:ext cx="2192518" cy="1218065"/>
      </dsp:txXfrm>
    </dsp:sp>
    <dsp:sp modelId="{299AB7E9-FCE2-41EA-9F31-840B74236D66}">
      <dsp:nvSpPr>
        <dsp:cNvPr id="0" name=""/>
        <dsp:cNvSpPr/>
      </dsp:nvSpPr>
      <dsp:spPr>
        <a:xfrm rot="5400000">
          <a:off x="7569083" y="1865496"/>
          <a:ext cx="2030109" cy="1766195"/>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Water</a:t>
          </a:r>
        </a:p>
      </dsp:txBody>
      <dsp:txXfrm rot="-5400000">
        <a:off x="7976272" y="2049898"/>
        <a:ext cx="1215731" cy="1397391"/>
      </dsp:txXfrm>
    </dsp:sp>
    <dsp:sp modelId="{1B280A6E-DE54-4E12-BEDD-06D4E795EA81}">
      <dsp:nvSpPr>
        <dsp:cNvPr id="0" name=""/>
        <dsp:cNvSpPr/>
      </dsp:nvSpPr>
      <dsp:spPr>
        <a:xfrm rot="5400000">
          <a:off x="6618992" y="3588653"/>
          <a:ext cx="2030109" cy="1766195"/>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Plant</a:t>
          </a:r>
        </a:p>
      </dsp:txBody>
      <dsp:txXfrm rot="-5400000">
        <a:off x="7026181" y="3773055"/>
        <a:ext cx="1215731" cy="1397391"/>
      </dsp:txXfrm>
    </dsp:sp>
    <dsp:sp modelId="{1FC48E57-5E99-4163-B6F9-CEE0438A842C}">
      <dsp:nvSpPr>
        <dsp:cNvPr id="0" name=""/>
        <dsp:cNvSpPr/>
      </dsp:nvSpPr>
      <dsp:spPr>
        <a:xfrm>
          <a:off x="8570739" y="3862718"/>
          <a:ext cx="2265602" cy="1218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kern="1200"/>
        </a:p>
      </dsp:txBody>
      <dsp:txXfrm>
        <a:off x="8570739" y="3862718"/>
        <a:ext cx="2265602" cy="1218065"/>
      </dsp:txXfrm>
    </dsp:sp>
    <dsp:sp modelId="{343DC2AD-12A2-410E-AD62-F3FECE93788C}">
      <dsp:nvSpPr>
        <dsp:cNvPr id="0" name=""/>
        <dsp:cNvSpPr/>
      </dsp:nvSpPr>
      <dsp:spPr>
        <a:xfrm rot="5400000">
          <a:off x="4711501" y="3588653"/>
          <a:ext cx="2030109" cy="1766195"/>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en-US" sz="3500" kern="1200"/>
            <a:t>Waste</a:t>
          </a:r>
        </a:p>
      </dsp:txBody>
      <dsp:txXfrm rot="-5400000">
        <a:off x="5118690" y="3773055"/>
        <a:ext cx="1215731" cy="1397391"/>
      </dsp:txXfrm>
    </dsp:sp>
    <dsp:sp modelId="{6A29691D-8B40-4813-9EE4-F557791908C1}">
      <dsp:nvSpPr>
        <dsp:cNvPr id="0" name=""/>
        <dsp:cNvSpPr/>
      </dsp:nvSpPr>
      <dsp:spPr>
        <a:xfrm rot="5400000">
          <a:off x="5661593" y="5311810"/>
          <a:ext cx="2030109" cy="176619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a:t>Outreach</a:t>
          </a:r>
        </a:p>
      </dsp:txBody>
      <dsp:txXfrm rot="-5400000">
        <a:off x="6068782" y="5496212"/>
        <a:ext cx="1215731" cy="1397391"/>
      </dsp:txXfrm>
    </dsp:sp>
    <dsp:sp modelId="{F009BC17-2033-458A-88F5-15C171E2E92C}">
      <dsp:nvSpPr>
        <dsp:cNvPr id="0" name=""/>
        <dsp:cNvSpPr/>
      </dsp:nvSpPr>
      <dsp:spPr>
        <a:xfrm>
          <a:off x="3527948" y="5585875"/>
          <a:ext cx="2192518" cy="1218065"/>
        </a:xfrm>
        <a:prstGeom prst="rect">
          <a:avLst/>
        </a:prstGeom>
        <a:noFill/>
        <a:ln>
          <a:noFill/>
        </a:ln>
        <a:effectLst/>
      </dsp:spPr>
      <dsp:style>
        <a:lnRef idx="0">
          <a:scrgbClr r="0" g="0" b="0"/>
        </a:lnRef>
        <a:fillRef idx="0">
          <a:scrgbClr r="0" g="0" b="0"/>
        </a:fillRef>
        <a:effectRef idx="0">
          <a:scrgbClr r="0" g="0" b="0"/>
        </a:effectRef>
        <a:fontRef idx="minor"/>
      </dsp:style>
    </dsp:sp>
    <dsp:sp modelId="{C29BBE95-00DA-4194-9196-97DAD8498E06}">
      <dsp:nvSpPr>
        <dsp:cNvPr id="0" name=""/>
        <dsp:cNvSpPr/>
      </dsp:nvSpPr>
      <dsp:spPr>
        <a:xfrm rot="5400000">
          <a:off x="7569083" y="5311810"/>
          <a:ext cx="2030109" cy="1766195"/>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Energy</a:t>
          </a:r>
        </a:p>
      </dsp:txBody>
      <dsp:txXfrm rot="-5400000">
        <a:off x="7976272" y="5496212"/>
        <a:ext cx="1215731" cy="1397391"/>
      </dsp:txXfrm>
    </dsp:sp>
    <dsp:sp modelId="{79F01935-64B9-4729-BDC0-EDB2BA64A5B8}">
      <dsp:nvSpPr>
        <dsp:cNvPr id="0" name=""/>
        <dsp:cNvSpPr/>
      </dsp:nvSpPr>
      <dsp:spPr>
        <a:xfrm rot="5400000">
          <a:off x="6618992" y="7034967"/>
          <a:ext cx="2030109" cy="1766195"/>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ECO</a:t>
          </a:r>
        </a:p>
        <a:p>
          <a:pPr marL="0" lvl="0" indent="0" algn="ctr" defTabSz="800100">
            <a:lnSpc>
              <a:spcPct val="90000"/>
            </a:lnSpc>
            <a:spcBef>
              <a:spcPct val="0"/>
            </a:spcBef>
            <a:spcAft>
              <a:spcPct val="35000"/>
            </a:spcAft>
            <a:buNone/>
          </a:pPr>
          <a:r>
            <a:rPr lang="en-US" sz="1800" kern="1200"/>
            <a:t>Exhibition</a:t>
          </a:r>
        </a:p>
      </dsp:txBody>
      <dsp:txXfrm rot="-5400000">
        <a:off x="7026181" y="7219369"/>
        <a:ext cx="1215731" cy="1397391"/>
      </dsp:txXfrm>
    </dsp:sp>
    <dsp:sp modelId="{C54E47C1-FBF2-4E25-8EC1-82597038FEB3}">
      <dsp:nvSpPr>
        <dsp:cNvPr id="0" name=""/>
        <dsp:cNvSpPr/>
      </dsp:nvSpPr>
      <dsp:spPr>
        <a:xfrm>
          <a:off x="8570739" y="7309032"/>
          <a:ext cx="2265602" cy="1218065"/>
        </a:xfrm>
        <a:prstGeom prst="rect">
          <a:avLst/>
        </a:prstGeom>
        <a:noFill/>
        <a:ln>
          <a:noFill/>
        </a:ln>
        <a:effectLst/>
      </dsp:spPr>
      <dsp:style>
        <a:lnRef idx="0">
          <a:scrgbClr r="0" g="0" b="0"/>
        </a:lnRef>
        <a:fillRef idx="0">
          <a:scrgbClr r="0" g="0" b="0"/>
        </a:fillRef>
        <a:effectRef idx="0">
          <a:scrgbClr r="0" g="0" b="0"/>
        </a:effectRef>
        <a:fontRef idx="minor"/>
      </dsp:style>
    </dsp:sp>
    <dsp:sp modelId="{D428DCB3-BA77-48EE-9F4D-4C24EABF7EC5}">
      <dsp:nvSpPr>
        <dsp:cNvPr id="0" name=""/>
        <dsp:cNvSpPr/>
      </dsp:nvSpPr>
      <dsp:spPr>
        <a:xfrm rot="5400000">
          <a:off x="4711501" y="7034967"/>
          <a:ext cx="2030109" cy="1766195"/>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ACA</a:t>
          </a:r>
        </a:p>
      </dsp:txBody>
      <dsp:txXfrm rot="-5400000">
        <a:off x="5118690" y="7219369"/>
        <a:ext cx="1215731" cy="1397391"/>
      </dsp:txXfrm>
    </dsp:sp>
    <dsp:sp modelId="{EB1D5132-9CED-487E-8A26-D8DE19209C99}">
      <dsp:nvSpPr>
        <dsp:cNvPr id="0" name=""/>
        <dsp:cNvSpPr/>
      </dsp:nvSpPr>
      <dsp:spPr>
        <a:xfrm rot="5400000">
          <a:off x="3786776" y="1858432"/>
          <a:ext cx="2030109" cy="1766195"/>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Gardens</a:t>
          </a:r>
        </a:p>
      </dsp:txBody>
      <dsp:txXfrm rot="-5400000">
        <a:off x="4193965" y="2042834"/>
        <a:ext cx="1215731" cy="1397391"/>
      </dsp:txXfrm>
    </dsp:sp>
    <dsp:sp modelId="{0F6A653D-71A6-4E0E-B4B1-2E4A67331C76}">
      <dsp:nvSpPr>
        <dsp:cNvPr id="0" name=""/>
        <dsp:cNvSpPr/>
      </dsp:nvSpPr>
      <dsp:spPr>
        <a:xfrm>
          <a:off x="3527948" y="9032188"/>
          <a:ext cx="2192518" cy="1218065"/>
        </a:xfrm>
        <a:prstGeom prst="rect">
          <a:avLst/>
        </a:prstGeom>
        <a:noFill/>
        <a:ln>
          <a:noFill/>
        </a:ln>
        <a:effectLst/>
      </dsp:spPr>
      <dsp:style>
        <a:lnRef idx="0">
          <a:scrgbClr r="0" g="0" b="0"/>
        </a:lnRef>
        <a:fillRef idx="0">
          <a:scrgbClr r="0" g="0" b="0"/>
        </a:fillRef>
        <a:effectRef idx="0">
          <a:scrgbClr r="0" g="0" b="0"/>
        </a:effectRef>
        <a:fontRef idx="minor"/>
      </dsp:style>
    </dsp:sp>
    <dsp:sp modelId="{0A42820F-D730-4436-A060-F77A168F67E6}">
      <dsp:nvSpPr>
        <dsp:cNvPr id="0" name=""/>
        <dsp:cNvSpPr/>
      </dsp:nvSpPr>
      <dsp:spPr>
        <a:xfrm rot="5400000">
          <a:off x="8459157" y="3597180"/>
          <a:ext cx="2030109" cy="176619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a:t>Climate</a:t>
          </a:r>
        </a:p>
        <a:p>
          <a:pPr marL="0" lvl="0" indent="0" algn="ctr" defTabSz="444500">
            <a:lnSpc>
              <a:spcPct val="90000"/>
            </a:lnSpc>
            <a:spcBef>
              <a:spcPct val="0"/>
            </a:spcBef>
            <a:spcAft>
              <a:spcPct val="35000"/>
            </a:spcAft>
            <a:buNone/>
          </a:pPr>
          <a:r>
            <a:rPr lang="en-US" sz="1000" kern="1200"/>
            <a:t>Change</a:t>
          </a:r>
        </a:p>
      </dsp:txBody>
      <dsp:txXfrm rot="-5400000">
        <a:off x="8866346" y="3781582"/>
        <a:ext cx="1215731" cy="1397391"/>
      </dsp:txXfrm>
    </dsp:sp>
    <dsp:sp modelId="{D27CD318-C691-47C5-AF47-135FAE426C86}">
      <dsp:nvSpPr>
        <dsp:cNvPr id="0" name=""/>
        <dsp:cNvSpPr/>
      </dsp:nvSpPr>
      <dsp:spPr>
        <a:xfrm rot="5400000">
          <a:off x="2790143" y="3494619"/>
          <a:ext cx="2005423" cy="1766195"/>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Bees</a:t>
          </a:r>
        </a:p>
      </dsp:txBody>
      <dsp:txXfrm rot="-5400000">
        <a:off x="3186565" y="3689306"/>
        <a:ext cx="1212579" cy="1376821"/>
      </dsp:txXfrm>
    </dsp:sp>
    <dsp:sp modelId="{8BAEACCF-B52D-4EDE-A832-7E72CF7D45EB}">
      <dsp:nvSpPr>
        <dsp:cNvPr id="0" name=""/>
        <dsp:cNvSpPr/>
      </dsp:nvSpPr>
      <dsp:spPr>
        <a:xfrm>
          <a:off x="8570739" y="10755345"/>
          <a:ext cx="2265602" cy="1218065"/>
        </a:xfrm>
        <a:prstGeom prst="rect">
          <a:avLst/>
        </a:prstGeom>
        <a:noFill/>
        <a:ln>
          <a:noFill/>
        </a:ln>
        <a:effectLst/>
      </dsp:spPr>
      <dsp:style>
        <a:lnRef idx="0">
          <a:scrgbClr r="0" g="0" b="0"/>
        </a:lnRef>
        <a:fillRef idx="0">
          <a:scrgbClr r="0" g="0" b="0"/>
        </a:fillRef>
        <a:effectRef idx="0">
          <a:scrgbClr r="0" g="0" b="0"/>
        </a:effectRef>
        <a:fontRef idx="minor"/>
      </dsp:style>
    </dsp:sp>
    <dsp:sp modelId="{5F4DFFB3-6F7C-470E-AC18-08FCCA264288}">
      <dsp:nvSpPr>
        <dsp:cNvPr id="0" name=""/>
        <dsp:cNvSpPr/>
      </dsp:nvSpPr>
      <dsp:spPr>
        <a:xfrm rot="5400000">
          <a:off x="3593535" y="5321473"/>
          <a:ext cx="2030109" cy="1766195"/>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Air</a:t>
          </a:r>
        </a:p>
      </dsp:txBody>
      <dsp:txXfrm rot="-5400000">
        <a:off x="4000724" y="5505875"/>
        <a:ext cx="1215731" cy="1397391"/>
      </dsp:txXfrm>
    </dsp:sp>
    <dsp:sp modelId="{CB439452-F3A7-4F1E-8215-E96C523EC5CC}">
      <dsp:nvSpPr>
        <dsp:cNvPr id="0" name=""/>
        <dsp:cNvSpPr/>
      </dsp:nvSpPr>
      <dsp:spPr>
        <a:xfrm rot="5400000">
          <a:off x="1730572" y="5328152"/>
          <a:ext cx="2030109" cy="1766195"/>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Recycle</a:t>
          </a:r>
        </a:p>
      </dsp:txBody>
      <dsp:txXfrm rot="-5400000">
        <a:off x="2137761" y="5512554"/>
        <a:ext cx="1215731" cy="1397391"/>
      </dsp:txXfrm>
    </dsp:sp>
    <dsp:sp modelId="{A0212E73-ED8A-4B83-A837-1B8591B27B47}">
      <dsp:nvSpPr>
        <dsp:cNvPr id="0" name=""/>
        <dsp:cNvSpPr/>
      </dsp:nvSpPr>
      <dsp:spPr>
        <a:xfrm>
          <a:off x="3527948" y="12478502"/>
          <a:ext cx="2192518" cy="1218065"/>
        </a:xfrm>
        <a:prstGeom prst="rect">
          <a:avLst/>
        </a:prstGeom>
        <a:noFill/>
        <a:ln>
          <a:noFill/>
        </a:ln>
        <a:effectLst/>
      </dsp:spPr>
      <dsp:style>
        <a:lnRef idx="0">
          <a:scrgbClr r="0" g="0" b="0"/>
        </a:lnRef>
        <a:fillRef idx="0">
          <a:scrgbClr r="0" g="0" b="0"/>
        </a:fillRef>
        <a:effectRef idx="0">
          <a:scrgbClr r="0" g="0" b="0"/>
        </a:effectRef>
        <a:fontRef idx="minor"/>
      </dsp:style>
    </dsp:sp>
    <dsp:sp modelId="{05E57A7C-3914-4118-85A4-1983209FC194}">
      <dsp:nvSpPr>
        <dsp:cNvPr id="0" name=""/>
        <dsp:cNvSpPr/>
      </dsp:nvSpPr>
      <dsp:spPr>
        <a:xfrm rot="5400000">
          <a:off x="5698397" y="8681477"/>
          <a:ext cx="1979214" cy="1875028"/>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a:t>Community</a:t>
          </a:r>
        </a:p>
      </dsp:txBody>
      <dsp:txXfrm rot="-5400000">
        <a:off x="6054770" y="8950571"/>
        <a:ext cx="1266468" cy="1336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FB4D9-3BD8-429C-9BE1-B6787E8BF348}">
      <dsp:nvSpPr>
        <dsp:cNvPr id="0" name=""/>
        <dsp:cNvSpPr/>
      </dsp:nvSpPr>
      <dsp:spPr>
        <a:xfrm rot="5400000">
          <a:off x="6618992" y="142340"/>
          <a:ext cx="2030109" cy="1766195"/>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Cleaning</a:t>
          </a:r>
        </a:p>
      </dsp:txBody>
      <dsp:txXfrm rot="-5400000">
        <a:off x="7026181" y="326742"/>
        <a:ext cx="1215731" cy="1397391"/>
      </dsp:txXfrm>
    </dsp:sp>
    <dsp:sp modelId="{FF07774C-DDF5-458A-BEFD-0ECC02E5DC0E}">
      <dsp:nvSpPr>
        <dsp:cNvPr id="0" name=""/>
        <dsp:cNvSpPr/>
      </dsp:nvSpPr>
      <dsp:spPr>
        <a:xfrm>
          <a:off x="8570739" y="416404"/>
          <a:ext cx="2265602" cy="1218065"/>
        </a:xfrm>
        <a:prstGeom prst="rect">
          <a:avLst/>
        </a:prstGeom>
        <a:noFill/>
        <a:ln>
          <a:noFill/>
        </a:ln>
        <a:effectLst/>
      </dsp:spPr>
      <dsp:style>
        <a:lnRef idx="0">
          <a:scrgbClr r="0" g="0" b="0"/>
        </a:lnRef>
        <a:fillRef idx="0">
          <a:scrgbClr r="0" g="0" b="0"/>
        </a:fillRef>
        <a:effectRef idx="0">
          <a:scrgbClr r="0" g="0" b="0"/>
        </a:effectRef>
        <a:fontRef idx="minor"/>
      </dsp:style>
    </dsp:sp>
    <dsp:sp modelId="{43ECE754-FFF3-41AA-8D56-5825353633D4}">
      <dsp:nvSpPr>
        <dsp:cNvPr id="0" name=""/>
        <dsp:cNvSpPr/>
      </dsp:nvSpPr>
      <dsp:spPr>
        <a:xfrm rot="5400000">
          <a:off x="4711501" y="142340"/>
          <a:ext cx="2030109" cy="176619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kern="1200"/>
            <a:t>Beautify</a:t>
          </a:r>
        </a:p>
      </dsp:txBody>
      <dsp:txXfrm rot="-5400000">
        <a:off x="5118690" y="326742"/>
        <a:ext cx="1215731" cy="1397391"/>
      </dsp:txXfrm>
    </dsp:sp>
    <dsp:sp modelId="{D8806401-B499-4B46-9764-31503614005B}">
      <dsp:nvSpPr>
        <dsp:cNvPr id="0" name=""/>
        <dsp:cNvSpPr/>
      </dsp:nvSpPr>
      <dsp:spPr>
        <a:xfrm rot="5400000">
          <a:off x="5661593" y="1865496"/>
          <a:ext cx="2030109" cy="1766195"/>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Educate</a:t>
          </a:r>
        </a:p>
      </dsp:txBody>
      <dsp:txXfrm rot="-5400000">
        <a:off x="6068782" y="2049898"/>
        <a:ext cx="1215731" cy="1397391"/>
      </dsp:txXfrm>
    </dsp:sp>
    <dsp:sp modelId="{72527D4C-F620-4493-8BA9-56DE3E522184}">
      <dsp:nvSpPr>
        <dsp:cNvPr id="0" name=""/>
        <dsp:cNvSpPr/>
      </dsp:nvSpPr>
      <dsp:spPr>
        <a:xfrm>
          <a:off x="3527948" y="2139561"/>
          <a:ext cx="2192518" cy="1218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endParaRPr lang="en-US" sz="1800" kern="1200"/>
        </a:p>
      </dsp:txBody>
      <dsp:txXfrm>
        <a:off x="3527948" y="2139561"/>
        <a:ext cx="2192518" cy="1218065"/>
      </dsp:txXfrm>
    </dsp:sp>
    <dsp:sp modelId="{299AB7E9-FCE2-41EA-9F31-840B74236D66}">
      <dsp:nvSpPr>
        <dsp:cNvPr id="0" name=""/>
        <dsp:cNvSpPr/>
      </dsp:nvSpPr>
      <dsp:spPr>
        <a:xfrm rot="5400000">
          <a:off x="7569083" y="1865496"/>
          <a:ext cx="2030109" cy="1766195"/>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Water</a:t>
          </a:r>
        </a:p>
      </dsp:txBody>
      <dsp:txXfrm rot="-5400000">
        <a:off x="7976272" y="2049898"/>
        <a:ext cx="1215731" cy="1397391"/>
      </dsp:txXfrm>
    </dsp:sp>
    <dsp:sp modelId="{1B280A6E-DE54-4E12-BEDD-06D4E795EA81}">
      <dsp:nvSpPr>
        <dsp:cNvPr id="0" name=""/>
        <dsp:cNvSpPr/>
      </dsp:nvSpPr>
      <dsp:spPr>
        <a:xfrm rot="5400000">
          <a:off x="6618992" y="3588653"/>
          <a:ext cx="2030109" cy="1766195"/>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Plant</a:t>
          </a:r>
        </a:p>
      </dsp:txBody>
      <dsp:txXfrm rot="-5400000">
        <a:off x="7026181" y="3773055"/>
        <a:ext cx="1215731" cy="1397391"/>
      </dsp:txXfrm>
    </dsp:sp>
    <dsp:sp modelId="{1FC48E57-5E99-4163-B6F9-CEE0438A842C}">
      <dsp:nvSpPr>
        <dsp:cNvPr id="0" name=""/>
        <dsp:cNvSpPr/>
      </dsp:nvSpPr>
      <dsp:spPr>
        <a:xfrm>
          <a:off x="8570739" y="3862718"/>
          <a:ext cx="2265602" cy="1218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kern="1200"/>
        </a:p>
      </dsp:txBody>
      <dsp:txXfrm>
        <a:off x="8570739" y="3862718"/>
        <a:ext cx="2265602" cy="1218065"/>
      </dsp:txXfrm>
    </dsp:sp>
    <dsp:sp modelId="{343DC2AD-12A2-410E-AD62-F3FECE93788C}">
      <dsp:nvSpPr>
        <dsp:cNvPr id="0" name=""/>
        <dsp:cNvSpPr/>
      </dsp:nvSpPr>
      <dsp:spPr>
        <a:xfrm rot="5400000">
          <a:off x="4711501" y="3588653"/>
          <a:ext cx="2030109" cy="1766195"/>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en-US" sz="3500" kern="1200"/>
            <a:t>Waste</a:t>
          </a:r>
        </a:p>
      </dsp:txBody>
      <dsp:txXfrm rot="-5400000">
        <a:off x="5118690" y="3773055"/>
        <a:ext cx="1215731" cy="1397391"/>
      </dsp:txXfrm>
    </dsp:sp>
    <dsp:sp modelId="{6A29691D-8B40-4813-9EE4-F557791908C1}">
      <dsp:nvSpPr>
        <dsp:cNvPr id="0" name=""/>
        <dsp:cNvSpPr/>
      </dsp:nvSpPr>
      <dsp:spPr>
        <a:xfrm rot="5400000">
          <a:off x="5661593" y="5311810"/>
          <a:ext cx="2030109" cy="176619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a:t>Outreach</a:t>
          </a:r>
        </a:p>
      </dsp:txBody>
      <dsp:txXfrm rot="-5400000">
        <a:off x="6068782" y="5496212"/>
        <a:ext cx="1215731" cy="1397391"/>
      </dsp:txXfrm>
    </dsp:sp>
    <dsp:sp modelId="{F009BC17-2033-458A-88F5-15C171E2E92C}">
      <dsp:nvSpPr>
        <dsp:cNvPr id="0" name=""/>
        <dsp:cNvSpPr/>
      </dsp:nvSpPr>
      <dsp:spPr>
        <a:xfrm>
          <a:off x="3527948" y="5585875"/>
          <a:ext cx="2192518" cy="1218065"/>
        </a:xfrm>
        <a:prstGeom prst="rect">
          <a:avLst/>
        </a:prstGeom>
        <a:noFill/>
        <a:ln>
          <a:noFill/>
        </a:ln>
        <a:effectLst/>
      </dsp:spPr>
      <dsp:style>
        <a:lnRef idx="0">
          <a:scrgbClr r="0" g="0" b="0"/>
        </a:lnRef>
        <a:fillRef idx="0">
          <a:scrgbClr r="0" g="0" b="0"/>
        </a:fillRef>
        <a:effectRef idx="0">
          <a:scrgbClr r="0" g="0" b="0"/>
        </a:effectRef>
        <a:fontRef idx="minor"/>
      </dsp:style>
    </dsp:sp>
    <dsp:sp modelId="{C29BBE95-00DA-4194-9196-97DAD8498E06}">
      <dsp:nvSpPr>
        <dsp:cNvPr id="0" name=""/>
        <dsp:cNvSpPr/>
      </dsp:nvSpPr>
      <dsp:spPr>
        <a:xfrm rot="5400000">
          <a:off x="7569083" y="5311810"/>
          <a:ext cx="2030109" cy="1766195"/>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Energy</a:t>
          </a:r>
        </a:p>
      </dsp:txBody>
      <dsp:txXfrm rot="-5400000">
        <a:off x="7976272" y="5496212"/>
        <a:ext cx="1215731" cy="1397391"/>
      </dsp:txXfrm>
    </dsp:sp>
    <dsp:sp modelId="{79F01935-64B9-4729-BDC0-EDB2BA64A5B8}">
      <dsp:nvSpPr>
        <dsp:cNvPr id="0" name=""/>
        <dsp:cNvSpPr/>
      </dsp:nvSpPr>
      <dsp:spPr>
        <a:xfrm rot="5400000">
          <a:off x="6618992" y="7034967"/>
          <a:ext cx="2030109" cy="1766195"/>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ECO</a:t>
          </a:r>
        </a:p>
        <a:p>
          <a:pPr marL="0" lvl="0" indent="0" algn="ctr" defTabSz="800100">
            <a:lnSpc>
              <a:spcPct val="90000"/>
            </a:lnSpc>
            <a:spcBef>
              <a:spcPct val="0"/>
            </a:spcBef>
            <a:spcAft>
              <a:spcPct val="35000"/>
            </a:spcAft>
            <a:buNone/>
          </a:pPr>
          <a:r>
            <a:rPr lang="en-US" sz="1800" kern="1200"/>
            <a:t>Exhibition</a:t>
          </a:r>
        </a:p>
      </dsp:txBody>
      <dsp:txXfrm rot="-5400000">
        <a:off x="7026181" y="7219369"/>
        <a:ext cx="1215731" cy="1397391"/>
      </dsp:txXfrm>
    </dsp:sp>
    <dsp:sp modelId="{C54E47C1-FBF2-4E25-8EC1-82597038FEB3}">
      <dsp:nvSpPr>
        <dsp:cNvPr id="0" name=""/>
        <dsp:cNvSpPr/>
      </dsp:nvSpPr>
      <dsp:spPr>
        <a:xfrm>
          <a:off x="8570739" y="7309032"/>
          <a:ext cx="2265602" cy="1218065"/>
        </a:xfrm>
        <a:prstGeom prst="rect">
          <a:avLst/>
        </a:prstGeom>
        <a:noFill/>
        <a:ln>
          <a:noFill/>
        </a:ln>
        <a:effectLst/>
      </dsp:spPr>
      <dsp:style>
        <a:lnRef idx="0">
          <a:scrgbClr r="0" g="0" b="0"/>
        </a:lnRef>
        <a:fillRef idx="0">
          <a:scrgbClr r="0" g="0" b="0"/>
        </a:fillRef>
        <a:effectRef idx="0">
          <a:scrgbClr r="0" g="0" b="0"/>
        </a:effectRef>
        <a:fontRef idx="minor"/>
      </dsp:style>
    </dsp:sp>
    <dsp:sp modelId="{D428DCB3-BA77-48EE-9F4D-4C24EABF7EC5}">
      <dsp:nvSpPr>
        <dsp:cNvPr id="0" name=""/>
        <dsp:cNvSpPr/>
      </dsp:nvSpPr>
      <dsp:spPr>
        <a:xfrm rot="5400000">
          <a:off x="4711501" y="7034967"/>
          <a:ext cx="2030109" cy="1766195"/>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ACA</a:t>
          </a:r>
        </a:p>
      </dsp:txBody>
      <dsp:txXfrm rot="-5400000">
        <a:off x="5118690" y="7219369"/>
        <a:ext cx="1215731" cy="1397391"/>
      </dsp:txXfrm>
    </dsp:sp>
    <dsp:sp modelId="{EB1D5132-9CED-487E-8A26-D8DE19209C99}">
      <dsp:nvSpPr>
        <dsp:cNvPr id="0" name=""/>
        <dsp:cNvSpPr/>
      </dsp:nvSpPr>
      <dsp:spPr>
        <a:xfrm rot="5400000">
          <a:off x="3786776" y="1858432"/>
          <a:ext cx="2030109" cy="1766195"/>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a:t>Gardens</a:t>
          </a:r>
        </a:p>
      </dsp:txBody>
      <dsp:txXfrm rot="-5400000">
        <a:off x="4193965" y="2042834"/>
        <a:ext cx="1215731" cy="1397391"/>
      </dsp:txXfrm>
    </dsp:sp>
    <dsp:sp modelId="{0F6A653D-71A6-4E0E-B4B1-2E4A67331C76}">
      <dsp:nvSpPr>
        <dsp:cNvPr id="0" name=""/>
        <dsp:cNvSpPr/>
      </dsp:nvSpPr>
      <dsp:spPr>
        <a:xfrm>
          <a:off x="3527948" y="9032188"/>
          <a:ext cx="2192518" cy="1218065"/>
        </a:xfrm>
        <a:prstGeom prst="rect">
          <a:avLst/>
        </a:prstGeom>
        <a:noFill/>
        <a:ln>
          <a:noFill/>
        </a:ln>
        <a:effectLst/>
      </dsp:spPr>
      <dsp:style>
        <a:lnRef idx="0">
          <a:scrgbClr r="0" g="0" b="0"/>
        </a:lnRef>
        <a:fillRef idx="0">
          <a:scrgbClr r="0" g="0" b="0"/>
        </a:fillRef>
        <a:effectRef idx="0">
          <a:scrgbClr r="0" g="0" b="0"/>
        </a:effectRef>
        <a:fontRef idx="minor"/>
      </dsp:style>
    </dsp:sp>
    <dsp:sp modelId="{0A42820F-D730-4436-A060-F77A168F67E6}">
      <dsp:nvSpPr>
        <dsp:cNvPr id="0" name=""/>
        <dsp:cNvSpPr/>
      </dsp:nvSpPr>
      <dsp:spPr>
        <a:xfrm rot="5400000">
          <a:off x="8459157" y="3597180"/>
          <a:ext cx="2030109" cy="1766195"/>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a:t>Climate</a:t>
          </a:r>
        </a:p>
        <a:p>
          <a:pPr marL="0" lvl="0" indent="0" algn="ctr" defTabSz="444500">
            <a:lnSpc>
              <a:spcPct val="90000"/>
            </a:lnSpc>
            <a:spcBef>
              <a:spcPct val="0"/>
            </a:spcBef>
            <a:spcAft>
              <a:spcPct val="35000"/>
            </a:spcAft>
            <a:buNone/>
          </a:pPr>
          <a:r>
            <a:rPr lang="en-US" sz="1000" kern="1200"/>
            <a:t>Change</a:t>
          </a:r>
        </a:p>
      </dsp:txBody>
      <dsp:txXfrm rot="-5400000">
        <a:off x="8866346" y="3781582"/>
        <a:ext cx="1215731" cy="1397391"/>
      </dsp:txXfrm>
    </dsp:sp>
    <dsp:sp modelId="{D27CD318-C691-47C5-AF47-135FAE426C86}">
      <dsp:nvSpPr>
        <dsp:cNvPr id="0" name=""/>
        <dsp:cNvSpPr/>
      </dsp:nvSpPr>
      <dsp:spPr>
        <a:xfrm rot="5400000">
          <a:off x="2790143" y="3494619"/>
          <a:ext cx="2005423" cy="1766195"/>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Bees</a:t>
          </a:r>
        </a:p>
      </dsp:txBody>
      <dsp:txXfrm rot="-5400000">
        <a:off x="3186565" y="3689306"/>
        <a:ext cx="1212579" cy="1376821"/>
      </dsp:txXfrm>
    </dsp:sp>
    <dsp:sp modelId="{8BAEACCF-B52D-4EDE-A832-7E72CF7D45EB}">
      <dsp:nvSpPr>
        <dsp:cNvPr id="0" name=""/>
        <dsp:cNvSpPr/>
      </dsp:nvSpPr>
      <dsp:spPr>
        <a:xfrm>
          <a:off x="8570739" y="10755345"/>
          <a:ext cx="2265602" cy="1218065"/>
        </a:xfrm>
        <a:prstGeom prst="rect">
          <a:avLst/>
        </a:prstGeom>
        <a:noFill/>
        <a:ln>
          <a:noFill/>
        </a:ln>
        <a:effectLst/>
      </dsp:spPr>
      <dsp:style>
        <a:lnRef idx="0">
          <a:scrgbClr r="0" g="0" b="0"/>
        </a:lnRef>
        <a:fillRef idx="0">
          <a:scrgbClr r="0" g="0" b="0"/>
        </a:fillRef>
        <a:effectRef idx="0">
          <a:scrgbClr r="0" g="0" b="0"/>
        </a:effectRef>
        <a:fontRef idx="minor"/>
      </dsp:style>
    </dsp:sp>
    <dsp:sp modelId="{5F4DFFB3-6F7C-470E-AC18-08FCCA264288}">
      <dsp:nvSpPr>
        <dsp:cNvPr id="0" name=""/>
        <dsp:cNvSpPr/>
      </dsp:nvSpPr>
      <dsp:spPr>
        <a:xfrm rot="5400000">
          <a:off x="3593535" y="5321473"/>
          <a:ext cx="2030109" cy="1766195"/>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a:t>Air</a:t>
          </a:r>
        </a:p>
      </dsp:txBody>
      <dsp:txXfrm rot="-5400000">
        <a:off x="4000724" y="5505875"/>
        <a:ext cx="1215731" cy="1397391"/>
      </dsp:txXfrm>
    </dsp:sp>
    <dsp:sp modelId="{CB439452-F3A7-4F1E-8215-E96C523EC5CC}">
      <dsp:nvSpPr>
        <dsp:cNvPr id="0" name=""/>
        <dsp:cNvSpPr/>
      </dsp:nvSpPr>
      <dsp:spPr>
        <a:xfrm rot="5400000">
          <a:off x="1730572" y="5328152"/>
          <a:ext cx="2030109" cy="1766195"/>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Recycle</a:t>
          </a:r>
        </a:p>
      </dsp:txBody>
      <dsp:txXfrm rot="-5400000">
        <a:off x="2137761" y="5512554"/>
        <a:ext cx="1215731" cy="1397391"/>
      </dsp:txXfrm>
    </dsp:sp>
    <dsp:sp modelId="{A0212E73-ED8A-4B83-A837-1B8591B27B47}">
      <dsp:nvSpPr>
        <dsp:cNvPr id="0" name=""/>
        <dsp:cNvSpPr/>
      </dsp:nvSpPr>
      <dsp:spPr>
        <a:xfrm>
          <a:off x="3527948" y="12478502"/>
          <a:ext cx="2192518" cy="1218065"/>
        </a:xfrm>
        <a:prstGeom prst="rect">
          <a:avLst/>
        </a:prstGeom>
        <a:noFill/>
        <a:ln>
          <a:noFill/>
        </a:ln>
        <a:effectLst/>
      </dsp:spPr>
      <dsp:style>
        <a:lnRef idx="0">
          <a:scrgbClr r="0" g="0" b="0"/>
        </a:lnRef>
        <a:fillRef idx="0">
          <a:scrgbClr r="0" g="0" b="0"/>
        </a:fillRef>
        <a:effectRef idx="0">
          <a:scrgbClr r="0" g="0" b="0"/>
        </a:effectRef>
        <a:fontRef idx="minor"/>
      </dsp:style>
    </dsp:sp>
    <dsp:sp modelId="{05E57A7C-3914-4118-85A4-1983209FC194}">
      <dsp:nvSpPr>
        <dsp:cNvPr id="0" name=""/>
        <dsp:cNvSpPr/>
      </dsp:nvSpPr>
      <dsp:spPr>
        <a:xfrm rot="5400000">
          <a:off x="5698397" y="8681477"/>
          <a:ext cx="1979214" cy="1875028"/>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en-US" sz="800" kern="1200"/>
            <a:t>Community</a:t>
          </a:r>
        </a:p>
      </dsp:txBody>
      <dsp:txXfrm rot="-5400000">
        <a:off x="6054770" y="8950571"/>
        <a:ext cx="1266468" cy="133684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FD0A29-3CF3-4B2C-920D-72F893586907}" type="datetimeFigureOut">
              <a:rPr lang="en-US" smtClean="0"/>
              <a:t>5/28/2026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7"/>
            <a:ext cx="3037840" cy="466433"/>
          </a:xfrm>
          <a:prstGeom prst="rect">
            <a:avLst/>
          </a:prstGeom>
        </p:spPr>
        <p:txBody>
          <a:bodyPr vert="horz" lIns="93177" tIns="46589" rIns="93177" bIns="46589" rtlCol="0" anchor="b"/>
          <a:lstStyle>
            <a:lvl1pPr algn="r">
              <a:defRPr sz="1200"/>
            </a:lvl1pPr>
          </a:lstStyle>
          <a:p>
            <a:fld id="{E38091D5-53C9-4585-A4B4-965F6BBB6F6A}" type="slidenum">
              <a:rPr lang="en-US" smtClean="0"/>
              <a:t>‹#›</a:t>
            </a:fld>
            <a:endParaRPr lang="en-US"/>
          </a:p>
        </p:txBody>
      </p:sp>
    </p:spTree>
    <p:extLst>
      <p:ext uri="{BB962C8B-B14F-4D97-AF65-F5344CB8AC3E}">
        <p14:creationId xmlns:p14="http://schemas.microsoft.com/office/powerpoint/2010/main" val="87966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873A8-ABCD-40B8-8008-07BCAED95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61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36D79-717A-D84A-FA46-B81EC20843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8D470-FD84-EA43-EEDC-AC37AF473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ED3EF-31FD-A638-677B-3F424E30BDF6}"/>
              </a:ext>
            </a:extLst>
          </p:cNvPr>
          <p:cNvSpPr>
            <a:spLocks noGrp="1"/>
          </p:cNvSpPr>
          <p:nvPr>
            <p:ph type="body" idx="1"/>
          </p:nvPr>
        </p:nvSpPr>
        <p:spPr/>
        <p:txBody>
          <a:bodyPr/>
          <a:lstStyle/>
          <a:p>
            <a:endParaRPr lang="es-PR"/>
          </a:p>
        </p:txBody>
      </p:sp>
      <p:sp>
        <p:nvSpPr>
          <p:cNvPr id="4" name="Slide Number Placeholder 3">
            <a:extLst>
              <a:ext uri="{FF2B5EF4-FFF2-40B4-BE49-F238E27FC236}">
                <a16:creationId xmlns:a16="http://schemas.microsoft.com/office/drawing/2014/main" id="{8886EAE9-22AA-76B5-E53D-C2C73FB0AC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873A8-ABCD-40B8-8008-07BCAED95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68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4FDE1-F499-D6DF-1B28-DF7A4636B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83051-5521-EC1D-EE5F-C1836B77A5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4B4F42-F0B9-103F-25F2-3A0A612B77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EC3406-E3A1-40BD-306F-C731EAD8E972}"/>
              </a:ext>
            </a:extLst>
          </p:cNvPr>
          <p:cNvSpPr>
            <a:spLocks noGrp="1"/>
          </p:cNvSpPr>
          <p:nvPr>
            <p:ph type="sldNum" sz="quarter" idx="5"/>
          </p:nvPr>
        </p:nvSpPr>
        <p:spPr/>
        <p:txBody>
          <a:bodyPr/>
          <a:lstStyle/>
          <a:p>
            <a:pPr defTabSz="1401999">
              <a:defRPr/>
            </a:pPr>
            <a:fld id="{F9F873A8-ABCD-40B8-8008-07BCAED95845}" type="slidenum">
              <a:rPr lang="en-US">
                <a:solidFill>
                  <a:prstClr val="black"/>
                </a:solidFill>
                <a:latin typeface="Calibri" panose="020F0502020204030204"/>
              </a:rPr>
              <a:pPr defTabSz="1401999">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86124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CC547-F333-A0CC-CB3F-AFB04200E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5177B-DEC6-3F32-21F5-A6738CCDD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8DDCD-848C-C263-6E5A-D6A50E12D5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5AB7FD-7D7A-13C6-6E2F-EE4802515427}"/>
              </a:ext>
            </a:extLst>
          </p:cNvPr>
          <p:cNvSpPr>
            <a:spLocks noGrp="1"/>
          </p:cNvSpPr>
          <p:nvPr>
            <p:ph type="sldNum" sz="quarter" idx="5"/>
          </p:nvPr>
        </p:nvSpPr>
        <p:spPr/>
        <p:txBody>
          <a:bodyPr/>
          <a:lstStyle/>
          <a:p>
            <a:pPr defTabSz="1401999">
              <a:defRPr/>
            </a:pPr>
            <a:fld id="{F9F873A8-ABCD-40B8-8008-07BCAED95845}" type="slidenum">
              <a:rPr lang="en-US">
                <a:solidFill>
                  <a:prstClr val="black"/>
                </a:solidFill>
                <a:latin typeface="Calibri" panose="020F0502020204030204"/>
              </a:rPr>
              <a:pPr defTabSz="1401999">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509945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E807C-B5EF-8AF1-CB75-39A7BE886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52DE6-3B9C-F249-9DB9-E92C5CF52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492198-9804-6BE2-A34A-525C3705ABB2}"/>
              </a:ext>
            </a:extLst>
          </p:cNvPr>
          <p:cNvSpPr>
            <a:spLocks noGrp="1"/>
          </p:cNvSpPr>
          <p:nvPr>
            <p:ph type="body" idx="1"/>
          </p:nvPr>
        </p:nvSpPr>
        <p:spPr/>
        <p:txBody>
          <a:bodyPr/>
          <a:lstStyle/>
          <a:p>
            <a:endParaRPr lang="es-PR"/>
          </a:p>
        </p:txBody>
      </p:sp>
      <p:sp>
        <p:nvSpPr>
          <p:cNvPr id="4" name="Slide Number Placeholder 3">
            <a:extLst>
              <a:ext uri="{FF2B5EF4-FFF2-40B4-BE49-F238E27FC236}">
                <a16:creationId xmlns:a16="http://schemas.microsoft.com/office/drawing/2014/main" id="{FDFC4645-7D54-BD34-640A-3C3862E3EE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873A8-ABCD-40B8-8008-07BCAED95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271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5D559-CA9E-71B2-5873-FFACAA8D9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7F9BF-DCBF-D1B2-DF28-9C3D4284C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4C9D1-A79F-33AC-4B34-B96B38775E34}"/>
              </a:ext>
            </a:extLst>
          </p:cNvPr>
          <p:cNvSpPr>
            <a:spLocks noGrp="1"/>
          </p:cNvSpPr>
          <p:nvPr>
            <p:ph type="body" idx="1"/>
          </p:nvPr>
        </p:nvSpPr>
        <p:spPr/>
        <p:txBody>
          <a:bodyPr/>
          <a:lstStyle/>
          <a:p>
            <a:pPr fontAlgn="t">
              <a:buNone/>
            </a:pPr>
            <a:r>
              <a:rPr lang="en-US" sz="1200" b="0" i="0">
                <a:solidFill>
                  <a:schemeClr val="bg2">
                    <a:lumMod val="60000"/>
                    <a:lumOff val="40000"/>
                  </a:schemeClr>
                </a:solidFill>
                <a:effectLst/>
                <a:latin typeface="Segoe UI" panose="020B0502040204020203" pitchFamily="34" charset="0"/>
              </a:rPr>
              <a:t>Aerostar manages approximately 16.2 million square feet of airfield pavement at Luis Muñoz Marín International Airport (SJU) and maintains an Airport Pavement Management System (APMS) in accordance with FAA requirements.</a:t>
            </a:r>
          </a:p>
          <a:p>
            <a:pPr fontAlgn="t">
              <a:buNone/>
            </a:pPr>
            <a:endParaRPr lang="en-US" sz="1200">
              <a:solidFill>
                <a:schemeClr val="bg2">
                  <a:lumMod val="60000"/>
                  <a:lumOff val="40000"/>
                </a:schemeClr>
              </a:solidFill>
              <a:latin typeface="Segoe UI" panose="020B0502040204020203" pitchFamily="34" charset="0"/>
            </a:endParaRPr>
          </a:p>
          <a:p>
            <a:pPr fontAlgn="t">
              <a:buNone/>
            </a:pPr>
            <a:r>
              <a:rPr lang="en-US" sz="1200" b="0" i="0">
                <a:solidFill>
                  <a:schemeClr val="bg2">
                    <a:lumMod val="60000"/>
                    <a:lumOff val="40000"/>
                  </a:schemeClr>
                </a:solidFill>
                <a:effectLst/>
                <a:latin typeface="Segoe UI" panose="020B0502040204020203" pitchFamily="34" charset="0"/>
              </a:rPr>
              <a:t>This system supports federal funding eligibility and serves as a key tool for planning and prioritizing pavement-related investments within Aerostar’s Capital Improvement Program (CIP).</a:t>
            </a:r>
          </a:p>
          <a:p>
            <a:pPr fontAlgn="t">
              <a:buNone/>
            </a:pPr>
            <a:endParaRPr lang="en-US" sz="1200" b="0" i="0">
              <a:solidFill>
                <a:schemeClr val="bg2">
                  <a:lumMod val="60000"/>
                  <a:lumOff val="40000"/>
                </a:schemeClr>
              </a:solidFill>
              <a:effectLst/>
              <a:latin typeface="Segoe UI" panose="020B0502040204020203" pitchFamily="34" charset="0"/>
            </a:endParaRPr>
          </a:p>
          <a:p>
            <a:pPr fontAlgn="t">
              <a:buNone/>
            </a:pPr>
            <a:r>
              <a:rPr lang="en-US" sz="1200" b="0" i="0">
                <a:solidFill>
                  <a:schemeClr val="bg2">
                    <a:lumMod val="60000"/>
                    <a:lumOff val="40000"/>
                  </a:schemeClr>
                </a:solidFill>
                <a:effectLst/>
                <a:latin typeface="Segoe UI" panose="020B0502040204020203" pitchFamily="34" charset="0"/>
              </a:rPr>
              <a:t>Since the last APMS update in 2020, several major rehabilitation projects have been completed or are ongoing, and pavement conditions have evolved. This project focuses on updating the APMS with current data and analysis to ensure it remains an effective, reliable decision-making tool.</a:t>
            </a:r>
          </a:p>
          <a:p>
            <a:pPr fontAlgn="t">
              <a:buNone/>
            </a:pPr>
            <a:endParaRPr lang="en-US" sz="1200" b="0" i="0">
              <a:solidFill>
                <a:schemeClr val="bg2">
                  <a:lumMod val="60000"/>
                  <a:lumOff val="40000"/>
                </a:schemeClr>
              </a:solidFill>
              <a:effectLst/>
              <a:latin typeface="Segoe UI" panose="020B0502040204020203" pitchFamily="34" charset="0"/>
            </a:endParaRPr>
          </a:p>
          <a:p>
            <a:pPr fontAlgn="t">
              <a:buNone/>
            </a:pPr>
            <a:r>
              <a:rPr lang="en-US" sz="1200" b="0" i="0">
                <a:solidFill>
                  <a:schemeClr val="bg2">
                    <a:lumMod val="60000"/>
                    <a:lumOff val="40000"/>
                  </a:schemeClr>
                </a:solidFill>
                <a:effectLst/>
                <a:latin typeface="Segoe UI" panose="020B0502040204020203" pitchFamily="34" charset="0"/>
              </a:rPr>
              <a:t>The effort includes comprehensive data collection, pavement condition assessments (PCI surveys), supplemental testing, traffic and fleet mix evaluation, and updated remaining life and Pavement Classification Rating (PCR) analyses. The project will ultimately deliver a prioritized Maintenance and Rehabilitation Plan with 5-, 10-, and 20-year projections, supported by updated mapping and reporting to guide future planning and investment decisions.-</a:t>
            </a:r>
          </a:p>
          <a:p>
            <a:endParaRPr lang="es-PR"/>
          </a:p>
        </p:txBody>
      </p:sp>
      <p:sp>
        <p:nvSpPr>
          <p:cNvPr id="4" name="Slide Number Placeholder 3">
            <a:extLst>
              <a:ext uri="{FF2B5EF4-FFF2-40B4-BE49-F238E27FC236}">
                <a16:creationId xmlns:a16="http://schemas.microsoft.com/office/drawing/2014/main" id="{FA94F0DA-776F-2E9F-963B-878CDDC805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873A8-ABCD-40B8-8008-07BCAED958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58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13A96-05E7-33F9-CB18-67B49BB1E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C6640-961B-23CE-237B-6D425EB1C7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6AF11-E353-CBAA-D138-85DDFBC70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161E91-F137-77CA-6119-32CDFD5A7D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7B4520-3C45-4779-9461-9B1E5CD9B7FC}" type="slidenum">
              <a:rPr kumimoji="0" lang="en-US" sz="1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467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401999" rtl="0" eaLnBrk="1" fontAlgn="auto" latinLnBrk="0" hangingPunct="1">
              <a:lnSpc>
                <a:spcPct val="100000"/>
              </a:lnSpc>
              <a:spcBef>
                <a:spcPts val="0"/>
              </a:spcBef>
              <a:spcAft>
                <a:spcPts val="0"/>
              </a:spcAft>
              <a:buClrTx/>
              <a:buSzTx/>
              <a:buFontTx/>
              <a:buNone/>
              <a:tabLst/>
              <a:defRPr/>
            </a:pPr>
            <a:fld id="{F9F873A8-ABCD-40B8-8008-07BCAED95845}"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401999" rtl="0" eaLnBrk="1" fontAlgn="auto" latinLnBrk="0" hangingPunct="1">
                <a:lnSpc>
                  <a:spcPct val="100000"/>
                </a:lnSpc>
                <a:spcBef>
                  <a:spcPts val="0"/>
                </a:spcBef>
                <a:spcAft>
                  <a:spcPts val="0"/>
                </a:spcAft>
                <a:buClrTx/>
                <a:buSzTx/>
                <a:buFontTx/>
                <a:buNone/>
                <a:tabLst/>
                <a:defRPr/>
              </a:pPr>
              <a:t>13</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733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2E797-C096-AA17-2F04-4018A7691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CDA56-032A-F099-10E5-08F2BAB924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B4DAA3-2601-C726-C1A4-EE460B21BD8C}"/>
              </a:ext>
            </a:extLst>
          </p:cNvPr>
          <p:cNvSpPr>
            <a:spLocks noGrp="1"/>
          </p:cNvSpPr>
          <p:nvPr>
            <p:ph type="body" idx="1"/>
          </p:nvPr>
        </p:nvSpPr>
        <p:spPr/>
        <p:txBody>
          <a:bodyPr/>
          <a:lstStyle/>
          <a:p>
            <a:pPr defTabSz="577901">
              <a:buClr>
                <a:srgbClr val="00B4C8"/>
              </a:buClr>
              <a:defRPr/>
            </a:pPr>
            <a:endParaRPr lang="en-US" sz="1800" b="1">
              <a:solidFill>
                <a:srgbClr val="002060"/>
              </a:solidFill>
              <a:latin typeface="Trebuchet MS"/>
            </a:endParaRPr>
          </a:p>
        </p:txBody>
      </p:sp>
      <p:sp>
        <p:nvSpPr>
          <p:cNvPr id="4" name="Slide Number Placeholder 3">
            <a:extLst>
              <a:ext uri="{FF2B5EF4-FFF2-40B4-BE49-F238E27FC236}">
                <a16:creationId xmlns:a16="http://schemas.microsoft.com/office/drawing/2014/main" id="{9F00F8FF-683A-15C3-F384-A63D02961A07}"/>
              </a:ext>
            </a:extLst>
          </p:cNvPr>
          <p:cNvSpPr>
            <a:spLocks noGrp="1"/>
          </p:cNvSpPr>
          <p:nvPr>
            <p:ph type="sldNum" sz="quarter" idx="5"/>
          </p:nvPr>
        </p:nvSpPr>
        <p:spPr/>
        <p:txBody>
          <a:bodyPr/>
          <a:lstStyle/>
          <a:p>
            <a:pPr marL="0" marR="0" lvl="0" indent="0" algn="r" defTabSz="1155802" rtl="0" eaLnBrk="1" fontAlgn="auto" latinLnBrk="0" hangingPunct="1">
              <a:lnSpc>
                <a:spcPct val="100000"/>
              </a:lnSpc>
              <a:spcBef>
                <a:spcPts val="0"/>
              </a:spcBef>
              <a:spcAft>
                <a:spcPts val="0"/>
              </a:spcAft>
              <a:buClrTx/>
              <a:buSzTx/>
              <a:buFontTx/>
              <a:buNone/>
              <a:tabLst/>
              <a:defRPr/>
            </a:pPr>
            <a:fld id="{9CA004F4-F240-48F9-8AE1-486585C7F00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5580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699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4.png"/><Relationship Id="rId4" Type="http://schemas.openxmlformats.org/officeDocument/2006/relationships/image" Target="cid:5fc91873-7282-4322-8636-fff6e91feccd@namprd16.prod.outlook.com"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3.png"/><Relationship Id="rId4" Type="http://schemas.openxmlformats.org/officeDocument/2006/relationships/image" Target="cid:5fc91873-7282-4322-8636-fff6e91feccd@namprd16.prod.outlook.com" TargetMode="Externa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6.emf"/></Relationships>
</file>

<file path=ppt/slideLayouts/_rels/slideLayout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3.png"/><Relationship Id="rId4" Type="http://schemas.openxmlformats.org/officeDocument/2006/relationships/image" Target="cid:5fc91873-7282-4322-8636-fff6e91feccd@namprd16.prod.outlook.com"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2_Content Outline B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
        <p:nvSpPr>
          <p:cNvPr id="3" name="Rectangle: Rounded Corners 2">
            <a:extLst>
              <a:ext uri="{FF2B5EF4-FFF2-40B4-BE49-F238E27FC236}">
                <a16:creationId xmlns:a16="http://schemas.microsoft.com/office/drawing/2014/main" id="{A51596EF-DBCC-4014-A386-2F576CB6F8CF}"/>
              </a:ext>
            </a:extLst>
          </p:cNvPr>
          <p:cNvSpPr/>
          <p:nvPr userDrawn="1"/>
        </p:nvSpPr>
        <p:spPr>
          <a:xfrm>
            <a:off x="381000" y="1141046"/>
            <a:ext cx="11430000" cy="5105129"/>
          </a:xfrm>
          <a:prstGeom prst="roundRect">
            <a:avLst>
              <a:gd name="adj" fmla="val 4114"/>
            </a:avLst>
          </a:prstGeom>
          <a:solidFill>
            <a:schemeClr val="tx1"/>
          </a:solidFill>
          <a:ln>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681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erations Cover">
    <p:spTree>
      <p:nvGrpSpPr>
        <p:cNvPr id="1" name=""/>
        <p:cNvGrpSpPr/>
        <p:nvPr/>
      </p:nvGrpSpPr>
      <p:grpSpPr>
        <a:xfrm>
          <a:off x="0" y="0"/>
          <a:ext cx="0" cy="0"/>
          <a:chOff x="0" y="0"/>
          <a:chExt cx="0" cy="0"/>
        </a:xfrm>
      </p:grpSpPr>
      <p:pic>
        <p:nvPicPr>
          <p:cNvPr id="6" name="Picture 5" descr="Aerial view of parked airplane">
            <a:extLst>
              <a:ext uri="{FF2B5EF4-FFF2-40B4-BE49-F238E27FC236}">
                <a16:creationId xmlns:a16="http://schemas.microsoft.com/office/drawing/2014/main" id="{42629519-2FE4-4674-812E-7E74021025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4514129"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Operations</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3" name="Picture 12">
            <a:extLst>
              <a:ext uri="{FF2B5EF4-FFF2-40B4-BE49-F238E27FC236}">
                <a16:creationId xmlns:a16="http://schemas.microsoft.com/office/drawing/2014/main" id="{D20660EF-1C31-4DCF-9849-81D3CB8A36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4" name="Graphic 13">
            <a:extLst>
              <a:ext uri="{FF2B5EF4-FFF2-40B4-BE49-F238E27FC236}">
                <a16:creationId xmlns:a16="http://schemas.microsoft.com/office/drawing/2014/main" id="{8F8D62DA-EB13-40C3-9218-E3A080DD8B3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5" name="Slide Number Placeholder 5">
            <a:extLst>
              <a:ext uri="{FF2B5EF4-FFF2-40B4-BE49-F238E27FC236}">
                <a16:creationId xmlns:a16="http://schemas.microsoft.com/office/drawing/2014/main" id="{99BE6C48-362C-4C7C-AD81-A05232E3C917}"/>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6773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gal Cover">
    <p:spTree>
      <p:nvGrpSpPr>
        <p:cNvPr id="1" name=""/>
        <p:cNvGrpSpPr/>
        <p:nvPr/>
      </p:nvGrpSpPr>
      <p:grpSpPr>
        <a:xfrm>
          <a:off x="0" y="0"/>
          <a:ext cx="0" cy="0"/>
          <a:chOff x="0" y="0"/>
          <a:chExt cx="0" cy="0"/>
        </a:xfrm>
      </p:grpSpPr>
      <p:pic>
        <p:nvPicPr>
          <p:cNvPr id="6" name="Picture 5" descr="Woman signing contract">
            <a:extLst>
              <a:ext uri="{FF2B5EF4-FFF2-40B4-BE49-F238E27FC236}">
                <a16:creationId xmlns:a16="http://schemas.microsoft.com/office/drawing/2014/main" id="{8F454788-22EC-406C-A61F-E01F423E26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14127"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Legal</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5" name="Picture 14">
            <a:extLst>
              <a:ext uri="{FF2B5EF4-FFF2-40B4-BE49-F238E27FC236}">
                <a16:creationId xmlns:a16="http://schemas.microsoft.com/office/drawing/2014/main" id="{03263A18-0983-4D25-B52E-90589647BE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6" name="Graphic 15">
            <a:extLst>
              <a:ext uri="{FF2B5EF4-FFF2-40B4-BE49-F238E27FC236}">
                <a16:creationId xmlns:a16="http://schemas.microsoft.com/office/drawing/2014/main" id="{0902F344-1A2E-4351-AAFC-A14A68A576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7" name="Slide Number Placeholder 5">
            <a:extLst>
              <a:ext uri="{FF2B5EF4-FFF2-40B4-BE49-F238E27FC236}">
                <a16:creationId xmlns:a16="http://schemas.microsoft.com/office/drawing/2014/main" id="{C18A7D0D-80B8-411A-8867-21850B4B3A0C}"/>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314531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xhibit Cover">
    <p:spTree>
      <p:nvGrpSpPr>
        <p:cNvPr id="1" name=""/>
        <p:cNvGrpSpPr/>
        <p:nvPr/>
      </p:nvGrpSpPr>
      <p:grpSpPr>
        <a:xfrm>
          <a:off x="0" y="0"/>
          <a:ext cx="0" cy="0"/>
          <a:chOff x="0" y="0"/>
          <a:chExt cx="0" cy="0"/>
        </a:xfrm>
      </p:grpSpPr>
      <p:pic>
        <p:nvPicPr>
          <p:cNvPr id="14" name="Picture 13" descr="Paper files on the table">
            <a:extLst>
              <a:ext uri="{FF2B5EF4-FFF2-40B4-BE49-F238E27FC236}">
                <a16:creationId xmlns:a16="http://schemas.microsoft.com/office/drawing/2014/main" id="{1AC057EF-4EAE-471D-A769-247308D755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514128"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Exhibits</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37514D2E-F470-489D-B99E-D394DD09DD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8" name="Graphic 17">
            <a:extLst>
              <a:ext uri="{FF2B5EF4-FFF2-40B4-BE49-F238E27FC236}">
                <a16:creationId xmlns:a16="http://schemas.microsoft.com/office/drawing/2014/main" id="{3740BD10-578F-4E8D-A654-8CAE1664EE96}"/>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9" name="Slide Number Placeholder 5">
            <a:extLst>
              <a:ext uri="{FF2B5EF4-FFF2-40B4-BE49-F238E27FC236}">
                <a16:creationId xmlns:a16="http://schemas.microsoft.com/office/drawing/2014/main" id="{2CC4D1A8-03BF-4D3D-A154-00A51095C169}"/>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3328155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Content Grey B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
        <p:nvSpPr>
          <p:cNvPr id="3" name="Rectangle: Rounded Corners 2">
            <a:extLst>
              <a:ext uri="{FF2B5EF4-FFF2-40B4-BE49-F238E27FC236}">
                <a16:creationId xmlns:a16="http://schemas.microsoft.com/office/drawing/2014/main" id="{A51596EF-DBCC-4014-A386-2F576CB6F8CF}"/>
              </a:ext>
            </a:extLst>
          </p:cNvPr>
          <p:cNvSpPr/>
          <p:nvPr userDrawn="1"/>
        </p:nvSpPr>
        <p:spPr>
          <a:xfrm>
            <a:off x="381000" y="1141046"/>
            <a:ext cx="11430000" cy="5105129"/>
          </a:xfrm>
          <a:prstGeom prst="roundRect">
            <a:avLst>
              <a:gd name="adj" fmla="val 4114"/>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3191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Content Outline B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
        <p:nvSpPr>
          <p:cNvPr id="3" name="Rectangle: Rounded Corners 2">
            <a:extLst>
              <a:ext uri="{FF2B5EF4-FFF2-40B4-BE49-F238E27FC236}">
                <a16:creationId xmlns:a16="http://schemas.microsoft.com/office/drawing/2014/main" id="{A51596EF-DBCC-4014-A386-2F576CB6F8CF}"/>
              </a:ext>
            </a:extLst>
          </p:cNvPr>
          <p:cNvSpPr/>
          <p:nvPr userDrawn="1"/>
        </p:nvSpPr>
        <p:spPr>
          <a:xfrm>
            <a:off x="381000" y="1141046"/>
            <a:ext cx="11430000" cy="5105129"/>
          </a:xfrm>
          <a:prstGeom prst="roundRect">
            <a:avLst>
              <a:gd name="adj" fmla="val 4114"/>
            </a:avLst>
          </a:prstGeom>
          <a:solidFill>
            <a:schemeClr val="tx1"/>
          </a:solidFill>
          <a:ln>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681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623127" y="6336998"/>
            <a:ext cx="443191" cy="365125"/>
          </a:xfrm>
          <a:prstGeom prst="rect">
            <a:avLst/>
          </a:prstGeom>
        </p:spPr>
        <p:txBody>
          <a:bodyPr/>
          <a:lstStyle>
            <a:lvl1pPr>
              <a:defRPr>
                <a:solidFill>
                  <a:schemeClr val="tx1">
                    <a:lumMod val="50000"/>
                  </a:schemeClr>
                </a:solidFill>
              </a:defRPr>
            </a:lvl1pPr>
          </a:lstStyle>
          <a:p>
            <a:fld id="{241E3241-7578-4CF0-A530-D4F01F4F83E7}" type="slidenum">
              <a:rPr lang="en-US" smtClean="0"/>
              <a:pPr/>
              <a:t>‹#›</a:t>
            </a:fld>
            <a:endParaRPr lang="en-US"/>
          </a:p>
        </p:txBody>
      </p:sp>
      <p:sp>
        <p:nvSpPr>
          <p:cNvPr id="10" name="Title 1">
            <a:extLst>
              <a:ext uri="{FF2B5EF4-FFF2-40B4-BE49-F238E27FC236}">
                <a16:creationId xmlns:a16="http://schemas.microsoft.com/office/drawing/2014/main" id="{7440628F-66CC-498A-B842-C4A69A57F3E1}"/>
              </a:ext>
            </a:extLst>
          </p:cNvPr>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Content Placeholder 2">
            <a:extLst>
              <a:ext uri="{FF2B5EF4-FFF2-40B4-BE49-F238E27FC236}">
                <a16:creationId xmlns:a16="http://schemas.microsoft.com/office/drawing/2014/main" id="{4EAEBC1B-8905-48B0-9306-69E91C0774D5}"/>
              </a:ext>
            </a:extLst>
          </p:cNvPr>
          <p:cNvSpPr>
            <a:spLocks noGrp="1"/>
          </p:cNvSpPr>
          <p:nvPr>
            <p:ph idx="1" hasCustomPrompt="1"/>
          </p:nvPr>
        </p:nvSpPr>
        <p:spPr>
          <a:xfrm>
            <a:off x="381000" y="1431832"/>
            <a:ext cx="7307969" cy="4924518"/>
          </a:xfrm>
          <a:prstGeom prst="rect">
            <a:avLst/>
          </a:prstGeom>
        </p:spPr>
        <p:txBody>
          <a:bodyPr/>
          <a:lstStyle>
            <a:lvl1pPr>
              <a:defRPr b="1">
                <a:solidFill>
                  <a:schemeClr val="bg2">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a:extLst>
              <a:ext uri="{FF2B5EF4-FFF2-40B4-BE49-F238E27FC236}">
                <a16:creationId xmlns:a16="http://schemas.microsoft.com/office/drawing/2014/main" id="{6CE0AC64-08C7-4130-9DDC-321F0B390DB3}"/>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07B19776-DC2D-419E-FCE4-846CB12E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3" name="Graphic 2">
            <a:extLst>
              <a:ext uri="{FF2B5EF4-FFF2-40B4-BE49-F238E27FC236}">
                <a16:creationId xmlns:a16="http://schemas.microsoft.com/office/drawing/2014/main" id="{9AEE2DE3-0452-ABCD-3AEC-AA19374B93A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Tree>
    <p:extLst>
      <p:ext uri="{BB962C8B-B14F-4D97-AF65-F5344CB8AC3E}">
        <p14:creationId xmlns:p14="http://schemas.microsoft.com/office/powerpoint/2010/main" val="3484235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ontent (No 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5" name="Slide Number Placeholder 4"/>
          <p:cNvSpPr>
            <a:spLocks noGrp="1"/>
          </p:cNvSpPr>
          <p:nvPr>
            <p:ph type="sldNum" sz="quarter" idx="12"/>
          </p:nvPr>
        </p:nvSpPr>
        <p:spPr>
          <a:xfrm>
            <a:off x="11623127" y="6336998"/>
            <a:ext cx="443191" cy="365125"/>
          </a:xfrm>
          <a:prstGeom prst="rect">
            <a:avLst/>
          </a:prstGeom>
        </p:spPr>
        <p:txBody>
          <a:bodyPr/>
          <a:lstStyle/>
          <a:p>
            <a:fld id="{241E3241-7578-4CF0-A530-D4F01F4F83E7}" type="slidenum">
              <a:rPr lang="en-US" smtClean="0"/>
              <a:t>‹#›</a:t>
            </a:fld>
            <a:endParaRPr lang="en-US"/>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25CC2047-4145-BC3C-DB03-EEED11B95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4" name="Graphic 3">
            <a:extLst>
              <a:ext uri="{FF2B5EF4-FFF2-40B4-BE49-F238E27FC236}">
                <a16:creationId xmlns:a16="http://schemas.microsoft.com/office/drawing/2014/main" id="{449F9BEE-C03F-4A9E-33F6-D982F3CD2DA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Tree>
    <p:extLst>
      <p:ext uri="{BB962C8B-B14F-4D97-AF65-F5344CB8AC3E}">
        <p14:creationId xmlns:p14="http://schemas.microsoft.com/office/powerpoint/2010/main" val="496852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amp; Subtitle">
    <p:bg>
      <p:bgRef idx="1001">
        <a:schemeClr val="bg1"/>
      </p:bgRef>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180398"/>
      </p:ext>
    </p:extLst>
  </p:cSld>
  <p:clrMapOvr>
    <a:overrideClrMapping bg1="lt1" tx1="dk1" bg2="lt2" tx2="dk2" accent1="accent1" accent2="accent2" accent3="accent3" accent4="accent4" accent5="accent5" accent6="accent6" hlink="hlink" folHlink="folHlink"/>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2990" y="476250"/>
            <a:ext cx="4762501"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294738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842691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Content (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Tree>
    <p:extLst>
      <p:ext uri="{BB962C8B-B14F-4D97-AF65-F5344CB8AC3E}">
        <p14:creationId xmlns:p14="http://schemas.microsoft.com/office/powerpoint/2010/main" val="53550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750892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636518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272471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80350" y="3524250"/>
            <a:ext cx="3702050" cy="27749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880350" y="565150"/>
            <a:ext cx="3702050" cy="277495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603250" y="565150"/>
            <a:ext cx="7086600"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4967559"/>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360340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77974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465959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984" y="336550"/>
            <a:ext cx="9067801" cy="43688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267148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43667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906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ver">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A39EEA76-30E2-476E-915B-E7DD2329A6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9322" cy="3040382"/>
          </a:xfrm>
          <a:prstGeom prst="rect">
            <a:avLst/>
          </a:prstGeom>
        </p:spPr>
      </p:pic>
      <p:sp>
        <p:nvSpPr>
          <p:cNvPr id="8" name="Rectangle 7">
            <a:extLst>
              <a:ext uri="{FF2B5EF4-FFF2-40B4-BE49-F238E27FC236}">
                <a16:creationId xmlns:a16="http://schemas.microsoft.com/office/drawing/2014/main" id="{545FFA82-5FB6-4D5C-9A54-99F546CC186D}"/>
              </a:ext>
            </a:extLst>
          </p:cNvPr>
          <p:cNvSpPr/>
          <p:nvPr userDrawn="1"/>
        </p:nvSpPr>
        <p:spPr>
          <a:xfrm rot="16200000">
            <a:off x="4575812" y="-4575810"/>
            <a:ext cx="3040380" cy="12192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extLst>
              <a:ext uri="{FF2B5EF4-FFF2-40B4-BE49-F238E27FC236}">
                <a16:creationId xmlns:a16="http://schemas.microsoft.com/office/drawing/2014/main" id="{861E7BBC-11E0-4425-ACC6-EF00A4D454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833" y="2205035"/>
            <a:ext cx="401294" cy="556898"/>
          </a:xfrm>
          <a:prstGeom prst="rect">
            <a:avLst/>
          </a:prstGeom>
        </p:spPr>
      </p:pic>
      <p:pic>
        <p:nvPicPr>
          <p:cNvPr id="11" name="Picture 10">
            <a:extLst>
              <a:ext uri="{FF2B5EF4-FFF2-40B4-BE49-F238E27FC236}">
                <a16:creationId xmlns:a16="http://schemas.microsoft.com/office/drawing/2014/main" id="{9B525ADC-B54E-449C-986E-89EB4C763F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9638" y="2305952"/>
            <a:ext cx="1492058" cy="393361"/>
          </a:xfrm>
          <a:prstGeom prst="rect">
            <a:avLst/>
          </a:prstGeom>
        </p:spPr>
      </p:pic>
      <p:cxnSp>
        <p:nvCxnSpPr>
          <p:cNvPr id="12" name="Straight Connector 11">
            <a:extLst>
              <a:ext uri="{FF2B5EF4-FFF2-40B4-BE49-F238E27FC236}">
                <a16:creationId xmlns:a16="http://schemas.microsoft.com/office/drawing/2014/main" id="{179894DB-3A90-4804-B597-BA434F005E10}"/>
              </a:ext>
            </a:extLst>
          </p:cNvPr>
          <p:cNvCxnSpPr>
            <a:cxnSpLocks/>
          </p:cNvCxnSpPr>
          <p:nvPr userDrawn="1"/>
        </p:nvCxnSpPr>
        <p:spPr>
          <a:xfrm>
            <a:off x="10129475" y="2243333"/>
            <a:ext cx="0" cy="51860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9652C9D-DC3D-44FB-B7A3-1314929D782F}"/>
              </a:ext>
            </a:extLst>
          </p:cNvPr>
          <p:cNvSpPr>
            <a:spLocks noGrp="1"/>
          </p:cNvSpPr>
          <p:nvPr>
            <p:ph type="title" hasCustomPrompt="1"/>
          </p:nvPr>
        </p:nvSpPr>
        <p:spPr>
          <a:xfrm>
            <a:off x="493486" y="4077965"/>
            <a:ext cx="11200191" cy="989920"/>
          </a:xfrm>
          <a:prstGeom prst="rect">
            <a:avLst/>
          </a:prstGeom>
        </p:spPr>
        <p:txBody>
          <a:bodyPr anchor="b"/>
          <a:lstStyle>
            <a:lvl1pPr>
              <a:defRPr sz="6000">
                <a:solidFill>
                  <a:schemeClr val="bg2">
                    <a:lumMod val="75000"/>
                  </a:schemeClr>
                </a:solidFill>
              </a:defRPr>
            </a:lvl1pPr>
          </a:lstStyle>
          <a:p>
            <a:r>
              <a:rPr lang="en-US"/>
              <a:t>Title</a:t>
            </a:r>
          </a:p>
        </p:txBody>
      </p:sp>
      <p:sp>
        <p:nvSpPr>
          <p:cNvPr id="14" name="Text Placeholder 2">
            <a:extLst>
              <a:ext uri="{FF2B5EF4-FFF2-40B4-BE49-F238E27FC236}">
                <a16:creationId xmlns:a16="http://schemas.microsoft.com/office/drawing/2014/main" id="{45E5A772-FF45-40A4-9C72-F14CC6B0D126}"/>
              </a:ext>
            </a:extLst>
          </p:cNvPr>
          <p:cNvSpPr>
            <a:spLocks noGrp="1"/>
          </p:cNvSpPr>
          <p:nvPr>
            <p:ph type="body" idx="1" hasCustomPrompt="1"/>
          </p:nvPr>
        </p:nvSpPr>
        <p:spPr>
          <a:xfrm>
            <a:off x="493486" y="4977571"/>
            <a:ext cx="11200191" cy="1124711"/>
          </a:xfrm>
          <a:prstGeom prst="rect">
            <a:avLst/>
          </a:prstGeom>
        </p:spPr>
        <p:txBody>
          <a:bodyPr/>
          <a:lstStyle>
            <a:lvl1pPr marL="0" indent="0">
              <a:buNone/>
              <a:defRPr sz="4000" b="1">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5" name="TextBox 14">
            <a:extLst>
              <a:ext uri="{FF2B5EF4-FFF2-40B4-BE49-F238E27FC236}">
                <a16:creationId xmlns:a16="http://schemas.microsoft.com/office/drawing/2014/main" id="{FC1AA5BC-7115-4242-B435-9752D9F0FDA8}"/>
              </a:ext>
            </a:extLst>
          </p:cNvPr>
          <p:cNvSpPr txBox="1"/>
          <p:nvPr userDrawn="1"/>
        </p:nvSpPr>
        <p:spPr>
          <a:xfrm>
            <a:off x="493486" y="3708632"/>
            <a:ext cx="4920343" cy="369332"/>
          </a:xfrm>
          <a:prstGeom prst="rect">
            <a:avLst/>
          </a:prstGeom>
          <a:noFill/>
        </p:spPr>
        <p:txBody>
          <a:bodyPr wrap="square">
            <a:spAutoFit/>
          </a:bodyPr>
          <a:lstStyle/>
          <a:p>
            <a:pPr>
              <a:lnSpc>
                <a:spcPct val="100000"/>
              </a:lnSpc>
              <a:spcBef>
                <a:spcPts val="0"/>
              </a:spcBef>
              <a:spcAft>
                <a:spcPts val="600"/>
              </a:spcAft>
            </a:pPr>
            <a:r>
              <a:rPr lang="en-US" sz="1800">
                <a:solidFill>
                  <a:schemeClr val="bg1">
                    <a:lumMod val="50000"/>
                    <a:lumOff val="50000"/>
                  </a:schemeClr>
                </a:solidFill>
                <a:latin typeface="Trebuchet MS" panose="020B0703020202090204" pitchFamily="34" charset="0"/>
                <a:cs typeface="Calibri"/>
              </a:rPr>
              <a:t>Luis Muñoz Marín International Airport</a:t>
            </a:r>
            <a:endParaRPr lang="en-US" sz="3600">
              <a:solidFill>
                <a:schemeClr val="bg1">
                  <a:lumMod val="50000"/>
                  <a:lumOff val="50000"/>
                </a:schemeClr>
              </a:solidFill>
              <a:latin typeface="Trebuchet MS" panose="020B0703020202090204" pitchFamily="34" charset="0"/>
              <a:cs typeface="Calibri"/>
            </a:endParaRPr>
          </a:p>
        </p:txBody>
      </p:sp>
      <p:sp>
        <p:nvSpPr>
          <p:cNvPr id="16" name="Date Placeholder 3">
            <a:extLst>
              <a:ext uri="{FF2B5EF4-FFF2-40B4-BE49-F238E27FC236}">
                <a16:creationId xmlns:a16="http://schemas.microsoft.com/office/drawing/2014/main" id="{32CEFAB7-4C6A-415D-874A-D164E7519021}"/>
              </a:ext>
            </a:extLst>
          </p:cNvPr>
          <p:cNvSpPr>
            <a:spLocks noGrp="1"/>
          </p:cNvSpPr>
          <p:nvPr>
            <p:ph type="dt" sz="half" idx="10"/>
          </p:nvPr>
        </p:nvSpPr>
        <p:spPr>
          <a:xfrm>
            <a:off x="493486" y="6336997"/>
            <a:ext cx="1673981" cy="365125"/>
          </a:xfrm>
          <a:prstGeom prst="rect">
            <a:avLst/>
          </a:prstGeom>
        </p:spPr>
        <p:txBody>
          <a:bodyPr/>
          <a:lstStyle>
            <a:lvl1pPr>
              <a:defRPr>
                <a:solidFill>
                  <a:schemeClr val="bg1">
                    <a:lumMod val="50000"/>
                    <a:lumOff val="50000"/>
                  </a:schemeClr>
                </a:solidFill>
              </a:defRPr>
            </a:lvl1pPr>
          </a:lstStyle>
          <a:p>
            <a:endParaRPr lang="en-US"/>
          </a:p>
        </p:txBody>
      </p:sp>
      <p:sp>
        <p:nvSpPr>
          <p:cNvPr id="17" name="TextBox 16">
            <a:extLst>
              <a:ext uri="{FF2B5EF4-FFF2-40B4-BE49-F238E27FC236}">
                <a16:creationId xmlns:a16="http://schemas.microsoft.com/office/drawing/2014/main" id="{E16709A4-1166-4A97-A4B8-EDEA3205A68B}"/>
              </a:ext>
            </a:extLst>
          </p:cNvPr>
          <p:cNvSpPr txBox="1"/>
          <p:nvPr userDrawn="1"/>
        </p:nvSpPr>
        <p:spPr>
          <a:xfrm>
            <a:off x="10681883" y="6468386"/>
            <a:ext cx="1308371" cy="215444"/>
          </a:xfrm>
          <a:prstGeom prst="rect">
            <a:avLst/>
          </a:prstGeom>
          <a:noFill/>
        </p:spPr>
        <p:txBody>
          <a:bodyPr wrap="none" rtlCol="0">
            <a:spAutoFit/>
          </a:bodyPr>
          <a:lstStyle/>
          <a:p>
            <a:r>
              <a:rPr lang="en-US" sz="800" spc="300">
                <a:solidFill>
                  <a:srgbClr val="FF7C80"/>
                </a:solidFill>
              </a:rPr>
              <a:t>CONFIDENTIAL</a:t>
            </a:r>
          </a:p>
        </p:txBody>
      </p:sp>
    </p:spTree>
    <p:extLst>
      <p:ext uri="{BB962C8B-B14F-4D97-AF65-F5344CB8AC3E}">
        <p14:creationId xmlns:p14="http://schemas.microsoft.com/office/powerpoint/2010/main" val="4060822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ontent (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Tree>
    <p:extLst>
      <p:ext uri="{BB962C8B-B14F-4D97-AF65-F5344CB8AC3E}">
        <p14:creationId xmlns:p14="http://schemas.microsoft.com/office/powerpoint/2010/main" val="949084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1_Content (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Tree>
    <p:extLst>
      <p:ext uri="{BB962C8B-B14F-4D97-AF65-F5344CB8AC3E}">
        <p14:creationId xmlns:p14="http://schemas.microsoft.com/office/powerpoint/2010/main" val="2472415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ain Cover">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A39EEA76-30E2-476E-915B-E7DD2329A6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9322" cy="3040382"/>
          </a:xfrm>
          <a:prstGeom prst="rect">
            <a:avLst/>
          </a:prstGeom>
        </p:spPr>
      </p:pic>
      <p:sp>
        <p:nvSpPr>
          <p:cNvPr id="8" name="Rectangle 7">
            <a:extLst>
              <a:ext uri="{FF2B5EF4-FFF2-40B4-BE49-F238E27FC236}">
                <a16:creationId xmlns:a16="http://schemas.microsoft.com/office/drawing/2014/main" id="{545FFA82-5FB6-4D5C-9A54-99F546CC186D}"/>
              </a:ext>
            </a:extLst>
          </p:cNvPr>
          <p:cNvSpPr/>
          <p:nvPr userDrawn="1"/>
        </p:nvSpPr>
        <p:spPr>
          <a:xfrm rot="16200000">
            <a:off x="4575812" y="-4575810"/>
            <a:ext cx="3040380" cy="12192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extLst>
              <a:ext uri="{FF2B5EF4-FFF2-40B4-BE49-F238E27FC236}">
                <a16:creationId xmlns:a16="http://schemas.microsoft.com/office/drawing/2014/main" id="{861E7BBC-11E0-4425-ACC6-EF00A4D454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40833" y="2205035"/>
            <a:ext cx="401294" cy="556898"/>
          </a:xfrm>
          <a:prstGeom prst="rect">
            <a:avLst/>
          </a:prstGeom>
        </p:spPr>
      </p:pic>
      <p:pic>
        <p:nvPicPr>
          <p:cNvPr id="11" name="Picture 10">
            <a:extLst>
              <a:ext uri="{FF2B5EF4-FFF2-40B4-BE49-F238E27FC236}">
                <a16:creationId xmlns:a16="http://schemas.microsoft.com/office/drawing/2014/main" id="{9B525ADC-B54E-449C-986E-89EB4C763F4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9638" y="2305952"/>
            <a:ext cx="1492058" cy="393361"/>
          </a:xfrm>
          <a:prstGeom prst="rect">
            <a:avLst/>
          </a:prstGeom>
        </p:spPr>
      </p:pic>
      <p:cxnSp>
        <p:nvCxnSpPr>
          <p:cNvPr id="12" name="Straight Connector 11">
            <a:extLst>
              <a:ext uri="{FF2B5EF4-FFF2-40B4-BE49-F238E27FC236}">
                <a16:creationId xmlns:a16="http://schemas.microsoft.com/office/drawing/2014/main" id="{179894DB-3A90-4804-B597-BA434F005E10}"/>
              </a:ext>
            </a:extLst>
          </p:cNvPr>
          <p:cNvCxnSpPr>
            <a:cxnSpLocks/>
          </p:cNvCxnSpPr>
          <p:nvPr userDrawn="1"/>
        </p:nvCxnSpPr>
        <p:spPr>
          <a:xfrm>
            <a:off x="10129475" y="2243333"/>
            <a:ext cx="0" cy="51860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9652C9D-DC3D-44FB-B7A3-1314929D782F}"/>
              </a:ext>
            </a:extLst>
          </p:cNvPr>
          <p:cNvSpPr>
            <a:spLocks noGrp="1"/>
          </p:cNvSpPr>
          <p:nvPr>
            <p:ph type="title" hasCustomPrompt="1"/>
          </p:nvPr>
        </p:nvSpPr>
        <p:spPr>
          <a:xfrm>
            <a:off x="493486" y="4077965"/>
            <a:ext cx="11200191" cy="989920"/>
          </a:xfrm>
          <a:prstGeom prst="rect">
            <a:avLst/>
          </a:prstGeom>
        </p:spPr>
        <p:txBody>
          <a:bodyPr anchor="b"/>
          <a:lstStyle>
            <a:lvl1pPr>
              <a:defRPr sz="6000">
                <a:solidFill>
                  <a:schemeClr val="bg2">
                    <a:lumMod val="75000"/>
                  </a:schemeClr>
                </a:solidFill>
              </a:defRPr>
            </a:lvl1pPr>
          </a:lstStyle>
          <a:p>
            <a:r>
              <a:rPr lang="en-US"/>
              <a:t>Title</a:t>
            </a:r>
          </a:p>
        </p:txBody>
      </p:sp>
      <p:sp>
        <p:nvSpPr>
          <p:cNvPr id="14" name="Text Placeholder 2">
            <a:extLst>
              <a:ext uri="{FF2B5EF4-FFF2-40B4-BE49-F238E27FC236}">
                <a16:creationId xmlns:a16="http://schemas.microsoft.com/office/drawing/2014/main" id="{45E5A772-FF45-40A4-9C72-F14CC6B0D126}"/>
              </a:ext>
            </a:extLst>
          </p:cNvPr>
          <p:cNvSpPr>
            <a:spLocks noGrp="1"/>
          </p:cNvSpPr>
          <p:nvPr>
            <p:ph type="body" idx="1" hasCustomPrompt="1"/>
          </p:nvPr>
        </p:nvSpPr>
        <p:spPr>
          <a:xfrm>
            <a:off x="493486" y="4977571"/>
            <a:ext cx="11200191" cy="1124711"/>
          </a:xfrm>
          <a:prstGeom prst="rect">
            <a:avLst/>
          </a:prstGeom>
        </p:spPr>
        <p:txBody>
          <a:bodyPr/>
          <a:lstStyle>
            <a:lvl1pPr marL="0" indent="0">
              <a:buNone/>
              <a:defRPr sz="4000" b="1">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5" name="TextBox 14">
            <a:extLst>
              <a:ext uri="{FF2B5EF4-FFF2-40B4-BE49-F238E27FC236}">
                <a16:creationId xmlns:a16="http://schemas.microsoft.com/office/drawing/2014/main" id="{FC1AA5BC-7115-4242-B435-9752D9F0FDA8}"/>
              </a:ext>
            </a:extLst>
          </p:cNvPr>
          <p:cNvSpPr txBox="1"/>
          <p:nvPr userDrawn="1"/>
        </p:nvSpPr>
        <p:spPr>
          <a:xfrm>
            <a:off x="493486" y="3708632"/>
            <a:ext cx="4920343" cy="369332"/>
          </a:xfrm>
          <a:prstGeom prst="rect">
            <a:avLst/>
          </a:prstGeom>
          <a:noFill/>
        </p:spPr>
        <p:txBody>
          <a:bodyPr wrap="square">
            <a:spAutoFit/>
          </a:bodyPr>
          <a:lstStyle/>
          <a:p>
            <a:pPr>
              <a:lnSpc>
                <a:spcPct val="100000"/>
              </a:lnSpc>
              <a:spcBef>
                <a:spcPts val="0"/>
              </a:spcBef>
              <a:spcAft>
                <a:spcPts val="600"/>
              </a:spcAft>
            </a:pPr>
            <a:r>
              <a:rPr lang="en-US" sz="1800">
                <a:solidFill>
                  <a:schemeClr val="bg1">
                    <a:lumMod val="50000"/>
                    <a:lumOff val="50000"/>
                  </a:schemeClr>
                </a:solidFill>
                <a:latin typeface="Trebuchet MS" panose="020B0703020202090204" pitchFamily="34" charset="0"/>
                <a:cs typeface="Calibri"/>
              </a:rPr>
              <a:t>Luis Muñoz Marín International Airport</a:t>
            </a:r>
            <a:endParaRPr lang="en-US" sz="3600">
              <a:solidFill>
                <a:schemeClr val="bg1">
                  <a:lumMod val="50000"/>
                  <a:lumOff val="50000"/>
                </a:schemeClr>
              </a:solidFill>
              <a:latin typeface="Trebuchet MS" panose="020B0703020202090204" pitchFamily="34" charset="0"/>
              <a:cs typeface="Calibri"/>
            </a:endParaRPr>
          </a:p>
        </p:txBody>
      </p:sp>
      <p:sp>
        <p:nvSpPr>
          <p:cNvPr id="16" name="Date Placeholder 3">
            <a:extLst>
              <a:ext uri="{FF2B5EF4-FFF2-40B4-BE49-F238E27FC236}">
                <a16:creationId xmlns:a16="http://schemas.microsoft.com/office/drawing/2014/main" id="{32CEFAB7-4C6A-415D-874A-D164E7519021}"/>
              </a:ext>
            </a:extLst>
          </p:cNvPr>
          <p:cNvSpPr>
            <a:spLocks noGrp="1"/>
          </p:cNvSpPr>
          <p:nvPr>
            <p:ph type="dt" sz="half" idx="10"/>
          </p:nvPr>
        </p:nvSpPr>
        <p:spPr>
          <a:xfrm>
            <a:off x="493486" y="6336997"/>
            <a:ext cx="1673981" cy="365125"/>
          </a:xfrm>
          <a:prstGeom prst="rect">
            <a:avLst/>
          </a:prstGeom>
        </p:spPr>
        <p:txBody>
          <a:bodyPr/>
          <a:lstStyle>
            <a:lvl1pPr>
              <a:defRPr>
                <a:solidFill>
                  <a:schemeClr val="bg1">
                    <a:lumMod val="50000"/>
                    <a:lumOff val="50000"/>
                  </a:schemeClr>
                </a:solidFill>
              </a:defRPr>
            </a:lvl1pPr>
          </a:lstStyle>
          <a:p>
            <a:endParaRPr lang="en-US"/>
          </a:p>
        </p:txBody>
      </p:sp>
      <p:sp>
        <p:nvSpPr>
          <p:cNvPr id="17" name="TextBox 16">
            <a:extLst>
              <a:ext uri="{FF2B5EF4-FFF2-40B4-BE49-F238E27FC236}">
                <a16:creationId xmlns:a16="http://schemas.microsoft.com/office/drawing/2014/main" id="{E16709A4-1166-4A97-A4B8-EDEA3205A68B}"/>
              </a:ext>
            </a:extLst>
          </p:cNvPr>
          <p:cNvSpPr txBox="1"/>
          <p:nvPr userDrawn="1"/>
        </p:nvSpPr>
        <p:spPr>
          <a:xfrm>
            <a:off x="10681883" y="6468386"/>
            <a:ext cx="1308371" cy="215444"/>
          </a:xfrm>
          <a:prstGeom prst="rect">
            <a:avLst/>
          </a:prstGeom>
          <a:noFill/>
        </p:spPr>
        <p:txBody>
          <a:bodyPr wrap="none" rtlCol="0">
            <a:spAutoFit/>
          </a:bodyPr>
          <a:lstStyle/>
          <a:p>
            <a:r>
              <a:rPr lang="en-US" sz="800" spc="300">
                <a:solidFill>
                  <a:srgbClr val="FF7C80"/>
                </a:solidFill>
              </a:rPr>
              <a:t>CONFIDENTIAL</a:t>
            </a:r>
          </a:p>
        </p:txBody>
      </p:sp>
    </p:spTree>
    <p:extLst>
      <p:ext uri="{BB962C8B-B14F-4D97-AF65-F5344CB8AC3E}">
        <p14:creationId xmlns:p14="http://schemas.microsoft.com/office/powerpoint/2010/main" val="730807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A39EEA76-30E2-476E-915B-E7DD2329A6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9322" cy="3040382"/>
          </a:xfrm>
          <a:prstGeom prst="rect">
            <a:avLst/>
          </a:prstGeom>
        </p:spPr>
      </p:pic>
      <p:sp>
        <p:nvSpPr>
          <p:cNvPr id="8" name="Rectangle 7">
            <a:extLst>
              <a:ext uri="{FF2B5EF4-FFF2-40B4-BE49-F238E27FC236}">
                <a16:creationId xmlns:a16="http://schemas.microsoft.com/office/drawing/2014/main" id="{545FFA82-5FB6-4D5C-9A54-99F546CC186D}"/>
              </a:ext>
            </a:extLst>
          </p:cNvPr>
          <p:cNvSpPr/>
          <p:nvPr userDrawn="1"/>
        </p:nvSpPr>
        <p:spPr>
          <a:xfrm rot="16200000">
            <a:off x="4575812" y="-4575810"/>
            <a:ext cx="3040380" cy="12192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extLst>
              <a:ext uri="{FF2B5EF4-FFF2-40B4-BE49-F238E27FC236}">
                <a16:creationId xmlns:a16="http://schemas.microsoft.com/office/drawing/2014/main" id="{861E7BBC-11E0-4425-ACC6-EF00A4D454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40833" y="2205035"/>
            <a:ext cx="401294" cy="556898"/>
          </a:xfrm>
          <a:prstGeom prst="rect">
            <a:avLst/>
          </a:prstGeom>
        </p:spPr>
      </p:pic>
      <p:pic>
        <p:nvPicPr>
          <p:cNvPr id="11" name="Picture 10">
            <a:extLst>
              <a:ext uri="{FF2B5EF4-FFF2-40B4-BE49-F238E27FC236}">
                <a16:creationId xmlns:a16="http://schemas.microsoft.com/office/drawing/2014/main" id="{9B525ADC-B54E-449C-986E-89EB4C763F4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9638" y="2305952"/>
            <a:ext cx="1492058" cy="393361"/>
          </a:xfrm>
          <a:prstGeom prst="rect">
            <a:avLst/>
          </a:prstGeom>
        </p:spPr>
      </p:pic>
      <p:cxnSp>
        <p:nvCxnSpPr>
          <p:cNvPr id="12" name="Straight Connector 11">
            <a:extLst>
              <a:ext uri="{FF2B5EF4-FFF2-40B4-BE49-F238E27FC236}">
                <a16:creationId xmlns:a16="http://schemas.microsoft.com/office/drawing/2014/main" id="{179894DB-3A90-4804-B597-BA434F005E10}"/>
              </a:ext>
            </a:extLst>
          </p:cNvPr>
          <p:cNvCxnSpPr>
            <a:cxnSpLocks/>
          </p:cNvCxnSpPr>
          <p:nvPr userDrawn="1"/>
        </p:nvCxnSpPr>
        <p:spPr>
          <a:xfrm>
            <a:off x="10129475" y="2243333"/>
            <a:ext cx="0" cy="51860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9652C9D-DC3D-44FB-B7A3-1314929D782F}"/>
              </a:ext>
            </a:extLst>
          </p:cNvPr>
          <p:cNvSpPr>
            <a:spLocks noGrp="1"/>
          </p:cNvSpPr>
          <p:nvPr>
            <p:ph type="title" hasCustomPrompt="1"/>
          </p:nvPr>
        </p:nvSpPr>
        <p:spPr>
          <a:xfrm>
            <a:off x="493487" y="3563027"/>
            <a:ext cx="2710819" cy="649465"/>
          </a:xfrm>
          <a:prstGeom prst="rect">
            <a:avLst/>
          </a:prstGeom>
        </p:spPr>
        <p:txBody>
          <a:bodyPr anchor="b"/>
          <a:lstStyle>
            <a:lvl1pPr algn="r">
              <a:defRPr sz="4800">
                <a:solidFill>
                  <a:schemeClr val="bg2">
                    <a:lumMod val="75000"/>
                  </a:schemeClr>
                </a:solidFill>
              </a:defRPr>
            </a:lvl1pPr>
          </a:lstStyle>
          <a:p>
            <a:r>
              <a:rPr lang="en-US"/>
              <a:t>Agenda</a:t>
            </a:r>
          </a:p>
        </p:txBody>
      </p:sp>
      <p:sp>
        <p:nvSpPr>
          <p:cNvPr id="16" name="Date Placeholder 3">
            <a:extLst>
              <a:ext uri="{FF2B5EF4-FFF2-40B4-BE49-F238E27FC236}">
                <a16:creationId xmlns:a16="http://schemas.microsoft.com/office/drawing/2014/main" id="{32CEFAB7-4C6A-415D-874A-D164E7519021}"/>
              </a:ext>
            </a:extLst>
          </p:cNvPr>
          <p:cNvSpPr>
            <a:spLocks noGrp="1"/>
          </p:cNvSpPr>
          <p:nvPr>
            <p:ph type="dt" sz="half" idx="10"/>
          </p:nvPr>
        </p:nvSpPr>
        <p:spPr>
          <a:xfrm>
            <a:off x="493486" y="6336997"/>
            <a:ext cx="1673981" cy="365125"/>
          </a:xfrm>
          <a:prstGeom prst="rect">
            <a:avLst/>
          </a:prstGeom>
        </p:spPr>
        <p:txBody>
          <a:bodyPr/>
          <a:lstStyle>
            <a:lvl1pPr>
              <a:defRPr>
                <a:solidFill>
                  <a:schemeClr val="bg1">
                    <a:lumMod val="50000"/>
                    <a:lumOff val="50000"/>
                  </a:schemeClr>
                </a:solidFill>
              </a:defRPr>
            </a:lvl1pPr>
          </a:lstStyle>
          <a:p>
            <a:endParaRPr lang="en-US"/>
          </a:p>
        </p:txBody>
      </p:sp>
      <p:cxnSp>
        <p:nvCxnSpPr>
          <p:cNvPr id="17" name="Straight Connector 16">
            <a:extLst>
              <a:ext uri="{FF2B5EF4-FFF2-40B4-BE49-F238E27FC236}">
                <a16:creationId xmlns:a16="http://schemas.microsoft.com/office/drawing/2014/main" id="{7DC4E3EC-CE4D-41BF-8E77-0FA7F660F868}"/>
              </a:ext>
            </a:extLst>
          </p:cNvPr>
          <p:cNvCxnSpPr>
            <a:cxnSpLocks/>
          </p:cNvCxnSpPr>
          <p:nvPr userDrawn="1"/>
        </p:nvCxnSpPr>
        <p:spPr>
          <a:xfrm>
            <a:off x="3554263" y="3563028"/>
            <a:ext cx="0" cy="1372844"/>
          </a:xfrm>
          <a:prstGeom prst="line">
            <a:avLst/>
          </a:prstGeom>
          <a:ln w="28575" cap="rnd">
            <a:solidFill>
              <a:schemeClr val="bg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E440F9D-D23B-4878-B05F-B6FAC0970CC2}"/>
              </a:ext>
            </a:extLst>
          </p:cNvPr>
          <p:cNvSpPr>
            <a:spLocks noGrp="1"/>
          </p:cNvSpPr>
          <p:nvPr>
            <p:ph idx="1" hasCustomPrompt="1"/>
          </p:nvPr>
        </p:nvSpPr>
        <p:spPr>
          <a:xfrm>
            <a:off x="3976077" y="3563028"/>
            <a:ext cx="7722430" cy="2793322"/>
          </a:xfrm>
          <a:prstGeom prst="rect">
            <a:avLst/>
          </a:prstGeom>
        </p:spPr>
        <p:txBody>
          <a:bodyPr/>
          <a:lstStyle>
            <a:lvl1pPr>
              <a:defRPr b="1">
                <a:solidFill>
                  <a:schemeClr val="bg2">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a:extLst>
              <a:ext uri="{FF2B5EF4-FFF2-40B4-BE49-F238E27FC236}">
                <a16:creationId xmlns:a16="http://schemas.microsoft.com/office/drawing/2014/main" id="{1412615F-2D3F-4CD5-B9E2-1692A39C1C72}"/>
              </a:ext>
            </a:extLst>
          </p:cNvPr>
          <p:cNvSpPr txBox="1"/>
          <p:nvPr userDrawn="1"/>
        </p:nvSpPr>
        <p:spPr>
          <a:xfrm>
            <a:off x="10681883" y="6468386"/>
            <a:ext cx="1308371" cy="215444"/>
          </a:xfrm>
          <a:prstGeom prst="rect">
            <a:avLst/>
          </a:prstGeom>
          <a:noFill/>
        </p:spPr>
        <p:txBody>
          <a:bodyPr wrap="none" rtlCol="0">
            <a:spAutoFit/>
          </a:bodyPr>
          <a:lstStyle/>
          <a:p>
            <a:r>
              <a:rPr lang="en-US" sz="800" spc="300">
                <a:solidFill>
                  <a:srgbClr val="FF7C80"/>
                </a:solidFill>
              </a:rPr>
              <a:t>CONFIDENTIAL</a:t>
            </a:r>
          </a:p>
        </p:txBody>
      </p:sp>
    </p:spTree>
    <p:extLst>
      <p:ext uri="{BB962C8B-B14F-4D97-AF65-F5344CB8AC3E}">
        <p14:creationId xmlns:p14="http://schemas.microsoft.com/office/powerpoint/2010/main" val="2346981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xecutive Summary Cover">
    <p:spTree>
      <p:nvGrpSpPr>
        <p:cNvPr id="1" name=""/>
        <p:cNvGrpSpPr/>
        <p:nvPr/>
      </p:nvGrpSpPr>
      <p:grpSpPr>
        <a:xfrm>
          <a:off x="0" y="0"/>
          <a:ext cx="0" cy="0"/>
          <a:chOff x="0" y="0"/>
          <a:chExt cx="0" cy="0"/>
        </a:xfrm>
      </p:grpSpPr>
      <p:pic>
        <p:nvPicPr>
          <p:cNvPr id="7" name="Picture 1" descr="cid:5fc91873-7282-4322-8636-fff6e91feccd@namprd16.prod.outlook.com">
            <a:extLst>
              <a:ext uri="{FF2B5EF4-FFF2-40B4-BE49-F238E27FC236}">
                <a16:creationId xmlns:a16="http://schemas.microsoft.com/office/drawing/2014/main" id="{1DFE52B0-386A-4737-8CF6-73E2D518DCB1}"/>
              </a:ext>
            </a:extLst>
          </p:cNvPr>
          <p:cNvPicPr>
            <a:picLocks noChangeAspect="1" noChangeArrowheads="1"/>
          </p:cNvPicPr>
          <p:nvPr userDrawn="1"/>
        </p:nvPicPr>
        <p:blipFill rotWithShape="1">
          <a:blip r:embed="rId2" r:link="rId4" cstate="print">
            <a:grayscl/>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a:ext>
            </a:extLst>
          </a:blip>
          <a:srcRect/>
          <a:stretch>
            <a:fillRect/>
          </a:stretch>
        </p:blipFill>
        <p:spPr bwMode="auto">
          <a:xfrm>
            <a:off x="0" y="-1769"/>
            <a:ext cx="4514127" cy="68611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4978400" y="2721164"/>
            <a:ext cx="6644727" cy="1600744"/>
          </a:xfrm>
          <a:prstGeom prst="rect">
            <a:avLst/>
          </a:prstGeom>
        </p:spPr>
        <p:txBody>
          <a:bodyPr anchor="b"/>
          <a:lstStyle>
            <a:lvl1pPr>
              <a:lnSpc>
                <a:spcPts val="5500"/>
              </a:lnSpc>
              <a:defRPr sz="6000">
                <a:solidFill>
                  <a:schemeClr val="bg2">
                    <a:lumMod val="75000"/>
                  </a:schemeClr>
                </a:solidFill>
              </a:defRPr>
            </a:lvl1pPr>
          </a:lstStyle>
          <a:p>
            <a:r>
              <a:rPr lang="en-US"/>
              <a:t>Executive Summary</a:t>
            </a:r>
          </a:p>
        </p:txBody>
      </p:sp>
      <p:sp>
        <p:nvSpPr>
          <p:cNvPr id="6" name="Slide Number Placeholder 5"/>
          <p:cNvSpPr>
            <a:spLocks noGrp="1"/>
          </p:cNvSpPr>
          <p:nvPr>
            <p:ph type="sldNum" sz="quarter" idx="12"/>
          </p:nvPr>
        </p:nvSpPr>
        <p:spPr>
          <a:xfrm>
            <a:off x="11623127" y="6336998"/>
            <a:ext cx="443191" cy="365125"/>
          </a:xfrm>
          <a:prstGeom prst="rect">
            <a:avLst/>
          </a:prstGeom>
        </p:spPr>
        <p:txBody>
          <a:bodyPr/>
          <a:lstStyle/>
          <a:p>
            <a:fld id="{241E3241-7578-4CF0-A530-D4F01F4F83E7}" type="slidenum">
              <a:rPr lang="en-US" smtClean="0"/>
              <a:t>‹#›</a:t>
            </a:fld>
            <a:endParaRPr lang="en-US"/>
          </a:p>
        </p:txBody>
      </p:sp>
      <p:sp>
        <p:nvSpPr>
          <p:cNvPr id="8" name="Rectangle 7">
            <a:extLst>
              <a:ext uri="{FF2B5EF4-FFF2-40B4-BE49-F238E27FC236}">
                <a16:creationId xmlns:a16="http://schemas.microsoft.com/office/drawing/2014/main" id="{DC4C8AE3-75BC-4EBF-9A8E-2B4217735048}"/>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4926F8-17AE-4E9C-86A9-3A417A95962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2" name="Graphic 11">
            <a:extLst>
              <a:ext uri="{FF2B5EF4-FFF2-40B4-BE49-F238E27FC236}">
                <a16:creationId xmlns:a16="http://schemas.microsoft.com/office/drawing/2014/main" id="{763CB887-5FFF-45D1-8259-A43222581F94}"/>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5817" y="6383020"/>
            <a:ext cx="282694" cy="283464"/>
          </a:xfrm>
          <a:prstGeom prst="rect">
            <a:avLst/>
          </a:prstGeom>
        </p:spPr>
      </p:pic>
    </p:spTree>
    <p:extLst>
      <p:ext uri="{BB962C8B-B14F-4D97-AF65-F5344CB8AC3E}">
        <p14:creationId xmlns:p14="http://schemas.microsoft.com/office/powerpoint/2010/main" val="3290041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nance Cover">
    <p:spTree>
      <p:nvGrpSpPr>
        <p:cNvPr id="1" name=""/>
        <p:cNvGrpSpPr/>
        <p:nvPr/>
      </p:nvGrpSpPr>
      <p:grpSpPr>
        <a:xfrm>
          <a:off x="0" y="0"/>
          <a:ext cx="0" cy="0"/>
          <a:chOff x="0" y="0"/>
          <a:chExt cx="0" cy="0"/>
        </a:xfrm>
      </p:grpSpPr>
      <p:pic>
        <p:nvPicPr>
          <p:cNvPr id="8" name="Picture 7" descr="Financial graphs on a dark display">
            <a:extLst>
              <a:ext uri="{FF2B5EF4-FFF2-40B4-BE49-F238E27FC236}">
                <a16:creationId xmlns:a16="http://schemas.microsoft.com/office/drawing/2014/main" id="{AEF5BD14-F728-4F74-BA74-51638CE2DF9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514128"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Finance</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4" name="Picture 13">
            <a:extLst>
              <a:ext uri="{FF2B5EF4-FFF2-40B4-BE49-F238E27FC236}">
                <a16:creationId xmlns:a16="http://schemas.microsoft.com/office/drawing/2014/main" id="{8992C9CB-CF32-4970-86A5-850CEC8F6DD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5" name="Graphic 14">
            <a:extLst>
              <a:ext uri="{FF2B5EF4-FFF2-40B4-BE49-F238E27FC236}">
                <a16:creationId xmlns:a16="http://schemas.microsoft.com/office/drawing/2014/main" id="{4243D564-5E1A-4892-BF34-1F48A4CA3F1C}"/>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6" name="Slide Number Placeholder 5">
            <a:extLst>
              <a:ext uri="{FF2B5EF4-FFF2-40B4-BE49-F238E27FC236}">
                <a16:creationId xmlns:a16="http://schemas.microsoft.com/office/drawing/2014/main" id="{645CD350-CF50-481E-91B8-DD6C3167C75A}"/>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1032195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mercial Cover">
    <p:spTree>
      <p:nvGrpSpPr>
        <p:cNvPr id="1" name=""/>
        <p:cNvGrpSpPr/>
        <p:nvPr/>
      </p:nvGrpSpPr>
      <p:grpSpPr>
        <a:xfrm>
          <a:off x="0" y="0"/>
          <a:ext cx="0" cy="0"/>
          <a:chOff x="0" y="0"/>
          <a:chExt cx="0" cy="0"/>
        </a:xfrm>
      </p:grpSpPr>
      <p:pic>
        <p:nvPicPr>
          <p:cNvPr id="11" name="Picture 10" descr="Abstract blurred background of department store">
            <a:extLst>
              <a:ext uri="{FF2B5EF4-FFF2-40B4-BE49-F238E27FC236}">
                <a16:creationId xmlns:a16="http://schemas.microsoft.com/office/drawing/2014/main" id="{25AAD30F-B309-48CA-B640-DFA406057DC6}"/>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0"/>
            <a:ext cx="4514128" cy="6858000"/>
          </a:xfrm>
          <a:prstGeom prst="rect">
            <a:avLst/>
          </a:prstGeom>
        </p:spPr>
      </p:pic>
      <p:sp>
        <p:nvSpPr>
          <p:cNvPr id="12" name="Rectangle 11">
            <a:extLst>
              <a:ext uri="{FF2B5EF4-FFF2-40B4-BE49-F238E27FC236}">
                <a16:creationId xmlns:a16="http://schemas.microsoft.com/office/drawing/2014/main" id="{C3DDA045-49DD-4C55-B929-CAFCDA6C578F}"/>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Commercial</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3" name="Picture 12">
            <a:extLst>
              <a:ext uri="{FF2B5EF4-FFF2-40B4-BE49-F238E27FC236}">
                <a16:creationId xmlns:a16="http://schemas.microsoft.com/office/drawing/2014/main" id="{3DC5FB20-E0BB-4969-BEB8-D4C12850C68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4" name="Graphic 13">
            <a:extLst>
              <a:ext uri="{FF2B5EF4-FFF2-40B4-BE49-F238E27FC236}">
                <a16:creationId xmlns:a16="http://schemas.microsoft.com/office/drawing/2014/main" id="{0ED3BA95-7B47-4674-8EDA-F7D7508F69FD}"/>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5" name="Slide Number Placeholder 5">
            <a:extLst>
              <a:ext uri="{FF2B5EF4-FFF2-40B4-BE49-F238E27FC236}">
                <a16:creationId xmlns:a16="http://schemas.microsoft.com/office/drawing/2014/main" id="{C69D2238-F606-4D0B-85F9-9497536405E0}"/>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30791692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mp;D Cover">
    <p:spTree>
      <p:nvGrpSpPr>
        <p:cNvPr id="1" name=""/>
        <p:cNvGrpSpPr/>
        <p:nvPr/>
      </p:nvGrpSpPr>
      <p:grpSpPr>
        <a:xfrm>
          <a:off x="0" y="0"/>
          <a:ext cx="0" cy="0"/>
          <a:chOff x="0" y="0"/>
          <a:chExt cx="0" cy="0"/>
        </a:xfrm>
      </p:grpSpPr>
      <p:pic>
        <p:nvPicPr>
          <p:cNvPr id="12" name="Picture 11" descr="Draft drawing of a floor plan">
            <a:extLst>
              <a:ext uri="{FF2B5EF4-FFF2-40B4-BE49-F238E27FC236}">
                <a16:creationId xmlns:a16="http://schemas.microsoft.com/office/drawing/2014/main" id="{FCE2E1CE-ECE6-462C-9FFF-796FD723E4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4514127" cy="6858000"/>
          </a:xfrm>
          <a:prstGeom prst="rect">
            <a:avLst/>
          </a:prstGeom>
        </p:spPr>
      </p:pic>
      <p:sp>
        <p:nvSpPr>
          <p:cNvPr id="15" name="Rectangle 14">
            <a:extLst>
              <a:ext uri="{FF2B5EF4-FFF2-40B4-BE49-F238E27FC236}">
                <a16:creationId xmlns:a16="http://schemas.microsoft.com/office/drawing/2014/main" id="{938A4EEE-E755-4049-BBD0-05240C590B39}"/>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391508"/>
            <a:ext cx="6644727" cy="1749422"/>
          </a:xfrm>
          <a:prstGeom prst="rect">
            <a:avLst/>
          </a:prstGeom>
        </p:spPr>
        <p:txBody>
          <a:bodyPr anchor="b"/>
          <a:lstStyle>
            <a:lvl1pPr>
              <a:lnSpc>
                <a:spcPts val="5800"/>
              </a:lnSpc>
              <a:defRPr sz="6000">
                <a:solidFill>
                  <a:schemeClr val="bg2">
                    <a:lumMod val="75000"/>
                  </a:schemeClr>
                </a:solidFill>
              </a:defRPr>
            </a:lvl1pPr>
          </a:lstStyle>
          <a:p>
            <a:r>
              <a:rPr lang="en-US"/>
              <a:t>Planning &amp; Development</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4048276"/>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6" name="Picture 15">
            <a:extLst>
              <a:ext uri="{FF2B5EF4-FFF2-40B4-BE49-F238E27FC236}">
                <a16:creationId xmlns:a16="http://schemas.microsoft.com/office/drawing/2014/main" id="{820FF98A-8CC1-4420-B218-631F1451B50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7" name="Graphic 16">
            <a:extLst>
              <a:ext uri="{FF2B5EF4-FFF2-40B4-BE49-F238E27FC236}">
                <a16:creationId xmlns:a16="http://schemas.microsoft.com/office/drawing/2014/main" id="{396C0E25-AE99-4BB9-BB77-402FE3B67A65}"/>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8" name="Slide Number Placeholder 5">
            <a:extLst>
              <a:ext uri="{FF2B5EF4-FFF2-40B4-BE49-F238E27FC236}">
                <a16:creationId xmlns:a16="http://schemas.microsoft.com/office/drawing/2014/main" id="{7DDF2C0D-6602-4329-A12A-821BE019D574}"/>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2882050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976F5D-96CA-46D7-A152-7187F7FB5AE7}"/>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699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erations Cover">
    <p:spTree>
      <p:nvGrpSpPr>
        <p:cNvPr id="1" name=""/>
        <p:cNvGrpSpPr/>
        <p:nvPr/>
      </p:nvGrpSpPr>
      <p:grpSpPr>
        <a:xfrm>
          <a:off x="0" y="0"/>
          <a:ext cx="0" cy="0"/>
          <a:chOff x="0" y="0"/>
          <a:chExt cx="0" cy="0"/>
        </a:xfrm>
      </p:grpSpPr>
      <p:pic>
        <p:nvPicPr>
          <p:cNvPr id="6" name="Picture 5" descr="Aerial view of parked airplane">
            <a:extLst>
              <a:ext uri="{FF2B5EF4-FFF2-40B4-BE49-F238E27FC236}">
                <a16:creationId xmlns:a16="http://schemas.microsoft.com/office/drawing/2014/main" id="{42629519-2FE4-4674-812E-7E74021025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 y="0"/>
            <a:ext cx="4514129"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Operations</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3" name="Picture 12">
            <a:extLst>
              <a:ext uri="{FF2B5EF4-FFF2-40B4-BE49-F238E27FC236}">
                <a16:creationId xmlns:a16="http://schemas.microsoft.com/office/drawing/2014/main" id="{D20660EF-1C31-4DCF-9849-81D3CB8A366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4" name="Graphic 13">
            <a:extLst>
              <a:ext uri="{FF2B5EF4-FFF2-40B4-BE49-F238E27FC236}">
                <a16:creationId xmlns:a16="http://schemas.microsoft.com/office/drawing/2014/main" id="{8F8D62DA-EB13-40C3-9218-E3A080DD8B3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5" name="Slide Number Placeholder 5">
            <a:extLst>
              <a:ext uri="{FF2B5EF4-FFF2-40B4-BE49-F238E27FC236}">
                <a16:creationId xmlns:a16="http://schemas.microsoft.com/office/drawing/2014/main" id="{99BE6C48-362C-4C7C-AD81-A05232E3C917}"/>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1514060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A39EEA76-30E2-476E-915B-E7DD2329A6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9322" cy="3040382"/>
          </a:xfrm>
          <a:prstGeom prst="rect">
            <a:avLst/>
          </a:prstGeom>
        </p:spPr>
      </p:pic>
      <p:sp>
        <p:nvSpPr>
          <p:cNvPr id="8" name="Rectangle 7">
            <a:extLst>
              <a:ext uri="{FF2B5EF4-FFF2-40B4-BE49-F238E27FC236}">
                <a16:creationId xmlns:a16="http://schemas.microsoft.com/office/drawing/2014/main" id="{545FFA82-5FB6-4D5C-9A54-99F546CC186D}"/>
              </a:ext>
            </a:extLst>
          </p:cNvPr>
          <p:cNvSpPr/>
          <p:nvPr userDrawn="1"/>
        </p:nvSpPr>
        <p:spPr>
          <a:xfrm rot="16200000">
            <a:off x="4575812" y="-4575810"/>
            <a:ext cx="3040380" cy="12192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extLst>
              <a:ext uri="{FF2B5EF4-FFF2-40B4-BE49-F238E27FC236}">
                <a16:creationId xmlns:a16="http://schemas.microsoft.com/office/drawing/2014/main" id="{861E7BBC-11E0-4425-ACC6-EF00A4D454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833" y="2205035"/>
            <a:ext cx="401294" cy="556898"/>
          </a:xfrm>
          <a:prstGeom prst="rect">
            <a:avLst/>
          </a:prstGeom>
        </p:spPr>
      </p:pic>
      <p:pic>
        <p:nvPicPr>
          <p:cNvPr id="11" name="Picture 10">
            <a:extLst>
              <a:ext uri="{FF2B5EF4-FFF2-40B4-BE49-F238E27FC236}">
                <a16:creationId xmlns:a16="http://schemas.microsoft.com/office/drawing/2014/main" id="{9B525ADC-B54E-449C-986E-89EB4C763F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9638" y="2305952"/>
            <a:ext cx="1492058" cy="393361"/>
          </a:xfrm>
          <a:prstGeom prst="rect">
            <a:avLst/>
          </a:prstGeom>
        </p:spPr>
      </p:pic>
      <p:cxnSp>
        <p:nvCxnSpPr>
          <p:cNvPr id="12" name="Straight Connector 11">
            <a:extLst>
              <a:ext uri="{FF2B5EF4-FFF2-40B4-BE49-F238E27FC236}">
                <a16:creationId xmlns:a16="http://schemas.microsoft.com/office/drawing/2014/main" id="{179894DB-3A90-4804-B597-BA434F005E10}"/>
              </a:ext>
            </a:extLst>
          </p:cNvPr>
          <p:cNvCxnSpPr>
            <a:cxnSpLocks/>
          </p:cNvCxnSpPr>
          <p:nvPr userDrawn="1"/>
        </p:nvCxnSpPr>
        <p:spPr>
          <a:xfrm>
            <a:off x="10129475" y="2243333"/>
            <a:ext cx="0" cy="51860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9652C9D-DC3D-44FB-B7A3-1314929D782F}"/>
              </a:ext>
            </a:extLst>
          </p:cNvPr>
          <p:cNvSpPr>
            <a:spLocks noGrp="1"/>
          </p:cNvSpPr>
          <p:nvPr>
            <p:ph type="title" hasCustomPrompt="1"/>
          </p:nvPr>
        </p:nvSpPr>
        <p:spPr>
          <a:xfrm>
            <a:off x="493487" y="3563027"/>
            <a:ext cx="2710819" cy="649465"/>
          </a:xfrm>
          <a:prstGeom prst="rect">
            <a:avLst/>
          </a:prstGeom>
        </p:spPr>
        <p:txBody>
          <a:bodyPr anchor="b"/>
          <a:lstStyle>
            <a:lvl1pPr algn="r">
              <a:defRPr sz="4800">
                <a:solidFill>
                  <a:schemeClr val="bg2">
                    <a:lumMod val="75000"/>
                  </a:schemeClr>
                </a:solidFill>
              </a:defRPr>
            </a:lvl1pPr>
          </a:lstStyle>
          <a:p>
            <a:r>
              <a:rPr lang="en-US"/>
              <a:t>Agenda</a:t>
            </a:r>
          </a:p>
        </p:txBody>
      </p:sp>
      <p:sp>
        <p:nvSpPr>
          <p:cNvPr id="16" name="Date Placeholder 3">
            <a:extLst>
              <a:ext uri="{FF2B5EF4-FFF2-40B4-BE49-F238E27FC236}">
                <a16:creationId xmlns:a16="http://schemas.microsoft.com/office/drawing/2014/main" id="{32CEFAB7-4C6A-415D-874A-D164E7519021}"/>
              </a:ext>
            </a:extLst>
          </p:cNvPr>
          <p:cNvSpPr>
            <a:spLocks noGrp="1"/>
          </p:cNvSpPr>
          <p:nvPr>
            <p:ph type="dt" sz="half" idx="10"/>
          </p:nvPr>
        </p:nvSpPr>
        <p:spPr>
          <a:xfrm>
            <a:off x="493486" y="6336997"/>
            <a:ext cx="1673981" cy="365125"/>
          </a:xfrm>
          <a:prstGeom prst="rect">
            <a:avLst/>
          </a:prstGeom>
        </p:spPr>
        <p:txBody>
          <a:bodyPr/>
          <a:lstStyle>
            <a:lvl1pPr>
              <a:defRPr>
                <a:solidFill>
                  <a:schemeClr val="bg1">
                    <a:lumMod val="50000"/>
                    <a:lumOff val="50000"/>
                  </a:schemeClr>
                </a:solidFill>
              </a:defRPr>
            </a:lvl1pPr>
          </a:lstStyle>
          <a:p>
            <a:endParaRPr lang="en-US"/>
          </a:p>
        </p:txBody>
      </p:sp>
      <p:cxnSp>
        <p:nvCxnSpPr>
          <p:cNvPr id="17" name="Straight Connector 16">
            <a:extLst>
              <a:ext uri="{FF2B5EF4-FFF2-40B4-BE49-F238E27FC236}">
                <a16:creationId xmlns:a16="http://schemas.microsoft.com/office/drawing/2014/main" id="{7DC4E3EC-CE4D-41BF-8E77-0FA7F660F868}"/>
              </a:ext>
            </a:extLst>
          </p:cNvPr>
          <p:cNvCxnSpPr>
            <a:cxnSpLocks/>
          </p:cNvCxnSpPr>
          <p:nvPr userDrawn="1"/>
        </p:nvCxnSpPr>
        <p:spPr>
          <a:xfrm>
            <a:off x="3554263" y="3563028"/>
            <a:ext cx="0" cy="1372844"/>
          </a:xfrm>
          <a:prstGeom prst="line">
            <a:avLst/>
          </a:prstGeom>
          <a:ln w="28575" cap="rnd">
            <a:solidFill>
              <a:schemeClr val="bg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E440F9D-D23B-4878-B05F-B6FAC0970CC2}"/>
              </a:ext>
            </a:extLst>
          </p:cNvPr>
          <p:cNvSpPr>
            <a:spLocks noGrp="1"/>
          </p:cNvSpPr>
          <p:nvPr>
            <p:ph idx="1" hasCustomPrompt="1"/>
          </p:nvPr>
        </p:nvSpPr>
        <p:spPr>
          <a:xfrm>
            <a:off x="3976077" y="3563028"/>
            <a:ext cx="7722430" cy="2793322"/>
          </a:xfrm>
          <a:prstGeom prst="rect">
            <a:avLst/>
          </a:prstGeom>
        </p:spPr>
        <p:txBody>
          <a:bodyPr/>
          <a:lstStyle>
            <a:lvl1pPr>
              <a:defRPr b="1">
                <a:solidFill>
                  <a:schemeClr val="bg2">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a:extLst>
              <a:ext uri="{FF2B5EF4-FFF2-40B4-BE49-F238E27FC236}">
                <a16:creationId xmlns:a16="http://schemas.microsoft.com/office/drawing/2014/main" id="{1412615F-2D3F-4CD5-B9E2-1692A39C1C72}"/>
              </a:ext>
            </a:extLst>
          </p:cNvPr>
          <p:cNvSpPr txBox="1"/>
          <p:nvPr userDrawn="1"/>
        </p:nvSpPr>
        <p:spPr>
          <a:xfrm>
            <a:off x="10681883" y="6468386"/>
            <a:ext cx="1308371" cy="215444"/>
          </a:xfrm>
          <a:prstGeom prst="rect">
            <a:avLst/>
          </a:prstGeom>
          <a:noFill/>
        </p:spPr>
        <p:txBody>
          <a:bodyPr wrap="none" rtlCol="0">
            <a:spAutoFit/>
          </a:bodyPr>
          <a:lstStyle/>
          <a:p>
            <a:r>
              <a:rPr lang="en-US" sz="800" spc="300">
                <a:solidFill>
                  <a:srgbClr val="FF7C80"/>
                </a:solidFill>
              </a:rPr>
              <a:t>CONFIDENTIAL</a:t>
            </a:r>
          </a:p>
        </p:txBody>
      </p:sp>
    </p:spTree>
    <p:extLst>
      <p:ext uri="{BB962C8B-B14F-4D97-AF65-F5344CB8AC3E}">
        <p14:creationId xmlns:p14="http://schemas.microsoft.com/office/powerpoint/2010/main" val="1828597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gal Cover">
    <p:spTree>
      <p:nvGrpSpPr>
        <p:cNvPr id="1" name=""/>
        <p:cNvGrpSpPr/>
        <p:nvPr/>
      </p:nvGrpSpPr>
      <p:grpSpPr>
        <a:xfrm>
          <a:off x="0" y="0"/>
          <a:ext cx="0" cy="0"/>
          <a:chOff x="0" y="0"/>
          <a:chExt cx="0" cy="0"/>
        </a:xfrm>
      </p:grpSpPr>
      <p:pic>
        <p:nvPicPr>
          <p:cNvPr id="6" name="Picture 5" descr="Woman signing contract">
            <a:extLst>
              <a:ext uri="{FF2B5EF4-FFF2-40B4-BE49-F238E27FC236}">
                <a16:creationId xmlns:a16="http://schemas.microsoft.com/office/drawing/2014/main" id="{8F454788-22EC-406C-A61F-E01F423E26F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514127"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Legal</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5" name="Picture 14">
            <a:extLst>
              <a:ext uri="{FF2B5EF4-FFF2-40B4-BE49-F238E27FC236}">
                <a16:creationId xmlns:a16="http://schemas.microsoft.com/office/drawing/2014/main" id="{03263A18-0983-4D25-B52E-90589647BE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6" name="Graphic 15">
            <a:extLst>
              <a:ext uri="{FF2B5EF4-FFF2-40B4-BE49-F238E27FC236}">
                <a16:creationId xmlns:a16="http://schemas.microsoft.com/office/drawing/2014/main" id="{0902F344-1A2E-4351-AAFC-A14A68A576C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7" name="Slide Number Placeholder 5">
            <a:extLst>
              <a:ext uri="{FF2B5EF4-FFF2-40B4-BE49-F238E27FC236}">
                <a16:creationId xmlns:a16="http://schemas.microsoft.com/office/drawing/2014/main" id="{C18A7D0D-80B8-411A-8867-21850B4B3A0C}"/>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11884061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xhibit Cover">
    <p:spTree>
      <p:nvGrpSpPr>
        <p:cNvPr id="1" name=""/>
        <p:cNvGrpSpPr/>
        <p:nvPr/>
      </p:nvGrpSpPr>
      <p:grpSpPr>
        <a:xfrm>
          <a:off x="0" y="0"/>
          <a:ext cx="0" cy="0"/>
          <a:chOff x="0" y="0"/>
          <a:chExt cx="0" cy="0"/>
        </a:xfrm>
      </p:grpSpPr>
      <p:pic>
        <p:nvPicPr>
          <p:cNvPr id="14" name="Picture 13" descr="Paper files on the table">
            <a:extLst>
              <a:ext uri="{FF2B5EF4-FFF2-40B4-BE49-F238E27FC236}">
                <a16:creationId xmlns:a16="http://schemas.microsoft.com/office/drawing/2014/main" id="{1AC057EF-4EAE-471D-A769-247308D7556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4514128"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Exhibits</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37514D2E-F470-489D-B99E-D394DD09DD9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8" name="Graphic 17">
            <a:extLst>
              <a:ext uri="{FF2B5EF4-FFF2-40B4-BE49-F238E27FC236}">
                <a16:creationId xmlns:a16="http://schemas.microsoft.com/office/drawing/2014/main" id="{3740BD10-578F-4E8D-A654-8CAE1664EE96}"/>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9" name="Slide Number Placeholder 5">
            <a:extLst>
              <a:ext uri="{FF2B5EF4-FFF2-40B4-BE49-F238E27FC236}">
                <a16:creationId xmlns:a16="http://schemas.microsoft.com/office/drawing/2014/main" id="{2CC4D1A8-03BF-4D3D-A154-00A51095C169}"/>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24361433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2_Content (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Tree>
    <p:extLst>
      <p:ext uri="{BB962C8B-B14F-4D97-AF65-F5344CB8AC3E}">
        <p14:creationId xmlns:p14="http://schemas.microsoft.com/office/powerpoint/2010/main" val="2438872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1_Content Grey B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
        <p:nvSpPr>
          <p:cNvPr id="3" name="Rectangle: Rounded Corners 2">
            <a:extLst>
              <a:ext uri="{FF2B5EF4-FFF2-40B4-BE49-F238E27FC236}">
                <a16:creationId xmlns:a16="http://schemas.microsoft.com/office/drawing/2014/main" id="{A51596EF-DBCC-4014-A386-2F576CB6F8CF}"/>
              </a:ext>
            </a:extLst>
          </p:cNvPr>
          <p:cNvSpPr/>
          <p:nvPr userDrawn="1"/>
        </p:nvSpPr>
        <p:spPr>
          <a:xfrm>
            <a:off x="381000" y="1141046"/>
            <a:ext cx="11430000" cy="5105129"/>
          </a:xfrm>
          <a:prstGeom prst="roundRect">
            <a:avLst>
              <a:gd name="adj" fmla="val 4114"/>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881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2_Content Outline B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
        <p:nvSpPr>
          <p:cNvPr id="3" name="Rectangle: Rounded Corners 2">
            <a:extLst>
              <a:ext uri="{FF2B5EF4-FFF2-40B4-BE49-F238E27FC236}">
                <a16:creationId xmlns:a16="http://schemas.microsoft.com/office/drawing/2014/main" id="{A51596EF-DBCC-4014-A386-2F576CB6F8CF}"/>
              </a:ext>
            </a:extLst>
          </p:cNvPr>
          <p:cNvSpPr/>
          <p:nvPr userDrawn="1"/>
        </p:nvSpPr>
        <p:spPr>
          <a:xfrm>
            <a:off x="381000" y="1141046"/>
            <a:ext cx="11430000" cy="5105129"/>
          </a:xfrm>
          <a:prstGeom prst="roundRect">
            <a:avLst>
              <a:gd name="adj" fmla="val 4114"/>
            </a:avLst>
          </a:prstGeom>
          <a:solidFill>
            <a:schemeClr val="tx1"/>
          </a:solidFill>
          <a:ln>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33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623127" y="6336998"/>
            <a:ext cx="443191" cy="365125"/>
          </a:xfrm>
          <a:prstGeom prst="rect">
            <a:avLst/>
          </a:prstGeom>
        </p:spPr>
        <p:txBody>
          <a:bodyPr/>
          <a:lstStyle>
            <a:lvl1pPr>
              <a:defRPr>
                <a:solidFill>
                  <a:schemeClr val="tx1">
                    <a:lumMod val="50000"/>
                  </a:schemeClr>
                </a:solidFill>
              </a:defRPr>
            </a:lvl1pPr>
          </a:lstStyle>
          <a:p>
            <a:fld id="{241E3241-7578-4CF0-A530-D4F01F4F83E7}" type="slidenum">
              <a:rPr lang="en-US" smtClean="0"/>
              <a:pPr/>
              <a:t>‹#›</a:t>
            </a:fld>
            <a:endParaRPr lang="en-US"/>
          </a:p>
        </p:txBody>
      </p:sp>
      <p:sp>
        <p:nvSpPr>
          <p:cNvPr id="10" name="Title 1">
            <a:extLst>
              <a:ext uri="{FF2B5EF4-FFF2-40B4-BE49-F238E27FC236}">
                <a16:creationId xmlns:a16="http://schemas.microsoft.com/office/drawing/2014/main" id="{7440628F-66CC-498A-B842-C4A69A57F3E1}"/>
              </a:ext>
            </a:extLst>
          </p:cNvPr>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11" name="TextBox 10">
            <a:extLst>
              <a:ext uri="{FF2B5EF4-FFF2-40B4-BE49-F238E27FC236}">
                <a16:creationId xmlns:a16="http://schemas.microsoft.com/office/drawing/2014/main" id="{97A254B7-D8A1-4D65-9EDA-147CDE876736}"/>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sp>
        <p:nvSpPr>
          <p:cNvPr id="7" name="Content Placeholder 2">
            <a:extLst>
              <a:ext uri="{FF2B5EF4-FFF2-40B4-BE49-F238E27FC236}">
                <a16:creationId xmlns:a16="http://schemas.microsoft.com/office/drawing/2014/main" id="{4EAEBC1B-8905-48B0-9306-69E91C0774D5}"/>
              </a:ext>
            </a:extLst>
          </p:cNvPr>
          <p:cNvSpPr>
            <a:spLocks noGrp="1"/>
          </p:cNvSpPr>
          <p:nvPr>
            <p:ph idx="1" hasCustomPrompt="1"/>
          </p:nvPr>
        </p:nvSpPr>
        <p:spPr>
          <a:xfrm>
            <a:off x="381000" y="1431832"/>
            <a:ext cx="7307969" cy="4924518"/>
          </a:xfrm>
          <a:prstGeom prst="rect">
            <a:avLst/>
          </a:prstGeom>
        </p:spPr>
        <p:txBody>
          <a:bodyPr/>
          <a:lstStyle>
            <a:lvl1pPr>
              <a:defRPr b="1">
                <a:solidFill>
                  <a:schemeClr val="bg2">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a:extLst>
              <a:ext uri="{FF2B5EF4-FFF2-40B4-BE49-F238E27FC236}">
                <a16:creationId xmlns:a16="http://schemas.microsoft.com/office/drawing/2014/main" id="{6CE0AC64-08C7-4130-9DDC-321F0B390DB3}"/>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94157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Content (No 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5" name="Slide Number Placeholder 4"/>
          <p:cNvSpPr>
            <a:spLocks noGrp="1"/>
          </p:cNvSpPr>
          <p:nvPr>
            <p:ph type="sldNum" sz="quarter" idx="12"/>
          </p:nvPr>
        </p:nvSpPr>
        <p:spPr>
          <a:xfrm>
            <a:off x="11623127" y="6336998"/>
            <a:ext cx="443191" cy="365125"/>
          </a:xfrm>
          <a:prstGeom prst="rect">
            <a:avLst/>
          </a:prstGeom>
        </p:spPr>
        <p:txBody>
          <a:bodyPr/>
          <a:lstStyle/>
          <a:p>
            <a:fld id="{241E3241-7578-4CF0-A530-D4F01F4F83E7}" type="slidenum">
              <a:rPr lang="en-US" smtClean="0"/>
              <a:t>‹#›</a:t>
            </a:fld>
            <a:endParaRPr lang="en-US"/>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34611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A3F3B4-4805-43F2-AF8A-7AC23977F83D}"/>
              </a:ext>
            </a:extLst>
          </p:cNvPr>
          <p:cNvSpPr/>
          <p:nvPr userDrawn="1"/>
        </p:nvSpPr>
        <p:spPr>
          <a:xfrm>
            <a:off x="0" y="767650"/>
            <a:ext cx="293451" cy="807612"/>
          </a:xfrm>
          <a:prstGeom prst="rect">
            <a:avLst/>
          </a:prstGeom>
          <a:solidFill>
            <a:srgbClr val="00B9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E65577E-2E81-4CE4-88DA-9717D1CBA08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34916" y="100383"/>
            <a:ext cx="1613647" cy="632349"/>
          </a:xfrm>
          <a:prstGeom prst="rect">
            <a:avLst/>
          </a:prstGeom>
        </p:spPr>
      </p:pic>
      <p:cxnSp>
        <p:nvCxnSpPr>
          <p:cNvPr id="7" name="Straight Connector 6">
            <a:extLst>
              <a:ext uri="{FF2B5EF4-FFF2-40B4-BE49-F238E27FC236}">
                <a16:creationId xmlns:a16="http://schemas.microsoft.com/office/drawing/2014/main" id="{742E77F0-F8FE-43FB-A373-AC66DD9D44CF}"/>
              </a:ext>
            </a:extLst>
          </p:cNvPr>
          <p:cNvCxnSpPr>
            <a:cxnSpLocks/>
          </p:cNvCxnSpPr>
          <p:nvPr userDrawn="1"/>
        </p:nvCxnSpPr>
        <p:spPr>
          <a:xfrm>
            <a:off x="605118" y="455468"/>
            <a:ext cx="9754839" cy="0"/>
          </a:xfrm>
          <a:prstGeom prst="line">
            <a:avLst/>
          </a:prstGeom>
          <a:ln w="127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4">
            <a:extLst>
              <a:ext uri="{FF2B5EF4-FFF2-40B4-BE49-F238E27FC236}">
                <a16:creationId xmlns:a16="http://schemas.microsoft.com/office/drawing/2014/main" id="{D36840B7-13E2-44A0-ACCD-83A6965ACE26}"/>
              </a:ext>
            </a:extLst>
          </p:cNvPr>
          <p:cNvSpPr>
            <a:spLocks noGrp="1"/>
          </p:cNvSpPr>
          <p:nvPr>
            <p:ph type="sldNum" sz="quarter" idx="12"/>
          </p:nvPr>
        </p:nvSpPr>
        <p:spPr>
          <a:xfrm>
            <a:off x="9361370" y="6443351"/>
            <a:ext cx="2743200" cy="365125"/>
          </a:xfrm>
        </p:spPr>
        <p:txBody>
          <a:bodyPr/>
          <a:lstStyle>
            <a:lvl1pPr>
              <a:defRPr b="1">
                <a:solidFill>
                  <a:schemeClr val="tx2">
                    <a:lumMod val="40000"/>
                    <a:lumOff val="60000"/>
                  </a:schemeClr>
                </a:solidFill>
              </a:defRPr>
            </a:lvl1pPr>
          </a:lstStyle>
          <a:p>
            <a:fld id="{721BED40-EFA3-4111-834F-A14F01C0D4FC}" type="slidenum">
              <a:rPr lang="en-US" smtClean="0"/>
              <a:pPr/>
              <a:t>‹#›</a:t>
            </a:fld>
            <a:endParaRPr lang="en-US"/>
          </a:p>
        </p:txBody>
      </p:sp>
      <p:sp>
        <p:nvSpPr>
          <p:cNvPr id="11" name="Title 1">
            <a:extLst>
              <a:ext uri="{FF2B5EF4-FFF2-40B4-BE49-F238E27FC236}">
                <a16:creationId xmlns:a16="http://schemas.microsoft.com/office/drawing/2014/main" id="{5C38D6FB-B05B-4AD4-B98D-92076604D208}"/>
              </a:ext>
            </a:extLst>
          </p:cNvPr>
          <p:cNvSpPr>
            <a:spLocks noGrp="1"/>
          </p:cNvSpPr>
          <p:nvPr>
            <p:ph type="title" hasCustomPrompt="1"/>
          </p:nvPr>
        </p:nvSpPr>
        <p:spPr>
          <a:xfrm>
            <a:off x="605119" y="767650"/>
            <a:ext cx="9754838" cy="873540"/>
          </a:xfrm>
          <a:ln>
            <a:noFill/>
          </a:ln>
        </p:spPr>
        <p:txBody>
          <a:bodyPr>
            <a:normAutofit fontScale="90000"/>
          </a:bodyPr>
          <a:lstStyle>
            <a:lvl1pPr>
              <a:defRPr sz="2700" b="1">
                <a:solidFill>
                  <a:schemeClr val="tx2">
                    <a:lumMod val="75000"/>
                  </a:schemeClr>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400"/>
              <a:t>Slide Title</a:t>
            </a:r>
            <a:endParaRPr lang="en-US"/>
          </a:p>
        </p:txBody>
      </p:sp>
    </p:spTree>
    <p:extLst>
      <p:ext uri="{BB962C8B-B14F-4D97-AF65-F5344CB8AC3E}">
        <p14:creationId xmlns:p14="http://schemas.microsoft.com/office/powerpoint/2010/main" val="2461955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amp; Subtitle">
    <p:bg>
      <p:bgRef idx="1001">
        <a:schemeClr val="bg1"/>
      </p:bgRef>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TextBox 1">
            <a:extLst>
              <a:ext uri="{FF2B5EF4-FFF2-40B4-BE49-F238E27FC236}">
                <a16:creationId xmlns:a16="http://schemas.microsoft.com/office/drawing/2014/main" id="{CC69833F-12F9-E7A5-4589-B33C72EFA2EB}"/>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3" name="Picture 2">
            <a:extLst>
              <a:ext uri="{FF2B5EF4-FFF2-40B4-BE49-F238E27FC236}">
                <a16:creationId xmlns:a16="http://schemas.microsoft.com/office/drawing/2014/main" id="{94EEC071-22A2-A090-0488-803CDB7BA4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4" name="Graphic 3">
            <a:extLst>
              <a:ext uri="{FF2B5EF4-FFF2-40B4-BE49-F238E27FC236}">
                <a16:creationId xmlns:a16="http://schemas.microsoft.com/office/drawing/2014/main" id="{0351C2D4-324A-6E18-9AF1-3C98882E87BA}"/>
              </a:ext>
            </a:extLst>
          </p:cNvPr>
          <p:cNvPicPr>
            <a:picLocks noChangeAspect="1"/>
          </p:cNvPicPr>
          <p:nvPr userDrawn="1"/>
        </p:nvPicPr>
        <p:blipFill>
          <a:blip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Tree>
    <p:extLst>
      <p:ext uri="{BB962C8B-B14F-4D97-AF65-F5344CB8AC3E}">
        <p14:creationId xmlns:p14="http://schemas.microsoft.com/office/powerpoint/2010/main" val="3714669815"/>
      </p:ext>
    </p:extLst>
  </p:cSld>
  <p:clrMapOvr>
    <a:overrideClrMapping bg1="lt1" tx1="dk1" bg2="lt2" tx2="dk2" accent1="accent1" accent2="accent2" accent3="accent3" accent4="accent4" accent5="accent5" accent6="accent6" hlink="hlink" folHlink="folHlink"/>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5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utive Summary Cover">
    <p:spTree>
      <p:nvGrpSpPr>
        <p:cNvPr id="1" name=""/>
        <p:cNvGrpSpPr/>
        <p:nvPr/>
      </p:nvGrpSpPr>
      <p:grpSpPr>
        <a:xfrm>
          <a:off x="0" y="0"/>
          <a:ext cx="0" cy="0"/>
          <a:chOff x="0" y="0"/>
          <a:chExt cx="0" cy="0"/>
        </a:xfrm>
      </p:grpSpPr>
      <p:pic>
        <p:nvPicPr>
          <p:cNvPr id="7" name="Picture 1" descr="cid:5fc91873-7282-4322-8636-fff6e91feccd@namprd16.prod.outlook.com">
            <a:extLst>
              <a:ext uri="{FF2B5EF4-FFF2-40B4-BE49-F238E27FC236}">
                <a16:creationId xmlns:a16="http://schemas.microsoft.com/office/drawing/2014/main" id="{1DFE52B0-386A-4737-8CF6-73E2D518DCB1}"/>
              </a:ext>
            </a:extLst>
          </p:cNvPr>
          <p:cNvPicPr>
            <a:picLocks noChangeAspect="1" noChangeArrowheads="1"/>
          </p:cNvPicPr>
          <p:nvPr userDrawn="1"/>
        </p:nvPicPr>
        <p:blipFill rotWithShape="1">
          <a:blip r:embed="rId2" r:link="rId4" cstate="screen">
            <a:grayscl/>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a:ext>
            </a:extLst>
          </a:blip>
          <a:srcRect/>
          <a:stretch>
            <a:fillRect/>
          </a:stretch>
        </p:blipFill>
        <p:spPr bwMode="auto">
          <a:xfrm>
            <a:off x="0" y="-1769"/>
            <a:ext cx="4514127" cy="68611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4978400" y="2721164"/>
            <a:ext cx="6644727" cy="1600744"/>
          </a:xfrm>
          <a:prstGeom prst="rect">
            <a:avLst/>
          </a:prstGeom>
        </p:spPr>
        <p:txBody>
          <a:bodyPr anchor="b"/>
          <a:lstStyle>
            <a:lvl1pPr>
              <a:lnSpc>
                <a:spcPts val="5500"/>
              </a:lnSpc>
              <a:defRPr sz="6000">
                <a:solidFill>
                  <a:schemeClr val="bg2">
                    <a:lumMod val="75000"/>
                  </a:schemeClr>
                </a:solidFill>
              </a:defRPr>
            </a:lvl1pPr>
          </a:lstStyle>
          <a:p>
            <a:r>
              <a:rPr lang="en-US"/>
              <a:t>Executive Summary</a:t>
            </a:r>
          </a:p>
        </p:txBody>
      </p:sp>
      <p:sp>
        <p:nvSpPr>
          <p:cNvPr id="6" name="Slide Number Placeholder 5"/>
          <p:cNvSpPr>
            <a:spLocks noGrp="1"/>
          </p:cNvSpPr>
          <p:nvPr>
            <p:ph type="sldNum" sz="quarter" idx="12"/>
          </p:nvPr>
        </p:nvSpPr>
        <p:spPr>
          <a:xfrm>
            <a:off x="11623127" y="6336998"/>
            <a:ext cx="443191" cy="365125"/>
          </a:xfrm>
          <a:prstGeom prst="rect">
            <a:avLst/>
          </a:prstGeom>
        </p:spPr>
        <p:txBody>
          <a:bodyPr/>
          <a:lstStyle/>
          <a:p>
            <a:fld id="{241E3241-7578-4CF0-A530-D4F01F4F83E7}" type="slidenum">
              <a:rPr lang="en-US" smtClean="0"/>
              <a:t>‹#›</a:t>
            </a:fld>
            <a:endParaRPr lang="en-US"/>
          </a:p>
        </p:txBody>
      </p:sp>
      <p:sp>
        <p:nvSpPr>
          <p:cNvPr id="8" name="Rectangle 7">
            <a:extLst>
              <a:ext uri="{FF2B5EF4-FFF2-40B4-BE49-F238E27FC236}">
                <a16:creationId xmlns:a16="http://schemas.microsoft.com/office/drawing/2014/main" id="{DC4C8AE3-75BC-4EBF-9A8E-2B4217735048}"/>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4926F8-17AE-4E9C-86A9-3A417A9596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2" name="Graphic 11">
            <a:extLst>
              <a:ext uri="{FF2B5EF4-FFF2-40B4-BE49-F238E27FC236}">
                <a16:creationId xmlns:a16="http://schemas.microsoft.com/office/drawing/2014/main" id="{763CB887-5FFF-45D1-8259-A43222581F9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5817" y="6383020"/>
            <a:ext cx="282694" cy="283464"/>
          </a:xfrm>
          <a:prstGeom prst="rect">
            <a:avLst/>
          </a:prstGeom>
        </p:spPr>
      </p:pic>
    </p:spTree>
    <p:extLst>
      <p:ext uri="{BB962C8B-B14F-4D97-AF65-F5344CB8AC3E}">
        <p14:creationId xmlns:p14="http://schemas.microsoft.com/office/powerpoint/2010/main" val="1376120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2_Content Outline B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
        <p:nvSpPr>
          <p:cNvPr id="3" name="Rectangle: Rounded Corners 2">
            <a:extLst>
              <a:ext uri="{FF2B5EF4-FFF2-40B4-BE49-F238E27FC236}">
                <a16:creationId xmlns:a16="http://schemas.microsoft.com/office/drawing/2014/main" id="{A51596EF-DBCC-4014-A386-2F576CB6F8CF}"/>
              </a:ext>
            </a:extLst>
          </p:cNvPr>
          <p:cNvSpPr/>
          <p:nvPr userDrawn="1"/>
        </p:nvSpPr>
        <p:spPr>
          <a:xfrm>
            <a:off x="381000" y="1141046"/>
            <a:ext cx="11430000" cy="5105129"/>
          </a:xfrm>
          <a:prstGeom prst="roundRect">
            <a:avLst>
              <a:gd name="adj" fmla="val 4114"/>
            </a:avLst>
          </a:prstGeom>
          <a:solidFill>
            <a:schemeClr val="tx1"/>
          </a:solidFill>
          <a:ln>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0485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Content (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Tree>
    <p:extLst>
      <p:ext uri="{BB962C8B-B14F-4D97-AF65-F5344CB8AC3E}">
        <p14:creationId xmlns:p14="http://schemas.microsoft.com/office/powerpoint/2010/main" val="2440863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in Cover">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A39EEA76-30E2-476E-915B-E7DD2329A6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9322" cy="3040382"/>
          </a:xfrm>
          <a:prstGeom prst="rect">
            <a:avLst/>
          </a:prstGeom>
        </p:spPr>
      </p:pic>
      <p:sp>
        <p:nvSpPr>
          <p:cNvPr id="8" name="Rectangle 7">
            <a:extLst>
              <a:ext uri="{FF2B5EF4-FFF2-40B4-BE49-F238E27FC236}">
                <a16:creationId xmlns:a16="http://schemas.microsoft.com/office/drawing/2014/main" id="{545FFA82-5FB6-4D5C-9A54-99F546CC186D}"/>
              </a:ext>
            </a:extLst>
          </p:cNvPr>
          <p:cNvSpPr/>
          <p:nvPr userDrawn="1"/>
        </p:nvSpPr>
        <p:spPr>
          <a:xfrm rot="16200000">
            <a:off x="4575812" y="-4575810"/>
            <a:ext cx="3040380" cy="12192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extLst>
              <a:ext uri="{FF2B5EF4-FFF2-40B4-BE49-F238E27FC236}">
                <a16:creationId xmlns:a16="http://schemas.microsoft.com/office/drawing/2014/main" id="{861E7BBC-11E0-4425-ACC6-EF00A4D454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833" y="2205035"/>
            <a:ext cx="401294" cy="556898"/>
          </a:xfrm>
          <a:prstGeom prst="rect">
            <a:avLst/>
          </a:prstGeom>
        </p:spPr>
      </p:pic>
      <p:pic>
        <p:nvPicPr>
          <p:cNvPr id="11" name="Picture 10">
            <a:extLst>
              <a:ext uri="{FF2B5EF4-FFF2-40B4-BE49-F238E27FC236}">
                <a16:creationId xmlns:a16="http://schemas.microsoft.com/office/drawing/2014/main" id="{9B525ADC-B54E-449C-986E-89EB4C763F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9638" y="2305952"/>
            <a:ext cx="1492058" cy="393361"/>
          </a:xfrm>
          <a:prstGeom prst="rect">
            <a:avLst/>
          </a:prstGeom>
        </p:spPr>
      </p:pic>
      <p:cxnSp>
        <p:nvCxnSpPr>
          <p:cNvPr id="12" name="Straight Connector 11">
            <a:extLst>
              <a:ext uri="{FF2B5EF4-FFF2-40B4-BE49-F238E27FC236}">
                <a16:creationId xmlns:a16="http://schemas.microsoft.com/office/drawing/2014/main" id="{179894DB-3A90-4804-B597-BA434F005E10}"/>
              </a:ext>
            </a:extLst>
          </p:cNvPr>
          <p:cNvCxnSpPr>
            <a:cxnSpLocks/>
          </p:cNvCxnSpPr>
          <p:nvPr userDrawn="1"/>
        </p:nvCxnSpPr>
        <p:spPr>
          <a:xfrm>
            <a:off x="10129475" y="2243333"/>
            <a:ext cx="0" cy="51860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9652C9D-DC3D-44FB-B7A3-1314929D782F}"/>
              </a:ext>
            </a:extLst>
          </p:cNvPr>
          <p:cNvSpPr>
            <a:spLocks noGrp="1"/>
          </p:cNvSpPr>
          <p:nvPr>
            <p:ph type="title" hasCustomPrompt="1"/>
          </p:nvPr>
        </p:nvSpPr>
        <p:spPr>
          <a:xfrm>
            <a:off x="493486" y="4077965"/>
            <a:ext cx="11200191" cy="989920"/>
          </a:xfrm>
          <a:prstGeom prst="rect">
            <a:avLst/>
          </a:prstGeom>
        </p:spPr>
        <p:txBody>
          <a:bodyPr anchor="b"/>
          <a:lstStyle>
            <a:lvl1pPr>
              <a:defRPr sz="6000">
                <a:solidFill>
                  <a:schemeClr val="bg2">
                    <a:lumMod val="75000"/>
                  </a:schemeClr>
                </a:solidFill>
              </a:defRPr>
            </a:lvl1pPr>
          </a:lstStyle>
          <a:p>
            <a:r>
              <a:rPr lang="en-US"/>
              <a:t>Title</a:t>
            </a:r>
          </a:p>
        </p:txBody>
      </p:sp>
      <p:sp>
        <p:nvSpPr>
          <p:cNvPr id="14" name="Text Placeholder 2">
            <a:extLst>
              <a:ext uri="{FF2B5EF4-FFF2-40B4-BE49-F238E27FC236}">
                <a16:creationId xmlns:a16="http://schemas.microsoft.com/office/drawing/2014/main" id="{45E5A772-FF45-40A4-9C72-F14CC6B0D126}"/>
              </a:ext>
            </a:extLst>
          </p:cNvPr>
          <p:cNvSpPr>
            <a:spLocks noGrp="1"/>
          </p:cNvSpPr>
          <p:nvPr>
            <p:ph type="body" idx="1" hasCustomPrompt="1"/>
          </p:nvPr>
        </p:nvSpPr>
        <p:spPr>
          <a:xfrm>
            <a:off x="493486" y="4977571"/>
            <a:ext cx="11200191" cy="1124711"/>
          </a:xfrm>
          <a:prstGeom prst="rect">
            <a:avLst/>
          </a:prstGeom>
        </p:spPr>
        <p:txBody>
          <a:bodyPr/>
          <a:lstStyle>
            <a:lvl1pPr marL="0" indent="0">
              <a:buNone/>
              <a:defRPr sz="4000" b="1">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15" name="TextBox 14">
            <a:extLst>
              <a:ext uri="{FF2B5EF4-FFF2-40B4-BE49-F238E27FC236}">
                <a16:creationId xmlns:a16="http://schemas.microsoft.com/office/drawing/2014/main" id="{FC1AA5BC-7115-4242-B435-9752D9F0FDA8}"/>
              </a:ext>
            </a:extLst>
          </p:cNvPr>
          <p:cNvSpPr txBox="1"/>
          <p:nvPr userDrawn="1"/>
        </p:nvSpPr>
        <p:spPr>
          <a:xfrm>
            <a:off x="493486" y="3708632"/>
            <a:ext cx="4920343" cy="369332"/>
          </a:xfrm>
          <a:prstGeom prst="rect">
            <a:avLst/>
          </a:prstGeom>
          <a:noFill/>
        </p:spPr>
        <p:txBody>
          <a:bodyPr wrap="square">
            <a:spAutoFit/>
          </a:bodyPr>
          <a:lstStyle/>
          <a:p>
            <a:pPr>
              <a:lnSpc>
                <a:spcPct val="100000"/>
              </a:lnSpc>
              <a:spcBef>
                <a:spcPts val="0"/>
              </a:spcBef>
              <a:spcAft>
                <a:spcPts val="600"/>
              </a:spcAft>
            </a:pPr>
            <a:r>
              <a:rPr lang="en-US" sz="1800">
                <a:solidFill>
                  <a:schemeClr val="bg1">
                    <a:lumMod val="50000"/>
                    <a:lumOff val="50000"/>
                  </a:schemeClr>
                </a:solidFill>
                <a:latin typeface="Trebuchet MS" panose="020B0703020202090204" pitchFamily="34" charset="0"/>
                <a:cs typeface="Calibri"/>
              </a:rPr>
              <a:t>Luis Muñoz Marín International Airport</a:t>
            </a:r>
            <a:endParaRPr lang="en-US" sz="3600">
              <a:solidFill>
                <a:schemeClr val="bg1">
                  <a:lumMod val="50000"/>
                  <a:lumOff val="50000"/>
                </a:schemeClr>
              </a:solidFill>
              <a:latin typeface="Trebuchet MS" panose="020B0703020202090204" pitchFamily="34" charset="0"/>
              <a:cs typeface="Calibri"/>
            </a:endParaRPr>
          </a:p>
        </p:txBody>
      </p:sp>
      <p:sp>
        <p:nvSpPr>
          <p:cNvPr id="16" name="Date Placeholder 3">
            <a:extLst>
              <a:ext uri="{FF2B5EF4-FFF2-40B4-BE49-F238E27FC236}">
                <a16:creationId xmlns:a16="http://schemas.microsoft.com/office/drawing/2014/main" id="{32CEFAB7-4C6A-415D-874A-D164E7519021}"/>
              </a:ext>
            </a:extLst>
          </p:cNvPr>
          <p:cNvSpPr>
            <a:spLocks noGrp="1"/>
          </p:cNvSpPr>
          <p:nvPr>
            <p:ph type="dt" sz="half" idx="10"/>
          </p:nvPr>
        </p:nvSpPr>
        <p:spPr>
          <a:xfrm>
            <a:off x="493486" y="6336997"/>
            <a:ext cx="1673981" cy="365125"/>
          </a:xfrm>
          <a:prstGeom prst="rect">
            <a:avLst/>
          </a:prstGeom>
        </p:spPr>
        <p:txBody>
          <a:bodyPr/>
          <a:lstStyle>
            <a:lvl1pPr>
              <a:defRPr>
                <a:solidFill>
                  <a:schemeClr val="bg1">
                    <a:lumMod val="50000"/>
                    <a:lumOff val="50000"/>
                  </a:schemeClr>
                </a:solidFill>
              </a:defRPr>
            </a:lvl1pPr>
          </a:lstStyle>
          <a:p>
            <a:endParaRPr lang="en-US"/>
          </a:p>
        </p:txBody>
      </p:sp>
      <p:sp>
        <p:nvSpPr>
          <p:cNvPr id="17" name="TextBox 16">
            <a:extLst>
              <a:ext uri="{FF2B5EF4-FFF2-40B4-BE49-F238E27FC236}">
                <a16:creationId xmlns:a16="http://schemas.microsoft.com/office/drawing/2014/main" id="{E16709A4-1166-4A97-A4B8-EDEA3205A68B}"/>
              </a:ext>
            </a:extLst>
          </p:cNvPr>
          <p:cNvSpPr txBox="1"/>
          <p:nvPr userDrawn="1"/>
        </p:nvSpPr>
        <p:spPr>
          <a:xfrm>
            <a:off x="10681883" y="6468386"/>
            <a:ext cx="1308371" cy="215444"/>
          </a:xfrm>
          <a:prstGeom prst="rect">
            <a:avLst/>
          </a:prstGeom>
          <a:noFill/>
        </p:spPr>
        <p:txBody>
          <a:bodyPr wrap="none" rtlCol="0">
            <a:spAutoFit/>
          </a:bodyPr>
          <a:lstStyle/>
          <a:p>
            <a:r>
              <a:rPr lang="en-US" sz="800" spc="300">
                <a:solidFill>
                  <a:srgbClr val="FF7C80"/>
                </a:solidFill>
              </a:rPr>
              <a:t>CONFIDENTIAL</a:t>
            </a:r>
          </a:p>
        </p:txBody>
      </p:sp>
    </p:spTree>
    <p:extLst>
      <p:ext uri="{BB962C8B-B14F-4D97-AF65-F5344CB8AC3E}">
        <p14:creationId xmlns:p14="http://schemas.microsoft.com/office/powerpoint/2010/main" val="11024716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A39EEA76-30E2-476E-915B-E7DD2329A6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89322" cy="3040382"/>
          </a:xfrm>
          <a:prstGeom prst="rect">
            <a:avLst/>
          </a:prstGeom>
        </p:spPr>
      </p:pic>
      <p:sp>
        <p:nvSpPr>
          <p:cNvPr id="8" name="Rectangle 7">
            <a:extLst>
              <a:ext uri="{FF2B5EF4-FFF2-40B4-BE49-F238E27FC236}">
                <a16:creationId xmlns:a16="http://schemas.microsoft.com/office/drawing/2014/main" id="{545FFA82-5FB6-4D5C-9A54-99F546CC186D}"/>
              </a:ext>
            </a:extLst>
          </p:cNvPr>
          <p:cNvSpPr/>
          <p:nvPr userDrawn="1"/>
        </p:nvSpPr>
        <p:spPr>
          <a:xfrm rot="16200000">
            <a:off x="4575812" y="-4575810"/>
            <a:ext cx="3040380" cy="12192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extLst>
              <a:ext uri="{FF2B5EF4-FFF2-40B4-BE49-F238E27FC236}">
                <a16:creationId xmlns:a16="http://schemas.microsoft.com/office/drawing/2014/main" id="{861E7BBC-11E0-4425-ACC6-EF00A4D454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0833" y="2205035"/>
            <a:ext cx="401294" cy="556898"/>
          </a:xfrm>
          <a:prstGeom prst="rect">
            <a:avLst/>
          </a:prstGeom>
        </p:spPr>
      </p:pic>
      <p:pic>
        <p:nvPicPr>
          <p:cNvPr id="11" name="Picture 10">
            <a:extLst>
              <a:ext uri="{FF2B5EF4-FFF2-40B4-BE49-F238E27FC236}">
                <a16:creationId xmlns:a16="http://schemas.microsoft.com/office/drawing/2014/main" id="{9B525ADC-B54E-449C-986E-89EB4C763F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09638" y="2305952"/>
            <a:ext cx="1492058" cy="393361"/>
          </a:xfrm>
          <a:prstGeom prst="rect">
            <a:avLst/>
          </a:prstGeom>
        </p:spPr>
      </p:pic>
      <p:cxnSp>
        <p:nvCxnSpPr>
          <p:cNvPr id="12" name="Straight Connector 11">
            <a:extLst>
              <a:ext uri="{FF2B5EF4-FFF2-40B4-BE49-F238E27FC236}">
                <a16:creationId xmlns:a16="http://schemas.microsoft.com/office/drawing/2014/main" id="{179894DB-3A90-4804-B597-BA434F005E10}"/>
              </a:ext>
            </a:extLst>
          </p:cNvPr>
          <p:cNvCxnSpPr>
            <a:cxnSpLocks/>
          </p:cNvCxnSpPr>
          <p:nvPr userDrawn="1"/>
        </p:nvCxnSpPr>
        <p:spPr>
          <a:xfrm>
            <a:off x="10129475" y="2243333"/>
            <a:ext cx="0" cy="518600"/>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9652C9D-DC3D-44FB-B7A3-1314929D782F}"/>
              </a:ext>
            </a:extLst>
          </p:cNvPr>
          <p:cNvSpPr>
            <a:spLocks noGrp="1"/>
          </p:cNvSpPr>
          <p:nvPr>
            <p:ph type="title" hasCustomPrompt="1"/>
          </p:nvPr>
        </p:nvSpPr>
        <p:spPr>
          <a:xfrm>
            <a:off x="493487" y="3563027"/>
            <a:ext cx="2710819" cy="649465"/>
          </a:xfrm>
          <a:prstGeom prst="rect">
            <a:avLst/>
          </a:prstGeom>
        </p:spPr>
        <p:txBody>
          <a:bodyPr anchor="b"/>
          <a:lstStyle>
            <a:lvl1pPr algn="r">
              <a:defRPr sz="4800">
                <a:solidFill>
                  <a:schemeClr val="bg2">
                    <a:lumMod val="75000"/>
                  </a:schemeClr>
                </a:solidFill>
              </a:defRPr>
            </a:lvl1pPr>
          </a:lstStyle>
          <a:p>
            <a:r>
              <a:rPr lang="en-US"/>
              <a:t>Agenda</a:t>
            </a:r>
          </a:p>
        </p:txBody>
      </p:sp>
      <p:sp>
        <p:nvSpPr>
          <p:cNvPr id="16" name="Date Placeholder 3">
            <a:extLst>
              <a:ext uri="{FF2B5EF4-FFF2-40B4-BE49-F238E27FC236}">
                <a16:creationId xmlns:a16="http://schemas.microsoft.com/office/drawing/2014/main" id="{32CEFAB7-4C6A-415D-874A-D164E7519021}"/>
              </a:ext>
            </a:extLst>
          </p:cNvPr>
          <p:cNvSpPr>
            <a:spLocks noGrp="1"/>
          </p:cNvSpPr>
          <p:nvPr>
            <p:ph type="dt" sz="half" idx="10"/>
          </p:nvPr>
        </p:nvSpPr>
        <p:spPr>
          <a:xfrm>
            <a:off x="493486" y="6336997"/>
            <a:ext cx="1673981" cy="365125"/>
          </a:xfrm>
          <a:prstGeom prst="rect">
            <a:avLst/>
          </a:prstGeom>
        </p:spPr>
        <p:txBody>
          <a:bodyPr/>
          <a:lstStyle>
            <a:lvl1pPr>
              <a:defRPr>
                <a:solidFill>
                  <a:schemeClr val="bg1">
                    <a:lumMod val="50000"/>
                    <a:lumOff val="50000"/>
                  </a:schemeClr>
                </a:solidFill>
              </a:defRPr>
            </a:lvl1pPr>
          </a:lstStyle>
          <a:p>
            <a:endParaRPr lang="en-US"/>
          </a:p>
        </p:txBody>
      </p:sp>
      <p:cxnSp>
        <p:nvCxnSpPr>
          <p:cNvPr id="17" name="Straight Connector 16">
            <a:extLst>
              <a:ext uri="{FF2B5EF4-FFF2-40B4-BE49-F238E27FC236}">
                <a16:creationId xmlns:a16="http://schemas.microsoft.com/office/drawing/2014/main" id="{7DC4E3EC-CE4D-41BF-8E77-0FA7F660F868}"/>
              </a:ext>
            </a:extLst>
          </p:cNvPr>
          <p:cNvCxnSpPr>
            <a:cxnSpLocks/>
          </p:cNvCxnSpPr>
          <p:nvPr userDrawn="1"/>
        </p:nvCxnSpPr>
        <p:spPr>
          <a:xfrm>
            <a:off x="3554263" y="3563028"/>
            <a:ext cx="0" cy="1372844"/>
          </a:xfrm>
          <a:prstGeom prst="line">
            <a:avLst/>
          </a:prstGeom>
          <a:ln w="28575" cap="rnd">
            <a:solidFill>
              <a:schemeClr val="bg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3E440F9D-D23B-4878-B05F-B6FAC0970CC2}"/>
              </a:ext>
            </a:extLst>
          </p:cNvPr>
          <p:cNvSpPr>
            <a:spLocks noGrp="1"/>
          </p:cNvSpPr>
          <p:nvPr>
            <p:ph idx="1" hasCustomPrompt="1"/>
          </p:nvPr>
        </p:nvSpPr>
        <p:spPr>
          <a:xfrm>
            <a:off x="3976077" y="3563028"/>
            <a:ext cx="7722430" cy="2793322"/>
          </a:xfrm>
          <a:prstGeom prst="rect">
            <a:avLst/>
          </a:prstGeom>
        </p:spPr>
        <p:txBody>
          <a:bodyPr/>
          <a:lstStyle>
            <a:lvl1pPr>
              <a:defRPr b="1">
                <a:solidFill>
                  <a:schemeClr val="bg2">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Box 18">
            <a:extLst>
              <a:ext uri="{FF2B5EF4-FFF2-40B4-BE49-F238E27FC236}">
                <a16:creationId xmlns:a16="http://schemas.microsoft.com/office/drawing/2014/main" id="{1412615F-2D3F-4CD5-B9E2-1692A39C1C72}"/>
              </a:ext>
            </a:extLst>
          </p:cNvPr>
          <p:cNvSpPr txBox="1"/>
          <p:nvPr userDrawn="1"/>
        </p:nvSpPr>
        <p:spPr>
          <a:xfrm>
            <a:off x="10681883" y="6468386"/>
            <a:ext cx="1308371" cy="215444"/>
          </a:xfrm>
          <a:prstGeom prst="rect">
            <a:avLst/>
          </a:prstGeom>
          <a:noFill/>
        </p:spPr>
        <p:txBody>
          <a:bodyPr wrap="none" rtlCol="0">
            <a:spAutoFit/>
          </a:bodyPr>
          <a:lstStyle/>
          <a:p>
            <a:r>
              <a:rPr lang="en-US" sz="800" spc="300">
                <a:solidFill>
                  <a:srgbClr val="FF7C80"/>
                </a:solidFill>
              </a:rPr>
              <a:t>CONFIDENTIAL</a:t>
            </a:r>
          </a:p>
        </p:txBody>
      </p:sp>
    </p:spTree>
    <p:extLst>
      <p:ext uri="{BB962C8B-B14F-4D97-AF65-F5344CB8AC3E}">
        <p14:creationId xmlns:p14="http://schemas.microsoft.com/office/powerpoint/2010/main" val="19141204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xecutive Summary Cover">
    <p:spTree>
      <p:nvGrpSpPr>
        <p:cNvPr id="1" name=""/>
        <p:cNvGrpSpPr/>
        <p:nvPr/>
      </p:nvGrpSpPr>
      <p:grpSpPr>
        <a:xfrm>
          <a:off x="0" y="0"/>
          <a:ext cx="0" cy="0"/>
          <a:chOff x="0" y="0"/>
          <a:chExt cx="0" cy="0"/>
        </a:xfrm>
      </p:grpSpPr>
      <p:pic>
        <p:nvPicPr>
          <p:cNvPr id="7" name="Picture 1" descr="cid:5fc91873-7282-4322-8636-fff6e91feccd@namprd16.prod.outlook.com">
            <a:extLst>
              <a:ext uri="{FF2B5EF4-FFF2-40B4-BE49-F238E27FC236}">
                <a16:creationId xmlns:a16="http://schemas.microsoft.com/office/drawing/2014/main" id="{1DFE52B0-386A-4737-8CF6-73E2D518DCB1}"/>
              </a:ext>
            </a:extLst>
          </p:cNvPr>
          <p:cNvPicPr>
            <a:picLocks noChangeAspect="1" noChangeArrowheads="1"/>
          </p:cNvPicPr>
          <p:nvPr userDrawn="1"/>
        </p:nvPicPr>
        <p:blipFill rotWithShape="1">
          <a:blip r:embed="rId2" r:link="rId4" cstate="screen">
            <a:grayscl/>
            <a:extLst>
              <a:ext uri="{BEBA8EAE-BF5A-486C-A8C5-ECC9F3942E4B}">
                <a14:imgProps xmlns:a14="http://schemas.microsoft.com/office/drawing/2010/main">
                  <a14:imgLayer r:embed="rId3">
                    <a14:imgEffect>
                      <a14:sharpenSoften amount="-60000"/>
                    </a14:imgEffect>
                  </a14:imgLayer>
                </a14:imgProps>
              </a:ext>
              <a:ext uri="{28A0092B-C50C-407E-A947-70E740481C1C}">
                <a14:useLocalDpi xmlns:a14="http://schemas.microsoft.com/office/drawing/2010/main"/>
              </a:ext>
            </a:extLst>
          </a:blip>
          <a:srcRect/>
          <a:stretch>
            <a:fillRect/>
          </a:stretch>
        </p:blipFill>
        <p:spPr bwMode="auto">
          <a:xfrm>
            <a:off x="0" y="-1769"/>
            <a:ext cx="4514127" cy="68611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4978400" y="2721164"/>
            <a:ext cx="6644727" cy="1600744"/>
          </a:xfrm>
          <a:prstGeom prst="rect">
            <a:avLst/>
          </a:prstGeom>
        </p:spPr>
        <p:txBody>
          <a:bodyPr anchor="b"/>
          <a:lstStyle>
            <a:lvl1pPr>
              <a:lnSpc>
                <a:spcPts val="5500"/>
              </a:lnSpc>
              <a:defRPr sz="6000">
                <a:solidFill>
                  <a:schemeClr val="bg2">
                    <a:lumMod val="75000"/>
                  </a:schemeClr>
                </a:solidFill>
              </a:defRPr>
            </a:lvl1pPr>
          </a:lstStyle>
          <a:p>
            <a:r>
              <a:rPr lang="en-US"/>
              <a:t>Executive Summary</a:t>
            </a:r>
          </a:p>
        </p:txBody>
      </p:sp>
      <p:sp>
        <p:nvSpPr>
          <p:cNvPr id="6" name="Slide Number Placeholder 5"/>
          <p:cNvSpPr>
            <a:spLocks noGrp="1"/>
          </p:cNvSpPr>
          <p:nvPr>
            <p:ph type="sldNum" sz="quarter" idx="12"/>
          </p:nvPr>
        </p:nvSpPr>
        <p:spPr>
          <a:xfrm>
            <a:off x="11623127" y="6336998"/>
            <a:ext cx="443191" cy="365125"/>
          </a:xfrm>
          <a:prstGeom prst="rect">
            <a:avLst/>
          </a:prstGeom>
        </p:spPr>
        <p:txBody>
          <a:bodyPr/>
          <a:lstStyle/>
          <a:p>
            <a:fld id="{241E3241-7578-4CF0-A530-D4F01F4F83E7}" type="slidenum">
              <a:rPr lang="en-US" smtClean="0"/>
              <a:t>‹#›</a:t>
            </a:fld>
            <a:endParaRPr lang="en-US"/>
          </a:p>
        </p:txBody>
      </p:sp>
      <p:sp>
        <p:nvSpPr>
          <p:cNvPr id="8" name="Rectangle 7">
            <a:extLst>
              <a:ext uri="{FF2B5EF4-FFF2-40B4-BE49-F238E27FC236}">
                <a16:creationId xmlns:a16="http://schemas.microsoft.com/office/drawing/2014/main" id="{DC4C8AE3-75BC-4EBF-9A8E-2B4217735048}"/>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4926F8-17AE-4E9C-86A9-3A417A9596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2" name="Graphic 11">
            <a:extLst>
              <a:ext uri="{FF2B5EF4-FFF2-40B4-BE49-F238E27FC236}">
                <a16:creationId xmlns:a16="http://schemas.microsoft.com/office/drawing/2014/main" id="{763CB887-5FFF-45D1-8259-A43222581F94}"/>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25817" y="6383020"/>
            <a:ext cx="282694" cy="283464"/>
          </a:xfrm>
          <a:prstGeom prst="rect">
            <a:avLst/>
          </a:prstGeom>
        </p:spPr>
      </p:pic>
    </p:spTree>
    <p:extLst>
      <p:ext uri="{BB962C8B-B14F-4D97-AF65-F5344CB8AC3E}">
        <p14:creationId xmlns:p14="http://schemas.microsoft.com/office/powerpoint/2010/main" val="3936285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nance Cover">
    <p:spTree>
      <p:nvGrpSpPr>
        <p:cNvPr id="1" name=""/>
        <p:cNvGrpSpPr/>
        <p:nvPr/>
      </p:nvGrpSpPr>
      <p:grpSpPr>
        <a:xfrm>
          <a:off x="0" y="0"/>
          <a:ext cx="0" cy="0"/>
          <a:chOff x="0" y="0"/>
          <a:chExt cx="0" cy="0"/>
        </a:xfrm>
      </p:grpSpPr>
      <p:pic>
        <p:nvPicPr>
          <p:cNvPr id="8" name="Picture 7" descr="Financial graphs on a dark display">
            <a:extLst>
              <a:ext uri="{FF2B5EF4-FFF2-40B4-BE49-F238E27FC236}">
                <a16:creationId xmlns:a16="http://schemas.microsoft.com/office/drawing/2014/main" id="{AEF5BD14-F728-4F74-BA74-51638CE2DF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514128"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Finance</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4" name="Picture 13">
            <a:extLst>
              <a:ext uri="{FF2B5EF4-FFF2-40B4-BE49-F238E27FC236}">
                <a16:creationId xmlns:a16="http://schemas.microsoft.com/office/drawing/2014/main" id="{8992C9CB-CF32-4970-86A5-850CEC8F6D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5" name="Graphic 14">
            <a:extLst>
              <a:ext uri="{FF2B5EF4-FFF2-40B4-BE49-F238E27FC236}">
                <a16:creationId xmlns:a16="http://schemas.microsoft.com/office/drawing/2014/main" id="{4243D564-5E1A-4892-BF34-1F48A4CA3F1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6" name="Slide Number Placeholder 5">
            <a:extLst>
              <a:ext uri="{FF2B5EF4-FFF2-40B4-BE49-F238E27FC236}">
                <a16:creationId xmlns:a16="http://schemas.microsoft.com/office/drawing/2014/main" id="{645CD350-CF50-481E-91B8-DD6C3167C75A}"/>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4026169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mercial Cover">
    <p:spTree>
      <p:nvGrpSpPr>
        <p:cNvPr id="1" name=""/>
        <p:cNvGrpSpPr/>
        <p:nvPr/>
      </p:nvGrpSpPr>
      <p:grpSpPr>
        <a:xfrm>
          <a:off x="0" y="0"/>
          <a:ext cx="0" cy="0"/>
          <a:chOff x="0" y="0"/>
          <a:chExt cx="0" cy="0"/>
        </a:xfrm>
      </p:grpSpPr>
      <p:pic>
        <p:nvPicPr>
          <p:cNvPr id="11" name="Picture 10" descr="Abstract blurred background of department store">
            <a:extLst>
              <a:ext uri="{FF2B5EF4-FFF2-40B4-BE49-F238E27FC236}">
                <a16:creationId xmlns:a16="http://schemas.microsoft.com/office/drawing/2014/main" id="{25AAD30F-B309-48CA-B640-DFA406057D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514128" cy="6858000"/>
          </a:xfrm>
          <a:prstGeom prst="rect">
            <a:avLst/>
          </a:prstGeom>
        </p:spPr>
      </p:pic>
      <p:sp>
        <p:nvSpPr>
          <p:cNvPr id="12" name="Rectangle 11">
            <a:extLst>
              <a:ext uri="{FF2B5EF4-FFF2-40B4-BE49-F238E27FC236}">
                <a16:creationId xmlns:a16="http://schemas.microsoft.com/office/drawing/2014/main" id="{C3DDA045-49DD-4C55-B929-CAFCDA6C578F}"/>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Commercial</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3" name="Picture 12">
            <a:extLst>
              <a:ext uri="{FF2B5EF4-FFF2-40B4-BE49-F238E27FC236}">
                <a16:creationId xmlns:a16="http://schemas.microsoft.com/office/drawing/2014/main" id="{3DC5FB20-E0BB-4969-BEB8-D4C12850C6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4" name="Graphic 13">
            <a:extLst>
              <a:ext uri="{FF2B5EF4-FFF2-40B4-BE49-F238E27FC236}">
                <a16:creationId xmlns:a16="http://schemas.microsoft.com/office/drawing/2014/main" id="{0ED3BA95-7B47-4674-8EDA-F7D7508F69F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5" name="Slide Number Placeholder 5">
            <a:extLst>
              <a:ext uri="{FF2B5EF4-FFF2-40B4-BE49-F238E27FC236}">
                <a16:creationId xmlns:a16="http://schemas.microsoft.com/office/drawing/2014/main" id="{C69D2238-F606-4D0B-85F9-9497536405E0}"/>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41858934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amp;D Cover">
    <p:spTree>
      <p:nvGrpSpPr>
        <p:cNvPr id="1" name=""/>
        <p:cNvGrpSpPr/>
        <p:nvPr/>
      </p:nvGrpSpPr>
      <p:grpSpPr>
        <a:xfrm>
          <a:off x="0" y="0"/>
          <a:ext cx="0" cy="0"/>
          <a:chOff x="0" y="0"/>
          <a:chExt cx="0" cy="0"/>
        </a:xfrm>
      </p:grpSpPr>
      <p:pic>
        <p:nvPicPr>
          <p:cNvPr id="12" name="Picture 11" descr="Draft drawing of a floor plan">
            <a:extLst>
              <a:ext uri="{FF2B5EF4-FFF2-40B4-BE49-F238E27FC236}">
                <a16:creationId xmlns:a16="http://schemas.microsoft.com/office/drawing/2014/main" id="{FCE2E1CE-ECE6-462C-9FFF-796FD723E4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14127" cy="6858000"/>
          </a:xfrm>
          <a:prstGeom prst="rect">
            <a:avLst/>
          </a:prstGeom>
        </p:spPr>
      </p:pic>
      <p:sp>
        <p:nvSpPr>
          <p:cNvPr id="15" name="Rectangle 14">
            <a:extLst>
              <a:ext uri="{FF2B5EF4-FFF2-40B4-BE49-F238E27FC236}">
                <a16:creationId xmlns:a16="http://schemas.microsoft.com/office/drawing/2014/main" id="{938A4EEE-E755-4049-BBD0-05240C590B39}"/>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391508"/>
            <a:ext cx="6644727" cy="1749422"/>
          </a:xfrm>
          <a:prstGeom prst="rect">
            <a:avLst/>
          </a:prstGeom>
        </p:spPr>
        <p:txBody>
          <a:bodyPr anchor="b"/>
          <a:lstStyle>
            <a:lvl1pPr>
              <a:lnSpc>
                <a:spcPts val="5800"/>
              </a:lnSpc>
              <a:defRPr sz="6000">
                <a:solidFill>
                  <a:schemeClr val="bg2">
                    <a:lumMod val="75000"/>
                  </a:schemeClr>
                </a:solidFill>
              </a:defRPr>
            </a:lvl1pPr>
          </a:lstStyle>
          <a:p>
            <a:r>
              <a:rPr lang="en-US"/>
              <a:t>Planning &amp; Development</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4048276"/>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6" name="Picture 15">
            <a:extLst>
              <a:ext uri="{FF2B5EF4-FFF2-40B4-BE49-F238E27FC236}">
                <a16:creationId xmlns:a16="http://schemas.microsoft.com/office/drawing/2014/main" id="{820FF98A-8CC1-4420-B218-631F1451B5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7" name="Graphic 16">
            <a:extLst>
              <a:ext uri="{FF2B5EF4-FFF2-40B4-BE49-F238E27FC236}">
                <a16:creationId xmlns:a16="http://schemas.microsoft.com/office/drawing/2014/main" id="{396C0E25-AE99-4BB9-BB77-402FE3B67A6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8" name="Slide Number Placeholder 5">
            <a:extLst>
              <a:ext uri="{FF2B5EF4-FFF2-40B4-BE49-F238E27FC236}">
                <a16:creationId xmlns:a16="http://schemas.microsoft.com/office/drawing/2014/main" id="{7DDF2C0D-6602-4329-A12A-821BE019D574}"/>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115412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29EBA9-50A7-43D0-80CD-D4C7CB04151C}"/>
              </a:ext>
            </a:extLst>
          </p:cNvPr>
          <p:cNvGraphicFramePr/>
          <p:nvPr userDrawn="1">
            <p:extLst>
              <p:ext uri="{D42A27DB-BD31-4B8C-83A1-F6EECF244321}">
                <p14:modId xmlns:p14="http://schemas.microsoft.com/office/powerpoint/2010/main" val="570188870"/>
              </p:ext>
            </p:extLst>
          </p:nvPr>
        </p:nvGraphicFramePr>
        <p:xfrm>
          <a:off x="-4480559" y="-1841419"/>
          <a:ext cx="14364290" cy="14112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9E8433E-5739-40FB-A503-9335D506198B}"/>
              </a:ext>
            </a:extLst>
          </p:cNvPr>
          <p:cNvSpPr>
            <a:spLocks noGrp="1"/>
          </p:cNvSpPr>
          <p:nvPr>
            <p:ph type="sldNum" sz="quarter" idx="10"/>
          </p:nvPr>
        </p:nvSpPr>
        <p:spPr/>
        <p:txBody>
          <a:bodyPr/>
          <a:lstStyle/>
          <a:p>
            <a:pPr algn="ctr"/>
            <a:fld id="{241E3241-7578-4CF0-A530-D4F01F4F83E7}" type="slidenum">
              <a:rPr lang="en-US" smtClean="0"/>
              <a:pPr algn="ctr"/>
              <a:t>‹#›</a:t>
            </a:fld>
            <a:endParaRPr lang="en-US"/>
          </a:p>
        </p:txBody>
      </p:sp>
      <p:sp>
        <p:nvSpPr>
          <p:cNvPr id="4" name="Title 1">
            <a:extLst>
              <a:ext uri="{FF2B5EF4-FFF2-40B4-BE49-F238E27FC236}">
                <a16:creationId xmlns:a16="http://schemas.microsoft.com/office/drawing/2014/main" id="{6D2C9FED-499F-4406-8E52-63CCC8B372B1}"/>
              </a:ext>
            </a:extLst>
          </p:cNvPr>
          <p:cNvSpPr>
            <a:spLocks noGrp="1"/>
          </p:cNvSpPr>
          <p:nvPr>
            <p:ph type="title" hasCustomPrompt="1"/>
          </p:nvPr>
        </p:nvSpPr>
        <p:spPr>
          <a:xfrm>
            <a:off x="4978400" y="2391508"/>
            <a:ext cx="6644727" cy="1749422"/>
          </a:xfrm>
          <a:prstGeom prst="rect">
            <a:avLst/>
          </a:prstGeom>
        </p:spPr>
        <p:txBody>
          <a:bodyPr anchor="b"/>
          <a:lstStyle>
            <a:lvl1pPr>
              <a:lnSpc>
                <a:spcPts val="5800"/>
              </a:lnSpc>
              <a:defRPr sz="6000">
                <a:solidFill>
                  <a:schemeClr val="bg2">
                    <a:lumMod val="75000"/>
                  </a:schemeClr>
                </a:solidFill>
              </a:defRPr>
            </a:lvl1pPr>
          </a:lstStyle>
          <a:p>
            <a:r>
              <a:rPr lang="en-US"/>
              <a:t>ESG</a:t>
            </a:r>
          </a:p>
        </p:txBody>
      </p:sp>
      <p:sp>
        <p:nvSpPr>
          <p:cNvPr id="5" name="Rectangle 4">
            <a:extLst>
              <a:ext uri="{FF2B5EF4-FFF2-40B4-BE49-F238E27FC236}">
                <a16:creationId xmlns:a16="http://schemas.microsoft.com/office/drawing/2014/main" id="{5F976F5D-96CA-46D7-A152-7187F7FB5AE7}"/>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0DDC1D-669D-4BEF-9856-CCED439A8595}"/>
              </a:ext>
            </a:extLst>
          </p:cNvPr>
          <p:cNvSpPr/>
          <p:nvPr userDrawn="1"/>
        </p:nvSpPr>
        <p:spPr>
          <a:xfrm>
            <a:off x="4514127" y="0"/>
            <a:ext cx="678785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E82C2F-3BC6-47F4-A97A-9E735F003053}"/>
              </a:ext>
            </a:extLst>
          </p:cNvPr>
          <p:cNvSpPr/>
          <p:nvPr userDrawn="1"/>
        </p:nvSpPr>
        <p:spPr>
          <a:xfrm>
            <a:off x="-2816352" y="0"/>
            <a:ext cx="28163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FA1BE5-F623-4667-9B75-0EFB038E030C}"/>
              </a:ext>
            </a:extLst>
          </p:cNvPr>
          <p:cNvSpPr/>
          <p:nvPr userDrawn="1"/>
        </p:nvSpPr>
        <p:spPr>
          <a:xfrm>
            <a:off x="-1729320" y="-2798064"/>
            <a:ext cx="7270583" cy="2798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7A6E3F-C0D9-463F-8F8A-636D62029A9E}"/>
              </a:ext>
            </a:extLst>
          </p:cNvPr>
          <p:cNvSpPr/>
          <p:nvPr userDrawn="1"/>
        </p:nvSpPr>
        <p:spPr>
          <a:xfrm>
            <a:off x="-1729320" y="6878036"/>
            <a:ext cx="7270583" cy="2798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335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perations Cover">
    <p:spTree>
      <p:nvGrpSpPr>
        <p:cNvPr id="1" name=""/>
        <p:cNvGrpSpPr/>
        <p:nvPr/>
      </p:nvGrpSpPr>
      <p:grpSpPr>
        <a:xfrm>
          <a:off x="0" y="0"/>
          <a:ext cx="0" cy="0"/>
          <a:chOff x="0" y="0"/>
          <a:chExt cx="0" cy="0"/>
        </a:xfrm>
      </p:grpSpPr>
      <p:pic>
        <p:nvPicPr>
          <p:cNvPr id="6" name="Picture 5" descr="Aerial view of parked airplane">
            <a:extLst>
              <a:ext uri="{FF2B5EF4-FFF2-40B4-BE49-F238E27FC236}">
                <a16:creationId xmlns:a16="http://schemas.microsoft.com/office/drawing/2014/main" id="{42629519-2FE4-4674-812E-7E74021025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0"/>
            <a:ext cx="4514129"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Operations</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3" name="Picture 12">
            <a:extLst>
              <a:ext uri="{FF2B5EF4-FFF2-40B4-BE49-F238E27FC236}">
                <a16:creationId xmlns:a16="http://schemas.microsoft.com/office/drawing/2014/main" id="{D20660EF-1C31-4DCF-9849-81D3CB8A36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4" name="Graphic 13">
            <a:extLst>
              <a:ext uri="{FF2B5EF4-FFF2-40B4-BE49-F238E27FC236}">
                <a16:creationId xmlns:a16="http://schemas.microsoft.com/office/drawing/2014/main" id="{8F8D62DA-EB13-40C3-9218-E3A080DD8B3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5" name="Slide Number Placeholder 5">
            <a:extLst>
              <a:ext uri="{FF2B5EF4-FFF2-40B4-BE49-F238E27FC236}">
                <a16:creationId xmlns:a16="http://schemas.microsoft.com/office/drawing/2014/main" id="{99BE6C48-362C-4C7C-AD81-A05232E3C917}"/>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3713458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nce Cover">
    <p:spTree>
      <p:nvGrpSpPr>
        <p:cNvPr id="1" name=""/>
        <p:cNvGrpSpPr/>
        <p:nvPr/>
      </p:nvGrpSpPr>
      <p:grpSpPr>
        <a:xfrm>
          <a:off x="0" y="0"/>
          <a:ext cx="0" cy="0"/>
          <a:chOff x="0" y="0"/>
          <a:chExt cx="0" cy="0"/>
        </a:xfrm>
      </p:grpSpPr>
      <p:pic>
        <p:nvPicPr>
          <p:cNvPr id="8" name="Picture 7" descr="Financial graphs on a dark display">
            <a:extLst>
              <a:ext uri="{FF2B5EF4-FFF2-40B4-BE49-F238E27FC236}">
                <a16:creationId xmlns:a16="http://schemas.microsoft.com/office/drawing/2014/main" id="{AEF5BD14-F728-4F74-BA74-51638CE2DF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514128"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Finance</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4" name="Picture 13">
            <a:extLst>
              <a:ext uri="{FF2B5EF4-FFF2-40B4-BE49-F238E27FC236}">
                <a16:creationId xmlns:a16="http://schemas.microsoft.com/office/drawing/2014/main" id="{8992C9CB-CF32-4970-86A5-850CEC8F6D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5" name="Graphic 14">
            <a:extLst>
              <a:ext uri="{FF2B5EF4-FFF2-40B4-BE49-F238E27FC236}">
                <a16:creationId xmlns:a16="http://schemas.microsoft.com/office/drawing/2014/main" id="{4243D564-5E1A-4892-BF34-1F48A4CA3F1C}"/>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6" name="Slide Number Placeholder 5">
            <a:extLst>
              <a:ext uri="{FF2B5EF4-FFF2-40B4-BE49-F238E27FC236}">
                <a16:creationId xmlns:a16="http://schemas.microsoft.com/office/drawing/2014/main" id="{645CD350-CF50-481E-91B8-DD6C3167C75A}"/>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1613864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egal Cover">
    <p:spTree>
      <p:nvGrpSpPr>
        <p:cNvPr id="1" name=""/>
        <p:cNvGrpSpPr/>
        <p:nvPr/>
      </p:nvGrpSpPr>
      <p:grpSpPr>
        <a:xfrm>
          <a:off x="0" y="0"/>
          <a:ext cx="0" cy="0"/>
          <a:chOff x="0" y="0"/>
          <a:chExt cx="0" cy="0"/>
        </a:xfrm>
      </p:grpSpPr>
      <p:pic>
        <p:nvPicPr>
          <p:cNvPr id="6" name="Picture 5" descr="Woman signing contract">
            <a:extLst>
              <a:ext uri="{FF2B5EF4-FFF2-40B4-BE49-F238E27FC236}">
                <a16:creationId xmlns:a16="http://schemas.microsoft.com/office/drawing/2014/main" id="{8F454788-22EC-406C-A61F-E01F423E26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14127"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Legal</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5" name="Picture 14">
            <a:extLst>
              <a:ext uri="{FF2B5EF4-FFF2-40B4-BE49-F238E27FC236}">
                <a16:creationId xmlns:a16="http://schemas.microsoft.com/office/drawing/2014/main" id="{03263A18-0983-4D25-B52E-90589647BE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6" name="Graphic 15">
            <a:extLst>
              <a:ext uri="{FF2B5EF4-FFF2-40B4-BE49-F238E27FC236}">
                <a16:creationId xmlns:a16="http://schemas.microsoft.com/office/drawing/2014/main" id="{0902F344-1A2E-4351-AAFC-A14A68A576C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7" name="Slide Number Placeholder 5">
            <a:extLst>
              <a:ext uri="{FF2B5EF4-FFF2-40B4-BE49-F238E27FC236}">
                <a16:creationId xmlns:a16="http://schemas.microsoft.com/office/drawing/2014/main" id="{C18A7D0D-80B8-411A-8867-21850B4B3A0C}"/>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22587532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xhibit Cover">
    <p:spTree>
      <p:nvGrpSpPr>
        <p:cNvPr id="1" name=""/>
        <p:cNvGrpSpPr/>
        <p:nvPr/>
      </p:nvGrpSpPr>
      <p:grpSpPr>
        <a:xfrm>
          <a:off x="0" y="0"/>
          <a:ext cx="0" cy="0"/>
          <a:chOff x="0" y="0"/>
          <a:chExt cx="0" cy="0"/>
        </a:xfrm>
      </p:grpSpPr>
      <p:pic>
        <p:nvPicPr>
          <p:cNvPr id="14" name="Picture 13" descr="Paper files on the table">
            <a:extLst>
              <a:ext uri="{FF2B5EF4-FFF2-40B4-BE49-F238E27FC236}">
                <a16:creationId xmlns:a16="http://schemas.microsoft.com/office/drawing/2014/main" id="{1AC057EF-4EAE-471D-A769-247308D755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514128" cy="6858000"/>
          </a:xfrm>
          <a:prstGeom prst="rect">
            <a:avLst/>
          </a:prstGeom>
        </p:spPr>
      </p:pic>
      <p:sp>
        <p:nvSpPr>
          <p:cNvPr id="7" name="Rectangle 6">
            <a:extLst>
              <a:ext uri="{FF2B5EF4-FFF2-40B4-BE49-F238E27FC236}">
                <a16:creationId xmlns:a16="http://schemas.microsoft.com/office/drawing/2014/main" id="{6CAAE025-A560-4268-9607-35AA9BA8D4D0}"/>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Exhibits</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7" name="Picture 16">
            <a:extLst>
              <a:ext uri="{FF2B5EF4-FFF2-40B4-BE49-F238E27FC236}">
                <a16:creationId xmlns:a16="http://schemas.microsoft.com/office/drawing/2014/main" id="{37514D2E-F470-489D-B99E-D394DD09DD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8" name="Graphic 17">
            <a:extLst>
              <a:ext uri="{FF2B5EF4-FFF2-40B4-BE49-F238E27FC236}">
                <a16:creationId xmlns:a16="http://schemas.microsoft.com/office/drawing/2014/main" id="{3740BD10-578F-4E8D-A654-8CAE1664EE96}"/>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9" name="Slide Number Placeholder 5">
            <a:extLst>
              <a:ext uri="{FF2B5EF4-FFF2-40B4-BE49-F238E27FC236}">
                <a16:creationId xmlns:a16="http://schemas.microsoft.com/office/drawing/2014/main" id="{2CC4D1A8-03BF-4D3D-A154-00A51095C169}"/>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2661589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1_Content Grey B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
        <p:nvSpPr>
          <p:cNvPr id="3" name="Rectangle: Rounded Corners 2">
            <a:extLst>
              <a:ext uri="{FF2B5EF4-FFF2-40B4-BE49-F238E27FC236}">
                <a16:creationId xmlns:a16="http://schemas.microsoft.com/office/drawing/2014/main" id="{A51596EF-DBCC-4014-A386-2F576CB6F8CF}"/>
              </a:ext>
            </a:extLst>
          </p:cNvPr>
          <p:cNvSpPr/>
          <p:nvPr userDrawn="1"/>
        </p:nvSpPr>
        <p:spPr>
          <a:xfrm>
            <a:off x="381000" y="1141046"/>
            <a:ext cx="11430000" cy="5105129"/>
          </a:xfrm>
          <a:prstGeom prst="roundRect">
            <a:avLst>
              <a:gd name="adj" fmla="val 4114"/>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260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3_Content Outline Bac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6D1FAF94-32B1-4CA7-B90F-36EE566E7807}"/>
              </a:ext>
            </a:extLst>
          </p:cNvPr>
          <p:cNvSpPr txBox="1"/>
          <p:nvPr userDrawn="1"/>
        </p:nvSpPr>
        <p:spPr>
          <a:xfrm>
            <a:off x="325884" y="6468386"/>
            <a:ext cx="1141659" cy="184666"/>
          </a:xfrm>
          <a:prstGeom prst="rect">
            <a:avLst/>
          </a:prstGeom>
          <a:noFill/>
        </p:spPr>
        <p:txBody>
          <a:bodyPr wrap="none" rtlCol="0">
            <a:spAutoFit/>
          </a:bodyPr>
          <a:lstStyle/>
          <a:p>
            <a:r>
              <a:rPr lang="en-US" sz="600" spc="300">
                <a:solidFill>
                  <a:srgbClr val="FF7C80"/>
                </a:solidFill>
              </a:rPr>
              <a:t>CONFIDENTIAL</a:t>
            </a:r>
          </a:p>
        </p:txBody>
      </p:sp>
      <p:pic>
        <p:nvPicPr>
          <p:cNvPr id="9" name="Picture 8">
            <a:extLst>
              <a:ext uri="{FF2B5EF4-FFF2-40B4-BE49-F238E27FC236}">
                <a16:creationId xmlns:a16="http://schemas.microsoft.com/office/drawing/2014/main" id="{FB9FE681-AF06-4210-B832-E01BCEB354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0" name="Graphic 9">
            <a:extLst>
              <a:ext uri="{FF2B5EF4-FFF2-40B4-BE49-F238E27FC236}">
                <a16:creationId xmlns:a16="http://schemas.microsoft.com/office/drawing/2014/main" id="{C8941A97-D094-4F60-84D7-4381173F9653}"/>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
        <p:nvSpPr>
          <p:cNvPr id="11" name="Slide Number Placeholder 5">
            <a:extLst>
              <a:ext uri="{FF2B5EF4-FFF2-40B4-BE49-F238E27FC236}">
                <a16:creationId xmlns:a16="http://schemas.microsoft.com/office/drawing/2014/main" id="{1353265F-1979-4D55-9680-5A52114A0FCA}"/>
              </a:ext>
            </a:extLst>
          </p:cNvPr>
          <p:cNvSpPr txBox="1">
            <a:spLocks/>
          </p:cNvSpPr>
          <p:nvPr userDrawn="1"/>
        </p:nvSpPr>
        <p:spPr>
          <a:xfrm>
            <a:off x="11623127" y="6336998"/>
            <a:ext cx="443191" cy="365125"/>
          </a:xfrm>
          <a:prstGeom prst="rect">
            <a:avLst/>
          </a:prstGeom>
        </p:spPr>
        <p:txBody>
          <a:bodyPr vert="horz" lIns="91440" tIns="45720" rIns="91440" bIns="45720" rtlCol="0" anchor="ctr"/>
          <a:lstStyle>
            <a:defPPr>
              <a:defRPr lang="en-US"/>
            </a:defPPr>
            <a:lvl1pPr marL="0" algn="ctr" defTabSz="457200" rtl="0" eaLnBrk="1" latinLnBrk="0" hangingPunct="1">
              <a:defRPr sz="1200" b="1" kern="1200">
                <a:solidFill>
                  <a:schemeClr val="bg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1E3241-7578-4CF0-A530-D4F01F4F83E7}" type="slidenum">
              <a:rPr lang="en-US" smtClean="0"/>
              <a:pPr/>
              <a:t>‹#›</a:t>
            </a:fld>
            <a:endParaRPr lang="en-US"/>
          </a:p>
        </p:txBody>
      </p:sp>
      <p:sp>
        <p:nvSpPr>
          <p:cNvPr id="3" name="Rectangle: Rounded Corners 2">
            <a:extLst>
              <a:ext uri="{FF2B5EF4-FFF2-40B4-BE49-F238E27FC236}">
                <a16:creationId xmlns:a16="http://schemas.microsoft.com/office/drawing/2014/main" id="{A51596EF-DBCC-4014-A386-2F576CB6F8CF}"/>
              </a:ext>
            </a:extLst>
          </p:cNvPr>
          <p:cNvSpPr/>
          <p:nvPr userDrawn="1"/>
        </p:nvSpPr>
        <p:spPr>
          <a:xfrm>
            <a:off x="381000" y="1141046"/>
            <a:ext cx="11430000" cy="5105129"/>
          </a:xfrm>
          <a:prstGeom prst="roundRect">
            <a:avLst>
              <a:gd name="adj" fmla="val 4114"/>
            </a:avLst>
          </a:prstGeom>
          <a:solidFill>
            <a:schemeClr val="tx1"/>
          </a:solidFill>
          <a:ln>
            <a:solidFill>
              <a:schemeClr val="bg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685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with Bullet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623127" y="6336998"/>
            <a:ext cx="443191" cy="365125"/>
          </a:xfrm>
          <a:prstGeom prst="rect">
            <a:avLst/>
          </a:prstGeom>
        </p:spPr>
        <p:txBody>
          <a:bodyPr/>
          <a:lstStyle>
            <a:lvl1pPr>
              <a:defRPr>
                <a:solidFill>
                  <a:schemeClr val="tx1">
                    <a:lumMod val="50000"/>
                  </a:schemeClr>
                </a:solidFill>
              </a:defRPr>
            </a:lvl1pPr>
          </a:lstStyle>
          <a:p>
            <a:fld id="{241E3241-7578-4CF0-A530-D4F01F4F83E7}" type="slidenum">
              <a:rPr lang="en-US" smtClean="0"/>
              <a:pPr/>
              <a:t>‹#›</a:t>
            </a:fld>
            <a:endParaRPr lang="en-US"/>
          </a:p>
        </p:txBody>
      </p:sp>
      <p:sp>
        <p:nvSpPr>
          <p:cNvPr id="10" name="Title 1">
            <a:extLst>
              <a:ext uri="{FF2B5EF4-FFF2-40B4-BE49-F238E27FC236}">
                <a16:creationId xmlns:a16="http://schemas.microsoft.com/office/drawing/2014/main" id="{7440628F-66CC-498A-B842-C4A69A57F3E1}"/>
              </a:ext>
            </a:extLst>
          </p:cNvPr>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7" name="Content Placeholder 2">
            <a:extLst>
              <a:ext uri="{FF2B5EF4-FFF2-40B4-BE49-F238E27FC236}">
                <a16:creationId xmlns:a16="http://schemas.microsoft.com/office/drawing/2014/main" id="{4EAEBC1B-8905-48B0-9306-69E91C0774D5}"/>
              </a:ext>
            </a:extLst>
          </p:cNvPr>
          <p:cNvSpPr>
            <a:spLocks noGrp="1"/>
          </p:cNvSpPr>
          <p:nvPr>
            <p:ph idx="1" hasCustomPrompt="1"/>
          </p:nvPr>
        </p:nvSpPr>
        <p:spPr>
          <a:xfrm>
            <a:off x="381000" y="1431832"/>
            <a:ext cx="7307969" cy="4924518"/>
          </a:xfrm>
          <a:prstGeom prst="rect">
            <a:avLst/>
          </a:prstGeom>
        </p:spPr>
        <p:txBody>
          <a:bodyPr/>
          <a:lstStyle>
            <a:lvl1pPr>
              <a:defRPr b="1">
                <a:solidFill>
                  <a:schemeClr val="bg2">
                    <a:lumMod val="7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Shape 7">
            <a:extLst>
              <a:ext uri="{FF2B5EF4-FFF2-40B4-BE49-F238E27FC236}">
                <a16:creationId xmlns:a16="http://schemas.microsoft.com/office/drawing/2014/main" id="{6CE0AC64-08C7-4130-9DDC-321F0B390DB3}"/>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07B19776-DC2D-419E-FCE4-846CB12ED7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3" name="Graphic 2">
            <a:extLst>
              <a:ext uri="{FF2B5EF4-FFF2-40B4-BE49-F238E27FC236}">
                <a16:creationId xmlns:a16="http://schemas.microsoft.com/office/drawing/2014/main" id="{9AEE2DE3-0452-ABCD-3AEC-AA19374B93A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Tree>
    <p:extLst>
      <p:ext uri="{BB962C8B-B14F-4D97-AF65-F5344CB8AC3E}">
        <p14:creationId xmlns:p14="http://schemas.microsoft.com/office/powerpoint/2010/main" val="2993153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Content (No Confidenti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76711"/>
            <a:ext cx="11430786" cy="608652"/>
          </a:xfrm>
          <a:prstGeom prst="rect">
            <a:avLst/>
          </a:prstGeom>
        </p:spPr>
        <p:txBody>
          <a:bodyPr/>
          <a:lstStyle>
            <a:lvl1pPr>
              <a:defRPr>
                <a:solidFill>
                  <a:schemeClr val="bg2">
                    <a:lumMod val="75000"/>
                  </a:schemeClr>
                </a:solidFill>
              </a:defRPr>
            </a:lvl1pPr>
          </a:lstStyle>
          <a:p>
            <a:r>
              <a:rPr lang="en-US"/>
              <a:t>Click To Edit Title</a:t>
            </a:r>
          </a:p>
        </p:txBody>
      </p:sp>
      <p:sp>
        <p:nvSpPr>
          <p:cNvPr id="5" name="Slide Number Placeholder 4"/>
          <p:cNvSpPr>
            <a:spLocks noGrp="1"/>
          </p:cNvSpPr>
          <p:nvPr>
            <p:ph type="sldNum" sz="quarter" idx="12"/>
          </p:nvPr>
        </p:nvSpPr>
        <p:spPr>
          <a:xfrm>
            <a:off x="11623127" y="6336998"/>
            <a:ext cx="443191" cy="365125"/>
          </a:xfrm>
          <a:prstGeom prst="rect">
            <a:avLst/>
          </a:prstGeom>
        </p:spPr>
        <p:txBody>
          <a:bodyPr/>
          <a:lstStyle/>
          <a:p>
            <a:fld id="{241E3241-7578-4CF0-A530-D4F01F4F83E7}" type="slidenum">
              <a:rPr lang="en-US" smtClean="0"/>
              <a:t>‹#›</a:t>
            </a:fld>
            <a:endParaRPr lang="en-US"/>
          </a:p>
        </p:txBody>
      </p:sp>
      <p:sp>
        <p:nvSpPr>
          <p:cNvPr id="7" name="Freeform: Shape 6">
            <a:extLst>
              <a:ext uri="{FF2B5EF4-FFF2-40B4-BE49-F238E27FC236}">
                <a16:creationId xmlns:a16="http://schemas.microsoft.com/office/drawing/2014/main" id="{7CE7E6A0-F209-47CA-9BA5-106A7203408C}"/>
              </a:ext>
            </a:extLst>
          </p:cNvPr>
          <p:cNvSpPr/>
          <p:nvPr userDrawn="1"/>
        </p:nvSpPr>
        <p:spPr>
          <a:xfrm>
            <a:off x="0" y="376711"/>
            <a:ext cx="195944" cy="561440"/>
          </a:xfrm>
          <a:custGeom>
            <a:avLst/>
            <a:gdLst>
              <a:gd name="connsiteX0" fmla="*/ 0 w 195944"/>
              <a:gd name="connsiteY0" fmla="*/ 0 h 561440"/>
              <a:gd name="connsiteX1" fmla="*/ 149431 w 195944"/>
              <a:gd name="connsiteY1" fmla="*/ 0 h 561440"/>
              <a:gd name="connsiteX2" fmla="*/ 195944 w 195944"/>
              <a:gd name="connsiteY2" fmla="*/ 46513 h 561440"/>
              <a:gd name="connsiteX3" fmla="*/ 195944 w 195944"/>
              <a:gd name="connsiteY3" fmla="*/ 514927 h 561440"/>
              <a:gd name="connsiteX4" fmla="*/ 149431 w 195944"/>
              <a:gd name="connsiteY4" fmla="*/ 561440 h 561440"/>
              <a:gd name="connsiteX5" fmla="*/ 0 w 195944"/>
              <a:gd name="connsiteY5" fmla="*/ 561440 h 56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944" h="561440">
                <a:moveTo>
                  <a:pt x="0" y="0"/>
                </a:moveTo>
                <a:lnTo>
                  <a:pt x="149431" y="0"/>
                </a:lnTo>
                <a:cubicBezTo>
                  <a:pt x="175119" y="0"/>
                  <a:pt x="195944" y="20825"/>
                  <a:pt x="195944" y="46513"/>
                </a:cubicBezTo>
                <a:lnTo>
                  <a:pt x="195944" y="514927"/>
                </a:lnTo>
                <a:cubicBezTo>
                  <a:pt x="195944" y="540615"/>
                  <a:pt x="175119" y="561440"/>
                  <a:pt x="149431" y="561440"/>
                </a:cubicBezTo>
                <a:lnTo>
                  <a:pt x="0" y="561440"/>
                </a:lnTo>
                <a:close/>
              </a:path>
            </a:pathLst>
          </a:custGeom>
          <a:pattFill prst="dkUpDiag">
            <a:fgClr>
              <a:srgbClr val="00B4C8"/>
            </a:fgClr>
            <a:bgClr>
              <a:srgbClr val="008492"/>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25CC2047-4145-BC3C-DB03-EEED11B95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4" name="Graphic 3">
            <a:extLst>
              <a:ext uri="{FF2B5EF4-FFF2-40B4-BE49-F238E27FC236}">
                <a16:creationId xmlns:a16="http://schemas.microsoft.com/office/drawing/2014/main" id="{449F9BEE-C03F-4A9E-33F6-D982F3CD2DA1}"/>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25817" y="6383020"/>
            <a:ext cx="282694" cy="283464"/>
          </a:xfrm>
          <a:prstGeom prst="rect">
            <a:avLst/>
          </a:prstGeom>
        </p:spPr>
      </p:pic>
    </p:spTree>
    <p:extLst>
      <p:ext uri="{BB962C8B-B14F-4D97-AF65-F5344CB8AC3E}">
        <p14:creationId xmlns:p14="http://schemas.microsoft.com/office/powerpoint/2010/main" val="32603559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E02D0-399D-C845-9505-3359DD234E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R"/>
          </a:p>
        </p:txBody>
      </p:sp>
      <p:sp>
        <p:nvSpPr>
          <p:cNvPr id="3" name="Subtitle 2">
            <a:extLst>
              <a:ext uri="{FF2B5EF4-FFF2-40B4-BE49-F238E27FC236}">
                <a16:creationId xmlns:a16="http://schemas.microsoft.com/office/drawing/2014/main" id="{BEB90F17-DA3A-034E-93A8-0E25E1515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R"/>
          </a:p>
        </p:txBody>
      </p:sp>
      <p:sp>
        <p:nvSpPr>
          <p:cNvPr id="4" name="Date Placeholder 3">
            <a:extLst>
              <a:ext uri="{FF2B5EF4-FFF2-40B4-BE49-F238E27FC236}">
                <a16:creationId xmlns:a16="http://schemas.microsoft.com/office/drawing/2014/main" id="{F17F111A-C997-1542-9633-C010C60D80B5}"/>
              </a:ext>
            </a:extLst>
          </p:cNvPr>
          <p:cNvSpPr>
            <a:spLocks noGrp="1"/>
          </p:cNvSpPr>
          <p:nvPr>
            <p:ph type="dt" sz="half" idx="10"/>
          </p:nvPr>
        </p:nvSpPr>
        <p:spPr/>
        <p:txBody>
          <a:bodyPr/>
          <a:lstStyle/>
          <a:p>
            <a:fld id="{B3BB50A7-4274-2C4F-B448-B26AA395B086}" type="datetimeFigureOut">
              <a:rPr lang="en-PR" smtClean="0"/>
              <a:t>05/28/2026</a:t>
            </a:fld>
            <a:endParaRPr lang="en-PR"/>
          </a:p>
        </p:txBody>
      </p:sp>
      <p:sp>
        <p:nvSpPr>
          <p:cNvPr id="5" name="Footer Placeholder 4">
            <a:extLst>
              <a:ext uri="{FF2B5EF4-FFF2-40B4-BE49-F238E27FC236}">
                <a16:creationId xmlns:a16="http://schemas.microsoft.com/office/drawing/2014/main" id="{3BD905A6-EC47-3E42-AA50-854E8FE3A002}"/>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4C82AB25-3F28-8148-9D44-9B48EAE8EC2E}"/>
              </a:ext>
            </a:extLst>
          </p:cNvPr>
          <p:cNvSpPr>
            <a:spLocks noGrp="1"/>
          </p:cNvSpPr>
          <p:nvPr>
            <p:ph type="sldNum" sz="quarter" idx="12"/>
          </p:nvPr>
        </p:nvSpPr>
        <p:spPr/>
        <p:txBody>
          <a:bodyPr/>
          <a:lstStyle/>
          <a:p>
            <a:fld id="{25B46A4C-E38C-8D40-B0D2-E9CCB19E0CB9}" type="slidenum">
              <a:rPr lang="en-PR" smtClean="0"/>
              <a:t>‹#›</a:t>
            </a:fld>
            <a:endParaRPr lang="en-PR"/>
          </a:p>
        </p:txBody>
      </p:sp>
    </p:spTree>
    <p:extLst>
      <p:ext uri="{BB962C8B-B14F-4D97-AF65-F5344CB8AC3E}">
        <p14:creationId xmlns:p14="http://schemas.microsoft.com/office/powerpoint/2010/main" val="89237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mercial Cover">
    <p:spTree>
      <p:nvGrpSpPr>
        <p:cNvPr id="1" name=""/>
        <p:cNvGrpSpPr/>
        <p:nvPr/>
      </p:nvGrpSpPr>
      <p:grpSpPr>
        <a:xfrm>
          <a:off x="0" y="0"/>
          <a:ext cx="0" cy="0"/>
          <a:chOff x="0" y="0"/>
          <a:chExt cx="0" cy="0"/>
        </a:xfrm>
      </p:grpSpPr>
      <p:pic>
        <p:nvPicPr>
          <p:cNvPr id="11" name="Picture 10" descr="Abstract blurred background of department store">
            <a:extLst>
              <a:ext uri="{FF2B5EF4-FFF2-40B4-BE49-F238E27FC236}">
                <a16:creationId xmlns:a16="http://schemas.microsoft.com/office/drawing/2014/main" id="{25AAD30F-B309-48CA-B640-DFA406057D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4514128" cy="6858000"/>
          </a:xfrm>
          <a:prstGeom prst="rect">
            <a:avLst/>
          </a:prstGeom>
        </p:spPr>
      </p:pic>
      <p:sp>
        <p:nvSpPr>
          <p:cNvPr id="12" name="Rectangle 11">
            <a:extLst>
              <a:ext uri="{FF2B5EF4-FFF2-40B4-BE49-F238E27FC236}">
                <a16:creationId xmlns:a16="http://schemas.microsoft.com/office/drawing/2014/main" id="{C3DDA045-49DD-4C55-B929-CAFCDA6C578F}"/>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721164"/>
            <a:ext cx="6644727" cy="989920"/>
          </a:xfrm>
          <a:prstGeom prst="rect">
            <a:avLst/>
          </a:prstGeom>
        </p:spPr>
        <p:txBody>
          <a:bodyPr anchor="b"/>
          <a:lstStyle>
            <a:lvl1pPr>
              <a:defRPr sz="6000">
                <a:solidFill>
                  <a:schemeClr val="bg2">
                    <a:lumMod val="75000"/>
                  </a:schemeClr>
                </a:solidFill>
              </a:defRPr>
            </a:lvl1pPr>
          </a:lstStyle>
          <a:p>
            <a:r>
              <a:rPr lang="en-US"/>
              <a:t>Commercial</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3618430"/>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3" name="Picture 12">
            <a:extLst>
              <a:ext uri="{FF2B5EF4-FFF2-40B4-BE49-F238E27FC236}">
                <a16:creationId xmlns:a16="http://schemas.microsoft.com/office/drawing/2014/main" id="{3DC5FB20-E0BB-4969-BEB8-D4C12850C6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4" name="Graphic 13">
            <a:extLst>
              <a:ext uri="{FF2B5EF4-FFF2-40B4-BE49-F238E27FC236}">
                <a16:creationId xmlns:a16="http://schemas.microsoft.com/office/drawing/2014/main" id="{0ED3BA95-7B47-4674-8EDA-F7D7508F69FD}"/>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5" name="Slide Number Placeholder 5">
            <a:extLst>
              <a:ext uri="{FF2B5EF4-FFF2-40B4-BE49-F238E27FC236}">
                <a16:creationId xmlns:a16="http://schemas.microsoft.com/office/drawing/2014/main" id="{C69D2238-F606-4D0B-85F9-9497536405E0}"/>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2847046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mp;D Cover">
    <p:spTree>
      <p:nvGrpSpPr>
        <p:cNvPr id="1" name=""/>
        <p:cNvGrpSpPr/>
        <p:nvPr/>
      </p:nvGrpSpPr>
      <p:grpSpPr>
        <a:xfrm>
          <a:off x="0" y="0"/>
          <a:ext cx="0" cy="0"/>
          <a:chOff x="0" y="0"/>
          <a:chExt cx="0" cy="0"/>
        </a:xfrm>
      </p:grpSpPr>
      <p:pic>
        <p:nvPicPr>
          <p:cNvPr id="12" name="Picture 11" descr="Draft drawing of a floor plan">
            <a:extLst>
              <a:ext uri="{FF2B5EF4-FFF2-40B4-BE49-F238E27FC236}">
                <a16:creationId xmlns:a16="http://schemas.microsoft.com/office/drawing/2014/main" id="{FCE2E1CE-ECE6-462C-9FFF-796FD723E4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14127" cy="6858000"/>
          </a:xfrm>
          <a:prstGeom prst="rect">
            <a:avLst/>
          </a:prstGeom>
        </p:spPr>
      </p:pic>
      <p:sp>
        <p:nvSpPr>
          <p:cNvPr id="15" name="Rectangle 14">
            <a:extLst>
              <a:ext uri="{FF2B5EF4-FFF2-40B4-BE49-F238E27FC236}">
                <a16:creationId xmlns:a16="http://schemas.microsoft.com/office/drawing/2014/main" id="{938A4EEE-E755-4049-BBD0-05240C590B39}"/>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ECC17318-CDA3-4E33-BB8B-12F7B6A88F4F}"/>
              </a:ext>
            </a:extLst>
          </p:cNvPr>
          <p:cNvSpPr>
            <a:spLocks noGrp="1"/>
          </p:cNvSpPr>
          <p:nvPr>
            <p:ph type="title" hasCustomPrompt="1"/>
          </p:nvPr>
        </p:nvSpPr>
        <p:spPr>
          <a:xfrm>
            <a:off x="4978400" y="2391508"/>
            <a:ext cx="6644727" cy="1749422"/>
          </a:xfrm>
          <a:prstGeom prst="rect">
            <a:avLst/>
          </a:prstGeom>
        </p:spPr>
        <p:txBody>
          <a:bodyPr anchor="b"/>
          <a:lstStyle>
            <a:lvl1pPr>
              <a:lnSpc>
                <a:spcPts val="5800"/>
              </a:lnSpc>
              <a:defRPr sz="6000">
                <a:solidFill>
                  <a:schemeClr val="bg2">
                    <a:lumMod val="75000"/>
                  </a:schemeClr>
                </a:solidFill>
              </a:defRPr>
            </a:lvl1pPr>
          </a:lstStyle>
          <a:p>
            <a:r>
              <a:rPr lang="en-US"/>
              <a:t>Planning &amp; Development</a:t>
            </a:r>
          </a:p>
        </p:txBody>
      </p:sp>
      <p:sp>
        <p:nvSpPr>
          <p:cNvPr id="10" name="Text Placeholder 2">
            <a:extLst>
              <a:ext uri="{FF2B5EF4-FFF2-40B4-BE49-F238E27FC236}">
                <a16:creationId xmlns:a16="http://schemas.microsoft.com/office/drawing/2014/main" id="{524D2EF5-B894-442D-AAE4-804BC9955F5F}"/>
              </a:ext>
            </a:extLst>
          </p:cNvPr>
          <p:cNvSpPr>
            <a:spLocks noGrp="1"/>
          </p:cNvSpPr>
          <p:nvPr>
            <p:ph type="body" idx="1" hasCustomPrompt="1"/>
          </p:nvPr>
        </p:nvSpPr>
        <p:spPr>
          <a:xfrm>
            <a:off x="4978400" y="4048276"/>
            <a:ext cx="6644727" cy="1500187"/>
          </a:xfrm>
          <a:prstGeom prst="rect">
            <a:avLst/>
          </a:prstGeom>
        </p:spPr>
        <p:txBody>
          <a:bodyPr/>
          <a:lstStyle>
            <a:lvl1pPr marL="0" indent="0">
              <a:buNone/>
              <a:defRPr sz="4000">
                <a:solidFill>
                  <a:srgbClr val="00B4C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16" name="Picture 15">
            <a:extLst>
              <a:ext uri="{FF2B5EF4-FFF2-40B4-BE49-F238E27FC236}">
                <a16:creationId xmlns:a16="http://schemas.microsoft.com/office/drawing/2014/main" id="{820FF98A-8CC1-4420-B218-631F1451B50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8511" y="6320517"/>
            <a:ext cx="1114616" cy="436790"/>
          </a:xfrm>
          <a:prstGeom prst="rect">
            <a:avLst/>
          </a:prstGeom>
        </p:spPr>
      </p:pic>
      <p:pic>
        <p:nvPicPr>
          <p:cNvPr id="17" name="Graphic 16">
            <a:extLst>
              <a:ext uri="{FF2B5EF4-FFF2-40B4-BE49-F238E27FC236}">
                <a16:creationId xmlns:a16="http://schemas.microsoft.com/office/drawing/2014/main" id="{396C0E25-AE99-4BB9-BB77-402FE3B67A65}"/>
              </a:ext>
            </a:extLst>
          </p:cNvPr>
          <p:cNvPicPr>
            <a:picLocks noChangeAspect="1"/>
          </p:cNvPicPr>
          <p:nvPr userDrawn="1"/>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25817" y="6383020"/>
            <a:ext cx="282694" cy="283464"/>
          </a:xfrm>
          <a:prstGeom prst="rect">
            <a:avLst/>
          </a:prstGeom>
        </p:spPr>
      </p:pic>
      <p:sp>
        <p:nvSpPr>
          <p:cNvPr id="18" name="Slide Number Placeholder 5">
            <a:extLst>
              <a:ext uri="{FF2B5EF4-FFF2-40B4-BE49-F238E27FC236}">
                <a16:creationId xmlns:a16="http://schemas.microsoft.com/office/drawing/2014/main" id="{7DDF2C0D-6602-4329-A12A-821BE019D574}"/>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1995683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A129EBA9-50A7-43D0-80CD-D4C7CB04151C}"/>
              </a:ext>
            </a:extLst>
          </p:cNvPr>
          <p:cNvGraphicFramePr/>
          <p:nvPr userDrawn="1">
            <p:extLst>
              <p:ext uri="{D42A27DB-BD31-4B8C-83A1-F6EECF244321}">
                <p14:modId xmlns:p14="http://schemas.microsoft.com/office/powerpoint/2010/main" val="570188870"/>
              </p:ext>
            </p:extLst>
          </p:nvPr>
        </p:nvGraphicFramePr>
        <p:xfrm>
          <a:off x="-4480559" y="-1841419"/>
          <a:ext cx="14364290" cy="14112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9E8433E-5739-40FB-A503-9335D506198B}"/>
              </a:ext>
            </a:extLst>
          </p:cNvPr>
          <p:cNvSpPr>
            <a:spLocks noGrp="1"/>
          </p:cNvSpPr>
          <p:nvPr>
            <p:ph type="sldNum" sz="quarter" idx="10"/>
          </p:nvPr>
        </p:nvSpPr>
        <p:spPr/>
        <p:txBody>
          <a:bodyPr/>
          <a:lstStyle/>
          <a:p>
            <a:pPr algn="ctr"/>
            <a:fld id="{241E3241-7578-4CF0-A530-D4F01F4F83E7}" type="slidenum">
              <a:rPr lang="en-US" smtClean="0"/>
              <a:pPr algn="ctr"/>
              <a:t>‹#›</a:t>
            </a:fld>
            <a:endParaRPr lang="en-US"/>
          </a:p>
        </p:txBody>
      </p:sp>
      <p:sp>
        <p:nvSpPr>
          <p:cNvPr id="4" name="Title 1">
            <a:extLst>
              <a:ext uri="{FF2B5EF4-FFF2-40B4-BE49-F238E27FC236}">
                <a16:creationId xmlns:a16="http://schemas.microsoft.com/office/drawing/2014/main" id="{6D2C9FED-499F-4406-8E52-63CCC8B372B1}"/>
              </a:ext>
            </a:extLst>
          </p:cNvPr>
          <p:cNvSpPr>
            <a:spLocks noGrp="1"/>
          </p:cNvSpPr>
          <p:nvPr>
            <p:ph type="title" hasCustomPrompt="1"/>
          </p:nvPr>
        </p:nvSpPr>
        <p:spPr>
          <a:xfrm>
            <a:off x="4978400" y="2391508"/>
            <a:ext cx="6644727" cy="1749422"/>
          </a:xfrm>
          <a:prstGeom prst="rect">
            <a:avLst/>
          </a:prstGeom>
        </p:spPr>
        <p:txBody>
          <a:bodyPr anchor="b"/>
          <a:lstStyle>
            <a:lvl1pPr>
              <a:lnSpc>
                <a:spcPts val="5800"/>
              </a:lnSpc>
              <a:defRPr sz="6000">
                <a:solidFill>
                  <a:schemeClr val="bg2">
                    <a:lumMod val="75000"/>
                  </a:schemeClr>
                </a:solidFill>
              </a:defRPr>
            </a:lvl1pPr>
          </a:lstStyle>
          <a:p>
            <a:r>
              <a:rPr lang="en-US"/>
              <a:t>ESG</a:t>
            </a:r>
          </a:p>
        </p:txBody>
      </p:sp>
      <p:sp>
        <p:nvSpPr>
          <p:cNvPr id="5" name="Rectangle 4">
            <a:extLst>
              <a:ext uri="{FF2B5EF4-FFF2-40B4-BE49-F238E27FC236}">
                <a16:creationId xmlns:a16="http://schemas.microsoft.com/office/drawing/2014/main" id="{5F976F5D-96CA-46D7-A152-7187F7FB5AE7}"/>
              </a:ext>
            </a:extLst>
          </p:cNvPr>
          <p:cNvSpPr/>
          <p:nvPr userDrawn="1"/>
        </p:nvSpPr>
        <p:spPr>
          <a:xfrm>
            <a:off x="0" y="0"/>
            <a:ext cx="4514127" cy="6858000"/>
          </a:xfrm>
          <a:prstGeom prst="rect">
            <a:avLst/>
          </a:prstGeom>
          <a:gradFill>
            <a:gsLst>
              <a:gs pos="0">
                <a:srgbClr val="00B4C8">
                  <a:alpha val="25000"/>
                </a:srgbClr>
              </a:gs>
              <a:gs pos="100000">
                <a:schemeClr val="tx2">
                  <a:lumMod val="75000"/>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0DDC1D-669D-4BEF-9856-CCED439A8595}"/>
              </a:ext>
            </a:extLst>
          </p:cNvPr>
          <p:cNvSpPr/>
          <p:nvPr userDrawn="1"/>
        </p:nvSpPr>
        <p:spPr>
          <a:xfrm>
            <a:off x="4514127" y="0"/>
            <a:ext cx="678785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E82C2F-3BC6-47F4-A97A-9E735F003053}"/>
              </a:ext>
            </a:extLst>
          </p:cNvPr>
          <p:cNvSpPr/>
          <p:nvPr userDrawn="1"/>
        </p:nvSpPr>
        <p:spPr>
          <a:xfrm>
            <a:off x="-2816352" y="0"/>
            <a:ext cx="28163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FA1BE5-F623-4667-9B75-0EFB038E030C}"/>
              </a:ext>
            </a:extLst>
          </p:cNvPr>
          <p:cNvSpPr/>
          <p:nvPr userDrawn="1"/>
        </p:nvSpPr>
        <p:spPr>
          <a:xfrm>
            <a:off x="-1729320" y="-2798064"/>
            <a:ext cx="7270583" cy="2798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7A6E3F-C0D9-463F-8F8A-636D62029A9E}"/>
              </a:ext>
            </a:extLst>
          </p:cNvPr>
          <p:cNvSpPr/>
          <p:nvPr userDrawn="1"/>
        </p:nvSpPr>
        <p:spPr>
          <a:xfrm>
            <a:off x="-1729320" y="6878036"/>
            <a:ext cx="7270583" cy="2798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088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E5B6C1A-F115-48B4-A9F4-98882157084D}"/>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4173193064"/>
      </p:ext>
    </p:extLst>
  </p:cSld>
  <p:clrMap bg1="dk1" tx1="lt1" bg2="dk2" tx2="lt2" accent1="accent1" accent2="accent2" accent3="accent3" accent4="accent4" accent5="accent5" accent6="accent6" hlink="hlink" folHlink="folHlink"/>
  <p:sldLayoutIdLst>
    <p:sldLayoutId id="2147483733" r:id="rId1"/>
    <p:sldLayoutId id="2147483731" r:id="rId2"/>
    <p:sldLayoutId id="2147483666" r:id="rId3"/>
    <p:sldLayoutId id="2147483726" r:id="rId4"/>
    <p:sldLayoutId id="2147483700" r:id="rId5"/>
    <p:sldLayoutId id="2147483665" r:id="rId6"/>
    <p:sldLayoutId id="2147483716" r:id="rId7"/>
    <p:sldLayoutId id="2147483717" r:id="rId8"/>
    <p:sldLayoutId id="2147483732" r:id="rId9"/>
    <p:sldLayoutId id="2147483718" r:id="rId10"/>
    <p:sldLayoutId id="2147483719" r:id="rId11"/>
    <p:sldLayoutId id="2147483720" r:id="rId12"/>
    <p:sldLayoutId id="2147483721" r:id="rId13"/>
    <p:sldLayoutId id="2147483722" r:id="rId14"/>
    <p:sldLayoutId id="2147483702" r:id="rId15"/>
    <p:sldLayoutId id="2147483703" r:id="rId16"/>
  </p:sldLayoutIdLst>
  <p:hf hdr="0" ftr="0" dt="0"/>
  <p:txStyles>
    <p:titleStyle>
      <a:lvl1pPr algn="l" defTabSz="914400" rtl="0" eaLnBrk="1" latinLnBrk="0" hangingPunct="1">
        <a:lnSpc>
          <a:spcPct val="90000"/>
        </a:lnSpc>
        <a:spcBef>
          <a:spcPct val="0"/>
        </a:spcBef>
        <a:buNone/>
        <a:defRPr sz="4000" b="1" kern="1200">
          <a:solidFill>
            <a:schemeClr val="tx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B4C8"/>
        </a:buClr>
        <a:buFont typeface="Trebuchet MS" panose="020B0603020202020204" pitchFamily="34" charset="0"/>
        <a:buChar char="&gt;"/>
        <a:defRPr sz="24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00B4C8"/>
        </a:buClr>
        <a:buFont typeface="Trebuchet MS" panose="020B0603020202020204" pitchFamily="34" charset="0"/>
        <a:buChar char="&gt;"/>
        <a:defRPr sz="20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00B4C8"/>
        </a:buClr>
        <a:buFont typeface="Trebuchet MS" panose="020B0603020202020204" pitchFamily="34" charset="0"/>
        <a:buChar char="&gt;"/>
        <a:defRPr sz="18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00B4C8"/>
        </a:buClr>
        <a:buFont typeface="Trebuchet MS" panose="020B0603020202020204" pitchFamily="34" charset="0"/>
        <a:buChar char="&gt;"/>
        <a:defRPr sz="16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00B4C8"/>
        </a:buClr>
        <a:buFont typeface="Trebuchet MS" panose="020B0603020202020204" pitchFamily="34" charset="0"/>
        <a:buChar char="&gt;"/>
        <a:defRPr sz="16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18252461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E5B6C1A-F115-48B4-A9F4-98882157084D}"/>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408950344"/>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Lst>
  <p:hf hdr="0" ftr="0" dt="0"/>
  <p:txStyles>
    <p:titleStyle>
      <a:lvl1pPr algn="l" defTabSz="914400" rtl="0" eaLnBrk="1" latinLnBrk="0" hangingPunct="1">
        <a:lnSpc>
          <a:spcPct val="90000"/>
        </a:lnSpc>
        <a:spcBef>
          <a:spcPct val="0"/>
        </a:spcBef>
        <a:buNone/>
        <a:defRPr sz="4000" b="1" kern="1200">
          <a:solidFill>
            <a:schemeClr val="tx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B4C8"/>
        </a:buClr>
        <a:buFont typeface="Trebuchet MS" panose="020B0603020202020204" pitchFamily="34" charset="0"/>
        <a:buChar char="&gt;"/>
        <a:defRPr sz="24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00B4C8"/>
        </a:buClr>
        <a:buFont typeface="Trebuchet MS" panose="020B0603020202020204" pitchFamily="34" charset="0"/>
        <a:buChar char="&gt;"/>
        <a:defRPr sz="20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00B4C8"/>
        </a:buClr>
        <a:buFont typeface="Trebuchet MS" panose="020B0603020202020204" pitchFamily="34" charset="0"/>
        <a:buChar char="&gt;"/>
        <a:defRPr sz="18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00B4C8"/>
        </a:buClr>
        <a:buFont typeface="Trebuchet MS" panose="020B0603020202020204" pitchFamily="34" charset="0"/>
        <a:buChar char="&gt;"/>
        <a:defRPr sz="16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00B4C8"/>
        </a:buClr>
        <a:buFont typeface="Trebuchet MS" panose="020B0603020202020204" pitchFamily="34" charset="0"/>
        <a:buChar char="&gt;"/>
        <a:defRPr sz="16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B98AC5-11B7-4156-BEAA-DA9D96609419}"/>
              </a:ext>
            </a:extLst>
          </p:cNvPr>
          <p:cNvSpPr/>
          <p:nvPr userDrawn="1"/>
        </p:nvSpPr>
        <p:spPr>
          <a:xfrm>
            <a:off x="-1" y="0"/>
            <a:ext cx="12191639"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BFBFBF"/>
              </a:solidFill>
            </a:endParaRPr>
          </a:p>
        </p:txBody>
      </p:sp>
    </p:spTree>
    <p:extLst>
      <p:ext uri="{BB962C8B-B14F-4D97-AF65-F5344CB8AC3E}">
        <p14:creationId xmlns:p14="http://schemas.microsoft.com/office/powerpoint/2010/main" val="2255508294"/>
      </p:ext>
    </p:extLst>
  </p:cSld>
  <p:clrMap bg1="lt1" tx1="dk1" bg2="lt2" tx2="dk2" accent1="accent1" accent2="accent2" accent3="accent3" accent4="accent4" accent5="accent5" accent6="accent6" hlink="hlink" folHlink="folHlink"/>
  <p:sldLayoutIdLst>
    <p:sldLayoutId id="2147483769" r:id="rId1"/>
  </p:sldLayoutIdLst>
  <p:hf hdr="0" ftr="0"/>
  <p:txStyles>
    <p:titleStyle>
      <a:lvl1pPr algn="l" defTabSz="914400" rtl="0" eaLnBrk="1" latinLnBrk="0" hangingPunct="1">
        <a:lnSpc>
          <a:spcPct val="90000"/>
        </a:lnSpc>
        <a:spcBef>
          <a:spcPct val="0"/>
        </a:spcBef>
        <a:buNone/>
        <a:defRPr sz="5400" b="1" kern="1200">
          <a:solidFill>
            <a:srgbClr val="003D7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E5B6C1A-F115-48B4-A9F4-98882157084D}"/>
              </a:ext>
            </a:extLst>
          </p:cNvPr>
          <p:cNvSpPr>
            <a:spLocks noGrp="1"/>
          </p:cNvSpPr>
          <p:nvPr>
            <p:ph type="sldNum" sz="quarter" idx="4"/>
          </p:nvPr>
        </p:nvSpPr>
        <p:spPr>
          <a:xfrm>
            <a:off x="11623127" y="6336998"/>
            <a:ext cx="443191" cy="365125"/>
          </a:xfrm>
          <a:prstGeom prst="rect">
            <a:avLst/>
          </a:prstGeom>
        </p:spPr>
        <p:txBody>
          <a:bodyPr vert="horz" lIns="91440" tIns="45720" rIns="91440" bIns="45720" rtlCol="0" anchor="ctr"/>
          <a:lstStyle>
            <a:lvl1pPr algn="ctr">
              <a:defRPr sz="1200" b="1">
                <a:solidFill>
                  <a:schemeClr val="bg1">
                    <a:lumMod val="50000"/>
                    <a:lumOff val="50000"/>
                  </a:schemeClr>
                </a:solidFill>
              </a:defRPr>
            </a:lvl1pPr>
          </a:lstStyle>
          <a:p>
            <a:pPr algn="ctr"/>
            <a:fld id="{241E3241-7578-4CF0-A530-D4F01F4F83E7}" type="slidenum">
              <a:rPr lang="en-US" smtClean="0"/>
              <a:pPr algn="ctr"/>
              <a:t>‹#›</a:t>
            </a:fld>
            <a:endParaRPr lang="en-US"/>
          </a:p>
        </p:txBody>
      </p:sp>
    </p:spTree>
    <p:extLst>
      <p:ext uri="{BB962C8B-B14F-4D97-AF65-F5344CB8AC3E}">
        <p14:creationId xmlns:p14="http://schemas.microsoft.com/office/powerpoint/2010/main" val="2267413839"/>
      </p:ext>
    </p:extLst>
  </p:cSld>
  <p:clrMap bg1="dk1" tx1="lt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Lst>
  <p:hf hdr="0" ftr="0" dt="0"/>
  <p:txStyles>
    <p:titleStyle>
      <a:lvl1pPr algn="l" defTabSz="914400" rtl="0" eaLnBrk="1" latinLnBrk="0" hangingPunct="1">
        <a:lnSpc>
          <a:spcPct val="90000"/>
        </a:lnSpc>
        <a:spcBef>
          <a:spcPct val="0"/>
        </a:spcBef>
        <a:buNone/>
        <a:defRPr sz="4000" b="1" kern="1200">
          <a:solidFill>
            <a:schemeClr val="tx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B4C8"/>
        </a:buClr>
        <a:buFont typeface="Trebuchet MS" panose="020B0603020202020204" pitchFamily="34" charset="0"/>
        <a:buChar char="&gt;"/>
        <a:defRPr sz="24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Clr>
          <a:srgbClr val="00B4C8"/>
        </a:buClr>
        <a:buFont typeface="Trebuchet MS" panose="020B0603020202020204" pitchFamily="34" charset="0"/>
        <a:buChar char="&gt;"/>
        <a:defRPr sz="20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Clr>
          <a:srgbClr val="00B4C8"/>
        </a:buClr>
        <a:buFont typeface="Trebuchet MS" panose="020B0603020202020204" pitchFamily="34" charset="0"/>
        <a:buChar char="&gt;"/>
        <a:defRPr sz="18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Clr>
          <a:srgbClr val="00B4C8"/>
        </a:buClr>
        <a:buFont typeface="Trebuchet MS" panose="020B0603020202020204" pitchFamily="34" charset="0"/>
        <a:buChar char="&gt;"/>
        <a:defRPr sz="16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Clr>
          <a:srgbClr val="00B4C8"/>
        </a:buClr>
        <a:buFont typeface="Trebuchet MS" panose="020B0603020202020204" pitchFamily="34" charset="0"/>
        <a:buChar char="&gt;"/>
        <a:defRPr sz="16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6.emf"/><Relationship Id="rId5" Type="http://schemas.openxmlformats.org/officeDocument/2006/relationships/image" Target="../media/image5.emf"/><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image" Target="../media/image45.jpeg"/><Relationship Id="rId1" Type="http://schemas.openxmlformats.org/officeDocument/2006/relationships/slideLayout" Target="../slideLayouts/slideLayout3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8.xml"/><Relationship Id="rId6" Type="http://schemas.openxmlformats.org/officeDocument/2006/relationships/image" Target="../media/image2.svg"/><Relationship Id="rId5" Type="http://schemas.openxmlformats.org/officeDocument/2006/relationships/image" Target="../media/image2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9.svg"/><Relationship Id="rId5" Type="http://schemas.openxmlformats.org/officeDocument/2006/relationships/image" Target="../media/image29.svg"/><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6.xml"/><Relationship Id="rId5" Type="http://schemas.openxmlformats.org/officeDocument/2006/relationships/image" Target="../media/image31.sv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1.svg"/><Relationship Id="rId5" Type="http://schemas.openxmlformats.org/officeDocument/2006/relationships/chart" Target="../charts/chart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2.sv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 Id="rId9"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A70"/>
        </a:solidFill>
        <a:effectLst/>
      </p:bgPr>
    </p:bg>
    <p:spTree>
      <p:nvGrpSpPr>
        <p:cNvPr id="1" name=""/>
        <p:cNvGrpSpPr/>
        <p:nvPr/>
      </p:nvGrpSpPr>
      <p:grpSpPr>
        <a:xfrm>
          <a:off x="0" y="0"/>
          <a:ext cx="0" cy="0"/>
          <a:chOff x="0" y="0"/>
          <a:chExt cx="0" cy="0"/>
        </a:xfrm>
      </p:grpSpPr>
      <p:sp>
        <p:nvSpPr>
          <p:cNvPr id="120" name="Rectangle"/>
          <p:cNvSpPr/>
          <p:nvPr/>
        </p:nvSpPr>
        <p:spPr>
          <a:xfrm>
            <a:off x="4572000" y="5626100"/>
            <a:ext cx="7620000" cy="1231900"/>
          </a:xfrm>
          <a:prstGeom prst="rect">
            <a:avLst/>
          </a:prstGeom>
          <a:solidFill>
            <a:srgbClr val="00B4C8"/>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6" name="Rectangle: Rounded Corners 5">
            <a:extLst>
              <a:ext uri="{FF2B5EF4-FFF2-40B4-BE49-F238E27FC236}">
                <a16:creationId xmlns:a16="http://schemas.microsoft.com/office/drawing/2014/main" id="{2923865E-F9B7-D76C-8499-FB141E923AC8}"/>
              </a:ext>
            </a:extLst>
          </p:cNvPr>
          <p:cNvSpPr/>
          <p:nvPr/>
        </p:nvSpPr>
        <p:spPr>
          <a:xfrm>
            <a:off x="8362951" y="5927267"/>
            <a:ext cx="3517899" cy="596623"/>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Picture 12" descr="A close up of a logo&#10;&#10;AI-generated content may be incorrect.">
            <a:extLst>
              <a:ext uri="{FF2B5EF4-FFF2-40B4-BE49-F238E27FC236}">
                <a16:creationId xmlns:a16="http://schemas.microsoft.com/office/drawing/2014/main" id="{1DEFBB7C-1016-8C59-DD1D-6DD7164F29D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879834" y="5963533"/>
            <a:ext cx="1267028" cy="496978"/>
          </a:xfrm>
          <a:prstGeom prst="rect">
            <a:avLst/>
          </a:prstGeom>
        </p:spPr>
      </p:pic>
      <p:pic>
        <p:nvPicPr>
          <p:cNvPr id="10" name="Picture 9" descr="A building with a tower&#10;&#10;AI-generated content may be incorrect.">
            <a:extLst>
              <a:ext uri="{FF2B5EF4-FFF2-40B4-BE49-F238E27FC236}">
                <a16:creationId xmlns:a16="http://schemas.microsoft.com/office/drawing/2014/main" id="{4A351D89-550D-2ACE-0B0E-F481DCDFB9F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4663"/>
            <a:ext cx="4571999" cy="6858000"/>
          </a:xfrm>
          <a:prstGeom prst="rect">
            <a:avLst/>
          </a:prstGeom>
        </p:spPr>
      </p:pic>
      <p:sp>
        <p:nvSpPr>
          <p:cNvPr id="7" name="Rectangle 6">
            <a:extLst>
              <a:ext uri="{FF2B5EF4-FFF2-40B4-BE49-F238E27FC236}">
                <a16:creationId xmlns:a16="http://schemas.microsoft.com/office/drawing/2014/main" id="{16606524-C0DF-88F2-51CD-6935F562ED45}"/>
              </a:ext>
            </a:extLst>
          </p:cNvPr>
          <p:cNvSpPr/>
          <p:nvPr/>
        </p:nvSpPr>
        <p:spPr>
          <a:xfrm>
            <a:off x="4571998" y="1"/>
            <a:ext cx="7620002" cy="5626099"/>
          </a:xfrm>
          <a:prstGeom prst="rect">
            <a:avLst/>
          </a:prstGeom>
          <a:solidFill>
            <a:srgbClr val="44546A">
              <a:lumMod val="50000"/>
            </a:srgbClr>
          </a:solidFill>
          <a:ln w="12700" cap="flat" cmpd="sng" algn="ctr">
            <a:noFill/>
            <a:prstDash val="solid"/>
            <a:miter lim="800000"/>
          </a:ln>
          <a:effectLst/>
        </p:spPr>
        <p:txBody>
          <a:bodyPr rtlCol="0" anchor="ctr"/>
          <a:lstStyle/>
          <a:p>
            <a:pPr algn="ctr" defTabSz="914400"/>
            <a:endParaRPr lang="en-US" kern="0">
              <a:solidFill>
                <a:prstClr val="white"/>
              </a:solidFill>
              <a:latin typeface="Trebuchet MS"/>
            </a:endParaRPr>
          </a:p>
        </p:txBody>
      </p:sp>
      <p:sp>
        <p:nvSpPr>
          <p:cNvPr id="5" name="Rectangle 4">
            <a:extLst>
              <a:ext uri="{FF2B5EF4-FFF2-40B4-BE49-F238E27FC236}">
                <a16:creationId xmlns:a16="http://schemas.microsoft.com/office/drawing/2014/main" id="{C33D3B93-8664-DA13-456C-1AC80CB9B50D}"/>
              </a:ext>
            </a:extLst>
          </p:cNvPr>
          <p:cNvSpPr/>
          <p:nvPr/>
        </p:nvSpPr>
        <p:spPr>
          <a:xfrm>
            <a:off x="45180248" y="-9326"/>
            <a:ext cx="7620001" cy="5438927"/>
          </a:xfrm>
          <a:prstGeom prst="rect">
            <a:avLst/>
          </a:prstGeom>
          <a:solidFill>
            <a:srgbClr val="44546A">
              <a:lumMod val="50000"/>
            </a:srgbClr>
          </a:solidFill>
          <a:ln w="12700" cap="flat" cmpd="sng" algn="ctr">
            <a:noFill/>
            <a:prstDash val="solid"/>
            <a:miter lim="800000"/>
          </a:ln>
          <a:effectLst/>
        </p:spPr>
        <p:txBody>
          <a:bodyPr rtlCol="0" anchor="ctr"/>
          <a:lstStyle/>
          <a:p>
            <a:pPr algn="ctr" defTabSz="914400"/>
            <a:endParaRPr lang="en-US" kern="0">
              <a:solidFill>
                <a:prstClr val="white"/>
              </a:solidFill>
              <a:latin typeface="Trebuchet MS"/>
            </a:endParaRPr>
          </a:p>
        </p:txBody>
      </p:sp>
      <p:sp>
        <p:nvSpPr>
          <p:cNvPr id="121" name="Why and how to establish a PPP for an Airport administration?"/>
          <p:cNvSpPr txBox="1">
            <a:spLocks noGrp="1"/>
          </p:cNvSpPr>
          <p:nvPr>
            <p:ph type="ctrTitle"/>
          </p:nvPr>
        </p:nvSpPr>
        <p:spPr>
          <a:xfrm>
            <a:off x="5208856" y="2914432"/>
            <a:ext cx="5433744" cy="410355"/>
          </a:xfrm>
          <a:prstGeom prst="rect">
            <a:avLst/>
          </a:prstGeom>
        </p:spPr>
        <p:txBody>
          <a:bodyPr lIns="22860" tIns="22860" rIns="22860" bIns="22860" anchor="b">
            <a:noAutofit/>
          </a:bodyPr>
          <a:lstStyle>
            <a:lvl1pPr algn="l" defTabSz="896111">
              <a:lnSpc>
                <a:spcPct val="90000"/>
              </a:lnSpc>
              <a:defRPr sz="8036">
                <a:solidFill>
                  <a:srgbClr val="FFFFFF"/>
                </a:solidFill>
                <a:latin typeface="Open Sans Bold"/>
                <a:ea typeface="Open Sans Bold"/>
                <a:cs typeface="Open Sans Bold"/>
                <a:sym typeface="Open Sans Bold"/>
              </a:defRPr>
            </a:lvl1pPr>
          </a:lstStyle>
          <a:p>
            <a:r>
              <a:rPr lang="en-US" sz="2000">
                <a:solidFill>
                  <a:schemeClr val="bg1">
                    <a:lumMod val="75000"/>
                  </a:schemeClr>
                </a:solidFill>
                <a:latin typeface="Aptos" panose="020B0004020202020204" pitchFamily="34" charset="0"/>
              </a:rPr>
              <a:t>Luis Muñoz Marín International Airport</a:t>
            </a:r>
          </a:p>
        </p:txBody>
      </p:sp>
      <p:pic>
        <p:nvPicPr>
          <p:cNvPr id="123" name="dots.png" descr="dots.png"/>
          <p:cNvPicPr>
            <a:picLocks noChangeAspect="1"/>
          </p:cNvPicPr>
          <p:nvPr/>
        </p:nvPicPr>
        <p:blipFill>
          <a:blip r:embed="rId4">
            <a:alphaModFix amt="20563"/>
          </a:blip>
          <a:stretch>
            <a:fillRect/>
          </a:stretch>
        </p:blipFill>
        <p:spPr>
          <a:xfrm>
            <a:off x="7285063" y="-566023"/>
            <a:ext cx="4716437" cy="3035115"/>
          </a:xfrm>
          <a:prstGeom prst="rect">
            <a:avLst/>
          </a:prstGeom>
          <a:ln w="12700">
            <a:miter lim="400000"/>
          </a:ln>
        </p:spPr>
      </p:pic>
      <p:sp>
        <p:nvSpPr>
          <p:cNvPr id="4" name="Why and how to establish a PPP for an Airport administration?">
            <a:extLst>
              <a:ext uri="{FF2B5EF4-FFF2-40B4-BE49-F238E27FC236}">
                <a16:creationId xmlns:a16="http://schemas.microsoft.com/office/drawing/2014/main" id="{79D47A9A-5E5B-ECF8-9CC6-801FF4E83CD2}"/>
              </a:ext>
            </a:extLst>
          </p:cNvPr>
          <p:cNvSpPr txBox="1">
            <a:spLocks/>
          </p:cNvSpPr>
          <p:nvPr/>
        </p:nvSpPr>
        <p:spPr>
          <a:xfrm>
            <a:off x="5208856" y="3296352"/>
            <a:ext cx="6865020" cy="12763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60" tIns="22860" rIns="22860" bIns="22860" anchor="b">
            <a:normAutofit lnSpcReduction="10000"/>
          </a:bodyPr>
          <a:lstStyle>
            <a:lvl1pPr marL="0" marR="0" indent="0" algn="l" defTabSz="896111" rtl="0" latinLnBrk="0">
              <a:lnSpc>
                <a:spcPct val="90000"/>
              </a:lnSpc>
              <a:spcBef>
                <a:spcPts val="0"/>
              </a:spcBef>
              <a:spcAft>
                <a:spcPts val="0"/>
              </a:spcAft>
              <a:buClrTx/>
              <a:buSzTx/>
              <a:buFontTx/>
              <a:buNone/>
              <a:tabLst/>
              <a:defRPr sz="8036" b="0" i="0" u="none" strike="noStrike" cap="none" spc="0" baseline="0">
                <a:ln>
                  <a:noFill/>
                </a:ln>
                <a:solidFill>
                  <a:srgbClr val="FFFFFF"/>
                </a:solidFill>
                <a:uFillTx/>
                <a:latin typeface="Open Sans Bold"/>
                <a:ea typeface="Open Sans Bold"/>
                <a:cs typeface="Open Sans Bold"/>
                <a:sym typeface="Open Sans Bold"/>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896111" rtl="0" eaLnBrk="1" fontAlgn="auto" latinLnBrk="0" hangingPunct="1">
              <a:lnSpc>
                <a:spcPct val="90000"/>
              </a:lnSpc>
              <a:spcBef>
                <a:spcPts val="0"/>
              </a:spcBef>
              <a:spcAft>
                <a:spcPts val="0"/>
              </a:spcAft>
              <a:buClrTx/>
              <a:buSzTx/>
              <a:buFontTx/>
              <a:buNone/>
              <a:tabLst/>
              <a:defRPr/>
            </a:pPr>
            <a:r>
              <a:rPr kumimoji="0" lang="en-US" sz="4000" b="0" i="0" u="none" strike="noStrike" kern="0" cap="none" spc="0" normalizeH="0" baseline="0" noProof="0">
                <a:ln>
                  <a:noFill/>
                </a:ln>
                <a:solidFill>
                  <a:srgbClr val="FFFFFF"/>
                </a:solidFill>
                <a:effectLst/>
                <a:uLnTx/>
                <a:uFillTx/>
                <a:latin typeface="Aptos" panose="020B0004020202020204" pitchFamily="34" charset="0"/>
                <a:sym typeface="Open Sans Bold"/>
              </a:rPr>
              <a:t>AGC Transportation Conference</a:t>
            </a:r>
          </a:p>
          <a:p>
            <a:pPr marL="0" marR="0" lvl="0" indent="0" algn="l" defTabSz="896111" rtl="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a:ln>
                  <a:noFill/>
                </a:ln>
                <a:solidFill>
                  <a:srgbClr val="00B9C8"/>
                </a:solidFill>
                <a:effectLst/>
                <a:uLnTx/>
                <a:uFillTx/>
                <a:latin typeface="Aptos" panose="020B0004020202020204" pitchFamily="34" charset="0"/>
                <a:sym typeface="Open Sans Bold"/>
              </a:rPr>
              <a:t>May </a:t>
            </a:r>
            <a:r>
              <a:rPr lang="en-US" sz="1600" kern="0">
                <a:solidFill>
                  <a:srgbClr val="00B9C8"/>
                </a:solidFill>
                <a:latin typeface="Aptos" panose="020B0004020202020204" pitchFamily="34" charset="0"/>
              </a:rPr>
              <a:t>28</a:t>
            </a:r>
            <a:r>
              <a:rPr kumimoji="0" lang="en-US" sz="1600" b="0" i="0" u="none" strike="noStrike" kern="0" cap="none" spc="0" normalizeH="0" baseline="0" noProof="0">
                <a:ln>
                  <a:noFill/>
                </a:ln>
                <a:solidFill>
                  <a:srgbClr val="00B9C8"/>
                </a:solidFill>
                <a:effectLst/>
                <a:uLnTx/>
                <a:uFillTx/>
                <a:latin typeface="Aptos" panose="020B0004020202020204" pitchFamily="34" charset="0"/>
                <a:sym typeface="Open Sans Bold"/>
              </a:rPr>
              <a:t>, 2026</a:t>
            </a:r>
          </a:p>
        </p:txBody>
      </p:sp>
      <p:pic>
        <p:nvPicPr>
          <p:cNvPr id="3" name="Picture 2">
            <a:extLst>
              <a:ext uri="{FF2B5EF4-FFF2-40B4-BE49-F238E27FC236}">
                <a16:creationId xmlns:a16="http://schemas.microsoft.com/office/drawing/2014/main" id="{3A246FA5-D96B-7B77-7A6F-4C9583F32F6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433051" y="5927267"/>
            <a:ext cx="1447799" cy="596623"/>
          </a:xfrm>
          <a:prstGeom prst="roundRect">
            <a:avLst>
              <a:gd name="adj" fmla="val 19477"/>
            </a:avLst>
          </a:prstGeom>
          <a:solidFill>
            <a:srgbClr val="FFFFFF">
              <a:shade val="85000"/>
            </a:srgbClr>
          </a:solidFill>
          <a:ln>
            <a:noFill/>
          </a:ln>
          <a:effectLst/>
        </p:spPr>
      </p:pic>
      <p:cxnSp>
        <p:nvCxnSpPr>
          <p:cNvPr id="8" name="Straight Connector 7">
            <a:extLst>
              <a:ext uri="{FF2B5EF4-FFF2-40B4-BE49-F238E27FC236}">
                <a16:creationId xmlns:a16="http://schemas.microsoft.com/office/drawing/2014/main" id="{CBFB1A87-CAD0-F287-10A3-6341BDDAFC94}"/>
              </a:ext>
            </a:extLst>
          </p:cNvPr>
          <p:cNvCxnSpPr/>
          <p:nvPr/>
        </p:nvCxnSpPr>
        <p:spPr>
          <a:xfrm>
            <a:off x="10284883" y="6121817"/>
            <a:ext cx="0" cy="237496"/>
          </a:xfrm>
          <a:prstGeom prst="line">
            <a:avLst/>
          </a:prstGeom>
          <a:noFill/>
          <a:ln w="19050" cap="rnd">
            <a:solidFill>
              <a:schemeClr val="bg2">
                <a:lumMod val="90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Graphic 10">
            <a:extLst>
              <a:ext uri="{FF2B5EF4-FFF2-40B4-BE49-F238E27FC236}">
                <a16:creationId xmlns:a16="http://schemas.microsoft.com/office/drawing/2014/main" id="{E1690026-17C5-11D3-1234-5BEED9D4D765}"/>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17284" y="6052200"/>
            <a:ext cx="318776" cy="319644"/>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13624-6577-4EFD-BFA5-D14F6224DFEB}"/>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7DAAEE-F5BB-559A-BFD4-4E7F609F6288}"/>
              </a:ext>
            </a:extLst>
          </p:cNvPr>
          <p:cNvSpPr/>
          <p:nvPr/>
        </p:nvSpPr>
        <p:spPr>
          <a:xfrm>
            <a:off x="0" y="0"/>
            <a:ext cx="12192000" cy="6858000"/>
          </a:xfrm>
          <a:prstGeom prst="rect">
            <a:avLst/>
          </a:prstGeom>
          <a:solidFill>
            <a:srgbClr val="44546A">
              <a:lumMod val="50000"/>
            </a:srgbClr>
          </a:solidFill>
          <a:ln w="12700" cap="flat" cmpd="sng" algn="ctr">
            <a:noFill/>
            <a:prstDash val="solid"/>
            <a:miter lim="800000"/>
          </a:ln>
          <a:effectLst/>
        </p:spPr>
        <p:txBody>
          <a:bodyPr rtlCol="0" anchor="ctr"/>
          <a:lstStyle/>
          <a:p>
            <a:pPr algn="ctr" defTabSz="914400"/>
            <a:endParaRPr lang="en-US" kern="0">
              <a:solidFill>
                <a:prstClr val="white"/>
              </a:solidFill>
              <a:latin typeface="Trebuchet MS"/>
            </a:endParaRPr>
          </a:p>
        </p:txBody>
      </p:sp>
      <p:sp>
        <p:nvSpPr>
          <p:cNvPr id="9" name="Slide Number Placeholder 1">
            <a:extLst>
              <a:ext uri="{FF2B5EF4-FFF2-40B4-BE49-F238E27FC236}">
                <a16:creationId xmlns:a16="http://schemas.microsoft.com/office/drawing/2014/main" id="{334A2EAA-EA47-E3A0-19A1-27C42BCFED6B}"/>
              </a:ext>
            </a:extLst>
          </p:cNvPr>
          <p:cNvSpPr txBox="1">
            <a:spLocks/>
          </p:cNvSpPr>
          <p:nvPr/>
        </p:nvSpPr>
        <p:spPr>
          <a:xfrm>
            <a:off x="11684000" y="6443663"/>
            <a:ext cx="391367" cy="3460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1BED40-EFA3-4111-834F-A14F01C0D4FC}"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1C72CF98-B55C-8471-1A39-61A34201DA39}"/>
              </a:ext>
            </a:extLst>
          </p:cNvPr>
          <p:cNvSpPr txBox="1">
            <a:spLocks/>
          </p:cNvSpPr>
          <p:nvPr/>
        </p:nvSpPr>
        <p:spPr>
          <a:xfrm>
            <a:off x="381000" y="940038"/>
            <a:ext cx="3191933" cy="923330"/>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lvl="0">
              <a:defRPr/>
            </a:pPr>
            <a:r>
              <a:rPr kumimoji="0" lang="es-PR" sz="2800" b="0" i="0" u="none" strike="noStrike" kern="1200" cap="none" spc="0" normalizeH="0" baseline="0" noProof="0" err="1">
                <a:ln>
                  <a:noFill/>
                </a:ln>
                <a:solidFill>
                  <a:srgbClr val="627998"/>
                </a:solidFill>
                <a:effectLst/>
                <a:uLnTx/>
                <a:uFillTx/>
                <a:latin typeface="Aptos Narrow" panose="020B0004020202020204" pitchFamily="34" charset="0"/>
              </a:rPr>
              <a:t>Airport</a:t>
            </a:r>
            <a:r>
              <a:rPr kumimoji="0" lang="es-PR" sz="2800" b="0" i="0" u="none" strike="noStrike" kern="1200" cap="none" spc="0" normalizeH="0" baseline="0" noProof="0">
                <a:ln>
                  <a:noFill/>
                </a:ln>
                <a:solidFill>
                  <a:srgbClr val="627998"/>
                </a:solidFill>
                <a:effectLst/>
                <a:uLnTx/>
                <a:uFillTx/>
                <a:latin typeface="Aptos Narrow" panose="020B0004020202020204" pitchFamily="34" charset="0"/>
              </a:rPr>
              <a:t> </a:t>
            </a:r>
            <a:r>
              <a:rPr kumimoji="0" lang="es-PR" sz="2800" b="0" i="0" u="none" strike="noStrike" kern="1200" cap="none" spc="0" normalizeH="0" baseline="0" noProof="0" err="1">
                <a:ln>
                  <a:noFill/>
                </a:ln>
                <a:solidFill>
                  <a:srgbClr val="627998"/>
                </a:solidFill>
                <a:effectLst/>
                <a:uLnTx/>
                <a:uFillTx/>
                <a:latin typeface="Aptos Narrow" panose="020B0004020202020204" pitchFamily="34" charset="0"/>
              </a:rPr>
              <a:t>Pavement</a:t>
            </a:r>
            <a:r>
              <a:rPr kumimoji="0" lang="es-PR" sz="2800" b="0" i="0" u="none" strike="noStrike" kern="1200" cap="none" spc="0" normalizeH="0" baseline="0" noProof="0">
                <a:ln>
                  <a:noFill/>
                </a:ln>
                <a:solidFill>
                  <a:srgbClr val="627998"/>
                </a:solidFill>
                <a:effectLst/>
                <a:uLnTx/>
                <a:uFillTx/>
                <a:latin typeface="Aptos Narrow" panose="020B0004020202020204" pitchFamily="34" charset="0"/>
              </a:rPr>
              <a:t> </a:t>
            </a:r>
            <a:r>
              <a:rPr kumimoji="0" lang="es-PR" sz="2800" b="0" i="0" u="none" strike="noStrike" kern="1200" cap="none" spc="0" normalizeH="0" baseline="0" noProof="0" err="1">
                <a:ln>
                  <a:noFill/>
                </a:ln>
                <a:solidFill>
                  <a:srgbClr val="627998"/>
                </a:solidFill>
                <a:effectLst/>
                <a:uLnTx/>
                <a:uFillTx/>
                <a:latin typeface="Aptos Narrow" panose="020B0004020202020204" pitchFamily="34" charset="0"/>
              </a:rPr>
              <a:t>Managment</a:t>
            </a:r>
            <a:r>
              <a:rPr kumimoji="0" lang="es-PR" sz="2800" b="0" i="0" u="none" strike="noStrike" kern="1200" cap="none" spc="0" normalizeH="0" baseline="0" noProof="0">
                <a:ln>
                  <a:noFill/>
                </a:ln>
                <a:solidFill>
                  <a:srgbClr val="627998"/>
                </a:solidFill>
                <a:effectLst/>
                <a:uLnTx/>
                <a:uFillTx/>
                <a:latin typeface="Aptos Narrow" panose="020B0004020202020204" pitchFamily="34" charset="0"/>
              </a:rPr>
              <a:t> </a:t>
            </a:r>
            <a:r>
              <a:rPr kumimoji="0" lang="es-PR" sz="2800" b="0" i="0" u="none" strike="noStrike" kern="1200" cap="none" spc="0" normalizeH="0" baseline="0" noProof="0" err="1">
                <a:ln>
                  <a:noFill/>
                </a:ln>
                <a:solidFill>
                  <a:srgbClr val="627998"/>
                </a:solidFill>
                <a:effectLst/>
                <a:uLnTx/>
                <a:uFillTx/>
                <a:latin typeface="Aptos Narrow" panose="020B0004020202020204" pitchFamily="34" charset="0"/>
              </a:rPr>
              <a:t>System</a:t>
            </a:r>
            <a:endParaRPr kumimoji="0" lang="en-US" sz="2800" b="0" i="0" u="none" strike="noStrike" kern="1200" cap="none" spc="0" normalizeH="0" baseline="0" noProof="0">
              <a:ln>
                <a:noFill/>
              </a:ln>
              <a:solidFill>
                <a:srgbClr val="627998"/>
              </a:solidFill>
              <a:effectLst/>
              <a:uLnTx/>
              <a:uFillTx/>
              <a:latin typeface="Aptos Narrow" panose="020B0004020202020204" pitchFamily="34" charset="0"/>
            </a:endParaRPr>
          </a:p>
        </p:txBody>
      </p:sp>
      <p:sp>
        <p:nvSpPr>
          <p:cNvPr id="16" name="Title 4">
            <a:extLst>
              <a:ext uri="{FF2B5EF4-FFF2-40B4-BE49-F238E27FC236}">
                <a16:creationId xmlns:a16="http://schemas.microsoft.com/office/drawing/2014/main" id="{5ADA539B-306C-65F6-753D-3C674AEA3846}"/>
              </a:ext>
            </a:extLst>
          </p:cNvPr>
          <p:cNvSpPr txBox="1">
            <a:spLocks/>
          </p:cNvSpPr>
          <p:nvPr/>
        </p:nvSpPr>
        <p:spPr>
          <a:xfrm>
            <a:off x="381000" y="376711"/>
            <a:ext cx="4323080" cy="537690"/>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Aptos Narrow" panose="020B0004020202020204" pitchFamily="34" charset="0"/>
              </a:rPr>
              <a:t>SJU APMS</a:t>
            </a:r>
          </a:p>
        </p:txBody>
      </p:sp>
      <p:sp>
        <p:nvSpPr>
          <p:cNvPr id="3" name="TextBox 2">
            <a:extLst>
              <a:ext uri="{FF2B5EF4-FFF2-40B4-BE49-F238E27FC236}">
                <a16:creationId xmlns:a16="http://schemas.microsoft.com/office/drawing/2014/main" id="{030A8377-9E0B-6A3C-63CC-40948D8A5F0B}"/>
              </a:ext>
            </a:extLst>
          </p:cNvPr>
          <p:cNvSpPr txBox="1"/>
          <p:nvPr/>
        </p:nvSpPr>
        <p:spPr>
          <a:xfrm>
            <a:off x="379412" y="2066926"/>
            <a:ext cx="2846388"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i="0">
                <a:solidFill>
                  <a:schemeClr val="bg2">
                    <a:lumMod val="60000"/>
                    <a:lumOff val="40000"/>
                  </a:schemeClr>
                </a:solidFill>
                <a:effectLst/>
                <a:latin typeface="Aptos Narrow" panose="020B0004020202020204" pitchFamily="34" charset="0"/>
              </a:rPr>
              <a:t>16.2 million</a:t>
            </a:r>
          </a:p>
          <a:p>
            <a:r>
              <a:rPr lang="en-US" b="0" i="0" err="1">
                <a:solidFill>
                  <a:schemeClr val="bg2">
                    <a:lumMod val="60000"/>
                    <a:lumOff val="40000"/>
                  </a:schemeClr>
                </a:solidFill>
                <a:effectLst/>
                <a:latin typeface="Aptos Narrow" panose="020B0004020202020204" pitchFamily="34" charset="0"/>
              </a:rPr>
              <a:t>sqft</a:t>
            </a:r>
            <a:r>
              <a:rPr lang="en-US" b="0" i="0">
                <a:solidFill>
                  <a:schemeClr val="bg2">
                    <a:lumMod val="60000"/>
                    <a:lumOff val="40000"/>
                  </a:schemeClr>
                </a:solidFill>
                <a:effectLst/>
                <a:latin typeface="Aptos Narrow" panose="020B0004020202020204" pitchFamily="34" charset="0"/>
              </a:rPr>
              <a:t> of airfield pavement </a:t>
            </a:r>
            <a:endParaRPr lang="en-US">
              <a:latin typeface="Aptos Narrow" panose="020B0004020202020204" pitchFamily="34" charset="0"/>
            </a:endParaRPr>
          </a:p>
        </p:txBody>
      </p:sp>
      <p:sp>
        <p:nvSpPr>
          <p:cNvPr id="4" name="TextBox 3">
            <a:extLst>
              <a:ext uri="{FF2B5EF4-FFF2-40B4-BE49-F238E27FC236}">
                <a16:creationId xmlns:a16="http://schemas.microsoft.com/office/drawing/2014/main" id="{9BBC112E-B0CB-C4AD-4E18-AF0194B36AA2}"/>
              </a:ext>
            </a:extLst>
          </p:cNvPr>
          <p:cNvSpPr txBox="1"/>
          <p:nvPr/>
        </p:nvSpPr>
        <p:spPr>
          <a:xfrm>
            <a:off x="379412" y="2980622"/>
            <a:ext cx="264318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600" i="0">
                <a:solidFill>
                  <a:schemeClr val="bg2">
                    <a:lumMod val="60000"/>
                    <a:lumOff val="40000"/>
                  </a:schemeClr>
                </a:solidFill>
                <a:effectLst/>
                <a:latin typeface="Aptos Narrow" panose="020B0004020202020204" pitchFamily="34" charset="0"/>
              </a:rPr>
              <a:t>Every 5 years</a:t>
            </a:r>
          </a:p>
        </p:txBody>
      </p:sp>
      <p:grpSp>
        <p:nvGrpSpPr>
          <p:cNvPr id="2" name="Group 1">
            <a:extLst>
              <a:ext uri="{FF2B5EF4-FFF2-40B4-BE49-F238E27FC236}">
                <a16:creationId xmlns:a16="http://schemas.microsoft.com/office/drawing/2014/main" id="{E0E5BC5E-2FE8-E45E-38C5-FE029B5CE16D}"/>
              </a:ext>
            </a:extLst>
          </p:cNvPr>
          <p:cNvGrpSpPr/>
          <p:nvPr/>
        </p:nvGrpSpPr>
        <p:grpSpPr>
          <a:xfrm>
            <a:off x="2297081" y="616330"/>
            <a:ext cx="8737600" cy="5743575"/>
            <a:chOff x="1484313" y="465138"/>
            <a:chExt cx="8737600" cy="5743575"/>
          </a:xfrm>
        </p:grpSpPr>
        <p:sp>
          <p:nvSpPr>
            <p:cNvPr id="6" name="Freeform 6">
              <a:extLst>
                <a:ext uri="{FF2B5EF4-FFF2-40B4-BE49-F238E27FC236}">
                  <a16:creationId xmlns:a16="http://schemas.microsoft.com/office/drawing/2014/main" id="{CD35AAB2-23C8-096A-91DA-BB6F9D1052D9}"/>
                </a:ext>
              </a:extLst>
            </p:cNvPr>
            <p:cNvSpPr>
              <a:spLocks noEditPoints="1"/>
            </p:cNvSpPr>
            <p:nvPr/>
          </p:nvSpPr>
          <p:spPr bwMode="auto">
            <a:xfrm>
              <a:off x="1838325" y="1439863"/>
              <a:ext cx="8253413" cy="4768850"/>
            </a:xfrm>
            <a:custGeom>
              <a:avLst/>
              <a:gdLst>
                <a:gd name="T0" fmla="*/ 4214 w 4712"/>
                <a:gd name="T1" fmla="*/ 1831 h 2722"/>
                <a:gd name="T2" fmla="*/ 2862 w 4712"/>
                <a:gd name="T3" fmla="*/ 1831 h 2722"/>
                <a:gd name="T4" fmla="*/ 2637 w 4712"/>
                <a:gd name="T5" fmla="*/ 1246 h 2722"/>
                <a:gd name="T6" fmla="*/ 2663 w 4712"/>
                <a:gd name="T7" fmla="*/ 944 h 2722"/>
                <a:gd name="T8" fmla="*/ 2733 w 4712"/>
                <a:gd name="T9" fmla="*/ 900 h 2722"/>
                <a:gd name="T10" fmla="*/ 2981 w 4712"/>
                <a:gd name="T11" fmla="*/ 1271 h 2722"/>
                <a:gd name="T12" fmla="*/ 3152 w 4712"/>
                <a:gd name="T13" fmla="*/ 723 h 2722"/>
                <a:gd name="T14" fmla="*/ 3104 w 4712"/>
                <a:gd name="T15" fmla="*/ 624 h 2722"/>
                <a:gd name="T16" fmla="*/ 3511 w 4712"/>
                <a:gd name="T17" fmla="*/ 275 h 2722"/>
                <a:gd name="T18" fmla="*/ 3581 w 4712"/>
                <a:gd name="T19" fmla="*/ 444 h 2722"/>
                <a:gd name="T20" fmla="*/ 3501 w 4712"/>
                <a:gd name="T21" fmla="*/ 741 h 2722"/>
                <a:gd name="T22" fmla="*/ 3655 w 4712"/>
                <a:gd name="T23" fmla="*/ 653 h 2722"/>
                <a:gd name="T24" fmla="*/ 3984 w 4712"/>
                <a:gd name="T25" fmla="*/ 498 h 2722"/>
                <a:gd name="T26" fmla="*/ 4216 w 4712"/>
                <a:gd name="T27" fmla="*/ 536 h 2722"/>
                <a:gd name="T28" fmla="*/ 3589 w 4712"/>
                <a:gd name="T29" fmla="*/ 287 h 2722"/>
                <a:gd name="T30" fmla="*/ 3698 w 4712"/>
                <a:gd name="T31" fmla="*/ 19 h 2722"/>
                <a:gd name="T32" fmla="*/ 2933 w 4712"/>
                <a:gd name="T33" fmla="*/ 444 h 2722"/>
                <a:gd name="T34" fmla="*/ 2635 w 4712"/>
                <a:gd name="T35" fmla="*/ 553 h 2722"/>
                <a:gd name="T36" fmla="*/ 1796 w 4712"/>
                <a:gd name="T37" fmla="*/ 802 h 2722"/>
                <a:gd name="T38" fmla="*/ 1452 w 4712"/>
                <a:gd name="T39" fmla="*/ 930 h 2722"/>
                <a:gd name="T40" fmla="*/ 405 w 4712"/>
                <a:gd name="T41" fmla="*/ 1421 h 2722"/>
                <a:gd name="T42" fmla="*/ 94 w 4712"/>
                <a:gd name="T43" fmla="*/ 1568 h 2722"/>
                <a:gd name="T44" fmla="*/ 225 w 4712"/>
                <a:gd name="T45" fmla="*/ 1832 h 2722"/>
                <a:gd name="T46" fmla="*/ 354 w 4712"/>
                <a:gd name="T47" fmla="*/ 2502 h 2722"/>
                <a:gd name="T48" fmla="*/ 3065 w 4712"/>
                <a:gd name="T49" fmla="*/ 2597 h 2722"/>
                <a:gd name="T50" fmla="*/ 4102 w 4712"/>
                <a:gd name="T51" fmla="*/ 2574 h 2722"/>
                <a:gd name="T52" fmla="*/ 2888 w 4712"/>
                <a:gd name="T53" fmla="*/ 833 h 2722"/>
                <a:gd name="T54" fmla="*/ 3621 w 4712"/>
                <a:gd name="T55" fmla="*/ 125 h 2722"/>
                <a:gd name="T56" fmla="*/ 3614 w 4712"/>
                <a:gd name="T57" fmla="*/ 2032 h 2722"/>
                <a:gd name="T58" fmla="*/ 3595 w 4712"/>
                <a:gd name="T59" fmla="*/ 2138 h 2722"/>
                <a:gd name="T60" fmla="*/ 4147 w 4712"/>
                <a:gd name="T61" fmla="*/ 2232 h 2722"/>
                <a:gd name="T62" fmla="*/ 3209 w 4712"/>
                <a:gd name="T63" fmla="*/ 2034 h 2722"/>
                <a:gd name="T64" fmla="*/ 3000 w 4712"/>
                <a:gd name="T65" fmla="*/ 2095 h 2722"/>
                <a:gd name="T66" fmla="*/ 3326 w 4712"/>
                <a:gd name="T67" fmla="*/ 2281 h 2722"/>
                <a:gd name="T68" fmla="*/ 2757 w 4712"/>
                <a:gd name="T69" fmla="*/ 2233 h 2722"/>
                <a:gd name="T70" fmla="*/ 2757 w 4712"/>
                <a:gd name="T71" fmla="*/ 2233 h 2722"/>
                <a:gd name="T72" fmla="*/ 2340 w 4712"/>
                <a:gd name="T73" fmla="*/ 2124 h 2722"/>
                <a:gd name="T74" fmla="*/ 2371 w 4712"/>
                <a:gd name="T75" fmla="*/ 947 h 2722"/>
                <a:gd name="T76" fmla="*/ 2749 w 4712"/>
                <a:gd name="T77" fmla="*/ 636 h 2722"/>
                <a:gd name="T78" fmla="*/ 2008 w 4712"/>
                <a:gd name="T79" fmla="*/ 2312 h 2722"/>
                <a:gd name="T80" fmla="*/ 1930 w 4712"/>
                <a:gd name="T81" fmla="*/ 957 h 2722"/>
                <a:gd name="T82" fmla="*/ 2197 w 4712"/>
                <a:gd name="T83" fmla="*/ 879 h 2722"/>
                <a:gd name="T84" fmla="*/ 2090 w 4712"/>
                <a:gd name="T85" fmla="*/ 726 h 2722"/>
                <a:gd name="T86" fmla="*/ 293 w 4712"/>
                <a:gd name="T87" fmla="*/ 1474 h 2722"/>
                <a:gd name="T88" fmla="*/ 304 w 4712"/>
                <a:gd name="T89" fmla="*/ 1925 h 2722"/>
                <a:gd name="T90" fmla="*/ 338 w 4712"/>
                <a:gd name="T91" fmla="*/ 1824 h 2722"/>
                <a:gd name="T92" fmla="*/ 584 w 4712"/>
                <a:gd name="T93" fmla="*/ 2099 h 2722"/>
                <a:gd name="T94" fmla="*/ 584 w 4712"/>
                <a:gd name="T95" fmla="*/ 2099 h 2722"/>
                <a:gd name="T96" fmla="*/ 576 w 4712"/>
                <a:gd name="T97" fmla="*/ 2226 h 2722"/>
                <a:gd name="T98" fmla="*/ 433 w 4712"/>
                <a:gd name="T99" fmla="*/ 2238 h 2722"/>
                <a:gd name="T100" fmla="*/ 339 w 4712"/>
                <a:gd name="T101" fmla="*/ 2123 h 2722"/>
                <a:gd name="T102" fmla="*/ 409 w 4712"/>
                <a:gd name="T103" fmla="*/ 2439 h 2722"/>
                <a:gd name="T104" fmla="*/ 1139 w 4712"/>
                <a:gd name="T105" fmla="*/ 1940 h 2722"/>
                <a:gd name="T106" fmla="*/ 558 w 4712"/>
                <a:gd name="T107" fmla="*/ 1979 h 2722"/>
                <a:gd name="T108" fmla="*/ 460 w 4712"/>
                <a:gd name="T109" fmla="*/ 1761 h 2722"/>
                <a:gd name="T110" fmla="*/ 1939 w 4712"/>
                <a:gd name="T111" fmla="*/ 1483 h 2722"/>
                <a:gd name="T112" fmla="*/ 2804 w 4712"/>
                <a:gd name="T113" fmla="*/ 2506 h 2722"/>
                <a:gd name="T114" fmla="*/ 1283 w 4712"/>
                <a:gd name="T115" fmla="*/ 2407 h 2722"/>
                <a:gd name="T116" fmla="*/ 2887 w 4712"/>
                <a:gd name="T117" fmla="*/ 2047 h 2722"/>
                <a:gd name="T118" fmla="*/ 3290 w 4712"/>
                <a:gd name="T119" fmla="*/ 2531 h 2722"/>
                <a:gd name="T120" fmla="*/ 3374 w 4712"/>
                <a:gd name="T121" fmla="*/ 2440 h 2722"/>
                <a:gd name="T122" fmla="*/ 3429 w 4712"/>
                <a:gd name="T123" fmla="*/ 2439 h 2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2" h="2722">
                  <a:moveTo>
                    <a:pt x="4712" y="2710"/>
                  </a:moveTo>
                  <a:cubicBezTo>
                    <a:pt x="4649" y="2600"/>
                    <a:pt x="4649" y="2600"/>
                    <a:pt x="4649" y="2600"/>
                  </a:cubicBezTo>
                  <a:cubicBezTo>
                    <a:pt x="4647" y="2529"/>
                    <a:pt x="4647" y="2529"/>
                    <a:pt x="4647" y="2529"/>
                  </a:cubicBezTo>
                  <a:cubicBezTo>
                    <a:pt x="4273" y="2529"/>
                    <a:pt x="4273" y="2529"/>
                    <a:pt x="4273" y="2529"/>
                  </a:cubicBezTo>
                  <a:cubicBezTo>
                    <a:pt x="4273" y="2529"/>
                    <a:pt x="4232" y="2523"/>
                    <a:pt x="4231" y="2498"/>
                  </a:cubicBezTo>
                  <a:cubicBezTo>
                    <a:pt x="4230" y="2472"/>
                    <a:pt x="4227" y="2138"/>
                    <a:pt x="4227" y="2138"/>
                  </a:cubicBezTo>
                  <a:cubicBezTo>
                    <a:pt x="4214" y="2138"/>
                    <a:pt x="4214" y="2138"/>
                    <a:pt x="4214" y="2138"/>
                  </a:cubicBezTo>
                  <a:cubicBezTo>
                    <a:pt x="4214" y="1831"/>
                    <a:pt x="4214" y="1831"/>
                    <a:pt x="4214" y="1831"/>
                  </a:cubicBezTo>
                  <a:cubicBezTo>
                    <a:pt x="4183" y="1831"/>
                    <a:pt x="4183" y="1831"/>
                    <a:pt x="4183" y="1831"/>
                  </a:cubicBezTo>
                  <a:cubicBezTo>
                    <a:pt x="4182" y="1735"/>
                    <a:pt x="4182" y="1735"/>
                    <a:pt x="4182" y="1735"/>
                  </a:cubicBezTo>
                  <a:cubicBezTo>
                    <a:pt x="3644" y="1735"/>
                    <a:pt x="3644" y="1735"/>
                    <a:pt x="3644" y="1735"/>
                  </a:cubicBezTo>
                  <a:cubicBezTo>
                    <a:pt x="3643" y="1432"/>
                    <a:pt x="3643" y="1432"/>
                    <a:pt x="3643" y="1432"/>
                  </a:cubicBezTo>
                  <a:cubicBezTo>
                    <a:pt x="3442" y="1441"/>
                    <a:pt x="3442" y="1441"/>
                    <a:pt x="3442" y="1441"/>
                  </a:cubicBezTo>
                  <a:cubicBezTo>
                    <a:pt x="3185" y="1440"/>
                    <a:pt x="3185" y="1440"/>
                    <a:pt x="3185" y="1440"/>
                  </a:cubicBezTo>
                  <a:cubicBezTo>
                    <a:pt x="3186" y="1831"/>
                    <a:pt x="3186" y="1831"/>
                    <a:pt x="3186" y="1831"/>
                  </a:cubicBezTo>
                  <a:cubicBezTo>
                    <a:pt x="2862" y="1831"/>
                    <a:pt x="2862" y="1831"/>
                    <a:pt x="2862" y="1831"/>
                  </a:cubicBezTo>
                  <a:cubicBezTo>
                    <a:pt x="2680" y="1408"/>
                    <a:pt x="2680" y="1408"/>
                    <a:pt x="2680" y="1408"/>
                  </a:cubicBezTo>
                  <a:cubicBezTo>
                    <a:pt x="2722" y="1391"/>
                    <a:pt x="2722" y="1391"/>
                    <a:pt x="2722" y="1391"/>
                  </a:cubicBezTo>
                  <a:cubicBezTo>
                    <a:pt x="2708" y="1357"/>
                    <a:pt x="2708" y="1357"/>
                    <a:pt x="2708" y="1357"/>
                  </a:cubicBezTo>
                  <a:cubicBezTo>
                    <a:pt x="2693" y="1362"/>
                    <a:pt x="2693" y="1362"/>
                    <a:pt x="2693" y="1362"/>
                  </a:cubicBezTo>
                  <a:cubicBezTo>
                    <a:pt x="2675" y="1320"/>
                    <a:pt x="2675" y="1320"/>
                    <a:pt x="2675" y="1320"/>
                  </a:cubicBezTo>
                  <a:cubicBezTo>
                    <a:pt x="2689" y="1314"/>
                    <a:pt x="2689" y="1314"/>
                    <a:pt x="2689" y="1314"/>
                  </a:cubicBezTo>
                  <a:cubicBezTo>
                    <a:pt x="2657" y="1238"/>
                    <a:pt x="2657" y="1238"/>
                    <a:pt x="2657" y="1238"/>
                  </a:cubicBezTo>
                  <a:cubicBezTo>
                    <a:pt x="2637" y="1246"/>
                    <a:pt x="2637" y="1246"/>
                    <a:pt x="2637" y="1246"/>
                  </a:cubicBezTo>
                  <a:cubicBezTo>
                    <a:pt x="2629" y="1223"/>
                    <a:pt x="2629" y="1223"/>
                    <a:pt x="2629" y="1223"/>
                  </a:cubicBezTo>
                  <a:cubicBezTo>
                    <a:pt x="2632" y="1222"/>
                    <a:pt x="2632" y="1222"/>
                    <a:pt x="2632" y="1222"/>
                  </a:cubicBezTo>
                  <a:cubicBezTo>
                    <a:pt x="2544" y="1028"/>
                    <a:pt x="2544" y="1028"/>
                    <a:pt x="2544" y="1028"/>
                  </a:cubicBezTo>
                  <a:cubicBezTo>
                    <a:pt x="2532" y="1033"/>
                    <a:pt x="2532" y="1033"/>
                    <a:pt x="2532" y="1033"/>
                  </a:cubicBezTo>
                  <a:cubicBezTo>
                    <a:pt x="2525" y="1018"/>
                    <a:pt x="2525" y="1018"/>
                    <a:pt x="2525" y="1018"/>
                  </a:cubicBezTo>
                  <a:cubicBezTo>
                    <a:pt x="2529" y="1015"/>
                    <a:pt x="2529" y="1015"/>
                    <a:pt x="2529" y="1015"/>
                  </a:cubicBezTo>
                  <a:cubicBezTo>
                    <a:pt x="2524" y="1002"/>
                    <a:pt x="2524" y="1002"/>
                    <a:pt x="2524" y="1002"/>
                  </a:cubicBezTo>
                  <a:cubicBezTo>
                    <a:pt x="2663" y="944"/>
                    <a:pt x="2663" y="944"/>
                    <a:pt x="2663" y="944"/>
                  </a:cubicBezTo>
                  <a:cubicBezTo>
                    <a:pt x="2632" y="873"/>
                    <a:pt x="2632" y="873"/>
                    <a:pt x="2632" y="873"/>
                  </a:cubicBezTo>
                  <a:cubicBezTo>
                    <a:pt x="2604" y="881"/>
                    <a:pt x="2604" y="881"/>
                    <a:pt x="2604" y="881"/>
                  </a:cubicBezTo>
                  <a:cubicBezTo>
                    <a:pt x="2604" y="881"/>
                    <a:pt x="2580" y="862"/>
                    <a:pt x="2597" y="841"/>
                  </a:cubicBezTo>
                  <a:cubicBezTo>
                    <a:pt x="2691" y="801"/>
                    <a:pt x="2691" y="801"/>
                    <a:pt x="2691" y="801"/>
                  </a:cubicBezTo>
                  <a:cubicBezTo>
                    <a:pt x="2696" y="811"/>
                    <a:pt x="2696" y="811"/>
                    <a:pt x="2696" y="811"/>
                  </a:cubicBezTo>
                  <a:cubicBezTo>
                    <a:pt x="2696" y="811"/>
                    <a:pt x="2730" y="799"/>
                    <a:pt x="2745" y="835"/>
                  </a:cubicBezTo>
                  <a:cubicBezTo>
                    <a:pt x="2760" y="871"/>
                    <a:pt x="2735" y="886"/>
                    <a:pt x="2729" y="891"/>
                  </a:cubicBezTo>
                  <a:cubicBezTo>
                    <a:pt x="2733" y="900"/>
                    <a:pt x="2733" y="900"/>
                    <a:pt x="2733" y="900"/>
                  </a:cubicBezTo>
                  <a:cubicBezTo>
                    <a:pt x="2668" y="928"/>
                    <a:pt x="2668" y="928"/>
                    <a:pt x="2668" y="928"/>
                  </a:cubicBezTo>
                  <a:cubicBezTo>
                    <a:pt x="2742" y="1098"/>
                    <a:pt x="2742" y="1098"/>
                    <a:pt x="2742" y="1098"/>
                  </a:cubicBezTo>
                  <a:cubicBezTo>
                    <a:pt x="3057" y="962"/>
                    <a:pt x="3057" y="962"/>
                    <a:pt x="3057" y="962"/>
                  </a:cubicBezTo>
                  <a:cubicBezTo>
                    <a:pt x="3091" y="1043"/>
                    <a:pt x="3091" y="1043"/>
                    <a:pt x="3091" y="1043"/>
                  </a:cubicBezTo>
                  <a:cubicBezTo>
                    <a:pt x="2927" y="1114"/>
                    <a:pt x="2927" y="1114"/>
                    <a:pt x="2927" y="1114"/>
                  </a:cubicBezTo>
                  <a:cubicBezTo>
                    <a:pt x="2938" y="1140"/>
                    <a:pt x="2938" y="1140"/>
                    <a:pt x="2938" y="1140"/>
                  </a:cubicBezTo>
                  <a:cubicBezTo>
                    <a:pt x="2927" y="1145"/>
                    <a:pt x="2927" y="1145"/>
                    <a:pt x="2927" y="1145"/>
                  </a:cubicBezTo>
                  <a:cubicBezTo>
                    <a:pt x="2981" y="1271"/>
                    <a:pt x="2981" y="1271"/>
                    <a:pt x="2981" y="1271"/>
                  </a:cubicBezTo>
                  <a:cubicBezTo>
                    <a:pt x="3251" y="1155"/>
                    <a:pt x="3251" y="1155"/>
                    <a:pt x="3251" y="1155"/>
                  </a:cubicBezTo>
                  <a:cubicBezTo>
                    <a:pt x="3151" y="919"/>
                    <a:pt x="3151" y="919"/>
                    <a:pt x="3151" y="919"/>
                  </a:cubicBezTo>
                  <a:cubicBezTo>
                    <a:pt x="3266" y="871"/>
                    <a:pt x="3266" y="871"/>
                    <a:pt x="3266" y="871"/>
                  </a:cubicBezTo>
                  <a:cubicBezTo>
                    <a:pt x="3223" y="774"/>
                    <a:pt x="3223" y="774"/>
                    <a:pt x="3223" y="774"/>
                  </a:cubicBezTo>
                  <a:cubicBezTo>
                    <a:pt x="3193" y="787"/>
                    <a:pt x="3193" y="787"/>
                    <a:pt x="3193" y="787"/>
                  </a:cubicBezTo>
                  <a:cubicBezTo>
                    <a:pt x="3176" y="743"/>
                    <a:pt x="3176" y="743"/>
                    <a:pt x="3176" y="743"/>
                  </a:cubicBezTo>
                  <a:cubicBezTo>
                    <a:pt x="3162" y="748"/>
                    <a:pt x="3162" y="748"/>
                    <a:pt x="3162" y="748"/>
                  </a:cubicBezTo>
                  <a:cubicBezTo>
                    <a:pt x="3152" y="723"/>
                    <a:pt x="3152" y="723"/>
                    <a:pt x="3152" y="723"/>
                  </a:cubicBezTo>
                  <a:cubicBezTo>
                    <a:pt x="3144" y="726"/>
                    <a:pt x="3144" y="726"/>
                    <a:pt x="3144" y="726"/>
                  </a:cubicBezTo>
                  <a:cubicBezTo>
                    <a:pt x="3131" y="696"/>
                    <a:pt x="3131" y="696"/>
                    <a:pt x="3131" y="696"/>
                  </a:cubicBezTo>
                  <a:cubicBezTo>
                    <a:pt x="3112" y="703"/>
                    <a:pt x="3112" y="703"/>
                    <a:pt x="3112" y="703"/>
                  </a:cubicBezTo>
                  <a:cubicBezTo>
                    <a:pt x="3099" y="671"/>
                    <a:pt x="3099" y="671"/>
                    <a:pt x="3099" y="671"/>
                  </a:cubicBezTo>
                  <a:cubicBezTo>
                    <a:pt x="3069" y="683"/>
                    <a:pt x="3069" y="683"/>
                    <a:pt x="3069" y="683"/>
                  </a:cubicBezTo>
                  <a:cubicBezTo>
                    <a:pt x="3055" y="653"/>
                    <a:pt x="3055" y="653"/>
                    <a:pt x="3055" y="653"/>
                  </a:cubicBezTo>
                  <a:cubicBezTo>
                    <a:pt x="3107" y="630"/>
                    <a:pt x="3107" y="630"/>
                    <a:pt x="3107" y="630"/>
                  </a:cubicBezTo>
                  <a:cubicBezTo>
                    <a:pt x="3104" y="624"/>
                    <a:pt x="3104" y="624"/>
                    <a:pt x="3104" y="624"/>
                  </a:cubicBezTo>
                  <a:cubicBezTo>
                    <a:pt x="3147" y="606"/>
                    <a:pt x="3147" y="606"/>
                    <a:pt x="3147" y="606"/>
                  </a:cubicBezTo>
                  <a:cubicBezTo>
                    <a:pt x="3137" y="585"/>
                    <a:pt x="3137" y="585"/>
                    <a:pt x="3137" y="585"/>
                  </a:cubicBezTo>
                  <a:cubicBezTo>
                    <a:pt x="2867" y="700"/>
                    <a:pt x="2867" y="700"/>
                    <a:pt x="2867" y="700"/>
                  </a:cubicBezTo>
                  <a:cubicBezTo>
                    <a:pt x="2867" y="700"/>
                    <a:pt x="2823" y="717"/>
                    <a:pt x="2805" y="674"/>
                  </a:cubicBezTo>
                  <a:cubicBezTo>
                    <a:pt x="2787" y="632"/>
                    <a:pt x="2782" y="621"/>
                    <a:pt x="2782" y="621"/>
                  </a:cubicBezTo>
                  <a:cubicBezTo>
                    <a:pt x="2791" y="616"/>
                    <a:pt x="2791" y="616"/>
                    <a:pt x="2791" y="616"/>
                  </a:cubicBezTo>
                  <a:cubicBezTo>
                    <a:pt x="2791" y="616"/>
                    <a:pt x="2783" y="586"/>
                    <a:pt x="2798" y="579"/>
                  </a:cubicBezTo>
                  <a:cubicBezTo>
                    <a:pt x="3511" y="275"/>
                    <a:pt x="3511" y="275"/>
                    <a:pt x="3511" y="275"/>
                  </a:cubicBezTo>
                  <a:cubicBezTo>
                    <a:pt x="3511" y="275"/>
                    <a:pt x="3526" y="270"/>
                    <a:pt x="3546" y="306"/>
                  </a:cubicBezTo>
                  <a:cubicBezTo>
                    <a:pt x="3556" y="302"/>
                    <a:pt x="3556" y="302"/>
                    <a:pt x="3556" y="302"/>
                  </a:cubicBezTo>
                  <a:cubicBezTo>
                    <a:pt x="3568" y="330"/>
                    <a:pt x="3568" y="330"/>
                    <a:pt x="3568" y="330"/>
                  </a:cubicBezTo>
                  <a:cubicBezTo>
                    <a:pt x="3547" y="339"/>
                    <a:pt x="3547" y="339"/>
                    <a:pt x="3547" y="339"/>
                  </a:cubicBezTo>
                  <a:cubicBezTo>
                    <a:pt x="3565" y="383"/>
                    <a:pt x="3565" y="383"/>
                    <a:pt x="3565" y="383"/>
                  </a:cubicBezTo>
                  <a:cubicBezTo>
                    <a:pt x="3587" y="375"/>
                    <a:pt x="3587" y="375"/>
                    <a:pt x="3587" y="375"/>
                  </a:cubicBezTo>
                  <a:cubicBezTo>
                    <a:pt x="3596" y="394"/>
                    <a:pt x="3596" y="394"/>
                    <a:pt x="3596" y="394"/>
                  </a:cubicBezTo>
                  <a:cubicBezTo>
                    <a:pt x="3596" y="394"/>
                    <a:pt x="3609" y="432"/>
                    <a:pt x="3581" y="444"/>
                  </a:cubicBezTo>
                  <a:cubicBezTo>
                    <a:pt x="3553" y="456"/>
                    <a:pt x="3419" y="514"/>
                    <a:pt x="3419" y="514"/>
                  </a:cubicBezTo>
                  <a:cubicBezTo>
                    <a:pt x="3434" y="552"/>
                    <a:pt x="3434" y="552"/>
                    <a:pt x="3434" y="552"/>
                  </a:cubicBezTo>
                  <a:cubicBezTo>
                    <a:pt x="3385" y="573"/>
                    <a:pt x="3385" y="573"/>
                    <a:pt x="3385" y="573"/>
                  </a:cubicBezTo>
                  <a:cubicBezTo>
                    <a:pt x="3462" y="765"/>
                    <a:pt x="3462" y="765"/>
                    <a:pt x="3462" y="765"/>
                  </a:cubicBezTo>
                  <a:cubicBezTo>
                    <a:pt x="3476" y="760"/>
                    <a:pt x="3476" y="760"/>
                    <a:pt x="3476" y="760"/>
                  </a:cubicBezTo>
                  <a:cubicBezTo>
                    <a:pt x="3469" y="743"/>
                    <a:pt x="3469" y="743"/>
                    <a:pt x="3469" y="743"/>
                  </a:cubicBezTo>
                  <a:cubicBezTo>
                    <a:pt x="3496" y="731"/>
                    <a:pt x="3496" y="731"/>
                    <a:pt x="3496" y="731"/>
                  </a:cubicBezTo>
                  <a:cubicBezTo>
                    <a:pt x="3501" y="741"/>
                    <a:pt x="3501" y="741"/>
                    <a:pt x="3501" y="741"/>
                  </a:cubicBezTo>
                  <a:cubicBezTo>
                    <a:pt x="3510" y="738"/>
                    <a:pt x="3510" y="738"/>
                    <a:pt x="3510" y="738"/>
                  </a:cubicBezTo>
                  <a:cubicBezTo>
                    <a:pt x="3520" y="763"/>
                    <a:pt x="3520" y="763"/>
                    <a:pt x="3520" y="763"/>
                  </a:cubicBezTo>
                  <a:cubicBezTo>
                    <a:pt x="3658" y="703"/>
                    <a:pt x="3658" y="703"/>
                    <a:pt x="3658" y="703"/>
                  </a:cubicBezTo>
                  <a:cubicBezTo>
                    <a:pt x="3649" y="681"/>
                    <a:pt x="3649" y="681"/>
                    <a:pt x="3649" y="681"/>
                  </a:cubicBezTo>
                  <a:cubicBezTo>
                    <a:pt x="3611" y="697"/>
                    <a:pt x="3611" y="697"/>
                    <a:pt x="3611" y="697"/>
                  </a:cubicBezTo>
                  <a:cubicBezTo>
                    <a:pt x="3611" y="697"/>
                    <a:pt x="3599" y="697"/>
                    <a:pt x="3599" y="686"/>
                  </a:cubicBezTo>
                  <a:cubicBezTo>
                    <a:pt x="3658" y="660"/>
                    <a:pt x="3658" y="660"/>
                    <a:pt x="3658" y="660"/>
                  </a:cubicBezTo>
                  <a:cubicBezTo>
                    <a:pt x="3655" y="653"/>
                    <a:pt x="3655" y="653"/>
                    <a:pt x="3655" y="653"/>
                  </a:cubicBezTo>
                  <a:cubicBezTo>
                    <a:pt x="3674" y="645"/>
                    <a:pt x="3674" y="645"/>
                    <a:pt x="3674" y="645"/>
                  </a:cubicBezTo>
                  <a:cubicBezTo>
                    <a:pt x="3677" y="652"/>
                    <a:pt x="3677" y="652"/>
                    <a:pt x="3677" y="652"/>
                  </a:cubicBezTo>
                  <a:cubicBezTo>
                    <a:pt x="3784" y="606"/>
                    <a:pt x="3784" y="606"/>
                    <a:pt x="3784" y="606"/>
                  </a:cubicBezTo>
                  <a:cubicBezTo>
                    <a:pt x="3797" y="637"/>
                    <a:pt x="3797" y="637"/>
                    <a:pt x="3797" y="637"/>
                  </a:cubicBezTo>
                  <a:cubicBezTo>
                    <a:pt x="3870" y="606"/>
                    <a:pt x="3870" y="606"/>
                    <a:pt x="3870" y="606"/>
                  </a:cubicBezTo>
                  <a:cubicBezTo>
                    <a:pt x="3853" y="567"/>
                    <a:pt x="3853" y="567"/>
                    <a:pt x="3853" y="567"/>
                  </a:cubicBezTo>
                  <a:cubicBezTo>
                    <a:pt x="3853" y="567"/>
                    <a:pt x="3848" y="555"/>
                    <a:pt x="3860" y="551"/>
                  </a:cubicBezTo>
                  <a:cubicBezTo>
                    <a:pt x="3873" y="546"/>
                    <a:pt x="3984" y="498"/>
                    <a:pt x="3984" y="498"/>
                  </a:cubicBezTo>
                  <a:cubicBezTo>
                    <a:pt x="4013" y="562"/>
                    <a:pt x="4013" y="562"/>
                    <a:pt x="4013" y="562"/>
                  </a:cubicBezTo>
                  <a:cubicBezTo>
                    <a:pt x="4094" y="527"/>
                    <a:pt x="4094" y="527"/>
                    <a:pt x="4094" y="527"/>
                  </a:cubicBezTo>
                  <a:cubicBezTo>
                    <a:pt x="4085" y="507"/>
                    <a:pt x="4085" y="507"/>
                    <a:pt x="4085" y="507"/>
                  </a:cubicBezTo>
                  <a:cubicBezTo>
                    <a:pt x="4107" y="498"/>
                    <a:pt x="4107" y="498"/>
                    <a:pt x="4107" y="498"/>
                  </a:cubicBezTo>
                  <a:cubicBezTo>
                    <a:pt x="4127" y="541"/>
                    <a:pt x="4127" y="541"/>
                    <a:pt x="4127" y="541"/>
                  </a:cubicBezTo>
                  <a:cubicBezTo>
                    <a:pt x="4122" y="552"/>
                    <a:pt x="4122" y="552"/>
                    <a:pt x="4122" y="552"/>
                  </a:cubicBezTo>
                  <a:cubicBezTo>
                    <a:pt x="4131" y="571"/>
                    <a:pt x="4131" y="571"/>
                    <a:pt x="4131" y="571"/>
                  </a:cubicBezTo>
                  <a:cubicBezTo>
                    <a:pt x="4216" y="536"/>
                    <a:pt x="4216" y="536"/>
                    <a:pt x="4216" y="536"/>
                  </a:cubicBezTo>
                  <a:cubicBezTo>
                    <a:pt x="4183" y="459"/>
                    <a:pt x="4183" y="459"/>
                    <a:pt x="4183" y="459"/>
                  </a:cubicBezTo>
                  <a:cubicBezTo>
                    <a:pt x="4183" y="459"/>
                    <a:pt x="4151" y="478"/>
                    <a:pt x="4139" y="448"/>
                  </a:cubicBezTo>
                  <a:cubicBezTo>
                    <a:pt x="4127" y="419"/>
                    <a:pt x="4081" y="311"/>
                    <a:pt x="4081" y="311"/>
                  </a:cubicBezTo>
                  <a:cubicBezTo>
                    <a:pt x="3836" y="416"/>
                    <a:pt x="3836" y="416"/>
                    <a:pt x="3836" y="416"/>
                  </a:cubicBezTo>
                  <a:cubicBezTo>
                    <a:pt x="3807" y="347"/>
                    <a:pt x="3807" y="347"/>
                    <a:pt x="3807" y="347"/>
                  </a:cubicBezTo>
                  <a:cubicBezTo>
                    <a:pt x="3675" y="403"/>
                    <a:pt x="3675" y="403"/>
                    <a:pt x="3675" y="403"/>
                  </a:cubicBezTo>
                  <a:cubicBezTo>
                    <a:pt x="3675" y="403"/>
                    <a:pt x="3645" y="417"/>
                    <a:pt x="3629" y="379"/>
                  </a:cubicBezTo>
                  <a:cubicBezTo>
                    <a:pt x="3612" y="342"/>
                    <a:pt x="3589" y="287"/>
                    <a:pt x="3589" y="287"/>
                  </a:cubicBezTo>
                  <a:cubicBezTo>
                    <a:pt x="3600" y="283"/>
                    <a:pt x="3600" y="283"/>
                    <a:pt x="3600" y="283"/>
                  </a:cubicBezTo>
                  <a:cubicBezTo>
                    <a:pt x="3600" y="283"/>
                    <a:pt x="3588" y="261"/>
                    <a:pt x="3599" y="250"/>
                  </a:cubicBezTo>
                  <a:cubicBezTo>
                    <a:pt x="3637" y="234"/>
                    <a:pt x="3637" y="234"/>
                    <a:pt x="3637" y="234"/>
                  </a:cubicBezTo>
                  <a:cubicBezTo>
                    <a:pt x="3637" y="234"/>
                    <a:pt x="3684" y="214"/>
                    <a:pt x="3698" y="161"/>
                  </a:cubicBezTo>
                  <a:cubicBezTo>
                    <a:pt x="3686" y="130"/>
                    <a:pt x="3686" y="130"/>
                    <a:pt x="3686" y="130"/>
                  </a:cubicBezTo>
                  <a:cubicBezTo>
                    <a:pt x="3701" y="122"/>
                    <a:pt x="3701" y="122"/>
                    <a:pt x="3701" y="122"/>
                  </a:cubicBezTo>
                  <a:cubicBezTo>
                    <a:pt x="3701" y="122"/>
                    <a:pt x="3697" y="92"/>
                    <a:pt x="3680" y="56"/>
                  </a:cubicBezTo>
                  <a:cubicBezTo>
                    <a:pt x="3680" y="56"/>
                    <a:pt x="3670" y="35"/>
                    <a:pt x="3698" y="19"/>
                  </a:cubicBezTo>
                  <a:cubicBezTo>
                    <a:pt x="3689" y="0"/>
                    <a:pt x="3689" y="0"/>
                    <a:pt x="3689" y="0"/>
                  </a:cubicBezTo>
                  <a:cubicBezTo>
                    <a:pt x="3234" y="189"/>
                    <a:pt x="3234" y="189"/>
                    <a:pt x="3234" y="189"/>
                  </a:cubicBezTo>
                  <a:cubicBezTo>
                    <a:pt x="3244" y="214"/>
                    <a:pt x="3244" y="214"/>
                    <a:pt x="3244" y="214"/>
                  </a:cubicBezTo>
                  <a:cubicBezTo>
                    <a:pt x="3244" y="214"/>
                    <a:pt x="3346" y="175"/>
                    <a:pt x="3435" y="171"/>
                  </a:cubicBezTo>
                  <a:cubicBezTo>
                    <a:pt x="3435" y="171"/>
                    <a:pt x="3454" y="168"/>
                    <a:pt x="3461" y="182"/>
                  </a:cubicBezTo>
                  <a:cubicBezTo>
                    <a:pt x="3461" y="182"/>
                    <a:pt x="3470" y="195"/>
                    <a:pt x="3457" y="207"/>
                  </a:cubicBezTo>
                  <a:cubicBezTo>
                    <a:pt x="3445" y="218"/>
                    <a:pt x="3350" y="266"/>
                    <a:pt x="3350" y="266"/>
                  </a:cubicBezTo>
                  <a:cubicBezTo>
                    <a:pt x="2933" y="444"/>
                    <a:pt x="2933" y="444"/>
                    <a:pt x="2933" y="444"/>
                  </a:cubicBezTo>
                  <a:cubicBezTo>
                    <a:pt x="2933" y="444"/>
                    <a:pt x="2850" y="477"/>
                    <a:pt x="2759" y="454"/>
                  </a:cubicBezTo>
                  <a:cubicBezTo>
                    <a:pt x="2759" y="454"/>
                    <a:pt x="2746" y="444"/>
                    <a:pt x="2758" y="434"/>
                  </a:cubicBezTo>
                  <a:cubicBezTo>
                    <a:pt x="2827" y="390"/>
                    <a:pt x="2827" y="390"/>
                    <a:pt x="2827" y="390"/>
                  </a:cubicBezTo>
                  <a:cubicBezTo>
                    <a:pt x="2812" y="367"/>
                    <a:pt x="2812" y="367"/>
                    <a:pt x="2812" y="367"/>
                  </a:cubicBezTo>
                  <a:cubicBezTo>
                    <a:pt x="2497" y="487"/>
                    <a:pt x="2497" y="487"/>
                    <a:pt x="2497" y="487"/>
                  </a:cubicBezTo>
                  <a:cubicBezTo>
                    <a:pt x="2514" y="507"/>
                    <a:pt x="2514" y="507"/>
                    <a:pt x="2514" y="507"/>
                  </a:cubicBezTo>
                  <a:cubicBezTo>
                    <a:pt x="2514" y="507"/>
                    <a:pt x="2523" y="495"/>
                    <a:pt x="2618" y="511"/>
                  </a:cubicBezTo>
                  <a:cubicBezTo>
                    <a:pt x="2618" y="511"/>
                    <a:pt x="2655" y="520"/>
                    <a:pt x="2635" y="553"/>
                  </a:cubicBezTo>
                  <a:cubicBezTo>
                    <a:pt x="2618" y="579"/>
                    <a:pt x="2583" y="594"/>
                    <a:pt x="2583" y="594"/>
                  </a:cubicBezTo>
                  <a:cubicBezTo>
                    <a:pt x="2583" y="594"/>
                    <a:pt x="2483" y="639"/>
                    <a:pt x="2445" y="646"/>
                  </a:cubicBezTo>
                  <a:cubicBezTo>
                    <a:pt x="2407" y="653"/>
                    <a:pt x="2368" y="661"/>
                    <a:pt x="2298" y="647"/>
                  </a:cubicBezTo>
                  <a:cubicBezTo>
                    <a:pt x="2298" y="647"/>
                    <a:pt x="2276" y="638"/>
                    <a:pt x="2284" y="621"/>
                  </a:cubicBezTo>
                  <a:cubicBezTo>
                    <a:pt x="2303" y="588"/>
                    <a:pt x="2303" y="588"/>
                    <a:pt x="2303" y="588"/>
                  </a:cubicBezTo>
                  <a:cubicBezTo>
                    <a:pt x="1808" y="788"/>
                    <a:pt x="1808" y="788"/>
                    <a:pt x="1808" y="788"/>
                  </a:cubicBezTo>
                  <a:cubicBezTo>
                    <a:pt x="1793" y="793"/>
                    <a:pt x="1793" y="793"/>
                    <a:pt x="1793" y="793"/>
                  </a:cubicBezTo>
                  <a:cubicBezTo>
                    <a:pt x="1796" y="802"/>
                    <a:pt x="1796" y="802"/>
                    <a:pt x="1796" y="802"/>
                  </a:cubicBezTo>
                  <a:cubicBezTo>
                    <a:pt x="1865" y="804"/>
                    <a:pt x="1865" y="804"/>
                    <a:pt x="1865" y="804"/>
                  </a:cubicBezTo>
                  <a:cubicBezTo>
                    <a:pt x="1865" y="804"/>
                    <a:pt x="1890" y="808"/>
                    <a:pt x="1881" y="821"/>
                  </a:cubicBezTo>
                  <a:cubicBezTo>
                    <a:pt x="1872" y="834"/>
                    <a:pt x="1819" y="904"/>
                    <a:pt x="1819" y="904"/>
                  </a:cubicBezTo>
                  <a:cubicBezTo>
                    <a:pt x="1819" y="904"/>
                    <a:pt x="1805" y="926"/>
                    <a:pt x="1769" y="923"/>
                  </a:cubicBezTo>
                  <a:cubicBezTo>
                    <a:pt x="1733" y="920"/>
                    <a:pt x="1699" y="915"/>
                    <a:pt x="1699" y="915"/>
                  </a:cubicBezTo>
                  <a:cubicBezTo>
                    <a:pt x="1699" y="915"/>
                    <a:pt x="1644" y="902"/>
                    <a:pt x="1708" y="846"/>
                  </a:cubicBezTo>
                  <a:cubicBezTo>
                    <a:pt x="1700" y="832"/>
                    <a:pt x="1700" y="832"/>
                    <a:pt x="1700" y="832"/>
                  </a:cubicBezTo>
                  <a:cubicBezTo>
                    <a:pt x="1452" y="930"/>
                    <a:pt x="1452" y="930"/>
                    <a:pt x="1452" y="930"/>
                  </a:cubicBezTo>
                  <a:cubicBezTo>
                    <a:pt x="1591" y="937"/>
                    <a:pt x="1591" y="937"/>
                    <a:pt x="1591" y="937"/>
                  </a:cubicBezTo>
                  <a:cubicBezTo>
                    <a:pt x="1589" y="953"/>
                    <a:pt x="1589" y="953"/>
                    <a:pt x="1589" y="953"/>
                  </a:cubicBezTo>
                  <a:cubicBezTo>
                    <a:pt x="1589" y="953"/>
                    <a:pt x="1627" y="979"/>
                    <a:pt x="1596" y="1002"/>
                  </a:cubicBezTo>
                  <a:cubicBezTo>
                    <a:pt x="1564" y="1025"/>
                    <a:pt x="1476" y="1070"/>
                    <a:pt x="1476" y="1070"/>
                  </a:cubicBezTo>
                  <a:cubicBezTo>
                    <a:pt x="438" y="1512"/>
                    <a:pt x="438" y="1512"/>
                    <a:pt x="438" y="1512"/>
                  </a:cubicBezTo>
                  <a:cubicBezTo>
                    <a:pt x="438" y="1512"/>
                    <a:pt x="413" y="1518"/>
                    <a:pt x="404" y="1499"/>
                  </a:cubicBezTo>
                  <a:cubicBezTo>
                    <a:pt x="394" y="1481"/>
                    <a:pt x="387" y="1452"/>
                    <a:pt x="387" y="1452"/>
                  </a:cubicBezTo>
                  <a:cubicBezTo>
                    <a:pt x="387" y="1452"/>
                    <a:pt x="385" y="1440"/>
                    <a:pt x="405" y="1421"/>
                  </a:cubicBezTo>
                  <a:cubicBezTo>
                    <a:pt x="395" y="1401"/>
                    <a:pt x="395" y="1401"/>
                    <a:pt x="395" y="1401"/>
                  </a:cubicBezTo>
                  <a:cubicBezTo>
                    <a:pt x="144" y="1513"/>
                    <a:pt x="144" y="1513"/>
                    <a:pt x="144" y="1513"/>
                  </a:cubicBezTo>
                  <a:cubicBezTo>
                    <a:pt x="144" y="1513"/>
                    <a:pt x="170" y="1511"/>
                    <a:pt x="177" y="1526"/>
                  </a:cubicBezTo>
                  <a:cubicBezTo>
                    <a:pt x="198" y="1575"/>
                    <a:pt x="198" y="1575"/>
                    <a:pt x="198" y="1575"/>
                  </a:cubicBezTo>
                  <a:cubicBezTo>
                    <a:pt x="198" y="1575"/>
                    <a:pt x="206" y="1592"/>
                    <a:pt x="187" y="1606"/>
                  </a:cubicBezTo>
                  <a:cubicBezTo>
                    <a:pt x="154" y="1620"/>
                    <a:pt x="154" y="1620"/>
                    <a:pt x="154" y="1620"/>
                  </a:cubicBezTo>
                  <a:cubicBezTo>
                    <a:pt x="154" y="1620"/>
                    <a:pt x="139" y="1626"/>
                    <a:pt x="124" y="1609"/>
                  </a:cubicBezTo>
                  <a:cubicBezTo>
                    <a:pt x="110" y="1592"/>
                    <a:pt x="94" y="1568"/>
                    <a:pt x="94" y="1568"/>
                  </a:cubicBezTo>
                  <a:cubicBezTo>
                    <a:pt x="94" y="1568"/>
                    <a:pt x="87" y="1555"/>
                    <a:pt x="99" y="1530"/>
                  </a:cubicBezTo>
                  <a:cubicBezTo>
                    <a:pt x="0" y="1579"/>
                    <a:pt x="0" y="1579"/>
                    <a:pt x="0" y="1579"/>
                  </a:cubicBezTo>
                  <a:cubicBezTo>
                    <a:pt x="63" y="1664"/>
                    <a:pt x="63" y="1664"/>
                    <a:pt x="63" y="1664"/>
                  </a:cubicBezTo>
                  <a:cubicBezTo>
                    <a:pt x="63" y="1664"/>
                    <a:pt x="91" y="1701"/>
                    <a:pt x="164" y="1707"/>
                  </a:cubicBezTo>
                  <a:cubicBezTo>
                    <a:pt x="196" y="1712"/>
                    <a:pt x="196" y="1712"/>
                    <a:pt x="196" y="1712"/>
                  </a:cubicBezTo>
                  <a:cubicBezTo>
                    <a:pt x="196" y="1712"/>
                    <a:pt x="211" y="1717"/>
                    <a:pt x="212" y="1728"/>
                  </a:cubicBezTo>
                  <a:cubicBezTo>
                    <a:pt x="213" y="1739"/>
                    <a:pt x="225" y="1831"/>
                    <a:pt x="225" y="1831"/>
                  </a:cubicBezTo>
                  <a:cubicBezTo>
                    <a:pt x="225" y="1832"/>
                    <a:pt x="225" y="1832"/>
                    <a:pt x="225" y="1832"/>
                  </a:cubicBezTo>
                  <a:cubicBezTo>
                    <a:pt x="210" y="1833"/>
                    <a:pt x="210" y="1833"/>
                    <a:pt x="210" y="1833"/>
                  </a:cubicBezTo>
                  <a:cubicBezTo>
                    <a:pt x="210" y="1930"/>
                    <a:pt x="210" y="1930"/>
                    <a:pt x="210" y="1930"/>
                  </a:cubicBezTo>
                  <a:cubicBezTo>
                    <a:pt x="225" y="1930"/>
                    <a:pt x="225" y="1930"/>
                    <a:pt x="225" y="1930"/>
                  </a:cubicBezTo>
                  <a:cubicBezTo>
                    <a:pt x="225" y="2099"/>
                    <a:pt x="225" y="2099"/>
                    <a:pt x="225" y="2099"/>
                  </a:cubicBezTo>
                  <a:cubicBezTo>
                    <a:pt x="225" y="2099"/>
                    <a:pt x="226" y="2176"/>
                    <a:pt x="301" y="2204"/>
                  </a:cubicBezTo>
                  <a:cubicBezTo>
                    <a:pt x="301" y="2204"/>
                    <a:pt x="354" y="2212"/>
                    <a:pt x="354" y="2239"/>
                  </a:cubicBezTo>
                  <a:cubicBezTo>
                    <a:pt x="354" y="2266"/>
                    <a:pt x="354" y="2311"/>
                    <a:pt x="354" y="2311"/>
                  </a:cubicBezTo>
                  <a:cubicBezTo>
                    <a:pt x="354" y="2502"/>
                    <a:pt x="354" y="2502"/>
                    <a:pt x="354" y="2502"/>
                  </a:cubicBezTo>
                  <a:cubicBezTo>
                    <a:pt x="354" y="2502"/>
                    <a:pt x="357" y="2573"/>
                    <a:pt x="425" y="2573"/>
                  </a:cubicBezTo>
                  <a:cubicBezTo>
                    <a:pt x="493" y="2573"/>
                    <a:pt x="718" y="2573"/>
                    <a:pt x="718" y="2573"/>
                  </a:cubicBezTo>
                  <a:cubicBezTo>
                    <a:pt x="859" y="2591"/>
                    <a:pt x="859" y="2591"/>
                    <a:pt x="859" y="2591"/>
                  </a:cubicBezTo>
                  <a:cubicBezTo>
                    <a:pt x="859" y="2591"/>
                    <a:pt x="875" y="2594"/>
                    <a:pt x="890" y="2592"/>
                  </a:cubicBezTo>
                  <a:cubicBezTo>
                    <a:pt x="905" y="2590"/>
                    <a:pt x="1071" y="2573"/>
                    <a:pt x="1071" y="2573"/>
                  </a:cubicBezTo>
                  <a:cubicBezTo>
                    <a:pt x="2978" y="2573"/>
                    <a:pt x="2978" y="2573"/>
                    <a:pt x="2978" y="2573"/>
                  </a:cubicBezTo>
                  <a:cubicBezTo>
                    <a:pt x="3053" y="2582"/>
                    <a:pt x="3053" y="2582"/>
                    <a:pt x="3053" y="2582"/>
                  </a:cubicBezTo>
                  <a:cubicBezTo>
                    <a:pt x="3053" y="2582"/>
                    <a:pt x="3065" y="2584"/>
                    <a:pt x="3065" y="2597"/>
                  </a:cubicBezTo>
                  <a:cubicBezTo>
                    <a:pt x="3065" y="2609"/>
                    <a:pt x="3066" y="2679"/>
                    <a:pt x="3066" y="2679"/>
                  </a:cubicBezTo>
                  <a:cubicBezTo>
                    <a:pt x="3327" y="2679"/>
                    <a:pt x="3327" y="2679"/>
                    <a:pt x="3327" y="2679"/>
                  </a:cubicBezTo>
                  <a:cubicBezTo>
                    <a:pt x="3327" y="2722"/>
                    <a:pt x="3327" y="2722"/>
                    <a:pt x="3327" y="2722"/>
                  </a:cubicBezTo>
                  <a:cubicBezTo>
                    <a:pt x="3581" y="2722"/>
                    <a:pt x="3581" y="2722"/>
                    <a:pt x="3581" y="2722"/>
                  </a:cubicBezTo>
                  <a:cubicBezTo>
                    <a:pt x="3581" y="2599"/>
                    <a:pt x="3581" y="2599"/>
                    <a:pt x="3581" y="2599"/>
                  </a:cubicBezTo>
                  <a:cubicBezTo>
                    <a:pt x="3581" y="2599"/>
                    <a:pt x="3583" y="2585"/>
                    <a:pt x="3593" y="2584"/>
                  </a:cubicBezTo>
                  <a:cubicBezTo>
                    <a:pt x="3604" y="2582"/>
                    <a:pt x="3665" y="2574"/>
                    <a:pt x="3665" y="2574"/>
                  </a:cubicBezTo>
                  <a:cubicBezTo>
                    <a:pt x="4102" y="2574"/>
                    <a:pt x="4102" y="2574"/>
                    <a:pt x="4102" y="2574"/>
                  </a:cubicBezTo>
                  <a:cubicBezTo>
                    <a:pt x="4102" y="2710"/>
                    <a:pt x="4102" y="2710"/>
                    <a:pt x="4102" y="2710"/>
                  </a:cubicBezTo>
                  <a:lnTo>
                    <a:pt x="4712" y="2710"/>
                  </a:lnTo>
                  <a:close/>
                  <a:moveTo>
                    <a:pt x="2815" y="756"/>
                  </a:moveTo>
                  <a:cubicBezTo>
                    <a:pt x="2818" y="756"/>
                    <a:pt x="2813" y="750"/>
                    <a:pt x="2813" y="750"/>
                  </a:cubicBezTo>
                  <a:cubicBezTo>
                    <a:pt x="2868" y="726"/>
                    <a:pt x="2868" y="726"/>
                    <a:pt x="2868" y="726"/>
                  </a:cubicBezTo>
                  <a:cubicBezTo>
                    <a:pt x="2921" y="851"/>
                    <a:pt x="2921" y="851"/>
                    <a:pt x="2921" y="851"/>
                  </a:cubicBezTo>
                  <a:cubicBezTo>
                    <a:pt x="2900" y="862"/>
                    <a:pt x="2900" y="862"/>
                    <a:pt x="2900" y="862"/>
                  </a:cubicBezTo>
                  <a:cubicBezTo>
                    <a:pt x="2888" y="833"/>
                    <a:pt x="2888" y="833"/>
                    <a:pt x="2888" y="833"/>
                  </a:cubicBezTo>
                  <a:cubicBezTo>
                    <a:pt x="2854" y="847"/>
                    <a:pt x="2854" y="847"/>
                    <a:pt x="2854" y="847"/>
                  </a:cubicBezTo>
                  <a:cubicBezTo>
                    <a:pt x="2849" y="835"/>
                    <a:pt x="2849" y="835"/>
                    <a:pt x="2849" y="835"/>
                  </a:cubicBezTo>
                  <a:cubicBezTo>
                    <a:pt x="2849" y="835"/>
                    <a:pt x="2813" y="851"/>
                    <a:pt x="2799" y="812"/>
                  </a:cubicBezTo>
                  <a:cubicBezTo>
                    <a:pt x="2785" y="773"/>
                    <a:pt x="2812" y="756"/>
                    <a:pt x="2815" y="756"/>
                  </a:cubicBezTo>
                  <a:close/>
                  <a:moveTo>
                    <a:pt x="3551" y="84"/>
                  </a:moveTo>
                  <a:cubicBezTo>
                    <a:pt x="3570" y="76"/>
                    <a:pt x="3570" y="76"/>
                    <a:pt x="3570" y="76"/>
                  </a:cubicBezTo>
                  <a:cubicBezTo>
                    <a:pt x="3584" y="70"/>
                    <a:pt x="3599" y="75"/>
                    <a:pt x="3604" y="86"/>
                  </a:cubicBezTo>
                  <a:cubicBezTo>
                    <a:pt x="3621" y="125"/>
                    <a:pt x="3621" y="125"/>
                    <a:pt x="3621" y="125"/>
                  </a:cubicBezTo>
                  <a:cubicBezTo>
                    <a:pt x="3625" y="136"/>
                    <a:pt x="3618" y="151"/>
                    <a:pt x="3604" y="156"/>
                  </a:cubicBezTo>
                  <a:cubicBezTo>
                    <a:pt x="3585" y="165"/>
                    <a:pt x="3585" y="165"/>
                    <a:pt x="3585" y="165"/>
                  </a:cubicBezTo>
                  <a:cubicBezTo>
                    <a:pt x="3571" y="170"/>
                    <a:pt x="3555" y="166"/>
                    <a:pt x="3551" y="154"/>
                  </a:cubicBezTo>
                  <a:cubicBezTo>
                    <a:pt x="3534" y="116"/>
                    <a:pt x="3534" y="116"/>
                    <a:pt x="3534" y="116"/>
                  </a:cubicBezTo>
                  <a:cubicBezTo>
                    <a:pt x="3529" y="104"/>
                    <a:pt x="3537" y="90"/>
                    <a:pt x="3551" y="84"/>
                  </a:cubicBezTo>
                  <a:close/>
                  <a:moveTo>
                    <a:pt x="3445" y="2074"/>
                  </a:moveTo>
                  <a:cubicBezTo>
                    <a:pt x="3445" y="2074"/>
                    <a:pt x="3446" y="2054"/>
                    <a:pt x="3469" y="2047"/>
                  </a:cubicBezTo>
                  <a:cubicBezTo>
                    <a:pt x="3493" y="2039"/>
                    <a:pt x="3614" y="2032"/>
                    <a:pt x="3614" y="2032"/>
                  </a:cubicBezTo>
                  <a:cubicBezTo>
                    <a:pt x="3771" y="2032"/>
                    <a:pt x="3771" y="2032"/>
                    <a:pt x="3771" y="2032"/>
                  </a:cubicBezTo>
                  <a:cubicBezTo>
                    <a:pt x="3773" y="1967"/>
                    <a:pt x="3773" y="1967"/>
                    <a:pt x="3773" y="1967"/>
                  </a:cubicBezTo>
                  <a:cubicBezTo>
                    <a:pt x="3773" y="1967"/>
                    <a:pt x="3712" y="1967"/>
                    <a:pt x="3724" y="1877"/>
                  </a:cubicBezTo>
                  <a:cubicBezTo>
                    <a:pt x="3822" y="1877"/>
                    <a:pt x="3822" y="1877"/>
                    <a:pt x="3822" y="1877"/>
                  </a:cubicBezTo>
                  <a:cubicBezTo>
                    <a:pt x="3822" y="2058"/>
                    <a:pt x="3822" y="2058"/>
                    <a:pt x="3822" y="2058"/>
                  </a:cubicBezTo>
                  <a:cubicBezTo>
                    <a:pt x="4156" y="2058"/>
                    <a:pt x="4156" y="2058"/>
                    <a:pt x="4156" y="2058"/>
                  </a:cubicBezTo>
                  <a:cubicBezTo>
                    <a:pt x="4156" y="2136"/>
                    <a:pt x="4156" y="2136"/>
                    <a:pt x="4156" y="2136"/>
                  </a:cubicBezTo>
                  <a:cubicBezTo>
                    <a:pt x="3595" y="2138"/>
                    <a:pt x="3595" y="2138"/>
                    <a:pt x="3595" y="2138"/>
                  </a:cubicBezTo>
                  <a:cubicBezTo>
                    <a:pt x="3471" y="2124"/>
                    <a:pt x="3471" y="2124"/>
                    <a:pt x="3471" y="2124"/>
                  </a:cubicBezTo>
                  <a:cubicBezTo>
                    <a:pt x="3471" y="2124"/>
                    <a:pt x="3445" y="2119"/>
                    <a:pt x="3445" y="2095"/>
                  </a:cubicBezTo>
                  <a:cubicBezTo>
                    <a:pt x="3445" y="2071"/>
                    <a:pt x="3445" y="2074"/>
                    <a:pt x="3445" y="2074"/>
                  </a:cubicBezTo>
                  <a:close/>
                  <a:moveTo>
                    <a:pt x="3432" y="2210"/>
                  </a:moveTo>
                  <a:cubicBezTo>
                    <a:pt x="3432" y="2196"/>
                    <a:pt x="3445" y="2198"/>
                    <a:pt x="3445" y="2198"/>
                  </a:cubicBezTo>
                  <a:cubicBezTo>
                    <a:pt x="3998" y="2197"/>
                    <a:pt x="3998" y="2197"/>
                    <a:pt x="3998" y="2197"/>
                  </a:cubicBezTo>
                  <a:cubicBezTo>
                    <a:pt x="3998" y="2197"/>
                    <a:pt x="4098" y="2209"/>
                    <a:pt x="4120" y="2211"/>
                  </a:cubicBezTo>
                  <a:cubicBezTo>
                    <a:pt x="4142" y="2213"/>
                    <a:pt x="4147" y="2232"/>
                    <a:pt x="4147" y="2232"/>
                  </a:cubicBezTo>
                  <a:cubicBezTo>
                    <a:pt x="4147" y="2232"/>
                    <a:pt x="4147" y="2242"/>
                    <a:pt x="4147" y="2275"/>
                  </a:cubicBezTo>
                  <a:cubicBezTo>
                    <a:pt x="4146" y="2308"/>
                    <a:pt x="4113" y="2312"/>
                    <a:pt x="4113" y="2312"/>
                  </a:cubicBezTo>
                  <a:cubicBezTo>
                    <a:pt x="4113" y="2312"/>
                    <a:pt x="3506" y="2310"/>
                    <a:pt x="3470" y="2312"/>
                  </a:cubicBezTo>
                  <a:cubicBezTo>
                    <a:pt x="3435" y="2315"/>
                    <a:pt x="3432" y="2275"/>
                    <a:pt x="3432" y="2275"/>
                  </a:cubicBezTo>
                  <a:cubicBezTo>
                    <a:pt x="3432" y="2275"/>
                    <a:pt x="3432" y="2223"/>
                    <a:pt x="3432" y="2210"/>
                  </a:cubicBezTo>
                  <a:close/>
                  <a:moveTo>
                    <a:pt x="3025" y="2047"/>
                  </a:moveTo>
                  <a:cubicBezTo>
                    <a:pt x="3047" y="2045"/>
                    <a:pt x="3149" y="2034"/>
                    <a:pt x="3149" y="2034"/>
                  </a:cubicBezTo>
                  <a:cubicBezTo>
                    <a:pt x="3209" y="2034"/>
                    <a:pt x="3209" y="2034"/>
                    <a:pt x="3209" y="2034"/>
                  </a:cubicBezTo>
                  <a:cubicBezTo>
                    <a:pt x="3333" y="2047"/>
                    <a:pt x="3333" y="2047"/>
                    <a:pt x="3333" y="2047"/>
                  </a:cubicBezTo>
                  <a:cubicBezTo>
                    <a:pt x="3333" y="2047"/>
                    <a:pt x="3357" y="2049"/>
                    <a:pt x="3359" y="2073"/>
                  </a:cubicBezTo>
                  <a:cubicBezTo>
                    <a:pt x="3359" y="2097"/>
                    <a:pt x="3359" y="2097"/>
                    <a:pt x="3359" y="2097"/>
                  </a:cubicBezTo>
                  <a:cubicBezTo>
                    <a:pt x="3359" y="2097"/>
                    <a:pt x="3356" y="2121"/>
                    <a:pt x="3334" y="2123"/>
                  </a:cubicBezTo>
                  <a:cubicBezTo>
                    <a:pt x="3313" y="2126"/>
                    <a:pt x="3209" y="2138"/>
                    <a:pt x="3209" y="2138"/>
                  </a:cubicBezTo>
                  <a:cubicBezTo>
                    <a:pt x="3151" y="2138"/>
                    <a:pt x="3151" y="2138"/>
                    <a:pt x="3151" y="2138"/>
                  </a:cubicBezTo>
                  <a:cubicBezTo>
                    <a:pt x="3024" y="2124"/>
                    <a:pt x="3024" y="2124"/>
                    <a:pt x="3024" y="2124"/>
                  </a:cubicBezTo>
                  <a:cubicBezTo>
                    <a:pt x="3024" y="2124"/>
                    <a:pt x="3001" y="2120"/>
                    <a:pt x="3000" y="2095"/>
                  </a:cubicBezTo>
                  <a:cubicBezTo>
                    <a:pt x="3000" y="2071"/>
                    <a:pt x="3000" y="2071"/>
                    <a:pt x="3000" y="2071"/>
                  </a:cubicBezTo>
                  <a:cubicBezTo>
                    <a:pt x="3000" y="2071"/>
                    <a:pt x="3003" y="2049"/>
                    <a:pt x="3025" y="2047"/>
                  </a:cubicBezTo>
                  <a:close/>
                  <a:moveTo>
                    <a:pt x="2977" y="2210"/>
                  </a:moveTo>
                  <a:cubicBezTo>
                    <a:pt x="2985" y="2209"/>
                    <a:pt x="3148" y="2198"/>
                    <a:pt x="3149" y="2197"/>
                  </a:cubicBezTo>
                  <a:cubicBezTo>
                    <a:pt x="3150" y="2197"/>
                    <a:pt x="3209" y="2198"/>
                    <a:pt x="3209" y="2198"/>
                  </a:cubicBezTo>
                  <a:cubicBezTo>
                    <a:pt x="3333" y="2211"/>
                    <a:pt x="3333" y="2211"/>
                    <a:pt x="3333" y="2211"/>
                  </a:cubicBezTo>
                  <a:cubicBezTo>
                    <a:pt x="3333" y="2211"/>
                    <a:pt x="3359" y="2214"/>
                    <a:pt x="3359" y="2245"/>
                  </a:cubicBezTo>
                  <a:cubicBezTo>
                    <a:pt x="3359" y="2275"/>
                    <a:pt x="3331" y="2279"/>
                    <a:pt x="3326" y="2281"/>
                  </a:cubicBezTo>
                  <a:cubicBezTo>
                    <a:pt x="3321" y="2282"/>
                    <a:pt x="3254" y="2302"/>
                    <a:pt x="3254" y="2302"/>
                  </a:cubicBezTo>
                  <a:cubicBezTo>
                    <a:pt x="3254" y="2302"/>
                    <a:pt x="3159" y="2313"/>
                    <a:pt x="3123" y="2312"/>
                  </a:cubicBezTo>
                  <a:cubicBezTo>
                    <a:pt x="3088" y="2311"/>
                    <a:pt x="2898" y="2311"/>
                    <a:pt x="2898" y="2311"/>
                  </a:cubicBezTo>
                  <a:cubicBezTo>
                    <a:pt x="2898" y="2311"/>
                    <a:pt x="2874" y="2309"/>
                    <a:pt x="2872" y="2283"/>
                  </a:cubicBezTo>
                  <a:cubicBezTo>
                    <a:pt x="2870" y="2264"/>
                    <a:pt x="2887" y="2257"/>
                    <a:pt x="2887" y="2257"/>
                  </a:cubicBezTo>
                  <a:cubicBezTo>
                    <a:pt x="2963" y="2213"/>
                    <a:pt x="2963" y="2213"/>
                    <a:pt x="2963" y="2213"/>
                  </a:cubicBezTo>
                  <a:cubicBezTo>
                    <a:pt x="2963" y="2213"/>
                    <a:pt x="2969" y="2210"/>
                    <a:pt x="2977" y="2210"/>
                  </a:cubicBezTo>
                  <a:close/>
                  <a:moveTo>
                    <a:pt x="2757" y="2233"/>
                  </a:moveTo>
                  <a:cubicBezTo>
                    <a:pt x="2743" y="2249"/>
                    <a:pt x="2622" y="2296"/>
                    <a:pt x="2622" y="2296"/>
                  </a:cubicBezTo>
                  <a:cubicBezTo>
                    <a:pt x="2622" y="2296"/>
                    <a:pt x="2460" y="2341"/>
                    <a:pt x="2364" y="2271"/>
                  </a:cubicBezTo>
                  <a:cubicBezTo>
                    <a:pt x="2364" y="2271"/>
                    <a:pt x="2355" y="2263"/>
                    <a:pt x="2364" y="2257"/>
                  </a:cubicBezTo>
                  <a:cubicBezTo>
                    <a:pt x="2372" y="2252"/>
                    <a:pt x="2443" y="2212"/>
                    <a:pt x="2443" y="2212"/>
                  </a:cubicBezTo>
                  <a:cubicBezTo>
                    <a:pt x="2552" y="2197"/>
                    <a:pt x="2552" y="2197"/>
                    <a:pt x="2552" y="2197"/>
                  </a:cubicBezTo>
                  <a:cubicBezTo>
                    <a:pt x="2599" y="2197"/>
                    <a:pt x="2599" y="2197"/>
                    <a:pt x="2599" y="2197"/>
                  </a:cubicBezTo>
                  <a:cubicBezTo>
                    <a:pt x="2751" y="2211"/>
                    <a:pt x="2751" y="2211"/>
                    <a:pt x="2751" y="2211"/>
                  </a:cubicBezTo>
                  <a:cubicBezTo>
                    <a:pt x="2751" y="2211"/>
                    <a:pt x="2771" y="2216"/>
                    <a:pt x="2757" y="2233"/>
                  </a:cubicBezTo>
                  <a:close/>
                  <a:moveTo>
                    <a:pt x="2598" y="2033"/>
                  </a:moveTo>
                  <a:cubicBezTo>
                    <a:pt x="2723" y="2047"/>
                    <a:pt x="2723" y="2047"/>
                    <a:pt x="2723" y="2047"/>
                  </a:cubicBezTo>
                  <a:cubicBezTo>
                    <a:pt x="2723" y="2047"/>
                    <a:pt x="2747" y="2052"/>
                    <a:pt x="2748" y="2071"/>
                  </a:cubicBezTo>
                  <a:cubicBezTo>
                    <a:pt x="2748" y="2102"/>
                    <a:pt x="2748" y="2102"/>
                    <a:pt x="2748" y="2102"/>
                  </a:cubicBezTo>
                  <a:cubicBezTo>
                    <a:pt x="2748" y="2102"/>
                    <a:pt x="2745" y="2125"/>
                    <a:pt x="2722" y="2127"/>
                  </a:cubicBezTo>
                  <a:cubicBezTo>
                    <a:pt x="2698" y="2129"/>
                    <a:pt x="2599" y="2137"/>
                    <a:pt x="2599" y="2137"/>
                  </a:cubicBezTo>
                  <a:cubicBezTo>
                    <a:pt x="2464" y="2137"/>
                    <a:pt x="2464" y="2137"/>
                    <a:pt x="2464" y="2137"/>
                  </a:cubicBezTo>
                  <a:cubicBezTo>
                    <a:pt x="2340" y="2124"/>
                    <a:pt x="2340" y="2124"/>
                    <a:pt x="2340" y="2124"/>
                  </a:cubicBezTo>
                  <a:cubicBezTo>
                    <a:pt x="2340" y="2124"/>
                    <a:pt x="2314" y="2120"/>
                    <a:pt x="2314" y="2095"/>
                  </a:cubicBezTo>
                  <a:cubicBezTo>
                    <a:pt x="2314" y="2074"/>
                    <a:pt x="2314" y="2074"/>
                    <a:pt x="2314" y="2074"/>
                  </a:cubicBezTo>
                  <a:cubicBezTo>
                    <a:pt x="2314" y="2074"/>
                    <a:pt x="2314" y="2049"/>
                    <a:pt x="2340" y="2046"/>
                  </a:cubicBezTo>
                  <a:cubicBezTo>
                    <a:pt x="2365" y="2044"/>
                    <a:pt x="2463" y="2033"/>
                    <a:pt x="2463" y="2033"/>
                  </a:cubicBezTo>
                  <a:lnTo>
                    <a:pt x="2598" y="2033"/>
                  </a:lnTo>
                  <a:close/>
                  <a:moveTo>
                    <a:pt x="2571" y="898"/>
                  </a:moveTo>
                  <a:cubicBezTo>
                    <a:pt x="2571" y="898"/>
                    <a:pt x="2385" y="979"/>
                    <a:pt x="2385" y="979"/>
                  </a:cubicBezTo>
                  <a:cubicBezTo>
                    <a:pt x="2371" y="947"/>
                    <a:pt x="2371" y="947"/>
                    <a:pt x="2371" y="947"/>
                  </a:cubicBezTo>
                  <a:cubicBezTo>
                    <a:pt x="2371" y="947"/>
                    <a:pt x="2366" y="938"/>
                    <a:pt x="2380" y="933"/>
                  </a:cubicBezTo>
                  <a:cubicBezTo>
                    <a:pt x="2553" y="860"/>
                    <a:pt x="2553" y="860"/>
                    <a:pt x="2553" y="860"/>
                  </a:cubicBezTo>
                  <a:cubicBezTo>
                    <a:pt x="2553" y="860"/>
                    <a:pt x="2570" y="861"/>
                    <a:pt x="2574" y="876"/>
                  </a:cubicBezTo>
                  <a:cubicBezTo>
                    <a:pt x="2578" y="891"/>
                    <a:pt x="2572" y="897"/>
                    <a:pt x="2571" y="898"/>
                  </a:cubicBezTo>
                  <a:close/>
                  <a:moveTo>
                    <a:pt x="2310" y="788"/>
                  </a:moveTo>
                  <a:cubicBezTo>
                    <a:pt x="2695" y="623"/>
                    <a:pt x="2695" y="623"/>
                    <a:pt x="2695" y="623"/>
                  </a:cubicBezTo>
                  <a:cubicBezTo>
                    <a:pt x="2726" y="609"/>
                    <a:pt x="2741" y="639"/>
                    <a:pt x="2741" y="639"/>
                  </a:cubicBezTo>
                  <a:cubicBezTo>
                    <a:pt x="2749" y="636"/>
                    <a:pt x="2749" y="636"/>
                    <a:pt x="2749" y="636"/>
                  </a:cubicBezTo>
                  <a:cubicBezTo>
                    <a:pt x="2772" y="688"/>
                    <a:pt x="2772" y="688"/>
                    <a:pt x="2772" y="688"/>
                  </a:cubicBezTo>
                  <a:cubicBezTo>
                    <a:pt x="2792" y="735"/>
                    <a:pt x="2746" y="751"/>
                    <a:pt x="2746" y="751"/>
                  </a:cubicBezTo>
                  <a:cubicBezTo>
                    <a:pt x="2361" y="917"/>
                    <a:pt x="2361" y="917"/>
                    <a:pt x="2361" y="917"/>
                  </a:cubicBezTo>
                  <a:cubicBezTo>
                    <a:pt x="2310" y="799"/>
                    <a:pt x="2310" y="799"/>
                    <a:pt x="2310" y="799"/>
                  </a:cubicBezTo>
                  <a:cubicBezTo>
                    <a:pt x="2307" y="791"/>
                    <a:pt x="2310" y="788"/>
                    <a:pt x="2310" y="788"/>
                  </a:cubicBezTo>
                  <a:close/>
                  <a:moveTo>
                    <a:pt x="2228" y="2223"/>
                  </a:moveTo>
                  <a:cubicBezTo>
                    <a:pt x="2234" y="2238"/>
                    <a:pt x="2221" y="2246"/>
                    <a:pt x="2221" y="2246"/>
                  </a:cubicBezTo>
                  <a:cubicBezTo>
                    <a:pt x="2129" y="2310"/>
                    <a:pt x="2008" y="2312"/>
                    <a:pt x="2008" y="2312"/>
                  </a:cubicBezTo>
                  <a:cubicBezTo>
                    <a:pt x="2008" y="2312"/>
                    <a:pt x="1441" y="2312"/>
                    <a:pt x="1359" y="2312"/>
                  </a:cubicBezTo>
                  <a:cubicBezTo>
                    <a:pt x="1277" y="2312"/>
                    <a:pt x="1267" y="2239"/>
                    <a:pt x="1267" y="2239"/>
                  </a:cubicBezTo>
                  <a:cubicBezTo>
                    <a:pt x="1269" y="2198"/>
                    <a:pt x="1311" y="2201"/>
                    <a:pt x="1311" y="2201"/>
                  </a:cubicBezTo>
                  <a:cubicBezTo>
                    <a:pt x="2112" y="2202"/>
                    <a:pt x="2112" y="2202"/>
                    <a:pt x="2112" y="2202"/>
                  </a:cubicBezTo>
                  <a:cubicBezTo>
                    <a:pt x="2190" y="2209"/>
                    <a:pt x="2190" y="2209"/>
                    <a:pt x="2190" y="2209"/>
                  </a:cubicBezTo>
                  <a:cubicBezTo>
                    <a:pt x="2207" y="2211"/>
                    <a:pt x="2223" y="2210"/>
                    <a:pt x="2228" y="2223"/>
                  </a:cubicBezTo>
                  <a:close/>
                  <a:moveTo>
                    <a:pt x="1945" y="968"/>
                  </a:moveTo>
                  <a:cubicBezTo>
                    <a:pt x="1945" y="968"/>
                    <a:pt x="1931" y="967"/>
                    <a:pt x="1930" y="957"/>
                  </a:cubicBezTo>
                  <a:cubicBezTo>
                    <a:pt x="1930" y="950"/>
                    <a:pt x="1936" y="947"/>
                    <a:pt x="1936" y="947"/>
                  </a:cubicBezTo>
                  <a:cubicBezTo>
                    <a:pt x="2024" y="911"/>
                    <a:pt x="2024" y="911"/>
                    <a:pt x="2024" y="911"/>
                  </a:cubicBezTo>
                  <a:cubicBezTo>
                    <a:pt x="2024" y="911"/>
                    <a:pt x="2040" y="905"/>
                    <a:pt x="2048" y="919"/>
                  </a:cubicBezTo>
                  <a:cubicBezTo>
                    <a:pt x="2057" y="932"/>
                    <a:pt x="2041" y="945"/>
                    <a:pt x="2041" y="945"/>
                  </a:cubicBezTo>
                  <a:cubicBezTo>
                    <a:pt x="2013" y="960"/>
                    <a:pt x="2013" y="960"/>
                    <a:pt x="2013" y="960"/>
                  </a:cubicBezTo>
                  <a:lnTo>
                    <a:pt x="1945" y="968"/>
                  </a:lnTo>
                  <a:close/>
                  <a:moveTo>
                    <a:pt x="2201" y="856"/>
                  </a:moveTo>
                  <a:cubicBezTo>
                    <a:pt x="2206" y="870"/>
                    <a:pt x="2201" y="877"/>
                    <a:pt x="2197" y="879"/>
                  </a:cubicBezTo>
                  <a:cubicBezTo>
                    <a:pt x="2194" y="881"/>
                    <a:pt x="2135" y="907"/>
                    <a:pt x="2135" y="907"/>
                  </a:cubicBezTo>
                  <a:cubicBezTo>
                    <a:pt x="2135" y="907"/>
                    <a:pt x="2116" y="912"/>
                    <a:pt x="2110" y="897"/>
                  </a:cubicBezTo>
                  <a:cubicBezTo>
                    <a:pt x="2103" y="883"/>
                    <a:pt x="2113" y="873"/>
                    <a:pt x="2117" y="871"/>
                  </a:cubicBezTo>
                  <a:cubicBezTo>
                    <a:pt x="2179" y="844"/>
                    <a:pt x="2179" y="844"/>
                    <a:pt x="2179" y="844"/>
                  </a:cubicBezTo>
                  <a:cubicBezTo>
                    <a:pt x="2179" y="844"/>
                    <a:pt x="2196" y="842"/>
                    <a:pt x="2201" y="856"/>
                  </a:cubicBezTo>
                  <a:close/>
                  <a:moveTo>
                    <a:pt x="2063" y="719"/>
                  </a:moveTo>
                  <a:cubicBezTo>
                    <a:pt x="2069" y="733"/>
                    <a:pt x="2069" y="733"/>
                    <a:pt x="2069" y="733"/>
                  </a:cubicBezTo>
                  <a:cubicBezTo>
                    <a:pt x="2069" y="733"/>
                    <a:pt x="2085" y="728"/>
                    <a:pt x="2090" y="726"/>
                  </a:cubicBezTo>
                  <a:cubicBezTo>
                    <a:pt x="2095" y="725"/>
                    <a:pt x="2099" y="725"/>
                    <a:pt x="2099" y="725"/>
                  </a:cubicBezTo>
                  <a:cubicBezTo>
                    <a:pt x="2156" y="730"/>
                    <a:pt x="2156" y="730"/>
                    <a:pt x="2156" y="730"/>
                  </a:cubicBezTo>
                  <a:cubicBezTo>
                    <a:pt x="2178" y="744"/>
                    <a:pt x="2162" y="760"/>
                    <a:pt x="2162" y="760"/>
                  </a:cubicBezTo>
                  <a:cubicBezTo>
                    <a:pt x="2043" y="826"/>
                    <a:pt x="2043" y="826"/>
                    <a:pt x="2043" y="826"/>
                  </a:cubicBezTo>
                  <a:cubicBezTo>
                    <a:pt x="1904" y="886"/>
                    <a:pt x="1904" y="886"/>
                    <a:pt x="1904" y="886"/>
                  </a:cubicBezTo>
                  <a:cubicBezTo>
                    <a:pt x="1901" y="856"/>
                    <a:pt x="2063" y="719"/>
                    <a:pt x="2063" y="719"/>
                  </a:cubicBezTo>
                  <a:close/>
                  <a:moveTo>
                    <a:pt x="285" y="1478"/>
                  </a:moveTo>
                  <a:cubicBezTo>
                    <a:pt x="293" y="1474"/>
                    <a:pt x="293" y="1474"/>
                    <a:pt x="293" y="1474"/>
                  </a:cubicBezTo>
                  <a:cubicBezTo>
                    <a:pt x="308" y="1468"/>
                    <a:pt x="325" y="1473"/>
                    <a:pt x="331" y="1487"/>
                  </a:cubicBezTo>
                  <a:cubicBezTo>
                    <a:pt x="346" y="1520"/>
                    <a:pt x="346" y="1520"/>
                    <a:pt x="346" y="1520"/>
                  </a:cubicBezTo>
                  <a:cubicBezTo>
                    <a:pt x="352" y="1534"/>
                    <a:pt x="345" y="1550"/>
                    <a:pt x="330" y="1557"/>
                  </a:cubicBezTo>
                  <a:cubicBezTo>
                    <a:pt x="322" y="1560"/>
                    <a:pt x="322" y="1560"/>
                    <a:pt x="322" y="1560"/>
                  </a:cubicBezTo>
                  <a:cubicBezTo>
                    <a:pt x="307" y="1567"/>
                    <a:pt x="290" y="1562"/>
                    <a:pt x="284" y="1548"/>
                  </a:cubicBezTo>
                  <a:cubicBezTo>
                    <a:pt x="269" y="1515"/>
                    <a:pt x="269" y="1515"/>
                    <a:pt x="269" y="1515"/>
                  </a:cubicBezTo>
                  <a:cubicBezTo>
                    <a:pt x="262" y="1501"/>
                    <a:pt x="270" y="1485"/>
                    <a:pt x="285" y="1478"/>
                  </a:cubicBezTo>
                  <a:close/>
                  <a:moveTo>
                    <a:pt x="304" y="1925"/>
                  </a:moveTo>
                  <a:cubicBezTo>
                    <a:pt x="314" y="1925"/>
                    <a:pt x="314" y="1925"/>
                    <a:pt x="314" y="1925"/>
                  </a:cubicBezTo>
                  <a:cubicBezTo>
                    <a:pt x="314" y="1826"/>
                    <a:pt x="314" y="1826"/>
                    <a:pt x="314" y="1826"/>
                  </a:cubicBezTo>
                  <a:cubicBezTo>
                    <a:pt x="304" y="1827"/>
                    <a:pt x="304" y="1827"/>
                    <a:pt x="304" y="1827"/>
                  </a:cubicBezTo>
                  <a:cubicBezTo>
                    <a:pt x="303" y="1684"/>
                    <a:pt x="303" y="1684"/>
                    <a:pt x="303" y="1684"/>
                  </a:cubicBezTo>
                  <a:cubicBezTo>
                    <a:pt x="304" y="1675"/>
                    <a:pt x="313" y="1681"/>
                    <a:pt x="313" y="1681"/>
                  </a:cubicBezTo>
                  <a:cubicBezTo>
                    <a:pt x="349" y="1710"/>
                    <a:pt x="345" y="1722"/>
                    <a:pt x="345" y="1722"/>
                  </a:cubicBezTo>
                  <a:cubicBezTo>
                    <a:pt x="345" y="1722"/>
                    <a:pt x="345" y="1771"/>
                    <a:pt x="346" y="1824"/>
                  </a:cubicBezTo>
                  <a:cubicBezTo>
                    <a:pt x="338" y="1824"/>
                    <a:pt x="338" y="1824"/>
                    <a:pt x="338" y="1824"/>
                  </a:cubicBezTo>
                  <a:cubicBezTo>
                    <a:pt x="338" y="1922"/>
                    <a:pt x="338" y="1922"/>
                    <a:pt x="338" y="1922"/>
                  </a:cubicBezTo>
                  <a:cubicBezTo>
                    <a:pt x="346" y="1921"/>
                    <a:pt x="346" y="1921"/>
                    <a:pt x="346" y="1921"/>
                  </a:cubicBezTo>
                  <a:cubicBezTo>
                    <a:pt x="346" y="1922"/>
                    <a:pt x="346" y="1922"/>
                    <a:pt x="346" y="1923"/>
                  </a:cubicBezTo>
                  <a:cubicBezTo>
                    <a:pt x="347" y="1979"/>
                    <a:pt x="341" y="1979"/>
                    <a:pt x="341" y="1979"/>
                  </a:cubicBezTo>
                  <a:cubicBezTo>
                    <a:pt x="327" y="1978"/>
                    <a:pt x="327" y="1978"/>
                    <a:pt x="327" y="1978"/>
                  </a:cubicBezTo>
                  <a:cubicBezTo>
                    <a:pt x="307" y="1976"/>
                    <a:pt x="304" y="1952"/>
                    <a:pt x="304" y="1952"/>
                  </a:cubicBezTo>
                  <a:lnTo>
                    <a:pt x="304" y="1925"/>
                  </a:lnTo>
                  <a:close/>
                  <a:moveTo>
                    <a:pt x="584" y="2099"/>
                  </a:moveTo>
                  <a:cubicBezTo>
                    <a:pt x="584" y="2113"/>
                    <a:pt x="573" y="2123"/>
                    <a:pt x="560" y="2123"/>
                  </a:cubicBezTo>
                  <a:cubicBezTo>
                    <a:pt x="459" y="2123"/>
                    <a:pt x="459" y="2123"/>
                    <a:pt x="459" y="2123"/>
                  </a:cubicBezTo>
                  <a:cubicBezTo>
                    <a:pt x="446" y="2123"/>
                    <a:pt x="435" y="2113"/>
                    <a:pt x="435" y="2099"/>
                  </a:cubicBezTo>
                  <a:cubicBezTo>
                    <a:pt x="435" y="2088"/>
                    <a:pt x="435" y="2088"/>
                    <a:pt x="435" y="2088"/>
                  </a:cubicBezTo>
                  <a:cubicBezTo>
                    <a:pt x="435" y="2075"/>
                    <a:pt x="446" y="2064"/>
                    <a:pt x="459" y="2064"/>
                  </a:cubicBezTo>
                  <a:cubicBezTo>
                    <a:pt x="560" y="2064"/>
                    <a:pt x="560" y="2064"/>
                    <a:pt x="560" y="2064"/>
                  </a:cubicBezTo>
                  <a:cubicBezTo>
                    <a:pt x="573" y="2064"/>
                    <a:pt x="584" y="2075"/>
                    <a:pt x="584" y="2088"/>
                  </a:cubicBezTo>
                  <a:lnTo>
                    <a:pt x="584" y="2099"/>
                  </a:lnTo>
                  <a:close/>
                  <a:moveTo>
                    <a:pt x="608" y="2202"/>
                  </a:moveTo>
                  <a:cubicBezTo>
                    <a:pt x="608" y="2202"/>
                    <a:pt x="1116" y="2201"/>
                    <a:pt x="1153" y="2201"/>
                  </a:cubicBezTo>
                  <a:cubicBezTo>
                    <a:pt x="1190" y="2201"/>
                    <a:pt x="1194" y="2233"/>
                    <a:pt x="1194" y="2233"/>
                  </a:cubicBezTo>
                  <a:cubicBezTo>
                    <a:pt x="1194" y="2275"/>
                    <a:pt x="1194" y="2275"/>
                    <a:pt x="1194" y="2275"/>
                  </a:cubicBezTo>
                  <a:cubicBezTo>
                    <a:pt x="1194" y="2307"/>
                    <a:pt x="1160" y="2311"/>
                    <a:pt x="1160" y="2311"/>
                  </a:cubicBezTo>
                  <a:cubicBezTo>
                    <a:pt x="610" y="2311"/>
                    <a:pt x="610" y="2311"/>
                    <a:pt x="610" y="2311"/>
                  </a:cubicBezTo>
                  <a:cubicBezTo>
                    <a:pt x="580" y="2311"/>
                    <a:pt x="576" y="2274"/>
                    <a:pt x="576" y="2274"/>
                  </a:cubicBezTo>
                  <a:cubicBezTo>
                    <a:pt x="576" y="2226"/>
                    <a:pt x="576" y="2226"/>
                    <a:pt x="576" y="2226"/>
                  </a:cubicBezTo>
                  <a:cubicBezTo>
                    <a:pt x="576" y="2206"/>
                    <a:pt x="608" y="2202"/>
                    <a:pt x="608" y="2202"/>
                  </a:cubicBezTo>
                  <a:close/>
                  <a:moveTo>
                    <a:pt x="491" y="2203"/>
                  </a:moveTo>
                  <a:cubicBezTo>
                    <a:pt x="499" y="2237"/>
                    <a:pt x="499" y="2237"/>
                    <a:pt x="499" y="2237"/>
                  </a:cubicBezTo>
                  <a:cubicBezTo>
                    <a:pt x="498" y="2299"/>
                    <a:pt x="498" y="2299"/>
                    <a:pt x="498" y="2299"/>
                  </a:cubicBezTo>
                  <a:cubicBezTo>
                    <a:pt x="498" y="2299"/>
                    <a:pt x="496" y="2311"/>
                    <a:pt x="486" y="2311"/>
                  </a:cubicBezTo>
                  <a:cubicBezTo>
                    <a:pt x="465" y="2311"/>
                    <a:pt x="465" y="2311"/>
                    <a:pt x="465" y="2311"/>
                  </a:cubicBezTo>
                  <a:cubicBezTo>
                    <a:pt x="465" y="2311"/>
                    <a:pt x="433" y="2306"/>
                    <a:pt x="433" y="2274"/>
                  </a:cubicBezTo>
                  <a:cubicBezTo>
                    <a:pt x="433" y="2243"/>
                    <a:pt x="433" y="2238"/>
                    <a:pt x="433" y="2238"/>
                  </a:cubicBezTo>
                  <a:cubicBezTo>
                    <a:pt x="433" y="2238"/>
                    <a:pt x="432" y="2199"/>
                    <a:pt x="491" y="2203"/>
                  </a:cubicBezTo>
                  <a:close/>
                  <a:moveTo>
                    <a:pt x="339" y="2123"/>
                  </a:moveTo>
                  <a:cubicBezTo>
                    <a:pt x="311" y="2125"/>
                    <a:pt x="308" y="2107"/>
                    <a:pt x="308" y="2107"/>
                  </a:cubicBezTo>
                  <a:cubicBezTo>
                    <a:pt x="306" y="2090"/>
                    <a:pt x="306" y="2090"/>
                    <a:pt x="306" y="2090"/>
                  </a:cubicBezTo>
                  <a:cubicBezTo>
                    <a:pt x="306" y="2064"/>
                    <a:pt x="339" y="2068"/>
                    <a:pt x="339" y="2068"/>
                  </a:cubicBezTo>
                  <a:cubicBezTo>
                    <a:pt x="346" y="2070"/>
                    <a:pt x="347" y="2075"/>
                    <a:pt x="347" y="2075"/>
                  </a:cubicBezTo>
                  <a:cubicBezTo>
                    <a:pt x="347" y="2115"/>
                    <a:pt x="347" y="2115"/>
                    <a:pt x="347" y="2115"/>
                  </a:cubicBezTo>
                  <a:cubicBezTo>
                    <a:pt x="347" y="2121"/>
                    <a:pt x="339" y="2123"/>
                    <a:pt x="339" y="2123"/>
                  </a:cubicBezTo>
                  <a:close/>
                  <a:moveTo>
                    <a:pt x="1188" y="2528"/>
                  </a:moveTo>
                  <a:cubicBezTo>
                    <a:pt x="1070" y="2529"/>
                    <a:pt x="1070" y="2529"/>
                    <a:pt x="1070" y="2529"/>
                  </a:cubicBezTo>
                  <a:cubicBezTo>
                    <a:pt x="879" y="2550"/>
                    <a:pt x="879" y="2550"/>
                    <a:pt x="879" y="2550"/>
                  </a:cubicBezTo>
                  <a:cubicBezTo>
                    <a:pt x="724" y="2530"/>
                    <a:pt x="724" y="2530"/>
                    <a:pt x="724" y="2530"/>
                  </a:cubicBezTo>
                  <a:cubicBezTo>
                    <a:pt x="503" y="2529"/>
                    <a:pt x="503" y="2529"/>
                    <a:pt x="503" y="2529"/>
                  </a:cubicBezTo>
                  <a:cubicBezTo>
                    <a:pt x="503" y="2529"/>
                    <a:pt x="411" y="2525"/>
                    <a:pt x="409" y="2503"/>
                  </a:cubicBezTo>
                  <a:cubicBezTo>
                    <a:pt x="409" y="2500"/>
                    <a:pt x="409" y="2500"/>
                    <a:pt x="409" y="2500"/>
                  </a:cubicBezTo>
                  <a:cubicBezTo>
                    <a:pt x="409" y="2439"/>
                    <a:pt x="409" y="2439"/>
                    <a:pt x="409" y="2439"/>
                  </a:cubicBezTo>
                  <a:cubicBezTo>
                    <a:pt x="409" y="2439"/>
                    <a:pt x="417" y="2407"/>
                    <a:pt x="439" y="2407"/>
                  </a:cubicBezTo>
                  <a:cubicBezTo>
                    <a:pt x="461" y="2407"/>
                    <a:pt x="1167" y="2407"/>
                    <a:pt x="1167" y="2407"/>
                  </a:cubicBezTo>
                  <a:cubicBezTo>
                    <a:pt x="1167" y="2407"/>
                    <a:pt x="1200" y="2408"/>
                    <a:pt x="1202" y="2440"/>
                  </a:cubicBezTo>
                  <a:cubicBezTo>
                    <a:pt x="1202" y="2441"/>
                    <a:pt x="1203" y="2442"/>
                    <a:pt x="1203" y="2443"/>
                  </a:cubicBezTo>
                  <a:cubicBezTo>
                    <a:pt x="1202" y="2506"/>
                    <a:pt x="1202" y="2506"/>
                    <a:pt x="1202" y="2506"/>
                  </a:cubicBezTo>
                  <a:cubicBezTo>
                    <a:pt x="1202" y="2506"/>
                    <a:pt x="1205" y="2528"/>
                    <a:pt x="1188" y="2528"/>
                  </a:cubicBezTo>
                  <a:close/>
                  <a:moveTo>
                    <a:pt x="1209" y="1940"/>
                  </a:moveTo>
                  <a:cubicBezTo>
                    <a:pt x="1139" y="1940"/>
                    <a:pt x="1139" y="1940"/>
                    <a:pt x="1139" y="1940"/>
                  </a:cubicBezTo>
                  <a:cubicBezTo>
                    <a:pt x="1162" y="1986"/>
                    <a:pt x="1162" y="1986"/>
                    <a:pt x="1162" y="1986"/>
                  </a:cubicBezTo>
                  <a:cubicBezTo>
                    <a:pt x="1162" y="1986"/>
                    <a:pt x="1162" y="2093"/>
                    <a:pt x="1161" y="2110"/>
                  </a:cubicBezTo>
                  <a:cubicBezTo>
                    <a:pt x="1161" y="2127"/>
                    <a:pt x="1152" y="2132"/>
                    <a:pt x="1152" y="2132"/>
                  </a:cubicBezTo>
                  <a:cubicBezTo>
                    <a:pt x="819" y="2133"/>
                    <a:pt x="819" y="2133"/>
                    <a:pt x="819" y="2133"/>
                  </a:cubicBezTo>
                  <a:cubicBezTo>
                    <a:pt x="819" y="2133"/>
                    <a:pt x="732" y="2126"/>
                    <a:pt x="704" y="2124"/>
                  </a:cubicBezTo>
                  <a:cubicBezTo>
                    <a:pt x="677" y="2123"/>
                    <a:pt x="673" y="2103"/>
                    <a:pt x="673" y="2103"/>
                  </a:cubicBezTo>
                  <a:cubicBezTo>
                    <a:pt x="673" y="2103"/>
                    <a:pt x="671" y="2056"/>
                    <a:pt x="653" y="2029"/>
                  </a:cubicBezTo>
                  <a:cubicBezTo>
                    <a:pt x="618" y="1980"/>
                    <a:pt x="558" y="1979"/>
                    <a:pt x="558" y="1979"/>
                  </a:cubicBezTo>
                  <a:cubicBezTo>
                    <a:pt x="558" y="1979"/>
                    <a:pt x="491" y="1979"/>
                    <a:pt x="463" y="1979"/>
                  </a:cubicBezTo>
                  <a:cubicBezTo>
                    <a:pt x="435" y="1979"/>
                    <a:pt x="434" y="1954"/>
                    <a:pt x="434" y="1954"/>
                  </a:cubicBezTo>
                  <a:cubicBezTo>
                    <a:pt x="433" y="1916"/>
                    <a:pt x="433" y="1916"/>
                    <a:pt x="433" y="1916"/>
                  </a:cubicBezTo>
                  <a:cubicBezTo>
                    <a:pt x="442" y="1916"/>
                    <a:pt x="442" y="1916"/>
                    <a:pt x="442" y="1916"/>
                  </a:cubicBezTo>
                  <a:cubicBezTo>
                    <a:pt x="442" y="1818"/>
                    <a:pt x="442" y="1818"/>
                    <a:pt x="442" y="1818"/>
                  </a:cubicBezTo>
                  <a:cubicBezTo>
                    <a:pt x="432" y="1818"/>
                    <a:pt x="432" y="1818"/>
                    <a:pt x="432" y="1818"/>
                  </a:cubicBezTo>
                  <a:cubicBezTo>
                    <a:pt x="432" y="1793"/>
                    <a:pt x="432" y="1793"/>
                    <a:pt x="432" y="1793"/>
                  </a:cubicBezTo>
                  <a:cubicBezTo>
                    <a:pt x="432" y="1778"/>
                    <a:pt x="442" y="1768"/>
                    <a:pt x="460" y="1761"/>
                  </a:cubicBezTo>
                  <a:cubicBezTo>
                    <a:pt x="478" y="1754"/>
                    <a:pt x="682" y="1665"/>
                    <a:pt x="682" y="1665"/>
                  </a:cubicBezTo>
                  <a:cubicBezTo>
                    <a:pt x="690" y="1660"/>
                    <a:pt x="690" y="1660"/>
                    <a:pt x="690" y="1660"/>
                  </a:cubicBezTo>
                  <a:cubicBezTo>
                    <a:pt x="813" y="1575"/>
                    <a:pt x="813" y="1575"/>
                    <a:pt x="813" y="1575"/>
                  </a:cubicBezTo>
                  <a:cubicBezTo>
                    <a:pt x="859" y="1681"/>
                    <a:pt x="859" y="1681"/>
                    <a:pt x="859" y="1681"/>
                  </a:cubicBezTo>
                  <a:cubicBezTo>
                    <a:pt x="1241" y="1519"/>
                    <a:pt x="1241" y="1519"/>
                    <a:pt x="1241" y="1519"/>
                  </a:cubicBezTo>
                  <a:cubicBezTo>
                    <a:pt x="1445" y="1434"/>
                    <a:pt x="1445" y="1434"/>
                    <a:pt x="1445" y="1434"/>
                  </a:cubicBezTo>
                  <a:cubicBezTo>
                    <a:pt x="1779" y="1307"/>
                    <a:pt x="1779" y="1307"/>
                    <a:pt x="1779" y="1307"/>
                  </a:cubicBezTo>
                  <a:cubicBezTo>
                    <a:pt x="1939" y="1483"/>
                    <a:pt x="1939" y="1483"/>
                    <a:pt x="1939" y="1483"/>
                  </a:cubicBezTo>
                  <a:cubicBezTo>
                    <a:pt x="1923" y="1902"/>
                    <a:pt x="1923" y="1902"/>
                    <a:pt x="1923" y="1902"/>
                  </a:cubicBezTo>
                  <a:cubicBezTo>
                    <a:pt x="1896" y="1951"/>
                    <a:pt x="1896" y="1951"/>
                    <a:pt x="1896" y="1951"/>
                  </a:cubicBezTo>
                  <a:cubicBezTo>
                    <a:pt x="1743" y="1947"/>
                    <a:pt x="1743" y="1947"/>
                    <a:pt x="1743" y="1947"/>
                  </a:cubicBezTo>
                  <a:cubicBezTo>
                    <a:pt x="1516" y="1951"/>
                    <a:pt x="1516" y="1951"/>
                    <a:pt x="1516" y="1951"/>
                  </a:cubicBezTo>
                  <a:cubicBezTo>
                    <a:pt x="1475" y="1956"/>
                    <a:pt x="1475" y="1956"/>
                    <a:pt x="1475" y="1956"/>
                  </a:cubicBezTo>
                  <a:cubicBezTo>
                    <a:pt x="1210" y="1956"/>
                    <a:pt x="1210" y="1956"/>
                    <a:pt x="1210" y="1956"/>
                  </a:cubicBezTo>
                  <a:lnTo>
                    <a:pt x="1209" y="1940"/>
                  </a:lnTo>
                  <a:close/>
                  <a:moveTo>
                    <a:pt x="2804" y="2506"/>
                  </a:moveTo>
                  <a:cubicBezTo>
                    <a:pt x="2804" y="2506"/>
                    <a:pt x="2803" y="2515"/>
                    <a:pt x="2794" y="2521"/>
                  </a:cubicBezTo>
                  <a:cubicBezTo>
                    <a:pt x="2720" y="2531"/>
                    <a:pt x="2720" y="2531"/>
                    <a:pt x="2720" y="2531"/>
                  </a:cubicBezTo>
                  <a:cubicBezTo>
                    <a:pt x="1348" y="2530"/>
                    <a:pt x="1348" y="2530"/>
                    <a:pt x="1348" y="2530"/>
                  </a:cubicBezTo>
                  <a:cubicBezTo>
                    <a:pt x="1297" y="2526"/>
                    <a:pt x="1297" y="2526"/>
                    <a:pt x="1297" y="2526"/>
                  </a:cubicBezTo>
                  <a:cubicBezTo>
                    <a:pt x="1297" y="2526"/>
                    <a:pt x="1256" y="2525"/>
                    <a:pt x="1253" y="2503"/>
                  </a:cubicBezTo>
                  <a:cubicBezTo>
                    <a:pt x="1253" y="2487"/>
                    <a:pt x="1253" y="2487"/>
                    <a:pt x="1253" y="2487"/>
                  </a:cubicBezTo>
                  <a:cubicBezTo>
                    <a:pt x="1253" y="2439"/>
                    <a:pt x="1253" y="2439"/>
                    <a:pt x="1253" y="2439"/>
                  </a:cubicBezTo>
                  <a:cubicBezTo>
                    <a:pt x="1253" y="2439"/>
                    <a:pt x="1261" y="2407"/>
                    <a:pt x="1283" y="2407"/>
                  </a:cubicBezTo>
                  <a:cubicBezTo>
                    <a:pt x="1305" y="2407"/>
                    <a:pt x="2769" y="2407"/>
                    <a:pt x="2769" y="2407"/>
                  </a:cubicBezTo>
                  <a:cubicBezTo>
                    <a:pt x="2769" y="2407"/>
                    <a:pt x="2802" y="2408"/>
                    <a:pt x="2804" y="2440"/>
                  </a:cubicBezTo>
                  <a:cubicBezTo>
                    <a:pt x="2804" y="2441"/>
                    <a:pt x="2804" y="2442"/>
                    <a:pt x="2804" y="2443"/>
                  </a:cubicBezTo>
                  <a:lnTo>
                    <a:pt x="2804" y="2506"/>
                  </a:lnTo>
                  <a:close/>
                  <a:moveTo>
                    <a:pt x="2835" y="2096"/>
                  </a:moveTo>
                  <a:cubicBezTo>
                    <a:pt x="2835" y="2073"/>
                    <a:pt x="2835" y="2073"/>
                    <a:pt x="2835" y="2073"/>
                  </a:cubicBezTo>
                  <a:cubicBezTo>
                    <a:pt x="2835" y="2059"/>
                    <a:pt x="2847" y="2047"/>
                    <a:pt x="2862" y="2047"/>
                  </a:cubicBezTo>
                  <a:cubicBezTo>
                    <a:pt x="2887" y="2047"/>
                    <a:pt x="2887" y="2047"/>
                    <a:pt x="2887" y="2047"/>
                  </a:cubicBezTo>
                  <a:cubicBezTo>
                    <a:pt x="2902" y="2047"/>
                    <a:pt x="2914" y="2059"/>
                    <a:pt x="2914" y="2073"/>
                  </a:cubicBezTo>
                  <a:cubicBezTo>
                    <a:pt x="2914" y="2096"/>
                    <a:pt x="2914" y="2096"/>
                    <a:pt x="2914" y="2096"/>
                  </a:cubicBezTo>
                  <a:cubicBezTo>
                    <a:pt x="2914" y="2111"/>
                    <a:pt x="2902" y="2123"/>
                    <a:pt x="2887" y="2123"/>
                  </a:cubicBezTo>
                  <a:cubicBezTo>
                    <a:pt x="2862" y="2123"/>
                    <a:pt x="2862" y="2123"/>
                    <a:pt x="2862" y="2123"/>
                  </a:cubicBezTo>
                  <a:cubicBezTo>
                    <a:pt x="2847" y="2123"/>
                    <a:pt x="2835" y="2111"/>
                    <a:pt x="2835" y="2096"/>
                  </a:cubicBezTo>
                  <a:close/>
                  <a:moveTo>
                    <a:pt x="3374" y="2506"/>
                  </a:moveTo>
                  <a:cubicBezTo>
                    <a:pt x="3374" y="2506"/>
                    <a:pt x="3373" y="2515"/>
                    <a:pt x="3364" y="2521"/>
                  </a:cubicBezTo>
                  <a:cubicBezTo>
                    <a:pt x="3290" y="2531"/>
                    <a:pt x="3290" y="2531"/>
                    <a:pt x="3290" y="2531"/>
                  </a:cubicBezTo>
                  <a:cubicBezTo>
                    <a:pt x="3007" y="2530"/>
                    <a:pt x="3007" y="2530"/>
                    <a:pt x="3007" y="2530"/>
                  </a:cubicBezTo>
                  <a:cubicBezTo>
                    <a:pt x="2883" y="2517"/>
                    <a:pt x="2883" y="2517"/>
                    <a:pt x="2883" y="2517"/>
                  </a:cubicBezTo>
                  <a:cubicBezTo>
                    <a:pt x="2883" y="2517"/>
                    <a:pt x="2858" y="2511"/>
                    <a:pt x="2855" y="2488"/>
                  </a:cubicBezTo>
                  <a:cubicBezTo>
                    <a:pt x="2855" y="2487"/>
                    <a:pt x="2855" y="2487"/>
                    <a:pt x="2855" y="2487"/>
                  </a:cubicBezTo>
                  <a:cubicBezTo>
                    <a:pt x="2855" y="2439"/>
                    <a:pt x="2855" y="2439"/>
                    <a:pt x="2855" y="2439"/>
                  </a:cubicBezTo>
                  <a:cubicBezTo>
                    <a:pt x="2855" y="2439"/>
                    <a:pt x="2863" y="2407"/>
                    <a:pt x="2885" y="2407"/>
                  </a:cubicBezTo>
                  <a:cubicBezTo>
                    <a:pt x="2907" y="2407"/>
                    <a:pt x="3339" y="2407"/>
                    <a:pt x="3339" y="2407"/>
                  </a:cubicBezTo>
                  <a:cubicBezTo>
                    <a:pt x="3339" y="2407"/>
                    <a:pt x="3372" y="2408"/>
                    <a:pt x="3374" y="2440"/>
                  </a:cubicBezTo>
                  <a:cubicBezTo>
                    <a:pt x="3374" y="2441"/>
                    <a:pt x="3374" y="2442"/>
                    <a:pt x="3374" y="2443"/>
                  </a:cubicBezTo>
                  <a:lnTo>
                    <a:pt x="3374" y="2506"/>
                  </a:lnTo>
                  <a:close/>
                  <a:moveTo>
                    <a:pt x="4062" y="2531"/>
                  </a:moveTo>
                  <a:cubicBezTo>
                    <a:pt x="3581" y="2530"/>
                    <a:pt x="3581" y="2530"/>
                    <a:pt x="3581" y="2530"/>
                  </a:cubicBezTo>
                  <a:cubicBezTo>
                    <a:pt x="3457" y="2517"/>
                    <a:pt x="3457" y="2517"/>
                    <a:pt x="3457" y="2517"/>
                  </a:cubicBezTo>
                  <a:cubicBezTo>
                    <a:pt x="3457" y="2517"/>
                    <a:pt x="3432" y="2511"/>
                    <a:pt x="3430" y="2488"/>
                  </a:cubicBezTo>
                  <a:cubicBezTo>
                    <a:pt x="3429" y="2487"/>
                    <a:pt x="3429" y="2487"/>
                    <a:pt x="3429" y="2487"/>
                  </a:cubicBezTo>
                  <a:cubicBezTo>
                    <a:pt x="3429" y="2439"/>
                    <a:pt x="3429" y="2439"/>
                    <a:pt x="3429" y="2439"/>
                  </a:cubicBezTo>
                  <a:cubicBezTo>
                    <a:pt x="3429" y="2439"/>
                    <a:pt x="3437" y="2407"/>
                    <a:pt x="3459" y="2407"/>
                  </a:cubicBezTo>
                  <a:cubicBezTo>
                    <a:pt x="3482" y="2407"/>
                    <a:pt x="4111" y="2407"/>
                    <a:pt x="4111" y="2407"/>
                  </a:cubicBezTo>
                  <a:cubicBezTo>
                    <a:pt x="4111" y="2407"/>
                    <a:pt x="4144" y="2408"/>
                    <a:pt x="4146" y="2440"/>
                  </a:cubicBezTo>
                  <a:cubicBezTo>
                    <a:pt x="4146" y="2441"/>
                    <a:pt x="4146" y="2442"/>
                    <a:pt x="4146" y="2443"/>
                  </a:cubicBezTo>
                  <a:cubicBezTo>
                    <a:pt x="4146" y="2506"/>
                    <a:pt x="4146" y="2506"/>
                    <a:pt x="4146" y="2506"/>
                  </a:cubicBezTo>
                  <a:cubicBezTo>
                    <a:pt x="4146" y="2506"/>
                    <a:pt x="4145" y="2515"/>
                    <a:pt x="4136" y="2521"/>
                  </a:cubicBezTo>
                  <a:lnTo>
                    <a:pt x="4062" y="2531"/>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9787F40A-6829-5C03-DC40-5B2C4164F527}"/>
                </a:ext>
              </a:extLst>
            </p:cNvPr>
            <p:cNvSpPr>
              <a:spLocks/>
            </p:cNvSpPr>
            <p:nvPr/>
          </p:nvSpPr>
          <p:spPr bwMode="auto">
            <a:xfrm>
              <a:off x="1484313" y="465138"/>
              <a:ext cx="8737600" cy="3873500"/>
            </a:xfrm>
            <a:custGeom>
              <a:avLst/>
              <a:gdLst>
                <a:gd name="T0" fmla="*/ 5504 w 5504"/>
                <a:gd name="T1" fmla="*/ 108 h 2440"/>
                <a:gd name="T2" fmla="*/ 46 w 5504"/>
                <a:gd name="T3" fmla="*/ 2440 h 2440"/>
                <a:gd name="T4" fmla="*/ 0 w 5504"/>
                <a:gd name="T5" fmla="*/ 2331 h 2440"/>
                <a:gd name="T6" fmla="*/ 5457 w 5504"/>
                <a:gd name="T7" fmla="*/ 0 h 2440"/>
                <a:gd name="T8" fmla="*/ 5504 w 5504"/>
                <a:gd name="T9" fmla="*/ 108 h 2440"/>
              </a:gdLst>
              <a:ahLst/>
              <a:cxnLst>
                <a:cxn ang="0">
                  <a:pos x="T0" y="T1"/>
                </a:cxn>
                <a:cxn ang="0">
                  <a:pos x="T2" y="T3"/>
                </a:cxn>
                <a:cxn ang="0">
                  <a:pos x="T4" y="T5"/>
                </a:cxn>
                <a:cxn ang="0">
                  <a:pos x="T6" y="T7"/>
                </a:cxn>
                <a:cxn ang="0">
                  <a:pos x="T8" y="T9"/>
                </a:cxn>
              </a:cxnLst>
              <a:rect l="0" t="0" r="r" b="b"/>
              <a:pathLst>
                <a:path w="5504" h="2440">
                  <a:moveTo>
                    <a:pt x="5504" y="108"/>
                  </a:moveTo>
                  <a:lnTo>
                    <a:pt x="46" y="2440"/>
                  </a:lnTo>
                  <a:lnTo>
                    <a:pt x="0" y="2331"/>
                  </a:lnTo>
                  <a:lnTo>
                    <a:pt x="5457" y="0"/>
                  </a:lnTo>
                  <a:lnTo>
                    <a:pt x="5504" y="108"/>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4F9C10FB-26F3-7132-54AD-AF90BEE06E7A}"/>
                </a:ext>
              </a:extLst>
            </p:cNvPr>
            <p:cNvSpPr>
              <a:spLocks noChangeArrowheads="1"/>
            </p:cNvSpPr>
            <p:nvPr/>
          </p:nvSpPr>
          <p:spPr bwMode="auto">
            <a:xfrm>
              <a:off x="2330450" y="5491163"/>
              <a:ext cx="7058025" cy="165100"/>
            </a:xfrm>
            <a:prstGeom prst="rect">
              <a:avLst/>
            </a:pr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9">
              <a:extLst>
                <a:ext uri="{FF2B5EF4-FFF2-40B4-BE49-F238E27FC236}">
                  <a16:creationId xmlns:a16="http://schemas.microsoft.com/office/drawing/2014/main" id="{D6BE7F02-9A5C-E1AE-97AE-855C6670E69D}"/>
                </a:ext>
              </a:extLst>
            </p:cNvPr>
            <p:cNvSpPr>
              <a:spLocks/>
            </p:cNvSpPr>
            <p:nvPr/>
          </p:nvSpPr>
          <p:spPr bwMode="auto">
            <a:xfrm>
              <a:off x="4002088" y="3321051"/>
              <a:ext cx="2146300" cy="1644650"/>
            </a:xfrm>
            <a:custGeom>
              <a:avLst/>
              <a:gdLst>
                <a:gd name="T0" fmla="*/ 1175 w 1225"/>
                <a:gd name="T1" fmla="*/ 727 h 938"/>
                <a:gd name="T2" fmla="*/ 938 w 1225"/>
                <a:gd name="T3" fmla="*/ 721 h 938"/>
                <a:gd name="T4" fmla="*/ 831 w 1225"/>
                <a:gd name="T5" fmla="*/ 693 h 938"/>
                <a:gd name="T6" fmla="*/ 825 w 1225"/>
                <a:gd name="T7" fmla="*/ 512 h 938"/>
                <a:gd name="T8" fmla="*/ 939 w 1225"/>
                <a:gd name="T9" fmla="*/ 459 h 938"/>
                <a:gd name="T10" fmla="*/ 1032 w 1225"/>
                <a:gd name="T11" fmla="*/ 455 h 938"/>
                <a:gd name="T12" fmla="*/ 933 w 1225"/>
                <a:gd name="T13" fmla="*/ 426 h 938"/>
                <a:gd name="T14" fmla="*/ 818 w 1225"/>
                <a:gd name="T15" fmla="*/ 171 h 938"/>
                <a:gd name="T16" fmla="*/ 814 w 1225"/>
                <a:gd name="T17" fmla="*/ 142 h 938"/>
                <a:gd name="T18" fmla="*/ 848 w 1225"/>
                <a:gd name="T19" fmla="*/ 140 h 938"/>
                <a:gd name="T20" fmla="*/ 858 w 1225"/>
                <a:gd name="T21" fmla="*/ 133 h 938"/>
                <a:gd name="T22" fmla="*/ 896 w 1225"/>
                <a:gd name="T23" fmla="*/ 96 h 938"/>
                <a:gd name="T24" fmla="*/ 912 w 1225"/>
                <a:gd name="T25" fmla="*/ 118 h 938"/>
                <a:gd name="T26" fmla="*/ 972 w 1225"/>
                <a:gd name="T27" fmla="*/ 84 h 938"/>
                <a:gd name="T28" fmla="*/ 955 w 1225"/>
                <a:gd name="T29" fmla="*/ 0 h 938"/>
                <a:gd name="T30" fmla="*/ 889 w 1225"/>
                <a:gd name="T31" fmla="*/ 61 h 938"/>
                <a:gd name="T32" fmla="*/ 866 w 1225"/>
                <a:gd name="T33" fmla="*/ 58 h 938"/>
                <a:gd name="T34" fmla="*/ 842 w 1225"/>
                <a:gd name="T35" fmla="*/ 47 h 938"/>
                <a:gd name="T36" fmla="*/ 832 w 1225"/>
                <a:gd name="T37" fmla="*/ 63 h 938"/>
                <a:gd name="T38" fmla="*/ 844 w 1225"/>
                <a:gd name="T39" fmla="*/ 81 h 938"/>
                <a:gd name="T40" fmla="*/ 804 w 1225"/>
                <a:gd name="T41" fmla="*/ 118 h 938"/>
                <a:gd name="T42" fmla="*/ 767 w 1225"/>
                <a:gd name="T43" fmla="*/ 72 h 938"/>
                <a:gd name="T44" fmla="*/ 191 w 1225"/>
                <a:gd name="T45" fmla="*/ 342 h 938"/>
                <a:gd name="T46" fmla="*/ 164 w 1225"/>
                <a:gd name="T47" fmla="*/ 377 h 938"/>
                <a:gd name="T48" fmla="*/ 5 w 1225"/>
                <a:gd name="T49" fmla="*/ 441 h 938"/>
                <a:gd name="T50" fmla="*/ 0 w 1225"/>
                <a:gd name="T51" fmla="*/ 448 h 938"/>
                <a:gd name="T52" fmla="*/ 11 w 1225"/>
                <a:gd name="T53" fmla="*/ 449 h 938"/>
                <a:gd name="T54" fmla="*/ 69 w 1225"/>
                <a:gd name="T55" fmla="*/ 433 h 938"/>
                <a:gd name="T56" fmla="*/ 200 w 1225"/>
                <a:gd name="T57" fmla="*/ 397 h 938"/>
                <a:gd name="T58" fmla="*/ 231 w 1225"/>
                <a:gd name="T59" fmla="*/ 421 h 938"/>
                <a:gd name="T60" fmla="*/ 545 w 1225"/>
                <a:gd name="T61" fmla="*/ 333 h 938"/>
                <a:gd name="T62" fmla="*/ 680 w 1225"/>
                <a:gd name="T63" fmla="*/ 763 h 938"/>
                <a:gd name="T64" fmla="*/ 656 w 1225"/>
                <a:gd name="T65" fmla="*/ 829 h 938"/>
                <a:gd name="T66" fmla="*/ 516 w 1225"/>
                <a:gd name="T67" fmla="*/ 839 h 938"/>
                <a:gd name="T68" fmla="*/ 497 w 1225"/>
                <a:gd name="T69" fmla="*/ 840 h 938"/>
                <a:gd name="T70" fmla="*/ 217 w 1225"/>
                <a:gd name="T71" fmla="*/ 883 h 938"/>
                <a:gd name="T72" fmla="*/ 317 w 1225"/>
                <a:gd name="T73" fmla="*/ 893 h 938"/>
                <a:gd name="T74" fmla="*/ 368 w 1225"/>
                <a:gd name="T75" fmla="*/ 920 h 938"/>
                <a:gd name="T76" fmla="*/ 481 w 1225"/>
                <a:gd name="T77" fmla="*/ 889 h 938"/>
                <a:gd name="T78" fmla="*/ 493 w 1225"/>
                <a:gd name="T79" fmla="*/ 898 h 938"/>
                <a:gd name="T80" fmla="*/ 533 w 1225"/>
                <a:gd name="T81" fmla="*/ 919 h 938"/>
                <a:gd name="T82" fmla="*/ 639 w 1225"/>
                <a:gd name="T83" fmla="*/ 938 h 938"/>
                <a:gd name="T84" fmla="*/ 696 w 1225"/>
                <a:gd name="T85" fmla="*/ 896 h 938"/>
                <a:gd name="T86" fmla="*/ 703 w 1225"/>
                <a:gd name="T87" fmla="*/ 853 h 938"/>
                <a:gd name="T88" fmla="*/ 769 w 1225"/>
                <a:gd name="T89" fmla="*/ 856 h 938"/>
                <a:gd name="T90" fmla="*/ 778 w 1225"/>
                <a:gd name="T91" fmla="*/ 858 h 938"/>
                <a:gd name="T92" fmla="*/ 791 w 1225"/>
                <a:gd name="T93" fmla="*/ 849 h 938"/>
                <a:gd name="T94" fmla="*/ 788 w 1225"/>
                <a:gd name="T95" fmla="*/ 840 h 938"/>
                <a:gd name="T96" fmla="*/ 846 w 1225"/>
                <a:gd name="T97" fmla="*/ 823 h 938"/>
                <a:gd name="T98" fmla="*/ 869 w 1225"/>
                <a:gd name="T99" fmla="*/ 778 h 938"/>
                <a:gd name="T100" fmla="*/ 883 w 1225"/>
                <a:gd name="T101" fmla="*/ 793 h 938"/>
                <a:gd name="T102" fmla="*/ 908 w 1225"/>
                <a:gd name="T103" fmla="*/ 775 h 938"/>
                <a:gd name="T104" fmla="*/ 934 w 1225"/>
                <a:gd name="T105" fmla="*/ 769 h 938"/>
                <a:gd name="T106" fmla="*/ 1184 w 1225"/>
                <a:gd name="T107" fmla="*/ 768 h 938"/>
                <a:gd name="T108" fmla="*/ 1202 w 1225"/>
                <a:gd name="T109" fmla="*/ 768 h 938"/>
                <a:gd name="T110" fmla="*/ 1186 w 1225"/>
                <a:gd name="T111" fmla="*/ 727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5" h="938">
                  <a:moveTo>
                    <a:pt x="1186" y="721"/>
                  </a:moveTo>
                  <a:cubicBezTo>
                    <a:pt x="1175" y="721"/>
                    <a:pt x="1175" y="721"/>
                    <a:pt x="1175" y="721"/>
                  </a:cubicBezTo>
                  <a:cubicBezTo>
                    <a:pt x="1175" y="727"/>
                    <a:pt x="1175" y="727"/>
                    <a:pt x="1175" y="727"/>
                  </a:cubicBezTo>
                  <a:cubicBezTo>
                    <a:pt x="962" y="727"/>
                    <a:pt x="962" y="727"/>
                    <a:pt x="962" y="727"/>
                  </a:cubicBezTo>
                  <a:cubicBezTo>
                    <a:pt x="962" y="721"/>
                    <a:pt x="962" y="721"/>
                    <a:pt x="962" y="721"/>
                  </a:cubicBezTo>
                  <a:cubicBezTo>
                    <a:pt x="938" y="721"/>
                    <a:pt x="938" y="721"/>
                    <a:pt x="938" y="721"/>
                  </a:cubicBezTo>
                  <a:cubicBezTo>
                    <a:pt x="934" y="718"/>
                    <a:pt x="934" y="718"/>
                    <a:pt x="934" y="718"/>
                  </a:cubicBezTo>
                  <a:cubicBezTo>
                    <a:pt x="882" y="718"/>
                    <a:pt x="882" y="718"/>
                    <a:pt x="882" y="718"/>
                  </a:cubicBezTo>
                  <a:cubicBezTo>
                    <a:pt x="831" y="693"/>
                    <a:pt x="831" y="693"/>
                    <a:pt x="831" y="693"/>
                  </a:cubicBezTo>
                  <a:cubicBezTo>
                    <a:pt x="830" y="593"/>
                    <a:pt x="830" y="593"/>
                    <a:pt x="830" y="593"/>
                  </a:cubicBezTo>
                  <a:cubicBezTo>
                    <a:pt x="825" y="592"/>
                    <a:pt x="825" y="592"/>
                    <a:pt x="825" y="592"/>
                  </a:cubicBezTo>
                  <a:cubicBezTo>
                    <a:pt x="825" y="512"/>
                    <a:pt x="825" y="512"/>
                    <a:pt x="825" y="512"/>
                  </a:cubicBezTo>
                  <a:cubicBezTo>
                    <a:pt x="883" y="487"/>
                    <a:pt x="883" y="487"/>
                    <a:pt x="883" y="487"/>
                  </a:cubicBezTo>
                  <a:cubicBezTo>
                    <a:pt x="881" y="484"/>
                    <a:pt x="881" y="484"/>
                    <a:pt x="881" y="484"/>
                  </a:cubicBezTo>
                  <a:cubicBezTo>
                    <a:pt x="939" y="459"/>
                    <a:pt x="939" y="459"/>
                    <a:pt x="939" y="459"/>
                  </a:cubicBezTo>
                  <a:cubicBezTo>
                    <a:pt x="945" y="473"/>
                    <a:pt x="945" y="473"/>
                    <a:pt x="945" y="473"/>
                  </a:cubicBezTo>
                  <a:cubicBezTo>
                    <a:pt x="1025" y="438"/>
                    <a:pt x="1025" y="438"/>
                    <a:pt x="1025" y="438"/>
                  </a:cubicBezTo>
                  <a:cubicBezTo>
                    <a:pt x="1032" y="455"/>
                    <a:pt x="1032" y="455"/>
                    <a:pt x="1032" y="455"/>
                  </a:cubicBezTo>
                  <a:cubicBezTo>
                    <a:pt x="1126" y="414"/>
                    <a:pt x="1126" y="414"/>
                    <a:pt x="1126" y="414"/>
                  </a:cubicBezTo>
                  <a:cubicBezTo>
                    <a:pt x="1100" y="354"/>
                    <a:pt x="1100" y="354"/>
                    <a:pt x="1100" y="354"/>
                  </a:cubicBezTo>
                  <a:cubicBezTo>
                    <a:pt x="933" y="426"/>
                    <a:pt x="933" y="426"/>
                    <a:pt x="933" y="426"/>
                  </a:cubicBezTo>
                  <a:cubicBezTo>
                    <a:pt x="834" y="193"/>
                    <a:pt x="834" y="193"/>
                    <a:pt x="834" y="193"/>
                  </a:cubicBezTo>
                  <a:cubicBezTo>
                    <a:pt x="829" y="194"/>
                    <a:pt x="829" y="194"/>
                    <a:pt x="829" y="194"/>
                  </a:cubicBezTo>
                  <a:cubicBezTo>
                    <a:pt x="818" y="171"/>
                    <a:pt x="818" y="171"/>
                    <a:pt x="818" y="171"/>
                  </a:cubicBezTo>
                  <a:cubicBezTo>
                    <a:pt x="824" y="169"/>
                    <a:pt x="824" y="169"/>
                    <a:pt x="824" y="169"/>
                  </a:cubicBezTo>
                  <a:cubicBezTo>
                    <a:pt x="826" y="168"/>
                    <a:pt x="826" y="168"/>
                    <a:pt x="826" y="168"/>
                  </a:cubicBezTo>
                  <a:cubicBezTo>
                    <a:pt x="814" y="142"/>
                    <a:pt x="814" y="142"/>
                    <a:pt x="814" y="142"/>
                  </a:cubicBezTo>
                  <a:cubicBezTo>
                    <a:pt x="829" y="135"/>
                    <a:pt x="829" y="135"/>
                    <a:pt x="829" y="135"/>
                  </a:cubicBezTo>
                  <a:cubicBezTo>
                    <a:pt x="833" y="145"/>
                    <a:pt x="833" y="145"/>
                    <a:pt x="833" y="145"/>
                  </a:cubicBezTo>
                  <a:cubicBezTo>
                    <a:pt x="848" y="140"/>
                    <a:pt x="848" y="140"/>
                    <a:pt x="848" y="140"/>
                  </a:cubicBezTo>
                  <a:cubicBezTo>
                    <a:pt x="850" y="145"/>
                    <a:pt x="850" y="145"/>
                    <a:pt x="850" y="145"/>
                  </a:cubicBezTo>
                  <a:cubicBezTo>
                    <a:pt x="861" y="140"/>
                    <a:pt x="861" y="140"/>
                    <a:pt x="861" y="140"/>
                  </a:cubicBezTo>
                  <a:cubicBezTo>
                    <a:pt x="858" y="133"/>
                    <a:pt x="858" y="133"/>
                    <a:pt x="858" y="133"/>
                  </a:cubicBezTo>
                  <a:cubicBezTo>
                    <a:pt x="892" y="118"/>
                    <a:pt x="892" y="118"/>
                    <a:pt x="892" y="118"/>
                  </a:cubicBezTo>
                  <a:cubicBezTo>
                    <a:pt x="885" y="101"/>
                    <a:pt x="885" y="101"/>
                    <a:pt x="885" y="101"/>
                  </a:cubicBezTo>
                  <a:cubicBezTo>
                    <a:pt x="896" y="96"/>
                    <a:pt x="896" y="96"/>
                    <a:pt x="896" y="96"/>
                  </a:cubicBezTo>
                  <a:cubicBezTo>
                    <a:pt x="898" y="100"/>
                    <a:pt x="898" y="100"/>
                    <a:pt x="898" y="100"/>
                  </a:cubicBezTo>
                  <a:cubicBezTo>
                    <a:pt x="903" y="98"/>
                    <a:pt x="903" y="98"/>
                    <a:pt x="903" y="98"/>
                  </a:cubicBezTo>
                  <a:cubicBezTo>
                    <a:pt x="912" y="118"/>
                    <a:pt x="912" y="118"/>
                    <a:pt x="912" y="118"/>
                  </a:cubicBezTo>
                  <a:cubicBezTo>
                    <a:pt x="923" y="114"/>
                    <a:pt x="923" y="114"/>
                    <a:pt x="923" y="114"/>
                  </a:cubicBezTo>
                  <a:cubicBezTo>
                    <a:pt x="919" y="107"/>
                    <a:pt x="919" y="107"/>
                    <a:pt x="919" y="107"/>
                  </a:cubicBezTo>
                  <a:cubicBezTo>
                    <a:pt x="972" y="84"/>
                    <a:pt x="972" y="84"/>
                    <a:pt x="972" y="84"/>
                  </a:cubicBezTo>
                  <a:cubicBezTo>
                    <a:pt x="963" y="63"/>
                    <a:pt x="963" y="63"/>
                    <a:pt x="963" y="63"/>
                  </a:cubicBezTo>
                  <a:cubicBezTo>
                    <a:pt x="985" y="12"/>
                    <a:pt x="985" y="12"/>
                    <a:pt x="985" y="12"/>
                  </a:cubicBezTo>
                  <a:cubicBezTo>
                    <a:pt x="955" y="0"/>
                    <a:pt x="955" y="0"/>
                    <a:pt x="955" y="0"/>
                  </a:cubicBezTo>
                  <a:cubicBezTo>
                    <a:pt x="938" y="42"/>
                    <a:pt x="938" y="42"/>
                    <a:pt x="938" y="42"/>
                  </a:cubicBezTo>
                  <a:cubicBezTo>
                    <a:pt x="936" y="41"/>
                    <a:pt x="936" y="41"/>
                    <a:pt x="936" y="41"/>
                  </a:cubicBezTo>
                  <a:cubicBezTo>
                    <a:pt x="889" y="61"/>
                    <a:pt x="889" y="61"/>
                    <a:pt x="889" y="61"/>
                  </a:cubicBezTo>
                  <a:cubicBezTo>
                    <a:pt x="886" y="54"/>
                    <a:pt x="886" y="54"/>
                    <a:pt x="886" y="54"/>
                  </a:cubicBezTo>
                  <a:cubicBezTo>
                    <a:pt x="868" y="62"/>
                    <a:pt x="868" y="62"/>
                    <a:pt x="868" y="62"/>
                  </a:cubicBezTo>
                  <a:cubicBezTo>
                    <a:pt x="866" y="58"/>
                    <a:pt x="866" y="58"/>
                    <a:pt x="866" y="58"/>
                  </a:cubicBezTo>
                  <a:cubicBezTo>
                    <a:pt x="854" y="52"/>
                    <a:pt x="854" y="52"/>
                    <a:pt x="854" y="52"/>
                  </a:cubicBezTo>
                  <a:cubicBezTo>
                    <a:pt x="845" y="56"/>
                    <a:pt x="845" y="56"/>
                    <a:pt x="845" y="56"/>
                  </a:cubicBezTo>
                  <a:cubicBezTo>
                    <a:pt x="842" y="47"/>
                    <a:pt x="842" y="47"/>
                    <a:pt x="842" y="47"/>
                  </a:cubicBezTo>
                  <a:cubicBezTo>
                    <a:pt x="831" y="52"/>
                    <a:pt x="831" y="52"/>
                    <a:pt x="831" y="52"/>
                  </a:cubicBezTo>
                  <a:cubicBezTo>
                    <a:pt x="835" y="62"/>
                    <a:pt x="835" y="62"/>
                    <a:pt x="835" y="62"/>
                  </a:cubicBezTo>
                  <a:cubicBezTo>
                    <a:pt x="832" y="63"/>
                    <a:pt x="832" y="63"/>
                    <a:pt x="832" y="63"/>
                  </a:cubicBezTo>
                  <a:cubicBezTo>
                    <a:pt x="833" y="69"/>
                    <a:pt x="833" y="69"/>
                    <a:pt x="833" y="69"/>
                  </a:cubicBezTo>
                  <a:cubicBezTo>
                    <a:pt x="838" y="66"/>
                    <a:pt x="838" y="66"/>
                    <a:pt x="838" y="66"/>
                  </a:cubicBezTo>
                  <a:cubicBezTo>
                    <a:pt x="844" y="81"/>
                    <a:pt x="844" y="81"/>
                    <a:pt x="844" y="81"/>
                  </a:cubicBezTo>
                  <a:cubicBezTo>
                    <a:pt x="808" y="96"/>
                    <a:pt x="808" y="96"/>
                    <a:pt x="808" y="96"/>
                  </a:cubicBezTo>
                  <a:cubicBezTo>
                    <a:pt x="816" y="113"/>
                    <a:pt x="816" y="113"/>
                    <a:pt x="816" y="113"/>
                  </a:cubicBezTo>
                  <a:cubicBezTo>
                    <a:pt x="804" y="118"/>
                    <a:pt x="804" y="118"/>
                    <a:pt x="804" y="118"/>
                  </a:cubicBezTo>
                  <a:cubicBezTo>
                    <a:pt x="783" y="70"/>
                    <a:pt x="783" y="70"/>
                    <a:pt x="783" y="70"/>
                  </a:cubicBezTo>
                  <a:cubicBezTo>
                    <a:pt x="769" y="76"/>
                    <a:pt x="769" y="76"/>
                    <a:pt x="769" y="76"/>
                  </a:cubicBezTo>
                  <a:cubicBezTo>
                    <a:pt x="767" y="72"/>
                    <a:pt x="767" y="72"/>
                    <a:pt x="767" y="72"/>
                  </a:cubicBezTo>
                  <a:cubicBezTo>
                    <a:pt x="297" y="272"/>
                    <a:pt x="297" y="272"/>
                    <a:pt x="297" y="272"/>
                  </a:cubicBezTo>
                  <a:cubicBezTo>
                    <a:pt x="305" y="292"/>
                    <a:pt x="305" y="292"/>
                    <a:pt x="305" y="292"/>
                  </a:cubicBezTo>
                  <a:cubicBezTo>
                    <a:pt x="191" y="342"/>
                    <a:pt x="191" y="342"/>
                    <a:pt x="191" y="342"/>
                  </a:cubicBezTo>
                  <a:cubicBezTo>
                    <a:pt x="197" y="357"/>
                    <a:pt x="197" y="357"/>
                    <a:pt x="197" y="357"/>
                  </a:cubicBezTo>
                  <a:cubicBezTo>
                    <a:pt x="162" y="372"/>
                    <a:pt x="162" y="372"/>
                    <a:pt x="162" y="372"/>
                  </a:cubicBezTo>
                  <a:cubicBezTo>
                    <a:pt x="164" y="377"/>
                    <a:pt x="164" y="377"/>
                    <a:pt x="164" y="377"/>
                  </a:cubicBezTo>
                  <a:cubicBezTo>
                    <a:pt x="156" y="381"/>
                    <a:pt x="156" y="381"/>
                    <a:pt x="156" y="381"/>
                  </a:cubicBezTo>
                  <a:cubicBezTo>
                    <a:pt x="155" y="377"/>
                    <a:pt x="155" y="377"/>
                    <a:pt x="155" y="377"/>
                  </a:cubicBezTo>
                  <a:cubicBezTo>
                    <a:pt x="5" y="441"/>
                    <a:pt x="5" y="441"/>
                    <a:pt x="5" y="441"/>
                  </a:cubicBezTo>
                  <a:cubicBezTo>
                    <a:pt x="5" y="445"/>
                    <a:pt x="5" y="445"/>
                    <a:pt x="5" y="445"/>
                  </a:cubicBezTo>
                  <a:cubicBezTo>
                    <a:pt x="0" y="448"/>
                    <a:pt x="0" y="448"/>
                    <a:pt x="0" y="448"/>
                  </a:cubicBezTo>
                  <a:cubicBezTo>
                    <a:pt x="0" y="448"/>
                    <a:pt x="0" y="448"/>
                    <a:pt x="0" y="448"/>
                  </a:cubicBezTo>
                  <a:cubicBezTo>
                    <a:pt x="4" y="458"/>
                    <a:pt x="4" y="458"/>
                    <a:pt x="4" y="458"/>
                  </a:cubicBezTo>
                  <a:cubicBezTo>
                    <a:pt x="13" y="454"/>
                    <a:pt x="13" y="454"/>
                    <a:pt x="13" y="454"/>
                  </a:cubicBezTo>
                  <a:cubicBezTo>
                    <a:pt x="11" y="449"/>
                    <a:pt x="11" y="449"/>
                    <a:pt x="11" y="449"/>
                  </a:cubicBezTo>
                  <a:cubicBezTo>
                    <a:pt x="57" y="430"/>
                    <a:pt x="57" y="430"/>
                    <a:pt x="57" y="430"/>
                  </a:cubicBezTo>
                  <a:cubicBezTo>
                    <a:pt x="60" y="438"/>
                    <a:pt x="60" y="438"/>
                    <a:pt x="60" y="438"/>
                  </a:cubicBezTo>
                  <a:cubicBezTo>
                    <a:pt x="69" y="433"/>
                    <a:pt x="69" y="433"/>
                    <a:pt x="69" y="433"/>
                  </a:cubicBezTo>
                  <a:cubicBezTo>
                    <a:pt x="65" y="425"/>
                    <a:pt x="65" y="425"/>
                    <a:pt x="65" y="425"/>
                  </a:cubicBezTo>
                  <a:cubicBezTo>
                    <a:pt x="190" y="373"/>
                    <a:pt x="190" y="373"/>
                    <a:pt x="190" y="373"/>
                  </a:cubicBezTo>
                  <a:cubicBezTo>
                    <a:pt x="200" y="397"/>
                    <a:pt x="200" y="397"/>
                    <a:pt x="200" y="397"/>
                  </a:cubicBezTo>
                  <a:cubicBezTo>
                    <a:pt x="207" y="394"/>
                    <a:pt x="207" y="394"/>
                    <a:pt x="207" y="394"/>
                  </a:cubicBezTo>
                  <a:cubicBezTo>
                    <a:pt x="221" y="426"/>
                    <a:pt x="221" y="426"/>
                    <a:pt x="221" y="426"/>
                  </a:cubicBezTo>
                  <a:cubicBezTo>
                    <a:pt x="231" y="421"/>
                    <a:pt x="231" y="421"/>
                    <a:pt x="231" y="421"/>
                  </a:cubicBezTo>
                  <a:cubicBezTo>
                    <a:pt x="233" y="426"/>
                    <a:pt x="233" y="426"/>
                    <a:pt x="233" y="426"/>
                  </a:cubicBezTo>
                  <a:cubicBezTo>
                    <a:pt x="487" y="317"/>
                    <a:pt x="487" y="317"/>
                    <a:pt x="487" y="317"/>
                  </a:cubicBezTo>
                  <a:cubicBezTo>
                    <a:pt x="487" y="317"/>
                    <a:pt x="520" y="302"/>
                    <a:pt x="545" y="333"/>
                  </a:cubicBezTo>
                  <a:cubicBezTo>
                    <a:pt x="569" y="364"/>
                    <a:pt x="636" y="449"/>
                    <a:pt x="636" y="449"/>
                  </a:cubicBezTo>
                  <a:cubicBezTo>
                    <a:pt x="636" y="449"/>
                    <a:pt x="680" y="499"/>
                    <a:pt x="680" y="565"/>
                  </a:cubicBezTo>
                  <a:cubicBezTo>
                    <a:pt x="680" y="630"/>
                    <a:pt x="680" y="763"/>
                    <a:pt x="680" y="763"/>
                  </a:cubicBezTo>
                  <a:cubicBezTo>
                    <a:pt x="687" y="763"/>
                    <a:pt x="687" y="763"/>
                    <a:pt x="687" y="763"/>
                  </a:cubicBezTo>
                  <a:cubicBezTo>
                    <a:pt x="687" y="763"/>
                    <a:pt x="684" y="794"/>
                    <a:pt x="656" y="810"/>
                  </a:cubicBezTo>
                  <a:cubicBezTo>
                    <a:pt x="656" y="829"/>
                    <a:pt x="656" y="829"/>
                    <a:pt x="656" y="829"/>
                  </a:cubicBezTo>
                  <a:cubicBezTo>
                    <a:pt x="656" y="829"/>
                    <a:pt x="639" y="797"/>
                    <a:pt x="603" y="797"/>
                  </a:cubicBezTo>
                  <a:cubicBezTo>
                    <a:pt x="566" y="797"/>
                    <a:pt x="545" y="828"/>
                    <a:pt x="544" y="839"/>
                  </a:cubicBezTo>
                  <a:cubicBezTo>
                    <a:pt x="516" y="839"/>
                    <a:pt x="516" y="839"/>
                    <a:pt x="516" y="839"/>
                  </a:cubicBezTo>
                  <a:cubicBezTo>
                    <a:pt x="516" y="837"/>
                    <a:pt x="516" y="837"/>
                    <a:pt x="516" y="837"/>
                  </a:cubicBezTo>
                  <a:cubicBezTo>
                    <a:pt x="497" y="837"/>
                    <a:pt x="497" y="837"/>
                    <a:pt x="497" y="837"/>
                  </a:cubicBezTo>
                  <a:cubicBezTo>
                    <a:pt x="497" y="840"/>
                    <a:pt x="497" y="840"/>
                    <a:pt x="497" y="840"/>
                  </a:cubicBezTo>
                  <a:cubicBezTo>
                    <a:pt x="200" y="840"/>
                    <a:pt x="200" y="840"/>
                    <a:pt x="200" y="840"/>
                  </a:cubicBezTo>
                  <a:cubicBezTo>
                    <a:pt x="200" y="883"/>
                    <a:pt x="200" y="883"/>
                    <a:pt x="200" y="883"/>
                  </a:cubicBezTo>
                  <a:cubicBezTo>
                    <a:pt x="217" y="883"/>
                    <a:pt x="217" y="883"/>
                    <a:pt x="217" y="883"/>
                  </a:cubicBezTo>
                  <a:cubicBezTo>
                    <a:pt x="217" y="889"/>
                    <a:pt x="217" y="889"/>
                    <a:pt x="217" y="889"/>
                  </a:cubicBezTo>
                  <a:cubicBezTo>
                    <a:pt x="305" y="889"/>
                    <a:pt x="305" y="889"/>
                    <a:pt x="305" y="889"/>
                  </a:cubicBezTo>
                  <a:cubicBezTo>
                    <a:pt x="305" y="889"/>
                    <a:pt x="307" y="896"/>
                    <a:pt x="317" y="893"/>
                  </a:cubicBezTo>
                  <a:cubicBezTo>
                    <a:pt x="326" y="891"/>
                    <a:pt x="334" y="889"/>
                    <a:pt x="334" y="889"/>
                  </a:cubicBezTo>
                  <a:cubicBezTo>
                    <a:pt x="334" y="889"/>
                    <a:pt x="324" y="923"/>
                    <a:pt x="368" y="922"/>
                  </a:cubicBezTo>
                  <a:cubicBezTo>
                    <a:pt x="368" y="920"/>
                    <a:pt x="368" y="920"/>
                    <a:pt x="368" y="920"/>
                  </a:cubicBezTo>
                  <a:cubicBezTo>
                    <a:pt x="387" y="920"/>
                    <a:pt x="387" y="920"/>
                    <a:pt x="387" y="920"/>
                  </a:cubicBezTo>
                  <a:cubicBezTo>
                    <a:pt x="387" y="889"/>
                    <a:pt x="387" y="889"/>
                    <a:pt x="387" y="889"/>
                  </a:cubicBezTo>
                  <a:cubicBezTo>
                    <a:pt x="481" y="889"/>
                    <a:pt x="481" y="889"/>
                    <a:pt x="481" y="889"/>
                  </a:cubicBezTo>
                  <a:cubicBezTo>
                    <a:pt x="481" y="882"/>
                    <a:pt x="481" y="882"/>
                    <a:pt x="481" y="882"/>
                  </a:cubicBezTo>
                  <a:cubicBezTo>
                    <a:pt x="493" y="882"/>
                    <a:pt x="493" y="882"/>
                    <a:pt x="493" y="882"/>
                  </a:cubicBezTo>
                  <a:cubicBezTo>
                    <a:pt x="493" y="898"/>
                    <a:pt x="493" y="898"/>
                    <a:pt x="493" y="898"/>
                  </a:cubicBezTo>
                  <a:cubicBezTo>
                    <a:pt x="493" y="898"/>
                    <a:pt x="492" y="903"/>
                    <a:pt x="498" y="903"/>
                  </a:cubicBezTo>
                  <a:cubicBezTo>
                    <a:pt x="504" y="903"/>
                    <a:pt x="514" y="903"/>
                    <a:pt x="514" y="903"/>
                  </a:cubicBezTo>
                  <a:cubicBezTo>
                    <a:pt x="514" y="903"/>
                    <a:pt x="517" y="919"/>
                    <a:pt x="533" y="919"/>
                  </a:cubicBezTo>
                  <a:cubicBezTo>
                    <a:pt x="550" y="919"/>
                    <a:pt x="555" y="919"/>
                    <a:pt x="555" y="919"/>
                  </a:cubicBezTo>
                  <a:cubicBezTo>
                    <a:pt x="567" y="938"/>
                    <a:pt x="567" y="938"/>
                    <a:pt x="567" y="938"/>
                  </a:cubicBezTo>
                  <a:cubicBezTo>
                    <a:pt x="639" y="938"/>
                    <a:pt x="639" y="938"/>
                    <a:pt x="639" y="938"/>
                  </a:cubicBezTo>
                  <a:cubicBezTo>
                    <a:pt x="661" y="902"/>
                    <a:pt x="661" y="902"/>
                    <a:pt x="661" y="902"/>
                  </a:cubicBezTo>
                  <a:cubicBezTo>
                    <a:pt x="689" y="902"/>
                    <a:pt x="689" y="902"/>
                    <a:pt x="689" y="902"/>
                  </a:cubicBezTo>
                  <a:cubicBezTo>
                    <a:pt x="689" y="902"/>
                    <a:pt x="696" y="901"/>
                    <a:pt x="696" y="896"/>
                  </a:cubicBezTo>
                  <a:cubicBezTo>
                    <a:pt x="696" y="892"/>
                    <a:pt x="696" y="856"/>
                    <a:pt x="696" y="856"/>
                  </a:cubicBezTo>
                  <a:cubicBezTo>
                    <a:pt x="699" y="857"/>
                    <a:pt x="699" y="857"/>
                    <a:pt x="699" y="857"/>
                  </a:cubicBezTo>
                  <a:cubicBezTo>
                    <a:pt x="703" y="853"/>
                    <a:pt x="703" y="853"/>
                    <a:pt x="703" y="853"/>
                  </a:cubicBezTo>
                  <a:cubicBezTo>
                    <a:pt x="709" y="853"/>
                    <a:pt x="709" y="853"/>
                    <a:pt x="709" y="853"/>
                  </a:cubicBezTo>
                  <a:cubicBezTo>
                    <a:pt x="709" y="856"/>
                    <a:pt x="709" y="856"/>
                    <a:pt x="709" y="856"/>
                  </a:cubicBezTo>
                  <a:cubicBezTo>
                    <a:pt x="769" y="856"/>
                    <a:pt x="769" y="856"/>
                    <a:pt x="769" y="856"/>
                  </a:cubicBezTo>
                  <a:cubicBezTo>
                    <a:pt x="769" y="853"/>
                    <a:pt x="769" y="853"/>
                    <a:pt x="769" y="853"/>
                  </a:cubicBezTo>
                  <a:cubicBezTo>
                    <a:pt x="774" y="853"/>
                    <a:pt x="774" y="853"/>
                    <a:pt x="774" y="853"/>
                  </a:cubicBezTo>
                  <a:cubicBezTo>
                    <a:pt x="778" y="858"/>
                    <a:pt x="778" y="858"/>
                    <a:pt x="778" y="858"/>
                  </a:cubicBezTo>
                  <a:cubicBezTo>
                    <a:pt x="783" y="853"/>
                    <a:pt x="783" y="853"/>
                    <a:pt x="783" y="853"/>
                  </a:cubicBezTo>
                  <a:cubicBezTo>
                    <a:pt x="791" y="853"/>
                    <a:pt x="791" y="853"/>
                    <a:pt x="791" y="853"/>
                  </a:cubicBezTo>
                  <a:cubicBezTo>
                    <a:pt x="791" y="849"/>
                    <a:pt x="791" y="849"/>
                    <a:pt x="791" y="849"/>
                  </a:cubicBezTo>
                  <a:cubicBezTo>
                    <a:pt x="799" y="849"/>
                    <a:pt x="799" y="849"/>
                    <a:pt x="799" y="849"/>
                  </a:cubicBezTo>
                  <a:cubicBezTo>
                    <a:pt x="799" y="849"/>
                    <a:pt x="806" y="842"/>
                    <a:pt x="798" y="840"/>
                  </a:cubicBezTo>
                  <a:cubicBezTo>
                    <a:pt x="788" y="840"/>
                    <a:pt x="788" y="840"/>
                    <a:pt x="788" y="840"/>
                  </a:cubicBezTo>
                  <a:cubicBezTo>
                    <a:pt x="788" y="820"/>
                    <a:pt x="788" y="820"/>
                    <a:pt x="788" y="820"/>
                  </a:cubicBezTo>
                  <a:cubicBezTo>
                    <a:pt x="843" y="820"/>
                    <a:pt x="843" y="820"/>
                    <a:pt x="843" y="820"/>
                  </a:cubicBezTo>
                  <a:cubicBezTo>
                    <a:pt x="846" y="823"/>
                    <a:pt x="846" y="823"/>
                    <a:pt x="846" y="823"/>
                  </a:cubicBezTo>
                  <a:cubicBezTo>
                    <a:pt x="856" y="819"/>
                    <a:pt x="856" y="819"/>
                    <a:pt x="856" y="819"/>
                  </a:cubicBezTo>
                  <a:cubicBezTo>
                    <a:pt x="856" y="778"/>
                    <a:pt x="856" y="778"/>
                    <a:pt x="856" y="778"/>
                  </a:cubicBezTo>
                  <a:cubicBezTo>
                    <a:pt x="869" y="778"/>
                    <a:pt x="869" y="778"/>
                    <a:pt x="869" y="778"/>
                  </a:cubicBezTo>
                  <a:cubicBezTo>
                    <a:pt x="869" y="792"/>
                    <a:pt x="869" y="792"/>
                    <a:pt x="869" y="792"/>
                  </a:cubicBezTo>
                  <a:cubicBezTo>
                    <a:pt x="870" y="793"/>
                    <a:pt x="870" y="793"/>
                    <a:pt x="870" y="793"/>
                  </a:cubicBezTo>
                  <a:cubicBezTo>
                    <a:pt x="883" y="793"/>
                    <a:pt x="883" y="793"/>
                    <a:pt x="883" y="793"/>
                  </a:cubicBezTo>
                  <a:cubicBezTo>
                    <a:pt x="883" y="793"/>
                    <a:pt x="885" y="792"/>
                    <a:pt x="885" y="791"/>
                  </a:cubicBezTo>
                  <a:cubicBezTo>
                    <a:pt x="885" y="790"/>
                    <a:pt x="885" y="775"/>
                    <a:pt x="885" y="775"/>
                  </a:cubicBezTo>
                  <a:cubicBezTo>
                    <a:pt x="908" y="775"/>
                    <a:pt x="908" y="775"/>
                    <a:pt x="908" y="775"/>
                  </a:cubicBezTo>
                  <a:cubicBezTo>
                    <a:pt x="913" y="771"/>
                    <a:pt x="913" y="771"/>
                    <a:pt x="913" y="771"/>
                  </a:cubicBezTo>
                  <a:cubicBezTo>
                    <a:pt x="931" y="771"/>
                    <a:pt x="931" y="771"/>
                    <a:pt x="931" y="771"/>
                  </a:cubicBezTo>
                  <a:cubicBezTo>
                    <a:pt x="931" y="771"/>
                    <a:pt x="934" y="773"/>
                    <a:pt x="934" y="769"/>
                  </a:cubicBezTo>
                  <a:cubicBezTo>
                    <a:pt x="985" y="769"/>
                    <a:pt x="985" y="769"/>
                    <a:pt x="985" y="769"/>
                  </a:cubicBezTo>
                  <a:cubicBezTo>
                    <a:pt x="985" y="768"/>
                    <a:pt x="985" y="768"/>
                    <a:pt x="985" y="768"/>
                  </a:cubicBezTo>
                  <a:cubicBezTo>
                    <a:pt x="1184" y="768"/>
                    <a:pt x="1184" y="768"/>
                    <a:pt x="1184" y="768"/>
                  </a:cubicBezTo>
                  <a:cubicBezTo>
                    <a:pt x="1184" y="775"/>
                    <a:pt x="1184" y="775"/>
                    <a:pt x="1184" y="775"/>
                  </a:cubicBezTo>
                  <a:cubicBezTo>
                    <a:pt x="1202" y="775"/>
                    <a:pt x="1202" y="775"/>
                    <a:pt x="1202" y="775"/>
                  </a:cubicBezTo>
                  <a:cubicBezTo>
                    <a:pt x="1202" y="768"/>
                    <a:pt x="1202" y="768"/>
                    <a:pt x="1202" y="768"/>
                  </a:cubicBezTo>
                  <a:cubicBezTo>
                    <a:pt x="1225" y="768"/>
                    <a:pt x="1225" y="768"/>
                    <a:pt x="1225" y="768"/>
                  </a:cubicBezTo>
                  <a:cubicBezTo>
                    <a:pt x="1225" y="727"/>
                    <a:pt x="1225" y="727"/>
                    <a:pt x="1225" y="727"/>
                  </a:cubicBezTo>
                  <a:cubicBezTo>
                    <a:pt x="1186" y="727"/>
                    <a:pt x="1186" y="727"/>
                    <a:pt x="1186" y="727"/>
                  </a:cubicBezTo>
                  <a:lnTo>
                    <a:pt x="1186" y="721"/>
                  </a:lnTo>
                  <a:close/>
                </a:path>
              </a:pathLst>
            </a:custGeom>
            <a:solidFill>
              <a:srgbClr val="222A35"/>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22A35"/>
                </a:solidFill>
              </a:endParaRPr>
            </a:p>
          </p:txBody>
        </p:sp>
        <p:sp>
          <p:nvSpPr>
            <p:cNvPr id="12" name="Freeform 10">
              <a:extLst>
                <a:ext uri="{FF2B5EF4-FFF2-40B4-BE49-F238E27FC236}">
                  <a16:creationId xmlns:a16="http://schemas.microsoft.com/office/drawing/2014/main" id="{0F32A66B-D6E8-B4DA-6459-AA2BE26E0CCC}"/>
                </a:ext>
              </a:extLst>
            </p:cNvPr>
            <p:cNvSpPr>
              <a:spLocks/>
            </p:cNvSpPr>
            <p:nvPr/>
          </p:nvSpPr>
          <p:spPr bwMode="auto">
            <a:xfrm>
              <a:off x="4652963" y="4141788"/>
              <a:ext cx="396875" cy="450850"/>
            </a:xfrm>
            <a:custGeom>
              <a:avLst/>
              <a:gdLst>
                <a:gd name="T0" fmla="*/ 250 w 250"/>
                <a:gd name="T1" fmla="*/ 95 h 284"/>
                <a:gd name="T2" fmla="*/ 202 w 250"/>
                <a:gd name="T3" fmla="*/ 95 h 284"/>
                <a:gd name="T4" fmla="*/ 202 w 250"/>
                <a:gd name="T5" fmla="*/ 0 h 284"/>
                <a:gd name="T6" fmla="*/ 0 w 250"/>
                <a:gd name="T7" fmla="*/ 0 h 284"/>
                <a:gd name="T8" fmla="*/ 0 w 250"/>
                <a:gd name="T9" fmla="*/ 284 h 284"/>
                <a:gd name="T10" fmla="*/ 202 w 250"/>
                <a:gd name="T11" fmla="*/ 284 h 284"/>
                <a:gd name="T12" fmla="*/ 202 w 250"/>
                <a:gd name="T13" fmla="*/ 216 h 284"/>
                <a:gd name="T14" fmla="*/ 250 w 250"/>
                <a:gd name="T15" fmla="*/ 216 h 284"/>
                <a:gd name="T16" fmla="*/ 250 w 250"/>
                <a:gd name="T17" fmla="*/ 9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84">
                  <a:moveTo>
                    <a:pt x="250" y="95"/>
                  </a:moveTo>
                  <a:lnTo>
                    <a:pt x="202" y="95"/>
                  </a:lnTo>
                  <a:lnTo>
                    <a:pt x="202" y="0"/>
                  </a:lnTo>
                  <a:lnTo>
                    <a:pt x="0" y="0"/>
                  </a:lnTo>
                  <a:lnTo>
                    <a:pt x="0" y="284"/>
                  </a:lnTo>
                  <a:lnTo>
                    <a:pt x="202" y="284"/>
                  </a:lnTo>
                  <a:lnTo>
                    <a:pt x="202" y="216"/>
                  </a:lnTo>
                  <a:lnTo>
                    <a:pt x="250" y="216"/>
                  </a:lnTo>
                  <a:lnTo>
                    <a:pt x="250" y="95"/>
                  </a:lnTo>
                  <a:close/>
                </a:path>
              </a:pathLst>
            </a:custGeom>
            <a:solidFill>
              <a:srgbClr val="222A35"/>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222A35"/>
                </a:solidFill>
              </a:endParaRPr>
            </a:p>
          </p:txBody>
        </p:sp>
      </p:grpSp>
    </p:spTree>
    <p:extLst>
      <p:ext uri="{BB962C8B-B14F-4D97-AF65-F5344CB8AC3E}">
        <p14:creationId xmlns:p14="http://schemas.microsoft.com/office/powerpoint/2010/main" val="386130224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99DCB-E3D0-9E7C-616D-A9CEDEA4628C}"/>
            </a:ext>
          </a:extLst>
        </p:cNvPr>
        <p:cNvGrpSpPr/>
        <p:nvPr/>
      </p:nvGrpSpPr>
      <p:grpSpPr>
        <a:xfrm>
          <a:off x="0" y="0"/>
          <a:ext cx="0" cy="0"/>
          <a:chOff x="0" y="0"/>
          <a:chExt cx="0" cy="0"/>
        </a:xfrm>
      </p:grpSpPr>
      <p:pic>
        <p:nvPicPr>
          <p:cNvPr id="76" name="Picture 75">
            <a:extLst>
              <a:ext uri="{FF2B5EF4-FFF2-40B4-BE49-F238E27FC236}">
                <a16:creationId xmlns:a16="http://schemas.microsoft.com/office/drawing/2014/main" id="{F7086C44-E08B-A79B-47C0-CB090CF0E28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p:blipFill>
        <p:spPr>
          <a:xfrm>
            <a:off x="0" y="-1"/>
            <a:ext cx="12192000" cy="6858000"/>
          </a:xfrm>
          <a:prstGeom prst="roundRect">
            <a:avLst>
              <a:gd name="adj" fmla="val 0"/>
            </a:avLst>
          </a:prstGeom>
          <a:solidFill>
            <a:srgbClr val="FFFFFF">
              <a:shade val="85000"/>
            </a:srgbClr>
          </a:solidFill>
          <a:ln>
            <a:noFill/>
          </a:ln>
          <a:effectLst/>
        </p:spPr>
      </p:pic>
      <p:sp>
        <p:nvSpPr>
          <p:cNvPr id="83" name="Freeform: Shape 82">
            <a:extLst>
              <a:ext uri="{FF2B5EF4-FFF2-40B4-BE49-F238E27FC236}">
                <a16:creationId xmlns:a16="http://schemas.microsoft.com/office/drawing/2014/main" id="{F1A6BCC3-F11D-9718-FA2C-7701BEB29152}"/>
              </a:ext>
            </a:extLst>
          </p:cNvPr>
          <p:cNvSpPr/>
          <p:nvPr/>
        </p:nvSpPr>
        <p:spPr>
          <a:xfrm rot="20232361">
            <a:off x="2300035" y="3339532"/>
            <a:ext cx="4217949" cy="467006"/>
          </a:xfrm>
          <a:custGeom>
            <a:avLst/>
            <a:gdLst>
              <a:gd name="connsiteX0" fmla="*/ 3270142 w 3270142"/>
              <a:gd name="connsiteY0" fmla="*/ 150639 h 362066"/>
              <a:gd name="connsiteX1" fmla="*/ 3267295 w 3270142"/>
              <a:gd name="connsiteY1" fmla="*/ 284793 h 362066"/>
              <a:gd name="connsiteX2" fmla="*/ 1864466 w 3270142"/>
              <a:gd name="connsiteY2" fmla="*/ 291003 h 362066"/>
              <a:gd name="connsiteX3" fmla="*/ 1862778 w 3270142"/>
              <a:gd name="connsiteY3" fmla="*/ 295566 h 362066"/>
              <a:gd name="connsiteX4" fmla="*/ 1300731 w 3270142"/>
              <a:gd name="connsiteY4" fmla="*/ 290344 h 362066"/>
              <a:gd name="connsiteX5" fmla="*/ 1300077 w 3270142"/>
              <a:gd name="connsiteY5" fmla="*/ 289049 h 362066"/>
              <a:gd name="connsiteX6" fmla="*/ 1101505 w 3270142"/>
              <a:gd name="connsiteY6" fmla="*/ 175585 h 362066"/>
              <a:gd name="connsiteX7" fmla="*/ 375136 w 3270142"/>
              <a:gd name="connsiteY7" fmla="*/ 168833 h 362066"/>
              <a:gd name="connsiteX8" fmla="*/ 152383 w 3270142"/>
              <a:gd name="connsiteY8" fmla="*/ 321389 h 362066"/>
              <a:gd name="connsiteX9" fmla="*/ 140045 w 3270142"/>
              <a:gd name="connsiteY9" fmla="*/ 362066 h 362066"/>
              <a:gd name="connsiteX10" fmla="*/ 0 w 3270142"/>
              <a:gd name="connsiteY10" fmla="*/ 351791 h 362066"/>
              <a:gd name="connsiteX11" fmla="*/ 227553 w 3270142"/>
              <a:gd name="connsiteY11" fmla="*/ 101703 h 362066"/>
              <a:gd name="connsiteX12" fmla="*/ 502065 w 3270142"/>
              <a:gd name="connsiteY12" fmla="*/ 46012 h 362066"/>
              <a:gd name="connsiteX13" fmla="*/ 1060956 w 3270142"/>
              <a:gd name="connsiteY13" fmla="*/ 0 h 362066"/>
              <a:gd name="connsiteX14" fmla="*/ 1548558 w 3270142"/>
              <a:gd name="connsiteY14" fmla="*/ 131352 h 362066"/>
              <a:gd name="connsiteX15" fmla="*/ 1654067 w 3270142"/>
              <a:gd name="connsiteY15" fmla="*/ 147513 h 362066"/>
              <a:gd name="connsiteX16" fmla="*/ 1727098 w 3270142"/>
              <a:gd name="connsiteY16" fmla="*/ 153727 h 362066"/>
              <a:gd name="connsiteX17" fmla="*/ 1874623 w 3270142"/>
              <a:gd name="connsiteY17" fmla="*/ 155096 h 362066"/>
              <a:gd name="connsiteX18" fmla="*/ 1874658 w 3270142"/>
              <a:gd name="connsiteY18" fmla="*/ 156815 h 362066"/>
              <a:gd name="connsiteX19" fmla="*/ 1999769 w 3270142"/>
              <a:gd name="connsiteY19" fmla="*/ 156262 h 362066"/>
              <a:gd name="connsiteX20" fmla="*/ 2736038 w 3270142"/>
              <a:gd name="connsiteY20" fmla="*/ 163103 h 362066"/>
              <a:gd name="connsiteX21" fmla="*/ 2784544 w 3270142"/>
              <a:gd name="connsiteY21" fmla="*/ 158410 h 362066"/>
              <a:gd name="connsiteX22" fmla="*/ 2802553 w 3270142"/>
              <a:gd name="connsiteY22" fmla="*/ 152708 h 36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70142" h="362066">
                <a:moveTo>
                  <a:pt x="3270142" y="150639"/>
                </a:moveTo>
                <a:lnTo>
                  <a:pt x="3267295" y="284793"/>
                </a:lnTo>
                <a:lnTo>
                  <a:pt x="1864466" y="291003"/>
                </a:lnTo>
                <a:lnTo>
                  <a:pt x="1862778" y="295566"/>
                </a:lnTo>
                <a:lnTo>
                  <a:pt x="1300731" y="290344"/>
                </a:lnTo>
                <a:lnTo>
                  <a:pt x="1300077" y="289049"/>
                </a:lnTo>
                <a:cubicBezTo>
                  <a:pt x="1188206" y="251073"/>
                  <a:pt x="1181726" y="203886"/>
                  <a:pt x="1101505" y="175585"/>
                </a:cubicBezTo>
                <a:lnTo>
                  <a:pt x="375136" y="168833"/>
                </a:lnTo>
                <a:cubicBezTo>
                  <a:pt x="275523" y="167908"/>
                  <a:pt x="189575" y="230866"/>
                  <a:pt x="152383" y="321389"/>
                </a:cubicBezTo>
                <a:lnTo>
                  <a:pt x="140045" y="362066"/>
                </a:lnTo>
                <a:lnTo>
                  <a:pt x="0" y="351791"/>
                </a:lnTo>
                <a:cubicBezTo>
                  <a:pt x="6740" y="315740"/>
                  <a:pt x="105119" y="155725"/>
                  <a:pt x="227553" y="101703"/>
                </a:cubicBezTo>
                <a:cubicBezTo>
                  <a:pt x="295670" y="80505"/>
                  <a:pt x="390663" y="49808"/>
                  <a:pt x="502065" y="46012"/>
                </a:cubicBezTo>
                <a:lnTo>
                  <a:pt x="1060956" y="0"/>
                </a:lnTo>
                <a:lnTo>
                  <a:pt x="1548558" y="131352"/>
                </a:lnTo>
                <a:lnTo>
                  <a:pt x="1654067" y="147513"/>
                </a:lnTo>
                <a:cubicBezTo>
                  <a:pt x="1679775" y="157691"/>
                  <a:pt x="1698045" y="153457"/>
                  <a:pt x="1727098" y="153727"/>
                </a:cubicBezTo>
                <a:lnTo>
                  <a:pt x="1874623" y="155096"/>
                </a:lnTo>
                <a:cubicBezTo>
                  <a:pt x="1874634" y="155670"/>
                  <a:pt x="1874647" y="156242"/>
                  <a:pt x="1874658" y="156815"/>
                </a:cubicBezTo>
                <a:lnTo>
                  <a:pt x="1999769" y="156262"/>
                </a:lnTo>
                <a:lnTo>
                  <a:pt x="2736038" y="163103"/>
                </a:lnTo>
                <a:cubicBezTo>
                  <a:pt x="2752640" y="163257"/>
                  <a:pt x="2768862" y="161636"/>
                  <a:pt x="2784544" y="158410"/>
                </a:cubicBezTo>
                <a:lnTo>
                  <a:pt x="2802553" y="152708"/>
                </a:ln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Rectangle: Rounded Corners 23">
            <a:extLst>
              <a:ext uri="{FF2B5EF4-FFF2-40B4-BE49-F238E27FC236}">
                <a16:creationId xmlns:a16="http://schemas.microsoft.com/office/drawing/2014/main" id="{49448C83-946B-026D-1EA0-6A894054244C}"/>
              </a:ext>
            </a:extLst>
          </p:cNvPr>
          <p:cNvSpPr/>
          <p:nvPr/>
        </p:nvSpPr>
        <p:spPr>
          <a:xfrm>
            <a:off x="179826" y="1603005"/>
            <a:ext cx="3971616" cy="4179213"/>
          </a:xfrm>
          <a:prstGeom prst="roundRect">
            <a:avLst>
              <a:gd name="adj" fmla="val 5031"/>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TextBox 43">
            <a:extLst>
              <a:ext uri="{FF2B5EF4-FFF2-40B4-BE49-F238E27FC236}">
                <a16:creationId xmlns:a16="http://schemas.microsoft.com/office/drawing/2014/main" id="{DE599B1E-525B-C3AF-97C7-43FD86FC28B0}"/>
              </a:ext>
            </a:extLst>
          </p:cNvPr>
          <p:cNvSpPr txBox="1"/>
          <p:nvPr/>
        </p:nvSpPr>
        <p:spPr>
          <a:xfrm>
            <a:off x="206069" y="2350529"/>
            <a:ext cx="308483" cy="33908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1</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2</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3</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4</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5</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6</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7</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8</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9</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10</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11</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12</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13</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14</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15</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16</a:t>
            </a:r>
            <a:endParaRPr kumimoji="0" lang="fr-FR" sz="900" b="0" i="0" u="none" strike="noStrike" kern="1200" cap="none" spc="-15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endParaRPr>
          </a:p>
        </p:txBody>
      </p:sp>
      <p:sp>
        <p:nvSpPr>
          <p:cNvPr id="316" name="Title 2">
            <a:extLst>
              <a:ext uri="{FF2B5EF4-FFF2-40B4-BE49-F238E27FC236}">
                <a16:creationId xmlns:a16="http://schemas.microsoft.com/office/drawing/2014/main" id="{0188081F-4B98-5426-C036-693623741C2E}"/>
              </a:ext>
            </a:extLst>
          </p:cNvPr>
          <p:cNvSpPr>
            <a:spLocks noGrp="1"/>
          </p:cNvSpPr>
          <p:nvPr>
            <p:ph type="title" idx="4294967295"/>
          </p:nvPr>
        </p:nvSpPr>
        <p:spPr>
          <a:xfrm>
            <a:off x="233001" y="184278"/>
            <a:ext cx="8743186" cy="1215066"/>
          </a:xfrm>
          <a:prstGeom prst="rect">
            <a:avLst/>
          </a:prstGeom>
        </p:spPr>
        <p:txBody>
          <a:bodyPr>
            <a:normAutofit/>
          </a:bodyPr>
          <a:lstStyle/>
          <a:p>
            <a:r>
              <a:rPr lang="en-US" sz="3600">
                <a:solidFill>
                  <a:schemeClr val="bg1"/>
                </a:solidFill>
                <a:latin typeface="Trebuchet MS (Body)"/>
              </a:rPr>
              <a:t>FAA Airport Capital Improvement Program FY 27-31</a:t>
            </a:r>
            <a:endParaRPr lang="en-US" sz="3600" b="0">
              <a:solidFill>
                <a:schemeClr val="bg1"/>
              </a:solidFill>
              <a:latin typeface="Trebuchet MS (Body)"/>
            </a:endParaRPr>
          </a:p>
        </p:txBody>
      </p:sp>
      <p:sp>
        <p:nvSpPr>
          <p:cNvPr id="207" name="Textfeld 1">
            <a:extLst>
              <a:ext uri="{FF2B5EF4-FFF2-40B4-BE49-F238E27FC236}">
                <a16:creationId xmlns:a16="http://schemas.microsoft.com/office/drawing/2014/main" id="{69B5AD42-4BA5-497D-2347-0A6CA6416C70}"/>
              </a:ext>
            </a:extLst>
          </p:cNvPr>
          <p:cNvSpPr txBox="1"/>
          <p:nvPr/>
        </p:nvSpPr>
        <p:spPr>
          <a:xfrm>
            <a:off x="11490872" y="6385123"/>
            <a:ext cx="53602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B8F2A-ACA5-446C-94C3-3D2C3426A158}" type="slidenum">
              <a:rPr kumimoji="0" lang="de-DE" sz="1400" b="0" i="0" u="none" strike="noStrike" kern="1200" cap="none" spc="0" normalizeH="0" baseline="0" noProof="0" smtClean="0">
                <a:ln>
                  <a:noFill/>
                </a:ln>
                <a:solidFill>
                  <a:srgbClr val="00B9C8"/>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400" b="0" i="0" u="none" strike="noStrike" kern="1200" cap="none" spc="0" normalizeH="0" baseline="0" noProof="0">
              <a:ln>
                <a:noFill/>
              </a:ln>
              <a:solidFill>
                <a:srgbClr val="00B9C8"/>
              </a:solidFill>
              <a:effectLst/>
              <a:uLnTx/>
              <a:uFillTx/>
              <a:latin typeface="Trebuchet MS"/>
              <a:ea typeface="+mn-ea"/>
              <a:cs typeface="+mn-cs"/>
            </a:endParaRPr>
          </a:p>
        </p:txBody>
      </p:sp>
      <p:grpSp>
        <p:nvGrpSpPr>
          <p:cNvPr id="4" name="Group 3">
            <a:extLst>
              <a:ext uri="{FF2B5EF4-FFF2-40B4-BE49-F238E27FC236}">
                <a16:creationId xmlns:a16="http://schemas.microsoft.com/office/drawing/2014/main" id="{4BF42D2D-AD31-2A91-11C5-20DE708058ED}"/>
              </a:ext>
            </a:extLst>
          </p:cNvPr>
          <p:cNvGrpSpPr/>
          <p:nvPr/>
        </p:nvGrpSpPr>
        <p:grpSpPr>
          <a:xfrm>
            <a:off x="337968" y="6178687"/>
            <a:ext cx="1678872" cy="495036"/>
            <a:chOff x="10315744" y="106749"/>
            <a:chExt cx="1678872" cy="495036"/>
          </a:xfrm>
        </p:grpSpPr>
        <p:sp>
          <p:nvSpPr>
            <p:cNvPr id="107" name="Rectangle: Rounded Corners 106">
              <a:extLst>
                <a:ext uri="{FF2B5EF4-FFF2-40B4-BE49-F238E27FC236}">
                  <a16:creationId xmlns:a16="http://schemas.microsoft.com/office/drawing/2014/main" id="{8C4C078B-98A3-D9AD-1ECF-7C49CA035700}"/>
                </a:ext>
              </a:extLst>
            </p:cNvPr>
            <p:cNvSpPr/>
            <p:nvPr/>
          </p:nvSpPr>
          <p:spPr>
            <a:xfrm>
              <a:off x="10315744" y="106749"/>
              <a:ext cx="1678872" cy="495036"/>
            </a:xfrm>
            <a:prstGeom prst="roundRect">
              <a:avLst/>
            </a:prstGeom>
            <a:solidFill>
              <a:schemeClr val="tx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08" name="Group 107">
              <a:extLst>
                <a:ext uri="{FF2B5EF4-FFF2-40B4-BE49-F238E27FC236}">
                  <a16:creationId xmlns:a16="http://schemas.microsoft.com/office/drawing/2014/main" id="{D314E6FD-0D56-E7B5-54B2-CBB19CAC9489}"/>
                </a:ext>
              </a:extLst>
            </p:cNvPr>
            <p:cNvGrpSpPr/>
            <p:nvPr/>
          </p:nvGrpSpPr>
          <p:grpSpPr>
            <a:xfrm>
              <a:off x="10467156" y="192986"/>
              <a:ext cx="1376049" cy="324593"/>
              <a:chOff x="4842709" y="6251509"/>
              <a:chExt cx="2360863" cy="556898"/>
            </a:xfrm>
          </p:grpSpPr>
          <p:pic>
            <p:nvPicPr>
              <p:cNvPr id="109" name="Picture 108">
                <a:extLst>
                  <a:ext uri="{FF2B5EF4-FFF2-40B4-BE49-F238E27FC236}">
                    <a16:creationId xmlns:a16="http://schemas.microsoft.com/office/drawing/2014/main" id="{6A9495FD-5ADA-A6FD-045F-AEF6A610D28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42709" y="6251509"/>
                <a:ext cx="401294" cy="556898"/>
              </a:xfrm>
              <a:prstGeom prst="rect">
                <a:avLst/>
              </a:prstGeom>
            </p:spPr>
          </p:pic>
          <p:pic>
            <p:nvPicPr>
              <p:cNvPr id="110" name="Picture 109">
                <a:extLst>
                  <a:ext uri="{FF2B5EF4-FFF2-40B4-BE49-F238E27FC236}">
                    <a16:creationId xmlns:a16="http://schemas.microsoft.com/office/drawing/2014/main" id="{4974F27E-BE84-5458-BC01-90398C57657F}"/>
                  </a:ext>
                </a:extLst>
              </p:cNvPr>
              <p:cNvPicPr>
                <a:picLocks noChangeAspect="1"/>
              </p:cNvPicPr>
              <p:nvPr/>
            </p:nvPicPr>
            <p:blipFill>
              <a:blip r:embed="rId6"/>
              <a:stretch>
                <a:fillRect/>
              </a:stretch>
            </p:blipFill>
            <p:spPr>
              <a:xfrm>
                <a:off x="5711514" y="6352426"/>
                <a:ext cx="1492058" cy="393361"/>
              </a:xfrm>
              <a:prstGeom prst="rect">
                <a:avLst/>
              </a:prstGeom>
            </p:spPr>
          </p:pic>
          <p:cxnSp>
            <p:nvCxnSpPr>
              <p:cNvPr id="111" name="Straight Connector 110">
                <a:extLst>
                  <a:ext uri="{FF2B5EF4-FFF2-40B4-BE49-F238E27FC236}">
                    <a16:creationId xmlns:a16="http://schemas.microsoft.com/office/drawing/2014/main" id="{C04D8DF4-3476-77EB-2012-CE18603AF9C9}"/>
                  </a:ext>
                </a:extLst>
              </p:cNvPr>
              <p:cNvCxnSpPr>
                <a:cxnSpLocks/>
              </p:cNvCxnSpPr>
              <p:nvPr/>
            </p:nvCxnSpPr>
            <p:spPr>
              <a:xfrm>
                <a:off x="5431351" y="6289807"/>
                <a:ext cx="0" cy="51860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15" name="Freeform: Shape 114">
            <a:extLst>
              <a:ext uri="{FF2B5EF4-FFF2-40B4-BE49-F238E27FC236}">
                <a16:creationId xmlns:a16="http://schemas.microsoft.com/office/drawing/2014/main" id="{039D4666-B6B9-1D50-8A62-7EB01C21C700}"/>
              </a:ext>
            </a:extLst>
          </p:cNvPr>
          <p:cNvSpPr>
            <a:spLocks/>
          </p:cNvSpPr>
          <p:nvPr/>
        </p:nvSpPr>
        <p:spPr bwMode="auto">
          <a:xfrm>
            <a:off x="6058764" y="5209168"/>
            <a:ext cx="7757" cy="27572"/>
          </a:xfrm>
          <a:custGeom>
            <a:avLst/>
            <a:gdLst>
              <a:gd name="connsiteX0" fmla="*/ 0 w 5942"/>
              <a:gd name="connsiteY0" fmla="*/ 0 h 21120"/>
              <a:gd name="connsiteX1" fmla="*/ 4775 w 5942"/>
              <a:gd name="connsiteY1" fmla="*/ 0 h 21120"/>
              <a:gd name="connsiteX2" fmla="*/ 5942 w 5942"/>
              <a:gd name="connsiteY2" fmla="*/ 0 h 21120"/>
              <a:gd name="connsiteX3" fmla="*/ 4733 w 5942"/>
              <a:gd name="connsiteY3" fmla="*/ 6789 h 21120"/>
              <a:gd name="connsiteX4" fmla="*/ 0 w 5942"/>
              <a:gd name="connsiteY4" fmla="*/ 21120 h 21120"/>
              <a:gd name="connsiteX5" fmla="*/ 0 w 5942"/>
              <a:gd name="connsiteY5" fmla="*/ 0 h 2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2" h="21120">
                <a:moveTo>
                  <a:pt x="0" y="0"/>
                </a:moveTo>
                <a:lnTo>
                  <a:pt x="4775" y="0"/>
                </a:lnTo>
                <a:cubicBezTo>
                  <a:pt x="5942" y="0"/>
                  <a:pt x="5942" y="0"/>
                  <a:pt x="5942" y="0"/>
                </a:cubicBezTo>
                <a:cubicBezTo>
                  <a:pt x="5942" y="0"/>
                  <a:pt x="5692" y="2583"/>
                  <a:pt x="4733" y="6789"/>
                </a:cubicBezTo>
                <a:lnTo>
                  <a:pt x="0" y="2112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a:ea typeface="+mn-ea"/>
              <a:cs typeface="+mn-cs"/>
            </a:endParaRPr>
          </a:p>
        </p:txBody>
      </p:sp>
      <p:sp>
        <p:nvSpPr>
          <p:cNvPr id="118" name="Freeform: Shape 117">
            <a:extLst>
              <a:ext uri="{FF2B5EF4-FFF2-40B4-BE49-F238E27FC236}">
                <a16:creationId xmlns:a16="http://schemas.microsoft.com/office/drawing/2014/main" id="{B2E3362F-9148-1240-5B49-7FB950255862}"/>
              </a:ext>
            </a:extLst>
          </p:cNvPr>
          <p:cNvSpPr/>
          <p:nvPr/>
        </p:nvSpPr>
        <p:spPr>
          <a:xfrm>
            <a:off x="10195610" y="138611"/>
            <a:ext cx="968954" cy="1499258"/>
          </a:xfrm>
          <a:custGeom>
            <a:avLst/>
            <a:gdLst>
              <a:gd name="connsiteX0" fmla="*/ 46807 w 742219"/>
              <a:gd name="connsiteY0" fmla="*/ 0 h 1148433"/>
              <a:gd name="connsiteX1" fmla="*/ 0 w 742219"/>
              <a:gd name="connsiteY1" fmla="*/ 28418 h 1148433"/>
              <a:gd name="connsiteX2" fmla="*/ 249078 w 742219"/>
              <a:gd name="connsiteY2" fmla="*/ 417916 h 1148433"/>
              <a:gd name="connsiteX3" fmla="*/ 332661 w 742219"/>
              <a:gd name="connsiteY3" fmla="*/ 484782 h 1148433"/>
              <a:gd name="connsiteX4" fmla="*/ 402871 w 742219"/>
              <a:gd name="connsiteY4" fmla="*/ 702099 h 1148433"/>
              <a:gd name="connsiteX5" fmla="*/ 576724 w 742219"/>
              <a:gd name="connsiteY5" fmla="*/ 655292 h 1148433"/>
              <a:gd name="connsiteX6" fmla="*/ 692069 w 742219"/>
              <a:gd name="connsiteY6" fmla="*/ 937803 h 1148433"/>
              <a:gd name="connsiteX7" fmla="*/ 448006 w 742219"/>
              <a:gd name="connsiteY7" fmla="*/ 1115000 h 1148433"/>
              <a:gd name="connsiteX8" fmla="*/ 488126 w 742219"/>
              <a:gd name="connsiteY8" fmla="*/ 1148433 h 1148433"/>
              <a:gd name="connsiteX9" fmla="*/ 742219 w 742219"/>
              <a:gd name="connsiteY9" fmla="*/ 947833 h 1148433"/>
              <a:gd name="connsiteX10" fmla="*/ 590098 w 742219"/>
              <a:gd name="connsiteY10" fmla="*/ 575052 h 1148433"/>
              <a:gd name="connsiteX11" fmla="*/ 451350 w 742219"/>
              <a:gd name="connsiteY11" fmla="*/ 620187 h 1148433"/>
              <a:gd name="connsiteX12" fmla="*/ 396185 w 742219"/>
              <a:gd name="connsiteY12" fmla="*/ 461379 h 1148433"/>
              <a:gd name="connsiteX13" fmla="*/ 279168 w 742219"/>
              <a:gd name="connsiteY13" fmla="*/ 349378 h 1148433"/>
              <a:gd name="connsiteX14" fmla="*/ 46807 w 742219"/>
              <a:gd name="connsiteY14" fmla="*/ 0 h 1148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2219" h="1148433">
                <a:moveTo>
                  <a:pt x="46807" y="0"/>
                </a:moveTo>
                <a:lnTo>
                  <a:pt x="0" y="28418"/>
                </a:lnTo>
                <a:lnTo>
                  <a:pt x="249078" y="417916"/>
                </a:lnTo>
                <a:lnTo>
                  <a:pt x="332661" y="484782"/>
                </a:lnTo>
                <a:lnTo>
                  <a:pt x="402871" y="702099"/>
                </a:lnTo>
                <a:lnTo>
                  <a:pt x="576724" y="655292"/>
                </a:lnTo>
                <a:lnTo>
                  <a:pt x="692069" y="937803"/>
                </a:lnTo>
                <a:lnTo>
                  <a:pt x="448006" y="1115000"/>
                </a:lnTo>
                <a:lnTo>
                  <a:pt x="488126" y="1148433"/>
                </a:lnTo>
                <a:lnTo>
                  <a:pt x="742219" y="947833"/>
                </a:lnTo>
                <a:lnTo>
                  <a:pt x="590098" y="575052"/>
                </a:lnTo>
                <a:lnTo>
                  <a:pt x="451350" y="620187"/>
                </a:lnTo>
                <a:lnTo>
                  <a:pt x="396185" y="461379"/>
                </a:lnTo>
                <a:lnTo>
                  <a:pt x="279168" y="349378"/>
                </a:lnTo>
                <a:lnTo>
                  <a:pt x="46807" y="0"/>
                </a:ln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9" name="Rectangle: Rounded Corners 118">
            <a:extLst>
              <a:ext uri="{FF2B5EF4-FFF2-40B4-BE49-F238E27FC236}">
                <a16:creationId xmlns:a16="http://schemas.microsoft.com/office/drawing/2014/main" id="{1CD1BA36-8256-2C79-7DA6-4C715A7D23E4}"/>
              </a:ext>
            </a:extLst>
          </p:cNvPr>
          <p:cNvSpPr/>
          <p:nvPr/>
        </p:nvSpPr>
        <p:spPr>
          <a:xfrm rot="20122624">
            <a:off x="10216527" y="540455"/>
            <a:ext cx="133123" cy="405912"/>
          </a:xfrm>
          <a:prstGeom prst="roundRect">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0" name="Freeform: Shape 119">
            <a:extLst>
              <a:ext uri="{FF2B5EF4-FFF2-40B4-BE49-F238E27FC236}">
                <a16:creationId xmlns:a16="http://schemas.microsoft.com/office/drawing/2014/main" id="{4BBABCC5-1A1A-F6D4-309C-018BEE4DEB8A}"/>
              </a:ext>
            </a:extLst>
          </p:cNvPr>
          <p:cNvSpPr/>
          <p:nvPr/>
        </p:nvSpPr>
        <p:spPr>
          <a:xfrm rot="14790790">
            <a:off x="9435118" y="1778269"/>
            <a:ext cx="301211" cy="1217230"/>
          </a:xfrm>
          <a:custGeom>
            <a:avLst/>
            <a:gdLst>
              <a:gd name="connsiteX0" fmla="*/ 226195 w 230728"/>
              <a:gd name="connsiteY0" fmla="*/ 923505 h 932399"/>
              <a:gd name="connsiteX1" fmla="*/ 214803 w 230728"/>
              <a:gd name="connsiteY1" fmla="*/ 928491 h 932399"/>
              <a:gd name="connsiteX2" fmla="*/ 17857 w 230728"/>
              <a:gd name="connsiteY2" fmla="*/ 932396 h 932399"/>
              <a:gd name="connsiteX3" fmla="*/ 1291 w 230728"/>
              <a:gd name="connsiteY3" fmla="*/ 916475 h 932399"/>
              <a:gd name="connsiteX4" fmla="*/ 3 w 230728"/>
              <a:gd name="connsiteY4" fmla="*/ 851501 h 932399"/>
              <a:gd name="connsiteX5" fmla="*/ 15924 w 230728"/>
              <a:gd name="connsiteY5" fmla="*/ 834934 h 932399"/>
              <a:gd name="connsiteX6" fmla="*/ 92177 w 230728"/>
              <a:gd name="connsiteY6" fmla="*/ 833423 h 932399"/>
              <a:gd name="connsiteX7" fmla="*/ 92177 w 230728"/>
              <a:gd name="connsiteY7" fmla="*/ 15403 h 932399"/>
              <a:gd name="connsiteX8" fmla="*/ 107580 w 230728"/>
              <a:gd name="connsiteY8" fmla="*/ 0 h 932399"/>
              <a:gd name="connsiteX9" fmla="*/ 169191 w 230728"/>
              <a:gd name="connsiteY9" fmla="*/ 0 h 932399"/>
              <a:gd name="connsiteX10" fmla="*/ 184594 w 230728"/>
              <a:gd name="connsiteY10" fmla="*/ 15403 h 932399"/>
              <a:gd name="connsiteX11" fmla="*/ 184594 w 230728"/>
              <a:gd name="connsiteY11" fmla="*/ 831590 h 932399"/>
              <a:gd name="connsiteX12" fmla="*/ 212870 w 230728"/>
              <a:gd name="connsiteY12" fmla="*/ 831029 h 932399"/>
              <a:gd name="connsiteX13" fmla="*/ 229437 w 230728"/>
              <a:gd name="connsiteY13" fmla="*/ 846951 h 932399"/>
              <a:gd name="connsiteX14" fmla="*/ 230725 w 230728"/>
              <a:gd name="connsiteY14" fmla="*/ 911925 h 932399"/>
              <a:gd name="connsiteX15" fmla="*/ 226195 w 230728"/>
              <a:gd name="connsiteY15" fmla="*/ 923505 h 93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728" h="932399">
                <a:moveTo>
                  <a:pt x="226195" y="923505"/>
                </a:moveTo>
                <a:cubicBezTo>
                  <a:pt x="223314" y="926503"/>
                  <a:pt x="219289" y="928402"/>
                  <a:pt x="214803" y="928491"/>
                </a:cubicBezTo>
                <a:lnTo>
                  <a:pt x="17857" y="932396"/>
                </a:lnTo>
                <a:cubicBezTo>
                  <a:pt x="8886" y="932575"/>
                  <a:pt x="1469" y="925446"/>
                  <a:pt x="1291" y="916475"/>
                </a:cubicBezTo>
                <a:lnTo>
                  <a:pt x="3" y="851501"/>
                </a:lnTo>
                <a:cubicBezTo>
                  <a:pt x="-175" y="842529"/>
                  <a:pt x="6953" y="835113"/>
                  <a:pt x="15924" y="834934"/>
                </a:cubicBezTo>
                <a:lnTo>
                  <a:pt x="92177" y="833423"/>
                </a:lnTo>
                <a:lnTo>
                  <a:pt x="92177" y="15403"/>
                </a:lnTo>
                <a:cubicBezTo>
                  <a:pt x="92177" y="6896"/>
                  <a:pt x="99073" y="0"/>
                  <a:pt x="107580" y="0"/>
                </a:cubicBezTo>
                <a:lnTo>
                  <a:pt x="169191" y="0"/>
                </a:lnTo>
                <a:cubicBezTo>
                  <a:pt x="177698" y="0"/>
                  <a:pt x="184594" y="6896"/>
                  <a:pt x="184594" y="15403"/>
                </a:cubicBezTo>
                <a:lnTo>
                  <a:pt x="184594" y="831590"/>
                </a:lnTo>
                <a:lnTo>
                  <a:pt x="212870" y="831029"/>
                </a:lnTo>
                <a:cubicBezTo>
                  <a:pt x="221842" y="830851"/>
                  <a:pt x="229258" y="837980"/>
                  <a:pt x="229437" y="846951"/>
                </a:cubicBezTo>
                <a:lnTo>
                  <a:pt x="230725" y="911925"/>
                </a:lnTo>
                <a:cubicBezTo>
                  <a:pt x="230814" y="916411"/>
                  <a:pt x="229076" y="920508"/>
                  <a:pt x="226195" y="923505"/>
                </a:cubicBez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1" name="Rectangle: Rounded Corners 120">
            <a:extLst>
              <a:ext uri="{FF2B5EF4-FFF2-40B4-BE49-F238E27FC236}">
                <a16:creationId xmlns:a16="http://schemas.microsoft.com/office/drawing/2014/main" id="{51F42580-24C4-EA70-7E4D-00EDC9BB7B5A}"/>
              </a:ext>
            </a:extLst>
          </p:cNvPr>
          <p:cNvSpPr/>
          <p:nvPr/>
        </p:nvSpPr>
        <p:spPr>
          <a:xfrm rot="14790790">
            <a:off x="8200444" y="2259438"/>
            <a:ext cx="120649" cy="1328960"/>
          </a:xfrm>
          <a:prstGeom prst="roundRect">
            <a:avLst>
              <a:gd name="adj" fmla="val 50000"/>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2" name="Rectangle: Rounded Corners 121">
            <a:extLst>
              <a:ext uri="{FF2B5EF4-FFF2-40B4-BE49-F238E27FC236}">
                <a16:creationId xmlns:a16="http://schemas.microsoft.com/office/drawing/2014/main" id="{67C7AD43-F78A-E5D6-023C-C93466B36630}"/>
              </a:ext>
            </a:extLst>
          </p:cNvPr>
          <p:cNvSpPr/>
          <p:nvPr/>
        </p:nvSpPr>
        <p:spPr>
          <a:xfrm rot="14790790">
            <a:off x="7086525" y="3142221"/>
            <a:ext cx="120649" cy="765458"/>
          </a:xfrm>
          <a:prstGeom prst="roundRect">
            <a:avLst>
              <a:gd name="adj" fmla="val 50000"/>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3" name="Rectangle: Rounded Corners 122">
            <a:extLst>
              <a:ext uri="{FF2B5EF4-FFF2-40B4-BE49-F238E27FC236}">
                <a16:creationId xmlns:a16="http://schemas.microsoft.com/office/drawing/2014/main" id="{C7FF6FB0-9A07-BD7C-4F22-19B528A3D591}"/>
              </a:ext>
            </a:extLst>
          </p:cNvPr>
          <p:cNvSpPr/>
          <p:nvPr/>
        </p:nvSpPr>
        <p:spPr>
          <a:xfrm rot="16200000">
            <a:off x="9209697" y="5800873"/>
            <a:ext cx="80506" cy="1125771"/>
          </a:xfrm>
          <a:prstGeom prst="roundRect">
            <a:avLst>
              <a:gd name="adj" fmla="val 50000"/>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4" name="Rectangle: Rounded Corners 123">
            <a:extLst>
              <a:ext uri="{FF2B5EF4-FFF2-40B4-BE49-F238E27FC236}">
                <a16:creationId xmlns:a16="http://schemas.microsoft.com/office/drawing/2014/main" id="{A493A5AF-5A7D-B59B-11F7-EFE1F2BB0ADA}"/>
              </a:ext>
            </a:extLst>
          </p:cNvPr>
          <p:cNvSpPr/>
          <p:nvPr/>
        </p:nvSpPr>
        <p:spPr>
          <a:xfrm rot="16200000">
            <a:off x="8102826" y="5926645"/>
            <a:ext cx="80506" cy="874229"/>
          </a:xfrm>
          <a:prstGeom prst="roundRect">
            <a:avLst>
              <a:gd name="adj" fmla="val 50000"/>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6" name="Freeform: Shape 125">
            <a:extLst>
              <a:ext uri="{FF2B5EF4-FFF2-40B4-BE49-F238E27FC236}">
                <a16:creationId xmlns:a16="http://schemas.microsoft.com/office/drawing/2014/main" id="{34A09FDB-79B1-8B31-3327-78BA9897DF3B}"/>
              </a:ext>
            </a:extLst>
          </p:cNvPr>
          <p:cNvSpPr/>
          <p:nvPr/>
        </p:nvSpPr>
        <p:spPr>
          <a:xfrm rot="16200000">
            <a:off x="10152959" y="5531908"/>
            <a:ext cx="826397" cy="917818"/>
          </a:xfrm>
          <a:custGeom>
            <a:avLst/>
            <a:gdLst>
              <a:gd name="connsiteX0" fmla="*/ 633021 w 633021"/>
              <a:gd name="connsiteY0" fmla="*/ 672212 h 703049"/>
              <a:gd name="connsiteX1" fmla="*/ 633020 w 633021"/>
              <a:gd name="connsiteY1" fmla="*/ 672213 h 703049"/>
              <a:gd name="connsiteX2" fmla="*/ 633020 w 633021"/>
              <a:gd name="connsiteY2" fmla="*/ 672215 h 703049"/>
              <a:gd name="connsiteX3" fmla="*/ 602186 w 633021"/>
              <a:gd name="connsiteY3" fmla="*/ 703049 h 703049"/>
              <a:gd name="connsiteX4" fmla="*/ 602184 w 633021"/>
              <a:gd name="connsiteY4" fmla="*/ 703048 h 703049"/>
              <a:gd name="connsiteX5" fmla="*/ 30836 w 633021"/>
              <a:gd name="connsiteY5" fmla="*/ 703046 h 703049"/>
              <a:gd name="connsiteX6" fmla="*/ 30836 w 633021"/>
              <a:gd name="connsiteY6" fmla="*/ 703046 h 703049"/>
              <a:gd name="connsiteX7" fmla="*/ 30836 w 633021"/>
              <a:gd name="connsiteY7" fmla="*/ 703046 h 703049"/>
              <a:gd name="connsiteX8" fmla="*/ 9033 w 633021"/>
              <a:gd name="connsiteY8" fmla="*/ 694015 h 703049"/>
              <a:gd name="connsiteX9" fmla="*/ 9033 w 633021"/>
              <a:gd name="connsiteY9" fmla="*/ 694014 h 703049"/>
              <a:gd name="connsiteX10" fmla="*/ 9032 w 633021"/>
              <a:gd name="connsiteY10" fmla="*/ 694014 h 703049"/>
              <a:gd name="connsiteX11" fmla="*/ 0 w 633021"/>
              <a:gd name="connsiteY11" fmla="*/ 672210 h 703049"/>
              <a:gd name="connsiteX12" fmla="*/ 1 w 633021"/>
              <a:gd name="connsiteY12" fmla="*/ 672211 h 703049"/>
              <a:gd name="connsiteX13" fmla="*/ 2 w 633021"/>
              <a:gd name="connsiteY13" fmla="*/ 672210 h 703049"/>
              <a:gd name="connsiteX14" fmla="*/ 2 w 633021"/>
              <a:gd name="connsiteY14" fmla="*/ 30834 h 703049"/>
              <a:gd name="connsiteX15" fmla="*/ 30836 w 633021"/>
              <a:gd name="connsiteY15" fmla="*/ 0 h 703049"/>
              <a:gd name="connsiteX16" fmla="*/ 61670 w 633021"/>
              <a:gd name="connsiteY16" fmla="*/ 30834 h 703049"/>
              <a:gd name="connsiteX17" fmla="*/ 61670 w 633021"/>
              <a:gd name="connsiteY17" fmla="*/ 641375 h 703049"/>
              <a:gd name="connsiteX18" fmla="*/ 571352 w 633021"/>
              <a:gd name="connsiteY18" fmla="*/ 641376 h 703049"/>
              <a:gd name="connsiteX19" fmla="*/ 571352 w 633021"/>
              <a:gd name="connsiteY19" fmla="*/ 30835 h 703049"/>
              <a:gd name="connsiteX20" fmla="*/ 602186 w 633021"/>
              <a:gd name="connsiteY20" fmla="*/ 0 h 703049"/>
              <a:gd name="connsiteX21" fmla="*/ 633020 w 633021"/>
              <a:gd name="connsiteY21" fmla="*/ 30835 h 703049"/>
              <a:gd name="connsiteX22" fmla="*/ 633020 w 633021"/>
              <a:gd name="connsiteY22" fmla="*/ 672211 h 7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3021" h="703049">
                <a:moveTo>
                  <a:pt x="633021" y="672212"/>
                </a:moveTo>
                <a:lnTo>
                  <a:pt x="633020" y="672213"/>
                </a:lnTo>
                <a:lnTo>
                  <a:pt x="633020" y="672215"/>
                </a:lnTo>
                <a:cubicBezTo>
                  <a:pt x="633020" y="689243"/>
                  <a:pt x="619215" y="703049"/>
                  <a:pt x="602186" y="703049"/>
                </a:cubicBezTo>
                <a:lnTo>
                  <a:pt x="602184" y="703048"/>
                </a:lnTo>
                <a:lnTo>
                  <a:pt x="30836" y="703046"/>
                </a:lnTo>
                <a:lnTo>
                  <a:pt x="30836" y="703046"/>
                </a:lnTo>
                <a:lnTo>
                  <a:pt x="30836" y="703046"/>
                </a:lnTo>
                <a:cubicBezTo>
                  <a:pt x="22321" y="703046"/>
                  <a:pt x="14613" y="699595"/>
                  <a:pt x="9033" y="694015"/>
                </a:cubicBezTo>
                <a:lnTo>
                  <a:pt x="9033" y="694014"/>
                </a:lnTo>
                <a:lnTo>
                  <a:pt x="9032" y="694014"/>
                </a:lnTo>
                <a:cubicBezTo>
                  <a:pt x="3452" y="688434"/>
                  <a:pt x="0" y="680725"/>
                  <a:pt x="0" y="672210"/>
                </a:cubicBezTo>
                <a:lnTo>
                  <a:pt x="1" y="672211"/>
                </a:lnTo>
                <a:lnTo>
                  <a:pt x="2" y="672210"/>
                </a:lnTo>
                <a:lnTo>
                  <a:pt x="2" y="30834"/>
                </a:lnTo>
                <a:cubicBezTo>
                  <a:pt x="2" y="13804"/>
                  <a:pt x="13807" y="0"/>
                  <a:pt x="30836" y="0"/>
                </a:cubicBezTo>
                <a:cubicBezTo>
                  <a:pt x="47865" y="0"/>
                  <a:pt x="61670" y="13804"/>
                  <a:pt x="61670" y="30834"/>
                </a:cubicBezTo>
                <a:lnTo>
                  <a:pt x="61670" y="641375"/>
                </a:lnTo>
                <a:lnTo>
                  <a:pt x="571352" y="641376"/>
                </a:lnTo>
                <a:lnTo>
                  <a:pt x="571352" y="30835"/>
                </a:lnTo>
                <a:cubicBezTo>
                  <a:pt x="571352" y="13807"/>
                  <a:pt x="585157" y="0"/>
                  <a:pt x="602186" y="0"/>
                </a:cubicBezTo>
                <a:cubicBezTo>
                  <a:pt x="619215" y="0"/>
                  <a:pt x="633020" y="13807"/>
                  <a:pt x="633020" y="30835"/>
                </a:cubicBezTo>
                <a:lnTo>
                  <a:pt x="633020" y="672211"/>
                </a:ln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7" name="Freeform: Shape 126">
            <a:extLst>
              <a:ext uri="{FF2B5EF4-FFF2-40B4-BE49-F238E27FC236}">
                <a16:creationId xmlns:a16="http://schemas.microsoft.com/office/drawing/2014/main" id="{30E16C8F-16AD-DC84-30F1-DFE83441D700}"/>
              </a:ext>
            </a:extLst>
          </p:cNvPr>
          <p:cNvSpPr/>
          <p:nvPr/>
        </p:nvSpPr>
        <p:spPr>
          <a:xfrm>
            <a:off x="8716541" y="5287297"/>
            <a:ext cx="1185056" cy="410971"/>
          </a:xfrm>
          <a:custGeom>
            <a:avLst/>
            <a:gdLst>
              <a:gd name="connsiteX0" fmla="*/ 446155 w 907754"/>
              <a:gd name="connsiteY0" fmla="*/ 0 h 314804"/>
              <a:gd name="connsiteX1" fmla="*/ 476989 w 907754"/>
              <a:gd name="connsiteY1" fmla="*/ 30834 h 314804"/>
              <a:gd name="connsiteX2" fmla="*/ 476989 w 907754"/>
              <a:gd name="connsiteY2" fmla="*/ 222387 h 314804"/>
              <a:gd name="connsiteX3" fmla="*/ 861545 w 907754"/>
              <a:gd name="connsiteY3" fmla="*/ 222387 h 314804"/>
              <a:gd name="connsiteX4" fmla="*/ 907754 w 907754"/>
              <a:gd name="connsiteY4" fmla="*/ 268596 h 314804"/>
              <a:gd name="connsiteX5" fmla="*/ 907753 w 907754"/>
              <a:gd name="connsiteY5" fmla="*/ 268595 h 314804"/>
              <a:gd name="connsiteX6" fmla="*/ 861544 w 907754"/>
              <a:gd name="connsiteY6" fmla="*/ 314804 h 314804"/>
              <a:gd name="connsiteX7" fmla="*/ 46209 w 907754"/>
              <a:gd name="connsiteY7" fmla="*/ 314804 h 314804"/>
              <a:gd name="connsiteX8" fmla="*/ 0 w 907754"/>
              <a:gd name="connsiteY8" fmla="*/ 268595 h 314804"/>
              <a:gd name="connsiteX9" fmla="*/ 46209 w 907754"/>
              <a:gd name="connsiteY9" fmla="*/ 222386 h 314804"/>
              <a:gd name="connsiteX10" fmla="*/ 415321 w 907754"/>
              <a:gd name="connsiteY10" fmla="*/ 222387 h 314804"/>
              <a:gd name="connsiteX11" fmla="*/ 415321 w 907754"/>
              <a:gd name="connsiteY11" fmla="*/ 30834 h 314804"/>
              <a:gd name="connsiteX12" fmla="*/ 446155 w 907754"/>
              <a:gd name="connsiteY12" fmla="*/ 0 h 31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7754" h="314804">
                <a:moveTo>
                  <a:pt x="446155" y="0"/>
                </a:moveTo>
                <a:cubicBezTo>
                  <a:pt x="463184" y="0"/>
                  <a:pt x="476989" y="13805"/>
                  <a:pt x="476989" y="30834"/>
                </a:cubicBezTo>
                <a:lnTo>
                  <a:pt x="476989" y="222387"/>
                </a:lnTo>
                <a:lnTo>
                  <a:pt x="861545" y="222387"/>
                </a:lnTo>
                <a:cubicBezTo>
                  <a:pt x="887066" y="222387"/>
                  <a:pt x="907754" y="243075"/>
                  <a:pt x="907754" y="268596"/>
                </a:cubicBezTo>
                <a:lnTo>
                  <a:pt x="907753" y="268595"/>
                </a:lnTo>
                <a:cubicBezTo>
                  <a:pt x="907753" y="294116"/>
                  <a:pt x="887065" y="314804"/>
                  <a:pt x="861544" y="314804"/>
                </a:cubicBezTo>
                <a:lnTo>
                  <a:pt x="46209" y="314804"/>
                </a:lnTo>
                <a:cubicBezTo>
                  <a:pt x="20688" y="314804"/>
                  <a:pt x="0" y="294116"/>
                  <a:pt x="0" y="268595"/>
                </a:cubicBezTo>
                <a:cubicBezTo>
                  <a:pt x="0" y="243074"/>
                  <a:pt x="20688" y="222386"/>
                  <a:pt x="46209" y="222386"/>
                </a:cubicBezTo>
                <a:lnTo>
                  <a:pt x="415321" y="222387"/>
                </a:lnTo>
                <a:lnTo>
                  <a:pt x="415321" y="30834"/>
                </a:lnTo>
                <a:cubicBezTo>
                  <a:pt x="415321" y="13805"/>
                  <a:pt x="429126" y="0"/>
                  <a:pt x="446155" y="0"/>
                </a:cubicBez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8" name="Rectangle: Rounded Corners 127">
            <a:extLst>
              <a:ext uri="{FF2B5EF4-FFF2-40B4-BE49-F238E27FC236}">
                <a16:creationId xmlns:a16="http://schemas.microsoft.com/office/drawing/2014/main" id="{041A60B4-5301-82F3-A366-D564F573BA99}"/>
              </a:ext>
            </a:extLst>
          </p:cNvPr>
          <p:cNvSpPr/>
          <p:nvPr/>
        </p:nvSpPr>
        <p:spPr>
          <a:xfrm rot="13500000">
            <a:off x="11109567" y="6437027"/>
            <a:ext cx="109996" cy="304042"/>
          </a:xfrm>
          <a:prstGeom prst="roundRect">
            <a:avLst>
              <a:gd name="adj" fmla="val 50000"/>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8" name="Freeform: Shape 147">
            <a:extLst>
              <a:ext uri="{FF2B5EF4-FFF2-40B4-BE49-F238E27FC236}">
                <a16:creationId xmlns:a16="http://schemas.microsoft.com/office/drawing/2014/main" id="{BFDEED18-CA94-1A34-A05A-9808F7A42D61}"/>
              </a:ext>
            </a:extLst>
          </p:cNvPr>
          <p:cNvSpPr/>
          <p:nvPr/>
        </p:nvSpPr>
        <p:spPr>
          <a:xfrm rot="4024920">
            <a:off x="6238621" y="3968844"/>
            <a:ext cx="791592" cy="565799"/>
          </a:xfrm>
          <a:custGeom>
            <a:avLst/>
            <a:gdLst>
              <a:gd name="connsiteX0" fmla="*/ 0 w 617994"/>
              <a:gd name="connsiteY0" fmla="*/ 2641 h 441718"/>
              <a:gd name="connsiteX1" fmla="*/ 617994 w 617994"/>
              <a:gd name="connsiteY1" fmla="*/ 0 h 441718"/>
              <a:gd name="connsiteX2" fmla="*/ 617994 w 617994"/>
              <a:gd name="connsiteY2" fmla="*/ 189529 h 441718"/>
              <a:gd name="connsiteX3" fmla="*/ 536898 w 617994"/>
              <a:gd name="connsiteY3" fmla="*/ 190279 h 441718"/>
              <a:gd name="connsiteX4" fmla="*/ 538533 w 617994"/>
              <a:gd name="connsiteY4" fmla="*/ 432838 h 441718"/>
              <a:gd name="connsiteX5" fmla="*/ 201078 w 617994"/>
              <a:gd name="connsiteY5" fmla="*/ 433550 h 441718"/>
              <a:gd name="connsiteX6" fmla="*/ 199709 w 617994"/>
              <a:gd name="connsiteY6" fmla="*/ 440211 h 441718"/>
              <a:gd name="connsiteX7" fmla="*/ 167310 w 617994"/>
              <a:gd name="connsiteY7" fmla="*/ 441718 h 441718"/>
              <a:gd name="connsiteX8" fmla="*/ 166031 w 617994"/>
              <a:gd name="connsiteY8" fmla="*/ 438356 h 441718"/>
              <a:gd name="connsiteX9" fmla="*/ 166421 w 617994"/>
              <a:gd name="connsiteY9" fmla="*/ 433380 h 441718"/>
              <a:gd name="connsiteX10" fmla="*/ 166260 w 617994"/>
              <a:gd name="connsiteY10" fmla="*/ 430825 h 441718"/>
              <a:gd name="connsiteX11" fmla="*/ 129139 w 617994"/>
              <a:gd name="connsiteY11" fmla="*/ 431656 h 441718"/>
              <a:gd name="connsiteX12" fmla="*/ 127281 w 617994"/>
              <a:gd name="connsiteY12" fmla="*/ 396751 h 441718"/>
              <a:gd name="connsiteX13" fmla="*/ 150291 w 617994"/>
              <a:gd name="connsiteY13" fmla="*/ 397052 h 441718"/>
              <a:gd name="connsiteX14" fmla="*/ 147190 w 617994"/>
              <a:gd name="connsiteY14" fmla="*/ 388915 h 441718"/>
              <a:gd name="connsiteX15" fmla="*/ 150466 w 617994"/>
              <a:gd name="connsiteY15" fmla="*/ 388979 h 441718"/>
              <a:gd name="connsiteX16" fmla="*/ 150043 w 617994"/>
              <a:gd name="connsiteY16" fmla="*/ 372867 h 441718"/>
              <a:gd name="connsiteX17" fmla="*/ 141092 w 617994"/>
              <a:gd name="connsiteY17" fmla="*/ 372913 h 441718"/>
              <a:gd name="connsiteX18" fmla="*/ 139841 w 617994"/>
              <a:gd name="connsiteY18" fmla="*/ 369628 h 441718"/>
              <a:gd name="connsiteX19" fmla="*/ 139139 w 617994"/>
              <a:gd name="connsiteY19" fmla="*/ 323360 h 441718"/>
              <a:gd name="connsiteX20" fmla="*/ 122152 w 617994"/>
              <a:gd name="connsiteY20" fmla="*/ 323206 h 441718"/>
              <a:gd name="connsiteX21" fmla="*/ 115944 w 617994"/>
              <a:gd name="connsiteY21" fmla="*/ 306917 h 441718"/>
              <a:gd name="connsiteX22" fmla="*/ 120160 w 617994"/>
              <a:gd name="connsiteY22" fmla="*/ 306646 h 441718"/>
              <a:gd name="connsiteX23" fmla="*/ 120302 w 617994"/>
              <a:gd name="connsiteY23" fmla="*/ 299464 h 441718"/>
              <a:gd name="connsiteX24" fmla="*/ 149528 w 617994"/>
              <a:gd name="connsiteY24" fmla="*/ 298786 h 441718"/>
              <a:gd name="connsiteX25" fmla="*/ 150333 w 617994"/>
              <a:gd name="connsiteY25" fmla="*/ 283194 h 441718"/>
              <a:gd name="connsiteX26" fmla="*/ 139662 w 617994"/>
              <a:gd name="connsiteY26" fmla="*/ 284477 h 441718"/>
              <a:gd name="connsiteX27" fmla="*/ 138960 w 617994"/>
              <a:gd name="connsiteY27" fmla="*/ 207419 h 441718"/>
              <a:gd name="connsiteX28" fmla="*/ 108505 w 617994"/>
              <a:gd name="connsiteY28" fmla="*/ 207578 h 441718"/>
              <a:gd name="connsiteX29" fmla="*/ 57955 w 617994"/>
              <a:gd name="connsiteY29" fmla="*/ 154735 h 44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994" h="441718">
                <a:moveTo>
                  <a:pt x="0" y="2641"/>
                </a:moveTo>
                <a:lnTo>
                  <a:pt x="617994" y="0"/>
                </a:lnTo>
                <a:lnTo>
                  <a:pt x="617994" y="189529"/>
                </a:lnTo>
                <a:lnTo>
                  <a:pt x="536898" y="190279"/>
                </a:lnTo>
                <a:lnTo>
                  <a:pt x="538533" y="432838"/>
                </a:lnTo>
                <a:lnTo>
                  <a:pt x="201078" y="433550"/>
                </a:lnTo>
                <a:lnTo>
                  <a:pt x="199709" y="440211"/>
                </a:lnTo>
                <a:lnTo>
                  <a:pt x="167310" y="441718"/>
                </a:lnTo>
                <a:lnTo>
                  <a:pt x="166031" y="438356"/>
                </a:lnTo>
                <a:lnTo>
                  <a:pt x="166421" y="433380"/>
                </a:lnTo>
                <a:lnTo>
                  <a:pt x="166260" y="430825"/>
                </a:lnTo>
                <a:lnTo>
                  <a:pt x="129139" y="431656"/>
                </a:lnTo>
                <a:lnTo>
                  <a:pt x="127281" y="396751"/>
                </a:lnTo>
                <a:lnTo>
                  <a:pt x="150291" y="397052"/>
                </a:lnTo>
                <a:lnTo>
                  <a:pt x="147190" y="388915"/>
                </a:lnTo>
                <a:lnTo>
                  <a:pt x="150466" y="388979"/>
                </a:lnTo>
                <a:lnTo>
                  <a:pt x="150043" y="372867"/>
                </a:lnTo>
                <a:lnTo>
                  <a:pt x="141092" y="372913"/>
                </a:lnTo>
                <a:lnTo>
                  <a:pt x="139841" y="369628"/>
                </a:lnTo>
                <a:lnTo>
                  <a:pt x="139139" y="323360"/>
                </a:lnTo>
                <a:lnTo>
                  <a:pt x="122152" y="323206"/>
                </a:lnTo>
                <a:lnTo>
                  <a:pt x="115944" y="306917"/>
                </a:lnTo>
                <a:lnTo>
                  <a:pt x="120160" y="306646"/>
                </a:lnTo>
                <a:lnTo>
                  <a:pt x="120302" y="299464"/>
                </a:lnTo>
                <a:lnTo>
                  <a:pt x="149528" y="298786"/>
                </a:lnTo>
                <a:lnTo>
                  <a:pt x="150333" y="283194"/>
                </a:lnTo>
                <a:lnTo>
                  <a:pt x="139662" y="284477"/>
                </a:lnTo>
                <a:lnTo>
                  <a:pt x="138960" y="207419"/>
                </a:lnTo>
                <a:lnTo>
                  <a:pt x="108505" y="207578"/>
                </a:lnTo>
                <a:lnTo>
                  <a:pt x="57955" y="154735"/>
                </a:ln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2" name="Freeform: Shape 151">
            <a:extLst>
              <a:ext uri="{FF2B5EF4-FFF2-40B4-BE49-F238E27FC236}">
                <a16:creationId xmlns:a16="http://schemas.microsoft.com/office/drawing/2014/main" id="{1BDDD851-2AE7-B3C3-A882-BF0813322C82}"/>
              </a:ext>
            </a:extLst>
          </p:cNvPr>
          <p:cNvSpPr/>
          <p:nvPr/>
        </p:nvSpPr>
        <p:spPr>
          <a:xfrm rot="13421195">
            <a:off x="6300853" y="4566884"/>
            <a:ext cx="610481" cy="668384"/>
          </a:xfrm>
          <a:custGeom>
            <a:avLst/>
            <a:gdLst>
              <a:gd name="connsiteX0" fmla="*/ 364940 w 610481"/>
              <a:gd name="connsiteY0" fmla="*/ 668384 h 668384"/>
              <a:gd name="connsiteX1" fmla="*/ 0 w 610481"/>
              <a:gd name="connsiteY1" fmla="*/ 286317 h 668384"/>
              <a:gd name="connsiteX2" fmla="*/ 179569 w 610481"/>
              <a:gd name="connsiteY2" fmla="*/ 114800 h 668384"/>
              <a:gd name="connsiteX3" fmla="*/ 186778 w 610481"/>
              <a:gd name="connsiteY3" fmla="*/ 122349 h 668384"/>
              <a:gd name="connsiteX4" fmla="*/ 217002 w 610481"/>
              <a:gd name="connsiteY4" fmla="*/ 93478 h 668384"/>
              <a:gd name="connsiteX5" fmla="*/ 225644 w 610481"/>
              <a:gd name="connsiteY5" fmla="*/ 92442 h 668384"/>
              <a:gd name="connsiteX6" fmla="*/ 291131 w 610481"/>
              <a:gd name="connsiteY6" fmla="*/ 29893 h 668384"/>
              <a:gd name="connsiteX7" fmla="*/ 385398 w 610481"/>
              <a:gd name="connsiteY7" fmla="*/ 0 h 668384"/>
              <a:gd name="connsiteX8" fmla="*/ 506837 w 610481"/>
              <a:gd name="connsiteY8" fmla="*/ 124619 h 668384"/>
              <a:gd name="connsiteX9" fmla="*/ 514338 w 610481"/>
              <a:gd name="connsiteY9" fmla="*/ 119859 h 668384"/>
              <a:gd name="connsiteX10" fmla="*/ 610481 w 610481"/>
              <a:gd name="connsiteY10" fmla="*/ 220518 h 668384"/>
              <a:gd name="connsiteX11" fmla="*/ 567484 w 610481"/>
              <a:gd name="connsiteY11" fmla="*/ 321739 h 668384"/>
              <a:gd name="connsiteX12" fmla="*/ 573610 w 610481"/>
              <a:gd name="connsiteY12" fmla="*/ 323106 h 668384"/>
              <a:gd name="connsiteX13" fmla="*/ 530617 w 610481"/>
              <a:gd name="connsiteY13" fmla="*/ 424329 h 668384"/>
              <a:gd name="connsiteX14" fmla="*/ 506231 w 610481"/>
              <a:gd name="connsiteY14" fmla="*/ 413930 h 668384"/>
              <a:gd name="connsiteX15" fmla="*/ 447548 w 610481"/>
              <a:gd name="connsiteY15" fmla="*/ 554198 h 668384"/>
              <a:gd name="connsiteX16" fmla="*/ 418305 w 610481"/>
              <a:gd name="connsiteY16" fmla="*/ 541230 h 668384"/>
              <a:gd name="connsiteX17" fmla="*/ 364940 w 610481"/>
              <a:gd name="connsiteY17" fmla="*/ 668384 h 66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0481" h="668384">
                <a:moveTo>
                  <a:pt x="364940" y="668384"/>
                </a:moveTo>
                <a:lnTo>
                  <a:pt x="0" y="286317"/>
                </a:lnTo>
                <a:lnTo>
                  <a:pt x="179569" y="114800"/>
                </a:lnTo>
                <a:lnTo>
                  <a:pt x="186778" y="122349"/>
                </a:lnTo>
                <a:lnTo>
                  <a:pt x="217002" y="93478"/>
                </a:lnTo>
                <a:lnTo>
                  <a:pt x="225644" y="92442"/>
                </a:lnTo>
                <a:lnTo>
                  <a:pt x="291131" y="29893"/>
                </a:lnTo>
                <a:lnTo>
                  <a:pt x="385398" y="0"/>
                </a:lnTo>
                <a:cubicBezTo>
                  <a:pt x="425880" y="41539"/>
                  <a:pt x="466360" y="83082"/>
                  <a:pt x="506837" y="124619"/>
                </a:cubicBezTo>
                <a:lnTo>
                  <a:pt x="514338" y="119859"/>
                </a:lnTo>
                <a:lnTo>
                  <a:pt x="610481" y="220518"/>
                </a:lnTo>
                <a:lnTo>
                  <a:pt x="567484" y="321739"/>
                </a:lnTo>
                <a:lnTo>
                  <a:pt x="573610" y="323106"/>
                </a:lnTo>
                <a:lnTo>
                  <a:pt x="530617" y="424329"/>
                </a:lnTo>
                <a:lnTo>
                  <a:pt x="506231" y="413930"/>
                </a:lnTo>
                <a:lnTo>
                  <a:pt x="447548" y="554198"/>
                </a:lnTo>
                <a:lnTo>
                  <a:pt x="418305" y="541230"/>
                </a:lnTo>
                <a:lnTo>
                  <a:pt x="364940" y="668384"/>
                </a:ln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4" name="Freeform: Shape 163">
            <a:extLst>
              <a:ext uri="{FF2B5EF4-FFF2-40B4-BE49-F238E27FC236}">
                <a16:creationId xmlns:a16="http://schemas.microsoft.com/office/drawing/2014/main" id="{8AF75D7F-8109-15C6-83CF-2A6074CE745C}"/>
              </a:ext>
            </a:extLst>
          </p:cNvPr>
          <p:cNvSpPr/>
          <p:nvPr/>
        </p:nvSpPr>
        <p:spPr>
          <a:xfrm rot="13421195">
            <a:off x="6764698" y="4819972"/>
            <a:ext cx="550772" cy="471568"/>
          </a:xfrm>
          <a:custGeom>
            <a:avLst/>
            <a:gdLst>
              <a:gd name="connsiteX0" fmla="*/ 550772 w 550772"/>
              <a:gd name="connsiteY0" fmla="*/ 167462 h 471568"/>
              <a:gd name="connsiteX1" fmla="*/ 232393 w 550772"/>
              <a:gd name="connsiteY1" fmla="*/ 471568 h 471568"/>
              <a:gd name="connsiteX2" fmla="*/ 55865 w 550772"/>
              <a:gd name="connsiteY2" fmla="*/ 396087 h 471568"/>
              <a:gd name="connsiteX3" fmla="*/ 0 w 550772"/>
              <a:gd name="connsiteY3" fmla="*/ 271640 h 471568"/>
              <a:gd name="connsiteX4" fmla="*/ 184428 w 550772"/>
              <a:gd name="connsiteY4" fmla="*/ 95480 h 471568"/>
              <a:gd name="connsiteX5" fmla="*/ 192040 w 550772"/>
              <a:gd name="connsiteY5" fmla="*/ 95479 h 471568"/>
              <a:gd name="connsiteX6" fmla="*/ 239182 w 550772"/>
              <a:gd name="connsiteY6" fmla="*/ 144835 h 471568"/>
              <a:gd name="connsiteX7" fmla="*/ 288295 w 550772"/>
              <a:gd name="connsiteY7" fmla="*/ 97925 h 471568"/>
              <a:gd name="connsiteX8" fmla="*/ 295508 w 550772"/>
              <a:gd name="connsiteY8" fmla="*/ 105474 h 471568"/>
              <a:gd name="connsiteX9" fmla="*/ 309360 w 550772"/>
              <a:gd name="connsiteY9" fmla="*/ 92243 h 471568"/>
              <a:gd name="connsiteX10" fmla="*/ 302146 w 550772"/>
              <a:gd name="connsiteY10" fmla="*/ 84693 h 471568"/>
              <a:gd name="connsiteX11" fmla="*/ 390817 w 550772"/>
              <a:gd name="connsiteY11" fmla="*/ 0 h 471568"/>
              <a:gd name="connsiteX12" fmla="*/ 550772 w 550772"/>
              <a:gd name="connsiteY12" fmla="*/ 167462 h 47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772" h="471568">
                <a:moveTo>
                  <a:pt x="550772" y="167462"/>
                </a:moveTo>
                <a:lnTo>
                  <a:pt x="232393" y="471568"/>
                </a:lnTo>
                <a:lnTo>
                  <a:pt x="55865" y="396087"/>
                </a:lnTo>
                <a:lnTo>
                  <a:pt x="0" y="271640"/>
                </a:lnTo>
                <a:lnTo>
                  <a:pt x="184428" y="95480"/>
                </a:lnTo>
                <a:lnTo>
                  <a:pt x="192040" y="95479"/>
                </a:lnTo>
                <a:lnTo>
                  <a:pt x="239182" y="144835"/>
                </a:lnTo>
                <a:lnTo>
                  <a:pt x="288295" y="97925"/>
                </a:lnTo>
                <a:lnTo>
                  <a:pt x="295508" y="105474"/>
                </a:lnTo>
                <a:lnTo>
                  <a:pt x="309360" y="92243"/>
                </a:lnTo>
                <a:lnTo>
                  <a:pt x="302146" y="84693"/>
                </a:lnTo>
                <a:lnTo>
                  <a:pt x="390817" y="0"/>
                </a:lnTo>
                <a:lnTo>
                  <a:pt x="550772" y="167462"/>
                </a:ln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3" name="Freeform: Shape 162">
            <a:extLst>
              <a:ext uri="{FF2B5EF4-FFF2-40B4-BE49-F238E27FC236}">
                <a16:creationId xmlns:a16="http://schemas.microsoft.com/office/drawing/2014/main" id="{07070588-A0D1-83F3-43B0-D8D052A06A79}"/>
              </a:ext>
            </a:extLst>
          </p:cNvPr>
          <p:cNvSpPr/>
          <p:nvPr/>
        </p:nvSpPr>
        <p:spPr>
          <a:xfrm rot="13421195">
            <a:off x="6739626" y="4538603"/>
            <a:ext cx="523364" cy="482270"/>
          </a:xfrm>
          <a:custGeom>
            <a:avLst/>
            <a:gdLst>
              <a:gd name="connsiteX0" fmla="*/ 416675 w 523364"/>
              <a:gd name="connsiteY0" fmla="*/ 482270 h 482270"/>
              <a:gd name="connsiteX1" fmla="*/ 0 w 523364"/>
              <a:gd name="connsiteY1" fmla="*/ 304106 h 482270"/>
              <a:gd name="connsiteX2" fmla="*/ 318379 w 523364"/>
              <a:gd name="connsiteY2" fmla="*/ 0 h 482270"/>
              <a:gd name="connsiteX3" fmla="*/ 523364 w 523364"/>
              <a:gd name="connsiteY3" fmla="*/ 214605 h 482270"/>
              <a:gd name="connsiteX4" fmla="*/ 507625 w 523364"/>
              <a:gd name="connsiteY4" fmla="*/ 252107 h 482270"/>
              <a:gd name="connsiteX5" fmla="*/ 514923 w 523364"/>
              <a:gd name="connsiteY5" fmla="*/ 255184 h 482270"/>
              <a:gd name="connsiteX6" fmla="*/ 416675 w 523364"/>
              <a:gd name="connsiteY6" fmla="*/ 482270 h 48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364" h="482270">
                <a:moveTo>
                  <a:pt x="416675" y="482270"/>
                </a:moveTo>
                <a:lnTo>
                  <a:pt x="0" y="304106"/>
                </a:lnTo>
                <a:lnTo>
                  <a:pt x="318379" y="0"/>
                </a:lnTo>
                <a:lnTo>
                  <a:pt x="523364" y="214605"/>
                </a:lnTo>
                <a:lnTo>
                  <a:pt x="507625" y="252107"/>
                </a:lnTo>
                <a:lnTo>
                  <a:pt x="514923" y="255184"/>
                </a:lnTo>
                <a:lnTo>
                  <a:pt x="416675" y="482270"/>
                </a:ln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9" name="Rectangle: Rounded Corners 168">
            <a:extLst>
              <a:ext uri="{FF2B5EF4-FFF2-40B4-BE49-F238E27FC236}">
                <a16:creationId xmlns:a16="http://schemas.microsoft.com/office/drawing/2014/main" id="{FA4CCF48-1A61-647B-A062-147460B1A472}"/>
              </a:ext>
            </a:extLst>
          </p:cNvPr>
          <p:cNvSpPr/>
          <p:nvPr/>
        </p:nvSpPr>
        <p:spPr>
          <a:xfrm rot="16200000">
            <a:off x="9907791" y="6280094"/>
            <a:ext cx="124312" cy="334367"/>
          </a:xfrm>
          <a:prstGeom prst="roundRect">
            <a:avLst>
              <a:gd name="adj" fmla="val 50000"/>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70" name="Rectangle: Rounded Corners 169">
            <a:extLst>
              <a:ext uri="{FF2B5EF4-FFF2-40B4-BE49-F238E27FC236}">
                <a16:creationId xmlns:a16="http://schemas.microsoft.com/office/drawing/2014/main" id="{F56BC91E-4713-ED34-9D76-45D731E58BA3}"/>
              </a:ext>
            </a:extLst>
          </p:cNvPr>
          <p:cNvSpPr/>
          <p:nvPr/>
        </p:nvSpPr>
        <p:spPr>
          <a:xfrm>
            <a:off x="4896893" y="5769166"/>
            <a:ext cx="1412284" cy="106130"/>
          </a:xfrm>
          <a:prstGeom prst="roundRect">
            <a:avLst/>
          </a:prstGeom>
          <a:solidFill>
            <a:srgbClr val="92D050">
              <a:alpha val="50000"/>
            </a:srgbClr>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5" name="Rectangle: Rounded Corners 60">
            <a:extLst>
              <a:ext uri="{FF2B5EF4-FFF2-40B4-BE49-F238E27FC236}">
                <a16:creationId xmlns:a16="http://schemas.microsoft.com/office/drawing/2014/main" id="{FEAE81C9-D80C-213C-F892-CEB561079972}"/>
              </a:ext>
            </a:extLst>
          </p:cNvPr>
          <p:cNvSpPr/>
          <p:nvPr/>
        </p:nvSpPr>
        <p:spPr>
          <a:xfrm>
            <a:off x="8377041" y="4523657"/>
            <a:ext cx="653167" cy="584797"/>
          </a:xfrm>
          <a:prstGeom prst="roundRect">
            <a:avLst>
              <a:gd name="adj" fmla="val 8562"/>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0" name="Rectangle: Rounded Corners 59">
            <a:extLst>
              <a:ext uri="{FF2B5EF4-FFF2-40B4-BE49-F238E27FC236}">
                <a16:creationId xmlns:a16="http://schemas.microsoft.com/office/drawing/2014/main" id="{F960493C-7B38-0C3E-8264-0923E14A9D26}"/>
              </a:ext>
            </a:extLst>
          </p:cNvPr>
          <p:cNvSpPr/>
          <p:nvPr/>
        </p:nvSpPr>
        <p:spPr>
          <a:xfrm rot="20190500">
            <a:off x="4109520" y="4220776"/>
            <a:ext cx="1576963" cy="117548"/>
          </a:xfrm>
          <a:prstGeom prst="roundRect">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Rounded Corners 6">
            <a:extLst>
              <a:ext uri="{FF2B5EF4-FFF2-40B4-BE49-F238E27FC236}">
                <a16:creationId xmlns:a16="http://schemas.microsoft.com/office/drawing/2014/main" id="{7D2A3928-7167-F044-8317-E559468C02AC}"/>
              </a:ext>
            </a:extLst>
          </p:cNvPr>
          <p:cNvSpPr/>
          <p:nvPr/>
        </p:nvSpPr>
        <p:spPr>
          <a:xfrm rot="16200000">
            <a:off x="6444549" y="5326901"/>
            <a:ext cx="103240" cy="2096452"/>
          </a:xfrm>
          <a:prstGeom prst="roundRect">
            <a:avLst>
              <a:gd name="adj" fmla="val 50000"/>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Rectangle: Rounded Corners 1">
            <a:extLst>
              <a:ext uri="{FF2B5EF4-FFF2-40B4-BE49-F238E27FC236}">
                <a16:creationId xmlns:a16="http://schemas.microsoft.com/office/drawing/2014/main" id="{ACF4E4B1-5C90-542D-CDB5-207D5ED751C0}"/>
              </a:ext>
            </a:extLst>
          </p:cNvPr>
          <p:cNvSpPr>
            <a:spLocks/>
          </p:cNvSpPr>
          <p:nvPr/>
        </p:nvSpPr>
        <p:spPr>
          <a:xfrm rot="20195198">
            <a:off x="4598631" y="3109616"/>
            <a:ext cx="1210271"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26</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(Ph3 Construction)</a:t>
            </a:r>
          </a:p>
        </p:txBody>
      </p:sp>
      <p:sp>
        <p:nvSpPr>
          <p:cNvPr id="8" name="Rectangle: Rounded Corners 7">
            <a:extLst>
              <a:ext uri="{FF2B5EF4-FFF2-40B4-BE49-F238E27FC236}">
                <a16:creationId xmlns:a16="http://schemas.microsoft.com/office/drawing/2014/main" id="{89589F77-DAFE-1A6C-D480-15EA90D99AC8}"/>
              </a:ext>
            </a:extLst>
          </p:cNvPr>
          <p:cNvSpPr>
            <a:spLocks/>
          </p:cNvSpPr>
          <p:nvPr/>
        </p:nvSpPr>
        <p:spPr>
          <a:xfrm rot="20195198">
            <a:off x="4132382" y="4049524"/>
            <a:ext cx="1320994"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27-28</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(Design/Construction)</a:t>
            </a:r>
          </a:p>
        </p:txBody>
      </p:sp>
      <p:sp>
        <p:nvSpPr>
          <p:cNvPr id="10" name="Rectangle: Rounded Corners 9">
            <a:extLst>
              <a:ext uri="{FF2B5EF4-FFF2-40B4-BE49-F238E27FC236}">
                <a16:creationId xmlns:a16="http://schemas.microsoft.com/office/drawing/2014/main" id="{B81C84FB-E576-F9BC-8534-0D381C9AF081}"/>
              </a:ext>
            </a:extLst>
          </p:cNvPr>
          <p:cNvSpPr>
            <a:spLocks/>
          </p:cNvSpPr>
          <p:nvPr/>
        </p:nvSpPr>
        <p:spPr>
          <a:xfrm>
            <a:off x="4955643" y="5844697"/>
            <a:ext cx="1317538"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28</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(Construction)</a:t>
            </a:r>
          </a:p>
        </p:txBody>
      </p:sp>
      <p:sp>
        <p:nvSpPr>
          <p:cNvPr id="12" name="Rectangle: Rounded Corners 11">
            <a:extLst>
              <a:ext uri="{FF2B5EF4-FFF2-40B4-BE49-F238E27FC236}">
                <a16:creationId xmlns:a16="http://schemas.microsoft.com/office/drawing/2014/main" id="{17799656-ADB4-3991-F5DD-16DA0060FAA4}"/>
              </a:ext>
            </a:extLst>
          </p:cNvPr>
          <p:cNvSpPr>
            <a:spLocks/>
          </p:cNvSpPr>
          <p:nvPr/>
        </p:nvSpPr>
        <p:spPr>
          <a:xfrm>
            <a:off x="6296523" y="4840931"/>
            <a:ext cx="1014331"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29-32</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(Construction)</a:t>
            </a:r>
          </a:p>
        </p:txBody>
      </p:sp>
      <p:sp>
        <p:nvSpPr>
          <p:cNvPr id="15" name="Rectangle: Rounded Corners 14">
            <a:extLst>
              <a:ext uri="{FF2B5EF4-FFF2-40B4-BE49-F238E27FC236}">
                <a16:creationId xmlns:a16="http://schemas.microsoft.com/office/drawing/2014/main" id="{743F51F1-78A3-942F-7EF5-93A3629CE747}"/>
              </a:ext>
            </a:extLst>
          </p:cNvPr>
          <p:cNvSpPr>
            <a:spLocks/>
          </p:cNvSpPr>
          <p:nvPr/>
        </p:nvSpPr>
        <p:spPr>
          <a:xfrm>
            <a:off x="6522481" y="4119442"/>
            <a:ext cx="644458"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31</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(Design)</a:t>
            </a:r>
          </a:p>
        </p:txBody>
      </p:sp>
      <p:sp>
        <p:nvSpPr>
          <p:cNvPr id="16" name="Rectangle: Rounded Corners 15">
            <a:extLst>
              <a:ext uri="{FF2B5EF4-FFF2-40B4-BE49-F238E27FC236}">
                <a16:creationId xmlns:a16="http://schemas.microsoft.com/office/drawing/2014/main" id="{A6D6800C-3AC5-7D1B-330C-A9BD2FC38DE9}"/>
              </a:ext>
            </a:extLst>
          </p:cNvPr>
          <p:cNvSpPr>
            <a:spLocks/>
          </p:cNvSpPr>
          <p:nvPr/>
        </p:nvSpPr>
        <p:spPr>
          <a:xfrm>
            <a:off x="8422031" y="4680310"/>
            <a:ext cx="644458"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29</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(Design)</a:t>
            </a:r>
          </a:p>
        </p:txBody>
      </p:sp>
      <p:sp>
        <p:nvSpPr>
          <p:cNvPr id="17" name="Rectangle: Rounded Corners 16">
            <a:extLst>
              <a:ext uri="{FF2B5EF4-FFF2-40B4-BE49-F238E27FC236}">
                <a16:creationId xmlns:a16="http://schemas.microsoft.com/office/drawing/2014/main" id="{418B36B6-84FC-508D-86BB-353B40A35230}"/>
              </a:ext>
            </a:extLst>
          </p:cNvPr>
          <p:cNvSpPr>
            <a:spLocks/>
          </p:cNvSpPr>
          <p:nvPr/>
        </p:nvSpPr>
        <p:spPr>
          <a:xfrm>
            <a:off x="6824506" y="6116127"/>
            <a:ext cx="857445"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28</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(Ph1 Design)</a:t>
            </a:r>
          </a:p>
        </p:txBody>
      </p:sp>
      <p:sp>
        <p:nvSpPr>
          <p:cNvPr id="18" name="Rectangle: Rounded Corners 17">
            <a:extLst>
              <a:ext uri="{FF2B5EF4-FFF2-40B4-BE49-F238E27FC236}">
                <a16:creationId xmlns:a16="http://schemas.microsoft.com/office/drawing/2014/main" id="{091B6C68-1675-7E79-8F20-9504DBF8B7CC}"/>
              </a:ext>
            </a:extLst>
          </p:cNvPr>
          <p:cNvSpPr>
            <a:spLocks/>
          </p:cNvSpPr>
          <p:nvPr/>
        </p:nvSpPr>
        <p:spPr>
          <a:xfrm>
            <a:off x="7814325" y="6125214"/>
            <a:ext cx="1154006"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29</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(Ph2 Construction)</a:t>
            </a:r>
          </a:p>
        </p:txBody>
      </p:sp>
      <p:sp>
        <p:nvSpPr>
          <p:cNvPr id="19" name="Rectangle: Rounded Corners 18">
            <a:extLst>
              <a:ext uri="{FF2B5EF4-FFF2-40B4-BE49-F238E27FC236}">
                <a16:creationId xmlns:a16="http://schemas.microsoft.com/office/drawing/2014/main" id="{F84A630A-B2FC-45F2-C334-DDF6CD7ADD26}"/>
              </a:ext>
            </a:extLst>
          </p:cNvPr>
          <p:cNvSpPr>
            <a:spLocks/>
          </p:cNvSpPr>
          <p:nvPr/>
        </p:nvSpPr>
        <p:spPr>
          <a:xfrm>
            <a:off x="5459169" y="4488963"/>
            <a:ext cx="623985" cy="476569"/>
          </a:xfrm>
          <a:prstGeom prst="roundRect">
            <a:avLst>
              <a:gd name="adj" fmla="val 21835"/>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26</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(APMS)</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(AEIMP)</a:t>
            </a:r>
          </a:p>
        </p:txBody>
      </p:sp>
      <p:sp>
        <p:nvSpPr>
          <p:cNvPr id="20" name="Rectangle: Rounded Corners 19">
            <a:extLst>
              <a:ext uri="{FF2B5EF4-FFF2-40B4-BE49-F238E27FC236}">
                <a16:creationId xmlns:a16="http://schemas.microsoft.com/office/drawing/2014/main" id="{5A13D62C-AA58-1DA1-5C79-6AA01994320E}"/>
              </a:ext>
            </a:extLst>
          </p:cNvPr>
          <p:cNvSpPr>
            <a:spLocks/>
          </p:cNvSpPr>
          <p:nvPr/>
        </p:nvSpPr>
        <p:spPr>
          <a:xfrm>
            <a:off x="6928315" y="3426915"/>
            <a:ext cx="644458"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29</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(Design)</a:t>
            </a:r>
          </a:p>
        </p:txBody>
      </p:sp>
      <p:sp>
        <p:nvSpPr>
          <p:cNvPr id="21" name="Rectangle: Rounded Corners 20">
            <a:extLst>
              <a:ext uri="{FF2B5EF4-FFF2-40B4-BE49-F238E27FC236}">
                <a16:creationId xmlns:a16="http://schemas.microsoft.com/office/drawing/2014/main" id="{0E46A69E-E8B9-DC85-BCEF-76097A4E2E58}"/>
              </a:ext>
            </a:extLst>
          </p:cNvPr>
          <p:cNvSpPr>
            <a:spLocks/>
          </p:cNvSpPr>
          <p:nvPr/>
        </p:nvSpPr>
        <p:spPr>
          <a:xfrm>
            <a:off x="9074141" y="6497009"/>
            <a:ext cx="644458"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29</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(Design)</a:t>
            </a:r>
          </a:p>
        </p:txBody>
      </p:sp>
      <p:sp>
        <p:nvSpPr>
          <p:cNvPr id="5" name="Rectangle: Rounded Corners 4">
            <a:extLst>
              <a:ext uri="{FF2B5EF4-FFF2-40B4-BE49-F238E27FC236}">
                <a16:creationId xmlns:a16="http://schemas.microsoft.com/office/drawing/2014/main" id="{8F88ADD5-68CA-BCA0-7498-5097DF723DC4}"/>
              </a:ext>
            </a:extLst>
          </p:cNvPr>
          <p:cNvSpPr/>
          <p:nvPr/>
        </p:nvSpPr>
        <p:spPr>
          <a:xfrm rot="20190500">
            <a:off x="6608492" y="2789560"/>
            <a:ext cx="2623251" cy="130470"/>
          </a:xfrm>
          <a:custGeom>
            <a:avLst/>
            <a:gdLst>
              <a:gd name="connsiteX0" fmla="*/ 0 w 2623251"/>
              <a:gd name="connsiteY0" fmla="*/ 19592 h 117548"/>
              <a:gd name="connsiteX1" fmla="*/ 19592 w 2623251"/>
              <a:gd name="connsiteY1" fmla="*/ 0 h 117548"/>
              <a:gd name="connsiteX2" fmla="*/ 2603659 w 2623251"/>
              <a:gd name="connsiteY2" fmla="*/ 0 h 117548"/>
              <a:gd name="connsiteX3" fmla="*/ 2623251 w 2623251"/>
              <a:gd name="connsiteY3" fmla="*/ 19592 h 117548"/>
              <a:gd name="connsiteX4" fmla="*/ 2623251 w 2623251"/>
              <a:gd name="connsiteY4" fmla="*/ 97956 h 117548"/>
              <a:gd name="connsiteX5" fmla="*/ 2603659 w 2623251"/>
              <a:gd name="connsiteY5" fmla="*/ 117548 h 117548"/>
              <a:gd name="connsiteX6" fmla="*/ 19592 w 2623251"/>
              <a:gd name="connsiteY6" fmla="*/ 117548 h 117548"/>
              <a:gd name="connsiteX7" fmla="*/ 0 w 2623251"/>
              <a:gd name="connsiteY7" fmla="*/ 97956 h 117548"/>
              <a:gd name="connsiteX8" fmla="*/ 0 w 2623251"/>
              <a:gd name="connsiteY8" fmla="*/ 19592 h 117548"/>
              <a:gd name="connsiteX0" fmla="*/ 0 w 2623251"/>
              <a:gd name="connsiteY0" fmla="*/ 19592 h 130470"/>
              <a:gd name="connsiteX1" fmla="*/ 19592 w 2623251"/>
              <a:gd name="connsiteY1" fmla="*/ 0 h 130470"/>
              <a:gd name="connsiteX2" fmla="*/ 2603659 w 2623251"/>
              <a:gd name="connsiteY2" fmla="*/ 0 h 130470"/>
              <a:gd name="connsiteX3" fmla="*/ 2623251 w 2623251"/>
              <a:gd name="connsiteY3" fmla="*/ 19592 h 130470"/>
              <a:gd name="connsiteX4" fmla="*/ 2623251 w 2623251"/>
              <a:gd name="connsiteY4" fmla="*/ 97956 h 130470"/>
              <a:gd name="connsiteX5" fmla="*/ 2521879 w 2623251"/>
              <a:gd name="connsiteY5" fmla="*/ 130470 h 130470"/>
              <a:gd name="connsiteX6" fmla="*/ 19592 w 2623251"/>
              <a:gd name="connsiteY6" fmla="*/ 117548 h 130470"/>
              <a:gd name="connsiteX7" fmla="*/ 0 w 2623251"/>
              <a:gd name="connsiteY7" fmla="*/ 97956 h 130470"/>
              <a:gd name="connsiteX8" fmla="*/ 0 w 2623251"/>
              <a:gd name="connsiteY8" fmla="*/ 19592 h 130470"/>
              <a:gd name="connsiteX0" fmla="*/ 0 w 2623251"/>
              <a:gd name="connsiteY0" fmla="*/ 19592 h 130470"/>
              <a:gd name="connsiteX1" fmla="*/ 19592 w 2623251"/>
              <a:gd name="connsiteY1" fmla="*/ 0 h 130470"/>
              <a:gd name="connsiteX2" fmla="*/ 2603659 w 2623251"/>
              <a:gd name="connsiteY2" fmla="*/ 0 h 130470"/>
              <a:gd name="connsiteX3" fmla="*/ 2623251 w 2623251"/>
              <a:gd name="connsiteY3" fmla="*/ 19592 h 130470"/>
              <a:gd name="connsiteX4" fmla="*/ 2611096 w 2623251"/>
              <a:gd name="connsiteY4" fmla="*/ 83442 h 130470"/>
              <a:gd name="connsiteX5" fmla="*/ 2521879 w 2623251"/>
              <a:gd name="connsiteY5" fmla="*/ 130470 h 130470"/>
              <a:gd name="connsiteX6" fmla="*/ 19592 w 2623251"/>
              <a:gd name="connsiteY6" fmla="*/ 117548 h 130470"/>
              <a:gd name="connsiteX7" fmla="*/ 0 w 2623251"/>
              <a:gd name="connsiteY7" fmla="*/ 97956 h 130470"/>
              <a:gd name="connsiteX8" fmla="*/ 0 w 2623251"/>
              <a:gd name="connsiteY8" fmla="*/ 19592 h 13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3251" h="130470">
                <a:moveTo>
                  <a:pt x="0" y="19592"/>
                </a:moveTo>
                <a:cubicBezTo>
                  <a:pt x="0" y="8772"/>
                  <a:pt x="8772" y="0"/>
                  <a:pt x="19592" y="0"/>
                </a:cubicBezTo>
                <a:lnTo>
                  <a:pt x="2603659" y="0"/>
                </a:lnTo>
                <a:cubicBezTo>
                  <a:pt x="2614479" y="0"/>
                  <a:pt x="2623251" y="8772"/>
                  <a:pt x="2623251" y="19592"/>
                </a:cubicBezTo>
                <a:lnTo>
                  <a:pt x="2611096" y="83442"/>
                </a:lnTo>
                <a:cubicBezTo>
                  <a:pt x="2611096" y="94262"/>
                  <a:pt x="2532699" y="130470"/>
                  <a:pt x="2521879" y="130470"/>
                </a:cubicBezTo>
                <a:lnTo>
                  <a:pt x="19592" y="117548"/>
                </a:lnTo>
                <a:cubicBezTo>
                  <a:pt x="8772" y="117548"/>
                  <a:pt x="0" y="108776"/>
                  <a:pt x="0" y="97956"/>
                </a:cubicBezTo>
                <a:lnTo>
                  <a:pt x="0" y="19592"/>
                </a:lnTo>
                <a:close/>
              </a:path>
            </a:pathLst>
          </a:cu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TextBox 22">
            <a:extLst>
              <a:ext uri="{FF2B5EF4-FFF2-40B4-BE49-F238E27FC236}">
                <a16:creationId xmlns:a16="http://schemas.microsoft.com/office/drawing/2014/main" id="{D6DA5925-B4C4-C2B7-D646-CAC3A7DED81F}"/>
              </a:ext>
            </a:extLst>
          </p:cNvPr>
          <p:cNvSpPr txBox="1"/>
          <p:nvPr/>
        </p:nvSpPr>
        <p:spPr>
          <a:xfrm>
            <a:off x="433761" y="2350529"/>
            <a:ext cx="3799793" cy="33908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Airport Pavement Management System (2026)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Airport </a:t>
            </a:r>
            <a:r>
              <a:rPr kumimoji="0" lang="fr-FR" sz="900" b="0" i="0" u="none" strike="noStrike" kern="1200" cap="none" spc="0" normalizeH="0" baseline="0" noProof="0" err="1">
                <a:ln>
                  <a:noFill/>
                </a:ln>
                <a:solidFill>
                  <a:prstClr val="white"/>
                </a:solidFill>
                <a:effectLst>
                  <a:outerShdw blurRad="165100" dist="76200" dir="2700000" algn="tl" rotWithShape="0">
                    <a:prstClr val="black"/>
                  </a:outerShdw>
                </a:effectLst>
                <a:uLnTx/>
                <a:uFillTx/>
                <a:latin typeface="Trebuchet MS"/>
                <a:ea typeface="+mn-ea"/>
                <a:cs typeface="+mn-cs"/>
              </a:rPr>
              <a:t>Electrical</a:t>
            </a: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 Infrastructure Master Plan (2026)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Runway 8-26 Object Free Area ROFA Clearing Ph3 Construction </a:t>
            </a: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(2026)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Taxiway Sierra WEST </a:t>
            </a:r>
            <a:r>
              <a:rPr kumimoji="0" lang="fr-FR" sz="900" b="0" i="0" u="none" strike="noStrike" kern="1200" cap="none" spc="0" normalizeH="0" baseline="0" noProof="0" err="1">
                <a:ln>
                  <a:noFill/>
                </a:ln>
                <a:solidFill>
                  <a:prstClr val="white"/>
                </a:solidFill>
                <a:effectLst>
                  <a:outerShdw blurRad="165100" dist="76200" dir="2700000" algn="tl" rotWithShape="0">
                    <a:prstClr val="black"/>
                  </a:outerShdw>
                </a:effectLst>
                <a:uLnTx/>
                <a:uFillTx/>
                <a:latin typeface="Trebuchet MS"/>
                <a:ea typeface="+mn-ea"/>
                <a:cs typeface="+mn-cs"/>
              </a:rPr>
              <a:t>Improvements</a:t>
            </a: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 Construction (2027)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Taxiway Sierra EAST </a:t>
            </a:r>
            <a:r>
              <a:rPr kumimoji="0" lang="fr-FR" sz="900" b="0" i="0" u="none" strike="noStrike" kern="1200" cap="none" spc="0" normalizeH="0" baseline="0" noProof="0" err="1">
                <a:ln>
                  <a:noFill/>
                </a:ln>
                <a:solidFill>
                  <a:prstClr val="white"/>
                </a:solidFill>
                <a:effectLst>
                  <a:outerShdw blurRad="165100" dist="76200" dir="2700000" algn="tl" rotWithShape="0">
                    <a:prstClr val="black"/>
                  </a:outerShdw>
                </a:effectLst>
                <a:uLnTx/>
                <a:uFillTx/>
                <a:latin typeface="Trebuchet MS"/>
                <a:ea typeface="+mn-ea"/>
                <a:cs typeface="+mn-cs"/>
              </a:rPr>
              <a:t>Improvements</a:t>
            </a: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 Construction (2027)</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Runway Safety Area Improvements Runway 10-28 Design (2028)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Taxiway H3-H4 Pavement Reconstruction Ph2 Construction (2028)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Airport Sustainability Project Design (2028)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Taxiway N2 Pavement Reconstruction (2028 &amp; 2032)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Apron 3 Pavement Reconstruction (2029 &amp; 2031)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Runway Safety Area Improvements Runway 10-28 Construction (2029)</a:t>
            </a:r>
            <a:endPar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Apron 6 Pavement Reconstruction Ph 1 Design (2029)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Taxiway J7 </a:t>
            </a:r>
            <a:r>
              <a:rPr kumimoji="0" lang="fr-FR" sz="900" b="0" i="0" u="none" strike="noStrike" kern="1200" cap="none" spc="0" normalizeH="0" baseline="0" noProof="0" err="1">
                <a:ln>
                  <a:noFill/>
                </a:ln>
                <a:solidFill>
                  <a:prstClr val="white"/>
                </a:solidFill>
                <a:effectLst>
                  <a:outerShdw blurRad="165100" dist="76200" dir="2700000" algn="tl" rotWithShape="0">
                    <a:prstClr val="black"/>
                  </a:outerShdw>
                </a:effectLst>
                <a:uLnTx/>
                <a:uFillTx/>
                <a:latin typeface="Trebuchet MS"/>
                <a:ea typeface="+mn-ea"/>
                <a:cs typeface="+mn-cs"/>
              </a:rPr>
              <a:t>Geometrical</a:t>
            </a: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 </a:t>
            </a:r>
            <a:r>
              <a:rPr kumimoji="0" lang="fr-FR" sz="900" b="0" i="0" u="none" strike="noStrike" kern="1200" cap="none" spc="0" normalizeH="0" baseline="0" noProof="0" err="1">
                <a:ln>
                  <a:noFill/>
                </a:ln>
                <a:solidFill>
                  <a:prstClr val="white"/>
                </a:solidFill>
                <a:effectLst>
                  <a:outerShdw blurRad="165100" dist="76200" dir="2700000" algn="tl" rotWithShape="0">
                    <a:prstClr val="black"/>
                  </a:outerShdw>
                </a:effectLst>
                <a:uLnTx/>
                <a:uFillTx/>
                <a:latin typeface="Trebuchet MS"/>
                <a:ea typeface="+mn-ea"/>
                <a:cs typeface="+mn-cs"/>
              </a:rPr>
              <a:t>Improvements</a:t>
            </a: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 Design (2029)</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Taxiway J7 </a:t>
            </a:r>
            <a:r>
              <a:rPr kumimoji="0" lang="fr-FR" sz="900" b="0" i="0" u="none" strike="noStrike" kern="1200" cap="none" spc="0" normalizeH="0" baseline="0" noProof="0" err="1">
                <a:ln>
                  <a:noFill/>
                </a:ln>
                <a:solidFill>
                  <a:prstClr val="white"/>
                </a:solidFill>
                <a:effectLst>
                  <a:outerShdw blurRad="165100" dist="76200" dir="2700000" algn="tl" rotWithShape="0">
                    <a:prstClr val="black"/>
                  </a:outerShdw>
                </a:effectLst>
                <a:uLnTx/>
                <a:uFillTx/>
                <a:latin typeface="Trebuchet MS"/>
                <a:ea typeface="+mn-ea"/>
                <a:cs typeface="+mn-cs"/>
              </a:rPr>
              <a:t>Geometrical</a:t>
            </a: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 </a:t>
            </a:r>
            <a:r>
              <a:rPr kumimoji="0" lang="fr-FR" sz="900" b="0" i="0" u="none" strike="noStrike" kern="1200" cap="none" spc="0" normalizeH="0" baseline="0" noProof="0" err="1">
                <a:ln>
                  <a:noFill/>
                </a:ln>
                <a:solidFill>
                  <a:prstClr val="white"/>
                </a:solidFill>
                <a:effectLst>
                  <a:outerShdw blurRad="165100" dist="76200" dir="2700000" algn="tl" rotWithShape="0">
                    <a:prstClr val="black"/>
                  </a:outerShdw>
                </a:effectLst>
                <a:uLnTx/>
                <a:uFillTx/>
                <a:latin typeface="Trebuchet MS"/>
                <a:ea typeface="+mn-ea"/>
                <a:cs typeface="+mn-cs"/>
              </a:rPr>
              <a:t>Improvements</a:t>
            </a: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 Construction (2030)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Airport Sustainability Project Ph2 Construction (2030)</a:t>
            </a:r>
            <a:endPar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900" b="0" i="0" u="none" strike="noStrike" kern="1200" cap="none" spc="0" normalizeH="0" baseline="0" noProof="0">
                <a:ln>
                  <a:noFill/>
                </a:ln>
                <a:solidFill>
                  <a:prstClr val="white"/>
                </a:solidFill>
                <a:effectLst>
                  <a:outerShdw blurRad="165100" dist="76200" dir="2700000" algn="tl" rotWithShape="0">
                    <a:prstClr val="black"/>
                  </a:outerShdw>
                </a:effectLst>
                <a:uLnTx/>
                <a:uFillTx/>
                <a:latin typeface="Trebuchet MS"/>
                <a:ea typeface="+mn-ea"/>
                <a:cs typeface="+mn-cs"/>
              </a:rPr>
              <a:t>Apron 2 Pavement Reconstruction Ph 1 Design (2031)</a:t>
            </a:r>
          </a:p>
        </p:txBody>
      </p:sp>
      <p:sp>
        <p:nvSpPr>
          <p:cNvPr id="22" name="Rectangle: Rounded Corners 21">
            <a:extLst>
              <a:ext uri="{FF2B5EF4-FFF2-40B4-BE49-F238E27FC236}">
                <a16:creationId xmlns:a16="http://schemas.microsoft.com/office/drawing/2014/main" id="{B1F63B81-CE41-C977-9FCD-E52926E63EE9}"/>
              </a:ext>
            </a:extLst>
          </p:cNvPr>
          <p:cNvSpPr/>
          <p:nvPr/>
        </p:nvSpPr>
        <p:spPr>
          <a:xfrm>
            <a:off x="288407" y="3039725"/>
            <a:ext cx="167109" cy="2652712"/>
          </a:xfrm>
          <a:prstGeom prst="roundRect">
            <a:avLst>
              <a:gd name="adj" fmla="val 50000"/>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Rounded Corners 24">
            <a:extLst>
              <a:ext uri="{FF2B5EF4-FFF2-40B4-BE49-F238E27FC236}">
                <a16:creationId xmlns:a16="http://schemas.microsoft.com/office/drawing/2014/main" id="{80196DC8-F592-DF3D-4463-DE91E511F1EA}"/>
              </a:ext>
            </a:extLst>
          </p:cNvPr>
          <p:cNvSpPr>
            <a:spLocks/>
          </p:cNvSpPr>
          <p:nvPr/>
        </p:nvSpPr>
        <p:spPr>
          <a:xfrm rot="20195198">
            <a:off x="7122747" y="2666110"/>
            <a:ext cx="1320994"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27-28</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(Design/Construction)</a:t>
            </a:r>
          </a:p>
        </p:txBody>
      </p:sp>
      <p:sp>
        <p:nvSpPr>
          <p:cNvPr id="27" name="TextBox 26">
            <a:extLst>
              <a:ext uri="{FF2B5EF4-FFF2-40B4-BE49-F238E27FC236}">
                <a16:creationId xmlns:a16="http://schemas.microsoft.com/office/drawing/2014/main" id="{83782AEB-08F4-958D-ADD5-05447ACF79F8}"/>
              </a:ext>
            </a:extLst>
          </p:cNvPr>
          <p:cNvSpPr txBox="1"/>
          <p:nvPr/>
        </p:nvSpPr>
        <p:spPr>
          <a:xfrm>
            <a:off x="282312" y="1891067"/>
            <a:ext cx="8448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95000"/>
                  </a:prstClr>
                </a:solidFill>
                <a:effectLst>
                  <a:outerShdw blurRad="165100" dist="76200" dir="2700000" algn="tl" rotWithShape="0">
                    <a:prstClr val="black"/>
                  </a:outerShdw>
                </a:effectLst>
                <a:uLnTx/>
                <a:uFillTx/>
                <a:latin typeface="Trebuchet MS" panose="020B0603020202020204" pitchFamily="34" charset="0"/>
                <a:ea typeface="Times New Roman" panose="02020603050405020304" pitchFamily="18" charset="0"/>
                <a:cs typeface="Times New Roman" panose="02020603050405020304" pitchFamily="18" charset="0"/>
              </a:rPr>
              <a:t>FY2027</a:t>
            </a:r>
          </a:p>
        </p:txBody>
      </p:sp>
      <p:sp>
        <p:nvSpPr>
          <p:cNvPr id="28" name="TextBox 27">
            <a:extLst>
              <a:ext uri="{FF2B5EF4-FFF2-40B4-BE49-F238E27FC236}">
                <a16:creationId xmlns:a16="http://schemas.microsoft.com/office/drawing/2014/main" id="{DF65DC02-9C03-0F77-E997-26C06A97F129}"/>
              </a:ext>
            </a:extLst>
          </p:cNvPr>
          <p:cNvSpPr txBox="1"/>
          <p:nvPr/>
        </p:nvSpPr>
        <p:spPr>
          <a:xfrm>
            <a:off x="993781" y="1891067"/>
            <a:ext cx="90133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95000"/>
                  </a:prstClr>
                </a:solidFill>
                <a:effectLst>
                  <a:outerShdw blurRad="165100" dist="76200" dir="2700000" algn="tl" rotWithShape="0">
                    <a:prstClr val="black"/>
                  </a:outerShdw>
                </a:effectLst>
                <a:uLnTx/>
                <a:uFillTx/>
                <a:latin typeface="Trebuchet MS" panose="020B0603020202020204" pitchFamily="34" charset="0"/>
                <a:ea typeface="Times New Roman" panose="02020603050405020304" pitchFamily="18" charset="0"/>
                <a:cs typeface="Times New Roman" panose="02020603050405020304" pitchFamily="18" charset="0"/>
              </a:rPr>
              <a:t>FY2028</a:t>
            </a:r>
          </a:p>
        </p:txBody>
      </p:sp>
      <p:sp>
        <p:nvSpPr>
          <p:cNvPr id="29" name="TextBox 28">
            <a:extLst>
              <a:ext uri="{FF2B5EF4-FFF2-40B4-BE49-F238E27FC236}">
                <a16:creationId xmlns:a16="http://schemas.microsoft.com/office/drawing/2014/main" id="{F6EFFA1C-BB65-AA09-12D1-BD84307C45E2}"/>
              </a:ext>
            </a:extLst>
          </p:cNvPr>
          <p:cNvSpPr txBox="1"/>
          <p:nvPr/>
        </p:nvSpPr>
        <p:spPr>
          <a:xfrm>
            <a:off x="1754641" y="1891067"/>
            <a:ext cx="85194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95000"/>
                  </a:prstClr>
                </a:solidFill>
                <a:effectLst>
                  <a:outerShdw blurRad="165100" dist="76200" dir="2700000" algn="tl" rotWithShape="0">
                    <a:prstClr val="black"/>
                  </a:outerShdw>
                </a:effectLst>
                <a:uLnTx/>
                <a:uFillTx/>
                <a:latin typeface="Trebuchet MS" panose="020B0603020202020204" pitchFamily="34" charset="0"/>
                <a:ea typeface="Times New Roman" panose="02020603050405020304" pitchFamily="18" charset="0"/>
                <a:cs typeface="Times New Roman" panose="02020603050405020304" pitchFamily="18" charset="0"/>
              </a:rPr>
              <a:t>FY2029</a:t>
            </a:r>
          </a:p>
        </p:txBody>
      </p:sp>
      <p:sp>
        <p:nvSpPr>
          <p:cNvPr id="30" name="TextBox 29">
            <a:extLst>
              <a:ext uri="{FF2B5EF4-FFF2-40B4-BE49-F238E27FC236}">
                <a16:creationId xmlns:a16="http://schemas.microsoft.com/office/drawing/2014/main" id="{C68ACCB4-8C39-F7E1-B4DE-DC125F543108}"/>
              </a:ext>
            </a:extLst>
          </p:cNvPr>
          <p:cNvSpPr txBox="1"/>
          <p:nvPr/>
        </p:nvSpPr>
        <p:spPr>
          <a:xfrm>
            <a:off x="2464216" y="1891067"/>
            <a:ext cx="91521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95000"/>
                  </a:prstClr>
                </a:solidFill>
                <a:effectLst>
                  <a:outerShdw blurRad="165100" dist="76200" dir="2700000" algn="tl" rotWithShape="0">
                    <a:prstClr val="black"/>
                  </a:outerShdw>
                </a:effectLst>
                <a:uLnTx/>
                <a:uFillTx/>
                <a:latin typeface="Trebuchet MS" panose="020B0603020202020204" pitchFamily="34" charset="0"/>
                <a:ea typeface="Times New Roman" panose="02020603050405020304" pitchFamily="18" charset="0"/>
                <a:cs typeface="Times New Roman" panose="02020603050405020304" pitchFamily="18" charset="0"/>
              </a:rPr>
              <a:t>FY2030</a:t>
            </a:r>
          </a:p>
        </p:txBody>
      </p:sp>
      <p:grpSp>
        <p:nvGrpSpPr>
          <p:cNvPr id="52" name="Group 51">
            <a:extLst>
              <a:ext uri="{FF2B5EF4-FFF2-40B4-BE49-F238E27FC236}">
                <a16:creationId xmlns:a16="http://schemas.microsoft.com/office/drawing/2014/main" id="{D8F033E6-C103-B46D-4ED2-9045E416F6CA}"/>
              </a:ext>
            </a:extLst>
          </p:cNvPr>
          <p:cNvGrpSpPr/>
          <p:nvPr/>
        </p:nvGrpSpPr>
        <p:grpSpPr>
          <a:xfrm rot="5400000">
            <a:off x="2159408" y="272876"/>
            <a:ext cx="70703" cy="3009526"/>
            <a:chOff x="11034540" y="2688742"/>
            <a:chExt cx="79827" cy="3397917"/>
          </a:xfrm>
        </p:grpSpPr>
        <p:sp>
          <p:nvSpPr>
            <p:cNvPr id="31" name="Rectangle: Rounded Corners 30">
              <a:hlinkClick r:id="rId7" action="ppaction://hlinksldjump"/>
              <a:extLst>
                <a:ext uri="{FF2B5EF4-FFF2-40B4-BE49-F238E27FC236}">
                  <a16:creationId xmlns:a16="http://schemas.microsoft.com/office/drawing/2014/main" id="{806DA92E-B64D-7420-451D-9F53325DC9A4}"/>
                </a:ext>
              </a:extLst>
            </p:cNvPr>
            <p:cNvSpPr>
              <a:spLocks noChangeAspect="1"/>
            </p:cNvSpPr>
            <p:nvPr/>
          </p:nvSpPr>
          <p:spPr>
            <a:xfrm flipV="1">
              <a:off x="11034540" y="2688742"/>
              <a:ext cx="79826" cy="78827"/>
            </a:xfrm>
            <a:prstGeom prst="roundRect">
              <a:avLst>
                <a:gd name="adj" fmla="val 50000"/>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32" name="Straight Connector 31">
              <a:extLst>
                <a:ext uri="{FF2B5EF4-FFF2-40B4-BE49-F238E27FC236}">
                  <a16:creationId xmlns:a16="http://schemas.microsoft.com/office/drawing/2014/main" id="{0E713F7B-26EF-4E29-AE15-621FB53AF5CC}"/>
                </a:ext>
              </a:extLst>
            </p:cNvPr>
            <p:cNvCxnSpPr>
              <a:cxnSpLocks/>
            </p:cNvCxnSpPr>
            <p:nvPr/>
          </p:nvCxnSpPr>
          <p:spPr>
            <a:xfrm rot="5400000" flipV="1">
              <a:off x="10767236" y="3131830"/>
              <a:ext cx="614427" cy="0"/>
            </a:xfrm>
            <a:prstGeom prst="line">
              <a:avLst/>
            </a:prstGeom>
            <a:ln w="2540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Rounded Corners 32">
              <a:hlinkClick r:id="rId7" action="ppaction://hlinksldjump"/>
              <a:extLst>
                <a:ext uri="{FF2B5EF4-FFF2-40B4-BE49-F238E27FC236}">
                  <a16:creationId xmlns:a16="http://schemas.microsoft.com/office/drawing/2014/main" id="{14924F62-357C-599F-9E43-0A05722B4654}"/>
                </a:ext>
              </a:extLst>
            </p:cNvPr>
            <p:cNvSpPr>
              <a:spLocks noChangeAspect="1"/>
            </p:cNvSpPr>
            <p:nvPr/>
          </p:nvSpPr>
          <p:spPr>
            <a:xfrm flipV="1">
              <a:off x="11034541" y="3506404"/>
              <a:ext cx="79826" cy="78827"/>
            </a:xfrm>
            <a:prstGeom prst="roundRect">
              <a:avLst>
                <a:gd name="adj" fmla="val 50000"/>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34" name="Straight Connector 33">
              <a:extLst>
                <a:ext uri="{FF2B5EF4-FFF2-40B4-BE49-F238E27FC236}">
                  <a16:creationId xmlns:a16="http://schemas.microsoft.com/office/drawing/2014/main" id="{77F2DAD1-C41F-0721-0D64-DBC9004D528D}"/>
                </a:ext>
              </a:extLst>
            </p:cNvPr>
            <p:cNvCxnSpPr>
              <a:cxnSpLocks/>
            </p:cNvCxnSpPr>
            <p:nvPr/>
          </p:nvCxnSpPr>
          <p:spPr>
            <a:xfrm rot="5400000" flipV="1">
              <a:off x="10767236" y="3970317"/>
              <a:ext cx="614427" cy="0"/>
            </a:xfrm>
            <a:prstGeom prst="line">
              <a:avLst/>
            </a:prstGeom>
            <a:ln w="2540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Rounded Corners 34">
              <a:hlinkClick r:id="rId7" action="ppaction://hlinksldjump"/>
              <a:extLst>
                <a:ext uri="{FF2B5EF4-FFF2-40B4-BE49-F238E27FC236}">
                  <a16:creationId xmlns:a16="http://schemas.microsoft.com/office/drawing/2014/main" id="{601CF080-A836-96E4-3348-AE6E0D98DB9C}"/>
                </a:ext>
              </a:extLst>
            </p:cNvPr>
            <p:cNvSpPr>
              <a:spLocks noChangeAspect="1"/>
            </p:cNvSpPr>
            <p:nvPr/>
          </p:nvSpPr>
          <p:spPr>
            <a:xfrm flipV="1">
              <a:off x="11034541" y="4344892"/>
              <a:ext cx="79826" cy="78827"/>
            </a:xfrm>
            <a:prstGeom prst="roundRect">
              <a:avLst>
                <a:gd name="adj" fmla="val 50000"/>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36" name="Straight Connector 35">
              <a:extLst>
                <a:ext uri="{FF2B5EF4-FFF2-40B4-BE49-F238E27FC236}">
                  <a16:creationId xmlns:a16="http://schemas.microsoft.com/office/drawing/2014/main" id="{DA5572EF-429E-0435-6029-F6037848A985}"/>
                </a:ext>
              </a:extLst>
            </p:cNvPr>
            <p:cNvCxnSpPr>
              <a:cxnSpLocks/>
            </p:cNvCxnSpPr>
            <p:nvPr/>
          </p:nvCxnSpPr>
          <p:spPr>
            <a:xfrm rot="5400000" flipV="1">
              <a:off x="10767236" y="4801760"/>
              <a:ext cx="614427" cy="0"/>
            </a:xfrm>
            <a:prstGeom prst="line">
              <a:avLst/>
            </a:prstGeom>
            <a:ln w="2540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Rounded Corners 36">
              <a:hlinkClick r:id="rId7" action="ppaction://hlinksldjump"/>
              <a:extLst>
                <a:ext uri="{FF2B5EF4-FFF2-40B4-BE49-F238E27FC236}">
                  <a16:creationId xmlns:a16="http://schemas.microsoft.com/office/drawing/2014/main" id="{10FE1A21-EF33-0EEA-AA68-44BF4A70288A}"/>
                </a:ext>
              </a:extLst>
            </p:cNvPr>
            <p:cNvSpPr>
              <a:spLocks noChangeAspect="1"/>
            </p:cNvSpPr>
            <p:nvPr/>
          </p:nvSpPr>
          <p:spPr>
            <a:xfrm flipV="1">
              <a:off x="11034541" y="5176335"/>
              <a:ext cx="79826" cy="78827"/>
            </a:xfrm>
            <a:prstGeom prst="roundRect">
              <a:avLst>
                <a:gd name="adj" fmla="val 50000"/>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38" name="Straight Connector 37">
              <a:extLst>
                <a:ext uri="{FF2B5EF4-FFF2-40B4-BE49-F238E27FC236}">
                  <a16:creationId xmlns:a16="http://schemas.microsoft.com/office/drawing/2014/main" id="{582F6DB3-02A9-3F48-8496-CF2304C9D198}"/>
                </a:ext>
              </a:extLst>
            </p:cNvPr>
            <p:cNvCxnSpPr>
              <a:cxnSpLocks/>
            </p:cNvCxnSpPr>
            <p:nvPr/>
          </p:nvCxnSpPr>
          <p:spPr>
            <a:xfrm rot="5400000" flipV="1">
              <a:off x="10767236" y="5633258"/>
              <a:ext cx="614427" cy="0"/>
            </a:xfrm>
            <a:prstGeom prst="line">
              <a:avLst/>
            </a:prstGeom>
            <a:ln w="2540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Rectangle: Rounded Corners 38">
              <a:hlinkClick r:id="rId7" action="ppaction://hlinksldjump"/>
              <a:extLst>
                <a:ext uri="{FF2B5EF4-FFF2-40B4-BE49-F238E27FC236}">
                  <a16:creationId xmlns:a16="http://schemas.microsoft.com/office/drawing/2014/main" id="{E96B4AD5-82A3-DA72-3571-AFBC52C2716A}"/>
                </a:ext>
              </a:extLst>
            </p:cNvPr>
            <p:cNvSpPr>
              <a:spLocks noChangeAspect="1"/>
            </p:cNvSpPr>
            <p:nvPr/>
          </p:nvSpPr>
          <p:spPr>
            <a:xfrm flipV="1">
              <a:off x="11034541" y="6007832"/>
              <a:ext cx="79826" cy="78827"/>
            </a:xfrm>
            <a:prstGeom prst="roundRect">
              <a:avLst>
                <a:gd name="adj" fmla="val 50000"/>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40" name="TextBox 39">
            <a:extLst>
              <a:ext uri="{FF2B5EF4-FFF2-40B4-BE49-F238E27FC236}">
                <a16:creationId xmlns:a16="http://schemas.microsoft.com/office/drawing/2014/main" id="{0B0ADD9B-5F1C-8E91-6BDF-4C58BE1EA02F}"/>
              </a:ext>
            </a:extLst>
          </p:cNvPr>
          <p:cNvSpPr txBox="1"/>
          <p:nvPr/>
        </p:nvSpPr>
        <p:spPr>
          <a:xfrm>
            <a:off x="282312" y="2069147"/>
            <a:ext cx="844884"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rPr>
              <a:t>$65.96M</a:t>
            </a:r>
            <a:endParaRPr kumimoji="0" lang="en-US" sz="105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endParaRPr>
          </a:p>
        </p:txBody>
      </p:sp>
      <p:sp>
        <p:nvSpPr>
          <p:cNvPr id="41" name="TextBox 40">
            <a:extLst>
              <a:ext uri="{FF2B5EF4-FFF2-40B4-BE49-F238E27FC236}">
                <a16:creationId xmlns:a16="http://schemas.microsoft.com/office/drawing/2014/main" id="{0D2159CB-AB21-BF59-881C-C743F26D21F2}"/>
              </a:ext>
            </a:extLst>
          </p:cNvPr>
          <p:cNvSpPr txBox="1"/>
          <p:nvPr/>
        </p:nvSpPr>
        <p:spPr>
          <a:xfrm>
            <a:off x="1058533" y="2069147"/>
            <a:ext cx="77182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rPr>
              <a:t>$12.56M</a:t>
            </a:r>
            <a:endParaRPr kumimoji="0" lang="en-US" sz="105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endParaRPr>
          </a:p>
        </p:txBody>
      </p:sp>
      <p:sp>
        <p:nvSpPr>
          <p:cNvPr id="42" name="TextBox 41">
            <a:extLst>
              <a:ext uri="{FF2B5EF4-FFF2-40B4-BE49-F238E27FC236}">
                <a16:creationId xmlns:a16="http://schemas.microsoft.com/office/drawing/2014/main" id="{88B51004-B305-ACFF-8366-9ED40D412F85}"/>
              </a:ext>
            </a:extLst>
          </p:cNvPr>
          <p:cNvSpPr txBox="1"/>
          <p:nvPr/>
        </p:nvSpPr>
        <p:spPr>
          <a:xfrm>
            <a:off x="1793271" y="2069147"/>
            <a:ext cx="77468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rPr>
              <a:t>$15.93M</a:t>
            </a:r>
            <a:endParaRPr kumimoji="0" lang="en-US" sz="105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endParaRPr>
          </a:p>
        </p:txBody>
      </p:sp>
      <p:sp>
        <p:nvSpPr>
          <p:cNvPr id="43" name="TextBox 42">
            <a:extLst>
              <a:ext uri="{FF2B5EF4-FFF2-40B4-BE49-F238E27FC236}">
                <a16:creationId xmlns:a16="http://schemas.microsoft.com/office/drawing/2014/main" id="{B52E1439-AD2F-FD41-0828-C108BC108D5C}"/>
              </a:ext>
            </a:extLst>
          </p:cNvPr>
          <p:cNvSpPr txBox="1"/>
          <p:nvPr/>
        </p:nvSpPr>
        <p:spPr>
          <a:xfrm>
            <a:off x="2549524" y="2069147"/>
            <a:ext cx="73192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rPr>
              <a:t>$22.68M</a:t>
            </a:r>
            <a:endParaRPr kumimoji="0" lang="en-US" sz="105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endParaRPr>
          </a:p>
        </p:txBody>
      </p:sp>
      <p:sp>
        <p:nvSpPr>
          <p:cNvPr id="50" name="TextBox 49">
            <a:extLst>
              <a:ext uri="{FF2B5EF4-FFF2-40B4-BE49-F238E27FC236}">
                <a16:creationId xmlns:a16="http://schemas.microsoft.com/office/drawing/2014/main" id="{15BC55A7-6075-25DD-5CC5-281E9E5B39C4}"/>
              </a:ext>
            </a:extLst>
          </p:cNvPr>
          <p:cNvSpPr txBox="1"/>
          <p:nvPr/>
        </p:nvSpPr>
        <p:spPr>
          <a:xfrm>
            <a:off x="3030719" y="1891067"/>
            <a:ext cx="119748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lumMod val="95000"/>
                  </a:prstClr>
                </a:solidFill>
                <a:effectLst>
                  <a:outerShdw blurRad="165100" dist="76200" dir="2700000" algn="tl" rotWithShape="0">
                    <a:prstClr val="black"/>
                  </a:outerShdw>
                </a:effectLst>
                <a:uLnTx/>
                <a:uFillTx/>
                <a:latin typeface="Trebuchet MS" panose="020B0603020202020204" pitchFamily="34" charset="0"/>
                <a:ea typeface="Times New Roman" panose="02020603050405020304" pitchFamily="18" charset="0"/>
                <a:cs typeface="Times New Roman" panose="02020603050405020304" pitchFamily="18" charset="0"/>
              </a:rPr>
              <a:t>FY2031</a:t>
            </a:r>
          </a:p>
        </p:txBody>
      </p:sp>
      <p:sp>
        <p:nvSpPr>
          <p:cNvPr id="51" name="TextBox 50">
            <a:extLst>
              <a:ext uri="{FF2B5EF4-FFF2-40B4-BE49-F238E27FC236}">
                <a16:creationId xmlns:a16="http://schemas.microsoft.com/office/drawing/2014/main" id="{5A795620-AC91-0B38-D561-B26773F0AFF8}"/>
              </a:ext>
            </a:extLst>
          </p:cNvPr>
          <p:cNvSpPr txBox="1"/>
          <p:nvPr/>
        </p:nvSpPr>
        <p:spPr>
          <a:xfrm>
            <a:off x="3150629" y="2069147"/>
            <a:ext cx="95766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rPr>
              <a:t>$15.18M</a:t>
            </a:r>
            <a:endParaRPr kumimoji="0" lang="en-US" sz="1050" b="1" i="0" u="none" strike="noStrike" kern="1200" cap="none" spc="0" normalizeH="0" baseline="0" noProof="0">
              <a:ln>
                <a:noFill/>
              </a:ln>
              <a:solidFill>
                <a:srgbClr val="92D050"/>
              </a:solidFill>
              <a:effectLst>
                <a:outerShdw blurRad="165100" dist="76200" dir="2700000" algn="tl" rotWithShape="0">
                  <a:prstClr val="black"/>
                </a:outerShdw>
              </a:effectLst>
              <a:uLnTx/>
              <a:uFillTx/>
              <a:latin typeface="Trebuchet MS"/>
              <a:ea typeface="+mn-ea"/>
              <a:cs typeface="+mn-cs"/>
            </a:endParaRPr>
          </a:p>
        </p:txBody>
      </p:sp>
      <p:sp>
        <p:nvSpPr>
          <p:cNvPr id="11" name="Rectangle: Rounded Corners 10">
            <a:extLst>
              <a:ext uri="{FF2B5EF4-FFF2-40B4-BE49-F238E27FC236}">
                <a16:creationId xmlns:a16="http://schemas.microsoft.com/office/drawing/2014/main" id="{DA25963D-9894-5ED4-BBBB-58ABF128AD72}"/>
              </a:ext>
            </a:extLst>
          </p:cNvPr>
          <p:cNvSpPr>
            <a:spLocks/>
          </p:cNvSpPr>
          <p:nvPr/>
        </p:nvSpPr>
        <p:spPr>
          <a:xfrm>
            <a:off x="5412731" y="4630956"/>
            <a:ext cx="140236" cy="140236"/>
          </a:xfrm>
          <a:prstGeom prst="roundRect">
            <a:avLst>
              <a:gd name="adj" fmla="val 50000"/>
            </a:avLst>
          </a:prstGeom>
          <a:solidFill>
            <a:schemeClr val="tx1">
              <a:alpha val="50000"/>
            </a:schemeClr>
          </a:solidFill>
          <a:ln>
            <a:solidFill>
              <a:srgbClr val="00B9C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1</a:t>
            </a:r>
          </a:p>
        </p:txBody>
      </p:sp>
      <p:sp>
        <p:nvSpPr>
          <p:cNvPr id="26" name="Rectangle: Rounded Corners 25">
            <a:extLst>
              <a:ext uri="{FF2B5EF4-FFF2-40B4-BE49-F238E27FC236}">
                <a16:creationId xmlns:a16="http://schemas.microsoft.com/office/drawing/2014/main" id="{62E76AB2-E9C4-7FE3-D0A4-5E23F6B0A86E}"/>
              </a:ext>
            </a:extLst>
          </p:cNvPr>
          <p:cNvSpPr>
            <a:spLocks/>
          </p:cNvSpPr>
          <p:nvPr/>
        </p:nvSpPr>
        <p:spPr>
          <a:xfrm>
            <a:off x="5412731" y="4773783"/>
            <a:ext cx="140236" cy="140236"/>
          </a:xfrm>
          <a:prstGeom prst="roundRect">
            <a:avLst>
              <a:gd name="adj" fmla="val 50000"/>
            </a:avLst>
          </a:prstGeom>
          <a:solidFill>
            <a:schemeClr val="tx1">
              <a:alpha val="50000"/>
            </a:schemeClr>
          </a:solidFill>
          <a:ln>
            <a:solidFill>
              <a:srgbClr val="00B9C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2</a:t>
            </a:r>
          </a:p>
        </p:txBody>
      </p:sp>
      <p:sp>
        <p:nvSpPr>
          <p:cNvPr id="14" name="Rectangle: Rounded Corners 13">
            <a:extLst>
              <a:ext uri="{FF2B5EF4-FFF2-40B4-BE49-F238E27FC236}">
                <a16:creationId xmlns:a16="http://schemas.microsoft.com/office/drawing/2014/main" id="{90ADD7FA-55C7-9651-52CE-3B6A2F48B148}"/>
              </a:ext>
            </a:extLst>
          </p:cNvPr>
          <p:cNvSpPr/>
          <p:nvPr/>
        </p:nvSpPr>
        <p:spPr>
          <a:xfrm>
            <a:off x="284235" y="2404725"/>
            <a:ext cx="167108" cy="608032"/>
          </a:xfrm>
          <a:prstGeom prst="roundRect">
            <a:avLst>
              <a:gd name="adj" fmla="val 50000"/>
            </a:avLst>
          </a:prstGeom>
          <a:noFill/>
          <a:ln>
            <a:solidFill>
              <a:srgbClr val="00B9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Rectangle: Rounded Corners 44">
            <a:extLst>
              <a:ext uri="{FF2B5EF4-FFF2-40B4-BE49-F238E27FC236}">
                <a16:creationId xmlns:a16="http://schemas.microsoft.com/office/drawing/2014/main" id="{0999D4B8-B33E-5F4F-A181-7CC73548E9EE}"/>
              </a:ext>
            </a:extLst>
          </p:cNvPr>
          <p:cNvSpPr>
            <a:spLocks/>
          </p:cNvSpPr>
          <p:nvPr/>
        </p:nvSpPr>
        <p:spPr>
          <a:xfrm>
            <a:off x="5566179" y="2851196"/>
            <a:ext cx="140236" cy="140236"/>
          </a:xfrm>
          <a:prstGeom prst="roundRect">
            <a:avLst>
              <a:gd name="adj" fmla="val 50000"/>
            </a:avLst>
          </a:prstGeom>
          <a:solidFill>
            <a:schemeClr val="tx1">
              <a:alpha val="50000"/>
            </a:schemeClr>
          </a:solidFill>
          <a:ln>
            <a:solidFill>
              <a:srgbClr val="00B9C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3</a:t>
            </a:r>
          </a:p>
        </p:txBody>
      </p:sp>
      <p:sp>
        <p:nvSpPr>
          <p:cNvPr id="46" name="Rectangle: Rounded Corners 45">
            <a:extLst>
              <a:ext uri="{FF2B5EF4-FFF2-40B4-BE49-F238E27FC236}">
                <a16:creationId xmlns:a16="http://schemas.microsoft.com/office/drawing/2014/main" id="{2CC00827-094C-ADF3-B111-2537A464C460}"/>
              </a:ext>
            </a:extLst>
          </p:cNvPr>
          <p:cNvSpPr>
            <a:spLocks/>
          </p:cNvSpPr>
          <p:nvPr/>
        </p:nvSpPr>
        <p:spPr>
          <a:xfrm>
            <a:off x="5262375" y="3733345"/>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4</a:t>
            </a:r>
          </a:p>
        </p:txBody>
      </p:sp>
      <p:sp>
        <p:nvSpPr>
          <p:cNvPr id="47" name="Rectangle: Rounded Corners 46">
            <a:extLst>
              <a:ext uri="{FF2B5EF4-FFF2-40B4-BE49-F238E27FC236}">
                <a16:creationId xmlns:a16="http://schemas.microsoft.com/office/drawing/2014/main" id="{2925F9B0-C92A-77EB-D693-BE1F0695003C}"/>
              </a:ext>
            </a:extLst>
          </p:cNvPr>
          <p:cNvSpPr>
            <a:spLocks/>
          </p:cNvSpPr>
          <p:nvPr/>
        </p:nvSpPr>
        <p:spPr>
          <a:xfrm>
            <a:off x="7089201" y="2932639"/>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5</a:t>
            </a:r>
          </a:p>
        </p:txBody>
      </p:sp>
      <p:sp>
        <p:nvSpPr>
          <p:cNvPr id="48" name="Rectangle: Rounded Corners 47">
            <a:extLst>
              <a:ext uri="{FF2B5EF4-FFF2-40B4-BE49-F238E27FC236}">
                <a16:creationId xmlns:a16="http://schemas.microsoft.com/office/drawing/2014/main" id="{A7FDC7AC-7BE9-4EBB-854E-6180B6BBCF7A}"/>
              </a:ext>
            </a:extLst>
          </p:cNvPr>
          <p:cNvSpPr>
            <a:spLocks/>
          </p:cNvSpPr>
          <p:nvPr/>
        </p:nvSpPr>
        <p:spPr>
          <a:xfrm>
            <a:off x="6770269" y="6086274"/>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6</a:t>
            </a:r>
          </a:p>
        </p:txBody>
      </p:sp>
      <p:sp>
        <p:nvSpPr>
          <p:cNvPr id="53" name="Rectangle: Rounded Corners 52">
            <a:extLst>
              <a:ext uri="{FF2B5EF4-FFF2-40B4-BE49-F238E27FC236}">
                <a16:creationId xmlns:a16="http://schemas.microsoft.com/office/drawing/2014/main" id="{8104B562-D91D-33A0-4492-6B01714859F9}"/>
              </a:ext>
            </a:extLst>
          </p:cNvPr>
          <p:cNvSpPr>
            <a:spLocks/>
          </p:cNvSpPr>
          <p:nvPr/>
        </p:nvSpPr>
        <p:spPr>
          <a:xfrm>
            <a:off x="4913388" y="5822231"/>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7</a:t>
            </a:r>
          </a:p>
        </p:txBody>
      </p:sp>
      <p:sp>
        <p:nvSpPr>
          <p:cNvPr id="55" name="Rectangle: Rounded Corners 54">
            <a:extLst>
              <a:ext uri="{FF2B5EF4-FFF2-40B4-BE49-F238E27FC236}">
                <a16:creationId xmlns:a16="http://schemas.microsoft.com/office/drawing/2014/main" id="{B64DC062-6E6B-ED59-D091-216E72DC7343}"/>
              </a:ext>
            </a:extLst>
          </p:cNvPr>
          <p:cNvSpPr>
            <a:spLocks/>
          </p:cNvSpPr>
          <p:nvPr/>
        </p:nvSpPr>
        <p:spPr>
          <a:xfrm>
            <a:off x="10301910" y="587747"/>
            <a:ext cx="873462"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28</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(Ph1 Design)</a:t>
            </a:r>
          </a:p>
        </p:txBody>
      </p:sp>
      <p:sp>
        <p:nvSpPr>
          <p:cNvPr id="54" name="Rectangle: Rounded Corners 53">
            <a:extLst>
              <a:ext uri="{FF2B5EF4-FFF2-40B4-BE49-F238E27FC236}">
                <a16:creationId xmlns:a16="http://schemas.microsoft.com/office/drawing/2014/main" id="{FE2B1F04-177D-9E06-47D4-B4959C1ACB19}"/>
              </a:ext>
            </a:extLst>
          </p:cNvPr>
          <p:cNvSpPr>
            <a:spLocks/>
          </p:cNvSpPr>
          <p:nvPr/>
        </p:nvSpPr>
        <p:spPr>
          <a:xfrm>
            <a:off x="11005053" y="6375126"/>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8</a:t>
            </a:r>
          </a:p>
        </p:txBody>
      </p:sp>
      <p:sp>
        <p:nvSpPr>
          <p:cNvPr id="56" name="Rectangle: Rounded Corners 55">
            <a:extLst>
              <a:ext uri="{FF2B5EF4-FFF2-40B4-BE49-F238E27FC236}">
                <a16:creationId xmlns:a16="http://schemas.microsoft.com/office/drawing/2014/main" id="{4EFC3F09-8F86-52EF-4D04-AB53F25A1BD0}"/>
              </a:ext>
            </a:extLst>
          </p:cNvPr>
          <p:cNvSpPr>
            <a:spLocks/>
          </p:cNvSpPr>
          <p:nvPr/>
        </p:nvSpPr>
        <p:spPr>
          <a:xfrm>
            <a:off x="6875314" y="3494652"/>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9</a:t>
            </a:r>
          </a:p>
        </p:txBody>
      </p:sp>
      <p:sp>
        <p:nvSpPr>
          <p:cNvPr id="57" name="Rectangle: Rounded Corners 56">
            <a:extLst>
              <a:ext uri="{FF2B5EF4-FFF2-40B4-BE49-F238E27FC236}">
                <a16:creationId xmlns:a16="http://schemas.microsoft.com/office/drawing/2014/main" id="{EBD01D73-5E06-4080-3363-2AC6B7DAC4C3}"/>
              </a:ext>
            </a:extLst>
          </p:cNvPr>
          <p:cNvSpPr>
            <a:spLocks/>
          </p:cNvSpPr>
          <p:nvPr/>
        </p:nvSpPr>
        <p:spPr>
          <a:xfrm>
            <a:off x="6185084" y="4773783"/>
            <a:ext cx="352264"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10</a:t>
            </a:r>
          </a:p>
        </p:txBody>
      </p:sp>
      <p:sp>
        <p:nvSpPr>
          <p:cNvPr id="58" name="Rectangle: Rounded Corners 57">
            <a:extLst>
              <a:ext uri="{FF2B5EF4-FFF2-40B4-BE49-F238E27FC236}">
                <a16:creationId xmlns:a16="http://schemas.microsoft.com/office/drawing/2014/main" id="{8372A776-2704-947B-7036-375631A16D87}"/>
              </a:ext>
            </a:extLst>
          </p:cNvPr>
          <p:cNvSpPr>
            <a:spLocks/>
          </p:cNvSpPr>
          <p:nvPr/>
        </p:nvSpPr>
        <p:spPr>
          <a:xfrm>
            <a:off x="7800231" y="6039666"/>
            <a:ext cx="352264"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11</a:t>
            </a:r>
          </a:p>
        </p:txBody>
      </p:sp>
      <p:sp>
        <p:nvSpPr>
          <p:cNvPr id="64" name="Rectangle: Rounded Corners 63">
            <a:extLst>
              <a:ext uri="{FF2B5EF4-FFF2-40B4-BE49-F238E27FC236}">
                <a16:creationId xmlns:a16="http://schemas.microsoft.com/office/drawing/2014/main" id="{F480A579-C5C8-F429-C607-83ECBB0FA8E0}"/>
              </a:ext>
            </a:extLst>
          </p:cNvPr>
          <p:cNvSpPr>
            <a:spLocks/>
          </p:cNvSpPr>
          <p:nvPr/>
        </p:nvSpPr>
        <p:spPr>
          <a:xfrm>
            <a:off x="8197716" y="4633576"/>
            <a:ext cx="352264"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12</a:t>
            </a:r>
          </a:p>
        </p:txBody>
      </p:sp>
      <p:sp>
        <p:nvSpPr>
          <p:cNvPr id="65" name="Rectangle: Rounded Corners 64">
            <a:extLst>
              <a:ext uri="{FF2B5EF4-FFF2-40B4-BE49-F238E27FC236}">
                <a16:creationId xmlns:a16="http://schemas.microsoft.com/office/drawing/2014/main" id="{8F17EE9F-DE27-3965-A361-DC77B54AA0AA}"/>
              </a:ext>
            </a:extLst>
          </p:cNvPr>
          <p:cNvSpPr>
            <a:spLocks/>
          </p:cNvSpPr>
          <p:nvPr/>
        </p:nvSpPr>
        <p:spPr>
          <a:xfrm>
            <a:off x="9570775" y="6453412"/>
            <a:ext cx="352264"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13</a:t>
            </a:r>
          </a:p>
        </p:txBody>
      </p:sp>
      <p:sp>
        <p:nvSpPr>
          <p:cNvPr id="66" name="Rectangle: Rounded Corners 65">
            <a:extLst>
              <a:ext uri="{FF2B5EF4-FFF2-40B4-BE49-F238E27FC236}">
                <a16:creationId xmlns:a16="http://schemas.microsoft.com/office/drawing/2014/main" id="{52B5C56E-6FE8-3C72-6140-7EC5E5DFBAB8}"/>
              </a:ext>
            </a:extLst>
          </p:cNvPr>
          <p:cNvSpPr>
            <a:spLocks/>
          </p:cNvSpPr>
          <p:nvPr/>
        </p:nvSpPr>
        <p:spPr>
          <a:xfrm>
            <a:off x="10011438" y="6529819"/>
            <a:ext cx="935765"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30</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(Construction)</a:t>
            </a:r>
          </a:p>
        </p:txBody>
      </p:sp>
      <p:sp>
        <p:nvSpPr>
          <p:cNvPr id="67" name="Rectangle: Rounded Corners 66">
            <a:extLst>
              <a:ext uri="{FF2B5EF4-FFF2-40B4-BE49-F238E27FC236}">
                <a16:creationId xmlns:a16="http://schemas.microsoft.com/office/drawing/2014/main" id="{C2882D34-4BD5-9DFE-45A3-44CBF8B18908}"/>
              </a:ext>
            </a:extLst>
          </p:cNvPr>
          <p:cNvSpPr>
            <a:spLocks/>
          </p:cNvSpPr>
          <p:nvPr/>
        </p:nvSpPr>
        <p:spPr>
          <a:xfrm>
            <a:off x="9926829" y="6451814"/>
            <a:ext cx="352264"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14</a:t>
            </a:r>
          </a:p>
        </p:txBody>
      </p:sp>
      <p:sp>
        <p:nvSpPr>
          <p:cNvPr id="70" name="Rectangle: Rounded Corners 69">
            <a:extLst>
              <a:ext uri="{FF2B5EF4-FFF2-40B4-BE49-F238E27FC236}">
                <a16:creationId xmlns:a16="http://schemas.microsoft.com/office/drawing/2014/main" id="{D5605565-5FAC-D039-C8C9-273CBA20D24F}"/>
              </a:ext>
            </a:extLst>
          </p:cNvPr>
          <p:cNvSpPr>
            <a:spLocks/>
          </p:cNvSpPr>
          <p:nvPr/>
        </p:nvSpPr>
        <p:spPr>
          <a:xfrm>
            <a:off x="8458052" y="2728101"/>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8</a:t>
            </a:r>
          </a:p>
        </p:txBody>
      </p:sp>
      <p:sp>
        <p:nvSpPr>
          <p:cNvPr id="71" name="Rectangle: Rounded Corners 70">
            <a:extLst>
              <a:ext uri="{FF2B5EF4-FFF2-40B4-BE49-F238E27FC236}">
                <a16:creationId xmlns:a16="http://schemas.microsoft.com/office/drawing/2014/main" id="{097EE865-A611-0407-83EC-EFA533A5C2DF}"/>
              </a:ext>
            </a:extLst>
          </p:cNvPr>
          <p:cNvSpPr>
            <a:spLocks/>
          </p:cNvSpPr>
          <p:nvPr/>
        </p:nvSpPr>
        <p:spPr>
          <a:xfrm>
            <a:off x="9691963" y="2161590"/>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8</a:t>
            </a:r>
          </a:p>
        </p:txBody>
      </p:sp>
      <p:sp>
        <p:nvSpPr>
          <p:cNvPr id="72" name="Rectangle: Rounded Corners 71">
            <a:extLst>
              <a:ext uri="{FF2B5EF4-FFF2-40B4-BE49-F238E27FC236}">
                <a16:creationId xmlns:a16="http://schemas.microsoft.com/office/drawing/2014/main" id="{A2DA28A8-513D-E468-09E6-1FD88FA49DB7}"/>
              </a:ext>
            </a:extLst>
          </p:cNvPr>
          <p:cNvSpPr>
            <a:spLocks/>
          </p:cNvSpPr>
          <p:nvPr/>
        </p:nvSpPr>
        <p:spPr>
          <a:xfrm>
            <a:off x="10266308" y="685864"/>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8</a:t>
            </a:r>
          </a:p>
        </p:txBody>
      </p:sp>
      <p:sp>
        <p:nvSpPr>
          <p:cNvPr id="73" name="Rectangle: Rounded Corners 72">
            <a:extLst>
              <a:ext uri="{FF2B5EF4-FFF2-40B4-BE49-F238E27FC236}">
                <a16:creationId xmlns:a16="http://schemas.microsoft.com/office/drawing/2014/main" id="{48A82791-A047-99CF-46F9-87E8A459D0A0}"/>
              </a:ext>
            </a:extLst>
          </p:cNvPr>
          <p:cNvSpPr>
            <a:spLocks/>
          </p:cNvSpPr>
          <p:nvPr/>
        </p:nvSpPr>
        <p:spPr>
          <a:xfrm>
            <a:off x="9238951" y="5534413"/>
            <a:ext cx="140236"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8</a:t>
            </a:r>
          </a:p>
        </p:txBody>
      </p:sp>
      <p:sp>
        <p:nvSpPr>
          <p:cNvPr id="74" name="Rectangle: Rounded Corners 60">
            <a:extLst>
              <a:ext uri="{FF2B5EF4-FFF2-40B4-BE49-F238E27FC236}">
                <a16:creationId xmlns:a16="http://schemas.microsoft.com/office/drawing/2014/main" id="{FECFF0CE-97F5-3F8B-BD80-0E65FA8D3BBB}"/>
              </a:ext>
            </a:extLst>
          </p:cNvPr>
          <p:cNvSpPr/>
          <p:nvPr/>
        </p:nvSpPr>
        <p:spPr>
          <a:xfrm rot="20270419">
            <a:off x="10540698" y="850553"/>
            <a:ext cx="380821" cy="222260"/>
          </a:xfrm>
          <a:prstGeom prst="roundRect">
            <a:avLst>
              <a:gd name="adj" fmla="val 8562"/>
            </a:avLst>
          </a:prstGeom>
          <a:solidFill>
            <a:srgbClr val="92D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9" name="Rectangle: Rounded Corners 78">
            <a:extLst>
              <a:ext uri="{FF2B5EF4-FFF2-40B4-BE49-F238E27FC236}">
                <a16:creationId xmlns:a16="http://schemas.microsoft.com/office/drawing/2014/main" id="{A702D9F0-7331-04B4-44A6-5F5D01A5EA78}"/>
              </a:ext>
            </a:extLst>
          </p:cNvPr>
          <p:cNvSpPr>
            <a:spLocks/>
          </p:cNvSpPr>
          <p:nvPr/>
        </p:nvSpPr>
        <p:spPr>
          <a:xfrm>
            <a:off x="10677361" y="1047205"/>
            <a:ext cx="1159040" cy="220766"/>
          </a:xfrm>
          <a:prstGeom prst="roundRect">
            <a:avLst>
              <a:gd name="adj" fmla="val 50000"/>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FY 30</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a:ln>
                  <a:noFill/>
                </a:ln>
                <a:solidFill>
                  <a:srgbClr val="ED7D31">
                    <a:lumMod val="20000"/>
                    <a:lumOff val="80000"/>
                  </a:srgbClr>
                </a:solidFill>
                <a:effectLst/>
                <a:uLnTx/>
                <a:uFillTx/>
                <a:latin typeface="Trebuchet MS"/>
                <a:ea typeface="+mn-ea"/>
                <a:cs typeface="+mn-cs"/>
              </a:rPr>
              <a:t>(Ph2 Construction)</a:t>
            </a:r>
          </a:p>
        </p:txBody>
      </p:sp>
      <p:sp>
        <p:nvSpPr>
          <p:cNvPr id="81" name="Rectangle: Rounded Corners 80">
            <a:extLst>
              <a:ext uri="{FF2B5EF4-FFF2-40B4-BE49-F238E27FC236}">
                <a16:creationId xmlns:a16="http://schemas.microsoft.com/office/drawing/2014/main" id="{496B4687-4830-4A2E-DE8D-D75EEFE1F492}"/>
              </a:ext>
            </a:extLst>
          </p:cNvPr>
          <p:cNvSpPr>
            <a:spLocks/>
          </p:cNvSpPr>
          <p:nvPr/>
        </p:nvSpPr>
        <p:spPr>
          <a:xfrm>
            <a:off x="10565592" y="982963"/>
            <a:ext cx="352264"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15</a:t>
            </a:r>
          </a:p>
        </p:txBody>
      </p:sp>
      <p:sp>
        <p:nvSpPr>
          <p:cNvPr id="82" name="Rectangle: Rounded Corners 81">
            <a:extLst>
              <a:ext uri="{FF2B5EF4-FFF2-40B4-BE49-F238E27FC236}">
                <a16:creationId xmlns:a16="http://schemas.microsoft.com/office/drawing/2014/main" id="{7CFFE59C-5D7F-40DB-5DEF-9A9EC392E23B}"/>
              </a:ext>
            </a:extLst>
          </p:cNvPr>
          <p:cNvSpPr>
            <a:spLocks/>
          </p:cNvSpPr>
          <p:nvPr/>
        </p:nvSpPr>
        <p:spPr>
          <a:xfrm>
            <a:off x="6296523" y="4073370"/>
            <a:ext cx="352264" cy="140236"/>
          </a:xfrm>
          <a:prstGeom prst="roundRect">
            <a:avLst>
              <a:gd name="adj" fmla="val 50000"/>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Trebuchet MS"/>
                <a:ea typeface="+mn-ea"/>
                <a:cs typeface="+mn-cs"/>
              </a:rPr>
              <a:t>16</a:t>
            </a:r>
          </a:p>
        </p:txBody>
      </p:sp>
    </p:spTree>
    <p:extLst>
      <p:ext uri="{BB962C8B-B14F-4D97-AF65-F5344CB8AC3E}">
        <p14:creationId xmlns:p14="http://schemas.microsoft.com/office/powerpoint/2010/main" val="209367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in a hallway&#10;&#10;AI-generated content may be incorrect.">
            <a:extLst>
              <a:ext uri="{FF2B5EF4-FFF2-40B4-BE49-F238E27FC236}">
                <a16:creationId xmlns:a16="http://schemas.microsoft.com/office/drawing/2014/main" id="{264959DB-F226-4B0A-11EB-8EAC9A4AE79F}"/>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0" y="-1"/>
            <a:ext cx="6138207" cy="4603657"/>
          </a:xfrm>
          <a:prstGeom prst="roundRect">
            <a:avLst>
              <a:gd name="adj" fmla="val 0"/>
            </a:avLst>
          </a:prstGeom>
          <a:solidFill>
            <a:srgbClr val="FFFFFF">
              <a:shade val="85000"/>
            </a:srgbClr>
          </a:solidFill>
          <a:ln>
            <a:noFill/>
          </a:ln>
          <a:effectLst/>
        </p:spPr>
      </p:pic>
      <p:pic>
        <p:nvPicPr>
          <p:cNvPr id="7" name="Picture 6">
            <a:extLst>
              <a:ext uri="{FF2B5EF4-FFF2-40B4-BE49-F238E27FC236}">
                <a16:creationId xmlns:a16="http://schemas.microsoft.com/office/drawing/2014/main" id="{C8AC1497-F2EB-7D73-FCA8-D8121D99E161}"/>
              </a:ext>
            </a:extLst>
          </p:cNvPr>
          <p:cNvPicPr>
            <a:picLocks noChangeAspect="1"/>
          </p:cNvPicPr>
          <p:nvPr/>
        </p:nvPicPr>
        <p:blipFill>
          <a:blip r:embed="rId3" cstate="hqprint">
            <a:extLst>
              <a:ext uri="{28A0092B-C50C-407E-A947-70E740481C1C}">
                <a14:useLocalDpi xmlns:a14="http://schemas.microsoft.com/office/drawing/2010/main"/>
              </a:ext>
            </a:extLst>
          </a:blip>
          <a:srcRect b="379"/>
          <a:stretch>
            <a:fillRect/>
          </a:stretch>
        </p:blipFill>
        <p:spPr>
          <a:xfrm>
            <a:off x="6197601" y="0"/>
            <a:ext cx="5994400" cy="6855162"/>
          </a:xfrm>
          <a:prstGeom prst="rect">
            <a:avLst/>
          </a:prstGeom>
        </p:spPr>
      </p:pic>
      <p:pic>
        <p:nvPicPr>
          <p:cNvPr id="4" name="Picture 3" descr="A bathroom with a plant in the front&#10;&#10;AI-generated content may be incorrect.">
            <a:extLst>
              <a:ext uri="{FF2B5EF4-FFF2-40B4-BE49-F238E27FC236}">
                <a16:creationId xmlns:a16="http://schemas.microsoft.com/office/drawing/2014/main" id="{958C1D71-57E4-9FF3-2D18-60071A92999B}"/>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0" y="4656910"/>
            <a:ext cx="2183088" cy="2233228"/>
          </a:xfrm>
          <a:prstGeom prst="roundRect">
            <a:avLst>
              <a:gd name="adj" fmla="val 0"/>
            </a:avLst>
          </a:prstGeom>
          <a:solidFill>
            <a:srgbClr val="FFFFFF">
              <a:shade val="85000"/>
            </a:srgbClr>
          </a:solidFill>
          <a:ln>
            <a:noFill/>
          </a:ln>
          <a:effectLst/>
        </p:spPr>
      </p:pic>
      <p:pic>
        <p:nvPicPr>
          <p:cNvPr id="8" name="Picture 7">
            <a:extLst>
              <a:ext uri="{FF2B5EF4-FFF2-40B4-BE49-F238E27FC236}">
                <a16:creationId xmlns:a16="http://schemas.microsoft.com/office/drawing/2014/main" id="{DBBDF08D-CB88-25AB-214A-526DB1D16281}"/>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2242482" y="4656910"/>
            <a:ext cx="3895725" cy="2198252"/>
          </a:xfrm>
          <a:prstGeom prst="rect">
            <a:avLst/>
          </a:prstGeom>
        </p:spPr>
      </p:pic>
      <p:sp>
        <p:nvSpPr>
          <p:cNvPr id="9" name="Rectangle: Rounded Corners 8">
            <a:extLst>
              <a:ext uri="{FF2B5EF4-FFF2-40B4-BE49-F238E27FC236}">
                <a16:creationId xmlns:a16="http://schemas.microsoft.com/office/drawing/2014/main" id="{D6B220F5-9F13-E7F1-4307-E0CAD183B486}"/>
              </a:ext>
            </a:extLst>
          </p:cNvPr>
          <p:cNvSpPr/>
          <p:nvPr/>
        </p:nvSpPr>
        <p:spPr>
          <a:xfrm>
            <a:off x="0" y="2844800"/>
            <a:ext cx="12192000" cy="980114"/>
          </a:xfrm>
          <a:prstGeom prst="roundRect">
            <a:avLst>
              <a:gd name="adj" fmla="val 0"/>
            </a:avLst>
          </a:prstGeom>
          <a:solidFill>
            <a:schemeClr val="bg2">
              <a:lumMod val="50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Title 2">
            <a:extLst>
              <a:ext uri="{FF2B5EF4-FFF2-40B4-BE49-F238E27FC236}">
                <a16:creationId xmlns:a16="http://schemas.microsoft.com/office/drawing/2014/main" id="{81E117B0-0343-A7D5-B0E0-7075EC20547B}"/>
              </a:ext>
            </a:extLst>
          </p:cNvPr>
          <p:cNvSpPr txBox="1">
            <a:spLocks/>
          </p:cNvSpPr>
          <p:nvPr/>
        </p:nvSpPr>
        <p:spPr>
          <a:xfrm>
            <a:off x="-771659" y="3009901"/>
            <a:ext cx="11430786" cy="708114"/>
          </a:xfrm>
          <a:prstGeom prst="rect">
            <a:avLst/>
          </a:prstGeom>
          <a:effectLst>
            <a:outerShdw blurRad="50800" dist="38100" dir="2700000" algn="tl" rotWithShape="0">
              <a:srgbClr val="002060">
                <a:alpha val="40000"/>
              </a:srgbClr>
            </a:outerShdw>
          </a:effectLst>
        </p:spPr>
        <p:txBody>
          <a:bodyPr lIns="91440" tIns="45720" rIns="91440" bIns="45720" anchor="t"/>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152400" dist="50800" dir="5400000" algn="ctr" rotWithShape="0">
                    <a:srgbClr val="44546A">
                      <a:lumMod val="50000"/>
                    </a:srgbClr>
                  </a:outerShdw>
                </a:effectLst>
                <a:uLnTx/>
                <a:uFillTx/>
                <a:latin typeface="Trebuchet MS"/>
                <a:ea typeface="+mj-ea"/>
                <a:cs typeface="+mj-cs"/>
              </a:rPr>
              <a:t>Restrooms Rehabilitation Program</a:t>
            </a:r>
          </a:p>
        </p:txBody>
      </p:sp>
      <p:sp>
        <p:nvSpPr>
          <p:cNvPr id="46" name="Title 2">
            <a:extLst>
              <a:ext uri="{FF2B5EF4-FFF2-40B4-BE49-F238E27FC236}">
                <a16:creationId xmlns:a16="http://schemas.microsoft.com/office/drawing/2014/main" id="{477D5BF9-8294-373B-3B70-20822EF4591B}"/>
              </a:ext>
            </a:extLst>
          </p:cNvPr>
          <p:cNvSpPr txBox="1">
            <a:spLocks/>
          </p:cNvSpPr>
          <p:nvPr/>
        </p:nvSpPr>
        <p:spPr>
          <a:xfrm>
            <a:off x="10006885" y="3033449"/>
            <a:ext cx="2137891" cy="289556"/>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lumMod val="25000"/>
                    <a:lumOff val="75000"/>
                  </a:srgbClr>
                </a:solidFill>
                <a:effectLst/>
                <a:uLnTx/>
                <a:uFillTx/>
                <a:latin typeface="Trebuchet MS" panose="020B0603020202020204"/>
                <a:ea typeface="+mj-ea"/>
                <a:cs typeface="+mj-cs"/>
              </a:rPr>
              <a:t>Expected Total Investment</a:t>
            </a:r>
          </a:p>
        </p:txBody>
      </p:sp>
      <p:sp>
        <p:nvSpPr>
          <p:cNvPr id="47" name="Title 2">
            <a:extLst>
              <a:ext uri="{FF2B5EF4-FFF2-40B4-BE49-F238E27FC236}">
                <a16:creationId xmlns:a16="http://schemas.microsoft.com/office/drawing/2014/main" id="{12614AA5-A98F-415A-66A4-E4A9B1428598}"/>
              </a:ext>
            </a:extLst>
          </p:cNvPr>
          <p:cNvSpPr txBox="1">
            <a:spLocks/>
          </p:cNvSpPr>
          <p:nvPr/>
        </p:nvSpPr>
        <p:spPr>
          <a:xfrm>
            <a:off x="10561132" y="3204826"/>
            <a:ext cx="1369989" cy="608901"/>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rebuchet MS" panose="020B0603020202020204"/>
                <a:ea typeface="+mj-ea"/>
                <a:cs typeface="+mj-cs"/>
              </a:rPr>
              <a:t>$7.7M</a:t>
            </a:r>
          </a:p>
        </p:txBody>
      </p:sp>
      <p:sp>
        <p:nvSpPr>
          <p:cNvPr id="48" name="Rectangle: Rounded Corners 47">
            <a:extLst>
              <a:ext uri="{FF2B5EF4-FFF2-40B4-BE49-F238E27FC236}">
                <a16:creationId xmlns:a16="http://schemas.microsoft.com/office/drawing/2014/main" id="{0137DBE1-5470-F1B4-3F23-D2C8D787CD95}"/>
              </a:ext>
            </a:extLst>
          </p:cNvPr>
          <p:cNvSpPr/>
          <p:nvPr/>
        </p:nvSpPr>
        <p:spPr>
          <a:xfrm>
            <a:off x="1389845" y="285696"/>
            <a:ext cx="3285185" cy="746019"/>
          </a:xfrm>
          <a:prstGeom prst="roundRect">
            <a:avLst/>
          </a:prstGeom>
          <a:solidFill>
            <a:schemeClr val="tx1">
              <a:alpha val="85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49" name="Title 2">
            <a:extLst>
              <a:ext uri="{FF2B5EF4-FFF2-40B4-BE49-F238E27FC236}">
                <a16:creationId xmlns:a16="http://schemas.microsoft.com/office/drawing/2014/main" id="{2C5B9309-17EA-9916-1ED8-5E03B60601F4}"/>
              </a:ext>
            </a:extLst>
          </p:cNvPr>
          <p:cNvSpPr txBox="1">
            <a:spLocks/>
          </p:cNvSpPr>
          <p:nvPr/>
        </p:nvSpPr>
        <p:spPr>
          <a:xfrm>
            <a:off x="2718076" y="394602"/>
            <a:ext cx="2040229" cy="74903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a:ln>
                  <a:noFill/>
                </a:ln>
                <a:solidFill>
                  <a:srgbClr val="E7E6E6">
                    <a:lumMod val="75000"/>
                  </a:srgbClr>
                </a:solidFill>
                <a:effectLst/>
                <a:uLnTx/>
                <a:uFillTx/>
                <a:latin typeface="Trebuchet MS" panose="020B0603020202020204"/>
                <a:ea typeface="+mj-ea"/>
                <a:cs typeface="+mj-cs"/>
              </a:rPr>
              <a:t>Impacted Cluster Restrooms</a:t>
            </a:r>
            <a:endParaRPr kumimoji="0" lang="en-US" sz="4000" b="1" i="0" u="none" strike="noStrike" kern="1200" cap="none" spc="0" normalizeH="0" baseline="0" noProof="0">
              <a:ln>
                <a:noFill/>
              </a:ln>
              <a:solidFill>
                <a:srgbClr val="E7E6E6">
                  <a:lumMod val="75000"/>
                </a:srgbClr>
              </a:solidFill>
              <a:effectLst/>
              <a:uLnTx/>
              <a:uFillTx/>
              <a:latin typeface="Trebuchet MS" panose="020B0603020202020204"/>
              <a:ea typeface="+mj-ea"/>
              <a:cs typeface="+mj-cs"/>
            </a:endParaRPr>
          </a:p>
        </p:txBody>
      </p:sp>
      <p:sp>
        <p:nvSpPr>
          <p:cNvPr id="50" name="Title 2">
            <a:extLst>
              <a:ext uri="{FF2B5EF4-FFF2-40B4-BE49-F238E27FC236}">
                <a16:creationId xmlns:a16="http://schemas.microsoft.com/office/drawing/2014/main" id="{82A80406-CDD3-63D1-2E20-0554E6113290}"/>
              </a:ext>
            </a:extLst>
          </p:cNvPr>
          <p:cNvSpPr txBox="1">
            <a:spLocks/>
          </p:cNvSpPr>
          <p:nvPr/>
        </p:nvSpPr>
        <p:spPr>
          <a:xfrm>
            <a:off x="2127960" y="422814"/>
            <a:ext cx="690664" cy="608901"/>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B9C8"/>
                </a:solidFill>
                <a:effectLst/>
                <a:uLnTx/>
                <a:uFillTx/>
                <a:latin typeface="Trebuchet MS" panose="020B0603020202020204"/>
                <a:ea typeface="+mj-ea"/>
                <a:cs typeface="+mj-cs"/>
              </a:rPr>
              <a:t>3</a:t>
            </a:r>
          </a:p>
        </p:txBody>
      </p:sp>
      <p:grpSp>
        <p:nvGrpSpPr>
          <p:cNvPr id="51" name="Group 50">
            <a:extLst>
              <a:ext uri="{FF2B5EF4-FFF2-40B4-BE49-F238E27FC236}">
                <a16:creationId xmlns:a16="http://schemas.microsoft.com/office/drawing/2014/main" id="{15116158-2A2F-C3A4-B37E-0070D4E4BA83}"/>
              </a:ext>
            </a:extLst>
          </p:cNvPr>
          <p:cNvGrpSpPr/>
          <p:nvPr/>
        </p:nvGrpSpPr>
        <p:grpSpPr>
          <a:xfrm>
            <a:off x="1494445" y="385844"/>
            <a:ext cx="562196" cy="533400"/>
            <a:chOff x="3327820" y="2101737"/>
            <a:chExt cx="562196" cy="533400"/>
          </a:xfrm>
        </p:grpSpPr>
        <p:sp>
          <p:nvSpPr>
            <p:cNvPr id="52" name="Rectangle: Rounded Corners 51">
              <a:extLst>
                <a:ext uri="{FF2B5EF4-FFF2-40B4-BE49-F238E27FC236}">
                  <a16:creationId xmlns:a16="http://schemas.microsoft.com/office/drawing/2014/main" id="{8FCE7A4C-FA69-3E28-04B4-6FD288326C16}"/>
                </a:ext>
              </a:extLst>
            </p:cNvPr>
            <p:cNvSpPr/>
            <p:nvPr/>
          </p:nvSpPr>
          <p:spPr>
            <a:xfrm>
              <a:off x="3342218" y="2101737"/>
              <a:ext cx="533400" cy="533400"/>
            </a:xfrm>
            <a:prstGeom prst="round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R"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grpSp>
          <p:nvGrpSpPr>
            <p:cNvPr id="53" name="Group 52">
              <a:extLst>
                <a:ext uri="{FF2B5EF4-FFF2-40B4-BE49-F238E27FC236}">
                  <a16:creationId xmlns:a16="http://schemas.microsoft.com/office/drawing/2014/main" id="{58830113-7AEF-76E4-6C30-91A4EBDAF05C}"/>
                </a:ext>
              </a:extLst>
            </p:cNvPr>
            <p:cNvGrpSpPr/>
            <p:nvPr/>
          </p:nvGrpSpPr>
          <p:grpSpPr>
            <a:xfrm>
              <a:off x="3327820" y="2177017"/>
              <a:ext cx="562196" cy="387299"/>
              <a:chOff x="4874400" y="1600085"/>
              <a:chExt cx="1342781" cy="925047"/>
            </a:xfrm>
          </p:grpSpPr>
          <p:pic>
            <p:nvPicPr>
              <p:cNvPr id="54" name="Graphic 53" descr="Man outline">
                <a:extLst>
                  <a:ext uri="{FF2B5EF4-FFF2-40B4-BE49-F238E27FC236}">
                    <a16:creationId xmlns:a16="http://schemas.microsoft.com/office/drawing/2014/main" id="{91D346A2-6962-EEA4-D2F4-02DC0EC41C1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874400" y="1600085"/>
                <a:ext cx="914400" cy="914400"/>
              </a:xfrm>
              <a:prstGeom prst="rect">
                <a:avLst/>
              </a:prstGeom>
            </p:spPr>
          </p:pic>
          <p:pic>
            <p:nvPicPr>
              <p:cNvPr id="55" name="Graphic 54" descr="Woman outline">
                <a:extLst>
                  <a:ext uri="{FF2B5EF4-FFF2-40B4-BE49-F238E27FC236}">
                    <a16:creationId xmlns:a16="http://schemas.microsoft.com/office/drawing/2014/main" id="{76D93E17-C234-7F40-2D6B-FE45641119D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302781" y="1610732"/>
                <a:ext cx="914400" cy="914400"/>
              </a:xfrm>
              <a:prstGeom prst="rect">
                <a:avLst/>
              </a:prstGeom>
            </p:spPr>
          </p:pic>
        </p:grpSp>
      </p:grpSp>
      <p:sp>
        <p:nvSpPr>
          <p:cNvPr id="56" name="Rectangle: Rounded Corners 55">
            <a:extLst>
              <a:ext uri="{FF2B5EF4-FFF2-40B4-BE49-F238E27FC236}">
                <a16:creationId xmlns:a16="http://schemas.microsoft.com/office/drawing/2014/main" id="{A3335C6D-C4DD-C1C9-38CA-AF3336FAD98E}"/>
              </a:ext>
            </a:extLst>
          </p:cNvPr>
          <p:cNvSpPr/>
          <p:nvPr/>
        </p:nvSpPr>
        <p:spPr>
          <a:xfrm>
            <a:off x="7636284" y="296083"/>
            <a:ext cx="3278562" cy="746019"/>
          </a:xfrm>
          <a:prstGeom prst="roundRect">
            <a:avLst/>
          </a:prstGeom>
          <a:solidFill>
            <a:schemeClr val="tx1">
              <a:alpha val="85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57" name="Title 2">
            <a:extLst>
              <a:ext uri="{FF2B5EF4-FFF2-40B4-BE49-F238E27FC236}">
                <a16:creationId xmlns:a16="http://schemas.microsoft.com/office/drawing/2014/main" id="{01195A4F-7C5B-2251-1A03-34F38EF19413}"/>
              </a:ext>
            </a:extLst>
          </p:cNvPr>
          <p:cNvSpPr txBox="1">
            <a:spLocks/>
          </p:cNvSpPr>
          <p:nvPr/>
        </p:nvSpPr>
        <p:spPr>
          <a:xfrm>
            <a:off x="8964514" y="404989"/>
            <a:ext cx="2096167" cy="749039"/>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a:ln>
                  <a:noFill/>
                </a:ln>
                <a:solidFill>
                  <a:srgbClr val="E7E6E6">
                    <a:lumMod val="75000"/>
                  </a:srgbClr>
                </a:solidFill>
                <a:effectLst/>
                <a:uLnTx/>
                <a:uFillTx/>
                <a:latin typeface="Trebuchet MS" panose="020B0603020202020204"/>
                <a:ea typeface="+mj-ea"/>
                <a:cs typeface="+mj-cs"/>
              </a:rPr>
              <a:t>Upcoming Cluster Restrooms</a:t>
            </a:r>
            <a:endParaRPr kumimoji="0" lang="en-US" sz="4000" b="1" i="0" u="none" strike="noStrike" kern="1200" cap="none" spc="0" normalizeH="0" baseline="0" noProof="0">
              <a:ln>
                <a:noFill/>
              </a:ln>
              <a:solidFill>
                <a:srgbClr val="E7E6E6">
                  <a:lumMod val="75000"/>
                </a:srgbClr>
              </a:solidFill>
              <a:effectLst/>
              <a:uLnTx/>
              <a:uFillTx/>
              <a:latin typeface="Trebuchet MS" panose="020B0603020202020204"/>
              <a:ea typeface="+mj-ea"/>
              <a:cs typeface="+mj-cs"/>
            </a:endParaRPr>
          </a:p>
        </p:txBody>
      </p:sp>
      <p:sp>
        <p:nvSpPr>
          <p:cNvPr id="58" name="Title 2">
            <a:extLst>
              <a:ext uri="{FF2B5EF4-FFF2-40B4-BE49-F238E27FC236}">
                <a16:creationId xmlns:a16="http://schemas.microsoft.com/office/drawing/2014/main" id="{7CB40BF3-3602-75B5-1B39-17D79BF27187}"/>
              </a:ext>
            </a:extLst>
          </p:cNvPr>
          <p:cNvSpPr txBox="1">
            <a:spLocks/>
          </p:cNvSpPr>
          <p:nvPr/>
        </p:nvSpPr>
        <p:spPr>
          <a:xfrm>
            <a:off x="8374398" y="433201"/>
            <a:ext cx="690664" cy="608901"/>
          </a:xfrm>
          <a:prstGeom prst="rect">
            <a:avLst/>
          </a:prstGeom>
        </p:spPr>
        <p:txBody>
          <a:bodyPr lIns="91440" tIns="45720" rIns="91440" bIns="45720" anchor="t"/>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00B9C8"/>
                </a:solidFill>
                <a:effectLst/>
                <a:uLnTx/>
                <a:uFillTx/>
                <a:latin typeface="Trebuchet MS" panose="020B0603020202020204"/>
                <a:ea typeface="+mj-ea"/>
                <a:cs typeface="+mj-cs"/>
              </a:rPr>
              <a:t>11</a:t>
            </a:r>
          </a:p>
        </p:txBody>
      </p:sp>
      <p:grpSp>
        <p:nvGrpSpPr>
          <p:cNvPr id="59" name="Group 58">
            <a:extLst>
              <a:ext uri="{FF2B5EF4-FFF2-40B4-BE49-F238E27FC236}">
                <a16:creationId xmlns:a16="http://schemas.microsoft.com/office/drawing/2014/main" id="{37B5F2C2-92FB-D67E-2D68-1243DCF70F29}"/>
              </a:ext>
            </a:extLst>
          </p:cNvPr>
          <p:cNvGrpSpPr/>
          <p:nvPr/>
        </p:nvGrpSpPr>
        <p:grpSpPr>
          <a:xfrm>
            <a:off x="7740883" y="396231"/>
            <a:ext cx="562196" cy="533400"/>
            <a:chOff x="3327820" y="2101737"/>
            <a:chExt cx="562196" cy="533400"/>
          </a:xfrm>
        </p:grpSpPr>
        <p:sp>
          <p:nvSpPr>
            <p:cNvPr id="60" name="Rectangle: Rounded Corners 59">
              <a:extLst>
                <a:ext uri="{FF2B5EF4-FFF2-40B4-BE49-F238E27FC236}">
                  <a16:creationId xmlns:a16="http://schemas.microsoft.com/office/drawing/2014/main" id="{D2718F77-0A14-9057-C38D-BF6D5FB1C791}"/>
                </a:ext>
              </a:extLst>
            </p:cNvPr>
            <p:cNvSpPr/>
            <p:nvPr/>
          </p:nvSpPr>
          <p:spPr>
            <a:xfrm>
              <a:off x="3342218" y="2101737"/>
              <a:ext cx="533400" cy="533400"/>
            </a:xfrm>
            <a:prstGeom prst="roundRect">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R"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grpSp>
          <p:nvGrpSpPr>
            <p:cNvPr id="61" name="Group 60">
              <a:extLst>
                <a:ext uri="{FF2B5EF4-FFF2-40B4-BE49-F238E27FC236}">
                  <a16:creationId xmlns:a16="http://schemas.microsoft.com/office/drawing/2014/main" id="{42EFE3D9-0493-8D99-3F36-11AFB468635B}"/>
                </a:ext>
              </a:extLst>
            </p:cNvPr>
            <p:cNvGrpSpPr/>
            <p:nvPr/>
          </p:nvGrpSpPr>
          <p:grpSpPr>
            <a:xfrm>
              <a:off x="3327820" y="2177017"/>
              <a:ext cx="562196" cy="387299"/>
              <a:chOff x="4874400" y="1600085"/>
              <a:chExt cx="1342781" cy="925047"/>
            </a:xfrm>
          </p:grpSpPr>
          <p:pic>
            <p:nvPicPr>
              <p:cNvPr id="62" name="Graphic 61" descr="Man outline">
                <a:extLst>
                  <a:ext uri="{FF2B5EF4-FFF2-40B4-BE49-F238E27FC236}">
                    <a16:creationId xmlns:a16="http://schemas.microsoft.com/office/drawing/2014/main" id="{60C1B1B3-0D98-7843-6D99-AC172C76651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874400" y="1600085"/>
                <a:ext cx="914400" cy="914400"/>
              </a:xfrm>
              <a:prstGeom prst="rect">
                <a:avLst/>
              </a:prstGeom>
            </p:spPr>
          </p:pic>
          <p:pic>
            <p:nvPicPr>
              <p:cNvPr id="63" name="Graphic 62" descr="Woman outline">
                <a:extLst>
                  <a:ext uri="{FF2B5EF4-FFF2-40B4-BE49-F238E27FC236}">
                    <a16:creationId xmlns:a16="http://schemas.microsoft.com/office/drawing/2014/main" id="{932CB7D9-77F4-2177-3863-77C5EC30E584}"/>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302781" y="1610732"/>
                <a:ext cx="914400" cy="914400"/>
              </a:xfrm>
              <a:prstGeom prst="rect">
                <a:avLst/>
              </a:prstGeom>
            </p:spPr>
          </p:pic>
        </p:grpSp>
      </p:grpSp>
    </p:spTree>
    <p:extLst>
      <p:ext uri="{BB962C8B-B14F-4D97-AF65-F5344CB8AC3E}">
        <p14:creationId xmlns:p14="http://schemas.microsoft.com/office/powerpoint/2010/main" val="300971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29DBB085-6E90-4B71-98F7-0C1C7EBB3365}"/>
              </a:ext>
            </a:extLst>
          </p:cNvPr>
          <p:cNvSpPr/>
          <p:nvPr/>
        </p:nvSpPr>
        <p:spPr>
          <a:xfrm>
            <a:off x="510873" y="1066730"/>
            <a:ext cx="11373738" cy="5126477"/>
          </a:xfrm>
          <a:prstGeom prst="roundRect">
            <a:avLst>
              <a:gd name="adj" fmla="val 6408"/>
            </a:avLst>
          </a:prstGeom>
          <a:solidFill>
            <a:schemeClr val="bg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9" name="Picture 8">
            <a:extLst>
              <a:ext uri="{FF2B5EF4-FFF2-40B4-BE49-F238E27FC236}">
                <a16:creationId xmlns:a16="http://schemas.microsoft.com/office/drawing/2014/main" id="{F551FEC2-AB50-B706-C411-DA28D80161C2}"/>
              </a:ext>
            </a:extLst>
          </p:cNvPr>
          <p:cNvPicPr>
            <a:picLocks noChangeAspect="1"/>
          </p:cNvPicPr>
          <p:nvPr/>
        </p:nvPicPr>
        <p:blipFill>
          <a:blip r:embed="rId3" cstate="hqprint">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a:xfrm>
            <a:off x="730663" y="1272327"/>
            <a:ext cx="10906957" cy="2832337"/>
          </a:xfrm>
          <a:prstGeom prst="roundRect">
            <a:avLst>
              <a:gd name="adj" fmla="val 4458"/>
            </a:avLst>
          </a:prstGeom>
          <a:solidFill>
            <a:srgbClr val="FFFFFF">
              <a:shade val="85000"/>
            </a:srgbClr>
          </a:solidFill>
          <a:ln>
            <a:solidFill>
              <a:schemeClr val="tx1"/>
            </a:solidFill>
          </a:ln>
          <a:effectLst/>
        </p:spPr>
      </p:pic>
      <p:sp>
        <p:nvSpPr>
          <p:cNvPr id="21" name="Rectangle: Rounded Corners 20">
            <a:extLst>
              <a:ext uri="{FF2B5EF4-FFF2-40B4-BE49-F238E27FC236}">
                <a16:creationId xmlns:a16="http://schemas.microsoft.com/office/drawing/2014/main" id="{D956C012-9610-435E-9539-8885E82590D7}"/>
              </a:ext>
            </a:extLst>
          </p:cNvPr>
          <p:cNvSpPr/>
          <p:nvPr/>
        </p:nvSpPr>
        <p:spPr>
          <a:xfrm>
            <a:off x="730663" y="2406619"/>
            <a:ext cx="10906957" cy="1708863"/>
          </a:xfrm>
          <a:prstGeom prst="roundRect">
            <a:avLst>
              <a:gd name="adj" fmla="val 9706"/>
            </a:avLst>
          </a:prstGeom>
          <a:gradFill>
            <a:gsLst>
              <a:gs pos="0">
                <a:schemeClr val="tx2">
                  <a:lumMod val="10000"/>
                  <a:alpha val="0"/>
                </a:schemeClr>
              </a:gs>
              <a:gs pos="100000">
                <a:srgbClr val="42BEB2">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Title 2">
            <a:extLst>
              <a:ext uri="{FF2B5EF4-FFF2-40B4-BE49-F238E27FC236}">
                <a16:creationId xmlns:a16="http://schemas.microsoft.com/office/drawing/2014/main" id="{74C5105E-A7A2-415A-AF02-2644241C8F28}"/>
              </a:ext>
            </a:extLst>
          </p:cNvPr>
          <p:cNvSpPr>
            <a:spLocks noGrp="1"/>
          </p:cNvSpPr>
          <p:nvPr>
            <p:ph type="title"/>
          </p:nvPr>
        </p:nvSpPr>
        <p:spPr/>
        <p:txBody>
          <a:bodyPr/>
          <a:lstStyle/>
          <a:p>
            <a:r>
              <a:rPr lang="en-US" sz="3600">
                <a:solidFill>
                  <a:srgbClr val="002060"/>
                </a:solidFill>
              </a:rPr>
              <a:t>Energy &amp; Resiliency Projects</a:t>
            </a:r>
          </a:p>
        </p:txBody>
      </p:sp>
      <p:sp>
        <p:nvSpPr>
          <p:cNvPr id="5" name="Slide Number Placeholder 3">
            <a:extLst>
              <a:ext uri="{FF2B5EF4-FFF2-40B4-BE49-F238E27FC236}">
                <a16:creationId xmlns:a16="http://schemas.microsoft.com/office/drawing/2014/main" id="{EBE6D125-2DB5-4B01-A123-EDB144E30713}"/>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62D0FD-AC28-3B4D-91A7-B3FA599E653E}" type="slidenum">
              <a:rPr kumimoji="0" lang="en-US" sz="1200"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Title 2">
            <a:extLst>
              <a:ext uri="{FF2B5EF4-FFF2-40B4-BE49-F238E27FC236}">
                <a16:creationId xmlns:a16="http://schemas.microsoft.com/office/drawing/2014/main" id="{435011BB-BEAC-4B0D-8296-AFACC7831C65}"/>
              </a:ext>
            </a:extLst>
          </p:cNvPr>
          <p:cNvSpPr txBox="1">
            <a:spLocks/>
          </p:cNvSpPr>
          <p:nvPr/>
        </p:nvSpPr>
        <p:spPr>
          <a:xfrm>
            <a:off x="1387293" y="2734019"/>
            <a:ext cx="4928428" cy="4257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rgbClr val="003D78"/>
                </a:solidFill>
                <a:latin typeface="+mn-lt"/>
                <a:ea typeface="+mj-ea"/>
                <a:cs typeface="+mj-cs"/>
              </a:defRPr>
            </a:lvl1pPr>
          </a:lstStyle>
          <a:p>
            <a:pPr marL="0" marR="0" lvl="0" indent="0" algn="l" defTabSz="914400" rtl="0" eaLnBrk="1" fontAlgn="auto" latinLnBrk="0" hangingPunct="1">
              <a:lnSpc>
                <a:spcPts val="2200"/>
              </a:lnSpc>
              <a:spcBef>
                <a:spcPct val="0"/>
              </a:spcBef>
              <a:spcAft>
                <a:spcPts val="0"/>
              </a:spcAft>
              <a:buClrTx/>
              <a:buSzTx/>
              <a:buFontTx/>
              <a:buNone/>
              <a:tabLst/>
              <a:defRPr/>
            </a:pPr>
            <a:r>
              <a:rPr kumimoji="0" lang="en-US" sz="3200" b="1" i="0" u="none" strike="noStrike" kern="1200" cap="none" spc="0" normalizeH="0" baseline="0" noProof="0">
                <a:ln>
                  <a:noFill/>
                </a:ln>
                <a:solidFill>
                  <a:srgbClr val="44546A"/>
                </a:solidFill>
                <a:effectLst>
                  <a:outerShdw blurRad="101600" dist="88900" dir="2700000" algn="tl" rotWithShape="0">
                    <a:srgbClr val="5B9BD5">
                      <a:lumMod val="50000"/>
                      <a:alpha val="41000"/>
                    </a:srgbClr>
                  </a:outerShdw>
                </a:effectLst>
                <a:uLnTx/>
                <a:uFillTx/>
                <a:latin typeface="Trebuchet MS"/>
                <a:ea typeface="+mj-ea"/>
                <a:cs typeface="+mj-cs"/>
              </a:rPr>
              <a:t>Power Generation Plant</a:t>
            </a:r>
          </a:p>
        </p:txBody>
      </p:sp>
      <p:sp>
        <p:nvSpPr>
          <p:cNvPr id="27" name="Content Placeholder 2">
            <a:extLst>
              <a:ext uri="{FF2B5EF4-FFF2-40B4-BE49-F238E27FC236}">
                <a16:creationId xmlns:a16="http://schemas.microsoft.com/office/drawing/2014/main" id="{05B66DD7-6D94-4B81-BD53-897BE7AA9C02}"/>
              </a:ext>
            </a:extLst>
          </p:cNvPr>
          <p:cNvSpPr txBox="1">
            <a:spLocks/>
          </p:cNvSpPr>
          <p:nvPr/>
        </p:nvSpPr>
        <p:spPr>
          <a:xfrm>
            <a:off x="4848377" y="3575356"/>
            <a:ext cx="1935463" cy="275959"/>
          </a:xfrm>
          <a:prstGeom prst="rect">
            <a:avLst/>
          </a:prstGeom>
          <a:noFill/>
          <a:ln>
            <a:noFill/>
          </a:ln>
        </p:spPr>
        <p:txBody>
          <a:bodyPr wrap="square" lIns="91440" tIns="45720" rIns="91440" bIns="45720" anchor="t"/>
          <a:lstStyle>
            <a:defPPr>
              <a:defRPr lang="en-US"/>
            </a:defPPr>
            <a:lvl1pPr>
              <a:spcAft>
                <a:spcPts val="300"/>
              </a:spcAft>
              <a:defRPr sz="900" b="1">
                <a:effectLst>
                  <a:outerShdw blurRad="101600" dist="88900" dir="2700000" algn="tl" rotWithShape="0">
                    <a:schemeClr val="accent5">
                      <a:lumMod val="50000"/>
                      <a:alpha val="55000"/>
                    </a:schemeClr>
                  </a:outerShdw>
                </a:effectLst>
                <a:latin typeface="Trebuchet M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a:ln>
                  <a:noFill/>
                </a:ln>
                <a:solidFill>
                  <a:prstClr val="white"/>
                </a:solidFill>
                <a:effectLst>
                  <a:outerShdw blurRad="101600" dist="88900" dir="2700000" algn="tl" rotWithShape="0">
                    <a:srgbClr val="5B9BD5">
                      <a:lumMod val="50000"/>
                      <a:alpha val="55000"/>
                    </a:srgbClr>
                  </a:outerShdw>
                </a:effectLst>
                <a:uLnTx/>
                <a:uFillTx/>
                <a:latin typeface="Trebuchet MS"/>
                <a:ea typeface="+mn-ea"/>
                <a:cs typeface="+mn-cs"/>
              </a:rPr>
              <a:t>Project Timing: 2021-2030</a:t>
            </a:r>
          </a:p>
        </p:txBody>
      </p:sp>
      <p:sp>
        <p:nvSpPr>
          <p:cNvPr id="47" name="TextBox 46">
            <a:extLst>
              <a:ext uri="{FF2B5EF4-FFF2-40B4-BE49-F238E27FC236}">
                <a16:creationId xmlns:a16="http://schemas.microsoft.com/office/drawing/2014/main" id="{7A7191BA-059D-4154-9B29-47AA6FF7B3A2}"/>
              </a:ext>
            </a:extLst>
          </p:cNvPr>
          <p:cNvSpPr txBox="1"/>
          <p:nvPr/>
        </p:nvSpPr>
        <p:spPr>
          <a:xfrm>
            <a:off x="4848377" y="3701659"/>
            <a:ext cx="2464146" cy="230832"/>
          </a:xfrm>
          <a:prstGeom prst="rect">
            <a:avLst/>
          </a:prstGeom>
          <a:noFill/>
          <a:ln>
            <a:noFill/>
          </a:ln>
        </p:spPr>
        <p:txBody>
          <a:bodyPr wrap="square" lIns="91440" tIns="45720" rIns="91440" bIns="45720" anchor="t"/>
          <a:lstStyle>
            <a:defPPr>
              <a:defRPr lang="en-US"/>
            </a:defPPr>
            <a:lvl1pPr>
              <a:spcAft>
                <a:spcPts val="300"/>
              </a:spcAft>
              <a:defRPr sz="900" b="1">
                <a:effectLst>
                  <a:outerShdw blurRad="101600" dist="88900" dir="2700000" algn="tl" rotWithShape="0">
                    <a:schemeClr val="accent5">
                      <a:lumMod val="50000"/>
                      <a:alpha val="55000"/>
                    </a:schemeClr>
                  </a:outerShdw>
                </a:effectLst>
                <a:latin typeface="Trebuchet MS"/>
              </a:defRPr>
            </a:lvl1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a:ln>
                  <a:noFill/>
                </a:ln>
                <a:solidFill>
                  <a:prstClr val="white"/>
                </a:solidFill>
                <a:effectLst>
                  <a:outerShdw blurRad="101600" dist="88900" dir="2700000" algn="tl" rotWithShape="0">
                    <a:srgbClr val="5B9BD5">
                      <a:lumMod val="50000"/>
                      <a:alpha val="55000"/>
                    </a:srgbClr>
                  </a:outerShdw>
                </a:effectLst>
                <a:uLnTx/>
                <a:uFillTx/>
                <a:latin typeface="Trebuchet MS"/>
                <a:ea typeface="+mn-ea"/>
                <a:cs typeface="+mn-cs"/>
              </a:rPr>
              <a:t>Funding Program: 100% FEMA Funded</a:t>
            </a:r>
          </a:p>
        </p:txBody>
      </p:sp>
      <p:grpSp>
        <p:nvGrpSpPr>
          <p:cNvPr id="4" name="Group 3">
            <a:extLst>
              <a:ext uri="{FF2B5EF4-FFF2-40B4-BE49-F238E27FC236}">
                <a16:creationId xmlns:a16="http://schemas.microsoft.com/office/drawing/2014/main" id="{079DF8DC-912A-4D5C-A53E-900309F23D34}"/>
              </a:ext>
            </a:extLst>
          </p:cNvPr>
          <p:cNvGrpSpPr/>
          <p:nvPr/>
        </p:nvGrpSpPr>
        <p:grpSpPr>
          <a:xfrm>
            <a:off x="10326676" y="692994"/>
            <a:ext cx="987447" cy="987447"/>
            <a:chOff x="8422792" y="2198656"/>
            <a:chExt cx="3012267" cy="3012267"/>
          </a:xfrm>
        </p:grpSpPr>
        <p:sp>
          <p:nvSpPr>
            <p:cNvPr id="2" name="Oval 1">
              <a:extLst>
                <a:ext uri="{FF2B5EF4-FFF2-40B4-BE49-F238E27FC236}">
                  <a16:creationId xmlns:a16="http://schemas.microsoft.com/office/drawing/2014/main" id="{855A0916-5C14-4528-9E8C-0284AA91717B}"/>
                </a:ext>
              </a:extLst>
            </p:cNvPr>
            <p:cNvSpPr/>
            <p:nvPr/>
          </p:nvSpPr>
          <p:spPr>
            <a:xfrm>
              <a:off x="8422792" y="2198656"/>
              <a:ext cx="3012267" cy="30122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Graphic 3" descr="Renewable Energy outline">
              <a:extLst>
                <a:ext uri="{FF2B5EF4-FFF2-40B4-BE49-F238E27FC236}">
                  <a16:creationId xmlns:a16="http://schemas.microsoft.com/office/drawing/2014/main" id="{193FDE4D-1FEA-4E80-9FF3-944ED7486CD6}"/>
                </a:ext>
              </a:extLst>
            </p:cNvPr>
            <p:cNvSpPr/>
            <p:nvPr/>
          </p:nvSpPr>
          <p:spPr>
            <a:xfrm>
              <a:off x="8682709" y="2392822"/>
              <a:ext cx="2422211" cy="2456559"/>
            </a:xfrm>
            <a:custGeom>
              <a:avLst/>
              <a:gdLst>
                <a:gd name="connsiteX0" fmla="*/ 2303263 w 2422211"/>
                <a:gd name="connsiteY0" fmla="*/ 1733109 h 2456559"/>
                <a:gd name="connsiteX1" fmla="*/ 1734410 w 2422211"/>
                <a:gd name="connsiteY1" fmla="*/ 119020 h 2456559"/>
                <a:gd name="connsiteX2" fmla="*/ 1296764 w 2422211"/>
                <a:gd name="connsiteY2" fmla="*/ 3338 h 2456559"/>
                <a:gd name="connsiteX3" fmla="*/ 384853 w 2422211"/>
                <a:gd name="connsiteY3" fmla="*/ 325887 h 2456559"/>
                <a:gd name="connsiteX4" fmla="*/ 325655 w 2422211"/>
                <a:gd name="connsiteY4" fmla="*/ 2037685 h 2456559"/>
                <a:gd name="connsiteX5" fmla="*/ 554319 w 2422211"/>
                <a:gd name="connsiteY5" fmla="*/ 2228958 h 2456559"/>
                <a:gd name="connsiteX6" fmla="*/ 727585 w 2422211"/>
                <a:gd name="connsiteY6" fmla="*/ 2280389 h 2456559"/>
                <a:gd name="connsiteX7" fmla="*/ 1049731 w 2422211"/>
                <a:gd name="connsiteY7" fmla="*/ 1990906 h 2456559"/>
                <a:gd name="connsiteX8" fmla="*/ 1086732 w 2422211"/>
                <a:gd name="connsiteY8" fmla="*/ 1675286 h 2456559"/>
                <a:gd name="connsiteX9" fmla="*/ 1194371 w 2422211"/>
                <a:gd name="connsiteY9" fmla="*/ 1690187 h 2456559"/>
                <a:gd name="connsiteX10" fmla="*/ 1232785 w 2422211"/>
                <a:gd name="connsiteY10" fmla="*/ 1688135 h 2456559"/>
                <a:gd name="connsiteX11" fmla="*/ 1585978 w 2422211"/>
                <a:gd name="connsiteY11" fmla="*/ 1453212 h 2456559"/>
                <a:gd name="connsiteX12" fmla="*/ 1585978 w 2422211"/>
                <a:gd name="connsiteY12" fmla="*/ 1453212 h 2456559"/>
                <a:gd name="connsiteX13" fmla="*/ 1425763 w 2422211"/>
                <a:gd name="connsiteY13" fmla="*/ 426362 h 2456559"/>
                <a:gd name="connsiteX14" fmla="*/ 943100 w 2422211"/>
                <a:gd name="connsiteY14" fmla="*/ 836234 h 2456559"/>
                <a:gd name="connsiteX15" fmla="*/ 789242 w 2422211"/>
                <a:gd name="connsiteY15" fmla="*/ 1469694 h 2456559"/>
                <a:gd name="connsiteX16" fmla="*/ 862538 w 2422211"/>
                <a:gd name="connsiteY16" fmla="*/ 1561356 h 2456559"/>
                <a:gd name="connsiteX17" fmla="*/ 1009837 w 2422211"/>
                <a:gd name="connsiteY17" fmla="*/ 1649452 h 2456559"/>
                <a:gd name="connsiteX18" fmla="*/ 1021374 w 2422211"/>
                <a:gd name="connsiteY18" fmla="*/ 1653556 h 2456559"/>
                <a:gd name="connsiteX19" fmla="*/ 1018010 w 2422211"/>
                <a:gd name="connsiteY19" fmla="*/ 1684233 h 2456559"/>
                <a:gd name="connsiteX20" fmla="*/ 982893 w 2422211"/>
                <a:gd name="connsiteY20" fmla="*/ 1983337 h 2456559"/>
                <a:gd name="connsiteX21" fmla="*/ 837579 w 2422211"/>
                <a:gd name="connsiteY21" fmla="*/ 2187988 h 2456559"/>
                <a:gd name="connsiteX22" fmla="*/ 590883 w 2422211"/>
                <a:gd name="connsiteY22" fmla="*/ 2172447 h 2456559"/>
                <a:gd name="connsiteX23" fmla="*/ 248733 w 2422211"/>
                <a:gd name="connsiteY23" fmla="*/ 590974 h 2456559"/>
                <a:gd name="connsiteX24" fmla="*/ 1830209 w 2422211"/>
                <a:gd name="connsiteY24" fmla="*/ 248824 h 2456559"/>
                <a:gd name="connsiteX25" fmla="*/ 2253378 w 2422211"/>
                <a:gd name="connsiteY25" fmla="*/ 1681341 h 2456559"/>
                <a:gd name="connsiteX26" fmla="*/ 2112774 w 2422211"/>
                <a:gd name="connsiteY26" fmla="*/ 1596339 h 2456559"/>
                <a:gd name="connsiteX27" fmla="*/ 1736539 w 2422211"/>
                <a:gd name="connsiteY27" fmla="*/ 1693114 h 2456559"/>
                <a:gd name="connsiteX28" fmla="*/ 1556512 w 2422211"/>
                <a:gd name="connsiteY28" fmla="*/ 1873108 h 2456559"/>
                <a:gd name="connsiteX29" fmla="*/ 1646526 w 2422211"/>
                <a:gd name="connsiteY29" fmla="*/ 1963121 h 2456559"/>
                <a:gd name="connsiteX30" fmla="*/ 1684906 w 2422211"/>
                <a:gd name="connsiteY30" fmla="*/ 2001804 h 2456559"/>
                <a:gd name="connsiteX31" fmla="*/ 1523446 w 2422211"/>
                <a:gd name="connsiteY31" fmla="*/ 2163264 h 2456559"/>
                <a:gd name="connsiteX32" fmla="*/ 1522619 w 2422211"/>
                <a:gd name="connsiteY32" fmla="*/ 2210827 h 2456559"/>
                <a:gd name="connsiteX33" fmla="*/ 1570182 w 2422211"/>
                <a:gd name="connsiteY33" fmla="*/ 2211655 h 2456559"/>
                <a:gd name="connsiteX34" fmla="*/ 1571010 w 2422211"/>
                <a:gd name="connsiteY34" fmla="*/ 2210827 h 2456559"/>
                <a:gd name="connsiteX35" fmla="*/ 1732469 w 2422211"/>
                <a:gd name="connsiteY35" fmla="*/ 2049368 h 2456559"/>
                <a:gd name="connsiteX36" fmla="*/ 1920368 w 2422211"/>
                <a:gd name="connsiteY36" fmla="*/ 2237266 h 2456559"/>
                <a:gd name="connsiteX37" fmla="*/ 1758908 w 2422211"/>
                <a:gd name="connsiteY37" fmla="*/ 2398726 h 2456559"/>
                <a:gd name="connsiteX38" fmla="*/ 1758081 w 2422211"/>
                <a:gd name="connsiteY38" fmla="*/ 2446289 h 2456559"/>
                <a:gd name="connsiteX39" fmla="*/ 1805644 w 2422211"/>
                <a:gd name="connsiteY39" fmla="*/ 2447117 h 2456559"/>
                <a:gd name="connsiteX40" fmla="*/ 1806472 w 2422211"/>
                <a:gd name="connsiteY40" fmla="*/ 2446289 h 2456559"/>
                <a:gd name="connsiteX41" fmla="*/ 1967931 w 2422211"/>
                <a:gd name="connsiteY41" fmla="*/ 2284830 h 2456559"/>
                <a:gd name="connsiteX42" fmla="*/ 2006480 w 2422211"/>
                <a:gd name="connsiteY42" fmla="*/ 2323378 h 2456559"/>
                <a:gd name="connsiteX43" fmla="*/ 2096460 w 2422211"/>
                <a:gd name="connsiteY43" fmla="*/ 2413392 h 2456559"/>
                <a:gd name="connsiteX44" fmla="*/ 2276487 w 2422211"/>
                <a:gd name="connsiteY44" fmla="*/ 2233364 h 2456559"/>
                <a:gd name="connsiteX45" fmla="*/ 2373666 w 2422211"/>
                <a:gd name="connsiteY45" fmla="*/ 1858374 h 2456559"/>
                <a:gd name="connsiteX46" fmla="*/ 2303263 w 2422211"/>
                <a:gd name="connsiteY46" fmla="*/ 1733109 h 2456559"/>
                <a:gd name="connsiteX47" fmla="*/ 909261 w 2422211"/>
                <a:gd name="connsiteY47" fmla="*/ 1512918 h 2456559"/>
                <a:gd name="connsiteX48" fmla="*/ 846695 w 2422211"/>
                <a:gd name="connsiteY48" fmla="*/ 1434677 h 2456559"/>
                <a:gd name="connsiteX49" fmla="*/ 795533 w 2422211"/>
                <a:gd name="connsiteY49" fmla="*/ 1129485 h 2456559"/>
                <a:gd name="connsiteX50" fmla="*/ 977175 w 2422211"/>
                <a:gd name="connsiteY50" fmla="*/ 894191 h 2456559"/>
                <a:gd name="connsiteX51" fmla="*/ 1414999 w 2422211"/>
                <a:gd name="connsiteY51" fmla="*/ 539720 h 2456559"/>
                <a:gd name="connsiteX52" fmla="*/ 1541913 w 2422211"/>
                <a:gd name="connsiteY52" fmla="*/ 1394111 h 2456559"/>
                <a:gd name="connsiteX53" fmla="*/ 1527146 w 2422211"/>
                <a:gd name="connsiteY53" fmla="*/ 1420852 h 2456559"/>
                <a:gd name="connsiteX54" fmla="*/ 1225721 w 2422211"/>
                <a:gd name="connsiteY54" fmla="*/ 1621399 h 2456559"/>
                <a:gd name="connsiteX55" fmla="*/ 1194540 w 2422211"/>
                <a:gd name="connsiteY55" fmla="*/ 1623081 h 2456559"/>
                <a:gd name="connsiteX56" fmla="*/ 1094569 w 2422211"/>
                <a:gd name="connsiteY56" fmla="*/ 1607439 h 2456559"/>
                <a:gd name="connsiteX57" fmla="*/ 1307965 w 2422211"/>
                <a:gd name="connsiteY57" fmla="*/ 1068231 h 2456559"/>
                <a:gd name="connsiteX58" fmla="*/ 1305503 w 2422211"/>
                <a:gd name="connsiteY58" fmla="*/ 1020725 h 2456559"/>
                <a:gd name="connsiteX59" fmla="*/ 1258552 w 2422211"/>
                <a:gd name="connsiteY59" fmla="*/ 1022585 h 2456559"/>
                <a:gd name="connsiteX60" fmla="*/ 1029817 w 2422211"/>
                <a:gd name="connsiteY60" fmla="*/ 1585239 h 2456559"/>
                <a:gd name="connsiteX61" fmla="*/ 909261 w 2422211"/>
                <a:gd name="connsiteY61" fmla="*/ 1512918 h 2456559"/>
                <a:gd name="connsiteX62" fmla="*/ 2228924 w 2422211"/>
                <a:gd name="connsiteY62" fmla="*/ 2185667 h 2456559"/>
                <a:gd name="connsiteX63" fmla="*/ 2096493 w 2422211"/>
                <a:gd name="connsiteY63" fmla="*/ 2317996 h 2456559"/>
                <a:gd name="connsiteX64" fmla="*/ 2054043 w 2422211"/>
                <a:gd name="connsiteY64" fmla="*/ 2275546 h 2456559"/>
                <a:gd name="connsiteX65" fmla="*/ 1694122 w 2422211"/>
                <a:gd name="connsiteY65" fmla="*/ 1915625 h 2456559"/>
                <a:gd name="connsiteX66" fmla="*/ 1651605 w 2422211"/>
                <a:gd name="connsiteY66" fmla="*/ 1873208 h 2456559"/>
                <a:gd name="connsiteX67" fmla="*/ 1784035 w 2422211"/>
                <a:gd name="connsiteY67" fmla="*/ 1740778 h 2456559"/>
                <a:gd name="connsiteX68" fmla="*/ 2006379 w 2422211"/>
                <a:gd name="connsiteY68" fmla="*/ 1648611 h 2456559"/>
                <a:gd name="connsiteX69" fmla="*/ 2094038 w 2422211"/>
                <a:gd name="connsiteY69" fmla="*/ 1660990 h 2456559"/>
                <a:gd name="connsiteX70" fmla="*/ 2211533 w 2422211"/>
                <a:gd name="connsiteY70" fmla="*/ 1734151 h 2456559"/>
                <a:gd name="connsiteX71" fmla="*/ 2236189 w 2422211"/>
                <a:gd name="connsiteY71" fmla="*/ 1758908 h 2456559"/>
                <a:gd name="connsiteX72" fmla="*/ 2308981 w 2422211"/>
                <a:gd name="connsiteY72" fmla="*/ 1876639 h 2456559"/>
                <a:gd name="connsiteX73" fmla="*/ 2228924 w 2422211"/>
                <a:gd name="connsiteY73" fmla="*/ 2185667 h 245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422211" h="2456559">
                  <a:moveTo>
                    <a:pt x="2303263" y="1733109"/>
                  </a:moveTo>
                  <a:cubicBezTo>
                    <a:pt x="2591895" y="1130306"/>
                    <a:pt x="2337213" y="407653"/>
                    <a:pt x="1734410" y="119020"/>
                  </a:cubicBezTo>
                  <a:cubicBezTo>
                    <a:pt x="1597102" y="53276"/>
                    <a:pt x="1448623" y="14028"/>
                    <a:pt x="1296764" y="3338"/>
                  </a:cubicBezTo>
                  <a:cubicBezTo>
                    <a:pt x="961018" y="-21735"/>
                    <a:pt x="630168" y="95289"/>
                    <a:pt x="384853" y="325887"/>
                  </a:cubicBezTo>
                  <a:cubicBezTo>
                    <a:pt x="-104195" y="782239"/>
                    <a:pt x="-130700" y="1548638"/>
                    <a:pt x="325655" y="2037685"/>
                  </a:cubicBezTo>
                  <a:cubicBezTo>
                    <a:pt x="393707" y="2110618"/>
                    <a:pt x="470511" y="2174862"/>
                    <a:pt x="554319" y="2228958"/>
                  </a:cubicBezTo>
                  <a:cubicBezTo>
                    <a:pt x="605895" y="2262474"/>
                    <a:pt x="666076" y="2280336"/>
                    <a:pt x="727585" y="2280389"/>
                  </a:cubicBezTo>
                  <a:cubicBezTo>
                    <a:pt x="892953" y="2279848"/>
                    <a:pt x="1031580" y="2155278"/>
                    <a:pt x="1049731" y="1990906"/>
                  </a:cubicBezTo>
                  <a:lnTo>
                    <a:pt x="1086732" y="1675286"/>
                  </a:lnTo>
                  <a:cubicBezTo>
                    <a:pt x="1121799" y="1684973"/>
                    <a:pt x="1157993" y="1689985"/>
                    <a:pt x="1194371" y="1690187"/>
                  </a:cubicBezTo>
                  <a:cubicBezTo>
                    <a:pt x="1207204" y="1690191"/>
                    <a:pt x="1220027" y="1689508"/>
                    <a:pt x="1232785" y="1688135"/>
                  </a:cubicBezTo>
                  <a:cubicBezTo>
                    <a:pt x="1381702" y="1671889"/>
                    <a:pt x="1513426" y="1584270"/>
                    <a:pt x="1585978" y="1453212"/>
                  </a:cubicBezTo>
                  <a:lnTo>
                    <a:pt x="1585978" y="1453212"/>
                  </a:lnTo>
                  <a:cubicBezTo>
                    <a:pt x="1786491" y="1102945"/>
                    <a:pt x="1636434" y="771987"/>
                    <a:pt x="1425763" y="426362"/>
                  </a:cubicBezTo>
                  <a:cubicBezTo>
                    <a:pt x="1287365" y="587452"/>
                    <a:pt x="1124486" y="725765"/>
                    <a:pt x="943100" y="836234"/>
                  </a:cubicBezTo>
                  <a:cubicBezTo>
                    <a:pt x="706393" y="975863"/>
                    <a:pt x="656812" y="1252295"/>
                    <a:pt x="789242" y="1469694"/>
                  </a:cubicBezTo>
                  <a:cubicBezTo>
                    <a:pt x="809660" y="1503254"/>
                    <a:pt x="834293" y="1534056"/>
                    <a:pt x="862538" y="1561356"/>
                  </a:cubicBezTo>
                  <a:cubicBezTo>
                    <a:pt x="904824" y="1600850"/>
                    <a:pt x="955038" y="1630881"/>
                    <a:pt x="1009837" y="1649452"/>
                  </a:cubicBezTo>
                  <a:lnTo>
                    <a:pt x="1021374" y="1653556"/>
                  </a:lnTo>
                  <a:cubicBezTo>
                    <a:pt x="1020298" y="1663849"/>
                    <a:pt x="1018952" y="1673739"/>
                    <a:pt x="1018010" y="1684233"/>
                  </a:cubicBezTo>
                  <a:lnTo>
                    <a:pt x="982893" y="1983337"/>
                  </a:lnTo>
                  <a:cubicBezTo>
                    <a:pt x="973582" y="2072275"/>
                    <a:pt x="918477" y="2149880"/>
                    <a:pt x="837579" y="2187988"/>
                  </a:cubicBezTo>
                  <a:cubicBezTo>
                    <a:pt x="758286" y="2226287"/>
                    <a:pt x="664744" y="2220397"/>
                    <a:pt x="590883" y="2172447"/>
                  </a:cubicBezTo>
                  <a:cubicBezTo>
                    <a:pt x="59687" y="1830217"/>
                    <a:pt x="-93496" y="1122166"/>
                    <a:pt x="248733" y="590974"/>
                  </a:cubicBezTo>
                  <a:cubicBezTo>
                    <a:pt x="590963" y="59778"/>
                    <a:pt x="1299014" y="-93407"/>
                    <a:pt x="1830209" y="248824"/>
                  </a:cubicBezTo>
                  <a:cubicBezTo>
                    <a:pt x="2306502" y="555685"/>
                    <a:pt x="2486476" y="1164926"/>
                    <a:pt x="2253378" y="1681341"/>
                  </a:cubicBezTo>
                  <a:cubicBezTo>
                    <a:pt x="2214150" y="1641958"/>
                    <a:pt x="2165877" y="1612774"/>
                    <a:pt x="2112774" y="1596339"/>
                  </a:cubicBezTo>
                  <a:cubicBezTo>
                    <a:pt x="1979095" y="1557686"/>
                    <a:pt x="1834976" y="1594758"/>
                    <a:pt x="1736539" y="1693114"/>
                  </a:cubicBezTo>
                  <a:lnTo>
                    <a:pt x="1556512" y="1873108"/>
                  </a:lnTo>
                  <a:lnTo>
                    <a:pt x="1646526" y="1963121"/>
                  </a:lnTo>
                  <a:lnTo>
                    <a:pt x="1684906" y="2001804"/>
                  </a:lnTo>
                  <a:lnTo>
                    <a:pt x="1523446" y="2163264"/>
                  </a:lnTo>
                  <a:cubicBezTo>
                    <a:pt x="1510082" y="2176171"/>
                    <a:pt x="1509712" y="2197463"/>
                    <a:pt x="1522619" y="2210827"/>
                  </a:cubicBezTo>
                  <a:cubicBezTo>
                    <a:pt x="1535526" y="2224191"/>
                    <a:pt x="1556821" y="2224561"/>
                    <a:pt x="1570182" y="2211655"/>
                  </a:cubicBezTo>
                  <a:cubicBezTo>
                    <a:pt x="1570465" y="2211382"/>
                    <a:pt x="1570740" y="2211106"/>
                    <a:pt x="1571010" y="2210827"/>
                  </a:cubicBezTo>
                  <a:lnTo>
                    <a:pt x="1732469" y="2049368"/>
                  </a:lnTo>
                  <a:lnTo>
                    <a:pt x="1920368" y="2237266"/>
                  </a:lnTo>
                  <a:lnTo>
                    <a:pt x="1758908" y="2398726"/>
                  </a:lnTo>
                  <a:cubicBezTo>
                    <a:pt x="1745544" y="2411633"/>
                    <a:pt x="1745174" y="2432925"/>
                    <a:pt x="1758081" y="2446289"/>
                  </a:cubicBezTo>
                  <a:cubicBezTo>
                    <a:pt x="1770987" y="2459653"/>
                    <a:pt x="1792283" y="2460023"/>
                    <a:pt x="1805644" y="2447117"/>
                  </a:cubicBezTo>
                  <a:cubicBezTo>
                    <a:pt x="1805926" y="2446844"/>
                    <a:pt x="1806199" y="2446568"/>
                    <a:pt x="1806472" y="2446289"/>
                  </a:cubicBezTo>
                  <a:lnTo>
                    <a:pt x="1967931" y="2284830"/>
                  </a:lnTo>
                  <a:lnTo>
                    <a:pt x="2006480" y="2323378"/>
                  </a:lnTo>
                  <a:lnTo>
                    <a:pt x="2096460" y="2413392"/>
                  </a:lnTo>
                  <a:lnTo>
                    <a:pt x="2276487" y="2233364"/>
                  </a:lnTo>
                  <a:cubicBezTo>
                    <a:pt x="2374631" y="2135321"/>
                    <a:pt x="2411837" y="1991743"/>
                    <a:pt x="2373666" y="1858374"/>
                  </a:cubicBezTo>
                  <a:cubicBezTo>
                    <a:pt x="2359639" y="1811975"/>
                    <a:pt x="2335608" y="1769215"/>
                    <a:pt x="2303263" y="1733109"/>
                  </a:cubicBezTo>
                  <a:close/>
                  <a:moveTo>
                    <a:pt x="909261" y="1512918"/>
                  </a:moveTo>
                  <a:cubicBezTo>
                    <a:pt x="885139" y="1489628"/>
                    <a:pt x="864113" y="1463330"/>
                    <a:pt x="846695" y="1434677"/>
                  </a:cubicBezTo>
                  <a:cubicBezTo>
                    <a:pt x="789195" y="1344004"/>
                    <a:pt x="770749" y="1233953"/>
                    <a:pt x="795533" y="1129485"/>
                  </a:cubicBezTo>
                  <a:cubicBezTo>
                    <a:pt x="821376" y="1029525"/>
                    <a:pt x="887013" y="944500"/>
                    <a:pt x="977175" y="894191"/>
                  </a:cubicBezTo>
                  <a:cubicBezTo>
                    <a:pt x="1138547" y="796481"/>
                    <a:pt x="1285845" y="677227"/>
                    <a:pt x="1414999" y="539720"/>
                  </a:cubicBezTo>
                  <a:cubicBezTo>
                    <a:pt x="1601485" y="862471"/>
                    <a:pt x="1681710" y="1125281"/>
                    <a:pt x="1541913" y="1394111"/>
                  </a:cubicBezTo>
                  <a:lnTo>
                    <a:pt x="1527146" y="1420852"/>
                  </a:lnTo>
                  <a:cubicBezTo>
                    <a:pt x="1465210" y="1532690"/>
                    <a:pt x="1352807" y="1607476"/>
                    <a:pt x="1225721" y="1621399"/>
                  </a:cubicBezTo>
                  <a:cubicBezTo>
                    <a:pt x="1215365" y="1622522"/>
                    <a:pt x="1204957" y="1623084"/>
                    <a:pt x="1194540" y="1623081"/>
                  </a:cubicBezTo>
                  <a:cubicBezTo>
                    <a:pt x="1160636" y="1622734"/>
                    <a:pt x="1126959" y="1617463"/>
                    <a:pt x="1094569" y="1607439"/>
                  </a:cubicBezTo>
                  <a:cubicBezTo>
                    <a:pt x="1145025" y="1249907"/>
                    <a:pt x="1306216" y="1070149"/>
                    <a:pt x="1307965" y="1068231"/>
                  </a:cubicBezTo>
                  <a:cubicBezTo>
                    <a:pt x="1320404" y="1054433"/>
                    <a:pt x="1319301" y="1033164"/>
                    <a:pt x="1305503" y="1020725"/>
                  </a:cubicBezTo>
                  <a:cubicBezTo>
                    <a:pt x="1291943" y="1008498"/>
                    <a:pt x="1271102" y="1009326"/>
                    <a:pt x="1258552" y="1022585"/>
                  </a:cubicBezTo>
                  <a:cubicBezTo>
                    <a:pt x="1250916" y="1030860"/>
                    <a:pt x="1085151" y="1214689"/>
                    <a:pt x="1029817" y="1585239"/>
                  </a:cubicBezTo>
                  <a:cubicBezTo>
                    <a:pt x="984999" y="1569870"/>
                    <a:pt x="943921" y="1545227"/>
                    <a:pt x="909261" y="1512918"/>
                  </a:cubicBezTo>
                  <a:close/>
                  <a:moveTo>
                    <a:pt x="2228924" y="2185667"/>
                  </a:moveTo>
                  <a:lnTo>
                    <a:pt x="2096493" y="2317996"/>
                  </a:lnTo>
                  <a:lnTo>
                    <a:pt x="2054043" y="2275546"/>
                  </a:lnTo>
                  <a:lnTo>
                    <a:pt x="1694122" y="1915625"/>
                  </a:lnTo>
                  <a:lnTo>
                    <a:pt x="1651605" y="1873208"/>
                  </a:lnTo>
                  <a:lnTo>
                    <a:pt x="1784035" y="1740778"/>
                  </a:lnTo>
                  <a:cubicBezTo>
                    <a:pt x="1842857" y="1681583"/>
                    <a:pt x="1922928" y="1648393"/>
                    <a:pt x="2006379" y="1648611"/>
                  </a:cubicBezTo>
                  <a:cubicBezTo>
                    <a:pt x="2036033" y="1648605"/>
                    <a:pt x="2065543" y="1652772"/>
                    <a:pt x="2094038" y="1660990"/>
                  </a:cubicBezTo>
                  <a:cubicBezTo>
                    <a:pt x="2138722" y="1675128"/>
                    <a:pt x="2179130" y="1700289"/>
                    <a:pt x="2211533" y="1734151"/>
                  </a:cubicBezTo>
                  <a:lnTo>
                    <a:pt x="2236189" y="1758908"/>
                  </a:lnTo>
                  <a:cubicBezTo>
                    <a:pt x="2269968" y="1791406"/>
                    <a:pt x="2295005" y="1831898"/>
                    <a:pt x="2308981" y="1876639"/>
                  </a:cubicBezTo>
                  <a:cubicBezTo>
                    <a:pt x="2340308" y="1986543"/>
                    <a:pt x="2309674" y="2104795"/>
                    <a:pt x="2228924" y="2185667"/>
                  </a:cubicBezTo>
                  <a:close/>
                </a:path>
              </a:pathLst>
            </a:custGeom>
            <a:gradFill>
              <a:gsLst>
                <a:gs pos="0">
                  <a:srgbClr val="00B4C8"/>
                </a:gs>
                <a:gs pos="100000">
                  <a:schemeClr val="accent6">
                    <a:lumMod val="60000"/>
                    <a:lumOff val="40000"/>
                  </a:schemeClr>
                </a:gs>
              </a:gsLst>
              <a:lin ang="5400000" scaled="1"/>
            </a:gradFill>
            <a:ln w="33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6" name="TextBox 35">
            <a:extLst>
              <a:ext uri="{FF2B5EF4-FFF2-40B4-BE49-F238E27FC236}">
                <a16:creationId xmlns:a16="http://schemas.microsoft.com/office/drawing/2014/main" id="{673BF121-3CD1-438C-A106-AAB644B5B44E}"/>
              </a:ext>
            </a:extLst>
          </p:cNvPr>
          <p:cNvSpPr txBox="1"/>
          <p:nvPr/>
        </p:nvSpPr>
        <p:spPr>
          <a:xfrm>
            <a:off x="4861560" y="3081453"/>
            <a:ext cx="817853" cy="338554"/>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101600" dist="88900" dir="2700000" algn="tl" rotWithShape="0">
                    <a:srgbClr val="5B9BD5">
                      <a:lumMod val="50000"/>
                      <a:alpha val="55000"/>
                    </a:srgbClr>
                  </a:outerShdw>
                </a:effectLst>
                <a:uLnTx/>
                <a:uFillTx/>
                <a:latin typeface="Trebuchet MS"/>
                <a:ea typeface="+mn-ea"/>
                <a:cs typeface="+mn-cs"/>
              </a:rPr>
              <a:t>$132M</a:t>
            </a:r>
          </a:p>
        </p:txBody>
      </p:sp>
      <p:sp>
        <p:nvSpPr>
          <p:cNvPr id="37" name="TextBox 36">
            <a:extLst>
              <a:ext uri="{FF2B5EF4-FFF2-40B4-BE49-F238E27FC236}">
                <a16:creationId xmlns:a16="http://schemas.microsoft.com/office/drawing/2014/main" id="{510B389D-9060-4593-9F42-5ED2E5787C27}"/>
              </a:ext>
            </a:extLst>
          </p:cNvPr>
          <p:cNvSpPr txBox="1"/>
          <p:nvPr/>
        </p:nvSpPr>
        <p:spPr>
          <a:xfrm>
            <a:off x="4848377" y="3342117"/>
            <a:ext cx="1935462" cy="230832"/>
          </a:xfrm>
          <a:prstGeom prst="rect">
            <a:avLst/>
          </a:prstGeom>
          <a:noFill/>
          <a:ln>
            <a:noFill/>
          </a:ln>
        </p:spPr>
        <p:txBody>
          <a:bodyPr wrap="square" lIns="91440" tIns="45720" rIns="91440" bIns="45720" anchor="t"/>
          <a:lstStyle>
            <a:defPPr>
              <a:defRPr lang="en-US"/>
            </a:defPPr>
            <a:lvl1pPr>
              <a:spcAft>
                <a:spcPts val="300"/>
              </a:spcAft>
              <a:defRPr sz="900" b="1">
                <a:effectLst>
                  <a:outerShdw blurRad="101600" dist="88900" dir="2700000" algn="tl" rotWithShape="0">
                    <a:schemeClr val="accent5">
                      <a:lumMod val="50000"/>
                      <a:alpha val="55000"/>
                    </a:schemeClr>
                  </a:outerShdw>
                </a:effectLst>
                <a:latin typeface="Trebuchet MS"/>
              </a:defRPr>
            </a:lvl1p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a:ln>
                  <a:noFill/>
                </a:ln>
                <a:solidFill>
                  <a:prstClr val="white"/>
                </a:solidFill>
                <a:effectLst>
                  <a:outerShdw blurRad="101600" dist="88900" dir="2700000" algn="tl" rotWithShape="0">
                    <a:srgbClr val="5B9BD5">
                      <a:lumMod val="50000"/>
                      <a:alpha val="55000"/>
                    </a:srgbClr>
                  </a:outerShdw>
                </a:effectLst>
                <a:uLnTx/>
                <a:uFillTx/>
                <a:latin typeface="Trebuchet MS"/>
                <a:ea typeface="+mn-ea"/>
                <a:cs typeface="+mn-cs"/>
              </a:rPr>
              <a:t>Based on 60% design</a:t>
            </a:r>
          </a:p>
        </p:txBody>
      </p:sp>
      <p:sp>
        <p:nvSpPr>
          <p:cNvPr id="29" name="Left Column Header">
            <a:extLst>
              <a:ext uri="{FF2B5EF4-FFF2-40B4-BE49-F238E27FC236}">
                <a16:creationId xmlns:a16="http://schemas.microsoft.com/office/drawing/2014/main" id="{88163298-3713-54B3-89BD-269FC6F125C1}"/>
              </a:ext>
            </a:extLst>
          </p:cNvPr>
          <p:cNvSpPr/>
          <p:nvPr/>
        </p:nvSpPr>
        <p:spPr>
          <a:xfrm>
            <a:off x="1407329" y="2957727"/>
            <a:ext cx="3300000" cy="400000"/>
          </a:xfrm>
          <a:prstGeom prst="rect">
            <a:avLst/>
          </a:prstGeom>
          <a:noFill/>
          <a:ln>
            <a:noFill/>
          </a:ln>
        </p:spPr>
        <p:txBody>
          <a:bodyPr wrap="square" lIns="91440" tIns="45720" rIns="91440" bIns="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outerShdw blurRad="101600" dist="88900" dir="2700000" algn="tl" rotWithShape="0">
                    <a:srgbClr val="5B9BD5">
                      <a:lumMod val="50000"/>
                      <a:alpha val="55000"/>
                    </a:srgbClr>
                  </a:outerShdw>
                </a:effectLst>
                <a:uLnTx/>
                <a:uFillTx/>
                <a:latin typeface="Trebuchet MS"/>
                <a:ea typeface="+mn-ea"/>
                <a:cs typeface="Trebuchet MS"/>
              </a:rPr>
              <a:t>Project Overview</a:t>
            </a:r>
          </a:p>
        </p:txBody>
      </p:sp>
      <p:sp>
        <p:nvSpPr>
          <p:cNvPr id="51" name="Left Column Content">
            <a:extLst>
              <a:ext uri="{FF2B5EF4-FFF2-40B4-BE49-F238E27FC236}">
                <a16:creationId xmlns:a16="http://schemas.microsoft.com/office/drawing/2014/main" id="{AB0CBD95-C2B8-19A7-9964-594F6BA20B84}"/>
              </a:ext>
            </a:extLst>
          </p:cNvPr>
          <p:cNvSpPr/>
          <p:nvPr/>
        </p:nvSpPr>
        <p:spPr>
          <a:xfrm>
            <a:off x="1407329" y="3387441"/>
            <a:ext cx="3300000" cy="645754"/>
          </a:xfrm>
          <a:prstGeom prst="rect">
            <a:avLst/>
          </a:prstGeom>
          <a:noFill/>
          <a:ln>
            <a:noFill/>
          </a:ln>
        </p:spPr>
        <p:txBody>
          <a:bodyPr wrap="square" lIns="91440" tIns="45720" rIns="91440" bIns="45720" anchor="t"/>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1" i="0" u="none" strike="noStrike" kern="1200" cap="none" spc="0" normalizeH="0" baseline="0" noProof="0">
                <a:ln>
                  <a:noFill/>
                </a:ln>
                <a:solidFill>
                  <a:prstClr val="white"/>
                </a:solidFill>
                <a:effectLst>
                  <a:outerShdw blurRad="101600" dist="88900" dir="2700000" algn="tl" rotWithShape="0">
                    <a:srgbClr val="5B9BD5">
                      <a:lumMod val="50000"/>
                      <a:alpha val="55000"/>
                    </a:srgbClr>
                  </a:outerShdw>
                </a:effectLst>
                <a:uLnTx/>
                <a:uFillTx/>
                <a:latin typeface="Trebuchet MS"/>
                <a:ea typeface="+mn-ea"/>
                <a:cs typeface="+mn-cs"/>
              </a:rPr>
              <a:t>Purpose: </a:t>
            </a:r>
            <a:r>
              <a:rPr kumimoji="0" lang="en-US" sz="900" b="0" i="0" u="none" strike="noStrike" kern="1200" cap="none" spc="0" normalizeH="0" baseline="0" noProof="0">
                <a:ln>
                  <a:noFill/>
                </a:ln>
                <a:solidFill>
                  <a:prstClr val="white"/>
                </a:solidFill>
                <a:effectLst>
                  <a:outerShdw blurRad="101600" dist="88900" dir="2700000" algn="tl" rotWithShape="0">
                    <a:srgbClr val="5B9BD5">
                      <a:lumMod val="50000"/>
                      <a:alpha val="55000"/>
                    </a:srgbClr>
                  </a:outerShdw>
                </a:effectLst>
                <a:uLnTx/>
                <a:uFillTx/>
                <a:latin typeface="Trebuchet MS"/>
                <a:ea typeface="+mn-ea"/>
                <a:cs typeface="+mn-cs"/>
              </a:rPr>
              <a:t>Ensures airport operational continuity during grid disruptions and catastrophic events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00" b="1" i="0" u="none" strike="noStrike" kern="1200" cap="none" spc="0" normalizeH="0" baseline="0" noProof="0">
                <a:ln>
                  <a:noFill/>
                </a:ln>
                <a:solidFill>
                  <a:prstClr val="white"/>
                </a:solidFill>
                <a:effectLst>
                  <a:outerShdw blurRad="101600" dist="88900" dir="2700000" algn="tl" rotWithShape="0">
                    <a:srgbClr val="5B9BD5">
                      <a:lumMod val="50000"/>
                      <a:alpha val="55000"/>
                    </a:srgbClr>
                  </a:outerShdw>
                </a:effectLst>
                <a:uLnTx/>
                <a:uFillTx/>
                <a:latin typeface="Trebuchet MS"/>
                <a:ea typeface="+mn-ea"/>
                <a:cs typeface="+mn-cs"/>
              </a:rPr>
              <a:t>Oversight: </a:t>
            </a:r>
            <a:r>
              <a:rPr kumimoji="0" lang="en-US" sz="900" b="0" i="0" u="none" strike="noStrike" kern="1200" cap="none" spc="0" normalizeH="0" baseline="0" noProof="0">
                <a:ln>
                  <a:noFill/>
                </a:ln>
                <a:solidFill>
                  <a:prstClr val="white"/>
                </a:solidFill>
                <a:effectLst>
                  <a:outerShdw blurRad="101600" dist="88900" dir="2700000" algn="tl" rotWithShape="0">
                    <a:srgbClr val="5B9BD5">
                      <a:lumMod val="50000"/>
                      <a:alpha val="55000"/>
                    </a:srgbClr>
                  </a:outerShdw>
                </a:effectLst>
                <a:uLnTx/>
                <a:uFillTx/>
                <a:latin typeface="Trebuchet MS"/>
                <a:ea typeface="+mn-ea"/>
                <a:cs typeface="+mn-cs"/>
              </a:rPr>
              <a:t>Shared among FEMA, COR3, PRPA, and Aerostar</a:t>
            </a:r>
          </a:p>
        </p:txBody>
      </p:sp>
      <p:sp>
        <p:nvSpPr>
          <p:cNvPr id="52" name="Middle Column Header">
            <a:extLst>
              <a:ext uri="{FF2B5EF4-FFF2-40B4-BE49-F238E27FC236}">
                <a16:creationId xmlns:a16="http://schemas.microsoft.com/office/drawing/2014/main" id="{7658F462-CED6-8E7A-B22E-EA379D03FF75}"/>
              </a:ext>
            </a:extLst>
          </p:cNvPr>
          <p:cNvSpPr/>
          <p:nvPr/>
        </p:nvSpPr>
        <p:spPr>
          <a:xfrm>
            <a:off x="1361560" y="4145196"/>
            <a:ext cx="3500000" cy="400000"/>
          </a:xfrm>
          <a:prstGeom prst="rect">
            <a:avLst/>
          </a:prstGeom>
          <a:noFill/>
          <a:ln>
            <a:noFill/>
          </a:ln>
        </p:spPr>
        <p:txBody>
          <a:bodyPr wrap="square" lIns="91440" tIns="45720" rIns="91440" bIns="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6E6E"/>
                </a:solidFill>
                <a:effectLst/>
                <a:uLnTx/>
                <a:uFillTx/>
                <a:latin typeface="Trebuchet MS"/>
                <a:ea typeface="+mn-ea"/>
                <a:cs typeface="Trebuchet MS"/>
              </a:rPr>
              <a:t>Confirmed Items</a:t>
            </a:r>
          </a:p>
        </p:txBody>
      </p:sp>
      <p:sp>
        <p:nvSpPr>
          <p:cNvPr id="53" name="Middle Column Content">
            <a:extLst>
              <a:ext uri="{FF2B5EF4-FFF2-40B4-BE49-F238E27FC236}">
                <a16:creationId xmlns:a16="http://schemas.microsoft.com/office/drawing/2014/main" id="{FCCF01EA-F05C-3812-3C29-C4BFF22C47D9}"/>
              </a:ext>
            </a:extLst>
          </p:cNvPr>
          <p:cNvSpPr/>
          <p:nvPr/>
        </p:nvSpPr>
        <p:spPr>
          <a:xfrm>
            <a:off x="1387293" y="4620251"/>
            <a:ext cx="4497693" cy="1095710"/>
          </a:xfrm>
          <a:prstGeom prst="rect">
            <a:avLst/>
          </a:prstGeom>
          <a:noFill/>
          <a:ln>
            <a:noFill/>
          </a:ln>
        </p:spPr>
        <p:txBody>
          <a:bodyPr wrap="square" lIns="91440" tIns="45720" rIns="91440" bIns="4572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333333"/>
                </a:solidFill>
                <a:effectLst/>
                <a:uLnTx/>
                <a:uFillTx/>
                <a:latin typeface="Trebuchet MS"/>
                <a:ea typeface="+mn-ea"/>
                <a:cs typeface="+mn-cs"/>
              </a:rPr>
              <a:t>Project eligibility validated within FEMA/COR3/PRPA pathways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333333"/>
                </a:solidFill>
                <a:effectLst/>
                <a:uLnTx/>
                <a:uFillTx/>
                <a:latin typeface="Trebuchet MS"/>
                <a:ea typeface="+mn-ea"/>
                <a:cs typeface="+mn-cs"/>
              </a:rPr>
              <a:t>Phase 1A completed; Phase 1B design deliverables advanced to 60%</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333333"/>
                </a:solidFill>
                <a:effectLst/>
                <a:uLnTx/>
                <a:uFillTx/>
                <a:latin typeface="Trebuchet MS"/>
                <a:ea typeface="+mn-ea"/>
                <a:cs typeface="+mn-cs"/>
              </a:rPr>
              <a:t>Design deliverables support scope definition and baseline planning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333333"/>
                </a:solidFill>
                <a:effectLst/>
                <a:uLnTx/>
                <a:uFillTx/>
                <a:latin typeface="Trebuchet MS"/>
                <a:ea typeface="+mn-ea"/>
                <a:cs typeface="+mn-cs"/>
              </a:rPr>
              <a:t>Aligned with FEMA resiliency objectives and mitigation strategy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a:ln>
                  <a:noFill/>
                </a:ln>
                <a:solidFill>
                  <a:srgbClr val="333333"/>
                </a:solidFill>
                <a:effectLst/>
                <a:uLnTx/>
                <a:uFillTx/>
                <a:latin typeface="Trebuchet MS"/>
                <a:ea typeface="+mn-ea"/>
                <a:cs typeface="+mn-cs"/>
              </a:rPr>
              <a:t>Power generator equipment purchase was approved by FEMA on April 27, 2026</a:t>
            </a:r>
          </a:p>
        </p:txBody>
      </p:sp>
      <p:sp>
        <p:nvSpPr>
          <p:cNvPr id="54" name="Right Column Header">
            <a:extLst>
              <a:ext uri="{FF2B5EF4-FFF2-40B4-BE49-F238E27FC236}">
                <a16:creationId xmlns:a16="http://schemas.microsoft.com/office/drawing/2014/main" id="{4366CB48-4EAC-7385-B1B3-B59E93FAD85E}"/>
              </a:ext>
            </a:extLst>
          </p:cNvPr>
          <p:cNvSpPr/>
          <p:nvPr/>
        </p:nvSpPr>
        <p:spPr>
          <a:xfrm>
            <a:off x="5979457" y="4176052"/>
            <a:ext cx="3700000" cy="400000"/>
          </a:xfrm>
          <a:prstGeom prst="rect">
            <a:avLst/>
          </a:prstGeom>
          <a:noFill/>
          <a:ln>
            <a:noFill/>
          </a:ln>
        </p:spPr>
        <p:txBody>
          <a:bodyPr wrap="square" lIns="91440" tIns="45720" rIns="91440" bIns="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D6E6E"/>
                </a:solidFill>
                <a:effectLst/>
                <a:uLnTx/>
                <a:uFillTx/>
                <a:latin typeface="Trebuchet MS"/>
                <a:ea typeface="+mn-ea"/>
                <a:cs typeface="Trebuchet MS"/>
              </a:rPr>
              <a:t>Pending Authorization</a:t>
            </a:r>
          </a:p>
        </p:txBody>
      </p:sp>
      <p:sp>
        <p:nvSpPr>
          <p:cNvPr id="55" name="Right Column Content">
            <a:extLst>
              <a:ext uri="{FF2B5EF4-FFF2-40B4-BE49-F238E27FC236}">
                <a16:creationId xmlns:a16="http://schemas.microsoft.com/office/drawing/2014/main" id="{B16941DC-E649-7C33-8D51-EE190DA748FE}"/>
              </a:ext>
            </a:extLst>
          </p:cNvPr>
          <p:cNvSpPr/>
          <p:nvPr/>
        </p:nvSpPr>
        <p:spPr>
          <a:xfrm>
            <a:off x="6050096" y="4651106"/>
            <a:ext cx="3876224" cy="875717"/>
          </a:xfrm>
          <a:prstGeom prst="rect">
            <a:avLst/>
          </a:prstGeom>
          <a:noFill/>
          <a:ln>
            <a:noFill/>
          </a:ln>
        </p:spPr>
        <p:txBody>
          <a:bodyPr wrap="square" lIns="91440" tIns="45720" rIns="91440" bIns="45720" anchor="t"/>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00" b="1" i="0" u="none" strike="noStrike" kern="1200" cap="none" spc="0" normalizeH="0" baseline="0" noProof="0">
                <a:ln>
                  <a:noFill/>
                </a:ln>
                <a:solidFill>
                  <a:srgbClr val="333333"/>
                </a:solidFill>
                <a:effectLst/>
                <a:uLnTx/>
                <a:uFillTx/>
                <a:latin typeface="Trebuchet MS"/>
                <a:ea typeface="+mn-ea"/>
                <a:cs typeface="+mn-cs"/>
              </a:rPr>
              <a:t>Amendment to complete the construction drawings up to a 90%</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333333"/>
                </a:solidFill>
                <a:effectLst/>
                <a:uLnTx/>
                <a:uFillTx/>
                <a:latin typeface="Trebuchet MS"/>
                <a:ea typeface="+mn-ea"/>
                <a:cs typeface="+mn-cs"/>
              </a:rPr>
              <a:t>FEMA and COR3 authorization for Phase 2 construction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333333"/>
                </a:solidFill>
                <a:effectLst/>
                <a:uLnTx/>
                <a:uFillTx/>
                <a:latin typeface="Trebuchet MS"/>
                <a:ea typeface="+mn-ea"/>
                <a:cs typeface="+mn-cs"/>
              </a:rPr>
              <a:t>Confirmation of construction sequencing and funding release timing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800" b="0" i="0" u="none" strike="noStrike" kern="1200" cap="none" spc="0" normalizeH="0" baseline="0" noProof="0">
              <a:ln>
                <a:noFill/>
              </a:ln>
              <a:solidFill>
                <a:srgbClr val="333333"/>
              </a:solidFill>
              <a:effectLst/>
              <a:uLnTx/>
              <a:uFillTx/>
              <a:latin typeface="Trebuchet MS"/>
              <a:ea typeface="+mn-ea"/>
              <a:cs typeface="+mn-cs"/>
            </a:endParaRPr>
          </a:p>
        </p:txBody>
      </p:sp>
      <p:grpSp>
        <p:nvGrpSpPr>
          <p:cNvPr id="56" name="Group 55">
            <a:extLst>
              <a:ext uri="{FF2B5EF4-FFF2-40B4-BE49-F238E27FC236}">
                <a16:creationId xmlns:a16="http://schemas.microsoft.com/office/drawing/2014/main" id="{9AF4F808-1822-58B4-C302-1D8BC7158B6F}"/>
              </a:ext>
            </a:extLst>
          </p:cNvPr>
          <p:cNvGrpSpPr/>
          <p:nvPr/>
        </p:nvGrpSpPr>
        <p:grpSpPr>
          <a:xfrm>
            <a:off x="1234781" y="4631069"/>
            <a:ext cx="172548" cy="172548"/>
            <a:chOff x="5429413" y="2405746"/>
            <a:chExt cx="239598" cy="239598"/>
          </a:xfrm>
        </p:grpSpPr>
        <p:sp>
          <p:nvSpPr>
            <p:cNvPr id="57" name="Oval 56">
              <a:extLst>
                <a:ext uri="{FF2B5EF4-FFF2-40B4-BE49-F238E27FC236}">
                  <a16:creationId xmlns:a16="http://schemas.microsoft.com/office/drawing/2014/main" id="{69EA8DC2-C3BD-3FEA-12EB-940969DAF6E8}"/>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8" name="Freeform: Shape 57">
              <a:extLst>
                <a:ext uri="{FF2B5EF4-FFF2-40B4-BE49-F238E27FC236}">
                  <a16:creationId xmlns:a16="http://schemas.microsoft.com/office/drawing/2014/main" id="{2A49AAA7-FB6F-8522-1628-B971CF095A13}"/>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9" name="Group 58">
            <a:extLst>
              <a:ext uri="{FF2B5EF4-FFF2-40B4-BE49-F238E27FC236}">
                <a16:creationId xmlns:a16="http://schemas.microsoft.com/office/drawing/2014/main" id="{B428BFA9-207E-C534-8617-5DB7B7B65D7E}"/>
              </a:ext>
            </a:extLst>
          </p:cNvPr>
          <p:cNvGrpSpPr/>
          <p:nvPr/>
        </p:nvGrpSpPr>
        <p:grpSpPr>
          <a:xfrm>
            <a:off x="1234781" y="4849976"/>
            <a:ext cx="172548" cy="172548"/>
            <a:chOff x="5429413" y="2405746"/>
            <a:chExt cx="239598" cy="239598"/>
          </a:xfrm>
        </p:grpSpPr>
        <p:sp>
          <p:nvSpPr>
            <p:cNvPr id="60" name="Oval 59">
              <a:extLst>
                <a:ext uri="{FF2B5EF4-FFF2-40B4-BE49-F238E27FC236}">
                  <a16:creationId xmlns:a16="http://schemas.microsoft.com/office/drawing/2014/main" id="{1B6944C5-535D-3886-BC33-B2CE6D0610AF}"/>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1" name="Freeform: Shape 60">
              <a:extLst>
                <a:ext uri="{FF2B5EF4-FFF2-40B4-BE49-F238E27FC236}">
                  <a16:creationId xmlns:a16="http://schemas.microsoft.com/office/drawing/2014/main" id="{36F4A7AD-F89E-D88E-9BE6-A4E00575D76C}"/>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2" name="Group 61">
            <a:extLst>
              <a:ext uri="{FF2B5EF4-FFF2-40B4-BE49-F238E27FC236}">
                <a16:creationId xmlns:a16="http://schemas.microsoft.com/office/drawing/2014/main" id="{2BA12023-DEA6-7B66-13E4-8FC1228F1DAA}"/>
              </a:ext>
            </a:extLst>
          </p:cNvPr>
          <p:cNvGrpSpPr/>
          <p:nvPr/>
        </p:nvGrpSpPr>
        <p:grpSpPr>
          <a:xfrm>
            <a:off x="1234781" y="5083971"/>
            <a:ext cx="172548" cy="172548"/>
            <a:chOff x="5429413" y="2405746"/>
            <a:chExt cx="239598" cy="239598"/>
          </a:xfrm>
        </p:grpSpPr>
        <p:sp>
          <p:nvSpPr>
            <p:cNvPr id="63" name="Oval 62">
              <a:extLst>
                <a:ext uri="{FF2B5EF4-FFF2-40B4-BE49-F238E27FC236}">
                  <a16:creationId xmlns:a16="http://schemas.microsoft.com/office/drawing/2014/main" id="{3425CB70-7DB4-B788-45DB-86A3E52A695D}"/>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4" name="Freeform: Shape 63">
              <a:extLst>
                <a:ext uri="{FF2B5EF4-FFF2-40B4-BE49-F238E27FC236}">
                  <a16:creationId xmlns:a16="http://schemas.microsoft.com/office/drawing/2014/main" id="{DD114899-AA7D-173E-8B67-F125E9E0F7CD}"/>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6" name="Group 65">
            <a:extLst>
              <a:ext uri="{FF2B5EF4-FFF2-40B4-BE49-F238E27FC236}">
                <a16:creationId xmlns:a16="http://schemas.microsoft.com/office/drawing/2014/main" id="{1CEF7BDC-A234-0AA5-39AD-60BF3010BA61}"/>
              </a:ext>
            </a:extLst>
          </p:cNvPr>
          <p:cNvGrpSpPr/>
          <p:nvPr/>
        </p:nvGrpSpPr>
        <p:grpSpPr>
          <a:xfrm>
            <a:off x="1234781" y="5295923"/>
            <a:ext cx="172548" cy="172548"/>
            <a:chOff x="5429413" y="2405746"/>
            <a:chExt cx="239598" cy="239598"/>
          </a:xfrm>
        </p:grpSpPr>
        <p:sp>
          <p:nvSpPr>
            <p:cNvPr id="67" name="Oval 66">
              <a:extLst>
                <a:ext uri="{FF2B5EF4-FFF2-40B4-BE49-F238E27FC236}">
                  <a16:creationId xmlns:a16="http://schemas.microsoft.com/office/drawing/2014/main" id="{61F6CEBB-743B-E1CF-C19E-D39C5C3726A8}"/>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8" name="Freeform: Shape 67">
              <a:extLst>
                <a:ext uri="{FF2B5EF4-FFF2-40B4-BE49-F238E27FC236}">
                  <a16:creationId xmlns:a16="http://schemas.microsoft.com/office/drawing/2014/main" id="{FF5EF90A-9B37-E2AC-E9D1-F04757C98474}"/>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9" name="Group 68">
            <a:extLst>
              <a:ext uri="{FF2B5EF4-FFF2-40B4-BE49-F238E27FC236}">
                <a16:creationId xmlns:a16="http://schemas.microsoft.com/office/drawing/2014/main" id="{4E23D3EB-2AE6-DBA3-7F69-5FE264E361D0}"/>
              </a:ext>
            </a:extLst>
          </p:cNvPr>
          <p:cNvGrpSpPr/>
          <p:nvPr/>
        </p:nvGrpSpPr>
        <p:grpSpPr>
          <a:xfrm>
            <a:off x="1234781" y="5505639"/>
            <a:ext cx="172548" cy="172548"/>
            <a:chOff x="5429413" y="2405746"/>
            <a:chExt cx="239598" cy="239598"/>
          </a:xfrm>
        </p:grpSpPr>
        <p:sp>
          <p:nvSpPr>
            <p:cNvPr id="70" name="Oval 69">
              <a:extLst>
                <a:ext uri="{FF2B5EF4-FFF2-40B4-BE49-F238E27FC236}">
                  <a16:creationId xmlns:a16="http://schemas.microsoft.com/office/drawing/2014/main" id="{671398BB-74B4-4861-CB38-7F880CC288AE}"/>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1" name="Freeform: Shape 70">
              <a:extLst>
                <a:ext uri="{FF2B5EF4-FFF2-40B4-BE49-F238E27FC236}">
                  <a16:creationId xmlns:a16="http://schemas.microsoft.com/office/drawing/2014/main" id="{AC7F49AE-2F2D-7642-77C0-6CF7CE4E0D13}"/>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Tree>
    <p:extLst>
      <p:ext uri="{BB962C8B-B14F-4D97-AF65-F5344CB8AC3E}">
        <p14:creationId xmlns:p14="http://schemas.microsoft.com/office/powerpoint/2010/main" val="210262786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E3227-CFF7-0B6B-80A7-AF85DA06C3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627D063-F00C-E772-097C-6A505FA4207A}"/>
              </a:ext>
            </a:extLst>
          </p:cNvPr>
          <p:cNvSpPr/>
          <p:nvPr/>
        </p:nvSpPr>
        <p:spPr>
          <a:xfrm>
            <a:off x="0" y="0"/>
            <a:ext cx="12192000" cy="6858000"/>
          </a:xfrm>
          <a:prstGeom prst="rect">
            <a:avLst/>
          </a:prstGeom>
          <a:solidFill>
            <a:srgbClr val="44546A">
              <a:lumMod val="50000"/>
            </a:srgbClr>
          </a:solidFill>
          <a:ln w="12700" cap="flat" cmpd="sng" algn="ctr">
            <a:noFill/>
            <a:prstDash val="solid"/>
            <a:miter lim="800000"/>
          </a:ln>
          <a:effectLst/>
        </p:spPr>
        <p:txBody>
          <a:bodyPr rtlCol="0" anchor="ctr"/>
          <a:lstStyle/>
          <a:p>
            <a:pPr algn="ctr" defTabSz="914400"/>
            <a:endParaRPr lang="en-US" kern="0">
              <a:solidFill>
                <a:prstClr val="white"/>
              </a:solidFill>
              <a:latin typeface="Trebuchet MS"/>
            </a:endParaRPr>
          </a:p>
        </p:txBody>
      </p:sp>
      <p:sp>
        <p:nvSpPr>
          <p:cNvPr id="250" name="Rectangle: Rounded Corners 249">
            <a:extLst>
              <a:ext uri="{FF2B5EF4-FFF2-40B4-BE49-F238E27FC236}">
                <a16:creationId xmlns:a16="http://schemas.microsoft.com/office/drawing/2014/main" id="{22801606-DFCC-7FA4-C36F-DAF8E2CD3F49}"/>
              </a:ext>
            </a:extLst>
          </p:cNvPr>
          <p:cNvSpPr/>
          <p:nvPr/>
        </p:nvSpPr>
        <p:spPr>
          <a:xfrm>
            <a:off x="4315799" y="265772"/>
            <a:ext cx="7484190" cy="6193385"/>
          </a:xfrm>
          <a:prstGeom prst="roundRect">
            <a:avLst>
              <a:gd name="adj" fmla="val 2235"/>
            </a:avLst>
          </a:prstGeom>
          <a:pattFill prst="dkUpDiag">
            <a:fgClr>
              <a:srgbClr val="00B4C8"/>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0" name="Rectangle: Rounded Corners 269">
            <a:extLst>
              <a:ext uri="{FF2B5EF4-FFF2-40B4-BE49-F238E27FC236}">
                <a16:creationId xmlns:a16="http://schemas.microsoft.com/office/drawing/2014/main" id="{16D72D5C-F147-8D3C-083F-511E12D32A42}"/>
              </a:ext>
            </a:extLst>
          </p:cNvPr>
          <p:cNvSpPr/>
          <p:nvPr/>
        </p:nvSpPr>
        <p:spPr>
          <a:xfrm>
            <a:off x="8098271" y="5311027"/>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151" name="Content Placeholder 24" descr="Chart">
            <a:extLst>
              <a:ext uri="{FF2B5EF4-FFF2-40B4-BE49-F238E27FC236}">
                <a16:creationId xmlns:a16="http://schemas.microsoft.com/office/drawing/2014/main" id="{52D6F27B-EB9D-28A3-8D6C-A04CAB771DE5}"/>
              </a:ext>
            </a:extLst>
          </p:cNvPr>
          <p:cNvGraphicFramePr>
            <a:graphicFrameLocks/>
          </p:cNvGraphicFramePr>
          <p:nvPr>
            <p:extLst>
              <p:ext uri="{D42A27DB-BD31-4B8C-83A1-F6EECF244321}">
                <p14:modId xmlns:p14="http://schemas.microsoft.com/office/powerpoint/2010/main" val="2194577425"/>
              </p:ext>
            </p:extLst>
          </p:nvPr>
        </p:nvGraphicFramePr>
        <p:xfrm>
          <a:off x="512514" y="1220170"/>
          <a:ext cx="4255424" cy="5783275"/>
        </p:xfrm>
        <a:graphic>
          <a:graphicData uri="http://schemas.openxmlformats.org/drawingml/2006/chart">
            <c:chart xmlns:c="http://schemas.openxmlformats.org/drawingml/2006/chart" xmlns:r="http://schemas.openxmlformats.org/officeDocument/2006/relationships" r:id="rId3"/>
          </a:graphicData>
        </a:graphic>
      </p:graphicFrame>
      <p:sp>
        <p:nvSpPr>
          <p:cNvPr id="143" name="Rectangle: Rounded Corners 142">
            <a:extLst>
              <a:ext uri="{FF2B5EF4-FFF2-40B4-BE49-F238E27FC236}">
                <a16:creationId xmlns:a16="http://schemas.microsoft.com/office/drawing/2014/main" id="{E1F04648-B39C-EAC7-EAD9-41211B59802F}"/>
              </a:ext>
            </a:extLst>
          </p:cNvPr>
          <p:cNvSpPr/>
          <p:nvPr/>
        </p:nvSpPr>
        <p:spPr>
          <a:xfrm>
            <a:off x="8088542" y="1034068"/>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4" name="Rectangle: Rounded Corners 143">
            <a:extLst>
              <a:ext uri="{FF2B5EF4-FFF2-40B4-BE49-F238E27FC236}">
                <a16:creationId xmlns:a16="http://schemas.microsoft.com/office/drawing/2014/main" id="{2AF17DC2-477F-ED05-5E66-F416A0E2F59A}"/>
              </a:ext>
            </a:extLst>
          </p:cNvPr>
          <p:cNvSpPr/>
          <p:nvPr/>
        </p:nvSpPr>
        <p:spPr>
          <a:xfrm>
            <a:off x="8088542" y="1746895"/>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5" name="Rectangle: Rounded Corners 144">
            <a:extLst>
              <a:ext uri="{FF2B5EF4-FFF2-40B4-BE49-F238E27FC236}">
                <a16:creationId xmlns:a16="http://schemas.microsoft.com/office/drawing/2014/main" id="{90D43358-DC9B-DC55-D53A-71CDD6AE6268}"/>
              </a:ext>
            </a:extLst>
          </p:cNvPr>
          <p:cNvSpPr/>
          <p:nvPr/>
        </p:nvSpPr>
        <p:spPr>
          <a:xfrm>
            <a:off x="8088542" y="2459722"/>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6" name="Rectangle: Rounded Corners 145">
            <a:extLst>
              <a:ext uri="{FF2B5EF4-FFF2-40B4-BE49-F238E27FC236}">
                <a16:creationId xmlns:a16="http://schemas.microsoft.com/office/drawing/2014/main" id="{25721FDC-7F1F-428C-DC21-BD0202914365}"/>
              </a:ext>
            </a:extLst>
          </p:cNvPr>
          <p:cNvSpPr/>
          <p:nvPr/>
        </p:nvSpPr>
        <p:spPr>
          <a:xfrm>
            <a:off x="8094812" y="3172549"/>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7" name="Rectangle: Rounded Corners 146">
            <a:extLst>
              <a:ext uri="{FF2B5EF4-FFF2-40B4-BE49-F238E27FC236}">
                <a16:creationId xmlns:a16="http://schemas.microsoft.com/office/drawing/2014/main" id="{AC9CE806-BF5C-B90B-0FB1-55C7C0079B10}"/>
              </a:ext>
            </a:extLst>
          </p:cNvPr>
          <p:cNvSpPr/>
          <p:nvPr/>
        </p:nvSpPr>
        <p:spPr>
          <a:xfrm>
            <a:off x="8094812" y="3885376"/>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8" name="Rectangle: Rounded Corners 147">
            <a:extLst>
              <a:ext uri="{FF2B5EF4-FFF2-40B4-BE49-F238E27FC236}">
                <a16:creationId xmlns:a16="http://schemas.microsoft.com/office/drawing/2014/main" id="{513C0C8F-0343-5B8E-B0B6-2C1425FC08E8}"/>
              </a:ext>
            </a:extLst>
          </p:cNvPr>
          <p:cNvSpPr/>
          <p:nvPr/>
        </p:nvSpPr>
        <p:spPr>
          <a:xfrm>
            <a:off x="8092421" y="4598203"/>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Rounded Corners 21">
            <a:extLst>
              <a:ext uri="{FF2B5EF4-FFF2-40B4-BE49-F238E27FC236}">
                <a16:creationId xmlns:a16="http://schemas.microsoft.com/office/drawing/2014/main" id="{DC05EEA1-5D42-6A3A-B376-48563FCF3C60}"/>
              </a:ext>
            </a:extLst>
          </p:cNvPr>
          <p:cNvSpPr/>
          <p:nvPr/>
        </p:nvSpPr>
        <p:spPr>
          <a:xfrm>
            <a:off x="8090371" y="321241"/>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Rectangle: Rounded Corners 28">
            <a:extLst>
              <a:ext uri="{FF2B5EF4-FFF2-40B4-BE49-F238E27FC236}">
                <a16:creationId xmlns:a16="http://schemas.microsoft.com/office/drawing/2014/main" id="{4F8EBF37-4AF1-3C7B-E4D4-887875A4FE19}"/>
              </a:ext>
            </a:extLst>
          </p:cNvPr>
          <p:cNvSpPr/>
          <p:nvPr/>
        </p:nvSpPr>
        <p:spPr>
          <a:xfrm>
            <a:off x="4375710" y="699105"/>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Rounded Corners 32">
            <a:extLst>
              <a:ext uri="{FF2B5EF4-FFF2-40B4-BE49-F238E27FC236}">
                <a16:creationId xmlns:a16="http://schemas.microsoft.com/office/drawing/2014/main" id="{EDB63E2B-E446-7796-904A-4AC5AD97EC63}"/>
              </a:ext>
            </a:extLst>
          </p:cNvPr>
          <p:cNvSpPr/>
          <p:nvPr/>
        </p:nvSpPr>
        <p:spPr>
          <a:xfrm>
            <a:off x="4375710" y="1413298"/>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Rounded Corners 34">
            <a:extLst>
              <a:ext uri="{FF2B5EF4-FFF2-40B4-BE49-F238E27FC236}">
                <a16:creationId xmlns:a16="http://schemas.microsoft.com/office/drawing/2014/main" id="{25AFB6FF-8683-19B1-C113-A591B081E909}"/>
              </a:ext>
            </a:extLst>
          </p:cNvPr>
          <p:cNvSpPr/>
          <p:nvPr/>
        </p:nvSpPr>
        <p:spPr>
          <a:xfrm>
            <a:off x="4381980" y="2127491"/>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Rounded Corners 35">
            <a:extLst>
              <a:ext uri="{FF2B5EF4-FFF2-40B4-BE49-F238E27FC236}">
                <a16:creationId xmlns:a16="http://schemas.microsoft.com/office/drawing/2014/main" id="{6AFDF81A-9965-F330-BFAB-09352A8C8242}"/>
              </a:ext>
            </a:extLst>
          </p:cNvPr>
          <p:cNvSpPr/>
          <p:nvPr/>
        </p:nvSpPr>
        <p:spPr>
          <a:xfrm>
            <a:off x="4381980" y="2841683"/>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Rounded Corners 36">
            <a:extLst>
              <a:ext uri="{FF2B5EF4-FFF2-40B4-BE49-F238E27FC236}">
                <a16:creationId xmlns:a16="http://schemas.microsoft.com/office/drawing/2014/main" id="{B8CD21C5-D644-75F7-DF8C-0893E1D73E6B}"/>
              </a:ext>
            </a:extLst>
          </p:cNvPr>
          <p:cNvSpPr/>
          <p:nvPr/>
        </p:nvSpPr>
        <p:spPr>
          <a:xfrm>
            <a:off x="4379589" y="3555877"/>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8" name="Rectangle: Rounded Corners 37">
            <a:extLst>
              <a:ext uri="{FF2B5EF4-FFF2-40B4-BE49-F238E27FC236}">
                <a16:creationId xmlns:a16="http://schemas.microsoft.com/office/drawing/2014/main" id="{868E6AEC-B355-7777-84FD-38C6D8E2E229}"/>
              </a:ext>
            </a:extLst>
          </p:cNvPr>
          <p:cNvSpPr/>
          <p:nvPr/>
        </p:nvSpPr>
        <p:spPr>
          <a:xfrm>
            <a:off x="4379589" y="4270069"/>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0E18C257-90C0-95EA-22A4-2D9970FFD6A9}"/>
              </a:ext>
            </a:extLst>
          </p:cNvPr>
          <p:cNvSpPr txBox="1"/>
          <p:nvPr/>
        </p:nvSpPr>
        <p:spPr>
          <a:xfrm>
            <a:off x="4486211" y="3652634"/>
            <a:ext cx="319101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Restroom Rehab Prog</a:t>
            </a:r>
            <a:endParaRPr kumimoji="0" lang="en-US" sz="800" b="1" i="0" u="none" strike="noStrike" kern="1200" cap="none" spc="0" normalizeH="0" baseline="0" noProof="0">
              <a:ln>
                <a:noFill/>
              </a:ln>
              <a:solidFill>
                <a:srgbClr val="00B4C8"/>
              </a:solidFill>
              <a:effectLst/>
              <a:uLnTx/>
              <a:uFillTx/>
              <a:latin typeface="Trebuchet MS"/>
              <a:ea typeface="+mn-ea"/>
              <a:cs typeface="+mn-cs"/>
            </a:endParaRPr>
          </a:p>
        </p:txBody>
      </p:sp>
      <p:sp>
        <p:nvSpPr>
          <p:cNvPr id="30" name="TextBox 29">
            <a:extLst>
              <a:ext uri="{FF2B5EF4-FFF2-40B4-BE49-F238E27FC236}">
                <a16:creationId xmlns:a16="http://schemas.microsoft.com/office/drawing/2014/main" id="{FBF326BE-1FD6-C6AD-4223-2C8987522288}"/>
              </a:ext>
            </a:extLst>
          </p:cNvPr>
          <p:cNvSpPr txBox="1"/>
          <p:nvPr/>
        </p:nvSpPr>
        <p:spPr>
          <a:xfrm>
            <a:off x="4518410" y="2940606"/>
            <a:ext cx="281276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PBB’s Replacement </a:t>
            </a:r>
            <a:endParaRPr kumimoji="0" lang="en-US" sz="600" b="0" i="0" u="none" strike="noStrike" kern="1200" cap="none" spc="0" normalizeH="0" baseline="0" noProof="0">
              <a:ln>
                <a:noFill/>
              </a:ln>
              <a:solidFill>
                <a:srgbClr val="262626">
                  <a:lumMod val="50000"/>
                  <a:lumOff val="50000"/>
                </a:srgbClr>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5531D20C-1B48-063A-1C93-2F79A0A53FE3}"/>
              </a:ext>
            </a:extLst>
          </p:cNvPr>
          <p:cNvSpPr txBox="1"/>
          <p:nvPr/>
        </p:nvSpPr>
        <p:spPr>
          <a:xfrm>
            <a:off x="4476371" y="2225491"/>
            <a:ext cx="320085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lang="en-US" sz="1400" b="1">
                <a:solidFill>
                  <a:srgbClr val="00B4C8"/>
                </a:solidFill>
                <a:latin typeface="Trebuchet MS"/>
              </a:rPr>
              <a:t>Multilevel Parking Lobbies</a:t>
            </a:r>
            <a:endParaRPr kumimoji="0" lang="en-US" sz="1400" b="1" i="0" u="none" strike="noStrike" kern="1200" cap="none" spc="0" normalizeH="0" baseline="0" noProof="0">
              <a:ln>
                <a:noFill/>
              </a:ln>
              <a:solidFill>
                <a:srgbClr val="00B4C8"/>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9CD5B715-4846-6F08-1C26-F7C37681C7DE}"/>
              </a:ext>
            </a:extLst>
          </p:cNvPr>
          <p:cNvSpPr txBox="1"/>
          <p:nvPr/>
        </p:nvSpPr>
        <p:spPr>
          <a:xfrm>
            <a:off x="8119023" y="513398"/>
            <a:ext cx="301678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Parking Design and Construction</a:t>
            </a:r>
            <a:endParaRPr kumimoji="0" lang="en-US" sz="800" b="1" i="0" u="none" strike="noStrike" kern="1200" cap="none" spc="0" normalizeH="0" baseline="0" noProof="0">
              <a:ln>
                <a:noFill/>
              </a:ln>
              <a:solidFill>
                <a:srgbClr val="00B4C8"/>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D8644AC1-2D48-0070-05DD-56CA9A370F8B}"/>
              </a:ext>
            </a:extLst>
          </p:cNvPr>
          <p:cNvSpPr txBox="1"/>
          <p:nvPr/>
        </p:nvSpPr>
        <p:spPr>
          <a:xfrm>
            <a:off x="4473215" y="838437"/>
            <a:ext cx="285500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Roof Upgrade Plan</a:t>
            </a:r>
            <a:endParaRPr kumimoji="0" lang="en-US" sz="800" b="1" i="0" u="none" strike="noStrike" kern="1200" cap="none" spc="0" normalizeH="0" baseline="0" noProof="0">
              <a:ln>
                <a:noFill/>
              </a:ln>
              <a:solidFill>
                <a:srgbClr val="00B4C8"/>
              </a:solidFill>
              <a:effectLst/>
              <a:uLnTx/>
              <a:uFillTx/>
              <a:latin typeface="Trebuchet MS"/>
              <a:ea typeface="+mn-ea"/>
              <a:cs typeface="+mn-cs"/>
            </a:endParaRPr>
          </a:p>
        </p:txBody>
      </p:sp>
      <p:sp>
        <p:nvSpPr>
          <p:cNvPr id="19" name="Title 4">
            <a:extLst>
              <a:ext uri="{FF2B5EF4-FFF2-40B4-BE49-F238E27FC236}">
                <a16:creationId xmlns:a16="http://schemas.microsoft.com/office/drawing/2014/main" id="{D9A2FC1C-B27E-553C-5564-EE920BC1FCF4}"/>
              </a:ext>
            </a:extLst>
          </p:cNvPr>
          <p:cNvSpPr>
            <a:spLocks noGrp="1"/>
          </p:cNvSpPr>
          <p:nvPr>
            <p:ph type="ctrTitle"/>
          </p:nvPr>
        </p:nvSpPr>
        <p:spPr>
          <a:xfrm>
            <a:off x="275582" y="901676"/>
            <a:ext cx="3687778" cy="828188"/>
          </a:xfrm>
        </p:spPr>
        <p:txBody>
          <a:bodyPr/>
          <a:lstStyle/>
          <a:p>
            <a:pPr algn="l"/>
            <a:r>
              <a:rPr lang="en-US" sz="3600">
                <a:solidFill>
                  <a:schemeClr val="tx1"/>
                </a:solidFill>
              </a:rPr>
              <a:t>Capital Projects </a:t>
            </a:r>
            <a:r>
              <a:rPr lang="en-US" sz="2000">
                <a:solidFill>
                  <a:schemeClr val="tx1"/>
                </a:solidFill>
              </a:rPr>
              <a:t>Expenditure Milestones</a:t>
            </a:r>
            <a:endParaRPr lang="en-US" sz="3600">
              <a:solidFill>
                <a:schemeClr val="tx1"/>
              </a:solidFill>
            </a:endParaRPr>
          </a:p>
        </p:txBody>
      </p:sp>
      <p:sp>
        <p:nvSpPr>
          <p:cNvPr id="23" name="TextBox 22">
            <a:extLst>
              <a:ext uri="{FF2B5EF4-FFF2-40B4-BE49-F238E27FC236}">
                <a16:creationId xmlns:a16="http://schemas.microsoft.com/office/drawing/2014/main" id="{7F15ADCD-DAA1-DBC9-EA7E-7D5FB87704C9}"/>
              </a:ext>
            </a:extLst>
          </p:cNvPr>
          <p:cNvSpPr txBox="1"/>
          <p:nvPr/>
        </p:nvSpPr>
        <p:spPr>
          <a:xfrm>
            <a:off x="4473215" y="1556957"/>
            <a:ext cx="3292887" cy="307777"/>
          </a:xfrm>
          <a:prstGeom prst="rect">
            <a:avLst/>
          </a:prstGeom>
          <a:noFill/>
        </p:spPr>
        <p:txBody>
          <a:bodyPr wrap="square" rtlCol="0">
            <a:spAutoFit/>
          </a:bodyPr>
          <a:lstStyle/>
          <a:p>
            <a:pPr lvl="0">
              <a:buClr>
                <a:srgbClr val="00B4C8"/>
              </a:buClr>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Commercial </a:t>
            </a:r>
            <a:r>
              <a:rPr lang="en-US" sz="700" b="1">
                <a:solidFill>
                  <a:srgbClr val="00B4C8"/>
                </a:solidFill>
              </a:rPr>
              <a:t>(Stores and Parking System Improvements)</a:t>
            </a:r>
            <a:endParaRPr kumimoji="0" lang="en-US" sz="600" b="0" i="0" u="none" strike="noStrike" kern="1200" cap="none" spc="0" normalizeH="0" baseline="0" noProof="0">
              <a:ln>
                <a:noFill/>
              </a:ln>
              <a:solidFill>
                <a:srgbClr val="262626">
                  <a:lumMod val="50000"/>
                  <a:lumOff val="50000"/>
                </a:srgbClr>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92DACAEE-067B-7C7F-D113-B5A366CBED98}"/>
              </a:ext>
            </a:extLst>
          </p:cNvPr>
          <p:cNvSpPr txBox="1"/>
          <p:nvPr/>
        </p:nvSpPr>
        <p:spPr>
          <a:xfrm>
            <a:off x="8119023" y="2605369"/>
            <a:ext cx="281276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Baggage Claim B/C Rehab</a:t>
            </a:r>
            <a:endParaRPr kumimoji="0" lang="en-US" sz="600" b="0" i="0" u="none" strike="noStrike" kern="1200" cap="none" spc="0" normalizeH="0" baseline="0" noProof="0">
              <a:ln>
                <a:noFill/>
              </a:ln>
              <a:solidFill>
                <a:srgbClr val="262626">
                  <a:lumMod val="50000"/>
                  <a:lumOff val="50000"/>
                </a:srgb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6D3FB173-1A16-525A-7545-C5157DC4803C}"/>
              </a:ext>
            </a:extLst>
          </p:cNvPr>
          <p:cNvSpPr txBox="1"/>
          <p:nvPr/>
        </p:nvSpPr>
        <p:spPr>
          <a:xfrm>
            <a:off x="8126873" y="1895664"/>
            <a:ext cx="320085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Terminal D Rehab Ph2</a:t>
            </a:r>
          </a:p>
        </p:txBody>
      </p:sp>
      <p:sp>
        <p:nvSpPr>
          <p:cNvPr id="27" name="TextBox 26">
            <a:extLst>
              <a:ext uri="{FF2B5EF4-FFF2-40B4-BE49-F238E27FC236}">
                <a16:creationId xmlns:a16="http://schemas.microsoft.com/office/drawing/2014/main" id="{4D278E3B-BFF2-577D-4FD7-264A904D8909}"/>
              </a:ext>
            </a:extLst>
          </p:cNvPr>
          <p:cNvSpPr txBox="1"/>
          <p:nvPr/>
        </p:nvSpPr>
        <p:spPr>
          <a:xfrm>
            <a:off x="4483507" y="4428041"/>
            <a:ext cx="290315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lang="en-US" sz="1400" b="1">
                <a:solidFill>
                  <a:srgbClr val="00B4C8"/>
                </a:solidFill>
                <a:latin typeface="Trebuchet MS"/>
              </a:rPr>
              <a:t>Inner Traffic Lane Phase 2</a:t>
            </a:r>
            <a:endParaRPr kumimoji="0" lang="en-US" sz="600" b="0" i="0" u="none" strike="noStrike" kern="1200" cap="none" spc="0" normalizeH="0" baseline="0" noProof="0">
              <a:ln>
                <a:noFill/>
              </a:ln>
              <a:solidFill>
                <a:srgbClr val="262626">
                  <a:lumMod val="50000"/>
                  <a:lumOff val="50000"/>
                </a:srgbClr>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122AB646-8C13-C854-CA2A-6F18007ADFFF}"/>
              </a:ext>
            </a:extLst>
          </p:cNvPr>
          <p:cNvSpPr txBox="1"/>
          <p:nvPr/>
        </p:nvSpPr>
        <p:spPr>
          <a:xfrm>
            <a:off x="8119023" y="1173458"/>
            <a:ext cx="359568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FIS </a:t>
            </a:r>
            <a:r>
              <a:rPr lang="en-US" sz="1400" b="1">
                <a:solidFill>
                  <a:srgbClr val="00B4C8"/>
                </a:solidFill>
                <a:latin typeface="Trebuchet MS"/>
              </a:rPr>
              <a:t>Hallway</a:t>
            </a:r>
            <a:r>
              <a:rPr kumimoji="0" lang="en-US" sz="1400" b="1" i="0" u="none" strike="noStrike" kern="1200" cap="none" spc="0" normalizeH="0" baseline="0" noProof="0">
                <a:ln>
                  <a:noFill/>
                </a:ln>
                <a:solidFill>
                  <a:srgbClr val="00B4C8"/>
                </a:solidFill>
                <a:effectLst/>
                <a:uLnTx/>
                <a:uFillTx/>
                <a:latin typeface="Trebuchet MS"/>
                <a:ea typeface="+mn-ea"/>
                <a:cs typeface="+mn-cs"/>
              </a:rPr>
              <a:t> Reconstruction</a:t>
            </a:r>
            <a:endParaRPr kumimoji="0" lang="en-US" sz="700" b="1" i="0" u="none" strike="noStrike" kern="1200" cap="none" spc="0" normalizeH="0" baseline="0" noProof="0">
              <a:ln>
                <a:noFill/>
              </a:ln>
              <a:solidFill>
                <a:srgbClr val="00B4C8"/>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D6F2136F-37FF-F5AD-1917-0772C3B9993F}"/>
              </a:ext>
            </a:extLst>
          </p:cNvPr>
          <p:cNvSpPr txBox="1"/>
          <p:nvPr/>
        </p:nvSpPr>
        <p:spPr>
          <a:xfrm>
            <a:off x="8119023" y="3339655"/>
            <a:ext cx="319628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TWY N1 Const</a:t>
            </a:r>
            <a:endParaRPr kumimoji="0" lang="en-US" sz="700" b="1" i="0" u="none" strike="noStrike" kern="1200" cap="none" spc="0" normalizeH="0" baseline="0" noProof="0">
              <a:ln>
                <a:noFill/>
              </a:ln>
              <a:solidFill>
                <a:srgbClr val="00B4C8"/>
              </a:solidFill>
              <a:effectLst/>
              <a:uLnTx/>
              <a:uFillTx/>
              <a:latin typeface="Trebuchet MS"/>
              <a:ea typeface="+mn-ea"/>
              <a:cs typeface="+mn-cs"/>
            </a:endParaRPr>
          </a:p>
        </p:txBody>
      </p:sp>
      <p:sp>
        <p:nvSpPr>
          <p:cNvPr id="44" name="TextBox 43">
            <a:extLst>
              <a:ext uri="{FF2B5EF4-FFF2-40B4-BE49-F238E27FC236}">
                <a16:creationId xmlns:a16="http://schemas.microsoft.com/office/drawing/2014/main" id="{C3EB9011-CCEA-9BA5-4AAE-C114D1051EDA}"/>
              </a:ext>
            </a:extLst>
          </p:cNvPr>
          <p:cNvSpPr txBox="1"/>
          <p:nvPr/>
        </p:nvSpPr>
        <p:spPr>
          <a:xfrm>
            <a:off x="8119023" y="4080155"/>
            <a:ext cx="320870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ROFA</a:t>
            </a:r>
            <a:endParaRPr kumimoji="0" lang="en-US" sz="700" b="0" i="0" u="none" strike="noStrike" kern="1200" cap="none" spc="0" normalizeH="0" baseline="0" noProof="0">
              <a:ln>
                <a:noFill/>
              </a:ln>
              <a:solidFill>
                <a:srgbClr val="262626">
                  <a:lumMod val="50000"/>
                  <a:lumOff val="50000"/>
                </a:srgbClr>
              </a:solidFill>
              <a:effectLst/>
              <a:uLnTx/>
              <a:uFillTx/>
              <a:latin typeface="Trebuchet MS"/>
              <a:ea typeface="+mn-ea"/>
              <a:cs typeface="+mn-cs"/>
            </a:endParaRPr>
          </a:p>
        </p:txBody>
      </p:sp>
      <p:sp>
        <p:nvSpPr>
          <p:cNvPr id="45" name="TextBox 44">
            <a:extLst>
              <a:ext uri="{FF2B5EF4-FFF2-40B4-BE49-F238E27FC236}">
                <a16:creationId xmlns:a16="http://schemas.microsoft.com/office/drawing/2014/main" id="{2E1E830D-0912-F6F5-9E22-D543E2DEB008}"/>
              </a:ext>
            </a:extLst>
          </p:cNvPr>
          <p:cNvSpPr txBox="1"/>
          <p:nvPr/>
        </p:nvSpPr>
        <p:spPr>
          <a:xfrm>
            <a:off x="8119023" y="4788312"/>
            <a:ext cx="400302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Taxiway S - Design</a:t>
            </a:r>
            <a:endParaRPr kumimoji="0" lang="en-US" sz="600" b="0" i="0" u="none" strike="noStrike" kern="1200" cap="none" spc="0" normalizeH="0" baseline="0" noProof="0">
              <a:ln>
                <a:noFill/>
              </a:ln>
              <a:solidFill>
                <a:srgbClr val="262626">
                  <a:lumMod val="50000"/>
                  <a:lumOff val="50000"/>
                </a:srgbClr>
              </a:solidFill>
              <a:effectLst/>
              <a:uLnTx/>
              <a:uFillTx/>
              <a:latin typeface="Trebuchet MS"/>
              <a:ea typeface="+mn-ea"/>
              <a:cs typeface="+mn-cs"/>
            </a:endParaRPr>
          </a:p>
        </p:txBody>
      </p:sp>
      <p:sp>
        <p:nvSpPr>
          <p:cNvPr id="249" name="Title 4">
            <a:extLst>
              <a:ext uri="{FF2B5EF4-FFF2-40B4-BE49-F238E27FC236}">
                <a16:creationId xmlns:a16="http://schemas.microsoft.com/office/drawing/2014/main" id="{F8C44002-4FDC-CF44-5BD8-2843D9549B26}"/>
              </a:ext>
            </a:extLst>
          </p:cNvPr>
          <p:cNvSpPr txBox="1">
            <a:spLocks/>
          </p:cNvSpPr>
          <p:nvPr/>
        </p:nvSpPr>
        <p:spPr>
          <a:xfrm>
            <a:off x="5211905" y="280658"/>
            <a:ext cx="1981371" cy="483823"/>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rebuchet MS"/>
                <a:ea typeface="+mj-ea"/>
                <a:cs typeface="+mj-cs"/>
              </a:rPr>
              <a:t>Main Drivers</a:t>
            </a:r>
          </a:p>
        </p:txBody>
      </p:sp>
      <p:sp>
        <p:nvSpPr>
          <p:cNvPr id="251" name="Title 4">
            <a:extLst>
              <a:ext uri="{FF2B5EF4-FFF2-40B4-BE49-F238E27FC236}">
                <a16:creationId xmlns:a16="http://schemas.microsoft.com/office/drawing/2014/main" id="{7ED22163-102D-D59D-A988-A9BBD5F45C38}"/>
              </a:ext>
            </a:extLst>
          </p:cNvPr>
          <p:cNvSpPr txBox="1">
            <a:spLocks/>
          </p:cNvSpPr>
          <p:nvPr/>
        </p:nvSpPr>
        <p:spPr>
          <a:xfrm>
            <a:off x="9227115" y="6028404"/>
            <a:ext cx="1389531" cy="483823"/>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Trebuchet MS"/>
                <a:ea typeface="+mj-ea"/>
                <a:cs typeface="+mj-cs"/>
              </a:rPr>
              <a:t>$48.9M</a:t>
            </a:r>
          </a:p>
        </p:txBody>
      </p:sp>
      <p:sp>
        <p:nvSpPr>
          <p:cNvPr id="258" name="Rectangle: Rounded Corners 257">
            <a:extLst>
              <a:ext uri="{FF2B5EF4-FFF2-40B4-BE49-F238E27FC236}">
                <a16:creationId xmlns:a16="http://schemas.microsoft.com/office/drawing/2014/main" id="{6404A0E7-7DCF-0AC8-D294-697996C47354}"/>
              </a:ext>
            </a:extLst>
          </p:cNvPr>
          <p:cNvSpPr/>
          <p:nvPr/>
        </p:nvSpPr>
        <p:spPr>
          <a:xfrm>
            <a:off x="4379589" y="4991231"/>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9" name="TextBox 258">
            <a:extLst>
              <a:ext uri="{FF2B5EF4-FFF2-40B4-BE49-F238E27FC236}">
                <a16:creationId xmlns:a16="http://schemas.microsoft.com/office/drawing/2014/main" id="{3A83F79C-212E-29BE-E67D-01D5329ACDD0}"/>
              </a:ext>
            </a:extLst>
          </p:cNvPr>
          <p:cNvSpPr txBox="1"/>
          <p:nvPr/>
        </p:nvSpPr>
        <p:spPr>
          <a:xfrm>
            <a:off x="4483507" y="5149203"/>
            <a:ext cx="290315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Security Infrastructure</a:t>
            </a:r>
            <a:endParaRPr kumimoji="0" lang="en-US" sz="800" b="0" i="0" u="none" strike="noStrike" kern="1200" cap="none" spc="0" normalizeH="0" baseline="0" noProof="0">
              <a:ln>
                <a:noFill/>
              </a:ln>
              <a:solidFill>
                <a:srgbClr val="262626">
                  <a:lumMod val="50000"/>
                  <a:lumOff val="50000"/>
                </a:srgbClr>
              </a:solidFill>
              <a:effectLst/>
              <a:uLnTx/>
              <a:uFillTx/>
              <a:latin typeface="Trebuchet MS"/>
              <a:ea typeface="+mn-ea"/>
              <a:cs typeface="+mn-cs"/>
            </a:endParaRPr>
          </a:p>
        </p:txBody>
      </p:sp>
      <p:sp>
        <p:nvSpPr>
          <p:cNvPr id="264" name="TextBox 263">
            <a:extLst>
              <a:ext uri="{FF2B5EF4-FFF2-40B4-BE49-F238E27FC236}">
                <a16:creationId xmlns:a16="http://schemas.microsoft.com/office/drawing/2014/main" id="{DF83AE5B-C6AB-C2AD-BD78-2F0C680328E0}"/>
              </a:ext>
            </a:extLst>
          </p:cNvPr>
          <p:cNvSpPr txBox="1"/>
          <p:nvPr/>
        </p:nvSpPr>
        <p:spPr>
          <a:xfrm>
            <a:off x="8119023" y="5524700"/>
            <a:ext cx="400302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Real Estate</a:t>
            </a:r>
            <a:endParaRPr kumimoji="0" lang="en-US" sz="600" b="0" i="0" u="none" strike="noStrike" kern="1200" cap="none" spc="0" normalizeH="0" baseline="0" noProof="0">
              <a:ln>
                <a:noFill/>
              </a:ln>
              <a:solidFill>
                <a:srgbClr val="262626">
                  <a:lumMod val="50000"/>
                  <a:lumOff val="50000"/>
                </a:srgbClr>
              </a:solidFill>
              <a:effectLst/>
              <a:uLnTx/>
              <a:uFillTx/>
              <a:latin typeface="Trebuchet MS"/>
              <a:ea typeface="+mn-ea"/>
              <a:cs typeface="+mn-cs"/>
            </a:endParaRPr>
          </a:p>
        </p:txBody>
      </p:sp>
      <p:sp>
        <p:nvSpPr>
          <p:cNvPr id="273" name="Rectangle: Rounded Corners 272">
            <a:extLst>
              <a:ext uri="{FF2B5EF4-FFF2-40B4-BE49-F238E27FC236}">
                <a16:creationId xmlns:a16="http://schemas.microsoft.com/office/drawing/2014/main" id="{0ACF9FEE-3E50-B73B-168E-A5EF3D48AFB0}"/>
              </a:ext>
            </a:extLst>
          </p:cNvPr>
          <p:cNvSpPr/>
          <p:nvPr/>
        </p:nvSpPr>
        <p:spPr>
          <a:xfrm>
            <a:off x="4379589" y="5714129"/>
            <a:ext cx="3647220" cy="664265"/>
          </a:xfrm>
          <a:prstGeom prst="roundRect">
            <a:avLst/>
          </a:prstGeom>
          <a:solidFill>
            <a:schemeClr val="tx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4" name="TextBox 273">
            <a:extLst>
              <a:ext uri="{FF2B5EF4-FFF2-40B4-BE49-F238E27FC236}">
                <a16:creationId xmlns:a16="http://schemas.microsoft.com/office/drawing/2014/main" id="{4E5E0681-7E8F-5E80-625F-4DC44B9864B5}"/>
              </a:ext>
            </a:extLst>
          </p:cNvPr>
          <p:cNvSpPr txBox="1"/>
          <p:nvPr/>
        </p:nvSpPr>
        <p:spPr>
          <a:xfrm>
            <a:off x="4483507" y="5872101"/>
            <a:ext cx="290315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B4C8"/>
              </a:buClr>
              <a:buSzTx/>
              <a:buFontTx/>
              <a:buNone/>
              <a:tabLst/>
              <a:defRPr/>
            </a:pPr>
            <a:r>
              <a:rPr kumimoji="0" lang="en-US" sz="1400" b="1" i="0" u="none" strike="noStrike" kern="1200" cap="none" spc="0" normalizeH="0" baseline="0" noProof="0">
                <a:ln>
                  <a:noFill/>
                </a:ln>
                <a:solidFill>
                  <a:srgbClr val="00B4C8"/>
                </a:solidFill>
                <a:effectLst/>
                <a:uLnTx/>
                <a:uFillTx/>
                <a:latin typeface="Trebuchet MS"/>
                <a:ea typeface="+mn-ea"/>
                <a:cs typeface="+mn-cs"/>
              </a:rPr>
              <a:t>IT </a:t>
            </a:r>
            <a:r>
              <a:rPr kumimoji="0" lang="en-US" sz="800" b="1" i="0" u="none" strike="noStrike" kern="1200" cap="none" spc="0" normalizeH="0" baseline="0" noProof="0">
                <a:ln>
                  <a:noFill/>
                </a:ln>
                <a:solidFill>
                  <a:srgbClr val="00B4C8"/>
                </a:solidFill>
                <a:effectLst/>
                <a:uLnTx/>
                <a:uFillTx/>
                <a:latin typeface="Trebuchet MS"/>
                <a:ea typeface="+mn-ea"/>
                <a:cs typeface="+mn-cs"/>
              </a:rPr>
              <a:t>(Equipment Purchasing)</a:t>
            </a:r>
          </a:p>
        </p:txBody>
      </p:sp>
      <p:sp>
        <p:nvSpPr>
          <p:cNvPr id="4" name="TextBox 3">
            <a:extLst>
              <a:ext uri="{FF2B5EF4-FFF2-40B4-BE49-F238E27FC236}">
                <a16:creationId xmlns:a16="http://schemas.microsoft.com/office/drawing/2014/main" id="{F2E4FD77-69F6-035E-E013-D78C4DD52457}"/>
              </a:ext>
            </a:extLst>
          </p:cNvPr>
          <p:cNvSpPr txBox="1"/>
          <p:nvPr/>
        </p:nvSpPr>
        <p:spPr>
          <a:xfrm>
            <a:off x="1470325" y="3683440"/>
            <a:ext cx="103778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B4C8"/>
              </a:buClr>
              <a:buSzTx/>
              <a:buFontTx/>
              <a:buNone/>
              <a:tabLst/>
              <a:defRPr/>
            </a:pPr>
            <a:r>
              <a:rPr kumimoji="0" lang="en-US" sz="2000" b="1" i="0" u="none" strike="noStrike" kern="1200" cap="none" spc="0" normalizeH="0" baseline="0" noProof="0">
                <a:ln>
                  <a:noFill/>
                </a:ln>
                <a:solidFill>
                  <a:schemeClr val="tx1">
                    <a:alpha val="80000"/>
                  </a:schemeClr>
                </a:solidFill>
                <a:effectLst/>
                <a:uLnTx/>
                <a:uFillTx/>
                <a:latin typeface="Trebuchet MS"/>
                <a:ea typeface="+mn-ea"/>
                <a:cs typeface="+mn-cs"/>
              </a:rPr>
              <a:t>$57M</a:t>
            </a:r>
            <a:endParaRPr kumimoji="0" lang="en-US" sz="1900" b="1" i="0" u="none" strike="noStrike" kern="1200" cap="none" spc="0" normalizeH="0" baseline="0" noProof="0">
              <a:ln>
                <a:noFill/>
              </a:ln>
              <a:solidFill>
                <a:schemeClr val="tx1">
                  <a:alpha val="80000"/>
                </a:schemeClr>
              </a:solidFill>
              <a:effectLst/>
              <a:uLnTx/>
              <a:uFillTx/>
              <a:latin typeface="Trebuchet MS"/>
              <a:ea typeface="+mn-ea"/>
              <a:cs typeface="+mn-cs"/>
            </a:endParaRPr>
          </a:p>
        </p:txBody>
      </p:sp>
      <p:sp>
        <p:nvSpPr>
          <p:cNvPr id="6" name="Title 4">
            <a:extLst>
              <a:ext uri="{FF2B5EF4-FFF2-40B4-BE49-F238E27FC236}">
                <a16:creationId xmlns:a16="http://schemas.microsoft.com/office/drawing/2014/main" id="{C6FC0F77-0B82-5571-FB71-8550421E40EA}"/>
              </a:ext>
            </a:extLst>
          </p:cNvPr>
          <p:cNvSpPr txBox="1">
            <a:spLocks/>
          </p:cNvSpPr>
          <p:nvPr/>
        </p:nvSpPr>
        <p:spPr>
          <a:xfrm>
            <a:off x="275582" y="164137"/>
            <a:ext cx="3687778" cy="828188"/>
          </a:xfrm>
        </p:spPr>
        <p:txBody>
          <a:bodyPr anchor="b"/>
          <a:lstStyle>
            <a:lvl1pPr algn="ctr" defTabSz="914400" rtl="0" eaLnBrk="1" latinLnBrk="0" hangingPunct="1">
              <a:lnSpc>
                <a:spcPct val="90000"/>
              </a:lnSpc>
              <a:spcBef>
                <a:spcPct val="0"/>
              </a:spcBef>
              <a:buNone/>
              <a:defRPr sz="6000" b="1" kern="1200">
                <a:solidFill>
                  <a:schemeClr val="tx1">
                    <a:lumMod val="75000"/>
                  </a:schemeClr>
                </a:solidFill>
                <a:latin typeface="+mj-lt"/>
                <a:ea typeface="+mj-ea"/>
                <a:cs typeface="+mj-cs"/>
              </a:defRPr>
            </a:lvl1pPr>
          </a:lstStyle>
          <a:p>
            <a:pPr algn="l"/>
            <a:r>
              <a:rPr lang="en-US" sz="5400">
                <a:solidFill>
                  <a:srgbClr val="00B4C8"/>
                </a:solidFill>
              </a:rPr>
              <a:t>2026</a:t>
            </a:r>
          </a:p>
        </p:txBody>
      </p:sp>
    </p:spTree>
    <p:extLst>
      <p:ext uri="{BB962C8B-B14F-4D97-AF65-F5344CB8AC3E}">
        <p14:creationId xmlns:p14="http://schemas.microsoft.com/office/powerpoint/2010/main" val="674541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05DDE-E966-2ADD-6CC9-314D3AB0CC9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26F063F-4D07-E20A-DEEC-75FBF86ECBE4}"/>
              </a:ext>
            </a:extLst>
          </p:cNvPr>
          <p:cNvSpPr/>
          <p:nvPr/>
        </p:nvSpPr>
        <p:spPr>
          <a:xfrm>
            <a:off x="0" y="1"/>
            <a:ext cx="12192000" cy="5626099"/>
          </a:xfrm>
          <a:prstGeom prst="rect">
            <a:avLst/>
          </a:prstGeom>
          <a:solidFill>
            <a:srgbClr val="44546A">
              <a:lumMod val="50000"/>
            </a:srgbClr>
          </a:solidFill>
          <a:ln w="12700" cap="flat" cmpd="sng" algn="ctr">
            <a:noFill/>
            <a:prstDash val="solid"/>
            <a:miter lim="800000"/>
          </a:ln>
          <a:effectLst/>
        </p:spPr>
        <p:txBody>
          <a:bodyPr rtlCol="0" anchor="ctr"/>
          <a:lstStyle/>
          <a:p>
            <a:pPr algn="ctr" defTabSz="914400"/>
            <a:endParaRPr lang="en-US" kern="0">
              <a:solidFill>
                <a:prstClr val="white"/>
              </a:solidFill>
              <a:latin typeface="Trebuchet MS"/>
            </a:endParaRPr>
          </a:p>
        </p:txBody>
      </p:sp>
      <p:pic>
        <p:nvPicPr>
          <p:cNvPr id="10" name="Picture 9" descr="A building with a tower&#10;&#10;AI-generated content may be incorrect.">
            <a:extLst>
              <a:ext uri="{FF2B5EF4-FFF2-40B4-BE49-F238E27FC236}">
                <a16:creationId xmlns:a16="http://schemas.microsoft.com/office/drawing/2014/main" id="{FDD6D176-48EA-313E-901F-A7B2443CB2AA}"/>
              </a:ext>
            </a:extLst>
          </p:cNvPr>
          <p:cNvPicPr>
            <a:picLocks noChangeAspect="1"/>
          </p:cNvPicPr>
          <p:nvPr/>
        </p:nvPicPr>
        <p:blipFill>
          <a:blip r:embed="rId2" cstate="hqprint">
            <a:alphaModFix/>
            <a:extLst>
              <a:ext uri="{28A0092B-C50C-407E-A947-70E740481C1C}">
                <a14:useLocalDpi xmlns:a14="http://schemas.microsoft.com/office/drawing/2010/main"/>
              </a:ext>
            </a:extLst>
          </a:blip>
          <a:srcRect/>
          <a:stretch/>
        </p:blipFill>
        <p:spPr>
          <a:xfrm>
            <a:off x="7620001" y="-4663"/>
            <a:ext cx="4571999" cy="6858000"/>
          </a:xfrm>
          <a:prstGeom prst="rect">
            <a:avLst/>
          </a:prstGeom>
        </p:spPr>
      </p:pic>
      <p:sp>
        <p:nvSpPr>
          <p:cNvPr id="5" name="Rectangle 4">
            <a:extLst>
              <a:ext uri="{FF2B5EF4-FFF2-40B4-BE49-F238E27FC236}">
                <a16:creationId xmlns:a16="http://schemas.microsoft.com/office/drawing/2014/main" id="{9037CF63-32A8-5844-2562-33C6BFD93B73}"/>
              </a:ext>
            </a:extLst>
          </p:cNvPr>
          <p:cNvSpPr/>
          <p:nvPr/>
        </p:nvSpPr>
        <p:spPr>
          <a:xfrm>
            <a:off x="45180248" y="-9326"/>
            <a:ext cx="7620001" cy="5438927"/>
          </a:xfrm>
          <a:prstGeom prst="rect">
            <a:avLst/>
          </a:prstGeom>
          <a:solidFill>
            <a:srgbClr val="44546A">
              <a:lumMod val="50000"/>
            </a:srgbClr>
          </a:solidFill>
          <a:ln w="12700" cap="flat" cmpd="sng" algn="ctr">
            <a:noFill/>
            <a:prstDash val="solid"/>
            <a:miter lim="800000"/>
          </a:ln>
          <a:effectLst/>
        </p:spPr>
        <p:txBody>
          <a:bodyPr rtlCol="0" anchor="ctr"/>
          <a:lstStyle/>
          <a:p>
            <a:pPr algn="ctr" defTabSz="914400"/>
            <a:endParaRPr lang="en-US" kern="0">
              <a:solidFill>
                <a:prstClr val="white"/>
              </a:solidFill>
              <a:latin typeface="Trebuchet MS"/>
            </a:endParaRPr>
          </a:p>
        </p:txBody>
      </p:sp>
      <p:sp>
        <p:nvSpPr>
          <p:cNvPr id="121" name="Why and how to establish a PPP for an Airport administration?">
            <a:extLst>
              <a:ext uri="{FF2B5EF4-FFF2-40B4-BE49-F238E27FC236}">
                <a16:creationId xmlns:a16="http://schemas.microsoft.com/office/drawing/2014/main" id="{C6ED6902-F0F3-30C0-D451-EACA85B3CC27}"/>
              </a:ext>
            </a:extLst>
          </p:cNvPr>
          <p:cNvSpPr txBox="1">
            <a:spLocks noGrp="1"/>
          </p:cNvSpPr>
          <p:nvPr>
            <p:ph type="ctrTitle"/>
          </p:nvPr>
        </p:nvSpPr>
        <p:spPr>
          <a:xfrm>
            <a:off x="614402" y="4487940"/>
            <a:ext cx="5433744" cy="689851"/>
          </a:xfrm>
          <a:prstGeom prst="rect">
            <a:avLst/>
          </a:prstGeom>
        </p:spPr>
        <p:txBody>
          <a:bodyPr lIns="22860" tIns="22860" rIns="22860" bIns="22860" anchor="b">
            <a:noAutofit/>
          </a:bodyPr>
          <a:lstStyle>
            <a:lvl1pPr algn="l" defTabSz="896111">
              <a:lnSpc>
                <a:spcPct val="90000"/>
              </a:lnSpc>
              <a:defRPr sz="8036">
                <a:solidFill>
                  <a:srgbClr val="FFFFFF"/>
                </a:solidFill>
                <a:latin typeface="Open Sans Bold"/>
                <a:ea typeface="Open Sans Bold"/>
                <a:cs typeface="Open Sans Bold"/>
                <a:sym typeface="Open Sans Bold"/>
              </a:defRPr>
            </a:lvl1pPr>
          </a:lstStyle>
          <a:p>
            <a:pPr lvl="0">
              <a:spcBef>
                <a:spcPts val="0"/>
              </a:spcBef>
              <a:defRPr/>
            </a:pPr>
            <a:br>
              <a:rPr lang="en-US" sz="1400" b="0" kern="0">
                <a:latin typeface="Aptos" panose="020B0004020202020204" pitchFamily="34" charset="0"/>
              </a:rPr>
            </a:br>
            <a:r>
              <a:rPr lang="fr-FR" sz="1400" b="0" kern="0">
                <a:solidFill>
                  <a:srgbClr val="00B9C8"/>
                </a:solidFill>
                <a:latin typeface="Aptos" panose="020B0004020202020204" pitchFamily="34" charset="0"/>
              </a:rPr>
              <a:t>Luis Faure Bosch, MEM, PE, CM</a:t>
            </a:r>
            <a:br>
              <a:rPr lang="fr-FR" sz="1400" b="0" kern="0">
                <a:solidFill>
                  <a:srgbClr val="00B9C8"/>
                </a:solidFill>
                <a:latin typeface="Aptos" panose="020B0004020202020204" pitchFamily="34" charset="0"/>
              </a:rPr>
            </a:br>
            <a:r>
              <a:rPr lang="en-US" sz="1400" kern="0">
                <a:solidFill>
                  <a:srgbClr val="00B9C8"/>
                </a:solidFill>
                <a:latin typeface="Aptos" panose="020B0004020202020204" pitchFamily="34" charset="0"/>
              </a:rPr>
              <a:t>Chief Infrastructure Officer</a:t>
            </a:r>
            <a:br>
              <a:rPr lang="en-US" sz="1400" kern="0">
                <a:solidFill>
                  <a:srgbClr val="00B9C8"/>
                </a:solidFill>
                <a:latin typeface="Aptos" panose="020B0004020202020204" pitchFamily="34" charset="0"/>
              </a:rPr>
            </a:br>
            <a:r>
              <a:rPr lang="en-US" sz="1400" b="0">
                <a:solidFill>
                  <a:schemeClr val="bg1">
                    <a:lumMod val="75000"/>
                  </a:schemeClr>
                </a:solidFill>
                <a:latin typeface="Aptos" panose="020B0004020202020204" pitchFamily="34" charset="0"/>
              </a:rPr>
              <a:t>Luis Muñoz Marín International Airport</a:t>
            </a:r>
          </a:p>
        </p:txBody>
      </p:sp>
      <p:pic>
        <p:nvPicPr>
          <p:cNvPr id="123" name="dots.png" descr="dots.png">
            <a:extLst>
              <a:ext uri="{FF2B5EF4-FFF2-40B4-BE49-F238E27FC236}">
                <a16:creationId xmlns:a16="http://schemas.microsoft.com/office/drawing/2014/main" id="{1057BACB-596B-79F4-1E3E-9835A05BD48F}"/>
              </a:ext>
            </a:extLst>
          </p:cNvPr>
          <p:cNvPicPr>
            <a:picLocks noChangeAspect="1"/>
          </p:cNvPicPr>
          <p:nvPr/>
        </p:nvPicPr>
        <p:blipFill>
          <a:blip r:embed="rId3">
            <a:alphaModFix amt="20563"/>
          </a:blip>
          <a:stretch>
            <a:fillRect/>
          </a:stretch>
        </p:blipFill>
        <p:spPr>
          <a:xfrm>
            <a:off x="3189313" y="1231900"/>
            <a:ext cx="4716437" cy="3035115"/>
          </a:xfrm>
          <a:prstGeom prst="rect">
            <a:avLst/>
          </a:prstGeom>
          <a:ln w="12700">
            <a:miter lim="400000"/>
          </a:ln>
        </p:spPr>
      </p:pic>
      <p:sp>
        <p:nvSpPr>
          <p:cNvPr id="120" name="Rectangle">
            <a:extLst>
              <a:ext uri="{FF2B5EF4-FFF2-40B4-BE49-F238E27FC236}">
                <a16:creationId xmlns:a16="http://schemas.microsoft.com/office/drawing/2014/main" id="{82F8F65D-67B2-6C56-6249-22AA7A6769CE}"/>
              </a:ext>
            </a:extLst>
          </p:cNvPr>
          <p:cNvSpPr/>
          <p:nvPr/>
        </p:nvSpPr>
        <p:spPr>
          <a:xfrm>
            <a:off x="0" y="5626100"/>
            <a:ext cx="12191999" cy="1231900"/>
          </a:xfrm>
          <a:prstGeom prst="rect">
            <a:avLst/>
          </a:prstGeom>
          <a:solidFill>
            <a:srgbClr val="00B4C8"/>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6" name="Rectangle: Rounded Corners 5">
            <a:extLst>
              <a:ext uri="{FF2B5EF4-FFF2-40B4-BE49-F238E27FC236}">
                <a16:creationId xmlns:a16="http://schemas.microsoft.com/office/drawing/2014/main" id="{ACBDE0F2-0F99-9F56-04B2-5012D65622CF}"/>
              </a:ext>
            </a:extLst>
          </p:cNvPr>
          <p:cNvSpPr/>
          <p:nvPr/>
        </p:nvSpPr>
        <p:spPr>
          <a:xfrm>
            <a:off x="8362950" y="5926093"/>
            <a:ext cx="3517899" cy="596623"/>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Picture 12" descr="A close up of a logo&#10;&#10;AI-generated content may be incorrect.">
            <a:extLst>
              <a:ext uri="{FF2B5EF4-FFF2-40B4-BE49-F238E27FC236}">
                <a16:creationId xmlns:a16="http://schemas.microsoft.com/office/drawing/2014/main" id="{93F8FD65-FC70-277A-E0B4-C3312FAE360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879833" y="5962359"/>
            <a:ext cx="1267028" cy="496978"/>
          </a:xfrm>
          <a:prstGeom prst="rect">
            <a:avLst/>
          </a:prstGeom>
        </p:spPr>
      </p:pic>
      <p:sp>
        <p:nvSpPr>
          <p:cNvPr id="4" name="Why and how to establish a PPP for an Airport administration?">
            <a:extLst>
              <a:ext uri="{FF2B5EF4-FFF2-40B4-BE49-F238E27FC236}">
                <a16:creationId xmlns:a16="http://schemas.microsoft.com/office/drawing/2014/main" id="{49F63D95-3A9D-85B9-2422-D5B0BF22EB90}"/>
              </a:ext>
            </a:extLst>
          </p:cNvPr>
          <p:cNvSpPr txBox="1">
            <a:spLocks/>
          </p:cNvSpPr>
          <p:nvPr/>
        </p:nvSpPr>
        <p:spPr>
          <a:xfrm>
            <a:off x="614402" y="3166049"/>
            <a:ext cx="5970549" cy="13195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60" tIns="22860" rIns="22860" bIns="22860" anchor="b">
            <a:normAutofit/>
          </a:bodyPr>
          <a:lstStyle>
            <a:lvl1pPr marL="0" marR="0" indent="0" algn="l" defTabSz="896111" rtl="0" latinLnBrk="0">
              <a:lnSpc>
                <a:spcPct val="90000"/>
              </a:lnSpc>
              <a:spcBef>
                <a:spcPts val="0"/>
              </a:spcBef>
              <a:spcAft>
                <a:spcPts val="0"/>
              </a:spcAft>
              <a:buClrTx/>
              <a:buSzTx/>
              <a:buFontTx/>
              <a:buNone/>
              <a:tabLst/>
              <a:defRPr sz="8036" b="0" i="0" u="none" strike="noStrike" cap="none" spc="0" baseline="0">
                <a:ln>
                  <a:noFill/>
                </a:ln>
                <a:solidFill>
                  <a:srgbClr val="FFFFFF"/>
                </a:solidFill>
                <a:uFillTx/>
                <a:latin typeface="Open Sans Bold"/>
                <a:ea typeface="Open Sans Bold"/>
                <a:cs typeface="Open Sans Bold"/>
                <a:sym typeface="Open Sans Bold"/>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a:lstStyle>
          <a:p>
            <a:pPr marL="0" marR="0" lvl="0" indent="0" defTabSz="896111" rtl="0" eaLnBrk="1" fontAlgn="auto" latinLnBrk="0" hangingPunct="1">
              <a:lnSpc>
                <a:spcPct val="90000"/>
              </a:lnSpc>
              <a:spcBef>
                <a:spcPts val="0"/>
              </a:spcBef>
              <a:spcAft>
                <a:spcPts val="0"/>
              </a:spcAft>
              <a:buClrTx/>
              <a:buSzTx/>
              <a:buFontTx/>
              <a:buNone/>
              <a:tabLst/>
              <a:defRPr/>
            </a:pPr>
            <a:r>
              <a:rPr kumimoji="0" lang="en-US" sz="6600" b="0" i="0" u="none" strike="noStrike" kern="0" cap="none" spc="0" normalizeH="0" baseline="0" noProof="0">
                <a:ln>
                  <a:noFill/>
                </a:ln>
                <a:solidFill>
                  <a:srgbClr val="FFFFFF"/>
                </a:solidFill>
                <a:effectLst/>
                <a:uLnTx/>
                <a:uFillTx/>
                <a:latin typeface="Aptos" panose="020B0004020202020204" pitchFamily="34" charset="0"/>
                <a:sym typeface="Open Sans Bold"/>
              </a:rPr>
              <a:t>Thank you</a:t>
            </a:r>
            <a:endParaRPr kumimoji="0" lang="en-US" sz="3200" b="0" i="0" u="none" strike="noStrike" kern="0" cap="none" spc="0" normalizeH="0" baseline="0" noProof="0">
              <a:ln>
                <a:noFill/>
              </a:ln>
              <a:solidFill>
                <a:srgbClr val="00B9C8"/>
              </a:solidFill>
              <a:effectLst/>
              <a:uLnTx/>
              <a:uFillTx/>
              <a:latin typeface="Aptos" panose="020B0004020202020204" pitchFamily="34" charset="0"/>
              <a:sym typeface="Open Sans Bold"/>
            </a:endParaRPr>
          </a:p>
        </p:txBody>
      </p:sp>
      <p:pic>
        <p:nvPicPr>
          <p:cNvPr id="3" name="Picture 2">
            <a:extLst>
              <a:ext uri="{FF2B5EF4-FFF2-40B4-BE49-F238E27FC236}">
                <a16:creationId xmlns:a16="http://schemas.microsoft.com/office/drawing/2014/main" id="{21E08062-5E28-B218-9F76-41D5B4E17C5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433050" y="5926093"/>
            <a:ext cx="1447799" cy="596623"/>
          </a:xfrm>
          <a:prstGeom prst="roundRect">
            <a:avLst>
              <a:gd name="adj" fmla="val 19477"/>
            </a:avLst>
          </a:prstGeom>
          <a:solidFill>
            <a:srgbClr val="FFFFFF">
              <a:shade val="85000"/>
            </a:srgbClr>
          </a:solidFill>
          <a:ln>
            <a:noFill/>
          </a:ln>
          <a:effectLst/>
        </p:spPr>
      </p:pic>
      <p:cxnSp>
        <p:nvCxnSpPr>
          <p:cNvPr id="8" name="Straight Connector 7">
            <a:extLst>
              <a:ext uri="{FF2B5EF4-FFF2-40B4-BE49-F238E27FC236}">
                <a16:creationId xmlns:a16="http://schemas.microsoft.com/office/drawing/2014/main" id="{FCAF9175-D072-7EE5-334D-6B3729C27BC7}"/>
              </a:ext>
            </a:extLst>
          </p:cNvPr>
          <p:cNvCxnSpPr/>
          <p:nvPr/>
        </p:nvCxnSpPr>
        <p:spPr>
          <a:xfrm>
            <a:off x="10284882" y="6120643"/>
            <a:ext cx="0" cy="237496"/>
          </a:xfrm>
          <a:prstGeom prst="line">
            <a:avLst/>
          </a:prstGeom>
          <a:noFill/>
          <a:ln w="19050" cap="rnd">
            <a:solidFill>
              <a:schemeClr val="bg2">
                <a:lumMod val="90000"/>
              </a:schemeClr>
            </a:solidFill>
            <a:prstDash val="solid"/>
            <a:miter lim="400000"/>
          </a:ln>
          <a:effectLst/>
          <a:sp3d/>
        </p:spPr>
        <p:style>
          <a:lnRef idx="0">
            <a:scrgbClr r="0" g="0" b="0"/>
          </a:lnRef>
          <a:fillRef idx="0">
            <a:scrgbClr r="0" g="0" b="0"/>
          </a:fillRef>
          <a:effectRef idx="0">
            <a:scrgbClr r="0" g="0" b="0"/>
          </a:effectRef>
          <a:fontRef idx="none"/>
        </p:style>
      </p:cxnSp>
      <p:pic>
        <p:nvPicPr>
          <p:cNvPr id="11" name="Graphic 10">
            <a:extLst>
              <a:ext uri="{FF2B5EF4-FFF2-40B4-BE49-F238E27FC236}">
                <a16:creationId xmlns:a16="http://schemas.microsoft.com/office/drawing/2014/main" id="{6D9A4EAA-D24A-2425-8346-C7FC588A3A9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17283" y="6051026"/>
            <a:ext cx="318776" cy="319644"/>
          </a:xfrm>
          <a:prstGeom prst="rect">
            <a:avLst/>
          </a:prstGeom>
        </p:spPr>
      </p:pic>
      <p:sp>
        <p:nvSpPr>
          <p:cNvPr id="2" name="Why and how to establish a PPP for an Airport administration?">
            <a:extLst>
              <a:ext uri="{FF2B5EF4-FFF2-40B4-BE49-F238E27FC236}">
                <a16:creationId xmlns:a16="http://schemas.microsoft.com/office/drawing/2014/main" id="{B5CC3E46-CE32-CEFE-1A52-161AB21E7F06}"/>
              </a:ext>
            </a:extLst>
          </p:cNvPr>
          <p:cNvSpPr txBox="1">
            <a:spLocks/>
          </p:cNvSpPr>
          <p:nvPr/>
        </p:nvSpPr>
        <p:spPr>
          <a:xfrm>
            <a:off x="614403" y="6038775"/>
            <a:ext cx="3690920" cy="3377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60" tIns="22860" rIns="22860" bIns="22860" anchor="b">
            <a:normAutofit/>
          </a:bodyPr>
          <a:lstStyle>
            <a:lvl1pPr marL="0" marR="0" indent="0" algn="l" defTabSz="896111" rtl="0" latinLnBrk="0">
              <a:lnSpc>
                <a:spcPct val="90000"/>
              </a:lnSpc>
              <a:spcBef>
                <a:spcPts val="0"/>
              </a:spcBef>
              <a:spcAft>
                <a:spcPts val="0"/>
              </a:spcAft>
              <a:buClrTx/>
              <a:buSzTx/>
              <a:buFontTx/>
              <a:buNone/>
              <a:tabLst/>
              <a:defRPr sz="8036" b="0" i="0" u="none" strike="noStrike" cap="none" spc="0" baseline="0">
                <a:ln>
                  <a:noFill/>
                </a:ln>
                <a:solidFill>
                  <a:srgbClr val="FFFFFF"/>
                </a:solidFill>
                <a:uFillTx/>
                <a:latin typeface="Open Sans Bold"/>
                <a:ea typeface="Open Sans Bold"/>
                <a:cs typeface="Open Sans Bold"/>
                <a:sym typeface="Open Sans Bold"/>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a:lstStyle>
          <a:p>
            <a:pPr marL="0" marR="0" lvl="0" indent="0" algn="l" defTabSz="896111"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Aptos" panose="020B0004020202020204" pitchFamily="34" charset="0"/>
                <a:sym typeface="Open Sans Bold"/>
              </a:rPr>
              <a:t>AGC Transportation Conference</a:t>
            </a:r>
          </a:p>
        </p:txBody>
      </p:sp>
    </p:spTree>
    <p:extLst>
      <p:ext uri="{BB962C8B-B14F-4D97-AF65-F5344CB8AC3E}">
        <p14:creationId xmlns:p14="http://schemas.microsoft.com/office/powerpoint/2010/main" val="308555818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FEB234-464D-4B56-84C1-97DB5EA3A973}"/>
              </a:ext>
            </a:extLst>
          </p:cNvPr>
          <p:cNvSpPr/>
          <p:nvPr/>
        </p:nvSpPr>
        <p:spPr>
          <a:xfrm>
            <a:off x="0" y="0"/>
            <a:ext cx="12192000" cy="6858000"/>
          </a:xfrm>
          <a:prstGeom prst="rect">
            <a:avLst/>
          </a:prstGeom>
          <a:solidFill>
            <a:srgbClr val="44546A">
              <a:lumMod val="50000"/>
            </a:srgbClr>
          </a:solidFill>
          <a:ln w="12700" cap="flat" cmpd="sng" algn="ctr">
            <a:noFill/>
            <a:prstDash val="solid"/>
            <a:miter lim="800000"/>
          </a:ln>
          <a:effectLst/>
        </p:spPr>
        <p:txBody>
          <a:bodyPr rtlCol="0" anchor="ctr"/>
          <a:lstStyle/>
          <a:p>
            <a:pPr algn="ctr" defTabSz="914400"/>
            <a:endParaRPr lang="en-US" kern="0">
              <a:solidFill>
                <a:prstClr val="white"/>
              </a:solidFill>
              <a:latin typeface="Trebuchet MS"/>
            </a:endParaRPr>
          </a:p>
        </p:txBody>
      </p:sp>
      <p:grpSp>
        <p:nvGrpSpPr>
          <p:cNvPr id="28" name="Group 27">
            <a:extLst>
              <a:ext uri="{FF2B5EF4-FFF2-40B4-BE49-F238E27FC236}">
                <a16:creationId xmlns:a16="http://schemas.microsoft.com/office/drawing/2014/main" id="{2E11B9FD-E06A-504B-B746-9096D384841D}"/>
              </a:ext>
            </a:extLst>
          </p:cNvPr>
          <p:cNvGrpSpPr/>
          <p:nvPr/>
        </p:nvGrpSpPr>
        <p:grpSpPr>
          <a:xfrm>
            <a:off x="111125" y="85726"/>
            <a:ext cx="11661776" cy="6356350"/>
            <a:chOff x="111125" y="85726"/>
            <a:chExt cx="11661776" cy="6356350"/>
          </a:xfrm>
        </p:grpSpPr>
        <p:sp>
          <p:nvSpPr>
            <p:cNvPr id="19" name="Freeform 5">
              <a:extLst>
                <a:ext uri="{FF2B5EF4-FFF2-40B4-BE49-F238E27FC236}">
                  <a16:creationId xmlns:a16="http://schemas.microsoft.com/office/drawing/2014/main" id="{EFA48964-DAD1-D59B-994E-742390E7BD2E}"/>
                </a:ext>
              </a:extLst>
            </p:cNvPr>
            <p:cNvSpPr>
              <a:spLocks/>
            </p:cNvSpPr>
            <p:nvPr/>
          </p:nvSpPr>
          <p:spPr bwMode="auto">
            <a:xfrm>
              <a:off x="111125" y="85726"/>
              <a:ext cx="11661776" cy="6356350"/>
            </a:xfrm>
            <a:custGeom>
              <a:avLst/>
              <a:gdLst>
                <a:gd name="T0" fmla="*/ 4640 w 6658"/>
                <a:gd name="T1" fmla="*/ 132 h 3628"/>
                <a:gd name="T2" fmla="*/ 4512 w 6658"/>
                <a:gd name="T3" fmla="*/ 429 h 3628"/>
                <a:gd name="T4" fmla="*/ 4263 w 6658"/>
                <a:gd name="T5" fmla="*/ 641 h 3628"/>
                <a:gd name="T6" fmla="*/ 3608 w 6658"/>
                <a:gd name="T7" fmla="*/ 933 h 3628"/>
                <a:gd name="T8" fmla="*/ 3194 w 6658"/>
                <a:gd name="T9" fmla="*/ 1075 h 3628"/>
                <a:gd name="T10" fmla="*/ 2873 w 6658"/>
                <a:gd name="T11" fmla="*/ 1249 h 3628"/>
                <a:gd name="T12" fmla="*/ 2296 w 6658"/>
                <a:gd name="T13" fmla="*/ 1506 h 3628"/>
                <a:gd name="T14" fmla="*/ 1703 w 6658"/>
                <a:gd name="T15" fmla="*/ 1675 h 3628"/>
                <a:gd name="T16" fmla="*/ 1351 w 6658"/>
                <a:gd name="T17" fmla="*/ 1785 h 3628"/>
                <a:gd name="T18" fmla="*/ 1003 w 6658"/>
                <a:gd name="T19" fmla="*/ 1925 h 3628"/>
                <a:gd name="T20" fmla="*/ 544 w 6658"/>
                <a:gd name="T21" fmla="*/ 2133 h 3628"/>
                <a:gd name="T22" fmla="*/ 254 w 6658"/>
                <a:gd name="T23" fmla="*/ 2238 h 3628"/>
                <a:gd name="T24" fmla="*/ 7 w 6658"/>
                <a:gd name="T25" fmla="*/ 2511 h 3628"/>
                <a:gd name="T26" fmla="*/ 201 w 6658"/>
                <a:gd name="T27" fmla="*/ 2776 h 3628"/>
                <a:gd name="T28" fmla="*/ 428 w 6658"/>
                <a:gd name="T29" fmla="*/ 3085 h 3628"/>
                <a:gd name="T30" fmla="*/ 759 w 6658"/>
                <a:gd name="T31" fmla="*/ 3259 h 3628"/>
                <a:gd name="T32" fmla="*/ 888 w 6658"/>
                <a:gd name="T33" fmla="*/ 3304 h 3628"/>
                <a:gd name="T34" fmla="*/ 1109 w 6658"/>
                <a:gd name="T35" fmla="*/ 3355 h 3628"/>
                <a:gd name="T36" fmla="*/ 1158 w 6658"/>
                <a:gd name="T37" fmla="*/ 3352 h 3628"/>
                <a:gd name="T38" fmla="*/ 1446 w 6658"/>
                <a:gd name="T39" fmla="*/ 3399 h 3628"/>
                <a:gd name="T40" fmla="*/ 1808 w 6658"/>
                <a:gd name="T41" fmla="*/ 3409 h 3628"/>
                <a:gd name="T42" fmla="*/ 1956 w 6658"/>
                <a:gd name="T43" fmla="*/ 3428 h 3628"/>
                <a:gd name="T44" fmla="*/ 2089 w 6658"/>
                <a:gd name="T45" fmla="*/ 3433 h 3628"/>
                <a:gd name="T46" fmla="*/ 2237 w 6658"/>
                <a:gd name="T47" fmla="*/ 3409 h 3628"/>
                <a:gd name="T48" fmla="*/ 2623 w 6658"/>
                <a:gd name="T49" fmla="*/ 3391 h 3628"/>
                <a:gd name="T50" fmla="*/ 3372 w 6658"/>
                <a:gd name="T51" fmla="*/ 3401 h 3628"/>
                <a:gd name="T52" fmla="*/ 3771 w 6658"/>
                <a:gd name="T53" fmla="*/ 3480 h 3628"/>
                <a:gd name="T54" fmla="*/ 4340 w 6658"/>
                <a:gd name="T55" fmla="*/ 3600 h 3628"/>
                <a:gd name="T56" fmla="*/ 5718 w 6658"/>
                <a:gd name="T57" fmla="*/ 3591 h 3628"/>
                <a:gd name="T58" fmla="*/ 5837 w 6658"/>
                <a:gd name="T59" fmla="*/ 3508 h 3628"/>
                <a:gd name="T60" fmla="*/ 6116 w 6658"/>
                <a:gd name="T61" fmla="*/ 3198 h 3628"/>
                <a:gd name="T62" fmla="*/ 6307 w 6658"/>
                <a:gd name="T63" fmla="*/ 2867 h 3628"/>
                <a:gd name="T64" fmla="*/ 6425 w 6658"/>
                <a:gd name="T65" fmla="*/ 2691 h 3628"/>
                <a:gd name="T66" fmla="*/ 6573 w 6658"/>
                <a:gd name="T67" fmla="*/ 2479 h 3628"/>
                <a:gd name="T68" fmla="*/ 6625 w 6658"/>
                <a:gd name="T69" fmla="*/ 2160 h 3628"/>
                <a:gd name="T70" fmla="*/ 6468 w 6658"/>
                <a:gd name="T71" fmla="*/ 2226 h 3628"/>
                <a:gd name="T72" fmla="*/ 6212 w 6658"/>
                <a:gd name="T73" fmla="*/ 2358 h 3628"/>
                <a:gd name="T74" fmla="*/ 6107 w 6658"/>
                <a:gd name="T75" fmla="*/ 2391 h 3628"/>
                <a:gd name="T76" fmla="*/ 6005 w 6658"/>
                <a:gd name="T77" fmla="*/ 2261 h 3628"/>
                <a:gd name="T78" fmla="*/ 5901 w 6658"/>
                <a:gd name="T79" fmla="*/ 2265 h 3628"/>
                <a:gd name="T80" fmla="*/ 5724 w 6658"/>
                <a:gd name="T81" fmla="*/ 2134 h 3628"/>
                <a:gd name="T82" fmla="*/ 5708 w 6658"/>
                <a:gd name="T83" fmla="*/ 1654 h 3628"/>
                <a:gd name="T84" fmla="*/ 5774 w 6658"/>
                <a:gd name="T85" fmla="*/ 1126 h 3628"/>
                <a:gd name="T86" fmla="*/ 5647 w 6658"/>
                <a:gd name="T87" fmla="*/ 988 h 3628"/>
                <a:gd name="T88" fmla="*/ 5793 w 6658"/>
                <a:gd name="T89" fmla="*/ 466 h 3628"/>
                <a:gd name="T90" fmla="*/ 5749 w 6658"/>
                <a:gd name="T91" fmla="*/ 100 h 3628"/>
                <a:gd name="T92" fmla="*/ 5607 w 6658"/>
                <a:gd name="T93" fmla="*/ 120 h 3628"/>
                <a:gd name="T94" fmla="*/ 5539 w 6658"/>
                <a:gd name="T95"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58" h="3628">
                  <a:moveTo>
                    <a:pt x="5539" y="0"/>
                  </a:moveTo>
                  <a:cubicBezTo>
                    <a:pt x="4680" y="0"/>
                    <a:pt x="4680" y="0"/>
                    <a:pt x="4680" y="0"/>
                  </a:cubicBezTo>
                  <a:cubicBezTo>
                    <a:pt x="4669" y="45"/>
                    <a:pt x="4650" y="87"/>
                    <a:pt x="4640" y="132"/>
                  </a:cubicBezTo>
                  <a:cubicBezTo>
                    <a:pt x="4633" y="165"/>
                    <a:pt x="4620" y="198"/>
                    <a:pt x="4614" y="231"/>
                  </a:cubicBezTo>
                  <a:cubicBezTo>
                    <a:pt x="4611" y="251"/>
                    <a:pt x="4613" y="271"/>
                    <a:pt x="4609" y="291"/>
                  </a:cubicBezTo>
                  <a:cubicBezTo>
                    <a:pt x="4597" y="341"/>
                    <a:pt x="4547" y="393"/>
                    <a:pt x="4512" y="429"/>
                  </a:cubicBezTo>
                  <a:cubicBezTo>
                    <a:pt x="4476" y="465"/>
                    <a:pt x="4450" y="504"/>
                    <a:pt x="4408" y="535"/>
                  </a:cubicBezTo>
                  <a:cubicBezTo>
                    <a:pt x="4385" y="552"/>
                    <a:pt x="4364" y="571"/>
                    <a:pt x="4342" y="589"/>
                  </a:cubicBezTo>
                  <a:cubicBezTo>
                    <a:pt x="4317" y="611"/>
                    <a:pt x="4289" y="624"/>
                    <a:pt x="4263" y="641"/>
                  </a:cubicBezTo>
                  <a:cubicBezTo>
                    <a:pt x="4219" y="668"/>
                    <a:pt x="4173" y="685"/>
                    <a:pt x="4125" y="707"/>
                  </a:cubicBezTo>
                  <a:cubicBezTo>
                    <a:pt x="4012" y="759"/>
                    <a:pt x="3891" y="804"/>
                    <a:pt x="3776" y="855"/>
                  </a:cubicBezTo>
                  <a:cubicBezTo>
                    <a:pt x="3719" y="880"/>
                    <a:pt x="3663" y="909"/>
                    <a:pt x="3608" y="933"/>
                  </a:cubicBezTo>
                  <a:cubicBezTo>
                    <a:pt x="3537" y="966"/>
                    <a:pt x="3462" y="982"/>
                    <a:pt x="3387" y="1008"/>
                  </a:cubicBezTo>
                  <a:cubicBezTo>
                    <a:pt x="3358" y="1018"/>
                    <a:pt x="3334" y="1032"/>
                    <a:pt x="3304" y="1043"/>
                  </a:cubicBezTo>
                  <a:cubicBezTo>
                    <a:pt x="3269" y="1056"/>
                    <a:pt x="3229" y="1061"/>
                    <a:pt x="3194" y="1075"/>
                  </a:cubicBezTo>
                  <a:cubicBezTo>
                    <a:pt x="3159" y="1090"/>
                    <a:pt x="3125" y="1116"/>
                    <a:pt x="3091" y="1134"/>
                  </a:cubicBezTo>
                  <a:cubicBezTo>
                    <a:pt x="3057" y="1151"/>
                    <a:pt x="3022" y="1168"/>
                    <a:pt x="2989" y="1187"/>
                  </a:cubicBezTo>
                  <a:cubicBezTo>
                    <a:pt x="2950" y="1209"/>
                    <a:pt x="2915" y="1231"/>
                    <a:pt x="2873" y="1249"/>
                  </a:cubicBezTo>
                  <a:cubicBezTo>
                    <a:pt x="2829" y="1268"/>
                    <a:pt x="2790" y="1302"/>
                    <a:pt x="2744" y="1316"/>
                  </a:cubicBezTo>
                  <a:cubicBezTo>
                    <a:pt x="2656" y="1343"/>
                    <a:pt x="2583" y="1401"/>
                    <a:pt x="2494" y="1429"/>
                  </a:cubicBezTo>
                  <a:cubicBezTo>
                    <a:pt x="2427" y="1450"/>
                    <a:pt x="2358" y="1476"/>
                    <a:pt x="2296" y="1506"/>
                  </a:cubicBezTo>
                  <a:cubicBezTo>
                    <a:pt x="2228" y="1538"/>
                    <a:pt x="2143" y="1586"/>
                    <a:pt x="2067" y="1598"/>
                  </a:cubicBezTo>
                  <a:cubicBezTo>
                    <a:pt x="2009" y="1607"/>
                    <a:pt x="1945" y="1610"/>
                    <a:pt x="1889" y="1624"/>
                  </a:cubicBezTo>
                  <a:cubicBezTo>
                    <a:pt x="1828" y="1640"/>
                    <a:pt x="1765" y="1666"/>
                    <a:pt x="1703" y="1675"/>
                  </a:cubicBezTo>
                  <a:cubicBezTo>
                    <a:pt x="1670" y="1680"/>
                    <a:pt x="1636" y="1681"/>
                    <a:pt x="1607" y="1693"/>
                  </a:cubicBezTo>
                  <a:cubicBezTo>
                    <a:pt x="1586" y="1702"/>
                    <a:pt x="1564" y="1713"/>
                    <a:pt x="1544" y="1721"/>
                  </a:cubicBezTo>
                  <a:cubicBezTo>
                    <a:pt x="1482" y="1748"/>
                    <a:pt x="1417" y="1775"/>
                    <a:pt x="1351" y="1785"/>
                  </a:cubicBezTo>
                  <a:cubicBezTo>
                    <a:pt x="1284" y="1796"/>
                    <a:pt x="1231" y="1826"/>
                    <a:pt x="1174" y="1857"/>
                  </a:cubicBezTo>
                  <a:cubicBezTo>
                    <a:pt x="1142" y="1875"/>
                    <a:pt x="1107" y="1886"/>
                    <a:pt x="1070" y="1894"/>
                  </a:cubicBezTo>
                  <a:cubicBezTo>
                    <a:pt x="1042" y="1900"/>
                    <a:pt x="1027" y="1910"/>
                    <a:pt x="1003" y="1925"/>
                  </a:cubicBezTo>
                  <a:cubicBezTo>
                    <a:pt x="932" y="1966"/>
                    <a:pt x="870" y="2003"/>
                    <a:pt x="788" y="2021"/>
                  </a:cubicBezTo>
                  <a:cubicBezTo>
                    <a:pt x="723" y="2035"/>
                    <a:pt x="647" y="2074"/>
                    <a:pt x="595" y="2110"/>
                  </a:cubicBezTo>
                  <a:cubicBezTo>
                    <a:pt x="578" y="2122"/>
                    <a:pt x="561" y="2125"/>
                    <a:pt x="544" y="2133"/>
                  </a:cubicBezTo>
                  <a:cubicBezTo>
                    <a:pt x="520" y="2143"/>
                    <a:pt x="502" y="2164"/>
                    <a:pt x="479" y="2173"/>
                  </a:cubicBezTo>
                  <a:cubicBezTo>
                    <a:pt x="442" y="2189"/>
                    <a:pt x="396" y="2191"/>
                    <a:pt x="356" y="2203"/>
                  </a:cubicBezTo>
                  <a:cubicBezTo>
                    <a:pt x="320" y="2213"/>
                    <a:pt x="287" y="2224"/>
                    <a:pt x="254" y="2238"/>
                  </a:cubicBezTo>
                  <a:cubicBezTo>
                    <a:pt x="194" y="2263"/>
                    <a:pt x="139" y="2291"/>
                    <a:pt x="79" y="2319"/>
                  </a:cubicBezTo>
                  <a:cubicBezTo>
                    <a:pt x="53" y="2332"/>
                    <a:pt x="14" y="2364"/>
                    <a:pt x="8" y="2395"/>
                  </a:cubicBezTo>
                  <a:cubicBezTo>
                    <a:pt x="1" y="2425"/>
                    <a:pt x="0" y="2481"/>
                    <a:pt x="7" y="2511"/>
                  </a:cubicBezTo>
                  <a:cubicBezTo>
                    <a:pt x="16" y="2555"/>
                    <a:pt x="50" y="2599"/>
                    <a:pt x="78" y="2634"/>
                  </a:cubicBezTo>
                  <a:cubicBezTo>
                    <a:pt x="94" y="2654"/>
                    <a:pt x="106" y="2678"/>
                    <a:pt x="122" y="2699"/>
                  </a:cubicBezTo>
                  <a:cubicBezTo>
                    <a:pt x="144" y="2730"/>
                    <a:pt x="179" y="2747"/>
                    <a:pt x="201" y="2776"/>
                  </a:cubicBezTo>
                  <a:cubicBezTo>
                    <a:pt x="223" y="2805"/>
                    <a:pt x="255" y="2823"/>
                    <a:pt x="276" y="2853"/>
                  </a:cubicBezTo>
                  <a:cubicBezTo>
                    <a:pt x="299" y="2888"/>
                    <a:pt x="310" y="2929"/>
                    <a:pt x="332" y="2964"/>
                  </a:cubicBezTo>
                  <a:cubicBezTo>
                    <a:pt x="358" y="3007"/>
                    <a:pt x="392" y="3050"/>
                    <a:pt x="428" y="3085"/>
                  </a:cubicBezTo>
                  <a:cubicBezTo>
                    <a:pt x="452" y="3108"/>
                    <a:pt x="494" y="3122"/>
                    <a:pt x="524" y="3135"/>
                  </a:cubicBezTo>
                  <a:cubicBezTo>
                    <a:pt x="561" y="3152"/>
                    <a:pt x="599" y="3165"/>
                    <a:pt x="635" y="3187"/>
                  </a:cubicBezTo>
                  <a:cubicBezTo>
                    <a:pt x="676" y="3212"/>
                    <a:pt x="720" y="3233"/>
                    <a:pt x="759" y="3259"/>
                  </a:cubicBezTo>
                  <a:cubicBezTo>
                    <a:pt x="780" y="3273"/>
                    <a:pt x="801" y="3289"/>
                    <a:pt x="825" y="3296"/>
                  </a:cubicBezTo>
                  <a:cubicBezTo>
                    <a:pt x="829" y="3297"/>
                    <a:pt x="833" y="3298"/>
                    <a:pt x="838" y="3298"/>
                  </a:cubicBezTo>
                  <a:cubicBezTo>
                    <a:pt x="854" y="3301"/>
                    <a:pt x="871" y="3300"/>
                    <a:pt x="888" y="3304"/>
                  </a:cubicBezTo>
                  <a:cubicBezTo>
                    <a:pt x="927" y="3316"/>
                    <a:pt x="965" y="3317"/>
                    <a:pt x="1003" y="3327"/>
                  </a:cubicBezTo>
                  <a:cubicBezTo>
                    <a:pt x="1034" y="3334"/>
                    <a:pt x="1064" y="3349"/>
                    <a:pt x="1095" y="3353"/>
                  </a:cubicBezTo>
                  <a:cubicBezTo>
                    <a:pt x="1100" y="3354"/>
                    <a:pt x="1105" y="3355"/>
                    <a:pt x="1109" y="3355"/>
                  </a:cubicBezTo>
                  <a:cubicBezTo>
                    <a:pt x="1117" y="3355"/>
                    <a:pt x="1125" y="3354"/>
                    <a:pt x="1132" y="3353"/>
                  </a:cubicBezTo>
                  <a:cubicBezTo>
                    <a:pt x="1140" y="3352"/>
                    <a:pt x="1148" y="3352"/>
                    <a:pt x="1156" y="3352"/>
                  </a:cubicBezTo>
                  <a:cubicBezTo>
                    <a:pt x="1156" y="3352"/>
                    <a:pt x="1157" y="3352"/>
                    <a:pt x="1158" y="3352"/>
                  </a:cubicBezTo>
                  <a:cubicBezTo>
                    <a:pt x="1192" y="3352"/>
                    <a:pt x="1226" y="3363"/>
                    <a:pt x="1260" y="3367"/>
                  </a:cubicBezTo>
                  <a:cubicBezTo>
                    <a:pt x="1295" y="3371"/>
                    <a:pt x="1331" y="3372"/>
                    <a:pt x="1365" y="3382"/>
                  </a:cubicBezTo>
                  <a:cubicBezTo>
                    <a:pt x="1393" y="3390"/>
                    <a:pt x="1418" y="3397"/>
                    <a:pt x="1446" y="3399"/>
                  </a:cubicBezTo>
                  <a:cubicBezTo>
                    <a:pt x="1558" y="3404"/>
                    <a:pt x="1670" y="3409"/>
                    <a:pt x="1782" y="3409"/>
                  </a:cubicBezTo>
                  <a:cubicBezTo>
                    <a:pt x="1790" y="3409"/>
                    <a:pt x="1798" y="3409"/>
                    <a:pt x="1806" y="3409"/>
                  </a:cubicBezTo>
                  <a:cubicBezTo>
                    <a:pt x="1807" y="3409"/>
                    <a:pt x="1807" y="3409"/>
                    <a:pt x="1808" y="3409"/>
                  </a:cubicBezTo>
                  <a:cubicBezTo>
                    <a:pt x="1833" y="3409"/>
                    <a:pt x="1857" y="3414"/>
                    <a:pt x="1881" y="3419"/>
                  </a:cubicBezTo>
                  <a:cubicBezTo>
                    <a:pt x="1905" y="3423"/>
                    <a:pt x="1929" y="3428"/>
                    <a:pt x="1955" y="3428"/>
                  </a:cubicBezTo>
                  <a:cubicBezTo>
                    <a:pt x="1955" y="3428"/>
                    <a:pt x="1955" y="3428"/>
                    <a:pt x="1956" y="3428"/>
                  </a:cubicBezTo>
                  <a:cubicBezTo>
                    <a:pt x="1956" y="3428"/>
                    <a:pt x="1956" y="3428"/>
                    <a:pt x="1957" y="3428"/>
                  </a:cubicBezTo>
                  <a:cubicBezTo>
                    <a:pt x="1979" y="3428"/>
                    <a:pt x="2001" y="3429"/>
                    <a:pt x="2023" y="3431"/>
                  </a:cubicBezTo>
                  <a:cubicBezTo>
                    <a:pt x="2045" y="3432"/>
                    <a:pt x="2067" y="3433"/>
                    <a:pt x="2089" y="3433"/>
                  </a:cubicBezTo>
                  <a:cubicBezTo>
                    <a:pt x="2090" y="3433"/>
                    <a:pt x="2091" y="3433"/>
                    <a:pt x="2091" y="3433"/>
                  </a:cubicBezTo>
                  <a:cubicBezTo>
                    <a:pt x="2142" y="3433"/>
                    <a:pt x="2185" y="3409"/>
                    <a:pt x="2236" y="3409"/>
                  </a:cubicBezTo>
                  <a:cubicBezTo>
                    <a:pt x="2236" y="3409"/>
                    <a:pt x="2237" y="3409"/>
                    <a:pt x="2237" y="3409"/>
                  </a:cubicBezTo>
                  <a:cubicBezTo>
                    <a:pt x="2239" y="3409"/>
                    <a:pt x="2241" y="3409"/>
                    <a:pt x="2243" y="3409"/>
                  </a:cubicBezTo>
                  <a:cubicBezTo>
                    <a:pt x="2287" y="3409"/>
                    <a:pt x="2330" y="3406"/>
                    <a:pt x="2374" y="3404"/>
                  </a:cubicBezTo>
                  <a:cubicBezTo>
                    <a:pt x="2457" y="3400"/>
                    <a:pt x="2541" y="3403"/>
                    <a:pt x="2623" y="3391"/>
                  </a:cubicBezTo>
                  <a:cubicBezTo>
                    <a:pt x="2704" y="3379"/>
                    <a:pt x="2785" y="3377"/>
                    <a:pt x="2867" y="3377"/>
                  </a:cubicBezTo>
                  <a:cubicBezTo>
                    <a:pt x="2946" y="3377"/>
                    <a:pt x="3031" y="3372"/>
                    <a:pt x="3114" y="3372"/>
                  </a:cubicBezTo>
                  <a:cubicBezTo>
                    <a:pt x="3203" y="3372"/>
                    <a:pt x="3292" y="3378"/>
                    <a:pt x="3372" y="3401"/>
                  </a:cubicBezTo>
                  <a:cubicBezTo>
                    <a:pt x="3409" y="3412"/>
                    <a:pt x="3446" y="3410"/>
                    <a:pt x="3483" y="3421"/>
                  </a:cubicBezTo>
                  <a:cubicBezTo>
                    <a:pt x="3540" y="3437"/>
                    <a:pt x="3591" y="3450"/>
                    <a:pt x="3649" y="3455"/>
                  </a:cubicBezTo>
                  <a:cubicBezTo>
                    <a:pt x="3690" y="3458"/>
                    <a:pt x="3729" y="3474"/>
                    <a:pt x="3771" y="3480"/>
                  </a:cubicBezTo>
                  <a:cubicBezTo>
                    <a:pt x="3827" y="3487"/>
                    <a:pt x="3886" y="3490"/>
                    <a:pt x="3939" y="3508"/>
                  </a:cubicBezTo>
                  <a:cubicBezTo>
                    <a:pt x="4007" y="3531"/>
                    <a:pt x="4079" y="3539"/>
                    <a:pt x="4149" y="3551"/>
                  </a:cubicBezTo>
                  <a:cubicBezTo>
                    <a:pt x="4212" y="3561"/>
                    <a:pt x="4278" y="3580"/>
                    <a:pt x="4340" y="3600"/>
                  </a:cubicBezTo>
                  <a:cubicBezTo>
                    <a:pt x="4384" y="3614"/>
                    <a:pt x="4432" y="3620"/>
                    <a:pt x="4478" y="3628"/>
                  </a:cubicBezTo>
                  <a:cubicBezTo>
                    <a:pt x="5697" y="3628"/>
                    <a:pt x="5697" y="3628"/>
                    <a:pt x="5697" y="3628"/>
                  </a:cubicBezTo>
                  <a:cubicBezTo>
                    <a:pt x="5706" y="3617"/>
                    <a:pt x="5713" y="3606"/>
                    <a:pt x="5718" y="3591"/>
                  </a:cubicBezTo>
                  <a:cubicBezTo>
                    <a:pt x="5726" y="3566"/>
                    <a:pt x="5727" y="3553"/>
                    <a:pt x="5758" y="3541"/>
                  </a:cubicBezTo>
                  <a:cubicBezTo>
                    <a:pt x="5770" y="3537"/>
                    <a:pt x="5781" y="3540"/>
                    <a:pt x="5792" y="3537"/>
                  </a:cubicBezTo>
                  <a:cubicBezTo>
                    <a:pt x="5810" y="3532"/>
                    <a:pt x="5823" y="3518"/>
                    <a:pt x="5837" y="3508"/>
                  </a:cubicBezTo>
                  <a:cubicBezTo>
                    <a:pt x="5877" y="3483"/>
                    <a:pt x="5926" y="3457"/>
                    <a:pt x="5951" y="3414"/>
                  </a:cubicBezTo>
                  <a:cubicBezTo>
                    <a:pt x="5969" y="3384"/>
                    <a:pt x="5979" y="3354"/>
                    <a:pt x="6004" y="3328"/>
                  </a:cubicBezTo>
                  <a:cubicBezTo>
                    <a:pt x="6046" y="3286"/>
                    <a:pt x="6084" y="3246"/>
                    <a:pt x="6116" y="3198"/>
                  </a:cubicBezTo>
                  <a:cubicBezTo>
                    <a:pt x="6138" y="3166"/>
                    <a:pt x="6166" y="3139"/>
                    <a:pt x="6186" y="3106"/>
                  </a:cubicBezTo>
                  <a:cubicBezTo>
                    <a:pt x="6200" y="3084"/>
                    <a:pt x="6210" y="3061"/>
                    <a:pt x="6222" y="3038"/>
                  </a:cubicBezTo>
                  <a:cubicBezTo>
                    <a:pt x="6252" y="2982"/>
                    <a:pt x="6274" y="2923"/>
                    <a:pt x="6307" y="2867"/>
                  </a:cubicBezTo>
                  <a:cubicBezTo>
                    <a:pt x="6319" y="2846"/>
                    <a:pt x="6333" y="2823"/>
                    <a:pt x="6344" y="2803"/>
                  </a:cubicBezTo>
                  <a:cubicBezTo>
                    <a:pt x="6354" y="2783"/>
                    <a:pt x="6354" y="2765"/>
                    <a:pt x="6369" y="2748"/>
                  </a:cubicBezTo>
                  <a:cubicBezTo>
                    <a:pt x="6389" y="2726"/>
                    <a:pt x="6409" y="2716"/>
                    <a:pt x="6425" y="2691"/>
                  </a:cubicBezTo>
                  <a:cubicBezTo>
                    <a:pt x="6434" y="2677"/>
                    <a:pt x="6440" y="2662"/>
                    <a:pt x="6448" y="2648"/>
                  </a:cubicBezTo>
                  <a:cubicBezTo>
                    <a:pt x="6458" y="2631"/>
                    <a:pt x="6472" y="2622"/>
                    <a:pt x="6484" y="2606"/>
                  </a:cubicBezTo>
                  <a:cubicBezTo>
                    <a:pt x="6515" y="2567"/>
                    <a:pt x="6550" y="2524"/>
                    <a:pt x="6573" y="2479"/>
                  </a:cubicBezTo>
                  <a:cubicBezTo>
                    <a:pt x="6589" y="2448"/>
                    <a:pt x="6600" y="2419"/>
                    <a:pt x="6610" y="2386"/>
                  </a:cubicBezTo>
                  <a:cubicBezTo>
                    <a:pt x="6618" y="2359"/>
                    <a:pt x="6638" y="2335"/>
                    <a:pt x="6643" y="2307"/>
                  </a:cubicBezTo>
                  <a:cubicBezTo>
                    <a:pt x="6649" y="2276"/>
                    <a:pt x="6658" y="2176"/>
                    <a:pt x="6625" y="2160"/>
                  </a:cubicBezTo>
                  <a:cubicBezTo>
                    <a:pt x="6621" y="2158"/>
                    <a:pt x="6616" y="2157"/>
                    <a:pt x="6610" y="2157"/>
                  </a:cubicBezTo>
                  <a:cubicBezTo>
                    <a:pt x="6589" y="2157"/>
                    <a:pt x="6559" y="2170"/>
                    <a:pt x="6546" y="2177"/>
                  </a:cubicBezTo>
                  <a:cubicBezTo>
                    <a:pt x="6519" y="2193"/>
                    <a:pt x="6493" y="2210"/>
                    <a:pt x="6468" y="2226"/>
                  </a:cubicBezTo>
                  <a:cubicBezTo>
                    <a:pt x="6454" y="2234"/>
                    <a:pt x="6445" y="2244"/>
                    <a:pt x="6429" y="2249"/>
                  </a:cubicBezTo>
                  <a:cubicBezTo>
                    <a:pt x="6407" y="2257"/>
                    <a:pt x="6386" y="2257"/>
                    <a:pt x="6362" y="2263"/>
                  </a:cubicBezTo>
                  <a:cubicBezTo>
                    <a:pt x="6300" y="2280"/>
                    <a:pt x="6270" y="2338"/>
                    <a:pt x="6212" y="2358"/>
                  </a:cubicBezTo>
                  <a:cubicBezTo>
                    <a:pt x="6197" y="2363"/>
                    <a:pt x="6181" y="2361"/>
                    <a:pt x="6165" y="2368"/>
                  </a:cubicBezTo>
                  <a:cubicBezTo>
                    <a:pt x="6155" y="2372"/>
                    <a:pt x="6147" y="2380"/>
                    <a:pt x="6137" y="2384"/>
                  </a:cubicBezTo>
                  <a:cubicBezTo>
                    <a:pt x="6127" y="2387"/>
                    <a:pt x="6117" y="2391"/>
                    <a:pt x="6107" y="2391"/>
                  </a:cubicBezTo>
                  <a:cubicBezTo>
                    <a:pt x="6105" y="2391"/>
                    <a:pt x="6104" y="2391"/>
                    <a:pt x="6102" y="2391"/>
                  </a:cubicBezTo>
                  <a:cubicBezTo>
                    <a:pt x="6077" y="2388"/>
                    <a:pt x="6069" y="2368"/>
                    <a:pt x="6053" y="2348"/>
                  </a:cubicBezTo>
                  <a:cubicBezTo>
                    <a:pt x="6036" y="2325"/>
                    <a:pt x="6024" y="2278"/>
                    <a:pt x="6005" y="2261"/>
                  </a:cubicBezTo>
                  <a:cubicBezTo>
                    <a:pt x="5995" y="2251"/>
                    <a:pt x="5997" y="2255"/>
                    <a:pt x="5982" y="2252"/>
                  </a:cubicBezTo>
                  <a:cubicBezTo>
                    <a:pt x="5976" y="2251"/>
                    <a:pt x="5971" y="2251"/>
                    <a:pt x="5966" y="2251"/>
                  </a:cubicBezTo>
                  <a:cubicBezTo>
                    <a:pt x="5943" y="2251"/>
                    <a:pt x="5922" y="2259"/>
                    <a:pt x="5901" y="2265"/>
                  </a:cubicBezTo>
                  <a:cubicBezTo>
                    <a:pt x="5862" y="2277"/>
                    <a:pt x="5816" y="2284"/>
                    <a:pt x="5773" y="2284"/>
                  </a:cubicBezTo>
                  <a:cubicBezTo>
                    <a:pt x="5755" y="2284"/>
                    <a:pt x="5738" y="2283"/>
                    <a:pt x="5723" y="2280"/>
                  </a:cubicBezTo>
                  <a:cubicBezTo>
                    <a:pt x="5716" y="2232"/>
                    <a:pt x="5733" y="2181"/>
                    <a:pt x="5724" y="2134"/>
                  </a:cubicBezTo>
                  <a:cubicBezTo>
                    <a:pt x="5717" y="2095"/>
                    <a:pt x="5688" y="2065"/>
                    <a:pt x="5672" y="2029"/>
                  </a:cubicBezTo>
                  <a:cubicBezTo>
                    <a:pt x="5662" y="2007"/>
                    <a:pt x="5663" y="1990"/>
                    <a:pt x="5663" y="1964"/>
                  </a:cubicBezTo>
                  <a:cubicBezTo>
                    <a:pt x="5663" y="1862"/>
                    <a:pt x="5685" y="1753"/>
                    <a:pt x="5708" y="1654"/>
                  </a:cubicBezTo>
                  <a:cubicBezTo>
                    <a:pt x="5722" y="1597"/>
                    <a:pt x="5745" y="1543"/>
                    <a:pt x="5756" y="1486"/>
                  </a:cubicBezTo>
                  <a:cubicBezTo>
                    <a:pt x="5766" y="1432"/>
                    <a:pt x="5777" y="1379"/>
                    <a:pt x="5785" y="1324"/>
                  </a:cubicBezTo>
                  <a:cubicBezTo>
                    <a:pt x="5794" y="1266"/>
                    <a:pt x="5800" y="1181"/>
                    <a:pt x="5774" y="1126"/>
                  </a:cubicBezTo>
                  <a:cubicBezTo>
                    <a:pt x="5758" y="1092"/>
                    <a:pt x="5731" y="1066"/>
                    <a:pt x="5708" y="1037"/>
                  </a:cubicBezTo>
                  <a:cubicBezTo>
                    <a:pt x="5698" y="1024"/>
                    <a:pt x="5689" y="1004"/>
                    <a:pt x="5674" y="995"/>
                  </a:cubicBezTo>
                  <a:cubicBezTo>
                    <a:pt x="5665" y="990"/>
                    <a:pt x="5655" y="993"/>
                    <a:pt x="5647" y="988"/>
                  </a:cubicBezTo>
                  <a:cubicBezTo>
                    <a:pt x="5555" y="930"/>
                    <a:pt x="5607" y="800"/>
                    <a:pt x="5638" y="726"/>
                  </a:cubicBezTo>
                  <a:cubicBezTo>
                    <a:pt x="5664" y="664"/>
                    <a:pt x="5692" y="601"/>
                    <a:pt x="5731" y="547"/>
                  </a:cubicBezTo>
                  <a:cubicBezTo>
                    <a:pt x="5751" y="519"/>
                    <a:pt x="5769" y="491"/>
                    <a:pt x="5793" y="466"/>
                  </a:cubicBezTo>
                  <a:cubicBezTo>
                    <a:pt x="5812" y="446"/>
                    <a:pt x="5831" y="426"/>
                    <a:pt x="5837" y="398"/>
                  </a:cubicBezTo>
                  <a:cubicBezTo>
                    <a:pt x="5844" y="359"/>
                    <a:pt x="5836" y="312"/>
                    <a:pt x="5836" y="272"/>
                  </a:cubicBezTo>
                  <a:cubicBezTo>
                    <a:pt x="5836" y="190"/>
                    <a:pt x="5827" y="141"/>
                    <a:pt x="5749" y="100"/>
                  </a:cubicBezTo>
                  <a:cubicBezTo>
                    <a:pt x="5732" y="91"/>
                    <a:pt x="5721" y="87"/>
                    <a:pt x="5710" y="87"/>
                  </a:cubicBezTo>
                  <a:cubicBezTo>
                    <a:pt x="5696" y="87"/>
                    <a:pt x="5684" y="95"/>
                    <a:pt x="5660" y="106"/>
                  </a:cubicBezTo>
                  <a:cubicBezTo>
                    <a:pt x="5645" y="113"/>
                    <a:pt x="5625" y="120"/>
                    <a:pt x="5607" y="120"/>
                  </a:cubicBezTo>
                  <a:cubicBezTo>
                    <a:pt x="5602" y="120"/>
                    <a:pt x="5598" y="120"/>
                    <a:pt x="5593" y="119"/>
                  </a:cubicBezTo>
                  <a:cubicBezTo>
                    <a:pt x="5548" y="107"/>
                    <a:pt x="5564" y="48"/>
                    <a:pt x="5546" y="12"/>
                  </a:cubicBezTo>
                  <a:cubicBezTo>
                    <a:pt x="5543" y="8"/>
                    <a:pt x="5541" y="4"/>
                    <a:pt x="5539" y="0"/>
                  </a:cubicBezTo>
                </a:path>
              </a:pathLst>
            </a:custGeom>
            <a:solidFill>
              <a:srgbClr val="364354"/>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07FC9889-7334-68C1-6EAB-007E68E266A0}"/>
                </a:ext>
              </a:extLst>
            </p:cNvPr>
            <p:cNvSpPr>
              <a:spLocks noEditPoints="1"/>
            </p:cNvSpPr>
            <p:nvPr/>
          </p:nvSpPr>
          <p:spPr bwMode="auto">
            <a:xfrm>
              <a:off x="1838325" y="1439863"/>
              <a:ext cx="8253413" cy="4768850"/>
            </a:xfrm>
            <a:custGeom>
              <a:avLst/>
              <a:gdLst>
                <a:gd name="T0" fmla="*/ 4214 w 4712"/>
                <a:gd name="T1" fmla="*/ 1831 h 2722"/>
                <a:gd name="T2" fmla="*/ 2862 w 4712"/>
                <a:gd name="T3" fmla="*/ 1831 h 2722"/>
                <a:gd name="T4" fmla="*/ 2637 w 4712"/>
                <a:gd name="T5" fmla="*/ 1246 h 2722"/>
                <a:gd name="T6" fmla="*/ 2663 w 4712"/>
                <a:gd name="T7" fmla="*/ 944 h 2722"/>
                <a:gd name="T8" fmla="*/ 2733 w 4712"/>
                <a:gd name="T9" fmla="*/ 900 h 2722"/>
                <a:gd name="T10" fmla="*/ 2981 w 4712"/>
                <a:gd name="T11" fmla="*/ 1271 h 2722"/>
                <a:gd name="T12" fmla="*/ 3152 w 4712"/>
                <a:gd name="T13" fmla="*/ 723 h 2722"/>
                <a:gd name="T14" fmla="*/ 3104 w 4712"/>
                <a:gd name="T15" fmla="*/ 624 h 2722"/>
                <a:gd name="T16" fmla="*/ 3511 w 4712"/>
                <a:gd name="T17" fmla="*/ 275 h 2722"/>
                <a:gd name="T18" fmla="*/ 3581 w 4712"/>
                <a:gd name="T19" fmla="*/ 444 h 2722"/>
                <a:gd name="T20" fmla="*/ 3501 w 4712"/>
                <a:gd name="T21" fmla="*/ 741 h 2722"/>
                <a:gd name="T22" fmla="*/ 3655 w 4712"/>
                <a:gd name="T23" fmla="*/ 653 h 2722"/>
                <a:gd name="T24" fmla="*/ 3984 w 4712"/>
                <a:gd name="T25" fmla="*/ 498 h 2722"/>
                <a:gd name="T26" fmla="*/ 4216 w 4712"/>
                <a:gd name="T27" fmla="*/ 536 h 2722"/>
                <a:gd name="T28" fmla="*/ 3589 w 4712"/>
                <a:gd name="T29" fmla="*/ 287 h 2722"/>
                <a:gd name="T30" fmla="*/ 3698 w 4712"/>
                <a:gd name="T31" fmla="*/ 19 h 2722"/>
                <a:gd name="T32" fmla="*/ 2933 w 4712"/>
                <a:gd name="T33" fmla="*/ 444 h 2722"/>
                <a:gd name="T34" fmla="*/ 2635 w 4712"/>
                <a:gd name="T35" fmla="*/ 553 h 2722"/>
                <a:gd name="T36" fmla="*/ 1796 w 4712"/>
                <a:gd name="T37" fmla="*/ 802 h 2722"/>
                <a:gd name="T38" fmla="*/ 1452 w 4712"/>
                <a:gd name="T39" fmla="*/ 930 h 2722"/>
                <a:gd name="T40" fmla="*/ 405 w 4712"/>
                <a:gd name="T41" fmla="*/ 1421 h 2722"/>
                <a:gd name="T42" fmla="*/ 94 w 4712"/>
                <a:gd name="T43" fmla="*/ 1568 h 2722"/>
                <a:gd name="T44" fmla="*/ 225 w 4712"/>
                <a:gd name="T45" fmla="*/ 1832 h 2722"/>
                <a:gd name="T46" fmla="*/ 354 w 4712"/>
                <a:gd name="T47" fmla="*/ 2502 h 2722"/>
                <a:gd name="T48" fmla="*/ 3065 w 4712"/>
                <a:gd name="T49" fmla="*/ 2597 h 2722"/>
                <a:gd name="T50" fmla="*/ 4102 w 4712"/>
                <a:gd name="T51" fmla="*/ 2574 h 2722"/>
                <a:gd name="T52" fmla="*/ 2888 w 4712"/>
                <a:gd name="T53" fmla="*/ 833 h 2722"/>
                <a:gd name="T54" fmla="*/ 3621 w 4712"/>
                <a:gd name="T55" fmla="*/ 125 h 2722"/>
                <a:gd name="T56" fmla="*/ 3614 w 4712"/>
                <a:gd name="T57" fmla="*/ 2032 h 2722"/>
                <a:gd name="T58" fmla="*/ 3595 w 4712"/>
                <a:gd name="T59" fmla="*/ 2138 h 2722"/>
                <a:gd name="T60" fmla="*/ 4147 w 4712"/>
                <a:gd name="T61" fmla="*/ 2232 h 2722"/>
                <a:gd name="T62" fmla="*/ 3209 w 4712"/>
                <a:gd name="T63" fmla="*/ 2034 h 2722"/>
                <a:gd name="T64" fmla="*/ 3000 w 4712"/>
                <a:gd name="T65" fmla="*/ 2095 h 2722"/>
                <a:gd name="T66" fmla="*/ 3326 w 4712"/>
                <a:gd name="T67" fmla="*/ 2281 h 2722"/>
                <a:gd name="T68" fmla="*/ 2757 w 4712"/>
                <a:gd name="T69" fmla="*/ 2233 h 2722"/>
                <a:gd name="T70" fmla="*/ 2757 w 4712"/>
                <a:gd name="T71" fmla="*/ 2233 h 2722"/>
                <a:gd name="T72" fmla="*/ 2340 w 4712"/>
                <a:gd name="T73" fmla="*/ 2124 h 2722"/>
                <a:gd name="T74" fmla="*/ 2371 w 4712"/>
                <a:gd name="T75" fmla="*/ 947 h 2722"/>
                <a:gd name="T76" fmla="*/ 2749 w 4712"/>
                <a:gd name="T77" fmla="*/ 636 h 2722"/>
                <a:gd name="T78" fmla="*/ 2008 w 4712"/>
                <a:gd name="T79" fmla="*/ 2312 h 2722"/>
                <a:gd name="T80" fmla="*/ 1930 w 4712"/>
                <a:gd name="T81" fmla="*/ 957 h 2722"/>
                <a:gd name="T82" fmla="*/ 2197 w 4712"/>
                <a:gd name="T83" fmla="*/ 879 h 2722"/>
                <a:gd name="T84" fmla="*/ 2090 w 4712"/>
                <a:gd name="T85" fmla="*/ 726 h 2722"/>
                <a:gd name="T86" fmla="*/ 293 w 4712"/>
                <a:gd name="T87" fmla="*/ 1474 h 2722"/>
                <a:gd name="T88" fmla="*/ 304 w 4712"/>
                <a:gd name="T89" fmla="*/ 1925 h 2722"/>
                <a:gd name="T90" fmla="*/ 338 w 4712"/>
                <a:gd name="T91" fmla="*/ 1824 h 2722"/>
                <a:gd name="T92" fmla="*/ 584 w 4712"/>
                <a:gd name="T93" fmla="*/ 2099 h 2722"/>
                <a:gd name="T94" fmla="*/ 584 w 4712"/>
                <a:gd name="T95" fmla="*/ 2099 h 2722"/>
                <a:gd name="T96" fmla="*/ 576 w 4712"/>
                <a:gd name="T97" fmla="*/ 2226 h 2722"/>
                <a:gd name="T98" fmla="*/ 433 w 4712"/>
                <a:gd name="T99" fmla="*/ 2238 h 2722"/>
                <a:gd name="T100" fmla="*/ 339 w 4712"/>
                <a:gd name="T101" fmla="*/ 2123 h 2722"/>
                <a:gd name="T102" fmla="*/ 409 w 4712"/>
                <a:gd name="T103" fmla="*/ 2439 h 2722"/>
                <a:gd name="T104" fmla="*/ 1139 w 4712"/>
                <a:gd name="T105" fmla="*/ 1940 h 2722"/>
                <a:gd name="T106" fmla="*/ 558 w 4712"/>
                <a:gd name="T107" fmla="*/ 1979 h 2722"/>
                <a:gd name="T108" fmla="*/ 460 w 4712"/>
                <a:gd name="T109" fmla="*/ 1761 h 2722"/>
                <a:gd name="T110" fmla="*/ 1939 w 4712"/>
                <a:gd name="T111" fmla="*/ 1483 h 2722"/>
                <a:gd name="T112" fmla="*/ 2804 w 4712"/>
                <a:gd name="T113" fmla="*/ 2506 h 2722"/>
                <a:gd name="T114" fmla="*/ 1283 w 4712"/>
                <a:gd name="T115" fmla="*/ 2407 h 2722"/>
                <a:gd name="T116" fmla="*/ 2887 w 4712"/>
                <a:gd name="T117" fmla="*/ 2047 h 2722"/>
                <a:gd name="T118" fmla="*/ 3290 w 4712"/>
                <a:gd name="T119" fmla="*/ 2531 h 2722"/>
                <a:gd name="T120" fmla="*/ 3374 w 4712"/>
                <a:gd name="T121" fmla="*/ 2440 h 2722"/>
                <a:gd name="T122" fmla="*/ 3429 w 4712"/>
                <a:gd name="T123" fmla="*/ 2439 h 2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2" h="2722">
                  <a:moveTo>
                    <a:pt x="4712" y="2710"/>
                  </a:moveTo>
                  <a:cubicBezTo>
                    <a:pt x="4649" y="2600"/>
                    <a:pt x="4649" y="2600"/>
                    <a:pt x="4649" y="2600"/>
                  </a:cubicBezTo>
                  <a:cubicBezTo>
                    <a:pt x="4647" y="2529"/>
                    <a:pt x="4647" y="2529"/>
                    <a:pt x="4647" y="2529"/>
                  </a:cubicBezTo>
                  <a:cubicBezTo>
                    <a:pt x="4273" y="2529"/>
                    <a:pt x="4273" y="2529"/>
                    <a:pt x="4273" y="2529"/>
                  </a:cubicBezTo>
                  <a:cubicBezTo>
                    <a:pt x="4273" y="2529"/>
                    <a:pt x="4232" y="2523"/>
                    <a:pt x="4231" y="2498"/>
                  </a:cubicBezTo>
                  <a:cubicBezTo>
                    <a:pt x="4230" y="2472"/>
                    <a:pt x="4227" y="2138"/>
                    <a:pt x="4227" y="2138"/>
                  </a:cubicBezTo>
                  <a:cubicBezTo>
                    <a:pt x="4214" y="2138"/>
                    <a:pt x="4214" y="2138"/>
                    <a:pt x="4214" y="2138"/>
                  </a:cubicBezTo>
                  <a:cubicBezTo>
                    <a:pt x="4214" y="1831"/>
                    <a:pt x="4214" y="1831"/>
                    <a:pt x="4214" y="1831"/>
                  </a:cubicBezTo>
                  <a:cubicBezTo>
                    <a:pt x="4183" y="1831"/>
                    <a:pt x="4183" y="1831"/>
                    <a:pt x="4183" y="1831"/>
                  </a:cubicBezTo>
                  <a:cubicBezTo>
                    <a:pt x="4182" y="1735"/>
                    <a:pt x="4182" y="1735"/>
                    <a:pt x="4182" y="1735"/>
                  </a:cubicBezTo>
                  <a:cubicBezTo>
                    <a:pt x="3644" y="1735"/>
                    <a:pt x="3644" y="1735"/>
                    <a:pt x="3644" y="1735"/>
                  </a:cubicBezTo>
                  <a:cubicBezTo>
                    <a:pt x="3643" y="1432"/>
                    <a:pt x="3643" y="1432"/>
                    <a:pt x="3643" y="1432"/>
                  </a:cubicBezTo>
                  <a:cubicBezTo>
                    <a:pt x="3442" y="1441"/>
                    <a:pt x="3442" y="1441"/>
                    <a:pt x="3442" y="1441"/>
                  </a:cubicBezTo>
                  <a:cubicBezTo>
                    <a:pt x="3185" y="1440"/>
                    <a:pt x="3185" y="1440"/>
                    <a:pt x="3185" y="1440"/>
                  </a:cubicBezTo>
                  <a:cubicBezTo>
                    <a:pt x="3186" y="1831"/>
                    <a:pt x="3186" y="1831"/>
                    <a:pt x="3186" y="1831"/>
                  </a:cubicBezTo>
                  <a:cubicBezTo>
                    <a:pt x="2862" y="1831"/>
                    <a:pt x="2862" y="1831"/>
                    <a:pt x="2862" y="1831"/>
                  </a:cubicBezTo>
                  <a:cubicBezTo>
                    <a:pt x="2680" y="1408"/>
                    <a:pt x="2680" y="1408"/>
                    <a:pt x="2680" y="1408"/>
                  </a:cubicBezTo>
                  <a:cubicBezTo>
                    <a:pt x="2722" y="1391"/>
                    <a:pt x="2722" y="1391"/>
                    <a:pt x="2722" y="1391"/>
                  </a:cubicBezTo>
                  <a:cubicBezTo>
                    <a:pt x="2708" y="1357"/>
                    <a:pt x="2708" y="1357"/>
                    <a:pt x="2708" y="1357"/>
                  </a:cubicBezTo>
                  <a:cubicBezTo>
                    <a:pt x="2693" y="1362"/>
                    <a:pt x="2693" y="1362"/>
                    <a:pt x="2693" y="1362"/>
                  </a:cubicBezTo>
                  <a:cubicBezTo>
                    <a:pt x="2675" y="1320"/>
                    <a:pt x="2675" y="1320"/>
                    <a:pt x="2675" y="1320"/>
                  </a:cubicBezTo>
                  <a:cubicBezTo>
                    <a:pt x="2689" y="1314"/>
                    <a:pt x="2689" y="1314"/>
                    <a:pt x="2689" y="1314"/>
                  </a:cubicBezTo>
                  <a:cubicBezTo>
                    <a:pt x="2657" y="1238"/>
                    <a:pt x="2657" y="1238"/>
                    <a:pt x="2657" y="1238"/>
                  </a:cubicBezTo>
                  <a:cubicBezTo>
                    <a:pt x="2637" y="1246"/>
                    <a:pt x="2637" y="1246"/>
                    <a:pt x="2637" y="1246"/>
                  </a:cubicBezTo>
                  <a:cubicBezTo>
                    <a:pt x="2629" y="1223"/>
                    <a:pt x="2629" y="1223"/>
                    <a:pt x="2629" y="1223"/>
                  </a:cubicBezTo>
                  <a:cubicBezTo>
                    <a:pt x="2632" y="1222"/>
                    <a:pt x="2632" y="1222"/>
                    <a:pt x="2632" y="1222"/>
                  </a:cubicBezTo>
                  <a:cubicBezTo>
                    <a:pt x="2544" y="1028"/>
                    <a:pt x="2544" y="1028"/>
                    <a:pt x="2544" y="1028"/>
                  </a:cubicBezTo>
                  <a:cubicBezTo>
                    <a:pt x="2532" y="1033"/>
                    <a:pt x="2532" y="1033"/>
                    <a:pt x="2532" y="1033"/>
                  </a:cubicBezTo>
                  <a:cubicBezTo>
                    <a:pt x="2525" y="1018"/>
                    <a:pt x="2525" y="1018"/>
                    <a:pt x="2525" y="1018"/>
                  </a:cubicBezTo>
                  <a:cubicBezTo>
                    <a:pt x="2529" y="1015"/>
                    <a:pt x="2529" y="1015"/>
                    <a:pt x="2529" y="1015"/>
                  </a:cubicBezTo>
                  <a:cubicBezTo>
                    <a:pt x="2524" y="1002"/>
                    <a:pt x="2524" y="1002"/>
                    <a:pt x="2524" y="1002"/>
                  </a:cubicBezTo>
                  <a:cubicBezTo>
                    <a:pt x="2663" y="944"/>
                    <a:pt x="2663" y="944"/>
                    <a:pt x="2663" y="944"/>
                  </a:cubicBezTo>
                  <a:cubicBezTo>
                    <a:pt x="2632" y="873"/>
                    <a:pt x="2632" y="873"/>
                    <a:pt x="2632" y="873"/>
                  </a:cubicBezTo>
                  <a:cubicBezTo>
                    <a:pt x="2604" y="881"/>
                    <a:pt x="2604" y="881"/>
                    <a:pt x="2604" y="881"/>
                  </a:cubicBezTo>
                  <a:cubicBezTo>
                    <a:pt x="2604" y="881"/>
                    <a:pt x="2580" y="862"/>
                    <a:pt x="2597" y="841"/>
                  </a:cubicBezTo>
                  <a:cubicBezTo>
                    <a:pt x="2691" y="801"/>
                    <a:pt x="2691" y="801"/>
                    <a:pt x="2691" y="801"/>
                  </a:cubicBezTo>
                  <a:cubicBezTo>
                    <a:pt x="2696" y="811"/>
                    <a:pt x="2696" y="811"/>
                    <a:pt x="2696" y="811"/>
                  </a:cubicBezTo>
                  <a:cubicBezTo>
                    <a:pt x="2696" y="811"/>
                    <a:pt x="2730" y="799"/>
                    <a:pt x="2745" y="835"/>
                  </a:cubicBezTo>
                  <a:cubicBezTo>
                    <a:pt x="2760" y="871"/>
                    <a:pt x="2735" y="886"/>
                    <a:pt x="2729" y="891"/>
                  </a:cubicBezTo>
                  <a:cubicBezTo>
                    <a:pt x="2733" y="900"/>
                    <a:pt x="2733" y="900"/>
                    <a:pt x="2733" y="900"/>
                  </a:cubicBezTo>
                  <a:cubicBezTo>
                    <a:pt x="2668" y="928"/>
                    <a:pt x="2668" y="928"/>
                    <a:pt x="2668" y="928"/>
                  </a:cubicBezTo>
                  <a:cubicBezTo>
                    <a:pt x="2742" y="1098"/>
                    <a:pt x="2742" y="1098"/>
                    <a:pt x="2742" y="1098"/>
                  </a:cubicBezTo>
                  <a:cubicBezTo>
                    <a:pt x="3057" y="962"/>
                    <a:pt x="3057" y="962"/>
                    <a:pt x="3057" y="962"/>
                  </a:cubicBezTo>
                  <a:cubicBezTo>
                    <a:pt x="3091" y="1043"/>
                    <a:pt x="3091" y="1043"/>
                    <a:pt x="3091" y="1043"/>
                  </a:cubicBezTo>
                  <a:cubicBezTo>
                    <a:pt x="2927" y="1114"/>
                    <a:pt x="2927" y="1114"/>
                    <a:pt x="2927" y="1114"/>
                  </a:cubicBezTo>
                  <a:cubicBezTo>
                    <a:pt x="2938" y="1140"/>
                    <a:pt x="2938" y="1140"/>
                    <a:pt x="2938" y="1140"/>
                  </a:cubicBezTo>
                  <a:cubicBezTo>
                    <a:pt x="2927" y="1145"/>
                    <a:pt x="2927" y="1145"/>
                    <a:pt x="2927" y="1145"/>
                  </a:cubicBezTo>
                  <a:cubicBezTo>
                    <a:pt x="2981" y="1271"/>
                    <a:pt x="2981" y="1271"/>
                    <a:pt x="2981" y="1271"/>
                  </a:cubicBezTo>
                  <a:cubicBezTo>
                    <a:pt x="3251" y="1155"/>
                    <a:pt x="3251" y="1155"/>
                    <a:pt x="3251" y="1155"/>
                  </a:cubicBezTo>
                  <a:cubicBezTo>
                    <a:pt x="3151" y="919"/>
                    <a:pt x="3151" y="919"/>
                    <a:pt x="3151" y="919"/>
                  </a:cubicBezTo>
                  <a:cubicBezTo>
                    <a:pt x="3266" y="871"/>
                    <a:pt x="3266" y="871"/>
                    <a:pt x="3266" y="871"/>
                  </a:cubicBezTo>
                  <a:cubicBezTo>
                    <a:pt x="3223" y="774"/>
                    <a:pt x="3223" y="774"/>
                    <a:pt x="3223" y="774"/>
                  </a:cubicBezTo>
                  <a:cubicBezTo>
                    <a:pt x="3193" y="787"/>
                    <a:pt x="3193" y="787"/>
                    <a:pt x="3193" y="787"/>
                  </a:cubicBezTo>
                  <a:cubicBezTo>
                    <a:pt x="3176" y="743"/>
                    <a:pt x="3176" y="743"/>
                    <a:pt x="3176" y="743"/>
                  </a:cubicBezTo>
                  <a:cubicBezTo>
                    <a:pt x="3162" y="748"/>
                    <a:pt x="3162" y="748"/>
                    <a:pt x="3162" y="748"/>
                  </a:cubicBezTo>
                  <a:cubicBezTo>
                    <a:pt x="3152" y="723"/>
                    <a:pt x="3152" y="723"/>
                    <a:pt x="3152" y="723"/>
                  </a:cubicBezTo>
                  <a:cubicBezTo>
                    <a:pt x="3144" y="726"/>
                    <a:pt x="3144" y="726"/>
                    <a:pt x="3144" y="726"/>
                  </a:cubicBezTo>
                  <a:cubicBezTo>
                    <a:pt x="3131" y="696"/>
                    <a:pt x="3131" y="696"/>
                    <a:pt x="3131" y="696"/>
                  </a:cubicBezTo>
                  <a:cubicBezTo>
                    <a:pt x="3112" y="703"/>
                    <a:pt x="3112" y="703"/>
                    <a:pt x="3112" y="703"/>
                  </a:cubicBezTo>
                  <a:cubicBezTo>
                    <a:pt x="3099" y="671"/>
                    <a:pt x="3099" y="671"/>
                    <a:pt x="3099" y="671"/>
                  </a:cubicBezTo>
                  <a:cubicBezTo>
                    <a:pt x="3069" y="683"/>
                    <a:pt x="3069" y="683"/>
                    <a:pt x="3069" y="683"/>
                  </a:cubicBezTo>
                  <a:cubicBezTo>
                    <a:pt x="3055" y="653"/>
                    <a:pt x="3055" y="653"/>
                    <a:pt x="3055" y="653"/>
                  </a:cubicBezTo>
                  <a:cubicBezTo>
                    <a:pt x="3107" y="630"/>
                    <a:pt x="3107" y="630"/>
                    <a:pt x="3107" y="630"/>
                  </a:cubicBezTo>
                  <a:cubicBezTo>
                    <a:pt x="3104" y="624"/>
                    <a:pt x="3104" y="624"/>
                    <a:pt x="3104" y="624"/>
                  </a:cubicBezTo>
                  <a:cubicBezTo>
                    <a:pt x="3147" y="606"/>
                    <a:pt x="3147" y="606"/>
                    <a:pt x="3147" y="606"/>
                  </a:cubicBezTo>
                  <a:cubicBezTo>
                    <a:pt x="3137" y="585"/>
                    <a:pt x="3137" y="585"/>
                    <a:pt x="3137" y="585"/>
                  </a:cubicBezTo>
                  <a:cubicBezTo>
                    <a:pt x="2867" y="700"/>
                    <a:pt x="2867" y="700"/>
                    <a:pt x="2867" y="700"/>
                  </a:cubicBezTo>
                  <a:cubicBezTo>
                    <a:pt x="2867" y="700"/>
                    <a:pt x="2823" y="717"/>
                    <a:pt x="2805" y="674"/>
                  </a:cubicBezTo>
                  <a:cubicBezTo>
                    <a:pt x="2787" y="632"/>
                    <a:pt x="2782" y="621"/>
                    <a:pt x="2782" y="621"/>
                  </a:cubicBezTo>
                  <a:cubicBezTo>
                    <a:pt x="2791" y="616"/>
                    <a:pt x="2791" y="616"/>
                    <a:pt x="2791" y="616"/>
                  </a:cubicBezTo>
                  <a:cubicBezTo>
                    <a:pt x="2791" y="616"/>
                    <a:pt x="2783" y="586"/>
                    <a:pt x="2798" y="579"/>
                  </a:cubicBezTo>
                  <a:cubicBezTo>
                    <a:pt x="3511" y="275"/>
                    <a:pt x="3511" y="275"/>
                    <a:pt x="3511" y="275"/>
                  </a:cubicBezTo>
                  <a:cubicBezTo>
                    <a:pt x="3511" y="275"/>
                    <a:pt x="3526" y="270"/>
                    <a:pt x="3546" y="306"/>
                  </a:cubicBezTo>
                  <a:cubicBezTo>
                    <a:pt x="3556" y="302"/>
                    <a:pt x="3556" y="302"/>
                    <a:pt x="3556" y="302"/>
                  </a:cubicBezTo>
                  <a:cubicBezTo>
                    <a:pt x="3568" y="330"/>
                    <a:pt x="3568" y="330"/>
                    <a:pt x="3568" y="330"/>
                  </a:cubicBezTo>
                  <a:cubicBezTo>
                    <a:pt x="3547" y="339"/>
                    <a:pt x="3547" y="339"/>
                    <a:pt x="3547" y="339"/>
                  </a:cubicBezTo>
                  <a:cubicBezTo>
                    <a:pt x="3565" y="383"/>
                    <a:pt x="3565" y="383"/>
                    <a:pt x="3565" y="383"/>
                  </a:cubicBezTo>
                  <a:cubicBezTo>
                    <a:pt x="3587" y="375"/>
                    <a:pt x="3587" y="375"/>
                    <a:pt x="3587" y="375"/>
                  </a:cubicBezTo>
                  <a:cubicBezTo>
                    <a:pt x="3596" y="394"/>
                    <a:pt x="3596" y="394"/>
                    <a:pt x="3596" y="394"/>
                  </a:cubicBezTo>
                  <a:cubicBezTo>
                    <a:pt x="3596" y="394"/>
                    <a:pt x="3609" y="432"/>
                    <a:pt x="3581" y="444"/>
                  </a:cubicBezTo>
                  <a:cubicBezTo>
                    <a:pt x="3553" y="456"/>
                    <a:pt x="3419" y="514"/>
                    <a:pt x="3419" y="514"/>
                  </a:cubicBezTo>
                  <a:cubicBezTo>
                    <a:pt x="3434" y="552"/>
                    <a:pt x="3434" y="552"/>
                    <a:pt x="3434" y="552"/>
                  </a:cubicBezTo>
                  <a:cubicBezTo>
                    <a:pt x="3385" y="573"/>
                    <a:pt x="3385" y="573"/>
                    <a:pt x="3385" y="573"/>
                  </a:cubicBezTo>
                  <a:cubicBezTo>
                    <a:pt x="3462" y="765"/>
                    <a:pt x="3462" y="765"/>
                    <a:pt x="3462" y="765"/>
                  </a:cubicBezTo>
                  <a:cubicBezTo>
                    <a:pt x="3476" y="760"/>
                    <a:pt x="3476" y="760"/>
                    <a:pt x="3476" y="760"/>
                  </a:cubicBezTo>
                  <a:cubicBezTo>
                    <a:pt x="3469" y="743"/>
                    <a:pt x="3469" y="743"/>
                    <a:pt x="3469" y="743"/>
                  </a:cubicBezTo>
                  <a:cubicBezTo>
                    <a:pt x="3496" y="731"/>
                    <a:pt x="3496" y="731"/>
                    <a:pt x="3496" y="731"/>
                  </a:cubicBezTo>
                  <a:cubicBezTo>
                    <a:pt x="3501" y="741"/>
                    <a:pt x="3501" y="741"/>
                    <a:pt x="3501" y="741"/>
                  </a:cubicBezTo>
                  <a:cubicBezTo>
                    <a:pt x="3510" y="738"/>
                    <a:pt x="3510" y="738"/>
                    <a:pt x="3510" y="738"/>
                  </a:cubicBezTo>
                  <a:cubicBezTo>
                    <a:pt x="3520" y="763"/>
                    <a:pt x="3520" y="763"/>
                    <a:pt x="3520" y="763"/>
                  </a:cubicBezTo>
                  <a:cubicBezTo>
                    <a:pt x="3658" y="703"/>
                    <a:pt x="3658" y="703"/>
                    <a:pt x="3658" y="703"/>
                  </a:cubicBezTo>
                  <a:cubicBezTo>
                    <a:pt x="3649" y="681"/>
                    <a:pt x="3649" y="681"/>
                    <a:pt x="3649" y="681"/>
                  </a:cubicBezTo>
                  <a:cubicBezTo>
                    <a:pt x="3611" y="697"/>
                    <a:pt x="3611" y="697"/>
                    <a:pt x="3611" y="697"/>
                  </a:cubicBezTo>
                  <a:cubicBezTo>
                    <a:pt x="3611" y="697"/>
                    <a:pt x="3599" y="697"/>
                    <a:pt x="3599" y="686"/>
                  </a:cubicBezTo>
                  <a:cubicBezTo>
                    <a:pt x="3658" y="660"/>
                    <a:pt x="3658" y="660"/>
                    <a:pt x="3658" y="660"/>
                  </a:cubicBezTo>
                  <a:cubicBezTo>
                    <a:pt x="3655" y="653"/>
                    <a:pt x="3655" y="653"/>
                    <a:pt x="3655" y="653"/>
                  </a:cubicBezTo>
                  <a:cubicBezTo>
                    <a:pt x="3674" y="645"/>
                    <a:pt x="3674" y="645"/>
                    <a:pt x="3674" y="645"/>
                  </a:cubicBezTo>
                  <a:cubicBezTo>
                    <a:pt x="3677" y="652"/>
                    <a:pt x="3677" y="652"/>
                    <a:pt x="3677" y="652"/>
                  </a:cubicBezTo>
                  <a:cubicBezTo>
                    <a:pt x="3784" y="606"/>
                    <a:pt x="3784" y="606"/>
                    <a:pt x="3784" y="606"/>
                  </a:cubicBezTo>
                  <a:cubicBezTo>
                    <a:pt x="3797" y="637"/>
                    <a:pt x="3797" y="637"/>
                    <a:pt x="3797" y="637"/>
                  </a:cubicBezTo>
                  <a:cubicBezTo>
                    <a:pt x="3870" y="606"/>
                    <a:pt x="3870" y="606"/>
                    <a:pt x="3870" y="606"/>
                  </a:cubicBezTo>
                  <a:cubicBezTo>
                    <a:pt x="3853" y="567"/>
                    <a:pt x="3853" y="567"/>
                    <a:pt x="3853" y="567"/>
                  </a:cubicBezTo>
                  <a:cubicBezTo>
                    <a:pt x="3853" y="567"/>
                    <a:pt x="3848" y="555"/>
                    <a:pt x="3860" y="551"/>
                  </a:cubicBezTo>
                  <a:cubicBezTo>
                    <a:pt x="3873" y="546"/>
                    <a:pt x="3984" y="498"/>
                    <a:pt x="3984" y="498"/>
                  </a:cubicBezTo>
                  <a:cubicBezTo>
                    <a:pt x="4013" y="562"/>
                    <a:pt x="4013" y="562"/>
                    <a:pt x="4013" y="562"/>
                  </a:cubicBezTo>
                  <a:cubicBezTo>
                    <a:pt x="4094" y="527"/>
                    <a:pt x="4094" y="527"/>
                    <a:pt x="4094" y="527"/>
                  </a:cubicBezTo>
                  <a:cubicBezTo>
                    <a:pt x="4085" y="507"/>
                    <a:pt x="4085" y="507"/>
                    <a:pt x="4085" y="507"/>
                  </a:cubicBezTo>
                  <a:cubicBezTo>
                    <a:pt x="4107" y="498"/>
                    <a:pt x="4107" y="498"/>
                    <a:pt x="4107" y="498"/>
                  </a:cubicBezTo>
                  <a:cubicBezTo>
                    <a:pt x="4127" y="541"/>
                    <a:pt x="4127" y="541"/>
                    <a:pt x="4127" y="541"/>
                  </a:cubicBezTo>
                  <a:cubicBezTo>
                    <a:pt x="4122" y="552"/>
                    <a:pt x="4122" y="552"/>
                    <a:pt x="4122" y="552"/>
                  </a:cubicBezTo>
                  <a:cubicBezTo>
                    <a:pt x="4131" y="571"/>
                    <a:pt x="4131" y="571"/>
                    <a:pt x="4131" y="571"/>
                  </a:cubicBezTo>
                  <a:cubicBezTo>
                    <a:pt x="4216" y="536"/>
                    <a:pt x="4216" y="536"/>
                    <a:pt x="4216" y="536"/>
                  </a:cubicBezTo>
                  <a:cubicBezTo>
                    <a:pt x="4183" y="459"/>
                    <a:pt x="4183" y="459"/>
                    <a:pt x="4183" y="459"/>
                  </a:cubicBezTo>
                  <a:cubicBezTo>
                    <a:pt x="4183" y="459"/>
                    <a:pt x="4151" y="478"/>
                    <a:pt x="4139" y="448"/>
                  </a:cubicBezTo>
                  <a:cubicBezTo>
                    <a:pt x="4127" y="419"/>
                    <a:pt x="4081" y="311"/>
                    <a:pt x="4081" y="311"/>
                  </a:cubicBezTo>
                  <a:cubicBezTo>
                    <a:pt x="3836" y="416"/>
                    <a:pt x="3836" y="416"/>
                    <a:pt x="3836" y="416"/>
                  </a:cubicBezTo>
                  <a:cubicBezTo>
                    <a:pt x="3807" y="347"/>
                    <a:pt x="3807" y="347"/>
                    <a:pt x="3807" y="347"/>
                  </a:cubicBezTo>
                  <a:cubicBezTo>
                    <a:pt x="3675" y="403"/>
                    <a:pt x="3675" y="403"/>
                    <a:pt x="3675" y="403"/>
                  </a:cubicBezTo>
                  <a:cubicBezTo>
                    <a:pt x="3675" y="403"/>
                    <a:pt x="3645" y="417"/>
                    <a:pt x="3629" y="379"/>
                  </a:cubicBezTo>
                  <a:cubicBezTo>
                    <a:pt x="3612" y="342"/>
                    <a:pt x="3589" y="287"/>
                    <a:pt x="3589" y="287"/>
                  </a:cubicBezTo>
                  <a:cubicBezTo>
                    <a:pt x="3600" y="283"/>
                    <a:pt x="3600" y="283"/>
                    <a:pt x="3600" y="283"/>
                  </a:cubicBezTo>
                  <a:cubicBezTo>
                    <a:pt x="3600" y="283"/>
                    <a:pt x="3588" y="261"/>
                    <a:pt x="3599" y="250"/>
                  </a:cubicBezTo>
                  <a:cubicBezTo>
                    <a:pt x="3637" y="234"/>
                    <a:pt x="3637" y="234"/>
                    <a:pt x="3637" y="234"/>
                  </a:cubicBezTo>
                  <a:cubicBezTo>
                    <a:pt x="3637" y="234"/>
                    <a:pt x="3684" y="214"/>
                    <a:pt x="3698" y="161"/>
                  </a:cubicBezTo>
                  <a:cubicBezTo>
                    <a:pt x="3686" y="130"/>
                    <a:pt x="3686" y="130"/>
                    <a:pt x="3686" y="130"/>
                  </a:cubicBezTo>
                  <a:cubicBezTo>
                    <a:pt x="3701" y="122"/>
                    <a:pt x="3701" y="122"/>
                    <a:pt x="3701" y="122"/>
                  </a:cubicBezTo>
                  <a:cubicBezTo>
                    <a:pt x="3701" y="122"/>
                    <a:pt x="3697" y="92"/>
                    <a:pt x="3680" y="56"/>
                  </a:cubicBezTo>
                  <a:cubicBezTo>
                    <a:pt x="3680" y="56"/>
                    <a:pt x="3670" y="35"/>
                    <a:pt x="3698" y="19"/>
                  </a:cubicBezTo>
                  <a:cubicBezTo>
                    <a:pt x="3689" y="0"/>
                    <a:pt x="3689" y="0"/>
                    <a:pt x="3689" y="0"/>
                  </a:cubicBezTo>
                  <a:cubicBezTo>
                    <a:pt x="3234" y="189"/>
                    <a:pt x="3234" y="189"/>
                    <a:pt x="3234" y="189"/>
                  </a:cubicBezTo>
                  <a:cubicBezTo>
                    <a:pt x="3244" y="214"/>
                    <a:pt x="3244" y="214"/>
                    <a:pt x="3244" y="214"/>
                  </a:cubicBezTo>
                  <a:cubicBezTo>
                    <a:pt x="3244" y="214"/>
                    <a:pt x="3346" y="175"/>
                    <a:pt x="3435" y="171"/>
                  </a:cubicBezTo>
                  <a:cubicBezTo>
                    <a:pt x="3435" y="171"/>
                    <a:pt x="3454" y="168"/>
                    <a:pt x="3461" y="182"/>
                  </a:cubicBezTo>
                  <a:cubicBezTo>
                    <a:pt x="3461" y="182"/>
                    <a:pt x="3470" y="195"/>
                    <a:pt x="3457" y="207"/>
                  </a:cubicBezTo>
                  <a:cubicBezTo>
                    <a:pt x="3445" y="218"/>
                    <a:pt x="3350" y="266"/>
                    <a:pt x="3350" y="266"/>
                  </a:cubicBezTo>
                  <a:cubicBezTo>
                    <a:pt x="2933" y="444"/>
                    <a:pt x="2933" y="444"/>
                    <a:pt x="2933" y="444"/>
                  </a:cubicBezTo>
                  <a:cubicBezTo>
                    <a:pt x="2933" y="444"/>
                    <a:pt x="2850" y="477"/>
                    <a:pt x="2759" y="454"/>
                  </a:cubicBezTo>
                  <a:cubicBezTo>
                    <a:pt x="2759" y="454"/>
                    <a:pt x="2746" y="444"/>
                    <a:pt x="2758" y="434"/>
                  </a:cubicBezTo>
                  <a:cubicBezTo>
                    <a:pt x="2827" y="390"/>
                    <a:pt x="2827" y="390"/>
                    <a:pt x="2827" y="390"/>
                  </a:cubicBezTo>
                  <a:cubicBezTo>
                    <a:pt x="2812" y="367"/>
                    <a:pt x="2812" y="367"/>
                    <a:pt x="2812" y="367"/>
                  </a:cubicBezTo>
                  <a:cubicBezTo>
                    <a:pt x="2497" y="487"/>
                    <a:pt x="2497" y="487"/>
                    <a:pt x="2497" y="487"/>
                  </a:cubicBezTo>
                  <a:cubicBezTo>
                    <a:pt x="2514" y="507"/>
                    <a:pt x="2514" y="507"/>
                    <a:pt x="2514" y="507"/>
                  </a:cubicBezTo>
                  <a:cubicBezTo>
                    <a:pt x="2514" y="507"/>
                    <a:pt x="2523" y="495"/>
                    <a:pt x="2618" y="511"/>
                  </a:cubicBezTo>
                  <a:cubicBezTo>
                    <a:pt x="2618" y="511"/>
                    <a:pt x="2655" y="520"/>
                    <a:pt x="2635" y="553"/>
                  </a:cubicBezTo>
                  <a:cubicBezTo>
                    <a:pt x="2618" y="579"/>
                    <a:pt x="2583" y="594"/>
                    <a:pt x="2583" y="594"/>
                  </a:cubicBezTo>
                  <a:cubicBezTo>
                    <a:pt x="2583" y="594"/>
                    <a:pt x="2483" y="639"/>
                    <a:pt x="2445" y="646"/>
                  </a:cubicBezTo>
                  <a:cubicBezTo>
                    <a:pt x="2407" y="653"/>
                    <a:pt x="2368" y="661"/>
                    <a:pt x="2298" y="647"/>
                  </a:cubicBezTo>
                  <a:cubicBezTo>
                    <a:pt x="2298" y="647"/>
                    <a:pt x="2276" y="638"/>
                    <a:pt x="2284" y="621"/>
                  </a:cubicBezTo>
                  <a:cubicBezTo>
                    <a:pt x="2303" y="588"/>
                    <a:pt x="2303" y="588"/>
                    <a:pt x="2303" y="588"/>
                  </a:cubicBezTo>
                  <a:cubicBezTo>
                    <a:pt x="1808" y="788"/>
                    <a:pt x="1808" y="788"/>
                    <a:pt x="1808" y="788"/>
                  </a:cubicBezTo>
                  <a:cubicBezTo>
                    <a:pt x="1793" y="793"/>
                    <a:pt x="1793" y="793"/>
                    <a:pt x="1793" y="793"/>
                  </a:cubicBezTo>
                  <a:cubicBezTo>
                    <a:pt x="1796" y="802"/>
                    <a:pt x="1796" y="802"/>
                    <a:pt x="1796" y="802"/>
                  </a:cubicBezTo>
                  <a:cubicBezTo>
                    <a:pt x="1865" y="804"/>
                    <a:pt x="1865" y="804"/>
                    <a:pt x="1865" y="804"/>
                  </a:cubicBezTo>
                  <a:cubicBezTo>
                    <a:pt x="1865" y="804"/>
                    <a:pt x="1890" y="808"/>
                    <a:pt x="1881" y="821"/>
                  </a:cubicBezTo>
                  <a:cubicBezTo>
                    <a:pt x="1872" y="834"/>
                    <a:pt x="1819" y="904"/>
                    <a:pt x="1819" y="904"/>
                  </a:cubicBezTo>
                  <a:cubicBezTo>
                    <a:pt x="1819" y="904"/>
                    <a:pt x="1805" y="926"/>
                    <a:pt x="1769" y="923"/>
                  </a:cubicBezTo>
                  <a:cubicBezTo>
                    <a:pt x="1733" y="920"/>
                    <a:pt x="1699" y="915"/>
                    <a:pt x="1699" y="915"/>
                  </a:cubicBezTo>
                  <a:cubicBezTo>
                    <a:pt x="1699" y="915"/>
                    <a:pt x="1644" y="902"/>
                    <a:pt x="1708" y="846"/>
                  </a:cubicBezTo>
                  <a:cubicBezTo>
                    <a:pt x="1700" y="832"/>
                    <a:pt x="1700" y="832"/>
                    <a:pt x="1700" y="832"/>
                  </a:cubicBezTo>
                  <a:cubicBezTo>
                    <a:pt x="1452" y="930"/>
                    <a:pt x="1452" y="930"/>
                    <a:pt x="1452" y="930"/>
                  </a:cubicBezTo>
                  <a:cubicBezTo>
                    <a:pt x="1591" y="937"/>
                    <a:pt x="1591" y="937"/>
                    <a:pt x="1591" y="937"/>
                  </a:cubicBezTo>
                  <a:cubicBezTo>
                    <a:pt x="1589" y="953"/>
                    <a:pt x="1589" y="953"/>
                    <a:pt x="1589" y="953"/>
                  </a:cubicBezTo>
                  <a:cubicBezTo>
                    <a:pt x="1589" y="953"/>
                    <a:pt x="1627" y="979"/>
                    <a:pt x="1596" y="1002"/>
                  </a:cubicBezTo>
                  <a:cubicBezTo>
                    <a:pt x="1564" y="1025"/>
                    <a:pt x="1476" y="1070"/>
                    <a:pt x="1476" y="1070"/>
                  </a:cubicBezTo>
                  <a:cubicBezTo>
                    <a:pt x="438" y="1512"/>
                    <a:pt x="438" y="1512"/>
                    <a:pt x="438" y="1512"/>
                  </a:cubicBezTo>
                  <a:cubicBezTo>
                    <a:pt x="438" y="1512"/>
                    <a:pt x="413" y="1518"/>
                    <a:pt x="404" y="1499"/>
                  </a:cubicBezTo>
                  <a:cubicBezTo>
                    <a:pt x="394" y="1481"/>
                    <a:pt x="387" y="1452"/>
                    <a:pt x="387" y="1452"/>
                  </a:cubicBezTo>
                  <a:cubicBezTo>
                    <a:pt x="387" y="1452"/>
                    <a:pt x="385" y="1440"/>
                    <a:pt x="405" y="1421"/>
                  </a:cubicBezTo>
                  <a:cubicBezTo>
                    <a:pt x="395" y="1401"/>
                    <a:pt x="395" y="1401"/>
                    <a:pt x="395" y="1401"/>
                  </a:cubicBezTo>
                  <a:cubicBezTo>
                    <a:pt x="144" y="1513"/>
                    <a:pt x="144" y="1513"/>
                    <a:pt x="144" y="1513"/>
                  </a:cubicBezTo>
                  <a:cubicBezTo>
                    <a:pt x="144" y="1513"/>
                    <a:pt x="170" y="1511"/>
                    <a:pt x="177" y="1526"/>
                  </a:cubicBezTo>
                  <a:cubicBezTo>
                    <a:pt x="198" y="1575"/>
                    <a:pt x="198" y="1575"/>
                    <a:pt x="198" y="1575"/>
                  </a:cubicBezTo>
                  <a:cubicBezTo>
                    <a:pt x="198" y="1575"/>
                    <a:pt x="206" y="1592"/>
                    <a:pt x="187" y="1606"/>
                  </a:cubicBezTo>
                  <a:cubicBezTo>
                    <a:pt x="154" y="1620"/>
                    <a:pt x="154" y="1620"/>
                    <a:pt x="154" y="1620"/>
                  </a:cubicBezTo>
                  <a:cubicBezTo>
                    <a:pt x="154" y="1620"/>
                    <a:pt x="139" y="1626"/>
                    <a:pt x="124" y="1609"/>
                  </a:cubicBezTo>
                  <a:cubicBezTo>
                    <a:pt x="110" y="1592"/>
                    <a:pt x="94" y="1568"/>
                    <a:pt x="94" y="1568"/>
                  </a:cubicBezTo>
                  <a:cubicBezTo>
                    <a:pt x="94" y="1568"/>
                    <a:pt x="87" y="1555"/>
                    <a:pt x="99" y="1530"/>
                  </a:cubicBezTo>
                  <a:cubicBezTo>
                    <a:pt x="0" y="1579"/>
                    <a:pt x="0" y="1579"/>
                    <a:pt x="0" y="1579"/>
                  </a:cubicBezTo>
                  <a:cubicBezTo>
                    <a:pt x="63" y="1664"/>
                    <a:pt x="63" y="1664"/>
                    <a:pt x="63" y="1664"/>
                  </a:cubicBezTo>
                  <a:cubicBezTo>
                    <a:pt x="63" y="1664"/>
                    <a:pt x="91" y="1701"/>
                    <a:pt x="164" y="1707"/>
                  </a:cubicBezTo>
                  <a:cubicBezTo>
                    <a:pt x="196" y="1712"/>
                    <a:pt x="196" y="1712"/>
                    <a:pt x="196" y="1712"/>
                  </a:cubicBezTo>
                  <a:cubicBezTo>
                    <a:pt x="196" y="1712"/>
                    <a:pt x="211" y="1717"/>
                    <a:pt x="212" y="1728"/>
                  </a:cubicBezTo>
                  <a:cubicBezTo>
                    <a:pt x="213" y="1739"/>
                    <a:pt x="225" y="1831"/>
                    <a:pt x="225" y="1831"/>
                  </a:cubicBezTo>
                  <a:cubicBezTo>
                    <a:pt x="225" y="1832"/>
                    <a:pt x="225" y="1832"/>
                    <a:pt x="225" y="1832"/>
                  </a:cubicBezTo>
                  <a:cubicBezTo>
                    <a:pt x="210" y="1833"/>
                    <a:pt x="210" y="1833"/>
                    <a:pt x="210" y="1833"/>
                  </a:cubicBezTo>
                  <a:cubicBezTo>
                    <a:pt x="210" y="1930"/>
                    <a:pt x="210" y="1930"/>
                    <a:pt x="210" y="1930"/>
                  </a:cubicBezTo>
                  <a:cubicBezTo>
                    <a:pt x="225" y="1930"/>
                    <a:pt x="225" y="1930"/>
                    <a:pt x="225" y="1930"/>
                  </a:cubicBezTo>
                  <a:cubicBezTo>
                    <a:pt x="225" y="2099"/>
                    <a:pt x="225" y="2099"/>
                    <a:pt x="225" y="2099"/>
                  </a:cubicBezTo>
                  <a:cubicBezTo>
                    <a:pt x="225" y="2099"/>
                    <a:pt x="226" y="2176"/>
                    <a:pt x="301" y="2204"/>
                  </a:cubicBezTo>
                  <a:cubicBezTo>
                    <a:pt x="301" y="2204"/>
                    <a:pt x="354" y="2212"/>
                    <a:pt x="354" y="2239"/>
                  </a:cubicBezTo>
                  <a:cubicBezTo>
                    <a:pt x="354" y="2266"/>
                    <a:pt x="354" y="2311"/>
                    <a:pt x="354" y="2311"/>
                  </a:cubicBezTo>
                  <a:cubicBezTo>
                    <a:pt x="354" y="2502"/>
                    <a:pt x="354" y="2502"/>
                    <a:pt x="354" y="2502"/>
                  </a:cubicBezTo>
                  <a:cubicBezTo>
                    <a:pt x="354" y="2502"/>
                    <a:pt x="357" y="2573"/>
                    <a:pt x="425" y="2573"/>
                  </a:cubicBezTo>
                  <a:cubicBezTo>
                    <a:pt x="493" y="2573"/>
                    <a:pt x="718" y="2573"/>
                    <a:pt x="718" y="2573"/>
                  </a:cubicBezTo>
                  <a:cubicBezTo>
                    <a:pt x="859" y="2591"/>
                    <a:pt x="859" y="2591"/>
                    <a:pt x="859" y="2591"/>
                  </a:cubicBezTo>
                  <a:cubicBezTo>
                    <a:pt x="859" y="2591"/>
                    <a:pt x="875" y="2594"/>
                    <a:pt x="890" y="2592"/>
                  </a:cubicBezTo>
                  <a:cubicBezTo>
                    <a:pt x="905" y="2590"/>
                    <a:pt x="1071" y="2573"/>
                    <a:pt x="1071" y="2573"/>
                  </a:cubicBezTo>
                  <a:cubicBezTo>
                    <a:pt x="2978" y="2573"/>
                    <a:pt x="2978" y="2573"/>
                    <a:pt x="2978" y="2573"/>
                  </a:cubicBezTo>
                  <a:cubicBezTo>
                    <a:pt x="3053" y="2582"/>
                    <a:pt x="3053" y="2582"/>
                    <a:pt x="3053" y="2582"/>
                  </a:cubicBezTo>
                  <a:cubicBezTo>
                    <a:pt x="3053" y="2582"/>
                    <a:pt x="3065" y="2584"/>
                    <a:pt x="3065" y="2597"/>
                  </a:cubicBezTo>
                  <a:cubicBezTo>
                    <a:pt x="3065" y="2609"/>
                    <a:pt x="3066" y="2679"/>
                    <a:pt x="3066" y="2679"/>
                  </a:cubicBezTo>
                  <a:cubicBezTo>
                    <a:pt x="3327" y="2679"/>
                    <a:pt x="3327" y="2679"/>
                    <a:pt x="3327" y="2679"/>
                  </a:cubicBezTo>
                  <a:cubicBezTo>
                    <a:pt x="3327" y="2722"/>
                    <a:pt x="3327" y="2722"/>
                    <a:pt x="3327" y="2722"/>
                  </a:cubicBezTo>
                  <a:cubicBezTo>
                    <a:pt x="3581" y="2722"/>
                    <a:pt x="3581" y="2722"/>
                    <a:pt x="3581" y="2722"/>
                  </a:cubicBezTo>
                  <a:cubicBezTo>
                    <a:pt x="3581" y="2599"/>
                    <a:pt x="3581" y="2599"/>
                    <a:pt x="3581" y="2599"/>
                  </a:cubicBezTo>
                  <a:cubicBezTo>
                    <a:pt x="3581" y="2599"/>
                    <a:pt x="3583" y="2585"/>
                    <a:pt x="3593" y="2584"/>
                  </a:cubicBezTo>
                  <a:cubicBezTo>
                    <a:pt x="3604" y="2582"/>
                    <a:pt x="3665" y="2574"/>
                    <a:pt x="3665" y="2574"/>
                  </a:cubicBezTo>
                  <a:cubicBezTo>
                    <a:pt x="4102" y="2574"/>
                    <a:pt x="4102" y="2574"/>
                    <a:pt x="4102" y="2574"/>
                  </a:cubicBezTo>
                  <a:cubicBezTo>
                    <a:pt x="4102" y="2710"/>
                    <a:pt x="4102" y="2710"/>
                    <a:pt x="4102" y="2710"/>
                  </a:cubicBezTo>
                  <a:lnTo>
                    <a:pt x="4712" y="2710"/>
                  </a:lnTo>
                  <a:close/>
                  <a:moveTo>
                    <a:pt x="2815" y="756"/>
                  </a:moveTo>
                  <a:cubicBezTo>
                    <a:pt x="2818" y="756"/>
                    <a:pt x="2813" y="750"/>
                    <a:pt x="2813" y="750"/>
                  </a:cubicBezTo>
                  <a:cubicBezTo>
                    <a:pt x="2868" y="726"/>
                    <a:pt x="2868" y="726"/>
                    <a:pt x="2868" y="726"/>
                  </a:cubicBezTo>
                  <a:cubicBezTo>
                    <a:pt x="2921" y="851"/>
                    <a:pt x="2921" y="851"/>
                    <a:pt x="2921" y="851"/>
                  </a:cubicBezTo>
                  <a:cubicBezTo>
                    <a:pt x="2900" y="862"/>
                    <a:pt x="2900" y="862"/>
                    <a:pt x="2900" y="862"/>
                  </a:cubicBezTo>
                  <a:cubicBezTo>
                    <a:pt x="2888" y="833"/>
                    <a:pt x="2888" y="833"/>
                    <a:pt x="2888" y="833"/>
                  </a:cubicBezTo>
                  <a:cubicBezTo>
                    <a:pt x="2854" y="847"/>
                    <a:pt x="2854" y="847"/>
                    <a:pt x="2854" y="847"/>
                  </a:cubicBezTo>
                  <a:cubicBezTo>
                    <a:pt x="2849" y="835"/>
                    <a:pt x="2849" y="835"/>
                    <a:pt x="2849" y="835"/>
                  </a:cubicBezTo>
                  <a:cubicBezTo>
                    <a:pt x="2849" y="835"/>
                    <a:pt x="2813" y="851"/>
                    <a:pt x="2799" y="812"/>
                  </a:cubicBezTo>
                  <a:cubicBezTo>
                    <a:pt x="2785" y="773"/>
                    <a:pt x="2812" y="756"/>
                    <a:pt x="2815" y="756"/>
                  </a:cubicBezTo>
                  <a:close/>
                  <a:moveTo>
                    <a:pt x="3551" y="84"/>
                  </a:moveTo>
                  <a:cubicBezTo>
                    <a:pt x="3570" y="76"/>
                    <a:pt x="3570" y="76"/>
                    <a:pt x="3570" y="76"/>
                  </a:cubicBezTo>
                  <a:cubicBezTo>
                    <a:pt x="3584" y="70"/>
                    <a:pt x="3599" y="75"/>
                    <a:pt x="3604" y="86"/>
                  </a:cubicBezTo>
                  <a:cubicBezTo>
                    <a:pt x="3621" y="125"/>
                    <a:pt x="3621" y="125"/>
                    <a:pt x="3621" y="125"/>
                  </a:cubicBezTo>
                  <a:cubicBezTo>
                    <a:pt x="3625" y="136"/>
                    <a:pt x="3618" y="151"/>
                    <a:pt x="3604" y="156"/>
                  </a:cubicBezTo>
                  <a:cubicBezTo>
                    <a:pt x="3585" y="165"/>
                    <a:pt x="3585" y="165"/>
                    <a:pt x="3585" y="165"/>
                  </a:cubicBezTo>
                  <a:cubicBezTo>
                    <a:pt x="3571" y="170"/>
                    <a:pt x="3555" y="166"/>
                    <a:pt x="3551" y="154"/>
                  </a:cubicBezTo>
                  <a:cubicBezTo>
                    <a:pt x="3534" y="116"/>
                    <a:pt x="3534" y="116"/>
                    <a:pt x="3534" y="116"/>
                  </a:cubicBezTo>
                  <a:cubicBezTo>
                    <a:pt x="3529" y="104"/>
                    <a:pt x="3537" y="90"/>
                    <a:pt x="3551" y="84"/>
                  </a:cubicBezTo>
                  <a:close/>
                  <a:moveTo>
                    <a:pt x="3445" y="2074"/>
                  </a:moveTo>
                  <a:cubicBezTo>
                    <a:pt x="3445" y="2074"/>
                    <a:pt x="3446" y="2054"/>
                    <a:pt x="3469" y="2047"/>
                  </a:cubicBezTo>
                  <a:cubicBezTo>
                    <a:pt x="3493" y="2039"/>
                    <a:pt x="3614" y="2032"/>
                    <a:pt x="3614" y="2032"/>
                  </a:cubicBezTo>
                  <a:cubicBezTo>
                    <a:pt x="3771" y="2032"/>
                    <a:pt x="3771" y="2032"/>
                    <a:pt x="3771" y="2032"/>
                  </a:cubicBezTo>
                  <a:cubicBezTo>
                    <a:pt x="3773" y="1967"/>
                    <a:pt x="3773" y="1967"/>
                    <a:pt x="3773" y="1967"/>
                  </a:cubicBezTo>
                  <a:cubicBezTo>
                    <a:pt x="3773" y="1967"/>
                    <a:pt x="3712" y="1967"/>
                    <a:pt x="3724" y="1877"/>
                  </a:cubicBezTo>
                  <a:cubicBezTo>
                    <a:pt x="3822" y="1877"/>
                    <a:pt x="3822" y="1877"/>
                    <a:pt x="3822" y="1877"/>
                  </a:cubicBezTo>
                  <a:cubicBezTo>
                    <a:pt x="3822" y="2058"/>
                    <a:pt x="3822" y="2058"/>
                    <a:pt x="3822" y="2058"/>
                  </a:cubicBezTo>
                  <a:cubicBezTo>
                    <a:pt x="4156" y="2058"/>
                    <a:pt x="4156" y="2058"/>
                    <a:pt x="4156" y="2058"/>
                  </a:cubicBezTo>
                  <a:cubicBezTo>
                    <a:pt x="4156" y="2136"/>
                    <a:pt x="4156" y="2136"/>
                    <a:pt x="4156" y="2136"/>
                  </a:cubicBezTo>
                  <a:cubicBezTo>
                    <a:pt x="3595" y="2138"/>
                    <a:pt x="3595" y="2138"/>
                    <a:pt x="3595" y="2138"/>
                  </a:cubicBezTo>
                  <a:cubicBezTo>
                    <a:pt x="3471" y="2124"/>
                    <a:pt x="3471" y="2124"/>
                    <a:pt x="3471" y="2124"/>
                  </a:cubicBezTo>
                  <a:cubicBezTo>
                    <a:pt x="3471" y="2124"/>
                    <a:pt x="3445" y="2119"/>
                    <a:pt x="3445" y="2095"/>
                  </a:cubicBezTo>
                  <a:cubicBezTo>
                    <a:pt x="3445" y="2071"/>
                    <a:pt x="3445" y="2074"/>
                    <a:pt x="3445" y="2074"/>
                  </a:cubicBezTo>
                  <a:close/>
                  <a:moveTo>
                    <a:pt x="3432" y="2210"/>
                  </a:moveTo>
                  <a:cubicBezTo>
                    <a:pt x="3432" y="2196"/>
                    <a:pt x="3445" y="2198"/>
                    <a:pt x="3445" y="2198"/>
                  </a:cubicBezTo>
                  <a:cubicBezTo>
                    <a:pt x="3998" y="2197"/>
                    <a:pt x="3998" y="2197"/>
                    <a:pt x="3998" y="2197"/>
                  </a:cubicBezTo>
                  <a:cubicBezTo>
                    <a:pt x="3998" y="2197"/>
                    <a:pt x="4098" y="2209"/>
                    <a:pt x="4120" y="2211"/>
                  </a:cubicBezTo>
                  <a:cubicBezTo>
                    <a:pt x="4142" y="2213"/>
                    <a:pt x="4147" y="2232"/>
                    <a:pt x="4147" y="2232"/>
                  </a:cubicBezTo>
                  <a:cubicBezTo>
                    <a:pt x="4147" y="2232"/>
                    <a:pt x="4147" y="2242"/>
                    <a:pt x="4147" y="2275"/>
                  </a:cubicBezTo>
                  <a:cubicBezTo>
                    <a:pt x="4146" y="2308"/>
                    <a:pt x="4113" y="2312"/>
                    <a:pt x="4113" y="2312"/>
                  </a:cubicBezTo>
                  <a:cubicBezTo>
                    <a:pt x="4113" y="2312"/>
                    <a:pt x="3506" y="2310"/>
                    <a:pt x="3470" y="2312"/>
                  </a:cubicBezTo>
                  <a:cubicBezTo>
                    <a:pt x="3435" y="2315"/>
                    <a:pt x="3432" y="2275"/>
                    <a:pt x="3432" y="2275"/>
                  </a:cubicBezTo>
                  <a:cubicBezTo>
                    <a:pt x="3432" y="2275"/>
                    <a:pt x="3432" y="2223"/>
                    <a:pt x="3432" y="2210"/>
                  </a:cubicBezTo>
                  <a:close/>
                  <a:moveTo>
                    <a:pt x="3025" y="2047"/>
                  </a:moveTo>
                  <a:cubicBezTo>
                    <a:pt x="3047" y="2045"/>
                    <a:pt x="3149" y="2034"/>
                    <a:pt x="3149" y="2034"/>
                  </a:cubicBezTo>
                  <a:cubicBezTo>
                    <a:pt x="3209" y="2034"/>
                    <a:pt x="3209" y="2034"/>
                    <a:pt x="3209" y="2034"/>
                  </a:cubicBezTo>
                  <a:cubicBezTo>
                    <a:pt x="3333" y="2047"/>
                    <a:pt x="3333" y="2047"/>
                    <a:pt x="3333" y="2047"/>
                  </a:cubicBezTo>
                  <a:cubicBezTo>
                    <a:pt x="3333" y="2047"/>
                    <a:pt x="3357" y="2049"/>
                    <a:pt x="3359" y="2073"/>
                  </a:cubicBezTo>
                  <a:cubicBezTo>
                    <a:pt x="3359" y="2097"/>
                    <a:pt x="3359" y="2097"/>
                    <a:pt x="3359" y="2097"/>
                  </a:cubicBezTo>
                  <a:cubicBezTo>
                    <a:pt x="3359" y="2097"/>
                    <a:pt x="3356" y="2121"/>
                    <a:pt x="3334" y="2123"/>
                  </a:cubicBezTo>
                  <a:cubicBezTo>
                    <a:pt x="3313" y="2126"/>
                    <a:pt x="3209" y="2138"/>
                    <a:pt x="3209" y="2138"/>
                  </a:cubicBezTo>
                  <a:cubicBezTo>
                    <a:pt x="3151" y="2138"/>
                    <a:pt x="3151" y="2138"/>
                    <a:pt x="3151" y="2138"/>
                  </a:cubicBezTo>
                  <a:cubicBezTo>
                    <a:pt x="3024" y="2124"/>
                    <a:pt x="3024" y="2124"/>
                    <a:pt x="3024" y="2124"/>
                  </a:cubicBezTo>
                  <a:cubicBezTo>
                    <a:pt x="3024" y="2124"/>
                    <a:pt x="3001" y="2120"/>
                    <a:pt x="3000" y="2095"/>
                  </a:cubicBezTo>
                  <a:cubicBezTo>
                    <a:pt x="3000" y="2071"/>
                    <a:pt x="3000" y="2071"/>
                    <a:pt x="3000" y="2071"/>
                  </a:cubicBezTo>
                  <a:cubicBezTo>
                    <a:pt x="3000" y="2071"/>
                    <a:pt x="3003" y="2049"/>
                    <a:pt x="3025" y="2047"/>
                  </a:cubicBezTo>
                  <a:close/>
                  <a:moveTo>
                    <a:pt x="2977" y="2210"/>
                  </a:moveTo>
                  <a:cubicBezTo>
                    <a:pt x="2985" y="2209"/>
                    <a:pt x="3148" y="2198"/>
                    <a:pt x="3149" y="2197"/>
                  </a:cubicBezTo>
                  <a:cubicBezTo>
                    <a:pt x="3150" y="2197"/>
                    <a:pt x="3209" y="2198"/>
                    <a:pt x="3209" y="2198"/>
                  </a:cubicBezTo>
                  <a:cubicBezTo>
                    <a:pt x="3333" y="2211"/>
                    <a:pt x="3333" y="2211"/>
                    <a:pt x="3333" y="2211"/>
                  </a:cubicBezTo>
                  <a:cubicBezTo>
                    <a:pt x="3333" y="2211"/>
                    <a:pt x="3359" y="2214"/>
                    <a:pt x="3359" y="2245"/>
                  </a:cubicBezTo>
                  <a:cubicBezTo>
                    <a:pt x="3359" y="2275"/>
                    <a:pt x="3331" y="2279"/>
                    <a:pt x="3326" y="2281"/>
                  </a:cubicBezTo>
                  <a:cubicBezTo>
                    <a:pt x="3321" y="2282"/>
                    <a:pt x="3254" y="2302"/>
                    <a:pt x="3254" y="2302"/>
                  </a:cubicBezTo>
                  <a:cubicBezTo>
                    <a:pt x="3254" y="2302"/>
                    <a:pt x="3159" y="2313"/>
                    <a:pt x="3123" y="2312"/>
                  </a:cubicBezTo>
                  <a:cubicBezTo>
                    <a:pt x="3088" y="2311"/>
                    <a:pt x="2898" y="2311"/>
                    <a:pt x="2898" y="2311"/>
                  </a:cubicBezTo>
                  <a:cubicBezTo>
                    <a:pt x="2898" y="2311"/>
                    <a:pt x="2874" y="2309"/>
                    <a:pt x="2872" y="2283"/>
                  </a:cubicBezTo>
                  <a:cubicBezTo>
                    <a:pt x="2870" y="2264"/>
                    <a:pt x="2887" y="2257"/>
                    <a:pt x="2887" y="2257"/>
                  </a:cubicBezTo>
                  <a:cubicBezTo>
                    <a:pt x="2963" y="2213"/>
                    <a:pt x="2963" y="2213"/>
                    <a:pt x="2963" y="2213"/>
                  </a:cubicBezTo>
                  <a:cubicBezTo>
                    <a:pt x="2963" y="2213"/>
                    <a:pt x="2969" y="2210"/>
                    <a:pt x="2977" y="2210"/>
                  </a:cubicBezTo>
                  <a:close/>
                  <a:moveTo>
                    <a:pt x="2757" y="2233"/>
                  </a:moveTo>
                  <a:cubicBezTo>
                    <a:pt x="2743" y="2249"/>
                    <a:pt x="2622" y="2296"/>
                    <a:pt x="2622" y="2296"/>
                  </a:cubicBezTo>
                  <a:cubicBezTo>
                    <a:pt x="2622" y="2296"/>
                    <a:pt x="2460" y="2341"/>
                    <a:pt x="2364" y="2271"/>
                  </a:cubicBezTo>
                  <a:cubicBezTo>
                    <a:pt x="2364" y="2271"/>
                    <a:pt x="2355" y="2263"/>
                    <a:pt x="2364" y="2257"/>
                  </a:cubicBezTo>
                  <a:cubicBezTo>
                    <a:pt x="2372" y="2252"/>
                    <a:pt x="2443" y="2212"/>
                    <a:pt x="2443" y="2212"/>
                  </a:cubicBezTo>
                  <a:cubicBezTo>
                    <a:pt x="2552" y="2197"/>
                    <a:pt x="2552" y="2197"/>
                    <a:pt x="2552" y="2197"/>
                  </a:cubicBezTo>
                  <a:cubicBezTo>
                    <a:pt x="2599" y="2197"/>
                    <a:pt x="2599" y="2197"/>
                    <a:pt x="2599" y="2197"/>
                  </a:cubicBezTo>
                  <a:cubicBezTo>
                    <a:pt x="2751" y="2211"/>
                    <a:pt x="2751" y="2211"/>
                    <a:pt x="2751" y="2211"/>
                  </a:cubicBezTo>
                  <a:cubicBezTo>
                    <a:pt x="2751" y="2211"/>
                    <a:pt x="2771" y="2216"/>
                    <a:pt x="2757" y="2233"/>
                  </a:cubicBezTo>
                  <a:close/>
                  <a:moveTo>
                    <a:pt x="2598" y="2033"/>
                  </a:moveTo>
                  <a:cubicBezTo>
                    <a:pt x="2723" y="2047"/>
                    <a:pt x="2723" y="2047"/>
                    <a:pt x="2723" y="2047"/>
                  </a:cubicBezTo>
                  <a:cubicBezTo>
                    <a:pt x="2723" y="2047"/>
                    <a:pt x="2747" y="2052"/>
                    <a:pt x="2748" y="2071"/>
                  </a:cubicBezTo>
                  <a:cubicBezTo>
                    <a:pt x="2748" y="2102"/>
                    <a:pt x="2748" y="2102"/>
                    <a:pt x="2748" y="2102"/>
                  </a:cubicBezTo>
                  <a:cubicBezTo>
                    <a:pt x="2748" y="2102"/>
                    <a:pt x="2745" y="2125"/>
                    <a:pt x="2722" y="2127"/>
                  </a:cubicBezTo>
                  <a:cubicBezTo>
                    <a:pt x="2698" y="2129"/>
                    <a:pt x="2599" y="2137"/>
                    <a:pt x="2599" y="2137"/>
                  </a:cubicBezTo>
                  <a:cubicBezTo>
                    <a:pt x="2464" y="2137"/>
                    <a:pt x="2464" y="2137"/>
                    <a:pt x="2464" y="2137"/>
                  </a:cubicBezTo>
                  <a:cubicBezTo>
                    <a:pt x="2340" y="2124"/>
                    <a:pt x="2340" y="2124"/>
                    <a:pt x="2340" y="2124"/>
                  </a:cubicBezTo>
                  <a:cubicBezTo>
                    <a:pt x="2340" y="2124"/>
                    <a:pt x="2314" y="2120"/>
                    <a:pt x="2314" y="2095"/>
                  </a:cubicBezTo>
                  <a:cubicBezTo>
                    <a:pt x="2314" y="2074"/>
                    <a:pt x="2314" y="2074"/>
                    <a:pt x="2314" y="2074"/>
                  </a:cubicBezTo>
                  <a:cubicBezTo>
                    <a:pt x="2314" y="2074"/>
                    <a:pt x="2314" y="2049"/>
                    <a:pt x="2340" y="2046"/>
                  </a:cubicBezTo>
                  <a:cubicBezTo>
                    <a:pt x="2365" y="2044"/>
                    <a:pt x="2463" y="2033"/>
                    <a:pt x="2463" y="2033"/>
                  </a:cubicBezTo>
                  <a:lnTo>
                    <a:pt x="2598" y="2033"/>
                  </a:lnTo>
                  <a:close/>
                  <a:moveTo>
                    <a:pt x="2571" y="898"/>
                  </a:moveTo>
                  <a:cubicBezTo>
                    <a:pt x="2571" y="898"/>
                    <a:pt x="2385" y="979"/>
                    <a:pt x="2385" y="979"/>
                  </a:cubicBezTo>
                  <a:cubicBezTo>
                    <a:pt x="2371" y="947"/>
                    <a:pt x="2371" y="947"/>
                    <a:pt x="2371" y="947"/>
                  </a:cubicBezTo>
                  <a:cubicBezTo>
                    <a:pt x="2371" y="947"/>
                    <a:pt x="2366" y="938"/>
                    <a:pt x="2380" y="933"/>
                  </a:cubicBezTo>
                  <a:cubicBezTo>
                    <a:pt x="2553" y="860"/>
                    <a:pt x="2553" y="860"/>
                    <a:pt x="2553" y="860"/>
                  </a:cubicBezTo>
                  <a:cubicBezTo>
                    <a:pt x="2553" y="860"/>
                    <a:pt x="2570" y="861"/>
                    <a:pt x="2574" y="876"/>
                  </a:cubicBezTo>
                  <a:cubicBezTo>
                    <a:pt x="2578" y="891"/>
                    <a:pt x="2572" y="897"/>
                    <a:pt x="2571" y="898"/>
                  </a:cubicBezTo>
                  <a:close/>
                  <a:moveTo>
                    <a:pt x="2310" y="788"/>
                  </a:moveTo>
                  <a:cubicBezTo>
                    <a:pt x="2695" y="623"/>
                    <a:pt x="2695" y="623"/>
                    <a:pt x="2695" y="623"/>
                  </a:cubicBezTo>
                  <a:cubicBezTo>
                    <a:pt x="2726" y="609"/>
                    <a:pt x="2741" y="639"/>
                    <a:pt x="2741" y="639"/>
                  </a:cubicBezTo>
                  <a:cubicBezTo>
                    <a:pt x="2749" y="636"/>
                    <a:pt x="2749" y="636"/>
                    <a:pt x="2749" y="636"/>
                  </a:cubicBezTo>
                  <a:cubicBezTo>
                    <a:pt x="2772" y="688"/>
                    <a:pt x="2772" y="688"/>
                    <a:pt x="2772" y="688"/>
                  </a:cubicBezTo>
                  <a:cubicBezTo>
                    <a:pt x="2792" y="735"/>
                    <a:pt x="2746" y="751"/>
                    <a:pt x="2746" y="751"/>
                  </a:cubicBezTo>
                  <a:cubicBezTo>
                    <a:pt x="2361" y="917"/>
                    <a:pt x="2361" y="917"/>
                    <a:pt x="2361" y="917"/>
                  </a:cubicBezTo>
                  <a:cubicBezTo>
                    <a:pt x="2310" y="799"/>
                    <a:pt x="2310" y="799"/>
                    <a:pt x="2310" y="799"/>
                  </a:cubicBezTo>
                  <a:cubicBezTo>
                    <a:pt x="2307" y="791"/>
                    <a:pt x="2310" y="788"/>
                    <a:pt x="2310" y="788"/>
                  </a:cubicBezTo>
                  <a:close/>
                  <a:moveTo>
                    <a:pt x="2228" y="2223"/>
                  </a:moveTo>
                  <a:cubicBezTo>
                    <a:pt x="2234" y="2238"/>
                    <a:pt x="2221" y="2246"/>
                    <a:pt x="2221" y="2246"/>
                  </a:cubicBezTo>
                  <a:cubicBezTo>
                    <a:pt x="2129" y="2310"/>
                    <a:pt x="2008" y="2312"/>
                    <a:pt x="2008" y="2312"/>
                  </a:cubicBezTo>
                  <a:cubicBezTo>
                    <a:pt x="2008" y="2312"/>
                    <a:pt x="1441" y="2312"/>
                    <a:pt x="1359" y="2312"/>
                  </a:cubicBezTo>
                  <a:cubicBezTo>
                    <a:pt x="1277" y="2312"/>
                    <a:pt x="1267" y="2239"/>
                    <a:pt x="1267" y="2239"/>
                  </a:cubicBezTo>
                  <a:cubicBezTo>
                    <a:pt x="1269" y="2198"/>
                    <a:pt x="1311" y="2201"/>
                    <a:pt x="1311" y="2201"/>
                  </a:cubicBezTo>
                  <a:cubicBezTo>
                    <a:pt x="2112" y="2202"/>
                    <a:pt x="2112" y="2202"/>
                    <a:pt x="2112" y="2202"/>
                  </a:cubicBezTo>
                  <a:cubicBezTo>
                    <a:pt x="2190" y="2209"/>
                    <a:pt x="2190" y="2209"/>
                    <a:pt x="2190" y="2209"/>
                  </a:cubicBezTo>
                  <a:cubicBezTo>
                    <a:pt x="2207" y="2211"/>
                    <a:pt x="2223" y="2210"/>
                    <a:pt x="2228" y="2223"/>
                  </a:cubicBezTo>
                  <a:close/>
                  <a:moveTo>
                    <a:pt x="1945" y="968"/>
                  </a:moveTo>
                  <a:cubicBezTo>
                    <a:pt x="1945" y="968"/>
                    <a:pt x="1931" y="967"/>
                    <a:pt x="1930" y="957"/>
                  </a:cubicBezTo>
                  <a:cubicBezTo>
                    <a:pt x="1930" y="950"/>
                    <a:pt x="1936" y="947"/>
                    <a:pt x="1936" y="947"/>
                  </a:cubicBezTo>
                  <a:cubicBezTo>
                    <a:pt x="2024" y="911"/>
                    <a:pt x="2024" y="911"/>
                    <a:pt x="2024" y="911"/>
                  </a:cubicBezTo>
                  <a:cubicBezTo>
                    <a:pt x="2024" y="911"/>
                    <a:pt x="2040" y="905"/>
                    <a:pt x="2048" y="919"/>
                  </a:cubicBezTo>
                  <a:cubicBezTo>
                    <a:pt x="2057" y="932"/>
                    <a:pt x="2041" y="945"/>
                    <a:pt x="2041" y="945"/>
                  </a:cubicBezTo>
                  <a:cubicBezTo>
                    <a:pt x="2013" y="960"/>
                    <a:pt x="2013" y="960"/>
                    <a:pt x="2013" y="960"/>
                  </a:cubicBezTo>
                  <a:lnTo>
                    <a:pt x="1945" y="968"/>
                  </a:lnTo>
                  <a:close/>
                  <a:moveTo>
                    <a:pt x="2201" y="856"/>
                  </a:moveTo>
                  <a:cubicBezTo>
                    <a:pt x="2206" y="870"/>
                    <a:pt x="2201" y="877"/>
                    <a:pt x="2197" y="879"/>
                  </a:cubicBezTo>
                  <a:cubicBezTo>
                    <a:pt x="2194" y="881"/>
                    <a:pt x="2135" y="907"/>
                    <a:pt x="2135" y="907"/>
                  </a:cubicBezTo>
                  <a:cubicBezTo>
                    <a:pt x="2135" y="907"/>
                    <a:pt x="2116" y="912"/>
                    <a:pt x="2110" y="897"/>
                  </a:cubicBezTo>
                  <a:cubicBezTo>
                    <a:pt x="2103" y="883"/>
                    <a:pt x="2113" y="873"/>
                    <a:pt x="2117" y="871"/>
                  </a:cubicBezTo>
                  <a:cubicBezTo>
                    <a:pt x="2179" y="844"/>
                    <a:pt x="2179" y="844"/>
                    <a:pt x="2179" y="844"/>
                  </a:cubicBezTo>
                  <a:cubicBezTo>
                    <a:pt x="2179" y="844"/>
                    <a:pt x="2196" y="842"/>
                    <a:pt x="2201" y="856"/>
                  </a:cubicBezTo>
                  <a:close/>
                  <a:moveTo>
                    <a:pt x="2063" y="719"/>
                  </a:moveTo>
                  <a:cubicBezTo>
                    <a:pt x="2069" y="733"/>
                    <a:pt x="2069" y="733"/>
                    <a:pt x="2069" y="733"/>
                  </a:cubicBezTo>
                  <a:cubicBezTo>
                    <a:pt x="2069" y="733"/>
                    <a:pt x="2085" y="728"/>
                    <a:pt x="2090" y="726"/>
                  </a:cubicBezTo>
                  <a:cubicBezTo>
                    <a:pt x="2095" y="725"/>
                    <a:pt x="2099" y="725"/>
                    <a:pt x="2099" y="725"/>
                  </a:cubicBezTo>
                  <a:cubicBezTo>
                    <a:pt x="2156" y="730"/>
                    <a:pt x="2156" y="730"/>
                    <a:pt x="2156" y="730"/>
                  </a:cubicBezTo>
                  <a:cubicBezTo>
                    <a:pt x="2178" y="744"/>
                    <a:pt x="2162" y="760"/>
                    <a:pt x="2162" y="760"/>
                  </a:cubicBezTo>
                  <a:cubicBezTo>
                    <a:pt x="2043" y="826"/>
                    <a:pt x="2043" y="826"/>
                    <a:pt x="2043" y="826"/>
                  </a:cubicBezTo>
                  <a:cubicBezTo>
                    <a:pt x="1904" y="886"/>
                    <a:pt x="1904" y="886"/>
                    <a:pt x="1904" y="886"/>
                  </a:cubicBezTo>
                  <a:cubicBezTo>
                    <a:pt x="1901" y="856"/>
                    <a:pt x="2063" y="719"/>
                    <a:pt x="2063" y="719"/>
                  </a:cubicBezTo>
                  <a:close/>
                  <a:moveTo>
                    <a:pt x="285" y="1478"/>
                  </a:moveTo>
                  <a:cubicBezTo>
                    <a:pt x="293" y="1474"/>
                    <a:pt x="293" y="1474"/>
                    <a:pt x="293" y="1474"/>
                  </a:cubicBezTo>
                  <a:cubicBezTo>
                    <a:pt x="308" y="1468"/>
                    <a:pt x="325" y="1473"/>
                    <a:pt x="331" y="1487"/>
                  </a:cubicBezTo>
                  <a:cubicBezTo>
                    <a:pt x="346" y="1520"/>
                    <a:pt x="346" y="1520"/>
                    <a:pt x="346" y="1520"/>
                  </a:cubicBezTo>
                  <a:cubicBezTo>
                    <a:pt x="352" y="1534"/>
                    <a:pt x="345" y="1550"/>
                    <a:pt x="330" y="1557"/>
                  </a:cubicBezTo>
                  <a:cubicBezTo>
                    <a:pt x="322" y="1560"/>
                    <a:pt x="322" y="1560"/>
                    <a:pt x="322" y="1560"/>
                  </a:cubicBezTo>
                  <a:cubicBezTo>
                    <a:pt x="307" y="1567"/>
                    <a:pt x="290" y="1562"/>
                    <a:pt x="284" y="1548"/>
                  </a:cubicBezTo>
                  <a:cubicBezTo>
                    <a:pt x="269" y="1515"/>
                    <a:pt x="269" y="1515"/>
                    <a:pt x="269" y="1515"/>
                  </a:cubicBezTo>
                  <a:cubicBezTo>
                    <a:pt x="262" y="1501"/>
                    <a:pt x="270" y="1485"/>
                    <a:pt x="285" y="1478"/>
                  </a:cubicBezTo>
                  <a:close/>
                  <a:moveTo>
                    <a:pt x="304" y="1925"/>
                  </a:moveTo>
                  <a:cubicBezTo>
                    <a:pt x="314" y="1925"/>
                    <a:pt x="314" y="1925"/>
                    <a:pt x="314" y="1925"/>
                  </a:cubicBezTo>
                  <a:cubicBezTo>
                    <a:pt x="314" y="1826"/>
                    <a:pt x="314" y="1826"/>
                    <a:pt x="314" y="1826"/>
                  </a:cubicBezTo>
                  <a:cubicBezTo>
                    <a:pt x="304" y="1827"/>
                    <a:pt x="304" y="1827"/>
                    <a:pt x="304" y="1827"/>
                  </a:cubicBezTo>
                  <a:cubicBezTo>
                    <a:pt x="303" y="1684"/>
                    <a:pt x="303" y="1684"/>
                    <a:pt x="303" y="1684"/>
                  </a:cubicBezTo>
                  <a:cubicBezTo>
                    <a:pt x="304" y="1675"/>
                    <a:pt x="313" y="1681"/>
                    <a:pt x="313" y="1681"/>
                  </a:cubicBezTo>
                  <a:cubicBezTo>
                    <a:pt x="349" y="1710"/>
                    <a:pt x="345" y="1722"/>
                    <a:pt x="345" y="1722"/>
                  </a:cubicBezTo>
                  <a:cubicBezTo>
                    <a:pt x="345" y="1722"/>
                    <a:pt x="345" y="1771"/>
                    <a:pt x="346" y="1824"/>
                  </a:cubicBezTo>
                  <a:cubicBezTo>
                    <a:pt x="338" y="1824"/>
                    <a:pt x="338" y="1824"/>
                    <a:pt x="338" y="1824"/>
                  </a:cubicBezTo>
                  <a:cubicBezTo>
                    <a:pt x="338" y="1922"/>
                    <a:pt x="338" y="1922"/>
                    <a:pt x="338" y="1922"/>
                  </a:cubicBezTo>
                  <a:cubicBezTo>
                    <a:pt x="346" y="1921"/>
                    <a:pt x="346" y="1921"/>
                    <a:pt x="346" y="1921"/>
                  </a:cubicBezTo>
                  <a:cubicBezTo>
                    <a:pt x="346" y="1922"/>
                    <a:pt x="346" y="1922"/>
                    <a:pt x="346" y="1923"/>
                  </a:cubicBezTo>
                  <a:cubicBezTo>
                    <a:pt x="347" y="1979"/>
                    <a:pt x="341" y="1979"/>
                    <a:pt x="341" y="1979"/>
                  </a:cubicBezTo>
                  <a:cubicBezTo>
                    <a:pt x="327" y="1978"/>
                    <a:pt x="327" y="1978"/>
                    <a:pt x="327" y="1978"/>
                  </a:cubicBezTo>
                  <a:cubicBezTo>
                    <a:pt x="307" y="1976"/>
                    <a:pt x="304" y="1952"/>
                    <a:pt x="304" y="1952"/>
                  </a:cubicBezTo>
                  <a:lnTo>
                    <a:pt x="304" y="1925"/>
                  </a:lnTo>
                  <a:close/>
                  <a:moveTo>
                    <a:pt x="584" y="2099"/>
                  </a:moveTo>
                  <a:cubicBezTo>
                    <a:pt x="584" y="2113"/>
                    <a:pt x="573" y="2123"/>
                    <a:pt x="560" y="2123"/>
                  </a:cubicBezTo>
                  <a:cubicBezTo>
                    <a:pt x="459" y="2123"/>
                    <a:pt x="459" y="2123"/>
                    <a:pt x="459" y="2123"/>
                  </a:cubicBezTo>
                  <a:cubicBezTo>
                    <a:pt x="446" y="2123"/>
                    <a:pt x="435" y="2113"/>
                    <a:pt x="435" y="2099"/>
                  </a:cubicBezTo>
                  <a:cubicBezTo>
                    <a:pt x="435" y="2088"/>
                    <a:pt x="435" y="2088"/>
                    <a:pt x="435" y="2088"/>
                  </a:cubicBezTo>
                  <a:cubicBezTo>
                    <a:pt x="435" y="2075"/>
                    <a:pt x="446" y="2064"/>
                    <a:pt x="459" y="2064"/>
                  </a:cubicBezTo>
                  <a:cubicBezTo>
                    <a:pt x="560" y="2064"/>
                    <a:pt x="560" y="2064"/>
                    <a:pt x="560" y="2064"/>
                  </a:cubicBezTo>
                  <a:cubicBezTo>
                    <a:pt x="573" y="2064"/>
                    <a:pt x="584" y="2075"/>
                    <a:pt x="584" y="2088"/>
                  </a:cubicBezTo>
                  <a:lnTo>
                    <a:pt x="584" y="2099"/>
                  </a:lnTo>
                  <a:close/>
                  <a:moveTo>
                    <a:pt x="608" y="2202"/>
                  </a:moveTo>
                  <a:cubicBezTo>
                    <a:pt x="608" y="2202"/>
                    <a:pt x="1116" y="2201"/>
                    <a:pt x="1153" y="2201"/>
                  </a:cubicBezTo>
                  <a:cubicBezTo>
                    <a:pt x="1190" y="2201"/>
                    <a:pt x="1194" y="2233"/>
                    <a:pt x="1194" y="2233"/>
                  </a:cubicBezTo>
                  <a:cubicBezTo>
                    <a:pt x="1194" y="2275"/>
                    <a:pt x="1194" y="2275"/>
                    <a:pt x="1194" y="2275"/>
                  </a:cubicBezTo>
                  <a:cubicBezTo>
                    <a:pt x="1194" y="2307"/>
                    <a:pt x="1160" y="2311"/>
                    <a:pt x="1160" y="2311"/>
                  </a:cubicBezTo>
                  <a:cubicBezTo>
                    <a:pt x="610" y="2311"/>
                    <a:pt x="610" y="2311"/>
                    <a:pt x="610" y="2311"/>
                  </a:cubicBezTo>
                  <a:cubicBezTo>
                    <a:pt x="580" y="2311"/>
                    <a:pt x="576" y="2274"/>
                    <a:pt x="576" y="2274"/>
                  </a:cubicBezTo>
                  <a:cubicBezTo>
                    <a:pt x="576" y="2226"/>
                    <a:pt x="576" y="2226"/>
                    <a:pt x="576" y="2226"/>
                  </a:cubicBezTo>
                  <a:cubicBezTo>
                    <a:pt x="576" y="2206"/>
                    <a:pt x="608" y="2202"/>
                    <a:pt x="608" y="2202"/>
                  </a:cubicBezTo>
                  <a:close/>
                  <a:moveTo>
                    <a:pt x="491" y="2203"/>
                  </a:moveTo>
                  <a:cubicBezTo>
                    <a:pt x="499" y="2237"/>
                    <a:pt x="499" y="2237"/>
                    <a:pt x="499" y="2237"/>
                  </a:cubicBezTo>
                  <a:cubicBezTo>
                    <a:pt x="498" y="2299"/>
                    <a:pt x="498" y="2299"/>
                    <a:pt x="498" y="2299"/>
                  </a:cubicBezTo>
                  <a:cubicBezTo>
                    <a:pt x="498" y="2299"/>
                    <a:pt x="496" y="2311"/>
                    <a:pt x="486" y="2311"/>
                  </a:cubicBezTo>
                  <a:cubicBezTo>
                    <a:pt x="465" y="2311"/>
                    <a:pt x="465" y="2311"/>
                    <a:pt x="465" y="2311"/>
                  </a:cubicBezTo>
                  <a:cubicBezTo>
                    <a:pt x="465" y="2311"/>
                    <a:pt x="433" y="2306"/>
                    <a:pt x="433" y="2274"/>
                  </a:cubicBezTo>
                  <a:cubicBezTo>
                    <a:pt x="433" y="2243"/>
                    <a:pt x="433" y="2238"/>
                    <a:pt x="433" y="2238"/>
                  </a:cubicBezTo>
                  <a:cubicBezTo>
                    <a:pt x="433" y="2238"/>
                    <a:pt x="432" y="2199"/>
                    <a:pt x="491" y="2203"/>
                  </a:cubicBezTo>
                  <a:close/>
                  <a:moveTo>
                    <a:pt x="339" y="2123"/>
                  </a:moveTo>
                  <a:cubicBezTo>
                    <a:pt x="311" y="2125"/>
                    <a:pt x="308" y="2107"/>
                    <a:pt x="308" y="2107"/>
                  </a:cubicBezTo>
                  <a:cubicBezTo>
                    <a:pt x="306" y="2090"/>
                    <a:pt x="306" y="2090"/>
                    <a:pt x="306" y="2090"/>
                  </a:cubicBezTo>
                  <a:cubicBezTo>
                    <a:pt x="306" y="2064"/>
                    <a:pt x="339" y="2068"/>
                    <a:pt x="339" y="2068"/>
                  </a:cubicBezTo>
                  <a:cubicBezTo>
                    <a:pt x="346" y="2070"/>
                    <a:pt x="347" y="2075"/>
                    <a:pt x="347" y="2075"/>
                  </a:cubicBezTo>
                  <a:cubicBezTo>
                    <a:pt x="347" y="2115"/>
                    <a:pt x="347" y="2115"/>
                    <a:pt x="347" y="2115"/>
                  </a:cubicBezTo>
                  <a:cubicBezTo>
                    <a:pt x="347" y="2121"/>
                    <a:pt x="339" y="2123"/>
                    <a:pt x="339" y="2123"/>
                  </a:cubicBezTo>
                  <a:close/>
                  <a:moveTo>
                    <a:pt x="1188" y="2528"/>
                  </a:moveTo>
                  <a:cubicBezTo>
                    <a:pt x="1070" y="2529"/>
                    <a:pt x="1070" y="2529"/>
                    <a:pt x="1070" y="2529"/>
                  </a:cubicBezTo>
                  <a:cubicBezTo>
                    <a:pt x="879" y="2550"/>
                    <a:pt x="879" y="2550"/>
                    <a:pt x="879" y="2550"/>
                  </a:cubicBezTo>
                  <a:cubicBezTo>
                    <a:pt x="724" y="2530"/>
                    <a:pt x="724" y="2530"/>
                    <a:pt x="724" y="2530"/>
                  </a:cubicBezTo>
                  <a:cubicBezTo>
                    <a:pt x="503" y="2529"/>
                    <a:pt x="503" y="2529"/>
                    <a:pt x="503" y="2529"/>
                  </a:cubicBezTo>
                  <a:cubicBezTo>
                    <a:pt x="503" y="2529"/>
                    <a:pt x="411" y="2525"/>
                    <a:pt x="409" y="2503"/>
                  </a:cubicBezTo>
                  <a:cubicBezTo>
                    <a:pt x="409" y="2500"/>
                    <a:pt x="409" y="2500"/>
                    <a:pt x="409" y="2500"/>
                  </a:cubicBezTo>
                  <a:cubicBezTo>
                    <a:pt x="409" y="2439"/>
                    <a:pt x="409" y="2439"/>
                    <a:pt x="409" y="2439"/>
                  </a:cubicBezTo>
                  <a:cubicBezTo>
                    <a:pt x="409" y="2439"/>
                    <a:pt x="417" y="2407"/>
                    <a:pt x="439" y="2407"/>
                  </a:cubicBezTo>
                  <a:cubicBezTo>
                    <a:pt x="461" y="2407"/>
                    <a:pt x="1167" y="2407"/>
                    <a:pt x="1167" y="2407"/>
                  </a:cubicBezTo>
                  <a:cubicBezTo>
                    <a:pt x="1167" y="2407"/>
                    <a:pt x="1200" y="2408"/>
                    <a:pt x="1202" y="2440"/>
                  </a:cubicBezTo>
                  <a:cubicBezTo>
                    <a:pt x="1202" y="2441"/>
                    <a:pt x="1203" y="2442"/>
                    <a:pt x="1203" y="2443"/>
                  </a:cubicBezTo>
                  <a:cubicBezTo>
                    <a:pt x="1202" y="2506"/>
                    <a:pt x="1202" y="2506"/>
                    <a:pt x="1202" y="2506"/>
                  </a:cubicBezTo>
                  <a:cubicBezTo>
                    <a:pt x="1202" y="2506"/>
                    <a:pt x="1205" y="2528"/>
                    <a:pt x="1188" y="2528"/>
                  </a:cubicBezTo>
                  <a:close/>
                  <a:moveTo>
                    <a:pt x="1209" y="1940"/>
                  </a:moveTo>
                  <a:cubicBezTo>
                    <a:pt x="1139" y="1940"/>
                    <a:pt x="1139" y="1940"/>
                    <a:pt x="1139" y="1940"/>
                  </a:cubicBezTo>
                  <a:cubicBezTo>
                    <a:pt x="1162" y="1986"/>
                    <a:pt x="1162" y="1986"/>
                    <a:pt x="1162" y="1986"/>
                  </a:cubicBezTo>
                  <a:cubicBezTo>
                    <a:pt x="1162" y="1986"/>
                    <a:pt x="1162" y="2093"/>
                    <a:pt x="1161" y="2110"/>
                  </a:cubicBezTo>
                  <a:cubicBezTo>
                    <a:pt x="1161" y="2127"/>
                    <a:pt x="1152" y="2132"/>
                    <a:pt x="1152" y="2132"/>
                  </a:cubicBezTo>
                  <a:cubicBezTo>
                    <a:pt x="819" y="2133"/>
                    <a:pt x="819" y="2133"/>
                    <a:pt x="819" y="2133"/>
                  </a:cubicBezTo>
                  <a:cubicBezTo>
                    <a:pt x="819" y="2133"/>
                    <a:pt x="732" y="2126"/>
                    <a:pt x="704" y="2124"/>
                  </a:cubicBezTo>
                  <a:cubicBezTo>
                    <a:pt x="677" y="2123"/>
                    <a:pt x="673" y="2103"/>
                    <a:pt x="673" y="2103"/>
                  </a:cubicBezTo>
                  <a:cubicBezTo>
                    <a:pt x="673" y="2103"/>
                    <a:pt x="671" y="2056"/>
                    <a:pt x="653" y="2029"/>
                  </a:cubicBezTo>
                  <a:cubicBezTo>
                    <a:pt x="618" y="1980"/>
                    <a:pt x="558" y="1979"/>
                    <a:pt x="558" y="1979"/>
                  </a:cubicBezTo>
                  <a:cubicBezTo>
                    <a:pt x="558" y="1979"/>
                    <a:pt x="491" y="1979"/>
                    <a:pt x="463" y="1979"/>
                  </a:cubicBezTo>
                  <a:cubicBezTo>
                    <a:pt x="435" y="1979"/>
                    <a:pt x="434" y="1954"/>
                    <a:pt x="434" y="1954"/>
                  </a:cubicBezTo>
                  <a:cubicBezTo>
                    <a:pt x="433" y="1916"/>
                    <a:pt x="433" y="1916"/>
                    <a:pt x="433" y="1916"/>
                  </a:cubicBezTo>
                  <a:cubicBezTo>
                    <a:pt x="442" y="1916"/>
                    <a:pt x="442" y="1916"/>
                    <a:pt x="442" y="1916"/>
                  </a:cubicBezTo>
                  <a:cubicBezTo>
                    <a:pt x="442" y="1818"/>
                    <a:pt x="442" y="1818"/>
                    <a:pt x="442" y="1818"/>
                  </a:cubicBezTo>
                  <a:cubicBezTo>
                    <a:pt x="432" y="1818"/>
                    <a:pt x="432" y="1818"/>
                    <a:pt x="432" y="1818"/>
                  </a:cubicBezTo>
                  <a:cubicBezTo>
                    <a:pt x="432" y="1793"/>
                    <a:pt x="432" y="1793"/>
                    <a:pt x="432" y="1793"/>
                  </a:cubicBezTo>
                  <a:cubicBezTo>
                    <a:pt x="432" y="1778"/>
                    <a:pt x="442" y="1768"/>
                    <a:pt x="460" y="1761"/>
                  </a:cubicBezTo>
                  <a:cubicBezTo>
                    <a:pt x="478" y="1754"/>
                    <a:pt x="682" y="1665"/>
                    <a:pt x="682" y="1665"/>
                  </a:cubicBezTo>
                  <a:cubicBezTo>
                    <a:pt x="690" y="1660"/>
                    <a:pt x="690" y="1660"/>
                    <a:pt x="690" y="1660"/>
                  </a:cubicBezTo>
                  <a:cubicBezTo>
                    <a:pt x="813" y="1575"/>
                    <a:pt x="813" y="1575"/>
                    <a:pt x="813" y="1575"/>
                  </a:cubicBezTo>
                  <a:cubicBezTo>
                    <a:pt x="859" y="1681"/>
                    <a:pt x="859" y="1681"/>
                    <a:pt x="859" y="1681"/>
                  </a:cubicBezTo>
                  <a:cubicBezTo>
                    <a:pt x="1241" y="1519"/>
                    <a:pt x="1241" y="1519"/>
                    <a:pt x="1241" y="1519"/>
                  </a:cubicBezTo>
                  <a:cubicBezTo>
                    <a:pt x="1445" y="1434"/>
                    <a:pt x="1445" y="1434"/>
                    <a:pt x="1445" y="1434"/>
                  </a:cubicBezTo>
                  <a:cubicBezTo>
                    <a:pt x="1779" y="1307"/>
                    <a:pt x="1779" y="1307"/>
                    <a:pt x="1779" y="1307"/>
                  </a:cubicBezTo>
                  <a:cubicBezTo>
                    <a:pt x="1939" y="1483"/>
                    <a:pt x="1939" y="1483"/>
                    <a:pt x="1939" y="1483"/>
                  </a:cubicBezTo>
                  <a:cubicBezTo>
                    <a:pt x="1923" y="1902"/>
                    <a:pt x="1923" y="1902"/>
                    <a:pt x="1923" y="1902"/>
                  </a:cubicBezTo>
                  <a:cubicBezTo>
                    <a:pt x="1896" y="1951"/>
                    <a:pt x="1896" y="1951"/>
                    <a:pt x="1896" y="1951"/>
                  </a:cubicBezTo>
                  <a:cubicBezTo>
                    <a:pt x="1743" y="1947"/>
                    <a:pt x="1743" y="1947"/>
                    <a:pt x="1743" y="1947"/>
                  </a:cubicBezTo>
                  <a:cubicBezTo>
                    <a:pt x="1516" y="1951"/>
                    <a:pt x="1516" y="1951"/>
                    <a:pt x="1516" y="1951"/>
                  </a:cubicBezTo>
                  <a:cubicBezTo>
                    <a:pt x="1475" y="1956"/>
                    <a:pt x="1475" y="1956"/>
                    <a:pt x="1475" y="1956"/>
                  </a:cubicBezTo>
                  <a:cubicBezTo>
                    <a:pt x="1210" y="1956"/>
                    <a:pt x="1210" y="1956"/>
                    <a:pt x="1210" y="1956"/>
                  </a:cubicBezTo>
                  <a:lnTo>
                    <a:pt x="1209" y="1940"/>
                  </a:lnTo>
                  <a:close/>
                  <a:moveTo>
                    <a:pt x="2804" y="2506"/>
                  </a:moveTo>
                  <a:cubicBezTo>
                    <a:pt x="2804" y="2506"/>
                    <a:pt x="2803" y="2515"/>
                    <a:pt x="2794" y="2521"/>
                  </a:cubicBezTo>
                  <a:cubicBezTo>
                    <a:pt x="2720" y="2531"/>
                    <a:pt x="2720" y="2531"/>
                    <a:pt x="2720" y="2531"/>
                  </a:cubicBezTo>
                  <a:cubicBezTo>
                    <a:pt x="1348" y="2530"/>
                    <a:pt x="1348" y="2530"/>
                    <a:pt x="1348" y="2530"/>
                  </a:cubicBezTo>
                  <a:cubicBezTo>
                    <a:pt x="1297" y="2526"/>
                    <a:pt x="1297" y="2526"/>
                    <a:pt x="1297" y="2526"/>
                  </a:cubicBezTo>
                  <a:cubicBezTo>
                    <a:pt x="1297" y="2526"/>
                    <a:pt x="1256" y="2525"/>
                    <a:pt x="1253" y="2503"/>
                  </a:cubicBezTo>
                  <a:cubicBezTo>
                    <a:pt x="1253" y="2487"/>
                    <a:pt x="1253" y="2487"/>
                    <a:pt x="1253" y="2487"/>
                  </a:cubicBezTo>
                  <a:cubicBezTo>
                    <a:pt x="1253" y="2439"/>
                    <a:pt x="1253" y="2439"/>
                    <a:pt x="1253" y="2439"/>
                  </a:cubicBezTo>
                  <a:cubicBezTo>
                    <a:pt x="1253" y="2439"/>
                    <a:pt x="1261" y="2407"/>
                    <a:pt x="1283" y="2407"/>
                  </a:cubicBezTo>
                  <a:cubicBezTo>
                    <a:pt x="1305" y="2407"/>
                    <a:pt x="2769" y="2407"/>
                    <a:pt x="2769" y="2407"/>
                  </a:cubicBezTo>
                  <a:cubicBezTo>
                    <a:pt x="2769" y="2407"/>
                    <a:pt x="2802" y="2408"/>
                    <a:pt x="2804" y="2440"/>
                  </a:cubicBezTo>
                  <a:cubicBezTo>
                    <a:pt x="2804" y="2441"/>
                    <a:pt x="2804" y="2442"/>
                    <a:pt x="2804" y="2443"/>
                  </a:cubicBezTo>
                  <a:lnTo>
                    <a:pt x="2804" y="2506"/>
                  </a:lnTo>
                  <a:close/>
                  <a:moveTo>
                    <a:pt x="2835" y="2096"/>
                  </a:moveTo>
                  <a:cubicBezTo>
                    <a:pt x="2835" y="2073"/>
                    <a:pt x="2835" y="2073"/>
                    <a:pt x="2835" y="2073"/>
                  </a:cubicBezTo>
                  <a:cubicBezTo>
                    <a:pt x="2835" y="2059"/>
                    <a:pt x="2847" y="2047"/>
                    <a:pt x="2862" y="2047"/>
                  </a:cubicBezTo>
                  <a:cubicBezTo>
                    <a:pt x="2887" y="2047"/>
                    <a:pt x="2887" y="2047"/>
                    <a:pt x="2887" y="2047"/>
                  </a:cubicBezTo>
                  <a:cubicBezTo>
                    <a:pt x="2902" y="2047"/>
                    <a:pt x="2914" y="2059"/>
                    <a:pt x="2914" y="2073"/>
                  </a:cubicBezTo>
                  <a:cubicBezTo>
                    <a:pt x="2914" y="2096"/>
                    <a:pt x="2914" y="2096"/>
                    <a:pt x="2914" y="2096"/>
                  </a:cubicBezTo>
                  <a:cubicBezTo>
                    <a:pt x="2914" y="2111"/>
                    <a:pt x="2902" y="2123"/>
                    <a:pt x="2887" y="2123"/>
                  </a:cubicBezTo>
                  <a:cubicBezTo>
                    <a:pt x="2862" y="2123"/>
                    <a:pt x="2862" y="2123"/>
                    <a:pt x="2862" y="2123"/>
                  </a:cubicBezTo>
                  <a:cubicBezTo>
                    <a:pt x="2847" y="2123"/>
                    <a:pt x="2835" y="2111"/>
                    <a:pt x="2835" y="2096"/>
                  </a:cubicBezTo>
                  <a:close/>
                  <a:moveTo>
                    <a:pt x="3374" y="2506"/>
                  </a:moveTo>
                  <a:cubicBezTo>
                    <a:pt x="3374" y="2506"/>
                    <a:pt x="3373" y="2515"/>
                    <a:pt x="3364" y="2521"/>
                  </a:cubicBezTo>
                  <a:cubicBezTo>
                    <a:pt x="3290" y="2531"/>
                    <a:pt x="3290" y="2531"/>
                    <a:pt x="3290" y="2531"/>
                  </a:cubicBezTo>
                  <a:cubicBezTo>
                    <a:pt x="3007" y="2530"/>
                    <a:pt x="3007" y="2530"/>
                    <a:pt x="3007" y="2530"/>
                  </a:cubicBezTo>
                  <a:cubicBezTo>
                    <a:pt x="2883" y="2517"/>
                    <a:pt x="2883" y="2517"/>
                    <a:pt x="2883" y="2517"/>
                  </a:cubicBezTo>
                  <a:cubicBezTo>
                    <a:pt x="2883" y="2517"/>
                    <a:pt x="2858" y="2511"/>
                    <a:pt x="2855" y="2488"/>
                  </a:cubicBezTo>
                  <a:cubicBezTo>
                    <a:pt x="2855" y="2487"/>
                    <a:pt x="2855" y="2487"/>
                    <a:pt x="2855" y="2487"/>
                  </a:cubicBezTo>
                  <a:cubicBezTo>
                    <a:pt x="2855" y="2439"/>
                    <a:pt x="2855" y="2439"/>
                    <a:pt x="2855" y="2439"/>
                  </a:cubicBezTo>
                  <a:cubicBezTo>
                    <a:pt x="2855" y="2439"/>
                    <a:pt x="2863" y="2407"/>
                    <a:pt x="2885" y="2407"/>
                  </a:cubicBezTo>
                  <a:cubicBezTo>
                    <a:pt x="2907" y="2407"/>
                    <a:pt x="3339" y="2407"/>
                    <a:pt x="3339" y="2407"/>
                  </a:cubicBezTo>
                  <a:cubicBezTo>
                    <a:pt x="3339" y="2407"/>
                    <a:pt x="3372" y="2408"/>
                    <a:pt x="3374" y="2440"/>
                  </a:cubicBezTo>
                  <a:cubicBezTo>
                    <a:pt x="3374" y="2441"/>
                    <a:pt x="3374" y="2442"/>
                    <a:pt x="3374" y="2443"/>
                  </a:cubicBezTo>
                  <a:lnTo>
                    <a:pt x="3374" y="2506"/>
                  </a:lnTo>
                  <a:close/>
                  <a:moveTo>
                    <a:pt x="4062" y="2531"/>
                  </a:moveTo>
                  <a:cubicBezTo>
                    <a:pt x="3581" y="2530"/>
                    <a:pt x="3581" y="2530"/>
                    <a:pt x="3581" y="2530"/>
                  </a:cubicBezTo>
                  <a:cubicBezTo>
                    <a:pt x="3457" y="2517"/>
                    <a:pt x="3457" y="2517"/>
                    <a:pt x="3457" y="2517"/>
                  </a:cubicBezTo>
                  <a:cubicBezTo>
                    <a:pt x="3457" y="2517"/>
                    <a:pt x="3432" y="2511"/>
                    <a:pt x="3430" y="2488"/>
                  </a:cubicBezTo>
                  <a:cubicBezTo>
                    <a:pt x="3429" y="2487"/>
                    <a:pt x="3429" y="2487"/>
                    <a:pt x="3429" y="2487"/>
                  </a:cubicBezTo>
                  <a:cubicBezTo>
                    <a:pt x="3429" y="2439"/>
                    <a:pt x="3429" y="2439"/>
                    <a:pt x="3429" y="2439"/>
                  </a:cubicBezTo>
                  <a:cubicBezTo>
                    <a:pt x="3429" y="2439"/>
                    <a:pt x="3437" y="2407"/>
                    <a:pt x="3459" y="2407"/>
                  </a:cubicBezTo>
                  <a:cubicBezTo>
                    <a:pt x="3482" y="2407"/>
                    <a:pt x="4111" y="2407"/>
                    <a:pt x="4111" y="2407"/>
                  </a:cubicBezTo>
                  <a:cubicBezTo>
                    <a:pt x="4111" y="2407"/>
                    <a:pt x="4144" y="2408"/>
                    <a:pt x="4146" y="2440"/>
                  </a:cubicBezTo>
                  <a:cubicBezTo>
                    <a:pt x="4146" y="2441"/>
                    <a:pt x="4146" y="2442"/>
                    <a:pt x="4146" y="2443"/>
                  </a:cubicBezTo>
                  <a:cubicBezTo>
                    <a:pt x="4146" y="2506"/>
                    <a:pt x="4146" y="2506"/>
                    <a:pt x="4146" y="2506"/>
                  </a:cubicBezTo>
                  <a:cubicBezTo>
                    <a:pt x="4146" y="2506"/>
                    <a:pt x="4145" y="2515"/>
                    <a:pt x="4136" y="2521"/>
                  </a:cubicBezTo>
                  <a:lnTo>
                    <a:pt x="4062" y="2531"/>
                  </a:lnTo>
                  <a:close/>
                </a:path>
              </a:pathLst>
            </a:custGeom>
            <a:solidFill>
              <a:srgbClr val="627998"/>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E24A1C48-83C2-C989-EA30-CF2A01875525}"/>
                </a:ext>
              </a:extLst>
            </p:cNvPr>
            <p:cNvSpPr>
              <a:spLocks/>
            </p:cNvSpPr>
            <p:nvPr/>
          </p:nvSpPr>
          <p:spPr bwMode="auto">
            <a:xfrm>
              <a:off x="1484313" y="465138"/>
              <a:ext cx="8737600" cy="3873500"/>
            </a:xfrm>
            <a:custGeom>
              <a:avLst/>
              <a:gdLst>
                <a:gd name="T0" fmla="*/ 5504 w 5504"/>
                <a:gd name="T1" fmla="*/ 108 h 2440"/>
                <a:gd name="T2" fmla="*/ 46 w 5504"/>
                <a:gd name="T3" fmla="*/ 2440 h 2440"/>
                <a:gd name="T4" fmla="*/ 0 w 5504"/>
                <a:gd name="T5" fmla="*/ 2331 h 2440"/>
                <a:gd name="T6" fmla="*/ 5457 w 5504"/>
                <a:gd name="T7" fmla="*/ 0 h 2440"/>
                <a:gd name="T8" fmla="*/ 5504 w 5504"/>
                <a:gd name="T9" fmla="*/ 108 h 2440"/>
              </a:gdLst>
              <a:ahLst/>
              <a:cxnLst>
                <a:cxn ang="0">
                  <a:pos x="T0" y="T1"/>
                </a:cxn>
                <a:cxn ang="0">
                  <a:pos x="T2" y="T3"/>
                </a:cxn>
                <a:cxn ang="0">
                  <a:pos x="T4" y="T5"/>
                </a:cxn>
                <a:cxn ang="0">
                  <a:pos x="T6" y="T7"/>
                </a:cxn>
                <a:cxn ang="0">
                  <a:pos x="T8" y="T9"/>
                </a:cxn>
              </a:cxnLst>
              <a:rect l="0" t="0" r="r" b="b"/>
              <a:pathLst>
                <a:path w="5504" h="2440">
                  <a:moveTo>
                    <a:pt x="5504" y="108"/>
                  </a:moveTo>
                  <a:lnTo>
                    <a:pt x="46" y="2440"/>
                  </a:lnTo>
                  <a:lnTo>
                    <a:pt x="0" y="2331"/>
                  </a:lnTo>
                  <a:lnTo>
                    <a:pt x="5457" y="0"/>
                  </a:lnTo>
                  <a:lnTo>
                    <a:pt x="5504" y="108"/>
                  </a:lnTo>
                  <a:close/>
                </a:path>
              </a:pathLst>
            </a:custGeom>
            <a:solidFill>
              <a:srgbClr val="1A2028"/>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7">
              <a:extLst>
                <a:ext uri="{FF2B5EF4-FFF2-40B4-BE49-F238E27FC236}">
                  <a16:creationId xmlns:a16="http://schemas.microsoft.com/office/drawing/2014/main" id="{2040A4E6-975B-6428-E9EE-EC9D73F363B7}"/>
                </a:ext>
              </a:extLst>
            </p:cNvPr>
            <p:cNvSpPr>
              <a:spLocks noChangeArrowheads="1"/>
            </p:cNvSpPr>
            <p:nvPr/>
          </p:nvSpPr>
          <p:spPr bwMode="auto">
            <a:xfrm>
              <a:off x="2330450" y="5491163"/>
              <a:ext cx="7058025" cy="165100"/>
            </a:xfrm>
            <a:prstGeom prst="rect">
              <a:avLst/>
            </a:prstGeom>
            <a:solidFill>
              <a:srgbClr val="1A2028"/>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9">
              <a:extLst>
                <a:ext uri="{FF2B5EF4-FFF2-40B4-BE49-F238E27FC236}">
                  <a16:creationId xmlns:a16="http://schemas.microsoft.com/office/drawing/2014/main" id="{01E7F389-3984-B775-1947-B33F3524F4E1}"/>
                </a:ext>
              </a:extLst>
            </p:cNvPr>
            <p:cNvSpPr>
              <a:spLocks/>
            </p:cNvSpPr>
            <p:nvPr/>
          </p:nvSpPr>
          <p:spPr bwMode="auto">
            <a:xfrm>
              <a:off x="4002088" y="3321051"/>
              <a:ext cx="2146300" cy="1644650"/>
            </a:xfrm>
            <a:custGeom>
              <a:avLst/>
              <a:gdLst>
                <a:gd name="T0" fmla="*/ 1175 w 1225"/>
                <a:gd name="T1" fmla="*/ 727 h 938"/>
                <a:gd name="T2" fmla="*/ 938 w 1225"/>
                <a:gd name="T3" fmla="*/ 721 h 938"/>
                <a:gd name="T4" fmla="*/ 831 w 1225"/>
                <a:gd name="T5" fmla="*/ 693 h 938"/>
                <a:gd name="T6" fmla="*/ 825 w 1225"/>
                <a:gd name="T7" fmla="*/ 512 h 938"/>
                <a:gd name="T8" fmla="*/ 939 w 1225"/>
                <a:gd name="T9" fmla="*/ 459 h 938"/>
                <a:gd name="T10" fmla="*/ 1032 w 1225"/>
                <a:gd name="T11" fmla="*/ 455 h 938"/>
                <a:gd name="T12" fmla="*/ 933 w 1225"/>
                <a:gd name="T13" fmla="*/ 426 h 938"/>
                <a:gd name="T14" fmla="*/ 818 w 1225"/>
                <a:gd name="T15" fmla="*/ 171 h 938"/>
                <a:gd name="T16" fmla="*/ 814 w 1225"/>
                <a:gd name="T17" fmla="*/ 142 h 938"/>
                <a:gd name="T18" fmla="*/ 848 w 1225"/>
                <a:gd name="T19" fmla="*/ 140 h 938"/>
                <a:gd name="T20" fmla="*/ 858 w 1225"/>
                <a:gd name="T21" fmla="*/ 133 h 938"/>
                <a:gd name="T22" fmla="*/ 896 w 1225"/>
                <a:gd name="T23" fmla="*/ 96 h 938"/>
                <a:gd name="T24" fmla="*/ 912 w 1225"/>
                <a:gd name="T25" fmla="*/ 118 h 938"/>
                <a:gd name="T26" fmla="*/ 972 w 1225"/>
                <a:gd name="T27" fmla="*/ 84 h 938"/>
                <a:gd name="T28" fmla="*/ 955 w 1225"/>
                <a:gd name="T29" fmla="*/ 0 h 938"/>
                <a:gd name="T30" fmla="*/ 889 w 1225"/>
                <a:gd name="T31" fmla="*/ 61 h 938"/>
                <a:gd name="T32" fmla="*/ 866 w 1225"/>
                <a:gd name="T33" fmla="*/ 58 h 938"/>
                <a:gd name="T34" fmla="*/ 842 w 1225"/>
                <a:gd name="T35" fmla="*/ 47 h 938"/>
                <a:gd name="T36" fmla="*/ 832 w 1225"/>
                <a:gd name="T37" fmla="*/ 63 h 938"/>
                <a:gd name="T38" fmla="*/ 844 w 1225"/>
                <a:gd name="T39" fmla="*/ 81 h 938"/>
                <a:gd name="T40" fmla="*/ 804 w 1225"/>
                <a:gd name="T41" fmla="*/ 118 h 938"/>
                <a:gd name="T42" fmla="*/ 767 w 1225"/>
                <a:gd name="T43" fmla="*/ 72 h 938"/>
                <a:gd name="T44" fmla="*/ 191 w 1225"/>
                <a:gd name="T45" fmla="*/ 342 h 938"/>
                <a:gd name="T46" fmla="*/ 164 w 1225"/>
                <a:gd name="T47" fmla="*/ 377 h 938"/>
                <a:gd name="T48" fmla="*/ 5 w 1225"/>
                <a:gd name="T49" fmla="*/ 441 h 938"/>
                <a:gd name="T50" fmla="*/ 0 w 1225"/>
                <a:gd name="T51" fmla="*/ 448 h 938"/>
                <a:gd name="T52" fmla="*/ 11 w 1225"/>
                <a:gd name="T53" fmla="*/ 449 h 938"/>
                <a:gd name="T54" fmla="*/ 69 w 1225"/>
                <a:gd name="T55" fmla="*/ 433 h 938"/>
                <a:gd name="T56" fmla="*/ 200 w 1225"/>
                <a:gd name="T57" fmla="*/ 397 h 938"/>
                <a:gd name="T58" fmla="*/ 231 w 1225"/>
                <a:gd name="T59" fmla="*/ 421 h 938"/>
                <a:gd name="T60" fmla="*/ 545 w 1225"/>
                <a:gd name="T61" fmla="*/ 333 h 938"/>
                <a:gd name="T62" fmla="*/ 680 w 1225"/>
                <a:gd name="T63" fmla="*/ 763 h 938"/>
                <a:gd name="T64" fmla="*/ 656 w 1225"/>
                <a:gd name="T65" fmla="*/ 829 h 938"/>
                <a:gd name="T66" fmla="*/ 516 w 1225"/>
                <a:gd name="T67" fmla="*/ 839 h 938"/>
                <a:gd name="T68" fmla="*/ 497 w 1225"/>
                <a:gd name="T69" fmla="*/ 840 h 938"/>
                <a:gd name="T70" fmla="*/ 217 w 1225"/>
                <a:gd name="T71" fmla="*/ 883 h 938"/>
                <a:gd name="T72" fmla="*/ 317 w 1225"/>
                <a:gd name="T73" fmla="*/ 893 h 938"/>
                <a:gd name="T74" fmla="*/ 368 w 1225"/>
                <a:gd name="T75" fmla="*/ 920 h 938"/>
                <a:gd name="T76" fmla="*/ 481 w 1225"/>
                <a:gd name="T77" fmla="*/ 889 h 938"/>
                <a:gd name="T78" fmla="*/ 493 w 1225"/>
                <a:gd name="T79" fmla="*/ 898 h 938"/>
                <a:gd name="T80" fmla="*/ 533 w 1225"/>
                <a:gd name="T81" fmla="*/ 919 h 938"/>
                <a:gd name="T82" fmla="*/ 639 w 1225"/>
                <a:gd name="T83" fmla="*/ 938 h 938"/>
                <a:gd name="T84" fmla="*/ 696 w 1225"/>
                <a:gd name="T85" fmla="*/ 896 h 938"/>
                <a:gd name="T86" fmla="*/ 703 w 1225"/>
                <a:gd name="T87" fmla="*/ 853 h 938"/>
                <a:gd name="T88" fmla="*/ 769 w 1225"/>
                <a:gd name="T89" fmla="*/ 856 h 938"/>
                <a:gd name="T90" fmla="*/ 778 w 1225"/>
                <a:gd name="T91" fmla="*/ 858 h 938"/>
                <a:gd name="T92" fmla="*/ 791 w 1225"/>
                <a:gd name="T93" fmla="*/ 849 h 938"/>
                <a:gd name="T94" fmla="*/ 788 w 1225"/>
                <a:gd name="T95" fmla="*/ 840 h 938"/>
                <a:gd name="T96" fmla="*/ 846 w 1225"/>
                <a:gd name="T97" fmla="*/ 823 h 938"/>
                <a:gd name="T98" fmla="*/ 869 w 1225"/>
                <a:gd name="T99" fmla="*/ 778 h 938"/>
                <a:gd name="T100" fmla="*/ 883 w 1225"/>
                <a:gd name="T101" fmla="*/ 793 h 938"/>
                <a:gd name="T102" fmla="*/ 908 w 1225"/>
                <a:gd name="T103" fmla="*/ 775 h 938"/>
                <a:gd name="T104" fmla="*/ 934 w 1225"/>
                <a:gd name="T105" fmla="*/ 769 h 938"/>
                <a:gd name="T106" fmla="*/ 1184 w 1225"/>
                <a:gd name="T107" fmla="*/ 768 h 938"/>
                <a:gd name="T108" fmla="*/ 1202 w 1225"/>
                <a:gd name="T109" fmla="*/ 768 h 938"/>
                <a:gd name="T110" fmla="*/ 1186 w 1225"/>
                <a:gd name="T111" fmla="*/ 727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5" h="938">
                  <a:moveTo>
                    <a:pt x="1186" y="721"/>
                  </a:moveTo>
                  <a:cubicBezTo>
                    <a:pt x="1175" y="721"/>
                    <a:pt x="1175" y="721"/>
                    <a:pt x="1175" y="721"/>
                  </a:cubicBezTo>
                  <a:cubicBezTo>
                    <a:pt x="1175" y="727"/>
                    <a:pt x="1175" y="727"/>
                    <a:pt x="1175" y="727"/>
                  </a:cubicBezTo>
                  <a:cubicBezTo>
                    <a:pt x="962" y="727"/>
                    <a:pt x="962" y="727"/>
                    <a:pt x="962" y="727"/>
                  </a:cubicBezTo>
                  <a:cubicBezTo>
                    <a:pt x="962" y="721"/>
                    <a:pt x="962" y="721"/>
                    <a:pt x="962" y="721"/>
                  </a:cubicBezTo>
                  <a:cubicBezTo>
                    <a:pt x="938" y="721"/>
                    <a:pt x="938" y="721"/>
                    <a:pt x="938" y="721"/>
                  </a:cubicBezTo>
                  <a:cubicBezTo>
                    <a:pt x="934" y="718"/>
                    <a:pt x="934" y="718"/>
                    <a:pt x="934" y="718"/>
                  </a:cubicBezTo>
                  <a:cubicBezTo>
                    <a:pt x="882" y="718"/>
                    <a:pt x="882" y="718"/>
                    <a:pt x="882" y="718"/>
                  </a:cubicBezTo>
                  <a:cubicBezTo>
                    <a:pt x="831" y="693"/>
                    <a:pt x="831" y="693"/>
                    <a:pt x="831" y="693"/>
                  </a:cubicBezTo>
                  <a:cubicBezTo>
                    <a:pt x="830" y="593"/>
                    <a:pt x="830" y="593"/>
                    <a:pt x="830" y="593"/>
                  </a:cubicBezTo>
                  <a:cubicBezTo>
                    <a:pt x="825" y="592"/>
                    <a:pt x="825" y="592"/>
                    <a:pt x="825" y="592"/>
                  </a:cubicBezTo>
                  <a:cubicBezTo>
                    <a:pt x="825" y="512"/>
                    <a:pt x="825" y="512"/>
                    <a:pt x="825" y="512"/>
                  </a:cubicBezTo>
                  <a:cubicBezTo>
                    <a:pt x="883" y="487"/>
                    <a:pt x="883" y="487"/>
                    <a:pt x="883" y="487"/>
                  </a:cubicBezTo>
                  <a:cubicBezTo>
                    <a:pt x="881" y="484"/>
                    <a:pt x="881" y="484"/>
                    <a:pt x="881" y="484"/>
                  </a:cubicBezTo>
                  <a:cubicBezTo>
                    <a:pt x="939" y="459"/>
                    <a:pt x="939" y="459"/>
                    <a:pt x="939" y="459"/>
                  </a:cubicBezTo>
                  <a:cubicBezTo>
                    <a:pt x="945" y="473"/>
                    <a:pt x="945" y="473"/>
                    <a:pt x="945" y="473"/>
                  </a:cubicBezTo>
                  <a:cubicBezTo>
                    <a:pt x="1025" y="438"/>
                    <a:pt x="1025" y="438"/>
                    <a:pt x="1025" y="438"/>
                  </a:cubicBezTo>
                  <a:cubicBezTo>
                    <a:pt x="1032" y="455"/>
                    <a:pt x="1032" y="455"/>
                    <a:pt x="1032" y="455"/>
                  </a:cubicBezTo>
                  <a:cubicBezTo>
                    <a:pt x="1126" y="414"/>
                    <a:pt x="1126" y="414"/>
                    <a:pt x="1126" y="414"/>
                  </a:cubicBezTo>
                  <a:cubicBezTo>
                    <a:pt x="1100" y="354"/>
                    <a:pt x="1100" y="354"/>
                    <a:pt x="1100" y="354"/>
                  </a:cubicBezTo>
                  <a:cubicBezTo>
                    <a:pt x="933" y="426"/>
                    <a:pt x="933" y="426"/>
                    <a:pt x="933" y="426"/>
                  </a:cubicBezTo>
                  <a:cubicBezTo>
                    <a:pt x="834" y="193"/>
                    <a:pt x="834" y="193"/>
                    <a:pt x="834" y="193"/>
                  </a:cubicBezTo>
                  <a:cubicBezTo>
                    <a:pt x="829" y="194"/>
                    <a:pt x="829" y="194"/>
                    <a:pt x="829" y="194"/>
                  </a:cubicBezTo>
                  <a:cubicBezTo>
                    <a:pt x="818" y="171"/>
                    <a:pt x="818" y="171"/>
                    <a:pt x="818" y="171"/>
                  </a:cubicBezTo>
                  <a:cubicBezTo>
                    <a:pt x="824" y="169"/>
                    <a:pt x="824" y="169"/>
                    <a:pt x="824" y="169"/>
                  </a:cubicBezTo>
                  <a:cubicBezTo>
                    <a:pt x="826" y="168"/>
                    <a:pt x="826" y="168"/>
                    <a:pt x="826" y="168"/>
                  </a:cubicBezTo>
                  <a:cubicBezTo>
                    <a:pt x="814" y="142"/>
                    <a:pt x="814" y="142"/>
                    <a:pt x="814" y="142"/>
                  </a:cubicBezTo>
                  <a:cubicBezTo>
                    <a:pt x="829" y="135"/>
                    <a:pt x="829" y="135"/>
                    <a:pt x="829" y="135"/>
                  </a:cubicBezTo>
                  <a:cubicBezTo>
                    <a:pt x="833" y="145"/>
                    <a:pt x="833" y="145"/>
                    <a:pt x="833" y="145"/>
                  </a:cubicBezTo>
                  <a:cubicBezTo>
                    <a:pt x="848" y="140"/>
                    <a:pt x="848" y="140"/>
                    <a:pt x="848" y="140"/>
                  </a:cubicBezTo>
                  <a:cubicBezTo>
                    <a:pt x="850" y="145"/>
                    <a:pt x="850" y="145"/>
                    <a:pt x="850" y="145"/>
                  </a:cubicBezTo>
                  <a:cubicBezTo>
                    <a:pt x="861" y="140"/>
                    <a:pt x="861" y="140"/>
                    <a:pt x="861" y="140"/>
                  </a:cubicBezTo>
                  <a:cubicBezTo>
                    <a:pt x="858" y="133"/>
                    <a:pt x="858" y="133"/>
                    <a:pt x="858" y="133"/>
                  </a:cubicBezTo>
                  <a:cubicBezTo>
                    <a:pt x="892" y="118"/>
                    <a:pt x="892" y="118"/>
                    <a:pt x="892" y="118"/>
                  </a:cubicBezTo>
                  <a:cubicBezTo>
                    <a:pt x="885" y="101"/>
                    <a:pt x="885" y="101"/>
                    <a:pt x="885" y="101"/>
                  </a:cubicBezTo>
                  <a:cubicBezTo>
                    <a:pt x="896" y="96"/>
                    <a:pt x="896" y="96"/>
                    <a:pt x="896" y="96"/>
                  </a:cubicBezTo>
                  <a:cubicBezTo>
                    <a:pt x="898" y="100"/>
                    <a:pt x="898" y="100"/>
                    <a:pt x="898" y="100"/>
                  </a:cubicBezTo>
                  <a:cubicBezTo>
                    <a:pt x="903" y="98"/>
                    <a:pt x="903" y="98"/>
                    <a:pt x="903" y="98"/>
                  </a:cubicBezTo>
                  <a:cubicBezTo>
                    <a:pt x="912" y="118"/>
                    <a:pt x="912" y="118"/>
                    <a:pt x="912" y="118"/>
                  </a:cubicBezTo>
                  <a:cubicBezTo>
                    <a:pt x="923" y="114"/>
                    <a:pt x="923" y="114"/>
                    <a:pt x="923" y="114"/>
                  </a:cubicBezTo>
                  <a:cubicBezTo>
                    <a:pt x="919" y="107"/>
                    <a:pt x="919" y="107"/>
                    <a:pt x="919" y="107"/>
                  </a:cubicBezTo>
                  <a:cubicBezTo>
                    <a:pt x="972" y="84"/>
                    <a:pt x="972" y="84"/>
                    <a:pt x="972" y="84"/>
                  </a:cubicBezTo>
                  <a:cubicBezTo>
                    <a:pt x="963" y="63"/>
                    <a:pt x="963" y="63"/>
                    <a:pt x="963" y="63"/>
                  </a:cubicBezTo>
                  <a:cubicBezTo>
                    <a:pt x="985" y="12"/>
                    <a:pt x="985" y="12"/>
                    <a:pt x="985" y="12"/>
                  </a:cubicBezTo>
                  <a:cubicBezTo>
                    <a:pt x="955" y="0"/>
                    <a:pt x="955" y="0"/>
                    <a:pt x="955" y="0"/>
                  </a:cubicBezTo>
                  <a:cubicBezTo>
                    <a:pt x="938" y="42"/>
                    <a:pt x="938" y="42"/>
                    <a:pt x="938" y="42"/>
                  </a:cubicBezTo>
                  <a:cubicBezTo>
                    <a:pt x="936" y="41"/>
                    <a:pt x="936" y="41"/>
                    <a:pt x="936" y="41"/>
                  </a:cubicBezTo>
                  <a:cubicBezTo>
                    <a:pt x="889" y="61"/>
                    <a:pt x="889" y="61"/>
                    <a:pt x="889" y="61"/>
                  </a:cubicBezTo>
                  <a:cubicBezTo>
                    <a:pt x="886" y="54"/>
                    <a:pt x="886" y="54"/>
                    <a:pt x="886" y="54"/>
                  </a:cubicBezTo>
                  <a:cubicBezTo>
                    <a:pt x="868" y="62"/>
                    <a:pt x="868" y="62"/>
                    <a:pt x="868" y="62"/>
                  </a:cubicBezTo>
                  <a:cubicBezTo>
                    <a:pt x="866" y="58"/>
                    <a:pt x="866" y="58"/>
                    <a:pt x="866" y="58"/>
                  </a:cubicBezTo>
                  <a:cubicBezTo>
                    <a:pt x="854" y="52"/>
                    <a:pt x="854" y="52"/>
                    <a:pt x="854" y="52"/>
                  </a:cubicBezTo>
                  <a:cubicBezTo>
                    <a:pt x="845" y="56"/>
                    <a:pt x="845" y="56"/>
                    <a:pt x="845" y="56"/>
                  </a:cubicBezTo>
                  <a:cubicBezTo>
                    <a:pt x="842" y="47"/>
                    <a:pt x="842" y="47"/>
                    <a:pt x="842" y="47"/>
                  </a:cubicBezTo>
                  <a:cubicBezTo>
                    <a:pt x="831" y="52"/>
                    <a:pt x="831" y="52"/>
                    <a:pt x="831" y="52"/>
                  </a:cubicBezTo>
                  <a:cubicBezTo>
                    <a:pt x="835" y="62"/>
                    <a:pt x="835" y="62"/>
                    <a:pt x="835" y="62"/>
                  </a:cubicBezTo>
                  <a:cubicBezTo>
                    <a:pt x="832" y="63"/>
                    <a:pt x="832" y="63"/>
                    <a:pt x="832" y="63"/>
                  </a:cubicBezTo>
                  <a:cubicBezTo>
                    <a:pt x="833" y="69"/>
                    <a:pt x="833" y="69"/>
                    <a:pt x="833" y="69"/>
                  </a:cubicBezTo>
                  <a:cubicBezTo>
                    <a:pt x="838" y="66"/>
                    <a:pt x="838" y="66"/>
                    <a:pt x="838" y="66"/>
                  </a:cubicBezTo>
                  <a:cubicBezTo>
                    <a:pt x="844" y="81"/>
                    <a:pt x="844" y="81"/>
                    <a:pt x="844" y="81"/>
                  </a:cubicBezTo>
                  <a:cubicBezTo>
                    <a:pt x="808" y="96"/>
                    <a:pt x="808" y="96"/>
                    <a:pt x="808" y="96"/>
                  </a:cubicBezTo>
                  <a:cubicBezTo>
                    <a:pt x="816" y="113"/>
                    <a:pt x="816" y="113"/>
                    <a:pt x="816" y="113"/>
                  </a:cubicBezTo>
                  <a:cubicBezTo>
                    <a:pt x="804" y="118"/>
                    <a:pt x="804" y="118"/>
                    <a:pt x="804" y="118"/>
                  </a:cubicBezTo>
                  <a:cubicBezTo>
                    <a:pt x="783" y="70"/>
                    <a:pt x="783" y="70"/>
                    <a:pt x="783" y="70"/>
                  </a:cubicBezTo>
                  <a:cubicBezTo>
                    <a:pt x="769" y="76"/>
                    <a:pt x="769" y="76"/>
                    <a:pt x="769" y="76"/>
                  </a:cubicBezTo>
                  <a:cubicBezTo>
                    <a:pt x="767" y="72"/>
                    <a:pt x="767" y="72"/>
                    <a:pt x="767" y="72"/>
                  </a:cubicBezTo>
                  <a:cubicBezTo>
                    <a:pt x="297" y="272"/>
                    <a:pt x="297" y="272"/>
                    <a:pt x="297" y="272"/>
                  </a:cubicBezTo>
                  <a:cubicBezTo>
                    <a:pt x="305" y="292"/>
                    <a:pt x="305" y="292"/>
                    <a:pt x="305" y="292"/>
                  </a:cubicBezTo>
                  <a:cubicBezTo>
                    <a:pt x="191" y="342"/>
                    <a:pt x="191" y="342"/>
                    <a:pt x="191" y="342"/>
                  </a:cubicBezTo>
                  <a:cubicBezTo>
                    <a:pt x="197" y="357"/>
                    <a:pt x="197" y="357"/>
                    <a:pt x="197" y="357"/>
                  </a:cubicBezTo>
                  <a:cubicBezTo>
                    <a:pt x="162" y="372"/>
                    <a:pt x="162" y="372"/>
                    <a:pt x="162" y="372"/>
                  </a:cubicBezTo>
                  <a:cubicBezTo>
                    <a:pt x="164" y="377"/>
                    <a:pt x="164" y="377"/>
                    <a:pt x="164" y="377"/>
                  </a:cubicBezTo>
                  <a:cubicBezTo>
                    <a:pt x="156" y="381"/>
                    <a:pt x="156" y="381"/>
                    <a:pt x="156" y="381"/>
                  </a:cubicBezTo>
                  <a:cubicBezTo>
                    <a:pt x="155" y="377"/>
                    <a:pt x="155" y="377"/>
                    <a:pt x="155" y="377"/>
                  </a:cubicBezTo>
                  <a:cubicBezTo>
                    <a:pt x="5" y="441"/>
                    <a:pt x="5" y="441"/>
                    <a:pt x="5" y="441"/>
                  </a:cubicBezTo>
                  <a:cubicBezTo>
                    <a:pt x="5" y="445"/>
                    <a:pt x="5" y="445"/>
                    <a:pt x="5" y="445"/>
                  </a:cubicBezTo>
                  <a:cubicBezTo>
                    <a:pt x="0" y="448"/>
                    <a:pt x="0" y="448"/>
                    <a:pt x="0" y="448"/>
                  </a:cubicBezTo>
                  <a:cubicBezTo>
                    <a:pt x="0" y="448"/>
                    <a:pt x="0" y="448"/>
                    <a:pt x="0" y="448"/>
                  </a:cubicBezTo>
                  <a:cubicBezTo>
                    <a:pt x="4" y="458"/>
                    <a:pt x="4" y="458"/>
                    <a:pt x="4" y="458"/>
                  </a:cubicBezTo>
                  <a:cubicBezTo>
                    <a:pt x="13" y="454"/>
                    <a:pt x="13" y="454"/>
                    <a:pt x="13" y="454"/>
                  </a:cubicBezTo>
                  <a:cubicBezTo>
                    <a:pt x="11" y="449"/>
                    <a:pt x="11" y="449"/>
                    <a:pt x="11" y="449"/>
                  </a:cubicBezTo>
                  <a:cubicBezTo>
                    <a:pt x="57" y="430"/>
                    <a:pt x="57" y="430"/>
                    <a:pt x="57" y="430"/>
                  </a:cubicBezTo>
                  <a:cubicBezTo>
                    <a:pt x="60" y="438"/>
                    <a:pt x="60" y="438"/>
                    <a:pt x="60" y="438"/>
                  </a:cubicBezTo>
                  <a:cubicBezTo>
                    <a:pt x="69" y="433"/>
                    <a:pt x="69" y="433"/>
                    <a:pt x="69" y="433"/>
                  </a:cubicBezTo>
                  <a:cubicBezTo>
                    <a:pt x="65" y="425"/>
                    <a:pt x="65" y="425"/>
                    <a:pt x="65" y="425"/>
                  </a:cubicBezTo>
                  <a:cubicBezTo>
                    <a:pt x="190" y="373"/>
                    <a:pt x="190" y="373"/>
                    <a:pt x="190" y="373"/>
                  </a:cubicBezTo>
                  <a:cubicBezTo>
                    <a:pt x="200" y="397"/>
                    <a:pt x="200" y="397"/>
                    <a:pt x="200" y="397"/>
                  </a:cubicBezTo>
                  <a:cubicBezTo>
                    <a:pt x="207" y="394"/>
                    <a:pt x="207" y="394"/>
                    <a:pt x="207" y="394"/>
                  </a:cubicBezTo>
                  <a:cubicBezTo>
                    <a:pt x="221" y="426"/>
                    <a:pt x="221" y="426"/>
                    <a:pt x="221" y="426"/>
                  </a:cubicBezTo>
                  <a:cubicBezTo>
                    <a:pt x="231" y="421"/>
                    <a:pt x="231" y="421"/>
                    <a:pt x="231" y="421"/>
                  </a:cubicBezTo>
                  <a:cubicBezTo>
                    <a:pt x="233" y="426"/>
                    <a:pt x="233" y="426"/>
                    <a:pt x="233" y="426"/>
                  </a:cubicBezTo>
                  <a:cubicBezTo>
                    <a:pt x="487" y="317"/>
                    <a:pt x="487" y="317"/>
                    <a:pt x="487" y="317"/>
                  </a:cubicBezTo>
                  <a:cubicBezTo>
                    <a:pt x="487" y="317"/>
                    <a:pt x="520" y="302"/>
                    <a:pt x="545" y="333"/>
                  </a:cubicBezTo>
                  <a:cubicBezTo>
                    <a:pt x="569" y="364"/>
                    <a:pt x="636" y="449"/>
                    <a:pt x="636" y="449"/>
                  </a:cubicBezTo>
                  <a:cubicBezTo>
                    <a:pt x="636" y="449"/>
                    <a:pt x="680" y="499"/>
                    <a:pt x="680" y="565"/>
                  </a:cubicBezTo>
                  <a:cubicBezTo>
                    <a:pt x="680" y="630"/>
                    <a:pt x="680" y="763"/>
                    <a:pt x="680" y="763"/>
                  </a:cubicBezTo>
                  <a:cubicBezTo>
                    <a:pt x="687" y="763"/>
                    <a:pt x="687" y="763"/>
                    <a:pt x="687" y="763"/>
                  </a:cubicBezTo>
                  <a:cubicBezTo>
                    <a:pt x="687" y="763"/>
                    <a:pt x="684" y="794"/>
                    <a:pt x="656" y="810"/>
                  </a:cubicBezTo>
                  <a:cubicBezTo>
                    <a:pt x="656" y="829"/>
                    <a:pt x="656" y="829"/>
                    <a:pt x="656" y="829"/>
                  </a:cubicBezTo>
                  <a:cubicBezTo>
                    <a:pt x="656" y="829"/>
                    <a:pt x="639" y="797"/>
                    <a:pt x="603" y="797"/>
                  </a:cubicBezTo>
                  <a:cubicBezTo>
                    <a:pt x="566" y="797"/>
                    <a:pt x="545" y="828"/>
                    <a:pt x="544" y="839"/>
                  </a:cubicBezTo>
                  <a:cubicBezTo>
                    <a:pt x="516" y="839"/>
                    <a:pt x="516" y="839"/>
                    <a:pt x="516" y="839"/>
                  </a:cubicBezTo>
                  <a:cubicBezTo>
                    <a:pt x="516" y="837"/>
                    <a:pt x="516" y="837"/>
                    <a:pt x="516" y="837"/>
                  </a:cubicBezTo>
                  <a:cubicBezTo>
                    <a:pt x="497" y="837"/>
                    <a:pt x="497" y="837"/>
                    <a:pt x="497" y="837"/>
                  </a:cubicBezTo>
                  <a:cubicBezTo>
                    <a:pt x="497" y="840"/>
                    <a:pt x="497" y="840"/>
                    <a:pt x="497" y="840"/>
                  </a:cubicBezTo>
                  <a:cubicBezTo>
                    <a:pt x="200" y="840"/>
                    <a:pt x="200" y="840"/>
                    <a:pt x="200" y="840"/>
                  </a:cubicBezTo>
                  <a:cubicBezTo>
                    <a:pt x="200" y="883"/>
                    <a:pt x="200" y="883"/>
                    <a:pt x="200" y="883"/>
                  </a:cubicBezTo>
                  <a:cubicBezTo>
                    <a:pt x="217" y="883"/>
                    <a:pt x="217" y="883"/>
                    <a:pt x="217" y="883"/>
                  </a:cubicBezTo>
                  <a:cubicBezTo>
                    <a:pt x="217" y="889"/>
                    <a:pt x="217" y="889"/>
                    <a:pt x="217" y="889"/>
                  </a:cubicBezTo>
                  <a:cubicBezTo>
                    <a:pt x="305" y="889"/>
                    <a:pt x="305" y="889"/>
                    <a:pt x="305" y="889"/>
                  </a:cubicBezTo>
                  <a:cubicBezTo>
                    <a:pt x="305" y="889"/>
                    <a:pt x="307" y="896"/>
                    <a:pt x="317" y="893"/>
                  </a:cubicBezTo>
                  <a:cubicBezTo>
                    <a:pt x="326" y="891"/>
                    <a:pt x="334" y="889"/>
                    <a:pt x="334" y="889"/>
                  </a:cubicBezTo>
                  <a:cubicBezTo>
                    <a:pt x="334" y="889"/>
                    <a:pt x="324" y="923"/>
                    <a:pt x="368" y="922"/>
                  </a:cubicBezTo>
                  <a:cubicBezTo>
                    <a:pt x="368" y="920"/>
                    <a:pt x="368" y="920"/>
                    <a:pt x="368" y="920"/>
                  </a:cubicBezTo>
                  <a:cubicBezTo>
                    <a:pt x="387" y="920"/>
                    <a:pt x="387" y="920"/>
                    <a:pt x="387" y="920"/>
                  </a:cubicBezTo>
                  <a:cubicBezTo>
                    <a:pt x="387" y="889"/>
                    <a:pt x="387" y="889"/>
                    <a:pt x="387" y="889"/>
                  </a:cubicBezTo>
                  <a:cubicBezTo>
                    <a:pt x="481" y="889"/>
                    <a:pt x="481" y="889"/>
                    <a:pt x="481" y="889"/>
                  </a:cubicBezTo>
                  <a:cubicBezTo>
                    <a:pt x="481" y="882"/>
                    <a:pt x="481" y="882"/>
                    <a:pt x="481" y="882"/>
                  </a:cubicBezTo>
                  <a:cubicBezTo>
                    <a:pt x="493" y="882"/>
                    <a:pt x="493" y="882"/>
                    <a:pt x="493" y="882"/>
                  </a:cubicBezTo>
                  <a:cubicBezTo>
                    <a:pt x="493" y="898"/>
                    <a:pt x="493" y="898"/>
                    <a:pt x="493" y="898"/>
                  </a:cubicBezTo>
                  <a:cubicBezTo>
                    <a:pt x="493" y="898"/>
                    <a:pt x="492" y="903"/>
                    <a:pt x="498" y="903"/>
                  </a:cubicBezTo>
                  <a:cubicBezTo>
                    <a:pt x="504" y="903"/>
                    <a:pt x="514" y="903"/>
                    <a:pt x="514" y="903"/>
                  </a:cubicBezTo>
                  <a:cubicBezTo>
                    <a:pt x="514" y="903"/>
                    <a:pt x="517" y="919"/>
                    <a:pt x="533" y="919"/>
                  </a:cubicBezTo>
                  <a:cubicBezTo>
                    <a:pt x="550" y="919"/>
                    <a:pt x="555" y="919"/>
                    <a:pt x="555" y="919"/>
                  </a:cubicBezTo>
                  <a:cubicBezTo>
                    <a:pt x="567" y="938"/>
                    <a:pt x="567" y="938"/>
                    <a:pt x="567" y="938"/>
                  </a:cubicBezTo>
                  <a:cubicBezTo>
                    <a:pt x="639" y="938"/>
                    <a:pt x="639" y="938"/>
                    <a:pt x="639" y="938"/>
                  </a:cubicBezTo>
                  <a:cubicBezTo>
                    <a:pt x="661" y="902"/>
                    <a:pt x="661" y="902"/>
                    <a:pt x="661" y="902"/>
                  </a:cubicBezTo>
                  <a:cubicBezTo>
                    <a:pt x="689" y="902"/>
                    <a:pt x="689" y="902"/>
                    <a:pt x="689" y="902"/>
                  </a:cubicBezTo>
                  <a:cubicBezTo>
                    <a:pt x="689" y="902"/>
                    <a:pt x="696" y="901"/>
                    <a:pt x="696" y="896"/>
                  </a:cubicBezTo>
                  <a:cubicBezTo>
                    <a:pt x="696" y="892"/>
                    <a:pt x="696" y="856"/>
                    <a:pt x="696" y="856"/>
                  </a:cubicBezTo>
                  <a:cubicBezTo>
                    <a:pt x="699" y="857"/>
                    <a:pt x="699" y="857"/>
                    <a:pt x="699" y="857"/>
                  </a:cubicBezTo>
                  <a:cubicBezTo>
                    <a:pt x="703" y="853"/>
                    <a:pt x="703" y="853"/>
                    <a:pt x="703" y="853"/>
                  </a:cubicBezTo>
                  <a:cubicBezTo>
                    <a:pt x="709" y="853"/>
                    <a:pt x="709" y="853"/>
                    <a:pt x="709" y="853"/>
                  </a:cubicBezTo>
                  <a:cubicBezTo>
                    <a:pt x="709" y="856"/>
                    <a:pt x="709" y="856"/>
                    <a:pt x="709" y="856"/>
                  </a:cubicBezTo>
                  <a:cubicBezTo>
                    <a:pt x="769" y="856"/>
                    <a:pt x="769" y="856"/>
                    <a:pt x="769" y="856"/>
                  </a:cubicBezTo>
                  <a:cubicBezTo>
                    <a:pt x="769" y="853"/>
                    <a:pt x="769" y="853"/>
                    <a:pt x="769" y="853"/>
                  </a:cubicBezTo>
                  <a:cubicBezTo>
                    <a:pt x="774" y="853"/>
                    <a:pt x="774" y="853"/>
                    <a:pt x="774" y="853"/>
                  </a:cubicBezTo>
                  <a:cubicBezTo>
                    <a:pt x="778" y="858"/>
                    <a:pt x="778" y="858"/>
                    <a:pt x="778" y="858"/>
                  </a:cubicBezTo>
                  <a:cubicBezTo>
                    <a:pt x="783" y="853"/>
                    <a:pt x="783" y="853"/>
                    <a:pt x="783" y="853"/>
                  </a:cubicBezTo>
                  <a:cubicBezTo>
                    <a:pt x="791" y="853"/>
                    <a:pt x="791" y="853"/>
                    <a:pt x="791" y="853"/>
                  </a:cubicBezTo>
                  <a:cubicBezTo>
                    <a:pt x="791" y="849"/>
                    <a:pt x="791" y="849"/>
                    <a:pt x="791" y="849"/>
                  </a:cubicBezTo>
                  <a:cubicBezTo>
                    <a:pt x="799" y="849"/>
                    <a:pt x="799" y="849"/>
                    <a:pt x="799" y="849"/>
                  </a:cubicBezTo>
                  <a:cubicBezTo>
                    <a:pt x="799" y="849"/>
                    <a:pt x="806" y="842"/>
                    <a:pt x="798" y="840"/>
                  </a:cubicBezTo>
                  <a:cubicBezTo>
                    <a:pt x="788" y="840"/>
                    <a:pt x="788" y="840"/>
                    <a:pt x="788" y="840"/>
                  </a:cubicBezTo>
                  <a:cubicBezTo>
                    <a:pt x="788" y="820"/>
                    <a:pt x="788" y="820"/>
                    <a:pt x="788" y="820"/>
                  </a:cubicBezTo>
                  <a:cubicBezTo>
                    <a:pt x="843" y="820"/>
                    <a:pt x="843" y="820"/>
                    <a:pt x="843" y="820"/>
                  </a:cubicBezTo>
                  <a:cubicBezTo>
                    <a:pt x="846" y="823"/>
                    <a:pt x="846" y="823"/>
                    <a:pt x="846" y="823"/>
                  </a:cubicBezTo>
                  <a:cubicBezTo>
                    <a:pt x="856" y="819"/>
                    <a:pt x="856" y="819"/>
                    <a:pt x="856" y="819"/>
                  </a:cubicBezTo>
                  <a:cubicBezTo>
                    <a:pt x="856" y="778"/>
                    <a:pt x="856" y="778"/>
                    <a:pt x="856" y="778"/>
                  </a:cubicBezTo>
                  <a:cubicBezTo>
                    <a:pt x="869" y="778"/>
                    <a:pt x="869" y="778"/>
                    <a:pt x="869" y="778"/>
                  </a:cubicBezTo>
                  <a:cubicBezTo>
                    <a:pt x="869" y="792"/>
                    <a:pt x="869" y="792"/>
                    <a:pt x="869" y="792"/>
                  </a:cubicBezTo>
                  <a:cubicBezTo>
                    <a:pt x="870" y="793"/>
                    <a:pt x="870" y="793"/>
                    <a:pt x="870" y="793"/>
                  </a:cubicBezTo>
                  <a:cubicBezTo>
                    <a:pt x="883" y="793"/>
                    <a:pt x="883" y="793"/>
                    <a:pt x="883" y="793"/>
                  </a:cubicBezTo>
                  <a:cubicBezTo>
                    <a:pt x="883" y="793"/>
                    <a:pt x="885" y="792"/>
                    <a:pt x="885" y="791"/>
                  </a:cubicBezTo>
                  <a:cubicBezTo>
                    <a:pt x="885" y="790"/>
                    <a:pt x="885" y="775"/>
                    <a:pt x="885" y="775"/>
                  </a:cubicBezTo>
                  <a:cubicBezTo>
                    <a:pt x="908" y="775"/>
                    <a:pt x="908" y="775"/>
                    <a:pt x="908" y="775"/>
                  </a:cubicBezTo>
                  <a:cubicBezTo>
                    <a:pt x="913" y="771"/>
                    <a:pt x="913" y="771"/>
                    <a:pt x="913" y="771"/>
                  </a:cubicBezTo>
                  <a:cubicBezTo>
                    <a:pt x="931" y="771"/>
                    <a:pt x="931" y="771"/>
                    <a:pt x="931" y="771"/>
                  </a:cubicBezTo>
                  <a:cubicBezTo>
                    <a:pt x="931" y="771"/>
                    <a:pt x="934" y="773"/>
                    <a:pt x="934" y="769"/>
                  </a:cubicBezTo>
                  <a:cubicBezTo>
                    <a:pt x="985" y="769"/>
                    <a:pt x="985" y="769"/>
                    <a:pt x="985" y="769"/>
                  </a:cubicBezTo>
                  <a:cubicBezTo>
                    <a:pt x="985" y="768"/>
                    <a:pt x="985" y="768"/>
                    <a:pt x="985" y="768"/>
                  </a:cubicBezTo>
                  <a:cubicBezTo>
                    <a:pt x="1184" y="768"/>
                    <a:pt x="1184" y="768"/>
                    <a:pt x="1184" y="768"/>
                  </a:cubicBezTo>
                  <a:cubicBezTo>
                    <a:pt x="1184" y="775"/>
                    <a:pt x="1184" y="775"/>
                    <a:pt x="1184" y="775"/>
                  </a:cubicBezTo>
                  <a:cubicBezTo>
                    <a:pt x="1202" y="775"/>
                    <a:pt x="1202" y="775"/>
                    <a:pt x="1202" y="775"/>
                  </a:cubicBezTo>
                  <a:cubicBezTo>
                    <a:pt x="1202" y="768"/>
                    <a:pt x="1202" y="768"/>
                    <a:pt x="1202" y="768"/>
                  </a:cubicBezTo>
                  <a:cubicBezTo>
                    <a:pt x="1225" y="768"/>
                    <a:pt x="1225" y="768"/>
                    <a:pt x="1225" y="768"/>
                  </a:cubicBezTo>
                  <a:cubicBezTo>
                    <a:pt x="1225" y="727"/>
                    <a:pt x="1225" y="727"/>
                    <a:pt x="1225" y="727"/>
                  </a:cubicBezTo>
                  <a:cubicBezTo>
                    <a:pt x="1186" y="727"/>
                    <a:pt x="1186" y="727"/>
                    <a:pt x="1186" y="727"/>
                  </a:cubicBezTo>
                  <a:lnTo>
                    <a:pt x="1186" y="721"/>
                  </a:lnTo>
                  <a:close/>
                </a:path>
              </a:pathLst>
            </a:custGeom>
            <a:solidFill>
              <a:srgbClr val="9E9E9E"/>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a:extLst>
                <a:ext uri="{FF2B5EF4-FFF2-40B4-BE49-F238E27FC236}">
                  <a16:creationId xmlns:a16="http://schemas.microsoft.com/office/drawing/2014/main" id="{A9088922-BAB9-36C0-8646-BB236E5EF9EE}"/>
                </a:ext>
              </a:extLst>
            </p:cNvPr>
            <p:cNvSpPr>
              <a:spLocks/>
            </p:cNvSpPr>
            <p:nvPr/>
          </p:nvSpPr>
          <p:spPr bwMode="auto">
            <a:xfrm>
              <a:off x="4652963" y="4141788"/>
              <a:ext cx="396875" cy="450850"/>
            </a:xfrm>
            <a:custGeom>
              <a:avLst/>
              <a:gdLst>
                <a:gd name="T0" fmla="*/ 250 w 250"/>
                <a:gd name="T1" fmla="*/ 95 h 284"/>
                <a:gd name="T2" fmla="*/ 202 w 250"/>
                <a:gd name="T3" fmla="*/ 95 h 284"/>
                <a:gd name="T4" fmla="*/ 202 w 250"/>
                <a:gd name="T5" fmla="*/ 0 h 284"/>
                <a:gd name="T6" fmla="*/ 0 w 250"/>
                <a:gd name="T7" fmla="*/ 0 h 284"/>
                <a:gd name="T8" fmla="*/ 0 w 250"/>
                <a:gd name="T9" fmla="*/ 284 h 284"/>
                <a:gd name="T10" fmla="*/ 202 w 250"/>
                <a:gd name="T11" fmla="*/ 284 h 284"/>
                <a:gd name="T12" fmla="*/ 202 w 250"/>
                <a:gd name="T13" fmla="*/ 216 h 284"/>
                <a:gd name="T14" fmla="*/ 250 w 250"/>
                <a:gd name="T15" fmla="*/ 216 h 284"/>
                <a:gd name="T16" fmla="*/ 250 w 250"/>
                <a:gd name="T17" fmla="*/ 9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84">
                  <a:moveTo>
                    <a:pt x="250" y="95"/>
                  </a:moveTo>
                  <a:lnTo>
                    <a:pt x="202" y="95"/>
                  </a:lnTo>
                  <a:lnTo>
                    <a:pt x="202" y="0"/>
                  </a:lnTo>
                  <a:lnTo>
                    <a:pt x="0" y="0"/>
                  </a:lnTo>
                  <a:lnTo>
                    <a:pt x="0" y="284"/>
                  </a:lnTo>
                  <a:lnTo>
                    <a:pt x="202" y="284"/>
                  </a:lnTo>
                  <a:lnTo>
                    <a:pt x="202" y="216"/>
                  </a:lnTo>
                  <a:lnTo>
                    <a:pt x="250" y="216"/>
                  </a:lnTo>
                  <a:lnTo>
                    <a:pt x="250" y="95"/>
                  </a:lnTo>
                  <a:close/>
                </a:path>
              </a:pathLst>
            </a:custGeom>
            <a:solidFill>
              <a:srgbClr val="9E9E9E"/>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Slide Number Placeholder 1">
            <a:extLst>
              <a:ext uri="{FF2B5EF4-FFF2-40B4-BE49-F238E27FC236}">
                <a16:creationId xmlns:a16="http://schemas.microsoft.com/office/drawing/2014/main" id="{EB309AEE-55D7-4FCD-BA49-09E707C4A438}"/>
              </a:ext>
            </a:extLst>
          </p:cNvPr>
          <p:cNvSpPr txBox="1">
            <a:spLocks/>
          </p:cNvSpPr>
          <p:nvPr/>
        </p:nvSpPr>
        <p:spPr>
          <a:xfrm>
            <a:off x="11761042" y="6443663"/>
            <a:ext cx="314325" cy="3460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1BED40-EFA3-4111-834F-A14F01C0D4FC}"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5794A0D6-5EFD-1F62-F01E-5181CC10C389}"/>
              </a:ext>
            </a:extLst>
          </p:cNvPr>
          <p:cNvSpPr txBox="1">
            <a:spLocks/>
          </p:cNvSpPr>
          <p:nvPr/>
        </p:nvSpPr>
        <p:spPr>
          <a:xfrm>
            <a:off x="380999" y="985363"/>
            <a:ext cx="3310829" cy="60865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lvl="0">
              <a:defRPr/>
            </a:pPr>
            <a:r>
              <a:rPr lang="en-US" sz="2800" b="0">
                <a:solidFill>
                  <a:srgbClr val="00B4C8"/>
                </a:solidFill>
                <a:latin typeface="Aptos" panose="020B0004020202020204" pitchFamily="34" charset="0"/>
              </a:rPr>
              <a:t>1,438</a:t>
            </a:r>
            <a:r>
              <a:rPr lang="en-US" sz="2800" b="0">
                <a:solidFill>
                  <a:srgbClr val="627998"/>
                </a:solidFill>
                <a:latin typeface="Aptos" panose="020B0004020202020204" pitchFamily="34" charset="0"/>
              </a:rPr>
              <a:t> Acres</a:t>
            </a:r>
            <a:endParaRPr kumimoji="0" lang="en-US" sz="2800" b="0" i="0" u="none" strike="noStrike" kern="1200" cap="none" spc="0" normalizeH="0" baseline="0" noProof="0">
              <a:ln>
                <a:noFill/>
              </a:ln>
              <a:solidFill>
                <a:srgbClr val="627998"/>
              </a:solidFill>
              <a:effectLst/>
              <a:uLnTx/>
              <a:uFillTx/>
              <a:latin typeface="Aptos" panose="020B0004020202020204" pitchFamily="34" charset="0"/>
            </a:endParaRPr>
          </a:p>
        </p:txBody>
      </p:sp>
      <p:sp>
        <p:nvSpPr>
          <p:cNvPr id="12" name="Title 4">
            <a:extLst>
              <a:ext uri="{FF2B5EF4-FFF2-40B4-BE49-F238E27FC236}">
                <a16:creationId xmlns:a16="http://schemas.microsoft.com/office/drawing/2014/main" id="{E7FF8126-F9CF-6013-3CC2-A1FF80B1E2D8}"/>
              </a:ext>
            </a:extLst>
          </p:cNvPr>
          <p:cNvSpPr txBox="1">
            <a:spLocks/>
          </p:cNvSpPr>
          <p:nvPr/>
        </p:nvSpPr>
        <p:spPr>
          <a:xfrm>
            <a:off x="380999" y="1462727"/>
            <a:ext cx="3809594" cy="60865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lvl="0">
              <a:defRPr/>
            </a:pPr>
            <a:r>
              <a:rPr lang="en-US" sz="2800" b="0">
                <a:solidFill>
                  <a:srgbClr val="627998"/>
                </a:solidFill>
                <a:latin typeface="Aptos" panose="020B0004020202020204" pitchFamily="34" charset="0"/>
              </a:rPr>
              <a:t>Critical Infrastructure </a:t>
            </a:r>
            <a:endParaRPr kumimoji="0" lang="en-US" sz="2800" b="0" i="0" u="none" strike="noStrike" kern="1200" cap="none" spc="0" normalizeH="0" baseline="0" noProof="0">
              <a:ln>
                <a:noFill/>
              </a:ln>
              <a:solidFill>
                <a:srgbClr val="627998"/>
              </a:solidFill>
              <a:effectLst/>
              <a:uLnTx/>
              <a:uFillTx/>
              <a:latin typeface="Aptos" panose="020B0004020202020204" pitchFamily="34" charset="0"/>
            </a:endParaRPr>
          </a:p>
        </p:txBody>
      </p:sp>
      <p:sp>
        <p:nvSpPr>
          <p:cNvPr id="7" name="TextBox 6">
            <a:extLst>
              <a:ext uri="{FF2B5EF4-FFF2-40B4-BE49-F238E27FC236}">
                <a16:creationId xmlns:a16="http://schemas.microsoft.com/office/drawing/2014/main" id="{22E583E3-BF57-9CD4-3659-4303B299B13A}"/>
              </a:ext>
            </a:extLst>
          </p:cNvPr>
          <p:cNvSpPr txBox="1"/>
          <p:nvPr/>
        </p:nvSpPr>
        <p:spPr>
          <a:xfrm>
            <a:off x="3082604" y="4573451"/>
            <a:ext cx="1260796" cy="519291"/>
          </a:xfrm>
          <a:prstGeom prst="roundRect">
            <a:avLst/>
          </a:prstGeom>
          <a:solidFill>
            <a:srgbClr val="222A35">
              <a:alpha val="68000"/>
            </a:srgbClr>
          </a:solidFill>
        </p:spPr>
        <p:txBody>
          <a:bodyPr wrap="square">
            <a:spAutoFit/>
          </a:bodyPr>
          <a:lstStyle>
            <a:defPPr>
              <a:defRPr lang="en-US"/>
            </a:defPPr>
            <a:lvl1pPr>
              <a:defRPr b="1">
                <a:solidFill>
                  <a:schemeClr val="tx1">
                    <a:lumMod val="75000"/>
                    <a:lumOff val="25000"/>
                  </a:schemeClr>
                </a:solidFill>
                <a:latin typeface="Trebuchet MS"/>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ptos" panose="020B0004020202020204" pitchFamily="34" charset="0"/>
              </a:rPr>
              <a:t>Terminal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Aptos" panose="020B0004020202020204" pitchFamily="34" charset="0"/>
              </a:rPr>
              <a:t>8 Contact Gates</a:t>
            </a:r>
            <a:endParaRPr kumimoji="0" lang="es-PR" sz="1050" b="0" i="0" u="none" strike="noStrike" kern="1200" cap="none" spc="0" normalizeH="0" baseline="0" noProof="0">
              <a:ln>
                <a:noFill/>
              </a:ln>
              <a:solidFill>
                <a:schemeClr val="bg1"/>
              </a:solidFill>
              <a:effectLst/>
              <a:uLnTx/>
              <a:uFillTx/>
              <a:latin typeface="Aptos" panose="020B0004020202020204" pitchFamily="34" charset="0"/>
            </a:endParaRPr>
          </a:p>
        </p:txBody>
      </p:sp>
      <p:sp>
        <p:nvSpPr>
          <p:cNvPr id="11" name="TextBox 10">
            <a:extLst>
              <a:ext uri="{FF2B5EF4-FFF2-40B4-BE49-F238E27FC236}">
                <a16:creationId xmlns:a16="http://schemas.microsoft.com/office/drawing/2014/main" id="{746B863E-416D-CF80-13DF-4CBC76E19511}"/>
              </a:ext>
            </a:extLst>
          </p:cNvPr>
          <p:cNvSpPr txBox="1"/>
          <p:nvPr/>
        </p:nvSpPr>
        <p:spPr>
          <a:xfrm>
            <a:off x="6167860" y="4469412"/>
            <a:ext cx="1320060" cy="519291"/>
          </a:xfrm>
          <a:prstGeom prst="roundRect">
            <a:avLst/>
          </a:prstGeom>
          <a:solidFill>
            <a:srgbClr val="222A35">
              <a:alpha val="68000"/>
            </a:srgbClr>
          </a:solidFill>
        </p:spPr>
        <p:txBody>
          <a:bodyPr wrap="square">
            <a:spAutoFit/>
          </a:bodyPr>
          <a:lstStyle>
            <a:defPPr>
              <a:defRPr lang="en-US"/>
            </a:defPPr>
            <a:lvl1pPr>
              <a:defRPr b="1">
                <a:solidFill>
                  <a:schemeClr val="tx1">
                    <a:lumMod val="75000"/>
                    <a:lumOff val="25000"/>
                  </a:schemeClr>
                </a:solidFill>
                <a:latin typeface="Trebuchet MS"/>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ptos" panose="020B0004020202020204" pitchFamily="34" charset="0"/>
              </a:rPr>
              <a:t>Terminal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Aptos" panose="020B0004020202020204" pitchFamily="34" charset="0"/>
              </a:rPr>
              <a:t>10 Contact Gates</a:t>
            </a:r>
          </a:p>
        </p:txBody>
      </p:sp>
      <p:sp>
        <p:nvSpPr>
          <p:cNvPr id="14" name="TextBox 13">
            <a:extLst>
              <a:ext uri="{FF2B5EF4-FFF2-40B4-BE49-F238E27FC236}">
                <a16:creationId xmlns:a16="http://schemas.microsoft.com/office/drawing/2014/main" id="{9200503A-1DE8-21E8-16E6-CFB54CE794EB}"/>
              </a:ext>
            </a:extLst>
          </p:cNvPr>
          <p:cNvSpPr txBox="1"/>
          <p:nvPr/>
        </p:nvSpPr>
        <p:spPr>
          <a:xfrm>
            <a:off x="5432867" y="1781708"/>
            <a:ext cx="1469985" cy="544830"/>
          </a:xfrm>
          <a:prstGeom prst="roundRect">
            <a:avLst/>
          </a:prstGeom>
          <a:solidFill>
            <a:srgbClr val="222A35">
              <a:alpha val="68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ptos" panose="020B0004020202020204" pitchFamily="34" charset="0"/>
                <a:cs typeface="Calibri"/>
              </a:rPr>
              <a:t>Runway 8-26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bg1"/>
                </a:solidFill>
                <a:effectLst/>
                <a:uLnTx/>
                <a:uFillTx/>
                <a:latin typeface="Aptos" panose="020B0004020202020204" pitchFamily="34" charset="0"/>
                <a:cs typeface="Calibri"/>
              </a:rPr>
              <a:t>10,400 x 193</a:t>
            </a:r>
          </a:p>
        </p:txBody>
      </p:sp>
      <p:sp>
        <p:nvSpPr>
          <p:cNvPr id="16" name="Title 4">
            <a:extLst>
              <a:ext uri="{FF2B5EF4-FFF2-40B4-BE49-F238E27FC236}">
                <a16:creationId xmlns:a16="http://schemas.microsoft.com/office/drawing/2014/main" id="{A8C8A602-A333-D837-DF95-D3F0A31EBF97}"/>
              </a:ext>
            </a:extLst>
          </p:cNvPr>
          <p:cNvSpPr txBox="1">
            <a:spLocks/>
          </p:cNvSpPr>
          <p:nvPr/>
        </p:nvSpPr>
        <p:spPr>
          <a:xfrm>
            <a:off x="381000" y="376711"/>
            <a:ext cx="3310829" cy="60865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Aptos" panose="020B0004020202020204" pitchFamily="34" charset="0"/>
              </a:rPr>
              <a:t>SJU Airport</a:t>
            </a:r>
          </a:p>
        </p:txBody>
      </p:sp>
      <p:sp>
        <p:nvSpPr>
          <p:cNvPr id="17" name="TextBox 16">
            <a:extLst>
              <a:ext uri="{FF2B5EF4-FFF2-40B4-BE49-F238E27FC236}">
                <a16:creationId xmlns:a16="http://schemas.microsoft.com/office/drawing/2014/main" id="{32E4728B-92DB-3433-91C0-0DCCCED08562}"/>
              </a:ext>
            </a:extLst>
          </p:cNvPr>
          <p:cNvSpPr txBox="1"/>
          <p:nvPr/>
        </p:nvSpPr>
        <p:spPr>
          <a:xfrm>
            <a:off x="6096000" y="3706740"/>
            <a:ext cx="1260796" cy="519291"/>
          </a:xfrm>
          <a:prstGeom prst="roundRect">
            <a:avLst/>
          </a:prstGeom>
          <a:solidFill>
            <a:srgbClr val="222A35">
              <a:alpha val="68000"/>
            </a:srgbClr>
          </a:solidFill>
        </p:spPr>
        <p:txBody>
          <a:bodyPr wrap="square">
            <a:spAutoFit/>
          </a:bodyPr>
          <a:lstStyle>
            <a:defPPr>
              <a:defRPr lang="en-US"/>
            </a:defPPr>
            <a:lvl1pPr>
              <a:defRPr b="1">
                <a:solidFill>
                  <a:schemeClr val="tx1">
                    <a:lumMod val="75000"/>
                    <a:lumOff val="25000"/>
                  </a:schemeClr>
                </a:solidFill>
                <a:latin typeface="Trebuchet MS"/>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ptos" panose="020B0004020202020204" pitchFamily="34" charset="0"/>
              </a:rPr>
              <a:t>Terminal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Aptos" panose="020B0004020202020204" pitchFamily="34" charset="0"/>
              </a:rPr>
              <a:t>9 Contact Gates</a:t>
            </a:r>
          </a:p>
        </p:txBody>
      </p:sp>
      <p:sp>
        <p:nvSpPr>
          <p:cNvPr id="18" name="TextBox 17">
            <a:extLst>
              <a:ext uri="{FF2B5EF4-FFF2-40B4-BE49-F238E27FC236}">
                <a16:creationId xmlns:a16="http://schemas.microsoft.com/office/drawing/2014/main" id="{BB00AC2E-FAB1-7ACF-D648-869E6F6C2D70}"/>
              </a:ext>
            </a:extLst>
          </p:cNvPr>
          <p:cNvSpPr txBox="1"/>
          <p:nvPr/>
        </p:nvSpPr>
        <p:spPr>
          <a:xfrm>
            <a:off x="5824960" y="2871918"/>
            <a:ext cx="1260796" cy="519291"/>
          </a:xfrm>
          <a:prstGeom prst="roundRect">
            <a:avLst/>
          </a:prstGeom>
          <a:solidFill>
            <a:srgbClr val="222A35">
              <a:alpha val="68000"/>
            </a:srgbClr>
          </a:solidFill>
        </p:spPr>
        <p:txBody>
          <a:bodyPr wrap="square">
            <a:spAutoFit/>
          </a:bodyPr>
          <a:lstStyle>
            <a:defPPr>
              <a:defRPr lang="en-US"/>
            </a:defPPr>
            <a:lvl1pPr>
              <a:defRPr b="1">
                <a:solidFill>
                  <a:schemeClr val="tx1">
                    <a:lumMod val="75000"/>
                    <a:lumOff val="25000"/>
                  </a:schemeClr>
                </a:solidFill>
                <a:latin typeface="Trebuchet MS"/>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ptos" panose="020B0004020202020204" pitchFamily="34" charset="0"/>
              </a:rPr>
              <a:t>Terminal 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bg1"/>
                </a:solidFill>
                <a:effectLst/>
                <a:uLnTx/>
                <a:uFillTx/>
                <a:latin typeface="Aptos" panose="020B0004020202020204" pitchFamily="34" charset="0"/>
              </a:rPr>
              <a:t>3 Contact Gates</a:t>
            </a:r>
            <a:endParaRPr kumimoji="0" lang="es-PR" sz="1050" b="0" i="0" u="none" strike="noStrike" kern="1200" cap="none" spc="0" normalizeH="0" baseline="0" noProof="0">
              <a:ln>
                <a:noFill/>
              </a:ln>
              <a:solidFill>
                <a:schemeClr val="bg1"/>
              </a:solidFill>
              <a:effectLst/>
              <a:uLnTx/>
              <a:uFillTx/>
              <a:latin typeface="Aptos" panose="020B0004020202020204" pitchFamily="34" charset="0"/>
            </a:endParaRPr>
          </a:p>
        </p:txBody>
      </p:sp>
      <p:sp>
        <p:nvSpPr>
          <p:cNvPr id="6" name="TextBox 5">
            <a:extLst>
              <a:ext uri="{FF2B5EF4-FFF2-40B4-BE49-F238E27FC236}">
                <a16:creationId xmlns:a16="http://schemas.microsoft.com/office/drawing/2014/main" id="{A7DA7297-2FCE-B206-C229-D4B039B5B09A}"/>
              </a:ext>
            </a:extLst>
          </p:cNvPr>
          <p:cNvSpPr txBox="1"/>
          <p:nvPr/>
        </p:nvSpPr>
        <p:spPr>
          <a:xfrm>
            <a:off x="4697875" y="5337356"/>
            <a:ext cx="1469985" cy="544830"/>
          </a:xfrm>
          <a:prstGeom prst="roundRect">
            <a:avLst/>
          </a:prstGeom>
          <a:solidFill>
            <a:srgbClr val="222A35">
              <a:alpha val="68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ptos" panose="020B0004020202020204" pitchFamily="34" charset="0"/>
                <a:cs typeface="Calibri"/>
              </a:rPr>
              <a:t>Runway 10-28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bg1"/>
                </a:solidFill>
                <a:effectLst/>
                <a:uLnTx/>
                <a:uFillTx/>
                <a:latin typeface="Aptos" panose="020B0004020202020204" pitchFamily="34" charset="0"/>
                <a:cs typeface="Calibri"/>
              </a:rPr>
              <a:t>8,016 x 150</a:t>
            </a:r>
            <a:endParaRPr kumimoji="0" lang="es-PR" sz="1200" i="0" u="none" strike="noStrike" kern="1200" cap="none" spc="0" normalizeH="0" baseline="0" noProof="0">
              <a:ln>
                <a:noFill/>
              </a:ln>
              <a:solidFill>
                <a:schemeClr val="bg1"/>
              </a:solidFill>
              <a:effectLst/>
              <a:uLnTx/>
              <a:uFillTx/>
              <a:latin typeface="Aptos" panose="020B0004020202020204" pitchFamily="34" charset="0"/>
            </a:endParaRPr>
          </a:p>
        </p:txBody>
      </p:sp>
      <mc:AlternateContent xmlns:mc="http://schemas.openxmlformats.org/markup-compatibility/2006" xmlns:psez="http://schemas.microsoft.com/office/powerpoint/2016/sectionzoom">
        <mc:Choice Requires="psez">
          <p:graphicFrame>
            <p:nvGraphicFramePr>
              <p:cNvPr id="32" name="Section Zoom 31">
                <a:extLst>
                  <a:ext uri="{FF2B5EF4-FFF2-40B4-BE49-F238E27FC236}">
                    <a16:creationId xmlns:a16="http://schemas.microsoft.com/office/drawing/2014/main" id="{E72E6F52-EE5C-3B13-1CB2-1219905E2398}"/>
                  </a:ext>
                </a:extLst>
              </p:cNvPr>
              <p:cNvGraphicFramePr>
                <a:graphicFrameLocks noChangeAspect="1"/>
              </p:cNvGraphicFramePr>
              <p:nvPr>
                <p:extLst>
                  <p:ext uri="{D42A27DB-BD31-4B8C-83A1-F6EECF244321}">
                    <p14:modId xmlns:p14="http://schemas.microsoft.com/office/powerpoint/2010/main" val="2648065406"/>
                  </p:ext>
                </p:extLst>
              </p:nvPr>
            </p:nvGraphicFramePr>
            <p:xfrm rot="8436159">
              <a:off x="4285840" y="3632432"/>
              <a:ext cx="202573" cy="202573"/>
            </p:xfrm>
            <a:graphic>
              <a:graphicData uri="http://schemas.microsoft.com/office/powerpoint/2016/sectionzoom">
                <psez:sectionZm>
                  <psez:sectionZmObj sectionId="{49300F68-9344-4281-BE8E-EDE70678DF65}">
                    <psez:zmPr id="{8D9EEF41-C05D-4AF5-B423-3DA9E5C3E2E7}" transitionDur="1000">
                      <p166:blipFill xmlns:p166="http://schemas.microsoft.com/office/powerpoint/2016/6/main">
                        <a:blip r:embed="rId3"/>
                        <a:stretch>
                          <a:fillRect/>
                        </a:stretch>
                      </p166:blipFill>
                      <p166:spPr xmlns:p166="http://schemas.microsoft.com/office/powerpoint/2016/6/main">
                        <a:xfrm rot="8436159">
                          <a:off x="0" y="0"/>
                          <a:ext cx="202573" cy="202573"/>
                        </a:xfrm>
                        <a:prstGeom prst="rect">
                          <a:avLst/>
                        </a:prstGeom>
                        <a:ln w="3175">
                          <a:noFill/>
                        </a:ln>
                      </p166:spPr>
                    </psez:zmPr>
                  </psez:sectionZmObj>
                </psez:sectionZm>
              </a:graphicData>
            </a:graphic>
          </p:graphicFrame>
        </mc:Choice>
        <mc:Fallback xmlns="">
          <p:pic>
            <p:nvPicPr>
              <p:cNvPr id="32" name="Section Zoom 31">
                <a:hlinkClick r:id="rId4" action="ppaction://hlinksldjump"/>
                <a:extLst>
                  <a:ext uri="{FF2B5EF4-FFF2-40B4-BE49-F238E27FC236}">
                    <a16:creationId xmlns:a16="http://schemas.microsoft.com/office/drawing/2014/main" id="{E72E6F52-EE5C-3B13-1CB2-1219905E2398}"/>
                  </a:ext>
                </a:extLst>
              </p:cNvPr>
              <p:cNvPicPr>
                <a:picLocks noGrp="1" noRot="1" noChangeAspect="1" noMove="1" noResize="1" noEditPoints="1" noAdjustHandles="1" noChangeArrowheads="1" noChangeShapeType="1"/>
              </p:cNvPicPr>
              <p:nvPr/>
            </p:nvPicPr>
            <p:blipFill>
              <a:blip>
                <a:extLst>
                  <a:ext uri="{96DAC541-7B7A-43D3-8B79-37D633B846F1}">
                    <asvg:svgBlip xmlns:asvg="http://schemas.microsoft.com/office/drawing/2016/SVG/main" r:embed="rId5"/>
                  </a:ext>
                </a:extLst>
              </a:blip>
              <a:stretch>
                <a:fillRect/>
              </a:stretch>
            </p:blipFill>
            <p:spPr>
              <a:xfrm rot="8436159">
                <a:off x="4285840" y="3632432"/>
                <a:ext cx="202573" cy="202573"/>
              </a:xfrm>
              <a:prstGeom prst="rect">
                <a:avLst/>
              </a:prstGeom>
              <a:ln w="3175">
                <a:noFill/>
              </a:ln>
            </p:spPr>
          </p:pic>
        </mc:Fallback>
      </mc:AlternateContent>
      <p:pic>
        <p:nvPicPr>
          <p:cNvPr id="2" name="Graphic 1" descr="Airplane with solid fill">
            <a:extLst>
              <a:ext uri="{FF2B5EF4-FFF2-40B4-BE49-F238E27FC236}">
                <a16:creationId xmlns:a16="http://schemas.microsoft.com/office/drawing/2014/main" id="{F3445911-C829-C852-28C4-2E563A66B6F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8246446">
            <a:off x="4528522" y="3532159"/>
            <a:ext cx="187356" cy="187356"/>
          </a:xfrm>
          <a:prstGeom prst="rect">
            <a:avLst/>
          </a:prstGeom>
        </p:spPr>
      </p:pic>
      <p:pic>
        <p:nvPicPr>
          <p:cNvPr id="3" name="Graphic 2" descr="Airplane with solid fill">
            <a:extLst>
              <a:ext uri="{FF2B5EF4-FFF2-40B4-BE49-F238E27FC236}">
                <a16:creationId xmlns:a16="http://schemas.microsoft.com/office/drawing/2014/main" id="{EA1A3B5F-1866-1DA9-450F-7928AD38990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8246446">
            <a:off x="4757970" y="3429893"/>
            <a:ext cx="187356" cy="187356"/>
          </a:xfrm>
          <a:prstGeom prst="rect">
            <a:avLst/>
          </a:prstGeom>
        </p:spPr>
      </p:pic>
      <p:pic>
        <p:nvPicPr>
          <p:cNvPr id="4" name="Graphic 3" descr="Airplane with solid fill">
            <a:extLst>
              <a:ext uri="{FF2B5EF4-FFF2-40B4-BE49-F238E27FC236}">
                <a16:creationId xmlns:a16="http://schemas.microsoft.com/office/drawing/2014/main" id="{004E1D37-D08B-BBBF-ADA3-444B547F8AE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8246446">
            <a:off x="4982848" y="3342960"/>
            <a:ext cx="187356" cy="187356"/>
          </a:xfrm>
          <a:prstGeom prst="rect">
            <a:avLst/>
          </a:prstGeom>
        </p:spPr>
      </p:pic>
    </p:spTree>
    <p:extLst>
      <p:ext uri="{BB962C8B-B14F-4D97-AF65-F5344CB8AC3E}">
        <p14:creationId xmlns:p14="http://schemas.microsoft.com/office/powerpoint/2010/main" val="38929765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ne flying in front of an empty airport lounge">
            <a:extLst>
              <a:ext uri="{FF2B5EF4-FFF2-40B4-BE49-F238E27FC236}">
                <a16:creationId xmlns:a16="http://schemas.microsoft.com/office/drawing/2014/main" id="{BEFC63FE-956B-E4A4-A35A-E7D3F64334AF}"/>
              </a:ext>
            </a:extLst>
          </p:cNvPr>
          <p:cNvPicPr>
            <a:picLocks noChangeAspect="1"/>
          </p:cNvPicPr>
          <p:nvPr/>
        </p:nvPicPr>
        <p:blipFill>
          <a:blip r:embed="rId2" cstate="hqprint">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A696DC8-2761-A067-58CB-21558EA1FF72}"/>
              </a:ext>
            </a:extLst>
          </p:cNvPr>
          <p:cNvSpPr/>
          <p:nvPr/>
        </p:nvSpPr>
        <p:spPr>
          <a:xfrm rot="16200000">
            <a:off x="2667000" y="-2667001"/>
            <a:ext cx="6857999" cy="12191999"/>
          </a:xfrm>
          <a:prstGeom prst="rect">
            <a:avLst/>
          </a:prstGeom>
          <a:gradFill>
            <a:gsLst>
              <a:gs pos="0">
                <a:schemeClr val="bg2">
                  <a:lumMod val="50000"/>
                </a:schemeClr>
              </a:gs>
              <a:gs pos="100000">
                <a:schemeClr val="bg2">
                  <a:lumMod val="50000"/>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C0523DF-2705-4515-DF78-5FC0C657E7F8}"/>
              </a:ext>
            </a:extLst>
          </p:cNvPr>
          <p:cNvSpPr>
            <a:spLocks noGrp="1"/>
          </p:cNvSpPr>
          <p:nvPr>
            <p:ph type="title"/>
          </p:nvPr>
        </p:nvSpPr>
        <p:spPr>
          <a:xfrm>
            <a:off x="380607" y="386871"/>
            <a:ext cx="11430786" cy="608652"/>
          </a:xfrm>
        </p:spPr>
        <p:txBody>
          <a:bodyPr/>
          <a:lstStyle/>
          <a:p>
            <a:r>
              <a:rPr lang="en-US">
                <a:solidFill>
                  <a:schemeClr val="tx1"/>
                </a:solidFill>
              </a:rPr>
              <a:t>SJU Historical Passenger Movement</a:t>
            </a:r>
          </a:p>
        </p:txBody>
      </p:sp>
      <p:sp>
        <p:nvSpPr>
          <p:cNvPr id="4" name="Slide Number Placeholder 3">
            <a:extLst>
              <a:ext uri="{FF2B5EF4-FFF2-40B4-BE49-F238E27FC236}">
                <a16:creationId xmlns:a16="http://schemas.microsoft.com/office/drawing/2014/main" id="{826EAC5C-6F37-2F7D-3C4C-FCEB83B0E379}"/>
              </a:ext>
            </a:extLst>
          </p:cNvPr>
          <p:cNvSpPr>
            <a:spLocks noGrp="1"/>
          </p:cNvSpPr>
          <p:nvPr>
            <p:ph type="sldNum" sz="quarter" idx="12"/>
          </p:nvPr>
        </p:nvSpPr>
        <p:spPr/>
        <p:txBody>
          <a:bodyPr/>
          <a:lstStyle/>
          <a:p>
            <a:pPr algn="ctr"/>
            <a:fld id="{241E3241-7578-4CF0-A530-D4F01F4F83E7}" type="slidenum">
              <a:rPr lang="en-US" smtClean="0"/>
              <a:pPr algn="ctr"/>
              <a:t>3</a:t>
            </a:fld>
            <a:endParaRPr lang="en-US"/>
          </a:p>
        </p:txBody>
      </p:sp>
      <p:graphicFrame>
        <p:nvGraphicFramePr>
          <p:cNvPr id="9" name="Content Placeholder 10">
            <a:extLst>
              <a:ext uri="{FF2B5EF4-FFF2-40B4-BE49-F238E27FC236}">
                <a16:creationId xmlns:a16="http://schemas.microsoft.com/office/drawing/2014/main" id="{074AB422-0C11-35FC-E40A-7413B86C64D3}"/>
              </a:ext>
            </a:extLst>
          </p:cNvPr>
          <p:cNvGraphicFramePr>
            <a:graphicFrameLocks/>
          </p:cNvGraphicFramePr>
          <p:nvPr>
            <p:extLst>
              <p:ext uri="{D42A27DB-BD31-4B8C-83A1-F6EECF244321}">
                <p14:modId xmlns:p14="http://schemas.microsoft.com/office/powerpoint/2010/main" val="3419928551"/>
              </p:ext>
            </p:extLst>
          </p:nvPr>
        </p:nvGraphicFramePr>
        <p:xfrm>
          <a:off x="275303" y="1702941"/>
          <a:ext cx="11430786" cy="4350440"/>
        </p:xfrm>
        <a:graphic>
          <a:graphicData uri="http://schemas.openxmlformats.org/drawingml/2006/chart">
            <c:chart xmlns:c="http://schemas.openxmlformats.org/drawingml/2006/chart" xmlns:r="http://schemas.openxmlformats.org/officeDocument/2006/relationships" r:id="rId4"/>
          </a:graphicData>
        </a:graphic>
      </p:graphicFrame>
      <p:pic>
        <p:nvPicPr>
          <p:cNvPr id="14" name="Graphic 13" descr="Group outline">
            <a:extLst>
              <a:ext uri="{FF2B5EF4-FFF2-40B4-BE49-F238E27FC236}">
                <a16:creationId xmlns:a16="http://schemas.microsoft.com/office/drawing/2014/main" id="{CBFE8B43-4653-67F8-2E3B-78B76FA04E7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13944" y="1204216"/>
            <a:ext cx="997449" cy="997449"/>
          </a:xfrm>
          <a:prstGeom prst="rect">
            <a:avLst/>
          </a:prstGeom>
        </p:spPr>
      </p:pic>
      <p:grpSp>
        <p:nvGrpSpPr>
          <p:cNvPr id="11" name="Group 10">
            <a:extLst>
              <a:ext uri="{FF2B5EF4-FFF2-40B4-BE49-F238E27FC236}">
                <a16:creationId xmlns:a16="http://schemas.microsoft.com/office/drawing/2014/main" id="{6BC666F0-6980-61C2-1028-152AFB241933}"/>
              </a:ext>
            </a:extLst>
          </p:cNvPr>
          <p:cNvGrpSpPr/>
          <p:nvPr/>
        </p:nvGrpSpPr>
        <p:grpSpPr>
          <a:xfrm>
            <a:off x="11312668" y="-1556816"/>
            <a:ext cx="2335604" cy="1273041"/>
            <a:chOff x="111125" y="85726"/>
            <a:chExt cx="11661776" cy="6356350"/>
          </a:xfrm>
        </p:grpSpPr>
        <p:sp>
          <p:nvSpPr>
            <p:cNvPr id="12" name="Freeform 5">
              <a:extLst>
                <a:ext uri="{FF2B5EF4-FFF2-40B4-BE49-F238E27FC236}">
                  <a16:creationId xmlns:a16="http://schemas.microsoft.com/office/drawing/2014/main" id="{AE12D0FF-7743-1E13-59BE-56C1BB1AC150}"/>
                </a:ext>
              </a:extLst>
            </p:cNvPr>
            <p:cNvSpPr>
              <a:spLocks/>
            </p:cNvSpPr>
            <p:nvPr/>
          </p:nvSpPr>
          <p:spPr bwMode="auto">
            <a:xfrm>
              <a:off x="111125" y="85726"/>
              <a:ext cx="11661776" cy="6356350"/>
            </a:xfrm>
            <a:custGeom>
              <a:avLst/>
              <a:gdLst>
                <a:gd name="T0" fmla="*/ 4640 w 6658"/>
                <a:gd name="T1" fmla="*/ 132 h 3628"/>
                <a:gd name="T2" fmla="*/ 4512 w 6658"/>
                <a:gd name="T3" fmla="*/ 429 h 3628"/>
                <a:gd name="T4" fmla="*/ 4263 w 6658"/>
                <a:gd name="T5" fmla="*/ 641 h 3628"/>
                <a:gd name="T6" fmla="*/ 3608 w 6658"/>
                <a:gd name="T7" fmla="*/ 933 h 3628"/>
                <a:gd name="T8" fmla="*/ 3194 w 6658"/>
                <a:gd name="T9" fmla="*/ 1075 h 3628"/>
                <a:gd name="T10" fmla="*/ 2873 w 6658"/>
                <a:gd name="T11" fmla="*/ 1249 h 3628"/>
                <a:gd name="T12" fmla="*/ 2296 w 6658"/>
                <a:gd name="T13" fmla="*/ 1506 h 3628"/>
                <a:gd name="T14" fmla="*/ 1703 w 6658"/>
                <a:gd name="T15" fmla="*/ 1675 h 3628"/>
                <a:gd name="T16" fmla="*/ 1351 w 6658"/>
                <a:gd name="T17" fmla="*/ 1785 h 3628"/>
                <a:gd name="T18" fmla="*/ 1003 w 6658"/>
                <a:gd name="T19" fmla="*/ 1925 h 3628"/>
                <a:gd name="T20" fmla="*/ 544 w 6658"/>
                <a:gd name="T21" fmla="*/ 2133 h 3628"/>
                <a:gd name="T22" fmla="*/ 254 w 6658"/>
                <a:gd name="T23" fmla="*/ 2238 h 3628"/>
                <a:gd name="T24" fmla="*/ 7 w 6658"/>
                <a:gd name="T25" fmla="*/ 2511 h 3628"/>
                <a:gd name="T26" fmla="*/ 201 w 6658"/>
                <a:gd name="T27" fmla="*/ 2776 h 3628"/>
                <a:gd name="T28" fmla="*/ 428 w 6658"/>
                <a:gd name="T29" fmla="*/ 3085 h 3628"/>
                <a:gd name="T30" fmla="*/ 759 w 6658"/>
                <a:gd name="T31" fmla="*/ 3259 h 3628"/>
                <a:gd name="T32" fmla="*/ 888 w 6658"/>
                <a:gd name="T33" fmla="*/ 3304 h 3628"/>
                <a:gd name="T34" fmla="*/ 1109 w 6658"/>
                <a:gd name="T35" fmla="*/ 3355 h 3628"/>
                <a:gd name="T36" fmla="*/ 1158 w 6658"/>
                <a:gd name="T37" fmla="*/ 3352 h 3628"/>
                <a:gd name="T38" fmla="*/ 1446 w 6658"/>
                <a:gd name="T39" fmla="*/ 3399 h 3628"/>
                <a:gd name="T40" fmla="*/ 1808 w 6658"/>
                <a:gd name="T41" fmla="*/ 3409 h 3628"/>
                <a:gd name="T42" fmla="*/ 1956 w 6658"/>
                <a:gd name="T43" fmla="*/ 3428 h 3628"/>
                <a:gd name="T44" fmla="*/ 2089 w 6658"/>
                <a:gd name="T45" fmla="*/ 3433 h 3628"/>
                <a:gd name="T46" fmla="*/ 2237 w 6658"/>
                <a:gd name="T47" fmla="*/ 3409 h 3628"/>
                <a:gd name="T48" fmla="*/ 2623 w 6658"/>
                <a:gd name="T49" fmla="*/ 3391 h 3628"/>
                <a:gd name="T50" fmla="*/ 3372 w 6658"/>
                <a:gd name="T51" fmla="*/ 3401 h 3628"/>
                <a:gd name="T52" fmla="*/ 3771 w 6658"/>
                <a:gd name="T53" fmla="*/ 3480 h 3628"/>
                <a:gd name="T54" fmla="*/ 4340 w 6658"/>
                <a:gd name="T55" fmla="*/ 3600 h 3628"/>
                <a:gd name="T56" fmla="*/ 5718 w 6658"/>
                <a:gd name="T57" fmla="*/ 3591 h 3628"/>
                <a:gd name="T58" fmla="*/ 5837 w 6658"/>
                <a:gd name="T59" fmla="*/ 3508 h 3628"/>
                <a:gd name="T60" fmla="*/ 6116 w 6658"/>
                <a:gd name="T61" fmla="*/ 3198 h 3628"/>
                <a:gd name="T62" fmla="*/ 6307 w 6658"/>
                <a:gd name="T63" fmla="*/ 2867 h 3628"/>
                <a:gd name="T64" fmla="*/ 6425 w 6658"/>
                <a:gd name="T65" fmla="*/ 2691 h 3628"/>
                <a:gd name="T66" fmla="*/ 6573 w 6658"/>
                <a:gd name="T67" fmla="*/ 2479 h 3628"/>
                <a:gd name="T68" fmla="*/ 6625 w 6658"/>
                <a:gd name="T69" fmla="*/ 2160 h 3628"/>
                <a:gd name="T70" fmla="*/ 6468 w 6658"/>
                <a:gd name="T71" fmla="*/ 2226 h 3628"/>
                <a:gd name="T72" fmla="*/ 6212 w 6658"/>
                <a:gd name="T73" fmla="*/ 2358 h 3628"/>
                <a:gd name="T74" fmla="*/ 6107 w 6658"/>
                <a:gd name="T75" fmla="*/ 2391 h 3628"/>
                <a:gd name="T76" fmla="*/ 6005 w 6658"/>
                <a:gd name="T77" fmla="*/ 2261 h 3628"/>
                <a:gd name="T78" fmla="*/ 5901 w 6658"/>
                <a:gd name="T79" fmla="*/ 2265 h 3628"/>
                <a:gd name="T80" fmla="*/ 5724 w 6658"/>
                <a:gd name="T81" fmla="*/ 2134 h 3628"/>
                <a:gd name="T82" fmla="*/ 5708 w 6658"/>
                <a:gd name="T83" fmla="*/ 1654 h 3628"/>
                <a:gd name="T84" fmla="*/ 5774 w 6658"/>
                <a:gd name="T85" fmla="*/ 1126 h 3628"/>
                <a:gd name="T86" fmla="*/ 5647 w 6658"/>
                <a:gd name="T87" fmla="*/ 988 h 3628"/>
                <a:gd name="T88" fmla="*/ 5793 w 6658"/>
                <a:gd name="T89" fmla="*/ 466 h 3628"/>
                <a:gd name="T90" fmla="*/ 5749 w 6658"/>
                <a:gd name="T91" fmla="*/ 100 h 3628"/>
                <a:gd name="T92" fmla="*/ 5607 w 6658"/>
                <a:gd name="T93" fmla="*/ 120 h 3628"/>
                <a:gd name="T94" fmla="*/ 5539 w 6658"/>
                <a:gd name="T95"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58" h="3628">
                  <a:moveTo>
                    <a:pt x="5539" y="0"/>
                  </a:moveTo>
                  <a:cubicBezTo>
                    <a:pt x="4680" y="0"/>
                    <a:pt x="4680" y="0"/>
                    <a:pt x="4680" y="0"/>
                  </a:cubicBezTo>
                  <a:cubicBezTo>
                    <a:pt x="4669" y="45"/>
                    <a:pt x="4650" y="87"/>
                    <a:pt x="4640" y="132"/>
                  </a:cubicBezTo>
                  <a:cubicBezTo>
                    <a:pt x="4633" y="165"/>
                    <a:pt x="4620" y="198"/>
                    <a:pt x="4614" y="231"/>
                  </a:cubicBezTo>
                  <a:cubicBezTo>
                    <a:pt x="4611" y="251"/>
                    <a:pt x="4613" y="271"/>
                    <a:pt x="4609" y="291"/>
                  </a:cubicBezTo>
                  <a:cubicBezTo>
                    <a:pt x="4597" y="341"/>
                    <a:pt x="4547" y="393"/>
                    <a:pt x="4512" y="429"/>
                  </a:cubicBezTo>
                  <a:cubicBezTo>
                    <a:pt x="4476" y="465"/>
                    <a:pt x="4450" y="504"/>
                    <a:pt x="4408" y="535"/>
                  </a:cubicBezTo>
                  <a:cubicBezTo>
                    <a:pt x="4385" y="552"/>
                    <a:pt x="4364" y="571"/>
                    <a:pt x="4342" y="589"/>
                  </a:cubicBezTo>
                  <a:cubicBezTo>
                    <a:pt x="4317" y="611"/>
                    <a:pt x="4289" y="624"/>
                    <a:pt x="4263" y="641"/>
                  </a:cubicBezTo>
                  <a:cubicBezTo>
                    <a:pt x="4219" y="668"/>
                    <a:pt x="4173" y="685"/>
                    <a:pt x="4125" y="707"/>
                  </a:cubicBezTo>
                  <a:cubicBezTo>
                    <a:pt x="4012" y="759"/>
                    <a:pt x="3891" y="804"/>
                    <a:pt x="3776" y="855"/>
                  </a:cubicBezTo>
                  <a:cubicBezTo>
                    <a:pt x="3719" y="880"/>
                    <a:pt x="3663" y="909"/>
                    <a:pt x="3608" y="933"/>
                  </a:cubicBezTo>
                  <a:cubicBezTo>
                    <a:pt x="3537" y="966"/>
                    <a:pt x="3462" y="982"/>
                    <a:pt x="3387" y="1008"/>
                  </a:cubicBezTo>
                  <a:cubicBezTo>
                    <a:pt x="3358" y="1018"/>
                    <a:pt x="3334" y="1032"/>
                    <a:pt x="3304" y="1043"/>
                  </a:cubicBezTo>
                  <a:cubicBezTo>
                    <a:pt x="3269" y="1056"/>
                    <a:pt x="3229" y="1061"/>
                    <a:pt x="3194" y="1075"/>
                  </a:cubicBezTo>
                  <a:cubicBezTo>
                    <a:pt x="3159" y="1090"/>
                    <a:pt x="3125" y="1116"/>
                    <a:pt x="3091" y="1134"/>
                  </a:cubicBezTo>
                  <a:cubicBezTo>
                    <a:pt x="3057" y="1151"/>
                    <a:pt x="3022" y="1168"/>
                    <a:pt x="2989" y="1187"/>
                  </a:cubicBezTo>
                  <a:cubicBezTo>
                    <a:pt x="2950" y="1209"/>
                    <a:pt x="2915" y="1231"/>
                    <a:pt x="2873" y="1249"/>
                  </a:cubicBezTo>
                  <a:cubicBezTo>
                    <a:pt x="2829" y="1268"/>
                    <a:pt x="2790" y="1302"/>
                    <a:pt x="2744" y="1316"/>
                  </a:cubicBezTo>
                  <a:cubicBezTo>
                    <a:pt x="2656" y="1343"/>
                    <a:pt x="2583" y="1401"/>
                    <a:pt x="2494" y="1429"/>
                  </a:cubicBezTo>
                  <a:cubicBezTo>
                    <a:pt x="2427" y="1450"/>
                    <a:pt x="2358" y="1476"/>
                    <a:pt x="2296" y="1506"/>
                  </a:cubicBezTo>
                  <a:cubicBezTo>
                    <a:pt x="2228" y="1538"/>
                    <a:pt x="2143" y="1586"/>
                    <a:pt x="2067" y="1598"/>
                  </a:cubicBezTo>
                  <a:cubicBezTo>
                    <a:pt x="2009" y="1607"/>
                    <a:pt x="1945" y="1610"/>
                    <a:pt x="1889" y="1624"/>
                  </a:cubicBezTo>
                  <a:cubicBezTo>
                    <a:pt x="1828" y="1640"/>
                    <a:pt x="1765" y="1666"/>
                    <a:pt x="1703" y="1675"/>
                  </a:cubicBezTo>
                  <a:cubicBezTo>
                    <a:pt x="1670" y="1680"/>
                    <a:pt x="1636" y="1681"/>
                    <a:pt x="1607" y="1693"/>
                  </a:cubicBezTo>
                  <a:cubicBezTo>
                    <a:pt x="1586" y="1702"/>
                    <a:pt x="1564" y="1713"/>
                    <a:pt x="1544" y="1721"/>
                  </a:cubicBezTo>
                  <a:cubicBezTo>
                    <a:pt x="1482" y="1748"/>
                    <a:pt x="1417" y="1775"/>
                    <a:pt x="1351" y="1785"/>
                  </a:cubicBezTo>
                  <a:cubicBezTo>
                    <a:pt x="1284" y="1796"/>
                    <a:pt x="1231" y="1826"/>
                    <a:pt x="1174" y="1857"/>
                  </a:cubicBezTo>
                  <a:cubicBezTo>
                    <a:pt x="1142" y="1875"/>
                    <a:pt x="1107" y="1886"/>
                    <a:pt x="1070" y="1894"/>
                  </a:cubicBezTo>
                  <a:cubicBezTo>
                    <a:pt x="1042" y="1900"/>
                    <a:pt x="1027" y="1910"/>
                    <a:pt x="1003" y="1925"/>
                  </a:cubicBezTo>
                  <a:cubicBezTo>
                    <a:pt x="932" y="1966"/>
                    <a:pt x="870" y="2003"/>
                    <a:pt x="788" y="2021"/>
                  </a:cubicBezTo>
                  <a:cubicBezTo>
                    <a:pt x="723" y="2035"/>
                    <a:pt x="647" y="2074"/>
                    <a:pt x="595" y="2110"/>
                  </a:cubicBezTo>
                  <a:cubicBezTo>
                    <a:pt x="578" y="2122"/>
                    <a:pt x="561" y="2125"/>
                    <a:pt x="544" y="2133"/>
                  </a:cubicBezTo>
                  <a:cubicBezTo>
                    <a:pt x="520" y="2143"/>
                    <a:pt x="502" y="2164"/>
                    <a:pt x="479" y="2173"/>
                  </a:cubicBezTo>
                  <a:cubicBezTo>
                    <a:pt x="442" y="2189"/>
                    <a:pt x="396" y="2191"/>
                    <a:pt x="356" y="2203"/>
                  </a:cubicBezTo>
                  <a:cubicBezTo>
                    <a:pt x="320" y="2213"/>
                    <a:pt x="287" y="2224"/>
                    <a:pt x="254" y="2238"/>
                  </a:cubicBezTo>
                  <a:cubicBezTo>
                    <a:pt x="194" y="2263"/>
                    <a:pt x="139" y="2291"/>
                    <a:pt x="79" y="2319"/>
                  </a:cubicBezTo>
                  <a:cubicBezTo>
                    <a:pt x="53" y="2332"/>
                    <a:pt x="14" y="2364"/>
                    <a:pt x="8" y="2395"/>
                  </a:cubicBezTo>
                  <a:cubicBezTo>
                    <a:pt x="1" y="2425"/>
                    <a:pt x="0" y="2481"/>
                    <a:pt x="7" y="2511"/>
                  </a:cubicBezTo>
                  <a:cubicBezTo>
                    <a:pt x="16" y="2555"/>
                    <a:pt x="50" y="2599"/>
                    <a:pt x="78" y="2634"/>
                  </a:cubicBezTo>
                  <a:cubicBezTo>
                    <a:pt x="94" y="2654"/>
                    <a:pt x="106" y="2678"/>
                    <a:pt x="122" y="2699"/>
                  </a:cubicBezTo>
                  <a:cubicBezTo>
                    <a:pt x="144" y="2730"/>
                    <a:pt x="179" y="2747"/>
                    <a:pt x="201" y="2776"/>
                  </a:cubicBezTo>
                  <a:cubicBezTo>
                    <a:pt x="223" y="2805"/>
                    <a:pt x="255" y="2823"/>
                    <a:pt x="276" y="2853"/>
                  </a:cubicBezTo>
                  <a:cubicBezTo>
                    <a:pt x="299" y="2888"/>
                    <a:pt x="310" y="2929"/>
                    <a:pt x="332" y="2964"/>
                  </a:cubicBezTo>
                  <a:cubicBezTo>
                    <a:pt x="358" y="3007"/>
                    <a:pt x="392" y="3050"/>
                    <a:pt x="428" y="3085"/>
                  </a:cubicBezTo>
                  <a:cubicBezTo>
                    <a:pt x="452" y="3108"/>
                    <a:pt x="494" y="3122"/>
                    <a:pt x="524" y="3135"/>
                  </a:cubicBezTo>
                  <a:cubicBezTo>
                    <a:pt x="561" y="3152"/>
                    <a:pt x="599" y="3165"/>
                    <a:pt x="635" y="3187"/>
                  </a:cubicBezTo>
                  <a:cubicBezTo>
                    <a:pt x="676" y="3212"/>
                    <a:pt x="720" y="3233"/>
                    <a:pt x="759" y="3259"/>
                  </a:cubicBezTo>
                  <a:cubicBezTo>
                    <a:pt x="780" y="3273"/>
                    <a:pt x="801" y="3289"/>
                    <a:pt x="825" y="3296"/>
                  </a:cubicBezTo>
                  <a:cubicBezTo>
                    <a:pt x="829" y="3297"/>
                    <a:pt x="833" y="3298"/>
                    <a:pt x="838" y="3298"/>
                  </a:cubicBezTo>
                  <a:cubicBezTo>
                    <a:pt x="854" y="3301"/>
                    <a:pt x="871" y="3300"/>
                    <a:pt x="888" y="3304"/>
                  </a:cubicBezTo>
                  <a:cubicBezTo>
                    <a:pt x="927" y="3316"/>
                    <a:pt x="965" y="3317"/>
                    <a:pt x="1003" y="3327"/>
                  </a:cubicBezTo>
                  <a:cubicBezTo>
                    <a:pt x="1034" y="3334"/>
                    <a:pt x="1064" y="3349"/>
                    <a:pt x="1095" y="3353"/>
                  </a:cubicBezTo>
                  <a:cubicBezTo>
                    <a:pt x="1100" y="3354"/>
                    <a:pt x="1105" y="3355"/>
                    <a:pt x="1109" y="3355"/>
                  </a:cubicBezTo>
                  <a:cubicBezTo>
                    <a:pt x="1117" y="3355"/>
                    <a:pt x="1125" y="3354"/>
                    <a:pt x="1132" y="3353"/>
                  </a:cubicBezTo>
                  <a:cubicBezTo>
                    <a:pt x="1140" y="3352"/>
                    <a:pt x="1148" y="3352"/>
                    <a:pt x="1156" y="3352"/>
                  </a:cubicBezTo>
                  <a:cubicBezTo>
                    <a:pt x="1156" y="3352"/>
                    <a:pt x="1157" y="3352"/>
                    <a:pt x="1158" y="3352"/>
                  </a:cubicBezTo>
                  <a:cubicBezTo>
                    <a:pt x="1192" y="3352"/>
                    <a:pt x="1226" y="3363"/>
                    <a:pt x="1260" y="3367"/>
                  </a:cubicBezTo>
                  <a:cubicBezTo>
                    <a:pt x="1295" y="3371"/>
                    <a:pt x="1331" y="3372"/>
                    <a:pt x="1365" y="3382"/>
                  </a:cubicBezTo>
                  <a:cubicBezTo>
                    <a:pt x="1393" y="3390"/>
                    <a:pt x="1418" y="3397"/>
                    <a:pt x="1446" y="3399"/>
                  </a:cubicBezTo>
                  <a:cubicBezTo>
                    <a:pt x="1558" y="3404"/>
                    <a:pt x="1670" y="3409"/>
                    <a:pt x="1782" y="3409"/>
                  </a:cubicBezTo>
                  <a:cubicBezTo>
                    <a:pt x="1790" y="3409"/>
                    <a:pt x="1798" y="3409"/>
                    <a:pt x="1806" y="3409"/>
                  </a:cubicBezTo>
                  <a:cubicBezTo>
                    <a:pt x="1807" y="3409"/>
                    <a:pt x="1807" y="3409"/>
                    <a:pt x="1808" y="3409"/>
                  </a:cubicBezTo>
                  <a:cubicBezTo>
                    <a:pt x="1833" y="3409"/>
                    <a:pt x="1857" y="3414"/>
                    <a:pt x="1881" y="3419"/>
                  </a:cubicBezTo>
                  <a:cubicBezTo>
                    <a:pt x="1905" y="3423"/>
                    <a:pt x="1929" y="3428"/>
                    <a:pt x="1955" y="3428"/>
                  </a:cubicBezTo>
                  <a:cubicBezTo>
                    <a:pt x="1955" y="3428"/>
                    <a:pt x="1955" y="3428"/>
                    <a:pt x="1956" y="3428"/>
                  </a:cubicBezTo>
                  <a:cubicBezTo>
                    <a:pt x="1956" y="3428"/>
                    <a:pt x="1956" y="3428"/>
                    <a:pt x="1957" y="3428"/>
                  </a:cubicBezTo>
                  <a:cubicBezTo>
                    <a:pt x="1979" y="3428"/>
                    <a:pt x="2001" y="3429"/>
                    <a:pt x="2023" y="3431"/>
                  </a:cubicBezTo>
                  <a:cubicBezTo>
                    <a:pt x="2045" y="3432"/>
                    <a:pt x="2067" y="3433"/>
                    <a:pt x="2089" y="3433"/>
                  </a:cubicBezTo>
                  <a:cubicBezTo>
                    <a:pt x="2090" y="3433"/>
                    <a:pt x="2091" y="3433"/>
                    <a:pt x="2091" y="3433"/>
                  </a:cubicBezTo>
                  <a:cubicBezTo>
                    <a:pt x="2142" y="3433"/>
                    <a:pt x="2185" y="3409"/>
                    <a:pt x="2236" y="3409"/>
                  </a:cubicBezTo>
                  <a:cubicBezTo>
                    <a:pt x="2236" y="3409"/>
                    <a:pt x="2237" y="3409"/>
                    <a:pt x="2237" y="3409"/>
                  </a:cubicBezTo>
                  <a:cubicBezTo>
                    <a:pt x="2239" y="3409"/>
                    <a:pt x="2241" y="3409"/>
                    <a:pt x="2243" y="3409"/>
                  </a:cubicBezTo>
                  <a:cubicBezTo>
                    <a:pt x="2287" y="3409"/>
                    <a:pt x="2330" y="3406"/>
                    <a:pt x="2374" y="3404"/>
                  </a:cubicBezTo>
                  <a:cubicBezTo>
                    <a:pt x="2457" y="3400"/>
                    <a:pt x="2541" y="3403"/>
                    <a:pt x="2623" y="3391"/>
                  </a:cubicBezTo>
                  <a:cubicBezTo>
                    <a:pt x="2704" y="3379"/>
                    <a:pt x="2785" y="3377"/>
                    <a:pt x="2867" y="3377"/>
                  </a:cubicBezTo>
                  <a:cubicBezTo>
                    <a:pt x="2946" y="3377"/>
                    <a:pt x="3031" y="3372"/>
                    <a:pt x="3114" y="3372"/>
                  </a:cubicBezTo>
                  <a:cubicBezTo>
                    <a:pt x="3203" y="3372"/>
                    <a:pt x="3292" y="3378"/>
                    <a:pt x="3372" y="3401"/>
                  </a:cubicBezTo>
                  <a:cubicBezTo>
                    <a:pt x="3409" y="3412"/>
                    <a:pt x="3446" y="3410"/>
                    <a:pt x="3483" y="3421"/>
                  </a:cubicBezTo>
                  <a:cubicBezTo>
                    <a:pt x="3540" y="3437"/>
                    <a:pt x="3591" y="3450"/>
                    <a:pt x="3649" y="3455"/>
                  </a:cubicBezTo>
                  <a:cubicBezTo>
                    <a:pt x="3690" y="3458"/>
                    <a:pt x="3729" y="3474"/>
                    <a:pt x="3771" y="3480"/>
                  </a:cubicBezTo>
                  <a:cubicBezTo>
                    <a:pt x="3827" y="3487"/>
                    <a:pt x="3886" y="3490"/>
                    <a:pt x="3939" y="3508"/>
                  </a:cubicBezTo>
                  <a:cubicBezTo>
                    <a:pt x="4007" y="3531"/>
                    <a:pt x="4079" y="3539"/>
                    <a:pt x="4149" y="3551"/>
                  </a:cubicBezTo>
                  <a:cubicBezTo>
                    <a:pt x="4212" y="3561"/>
                    <a:pt x="4278" y="3580"/>
                    <a:pt x="4340" y="3600"/>
                  </a:cubicBezTo>
                  <a:cubicBezTo>
                    <a:pt x="4384" y="3614"/>
                    <a:pt x="4432" y="3620"/>
                    <a:pt x="4478" y="3628"/>
                  </a:cubicBezTo>
                  <a:cubicBezTo>
                    <a:pt x="5697" y="3628"/>
                    <a:pt x="5697" y="3628"/>
                    <a:pt x="5697" y="3628"/>
                  </a:cubicBezTo>
                  <a:cubicBezTo>
                    <a:pt x="5706" y="3617"/>
                    <a:pt x="5713" y="3606"/>
                    <a:pt x="5718" y="3591"/>
                  </a:cubicBezTo>
                  <a:cubicBezTo>
                    <a:pt x="5726" y="3566"/>
                    <a:pt x="5727" y="3553"/>
                    <a:pt x="5758" y="3541"/>
                  </a:cubicBezTo>
                  <a:cubicBezTo>
                    <a:pt x="5770" y="3537"/>
                    <a:pt x="5781" y="3540"/>
                    <a:pt x="5792" y="3537"/>
                  </a:cubicBezTo>
                  <a:cubicBezTo>
                    <a:pt x="5810" y="3532"/>
                    <a:pt x="5823" y="3518"/>
                    <a:pt x="5837" y="3508"/>
                  </a:cubicBezTo>
                  <a:cubicBezTo>
                    <a:pt x="5877" y="3483"/>
                    <a:pt x="5926" y="3457"/>
                    <a:pt x="5951" y="3414"/>
                  </a:cubicBezTo>
                  <a:cubicBezTo>
                    <a:pt x="5969" y="3384"/>
                    <a:pt x="5979" y="3354"/>
                    <a:pt x="6004" y="3328"/>
                  </a:cubicBezTo>
                  <a:cubicBezTo>
                    <a:pt x="6046" y="3286"/>
                    <a:pt x="6084" y="3246"/>
                    <a:pt x="6116" y="3198"/>
                  </a:cubicBezTo>
                  <a:cubicBezTo>
                    <a:pt x="6138" y="3166"/>
                    <a:pt x="6166" y="3139"/>
                    <a:pt x="6186" y="3106"/>
                  </a:cubicBezTo>
                  <a:cubicBezTo>
                    <a:pt x="6200" y="3084"/>
                    <a:pt x="6210" y="3061"/>
                    <a:pt x="6222" y="3038"/>
                  </a:cubicBezTo>
                  <a:cubicBezTo>
                    <a:pt x="6252" y="2982"/>
                    <a:pt x="6274" y="2923"/>
                    <a:pt x="6307" y="2867"/>
                  </a:cubicBezTo>
                  <a:cubicBezTo>
                    <a:pt x="6319" y="2846"/>
                    <a:pt x="6333" y="2823"/>
                    <a:pt x="6344" y="2803"/>
                  </a:cubicBezTo>
                  <a:cubicBezTo>
                    <a:pt x="6354" y="2783"/>
                    <a:pt x="6354" y="2765"/>
                    <a:pt x="6369" y="2748"/>
                  </a:cubicBezTo>
                  <a:cubicBezTo>
                    <a:pt x="6389" y="2726"/>
                    <a:pt x="6409" y="2716"/>
                    <a:pt x="6425" y="2691"/>
                  </a:cubicBezTo>
                  <a:cubicBezTo>
                    <a:pt x="6434" y="2677"/>
                    <a:pt x="6440" y="2662"/>
                    <a:pt x="6448" y="2648"/>
                  </a:cubicBezTo>
                  <a:cubicBezTo>
                    <a:pt x="6458" y="2631"/>
                    <a:pt x="6472" y="2622"/>
                    <a:pt x="6484" y="2606"/>
                  </a:cubicBezTo>
                  <a:cubicBezTo>
                    <a:pt x="6515" y="2567"/>
                    <a:pt x="6550" y="2524"/>
                    <a:pt x="6573" y="2479"/>
                  </a:cubicBezTo>
                  <a:cubicBezTo>
                    <a:pt x="6589" y="2448"/>
                    <a:pt x="6600" y="2419"/>
                    <a:pt x="6610" y="2386"/>
                  </a:cubicBezTo>
                  <a:cubicBezTo>
                    <a:pt x="6618" y="2359"/>
                    <a:pt x="6638" y="2335"/>
                    <a:pt x="6643" y="2307"/>
                  </a:cubicBezTo>
                  <a:cubicBezTo>
                    <a:pt x="6649" y="2276"/>
                    <a:pt x="6658" y="2176"/>
                    <a:pt x="6625" y="2160"/>
                  </a:cubicBezTo>
                  <a:cubicBezTo>
                    <a:pt x="6621" y="2158"/>
                    <a:pt x="6616" y="2157"/>
                    <a:pt x="6610" y="2157"/>
                  </a:cubicBezTo>
                  <a:cubicBezTo>
                    <a:pt x="6589" y="2157"/>
                    <a:pt x="6559" y="2170"/>
                    <a:pt x="6546" y="2177"/>
                  </a:cubicBezTo>
                  <a:cubicBezTo>
                    <a:pt x="6519" y="2193"/>
                    <a:pt x="6493" y="2210"/>
                    <a:pt x="6468" y="2226"/>
                  </a:cubicBezTo>
                  <a:cubicBezTo>
                    <a:pt x="6454" y="2234"/>
                    <a:pt x="6445" y="2244"/>
                    <a:pt x="6429" y="2249"/>
                  </a:cubicBezTo>
                  <a:cubicBezTo>
                    <a:pt x="6407" y="2257"/>
                    <a:pt x="6386" y="2257"/>
                    <a:pt x="6362" y="2263"/>
                  </a:cubicBezTo>
                  <a:cubicBezTo>
                    <a:pt x="6300" y="2280"/>
                    <a:pt x="6270" y="2338"/>
                    <a:pt x="6212" y="2358"/>
                  </a:cubicBezTo>
                  <a:cubicBezTo>
                    <a:pt x="6197" y="2363"/>
                    <a:pt x="6181" y="2361"/>
                    <a:pt x="6165" y="2368"/>
                  </a:cubicBezTo>
                  <a:cubicBezTo>
                    <a:pt x="6155" y="2372"/>
                    <a:pt x="6147" y="2380"/>
                    <a:pt x="6137" y="2384"/>
                  </a:cubicBezTo>
                  <a:cubicBezTo>
                    <a:pt x="6127" y="2387"/>
                    <a:pt x="6117" y="2391"/>
                    <a:pt x="6107" y="2391"/>
                  </a:cubicBezTo>
                  <a:cubicBezTo>
                    <a:pt x="6105" y="2391"/>
                    <a:pt x="6104" y="2391"/>
                    <a:pt x="6102" y="2391"/>
                  </a:cubicBezTo>
                  <a:cubicBezTo>
                    <a:pt x="6077" y="2388"/>
                    <a:pt x="6069" y="2368"/>
                    <a:pt x="6053" y="2348"/>
                  </a:cubicBezTo>
                  <a:cubicBezTo>
                    <a:pt x="6036" y="2325"/>
                    <a:pt x="6024" y="2278"/>
                    <a:pt x="6005" y="2261"/>
                  </a:cubicBezTo>
                  <a:cubicBezTo>
                    <a:pt x="5995" y="2251"/>
                    <a:pt x="5997" y="2255"/>
                    <a:pt x="5982" y="2252"/>
                  </a:cubicBezTo>
                  <a:cubicBezTo>
                    <a:pt x="5976" y="2251"/>
                    <a:pt x="5971" y="2251"/>
                    <a:pt x="5966" y="2251"/>
                  </a:cubicBezTo>
                  <a:cubicBezTo>
                    <a:pt x="5943" y="2251"/>
                    <a:pt x="5922" y="2259"/>
                    <a:pt x="5901" y="2265"/>
                  </a:cubicBezTo>
                  <a:cubicBezTo>
                    <a:pt x="5862" y="2277"/>
                    <a:pt x="5816" y="2284"/>
                    <a:pt x="5773" y="2284"/>
                  </a:cubicBezTo>
                  <a:cubicBezTo>
                    <a:pt x="5755" y="2284"/>
                    <a:pt x="5738" y="2283"/>
                    <a:pt x="5723" y="2280"/>
                  </a:cubicBezTo>
                  <a:cubicBezTo>
                    <a:pt x="5716" y="2232"/>
                    <a:pt x="5733" y="2181"/>
                    <a:pt x="5724" y="2134"/>
                  </a:cubicBezTo>
                  <a:cubicBezTo>
                    <a:pt x="5717" y="2095"/>
                    <a:pt x="5688" y="2065"/>
                    <a:pt x="5672" y="2029"/>
                  </a:cubicBezTo>
                  <a:cubicBezTo>
                    <a:pt x="5662" y="2007"/>
                    <a:pt x="5663" y="1990"/>
                    <a:pt x="5663" y="1964"/>
                  </a:cubicBezTo>
                  <a:cubicBezTo>
                    <a:pt x="5663" y="1862"/>
                    <a:pt x="5685" y="1753"/>
                    <a:pt x="5708" y="1654"/>
                  </a:cubicBezTo>
                  <a:cubicBezTo>
                    <a:pt x="5722" y="1597"/>
                    <a:pt x="5745" y="1543"/>
                    <a:pt x="5756" y="1486"/>
                  </a:cubicBezTo>
                  <a:cubicBezTo>
                    <a:pt x="5766" y="1432"/>
                    <a:pt x="5777" y="1379"/>
                    <a:pt x="5785" y="1324"/>
                  </a:cubicBezTo>
                  <a:cubicBezTo>
                    <a:pt x="5794" y="1266"/>
                    <a:pt x="5800" y="1181"/>
                    <a:pt x="5774" y="1126"/>
                  </a:cubicBezTo>
                  <a:cubicBezTo>
                    <a:pt x="5758" y="1092"/>
                    <a:pt x="5731" y="1066"/>
                    <a:pt x="5708" y="1037"/>
                  </a:cubicBezTo>
                  <a:cubicBezTo>
                    <a:pt x="5698" y="1024"/>
                    <a:pt x="5689" y="1004"/>
                    <a:pt x="5674" y="995"/>
                  </a:cubicBezTo>
                  <a:cubicBezTo>
                    <a:pt x="5665" y="990"/>
                    <a:pt x="5655" y="993"/>
                    <a:pt x="5647" y="988"/>
                  </a:cubicBezTo>
                  <a:cubicBezTo>
                    <a:pt x="5555" y="930"/>
                    <a:pt x="5607" y="800"/>
                    <a:pt x="5638" y="726"/>
                  </a:cubicBezTo>
                  <a:cubicBezTo>
                    <a:pt x="5664" y="664"/>
                    <a:pt x="5692" y="601"/>
                    <a:pt x="5731" y="547"/>
                  </a:cubicBezTo>
                  <a:cubicBezTo>
                    <a:pt x="5751" y="519"/>
                    <a:pt x="5769" y="491"/>
                    <a:pt x="5793" y="466"/>
                  </a:cubicBezTo>
                  <a:cubicBezTo>
                    <a:pt x="5812" y="446"/>
                    <a:pt x="5831" y="426"/>
                    <a:pt x="5837" y="398"/>
                  </a:cubicBezTo>
                  <a:cubicBezTo>
                    <a:pt x="5844" y="359"/>
                    <a:pt x="5836" y="312"/>
                    <a:pt x="5836" y="272"/>
                  </a:cubicBezTo>
                  <a:cubicBezTo>
                    <a:pt x="5836" y="190"/>
                    <a:pt x="5827" y="141"/>
                    <a:pt x="5749" y="100"/>
                  </a:cubicBezTo>
                  <a:cubicBezTo>
                    <a:pt x="5732" y="91"/>
                    <a:pt x="5721" y="87"/>
                    <a:pt x="5710" y="87"/>
                  </a:cubicBezTo>
                  <a:cubicBezTo>
                    <a:pt x="5696" y="87"/>
                    <a:pt x="5684" y="95"/>
                    <a:pt x="5660" y="106"/>
                  </a:cubicBezTo>
                  <a:cubicBezTo>
                    <a:pt x="5645" y="113"/>
                    <a:pt x="5625" y="120"/>
                    <a:pt x="5607" y="120"/>
                  </a:cubicBezTo>
                  <a:cubicBezTo>
                    <a:pt x="5602" y="120"/>
                    <a:pt x="5598" y="120"/>
                    <a:pt x="5593" y="119"/>
                  </a:cubicBezTo>
                  <a:cubicBezTo>
                    <a:pt x="5548" y="107"/>
                    <a:pt x="5564" y="48"/>
                    <a:pt x="5546" y="12"/>
                  </a:cubicBezTo>
                  <a:cubicBezTo>
                    <a:pt x="5543" y="8"/>
                    <a:pt x="5541" y="4"/>
                    <a:pt x="5539" y="0"/>
                  </a:cubicBezTo>
                </a:path>
              </a:pathLst>
            </a:custGeom>
            <a:solidFill>
              <a:srgbClr val="36435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D4D42507-D804-E877-3EC1-6AE016DBDC88}"/>
                </a:ext>
              </a:extLst>
            </p:cNvPr>
            <p:cNvSpPr>
              <a:spLocks noEditPoints="1"/>
            </p:cNvSpPr>
            <p:nvPr/>
          </p:nvSpPr>
          <p:spPr bwMode="auto">
            <a:xfrm>
              <a:off x="1838325" y="1439863"/>
              <a:ext cx="8253413" cy="4768850"/>
            </a:xfrm>
            <a:custGeom>
              <a:avLst/>
              <a:gdLst>
                <a:gd name="T0" fmla="*/ 4214 w 4712"/>
                <a:gd name="T1" fmla="*/ 1831 h 2722"/>
                <a:gd name="T2" fmla="*/ 2862 w 4712"/>
                <a:gd name="T3" fmla="*/ 1831 h 2722"/>
                <a:gd name="T4" fmla="*/ 2637 w 4712"/>
                <a:gd name="T5" fmla="*/ 1246 h 2722"/>
                <a:gd name="T6" fmla="*/ 2663 w 4712"/>
                <a:gd name="T7" fmla="*/ 944 h 2722"/>
                <a:gd name="T8" fmla="*/ 2733 w 4712"/>
                <a:gd name="T9" fmla="*/ 900 h 2722"/>
                <a:gd name="T10" fmla="*/ 2981 w 4712"/>
                <a:gd name="T11" fmla="*/ 1271 h 2722"/>
                <a:gd name="T12" fmla="*/ 3152 w 4712"/>
                <a:gd name="T13" fmla="*/ 723 h 2722"/>
                <a:gd name="T14" fmla="*/ 3104 w 4712"/>
                <a:gd name="T15" fmla="*/ 624 h 2722"/>
                <a:gd name="T16" fmla="*/ 3511 w 4712"/>
                <a:gd name="T17" fmla="*/ 275 h 2722"/>
                <a:gd name="T18" fmla="*/ 3581 w 4712"/>
                <a:gd name="T19" fmla="*/ 444 h 2722"/>
                <a:gd name="T20" fmla="*/ 3501 w 4712"/>
                <a:gd name="T21" fmla="*/ 741 h 2722"/>
                <a:gd name="T22" fmla="*/ 3655 w 4712"/>
                <a:gd name="T23" fmla="*/ 653 h 2722"/>
                <a:gd name="T24" fmla="*/ 3984 w 4712"/>
                <a:gd name="T25" fmla="*/ 498 h 2722"/>
                <a:gd name="T26" fmla="*/ 4216 w 4712"/>
                <a:gd name="T27" fmla="*/ 536 h 2722"/>
                <a:gd name="T28" fmla="*/ 3589 w 4712"/>
                <a:gd name="T29" fmla="*/ 287 h 2722"/>
                <a:gd name="T30" fmla="*/ 3698 w 4712"/>
                <a:gd name="T31" fmla="*/ 19 h 2722"/>
                <a:gd name="T32" fmla="*/ 2933 w 4712"/>
                <a:gd name="T33" fmla="*/ 444 h 2722"/>
                <a:gd name="T34" fmla="*/ 2635 w 4712"/>
                <a:gd name="T35" fmla="*/ 553 h 2722"/>
                <a:gd name="T36" fmla="*/ 1796 w 4712"/>
                <a:gd name="T37" fmla="*/ 802 h 2722"/>
                <a:gd name="T38" fmla="*/ 1452 w 4712"/>
                <a:gd name="T39" fmla="*/ 930 h 2722"/>
                <a:gd name="T40" fmla="*/ 405 w 4712"/>
                <a:gd name="T41" fmla="*/ 1421 h 2722"/>
                <a:gd name="T42" fmla="*/ 94 w 4712"/>
                <a:gd name="T43" fmla="*/ 1568 h 2722"/>
                <a:gd name="T44" fmla="*/ 225 w 4712"/>
                <a:gd name="T45" fmla="*/ 1832 h 2722"/>
                <a:gd name="T46" fmla="*/ 354 w 4712"/>
                <a:gd name="T47" fmla="*/ 2502 h 2722"/>
                <a:gd name="T48" fmla="*/ 3065 w 4712"/>
                <a:gd name="T49" fmla="*/ 2597 h 2722"/>
                <a:gd name="T50" fmla="*/ 4102 w 4712"/>
                <a:gd name="T51" fmla="*/ 2574 h 2722"/>
                <a:gd name="T52" fmla="*/ 2888 w 4712"/>
                <a:gd name="T53" fmla="*/ 833 h 2722"/>
                <a:gd name="T54" fmla="*/ 3621 w 4712"/>
                <a:gd name="T55" fmla="*/ 125 h 2722"/>
                <a:gd name="T56" fmla="*/ 3614 w 4712"/>
                <a:gd name="T57" fmla="*/ 2032 h 2722"/>
                <a:gd name="T58" fmla="*/ 3595 w 4712"/>
                <a:gd name="T59" fmla="*/ 2138 h 2722"/>
                <a:gd name="T60" fmla="*/ 4147 w 4712"/>
                <a:gd name="T61" fmla="*/ 2232 h 2722"/>
                <a:gd name="T62" fmla="*/ 3209 w 4712"/>
                <a:gd name="T63" fmla="*/ 2034 h 2722"/>
                <a:gd name="T64" fmla="*/ 3000 w 4712"/>
                <a:gd name="T65" fmla="*/ 2095 h 2722"/>
                <a:gd name="T66" fmla="*/ 3326 w 4712"/>
                <a:gd name="T67" fmla="*/ 2281 h 2722"/>
                <a:gd name="T68" fmla="*/ 2757 w 4712"/>
                <a:gd name="T69" fmla="*/ 2233 h 2722"/>
                <a:gd name="T70" fmla="*/ 2757 w 4712"/>
                <a:gd name="T71" fmla="*/ 2233 h 2722"/>
                <a:gd name="T72" fmla="*/ 2340 w 4712"/>
                <a:gd name="T73" fmla="*/ 2124 h 2722"/>
                <a:gd name="T74" fmla="*/ 2371 w 4712"/>
                <a:gd name="T75" fmla="*/ 947 h 2722"/>
                <a:gd name="T76" fmla="*/ 2749 w 4712"/>
                <a:gd name="T77" fmla="*/ 636 h 2722"/>
                <a:gd name="T78" fmla="*/ 2008 w 4712"/>
                <a:gd name="T79" fmla="*/ 2312 h 2722"/>
                <a:gd name="T80" fmla="*/ 1930 w 4712"/>
                <a:gd name="T81" fmla="*/ 957 h 2722"/>
                <a:gd name="T82" fmla="*/ 2197 w 4712"/>
                <a:gd name="T83" fmla="*/ 879 h 2722"/>
                <a:gd name="T84" fmla="*/ 2090 w 4712"/>
                <a:gd name="T85" fmla="*/ 726 h 2722"/>
                <a:gd name="T86" fmla="*/ 293 w 4712"/>
                <a:gd name="T87" fmla="*/ 1474 h 2722"/>
                <a:gd name="T88" fmla="*/ 304 w 4712"/>
                <a:gd name="T89" fmla="*/ 1925 h 2722"/>
                <a:gd name="T90" fmla="*/ 338 w 4712"/>
                <a:gd name="T91" fmla="*/ 1824 h 2722"/>
                <a:gd name="T92" fmla="*/ 584 w 4712"/>
                <a:gd name="T93" fmla="*/ 2099 h 2722"/>
                <a:gd name="T94" fmla="*/ 584 w 4712"/>
                <a:gd name="T95" fmla="*/ 2099 h 2722"/>
                <a:gd name="T96" fmla="*/ 576 w 4712"/>
                <a:gd name="T97" fmla="*/ 2226 h 2722"/>
                <a:gd name="T98" fmla="*/ 433 w 4712"/>
                <a:gd name="T99" fmla="*/ 2238 h 2722"/>
                <a:gd name="T100" fmla="*/ 339 w 4712"/>
                <a:gd name="T101" fmla="*/ 2123 h 2722"/>
                <a:gd name="T102" fmla="*/ 409 w 4712"/>
                <a:gd name="T103" fmla="*/ 2439 h 2722"/>
                <a:gd name="T104" fmla="*/ 1139 w 4712"/>
                <a:gd name="T105" fmla="*/ 1940 h 2722"/>
                <a:gd name="T106" fmla="*/ 558 w 4712"/>
                <a:gd name="T107" fmla="*/ 1979 h 2722"/>
                <a:gd name="T108" fmla="*/ 460 w 4712"/>
                <a:gd name="T109" fmla="*/ 1761 h 2722"/>
                <a:gd name="T110" fmla="*/ 1939 w 4712"/>
                <a:gd name="T111" fmla="*/ 1483 h 2722"/>
                <a:gd name="T112" fmla="*/ 2804 w 4712"/>
                <a:gd name="T113" fmla="*/ 2506 h 2722"/>
                <a:gd name="T114" fmla="*/ 1283 w 4712"/>
                <a:gd name="T115" fmla="*/ 2407 h 2722"/>
                <a:gd name="T116" fmla="*/ 2887 w 4712"/>
                <a:gd name="T117" fmla="*/ 2047 h 2722"/>
                <a:gd name="T118" fmla="*/ 3290 w 4712"/>
                <a:gd name="T119" fmla="*/ 2531 h 2722"/>
                <a:gd name="T120" fmla="*/ 3374 w 4712"/>
                <a:gd name="T121" fmla="*/ 2440 h 2722"/>
                <a:gd name="T122" fmla="*/ 3429 w 4712"/>
                <a:gd name="T123" fmla="*/ 2439 h 2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2" h="2722">
                  <a:moveTo>
                    <a:pt x="4712" y="2710"/>
                  </a:moveTo>
                  <a:cubicBezTo>
                    <a:pt x="4649" y="2600"/>
                    <a:pt x="4649" y="2600"/>
                    <a:pt x="4649" y="2600"/>
                  </a:cubicBezTo>
                  <a:cubicBezTo>
                    <a:pt x="4647" y="2529"/>
                    <a:pt x="4647" y="2529"/>
                    <a:pt x="4647" y="2529"/>
                  </a:cubicBezTo>
                  <a:cubicBezTo>
                    <a:pt x="4273" y="2529"/>
                    <a:pt x="4273" y="2529"/>
                    <a:pt x="4273" y="2529"/>
                  </a:cubicBezTo>
                  <a:cubicBezTo>
                    <a:pt x="4273" y="2529"/>
                    <a:pt x="4232" y="2523"/>
                    <a:pt x="4231" y="2498"/>
                  </a:cubicBezTo>
                  <a:cubicBezTo>
                    <a:pt x="4230" y="2472"/>
                    <a:pt x="4227" y="2138"/>
                    <a:pt x="4227" y="2138"/>
                  </a:cubicBezTo>
                  <a:cubicBezTo>
                    <a:pt x="4214" y="2138"/>
                    <a:pt x="4214" y="2138"/>
                    <a:pt x="4214" y="2138"/>
                  </a:cubicBezTo>
                  <a:cubicBezTo>
                    <a:pt x="4214" y="1831"/>
                    <a:pt x="4214" y="1831"/>
                    <a:pt x="4214" y="1831"/>
                  </a:cubicBezTo>
                  <a:cubicBezTo>
                    <a:pt x="4183" y="1831"/>
                    <a:pt x="4183" y="1831"/>
                    <a:pt x="4183" y="1831"/>
                  </a:cubicBezTo>
                  <a:cubicBezTo>
                    <a:pt x="4182" y="1735"/>
                    <a:pt x="4182" y="1735"/>
                    <a:pt x="4182" y="1735"/>
                  </a:cubicBezTo>
                  <a:cubicBezTo>
                    <a:pt x="3644" y="1735"/>
                    <a:pt x="3644" y="1735"/>
                    <a:pt x="3644" y="1735"/>
                  </a:cubicBezTo>
                  <a:cubicBezTo>
                    <a:pt x="3643" y="1432"/>
                    <a:pt x="3643" y="1432"/>
                    <a:pt x="3643" y="1432"/>
                  </a:cubicBezTo>
                  <a:cubicBezTo>
                    <a:pt x="3442" y="1441"/>
                    <a:pt x="3442" y="1441"/>
                    <a:pt x="3442" y="1441"/>
                  </a:cubicBezTo>
                  <a:cubicBezTo>
                    <a:pt x="3185" y="1440"/>
                    <a:pt x="3185" y="1440"/>
                    <a:pt x="3185" y="1440"/>
                  </a:cubicBezTo>
                  <a:cubicBezTo>
                    <a:pt x="3186" y="1831"/>
                    <a:pt x="3186" y="1831"/>
                    <a:pt x="3186" y="1831"/>
                  </a:cubicBezTo>
                  <a:cubicBezTo>
                    <a:pt x="2862" y="1831"/>
                    <a:pt x="2862" y="1831"/>
                    <a:pt x="2862" y="1831"/>
                  </a:cubicBezTo>
                  <a:cubicBezTo>
                    <a:pt x="2680" y="1408"/>
                    <a:pt x="2680" y="1408"/>
                    <a:pt x="2680" y="1408"/>
                  </a:cubicBezTo>
                  <a:cubicBezTo>
                    <a:pt x="2722" y="1391"/>
                    <a:pt x="2722" y="1391"/>
                    <a:pt x="2722" y="1391"/>
                  </a:cubicBezTo>
                  <a:cubicBezTo>
                    <a:pt x="2708" y="1357"/>
                    <a:pt x="2708" y="1357"/>
                    <a:pt x="2708" y="1357"/>
                  </a:cubicBezTo>
                  <a:cubicBezTo>
                    <a:pt x="2693" y="1362"/>
                    <a:pt x="2693" y="1362"/>
                    <a:pt x="2693" y="1362"/>
                  </a:cubicBezTo>
                  <a:cubicBezTo>
                    <a:pt x="2675" y="1320"/>
                    <a:pt x="2675" y="1320"/>
                    <a:pt x="2675" y="1320"/>
                  </a:cubicBezTo>
                  <a:cubicBezTo>
                    <a:pt x="2689" y="1314"/>
                    <a:pt x="2689" y="1314"/>
                    <a:pt x="2689" y="1314"/>
                  </a:cubicBezTo>
                  <a:cubicBezTo>
                    <a:pt x="2657" y="1238"/>
                    <a:pt x="2657" y="1238"/>
                    <a:pt x="2657" y="1238"/>
                  </a:cubicBezTo>
                  <a:cubicBezTo>
                    <a:pt x="2637" y="1246"/>
                    <a:pt x="2637" y="1246"/>
                    <a:pt x="2637" y="1246"/>
                  </a:cubicBezTo>
                  <a:cubicBezTo>
                    <a:pt x="2629" y="1223"/>
                    <a:pt x="2629" y="1223"/>
                    <a:pt x="2629" y="1223"/>
                  </a:cubicBezTo>
                  <a:cubicBezTo>
                    <a:pt x="2632" y="1222"/>
                    <a:pt x="2632" y="1222"/>
                    <a:pt x="2632" y="1222"/>
                  </a:cubicBezTo>
                  <a:cubicBezTo>
                    <a:pt x="2544" y="1028"/>
                    <a:pt x="2544" y="1028"/>
                    <a:pt x="2544" y="1028"/>
                  </a:cubicBezTo>
                  <a:cubicBezTo>
                    <a:pt x="2532" y="1033"/>
                    <a:pt x="2532" y="1033"/>
                    <a:pt x="2532" y="1033"/>
                  </a:cubicBezTo>
                  <a:cubicBezTo>
                    <a:pt x="2525" y="1018"/>
                    <a:pt x="2525" y="1018"/>
                    <a:pt x="2525" y="1018"/>
                  </a:cubicBezTo>
                  <a:cubicBezTo>
                    <a:pt x="2529" y="1015"/>
                    <a:pt x="2529" y="1015"/>
                    <a:pt x="2529" y="1015"/>
                  </a:cubicBezTo>
                  <a:cubicBezTo>
                    <a:pt x="2524" y="1002"/>
                    <a:pt x="2524" y="1002"/>
                    <a:pt x="2524" y="1002"/>
                  </a:cubicBezTo>
                  <a:cubicBezTo>
                    <a:pt x="2663" y="944"/>
                    <a:pt x="2663" y="944"/>
                    <a:pt x="2663" y="944"/>
                  </a:cubicBezTo>
                  <a:cubicBezTo>
                    <a:pt x="2632" y="873"/>
                    <a:pt x="2632" y="873"/>
                    <a:pt x="2632" y="873"/>
                  </a:cubicBezTo>
                  <a:cubicBezTo>
                    <a:pt x="2604" y="881"/>
                    <a:pt x="2604" y="881"/>
                    <a:pt x="2604" y="881"/>
                  </a:cubicBezTo>
                  <a:cubicBezTo>
                    <a:pt x="2604" y="881"/>
                    <a:pt x="2580" y="862"/>
                    <a:pt x="2597" y="841"/>
                  </a:cubicBezTo>
                  <a:cubicBezTo>
                    <a:pt x="2691" y="801"/>
                    <a:pt x="2691" y="801"/>
                    <a:pt x="2691" y="801"/>
                  </a:cubicBezTo>
                  <a:cubicBezTo>
                    <a:pt x="2696" y="811"/>
                    <a:pt x="2696" y="811"/>
                    <a:pt x="2696" y="811"/>
                  </a:cubicBezTo>
                  <a:cubicBezTo>
                    <a:pt x="2696" y="811"/>
                    <a:pt x="2730" y="799"/>
                    <a:pt x="2745" y="835"/>
                  </a:cubicBezTo>
                  <a:cubicBezTo>
                    <a:pt x="2760" y="871"/>
                    <a:pt x="2735" y="886"/>
                    <a:pt x="2729" y="891"/>
                  </a:cubicBezTo>
                  <a:cubicBezTo>
                    <a:pt x="2733" y="900"/>
                    <a:pt x="2733" y="900"/>
                    <a:pt x="2733" y="900"/>
                  </a:cubicBezTo>
                  <a:cubicBezTo>
                    <a:pt x="2668" y="928"/>
                    <a:pt x="2668" y="928"/>
                    <a:pt x="2668" y="928"/>
                  </a:cubicBezTo>
                  <a:cubicBezTo>
                    <a:pt x="2742" y="1098"/>
                    <a:pt x="2742" y="1098"/>
                    <a:pt x="2742" y="1098"/>
                  </a:cubicBezTo>
                  <a:cubicBezTo>
                    <a:pt x="3057" y="962"/>
                    <a:pt x="3057" y="962"/>
                    <a:pt x="3057" y="962"/>
                  </a:cubicBezTo>
                  <a:cubicBezTo>
                    <a:pt x="3091" y="1043"/>
                    <a:pt x="3091" y="1043"/>
                    <a:pt x="3091" y="1043"/>
                  </a:cubicBezTo>
                  <a:cubicBezTo>
                    <a:pt x="2927" y="1114"/>
                    <a:pt x="2927" y="1114"/>
                    <a:pt x="2927" y="1114"/>
                  </a:cubicBezTo>
                  <a:cubicBezTo>
                    <a:pt x="2938" y="1140"/>
                    <a:pt x="2938" y="1140"/>
                    <a:pt x="2938" y="1140"/>
                  </a:cubicBezTo>
                  <a:cubicBezTo>
                    <a:pt x="2927" y="1145"/>
                    <a:pt x="2927" y="1145"/>
                    <a:pt x="2927" y="1145"/>
                  </a:cubicBezTo>
                  <a:cubicBezTo>
                    <a:pt x="2981" y="1271"/>
                    <a:pt x="2981" y="1271"/>
                    <a:pt x="2981" y="1271"/>
                  </a:cubicBezTo>
                  <a:cubicBezTo>
                    <a:pt x="3251" y="1155"/>
                    <a:pt x="3251" y="1155"/>
                    <a:pt x="3251" y="1155"/>
                  </a:cubicBezTo>
                  <a:cubicBezTo>
                    <a:pt x="3151" y="919"/>
                    <a:pt x="3151" y="919"/>
                    <a:pt x="3151" y="919"/>
                  </a:cubicBezTo>
                  <a:cubicBezTo>
                    <a:pt x="3266" y="871"/>
                    <a:pt x="3266" y="871"/>
                    <a:pt x="3266" y="871"/>
                  </a:cubicBezTo>
                  <a:cubicBezTo>
                    <a:pt x="3223" y="774"/>
                    <a:pt x="3223" y="774"/>
                    <a:pt x="3223" y="774"/>
                  </a:cubicBezTo>
                  <a:cubicBezTo>
                    <a:pt x="3193" y="787"/>
                    <a:pt x="3193" y="787"/>
                    <a:pt x="3193" y="787"/>
                  </a:cubicBezTo>
                  <a:cubicBezTo>
                    <a:pt x="3176" y="743"/>
                    <a:pt x="3176" y="743"/>
                    <a:pt x="3176" y="743"/>
                  </a:cubicBezTo>
                  <a:cubicBezTo>
                    <a:pt x="3162" y="748"/>
                    <a:pt x="3162" y="748"/>
                    <a:pt x="3162" y="748"/>
                  </a:cubicBezTo>
                  <a:cubicBezTo>
                    <a:pt x="3152" y="723"/>
                    <a:pt x="3152" y="723"/>
                    <a:pt x="3152" y="723"/>
                  </a:cubicBezTo>
                  <a:cubicBezTo>
                    <a:pt x="3144" y="726"/>
                    <a:pt x="3144" y="726"/>
                    <a:pt x="3144" y="726"/>
                  </a:cubicBezTo>
                  <a:cubicBezTo>
                    <a:pt x="3131" y="696"/>
                    <a:pt x="3131" y="696"/>
                    <a:pt x="3131" y="696"/>
                  </a:cubicBezTo>
                  <a:cubicBezTo>
                    <a:pt x="3112" y="703"/>
                    <a:pt x="3112" y="703"/>
                    <a:pt x="3112" y="703"/>
                  </a:cubicBezTo>
                  <a:cubicBezTo>
                    <a:pt x="3099" y="671"/>
                    <a:pt x="3099" y="671"/>
                    <a:pt x="3099" y="671"/>
                  </a:cubicBezTo>
                  <a:cubicBezTo>
                    <a:pt x="3069" y="683"/>
                    <a:pt x="3069" y="683"/>
                    <a:pt x="3069" y="683"/>
                  </a:cubicBezTo>
                  <a:cubicBezTo>
                    <a:pt x="3055" y="653"/>
                    <a:pt x="3055" y="653"/>
                    <a:pt x="3055" y="653"/>
                  </a:cubicBezTo>
                  <a:cubicBezTo>
                    <a:pt x="3107" y="630"/>
                    <a:pt x="3107" y="630"/>
                    <a:pt x="3107" y="630"/>
                  </a:cubicBezTo>
                  <a:cubicBezTo>
                    <a:pt x="3104" y="624"/>
                    <a:pt x="3104" y="624"/>
                    <a:pt x="3104" y="624"/>
                  </a:cubicBezTo>
                  <a:cubicBezTo>
                    <a:pt x="3147" y="606"/>
                    <a:pt x="3147" y="606"/>
                    <a:pt x="3147" y="606"/>
                  </a:cubicBezTo>
                  <a:cubicBezTo>
                    <a:pt x="3137" y="585"/>
                    <a:pt x="3137" y="585"/>
                    <a:pt x="3137" y="585"/>
                  </a:cubicBezTo>
                  <a:cubicBezTo>
                    <a:pt x="2867" y="700"/>
                    <a:pt x="2867" y="700"/>
                    <a:pt x="2867" y="700"/>
                  </a:cubicBezTo>
                  <a:cubicBezTo>
                    <a:pt x="2867" y="700"/>
                    <a:pt x="2823" y="717"/>
                    <a:pt x="2805" y="674"/>
                  </a:cubicBezTo>
                  <a:cubicBezTo>
                    <a:pt x="2787" y="632"/>
                    <a:pt x="2782" y="621"/>
                    <a:pt x="2782" y="621"/>
                  </a:cubicBezTo>
                  <a:cubicBezTo>
                    <a:pt x="2791" y="616"/>
                    <a:pt x="2791" y="616"/>
                    <a:pt x="2791" y="616"/>
                  </a:cubicBezTo>
                  <a:cubicBezTo>
                    <a:pt x="2791" y="616"/>
                    <a:pt x="2783" y="586"/>
                    <a:pt x="2798" y="579"/>
                  </a:cubicBezTo>
                  <a:cubicBezTo>
                    <a:pt x="3511" y="275"/>
                    <a:pt x="3511" y="275"/>
                    <a:pt x="3511" y="275"/>
                  </a:cubicBezTo>
                  <a:cubicBezTo>
                    <a:pt x="3511" y="275"/>
                    <a:pt x="3526" y="270"/>
                    <a:pt x="3546" y="306"/>
                  </a:cubicBezTo>
                  <a:cubicBezTo>
                    <a:pt x="3556" y="302"/>
                    <a:pt x="3556" y="302"/>
                    <a:pt x="3556" y="302"/>
                  </a:cubicBezTo>
                  <a:cubicBezTo>
                    <a:pt x="3568" y="330"/>
                    <a:pt x="3568" y="330"/>
                    <a:pt x="3568" y="330"/>
                  </a:cubicBezTo>
                  <a:cubicBezTo>
                    <a:pt x="3547" y="339"/>
                    <a:pt x="3547" y="339"/>
                    <a:pt x="3547" y="339"/>
                  </a:cubicBezTo>
                  <a:cubicBezTo>
                    <a:pt x="3565" y="383"/>
                    <a:pt x="3565" y="383"/>
                    <a:pt x="3565" y="383"/>
                  </a:cubicBezTo>
                  <a:cubicBezTo>
                    <a:pt x="3587" y="375"/>
                    <a:pt x="3587" y="375"/>
                    <a:pt x="3587" y="375"/>
                  </a:cubicBezTo>
                  <a:cubicBezTo>
                    <a:pt x="3596" y="394"/>
                    <a:pt x="3596" y="394"/>
                    <a:pt x="3596" y="394"/>
                  </a:cubicBezTo>
                  <a:cubicBezTo>
                    <a:pt x="3596" y="394"/>
                    <a:pt x="3609" y="432"/>
                    <a:pt x="3581" y="444"/>
                  </a:cubicBezTo>
                  <a:cubicBezTo>
                    <a:pt x="3553" y="456"/>
                    <a:pt x="3419" y="514"/>
                    <a:pt x="3419" y="514"/>
                  </a:cubicBezTo>
                  <a:cubicBezTo>
                    <a:pt x="3434" y="552"/>
                    <a:pt x="3434" y="552"/>
                    <a:pt x="3434" y="552"/>
                  </a:cubicBezTo>
                  <a:cubicBezTo>
                    <a:pt x="3385" y="573"/>
                    <a:pt x="3385" y="573"/>
                    <a:pt x="3385" y="573"/>
                  </a:cubicBezTo>
                  <a:cubicBezTo>
                    <a:pt x="3462" y="765"/>
                    <a:pt x="3462" y="765"/>
                    <a:pt x="3462" y="765"/>
                  </a:cubicBezTo>
                  <a:cubicBezTo>
                    <a:pt x="3476" y="760"/>
                    <a:pt x="3476" y="760"/>
                    <a:pt x="3476" y="760"/>
                  </a:cubicBezTo>
                  <a:cubicBezTo>
                    <a:pt x="3469" y="743"/>
                    <a:pt x="3469" y="743"/>
                    <a:pt x="3469" y="743"/>
                  </a:cubicBezTo>
                  <a:cubicBezTo>
                    <a:pt x="3496" y="731"/>
                    <a:pt x="3496" y="731"/>
                    <a:pt x="3496" y="731"/>
                  </a:cubicBezTo>
                  <a:cubicBezTo>
                    <a:pt x="3501" y="741"/>
                    <a:pt x="3501" y="741"/>
                    <a:pt x="3501" y="741"/>
                  </a:cubicBezTo>
                  <a:cubicBezTo>
                    <a:pt x="3510" y="738"/>
                    <a:pt x="3510" y="738"/>
                    <a:pt x="3510" y="738"/>
                  </a:cubicBezTo>
                  <a:cubicBezTo>
                    <a:pt x="3520" y="763"/>
                    <a:pt x="3520" y="763"/>
                    <a:pt x="3520" y="763"/>
                  </a:cubicBezTo>
                  <a:cubicBezTo>
                    <a:pt x="3658" y="703"/>
                    <a:pt x="3658" y="703"/>
                    <a:pt x="3658" y="703"/>
                  </a:cubicBezTo>
                  <a:cubicBezTo>
                    <a:pt x="3649" y="681"/>
                    <a:pt x="3649" y="681"/>
                    <a:pt x="3649" y="681"/>
                  </a:cubicBezTo>
                  <a:cubicBezTo>
                    <a:pt x="3611" y="697"/>
                    <a:pt x="3611" y="697"/>
                    <a:pt x="3611" y="697"/>
                  </a:cubicBezTo>
                  <a:cubicBezTo>
                    <a:pt x="3611" y="697"/>
                    <a:pt x="3599" y="697"/>
                    <a:pt x="3599" y="686"/>
                  </a:cubicBezTo>
                  <a:cubicBezTo>
                    <a:pt x="3658" y="660"/>
                    <a:pt x="3658" y="660"/>
                    <a:pt x="3658" y="660"/>
                  </a:cubicBezTo>
                  <a:cubicBezTo>
                    <a:pt x="3655" y="653"/>
                    <a:pt x="3655" y="653"/>
                    <a:pt x="3655" y="653"/>
                  </a:cubicBezTo>
                  <a:cubicBezTo>
                    <a:pt x="3674" y="645"/>
                    <a:pt x="3674" y="645"/>
                    <a:pt x="3674" y="645"/>
                  </a:cubicBezTo>
                  <a:cubicBezTo>
                    <a:pt x="3677" y="652"/>
                    <a:pt x="3677" y="652"/>
                    <a:pt x="3677" y="652"/>
                  </a:cubicBezTo>
                  <a:cubicBezTo>
                    <a:pt x="3784" y="606"/>
                    <a:pt x="3784" y="606"/>
                    <a:pt x="3784" y="606"/>
                  </a:cubicBezTo>
                  <a:cubicBezTo>
                    <a:pt x="3797" y="637"/>
                    <a:pt x="3797" y="637"/>
                    <a:pt x="3797" y="637"/>
                  </a:cubicBezTo>
                  <a:cubicBezTo>
                    <a:pt x="3870" y="606"/>
                    <a:pt x="3870" y="606"/>
                    <a:pt x="3870" y="606"/>
                  </a:cubicBezTo>
                  <a:cubicBezTo>
                    <a:pt x="3853" y="567"/>
                    <a:pt x="3853" y="567"/>
                    <a:pt x="3853" y="567"/>
                  </a:cubicBezTo>
                  <a:cubicBezTo>
                    <a:pt x="3853" y="567"/>
                    <a:pt x="3848" y="555"/>
                    <a:pt x="3860" y="551"/>
                  </a:cubicBezTo>
                  <a:cubicBezTo>
                    <a:pt x="3873" y="546"/>
                    <a:pt x="3984" y="498"/>
                    <a:pt x="3984" y="498"/>
                  </a:cubicBezTo>
                  <a:cubicBezTo>
                    <a:pt x="4013" y="562"/>
                    <a:pt x="4013" y="562"/>
                    <a:pt x="4013" y="562"/>
                  </a:cubicBezTo>
                  <a:cubicBezTo>
                    <a:pt x="4094" y="527"/>
                    <a:pt x="4094" y="527"/>
                    <a:pt x="4094" y="527"/>
                  </a:cubicBezTo>
                  <a:cubicBezTo>
                    <a:pt x="4085" y="507"/>
                    <a:pt x="4085" y="507"/>
                    <a:pt x="4085" y="507"/>
                  </a:cubicBezTo>
                  <a:cubicBezTo>
                    <a:pt x="4107" y="498"/>
                    <a:pt x="4107" y="498"/>
                    <a:pt x="4107" y="498"/>
                  </a:cubicBezTo>
                  <a:cubicBezTo>
                    <a:pt x="4127" y="541"/>
                    <a:pt x="4127" y="541"/>
                    <a:pt x="4127" y="541"/>
                  </a:cubicBezTo>
                  <a:cubicBezTo>
                    <a:pt x="4122" y="552"/>
                    <a:pt x="4122" y="552"/>
                    <a:pt x="4122" y="552"/>
                  </a:cubicBezTo>
                  <a:cubicBezTo>
                    <a:pt x="4131" y="571"/>
                    <a:pt x="4131" y="571"/>
                    <a:pt x="4131" y="571"/>
                  </a:cubicBezTo>
                  <a:cubicBezTo>
                    <a:pt x="4216" y="536"/>
                    <a:pt x="4216" y="536"/>
                    <a:pt x="4216" y="536"/>
                  </a:cubicBezTo>
                  <a:cubicBezTo>
                    <a:pt x="4183" y="459"/>
                    <a:pt x="4183" y="459"/>
                    <a:pt x="4183" y="459"/>
                  </a:cubicBezTo>
                  <a:cubicBezTo>
                    <a:pt x="4183" y="459"/>
                    <a:pt x="4151" y="478"/>
                    <a:pt x="4139" y="448"/>
                  </a:cubicBezTo>
                  <a:cubicBezTo>
                    <a:pt x="4127" y="419"/>
                    <a:pt x="4081" y="311"/>
                    <a:pt x="4081" y="311"/>
                  </a:cubicBezTo>
                  <a:cubicBezTo>
                    <a:pt x="3836" y="416"/>
                    <a:pt x="3836" y="416"/>
                    <a:pt x="3836" y="416"/>
                  </a:cubicBezTo>
                  <a:cubicBezTo>
                    <a:pt x="3807" y="347"/>
                    <a:pt x="3807" y="347"/>
                    <a:pt x="3807" y="347"/>
                  </a:cubicBezTo>
                  <a:cubicBezTo>
                    <a:pt x="3675" y="403"/>
                    <a:pt x="3675" y="403"/>
                    <a:pt x="3675" y="403"/>
                  </a:cubicBezTo>
                  <a:cubicBezTo>
                    <a:pt x="3675" y="403"/>
                    <a:pt x="3645" y="417"/>
                    <a:pt x="3629" y="379"/>
                  </a:cubicBezTo>
                  <a:cubicBezTo>
                    <a:pt x="3612" y="342"/>
                    <a:pt x="3589" y="287"/>
                    <a:pt x="3589" y="287"/>
                  </a:cubicBezTo>
                  <a:cubicBezTo>
                    <a:pt x="3600" y="283"/>
                    <a:pt x="3600" y="283"/>
                    <a:pt x="3600" y="283"/>
                  </a:cubicBezTo>
                  <a:cubicBezTo>
                    <a:pt x="3600" y="283"/>
                    <a:pt x="3588" y="261"/>
                    <a:pt x="3599" y="250"/>
                  </a:cubicBezTo>
                  <a:cubicBezTo>
                    <a:pt x="3637" y="234"/>
                    <a:pt x="3637" y="234"/>
                    <a:pt x="3637" y="234"/>
                  </a:cubicBezTo>
                  <a:cubicBezTo>
                    <a:pt x="3637" y="234"/>
                    <a:pt x="3684" y="214"/>
                    <a:pt x="3698" y="161"/>
                  </a:cubicBezTo>
                  <a:cubicBezTo>
                    <a:pt x="3686" y="130"/>
                    <a:pt x="3686" y="130"/>
                    <a:pt x="3686" y="130"/>
                  </a:cubicBezTo>
                  <a:cubicBezTo>
                    <a:pt x="3701" y="122"/>
                    <a:pt x="3701" y="122"/>
                    <a:pt x="3701" y="122"/>
                  </a:cubicBezTo>
                  <a:cubicBezTo>
                    <a:pt x="3701" y="122"/>
                    <a:pt x="3697" y="92"/>
                    <a:pt x="3680" y="56"/>
                  </a:cubicBezTo>
                  <a:cubicBezTo>
                    <a:pt x="3680" y="56"/>
                    <a:pt x="3670" y="35"/>
                    <a:pt x="3698" y="19"/>
                  </a:cubicBezTo>
                  <a:cubicBezTo>
                    <a:pt x="3689" y="0"/>
                    <a:pt x="3689" y="0"/>
                    <a:pt x="3689" y="0"/>
                  </a:cubicBezTo>
                  <a:cubicBezTo>
                    <a:pt x="3234" y="189"/>
                    <a:pt x="3234" y="189"/>
                    <a:pt x="3234" y="189"/>
                  </a:cubicBezTo>
                  <a:cubicBezTo>
                    <a:pt x="3244" y="214"/>
                    <a:pt x="3244" y="214"/>
                    <a:pt x="3244" y="214"/>
                  </a:cubicBezTo>
                  <a:cubicBezTo>
                    <a:pt x="3244" y="214"/>
                    <a:pt x="3346" y="175"/>
                    <a:pt x="3435" y="171"/>
                  </a:cubicBezTo>
                  <a:cubicBezTo>
                    <a:pt x="3435" y="171"/>
                    <a:pt x="3454" y="168"/>
                    <a:pt x="3461" y="182"/>
                  </a:cubicBezTo>
                  <a:cubicBezTo>
                    <a:pt x="3461" y="182"/>
                    <a:pt x="3470" y="195"/>
                    <a:pt x="3457" y="207"/>
                  </a:cubicBezTo>
                  <a:cubicBezTo>
                    <a:pt x="3445" y="218"/>
                    <a:pt x="3350" y="266"/>
                    <a:pt x="3350" y="266"/>
                  </a:cubicBezTo>
                  <a:cubicBezTo>
                    <a:pt x="2933" y="444"/>
                    <a:pt x="2933" y="444"/>
                    <a:pt x="2933" y="444"/>
                  </a:cubicBezTo>
                  <a:cubicBezTo>
                    <a:pt x="2933" y="444"/>
                    <a:pt x="2850" y="477"/>
                    <a:pt x="2759" y="454"/>
                  </a:cubicBezTo>
                  <a:cubicBezTo>
                    <a:pt x="2759" y="454"/>
                    <a:pt x="2746" y="444"/>
                    <a:pt x="2758" y="434"/>
                  </a:cubicBezTo>
                  <a:cubicBezTo>
                    <a:pt x="2827" y="390"/>
                    <a:pt x="2827" y="390"/>
                    <a:pt x="2827" y="390"/>
                  </a:cubicBezTo>
                  <a:cubicBezTo>
                    <a:pt x="2812" y="367"/>
                    <a:pt x="2812" y="367"/>
                    <a:pt x="2812" y="367"/>
                  </a:cubicBezTo>
                  <a:cubicBezTo>
                    <a:pt x="2497" y="487"/>
                    <a:pt x="2497" y="487"/>
                    <a:pt x="2497" y="487"/>
                  </a:cubicBezTo>
                  <a:cubicBezTo>
                    <a:pt x="2514" y="507"/>
                    <a:pt x="2514" y="507"/>
                    <a:pt x="2514" y="507"/>
                  </a:cubicBezTo>
                  <a:cubicBezTo>
                    <a:pt x="2514" y="507"/>
                    <a:pt x="2523" y="495"/>
                    <a:pt x="2618" y="511"/>
                  </a:cubicBezTo>
                  <a:cubicBezTo>
                    <a:pt x="2618" y="511"/>
                    <a:pt x="2655" y="520"/>
                    <a:pt x="2635" y="553"/>
                  </a:cubicBezTo>
                  <a:cubicBezTo>
                    <a:pt x="2618" y="579"/>
                    <a:pt x="2583" y="594"/>
                    <a:pt x="2583" y="594"/>
                  </a:cubicBezTo>
                  <a:cubicBezTo>
                    <a:pt x="2583" y="594"/>
                    <a:pt x="2483" y="639"/>
                    <a:pt x="2445" y="646"/>
                  </a:cubicBezTo>
                  <a:cubicBezTo>
                    <a:pt x="2407" y="653"/>
                    <a:pt x="2368" y="661"/>
                    <a:pt x="2298" y="647"/>
                  </a:cubicBezTo>
                  <a:cubicBezTo>
                    <a:pt x="2298" y="647"/>
                    <a:pt x="2276" y="638"/>
                    <a:pt x="2284" y="621"/>
                  </a:cubicBezTo>
                  <a:cubicBezTo>
                    <a:pt x="2303" y="588"/>
                    <a:pt x="2303" y="588"/>
                    <a:pt x="2303" y="588"/>
                  </a:cubicBezTo>
                  <a:cubicBezTo>
                    <a:pt x="1808" y="788"/>
                    <a:pt x="1808" y="788"/>
                    <a:pt x="1808" y="788"/>
                  </a:cubicBezTo>
                  <a:cubicBezTo>
                    <a:pt x="1793" y="793"/>
                    <a:pt x="1793" y="793"/>
                    <a:pt x="1793" y="793"/>
                  </a:cubicBezTo>
                  <a:cubicBezTo>
                    <a:pt x="1796" y="802"/>
                    <a:pt x="1796" y="802"/>
                    <a:pt x="1796" y="802"/>
                  </a:cubicBezTo>
                  <a:cubicBezTo>
                    <a:pt x="1865" y="804"/>
                    <a:pt x="1865" y="804"/>
                    <a:pt x="1865" y="804"/>
                  </a:cubicBezTo>
                  <a:cubicBezTo>
                    <a:pt x="1865" y="804"/>
                    <a:pt x="1890" y="808"/>
                    <a:pt x="1881" y="821"/>
                  </a:cubicBezTo>
                  <a:cubicBezTo>
                    <a:pt x="1872" y="834"/>
                    <a:pt x="1819" y="904"/>
                    <a:pt x="1819" y="904"/>
                  </a:cubicBezTo>
                  <a:cubicBezTo>
                    <a:pt x="1819" y="904"/>
                    <a:pt x="1805" y="926"/>
                    <a:pt x="1769" y="923"/>
                  </a:cubicBezTo>
                  <a:cubicBezTo>
                    <a:pt x="1733" y="920"/>
                    <a:pt x="1699" y="915"/>
                    <a:pt x="1699" y="915"/>
                  </a:cubicBezTo>
                  <a:cubicBezTo>
                    <a:pt x="1699" y="915"/>
                    <a:pt x="1644" y="902"/>
                    <a:pt x="1708" y="846"/>
                  </a:cubicBezTo>
                  <a:cubicBezTo>
                    <a:pt x="1700" y="832"/>
                    <a:pt x="1700" y="832"/>
                    <a:pt x="1700" y="832"/>
                  </a:cubicBezTo>
                  <a:cubicBezTo>
                    <a:pt x="1452" y="930"/>
                    <a:pt x="1452" y="930"/>
                    <a:pt x="1452" y="930"/>
                  </a:cubicBezTo>
                  <a:cubicBezTo>
                    <a:pt x="1591" y="937"/>
                    <a:pt x="1591" y="937"/>
                    <a:pt x="1591" y="937"/>
                  </a:cubicBezTo>
                  <a:cubicBezTo>
                    <a:pt x="1589" y="953"/>
                    <a:pt x="1589" y="953"/>
                    <a:pt x="1589" y="953"/>
                  </a:cubicBezTo>
                  <a:cubicBezTo>
                    <a:pt x="1589" y="953"/>
                    <a:pt x="1627" y="979"/>
                    <a:pt x="1596" y="1002"/>
                  </a:cubicBezTo>
                  <a:cubicBezTo>
                    <a:pt x="1564" y="1025"/>
                    <a:pt x="1476" y="1070"/>
                    <a:pt x="1476" y="1070"/>
                  </a:cubicBezTo>
                  <a:cubicBezTo>
                    <a:pt x="438" y="1512"/>
                    <a:pt x="438" y="1512"/>
                    <a:pt x="438" y="1512"/>
                  </a:cubicBezTo>
                  <a:cubicBezTo>
                    <a:pt x="438" y="1512"/>
                    <a:pt x="413" y="1518"/>
                    <a:pt x="404" y="1499"/>
                  </a:cubicBezTo>
                  <a:cubicBezTo>
                    <a:pt x="394" y="1481"/>
                    <a:pt x="387" y="1452"/>
                    <a:pt x="387" y="1452"/>
                  </a:cubicBezTo>
                  <a:cubicBezTo>
                    <a:pt x="387" y="1452"/>
                    <a:pt x="385" y="1440"/>
                    <a:pt x="405" y="1421"/>
                  </a:cubicBezTo>
                  <a:cubicBezTo>
                    <a:pt x="395" y="1401"/>
                    <a:pt x="395" y="1401"/>
                    <a:pt x="395" y="1401"/>
                  </a:cubicBezTo>
                  <a:cubicBezTo>
                    <a:pt x="144" y="1513"/>
                    <a:pt x="144" y="1513"/>
                    <a:pt x="144" y="1513"/>
                  </a:cubicBezTo>
                  <a:cubicBezTo>
                    <a:pt x="144" y="1513"/>
                    <a:pt x="170" y="1511"/>
                    <a:pt x="177" y="1526"/>
                  </a:cubicBezTo>
                  <a:cubicBezTo>
                    <a:pt x="198" y="1575"/>
                    <a:pt x="198" y="1575"/>
                    <a:pt x="198" y="1575"/>
                  </a:cubicBezTo>
                  <a:cubicBezTo>
                    <a:pt x="198" y="1575"/>
                    <a:pt x="206" y="1592"/>
                    <a:pt x="187" y="1606"/>
                  </a:cubicBezTo>
                  <a:cubicBezTo>
                    <a:pt x="154" y="1620"/>
                    <a:pt x="154" y="1620"/>
                    <a:pt x="154" y="1620"/>
                  </a:cubicBezTo>
                  <a:cubicBezTo>
                    <a:pt x="154" y="1620"/>
                    <a:pt x="139" y="1626"/>
                    <a:pt x="124" y="1609"/>
                  </a:cubicBezTo>
                  <a:cubicBezTo>
                    <a:pt x="110" y="1592"/>
                    <a:pt x="94" y="1568"/>
                    <a:pt x="94" y="1568"/>
                  </a:cubicBezTo>
                  <a:cubicBezTo>
                    <a:pt x="94" y="1568"/>
                    <a:pt x="87" y="1555"/>
                    <a:pt x="99" y="1530"/>
                  </a:cubicBezTo>
                  <a:cubicBezTo>
                    <a:pt x="0" y="1579"/>
                    <a:pt x="0" y="1579"/>
                    <a:pt x="0" y="1579"/>
                  </a:cubicBezTo>
                  <a:cubicBezTo>
                    <a:pt x="63" y="1664"/>
                    <a:pt x="63" y="1664"/>
                    <a:pt x="63" y="1664"/>
                  </a:cubicBezTo>
                  <a:cubicBezTo>
                    <a:pt x="63" y="1664"/>
                    <a:pt x="91" y="1701"/>
                    <a:pt x="164" y="1707"/>
                  </a:cubicBezTo>
                  <a:cubicBezTo>
                    <a:pt x="196" y="1712"/>
                    <a:pt x="196" y="1712"/>
                    <a:pt x="196" y="1712"/>
                  </a:cubicBezTo>
                  <a:cubicBezTo>
                    <a:pt x="196" y="1712"/>
                    <a:pt x="211" y="1717"/>
                    <a:pt x="212" y="1728"/>
                  </a:cubicBezTo>
                  <a:cubicBezTo>
                    <a:pt x="213" y="1739"/>
                    <a:pt x="225" y="1831"/>
                    <a:pt x="225" y="1831"/>
                  </a:cubicBezTo>
                  <a:cubicBezTo>
                    <a:pt x="225" y="1832"/>
                    <a:pt x="225" y="1832"/>
                    <a:pt x="225" y="1832"/>
                  </a:cubicBezTo>
                  <a:cubicBezTo>
                    <a:pt x="210" y="1833"/>
                    <a:pt x="210" y="1833"/>
                    <a:pt x="210" y="1833"/>
                  </a:cubicBezTo>
                  <a:cubicBezTo>
                    <a:pt x="210" y="1930"/>
                    <a:pt x="210" y="1930"/>
                    <a:pt x="210" y="1930"/>
                  </a:cubicBezTo>
                  <a:cubicBezTo>
                    <a:pt x="225" y="1930"/>
                    <a:pt x="225" y="1930"/>
                    <a:pt x="225" y="1930"/>
                  </a:cubicBezTo>
                  <a:cubicBezTo>
                    <a:pt x="225" y="2099"/>
                    <a:pt x="225" y="2099"/>
                    <a:pt x="225" y="2099"/>
                  </a:cubicBezTo>
                  <a:cubicBezTo>
                    <a:pt x="225" y="2099"/>
                    <a:pt x="226" y="2176"/>
                    <a:pt x="301" y="2204"/>
                  </a:cubicBezTo>
                  <a:cubicBezTo>
                    <a:pt x="301" y="2204"/>
                    <a:pt x="354" y="2212"/>
                    <a:pt x="354" y="2239"/>
                  </a:cubicBezTo>
                  <a:cubicBezTo>
                    <a:pt x="354" y="2266"/>
                    <a:pt x="354" y="2311"/>
                    <a:pt x="354" y="2311"/>
                  </a:cubicBezTo>
                  <a:cubicBezTo>
                    <a:pt x="354" y="2502"/>
                    <a:pt x="354" y="2502"/>
                    <a:pt x="354" y="2502"/>
                  </a:cubicBezTo>
                  <a:cubicBezTo>
                    <a:pt x="354" y="2502"/>
                    <a:pt x="357" y="2573"/>
                    <a:pt x="425" y="2573"/>
                  </a:cubicBezTo>
                  <a:cubicBezTo>
                    <a:pt x="493" y="2573"/>
                    <a:pt x="718" y="2573"/>
                    <a:pt x="718" y="2573"/>
                  </a:cubicBezTo>
                  <a:cubicBezTo>
                    <a:pt x="859" y="2591"/>
                    <a:pt x="859" y="2591"/>
                    <a:pt x="859" y="2591"/>
                  </a:cubicBezTo>
                  <a:cubicBezTo>
                    <a:pt x="859" y="2591"/>
                    <a:pt x="875" y="2594"/>
                    <a:pt x="890" y="2592"/>
                  </a:cubicBezTo>
                  <a:cubicBezTo>
                    <a:pt x="905" y="2590"/>
                    <a:pt x="1071" y="2573"/>
                    <a:pt x="1071" y="2573"/>
                  </a:cubicBezTo>
                  <a:cubicBezTo>
                    <a:pt x="2978" y="2573"/>
                    <a:pt x="2978" y="2573"/>
                    <a:pt x="2978" y="2573"/>
                  </a:cubicBezTo>
                  <a:cubicBezTo>
                    <a:pt x="3053" y="2582"/>
                    <a:pt x="3053" y="2582"/>
                    <a:pt x="3053" y="2582"/>
                  </a:cubicBezTo>
                  <a:cubicBezTo>
                    <a:pt x="3053" y="2582"/>
                    <a:pt x="3065" y="2584"/>
                    <a:pt x="3065" y="2597"/>
                  </a:cubicBezTo>
                  <a:cubicBezTo>
                    <a:pt x="3065" y="2609"/>
                    <a:pt x="3066" y="2679"/>
                    <a:pt x="3066" y="2679"/>
                  </a:cubicBezTo>
                  <a:cubicBezTo>
                    <a:pt x="3327" y="2679"/>
                    <a:pt x="3327" y="2679"/>
                    <a:pt x="3327" y="2679"/>
                  </a:cubicBezTo>
                  <a:cubicBezTo>
                    <a:pt x="3327" y="2722"/>
                    <a:pt x="3327" y="2722"/>
                    <a:pt x="3327" y="2722"/>
                  </a:cubicBezTo>
                  <a:cubicBezTo>
                    <a:pt x="3581" y="2722"/>
                    <a:pt x="3581" y="2722"/>
                    <a:pt x="3581" y="2722"/>
                  </a:cubicBezTo>
                  <a:cubicBezTo>
                    <a:pt x="3581" y="2599"/>
                    <a:pt x="3581" y="2599"/>
                    <a:pt x="3581" y="2599"/>
                  </a:cubicBezTo>
                  <a:cubicBezTo>
                    <a:pt x="3581" y="2599"/>
                    <a:pt x="3583" y="2585"/>
                    <a:pt x="3593" y="2584"/>
                  </a:cubicBezTo>
                  <a:cubicBezTo>
                    <a:pt x="3604" y="2582"/>
                    <a:pt x="3665" y="2574"/>
                    <a:pt x="3665" y="2574"/>
                  </a:cubicBezTo>
                  <a:cubicBezTo>
                    <a:pt x="4102" y="2574"/>
                    <a:pt x="4102" y="2574"/>
                    <a:pt x="4102" y="2574"/>
                  </a:cubicBezTo>
                  <a:cubicBezTo>
                    <a:pt x="4102" y="2710"/>
                    <a:pt x="4102" y="2710"/>
                    <a:pt x="4102" y="2710"/>
                  </a:cubicBezTo>
                  <a:lnTo>
                    <a:pt x="4712" y="2710"/>
                  </a:lnTo>
                  <a:close/>
                  <a:moveTo>
                    <a:pt x="2815" y="756"/>
                  </a:moveTo>
                  <a:cubicBezTo>
                    <a:pt x="2818" y="756"/>
                    <a:pt x="2813" y="750"/>
                    <a:pt x="2813" y="750"/>
                  </a:cubicBezTo>
                  <a:cubicBezTo>
                    <a:pt x="2868" y="726"/>
                    <a:pt x="2868" y="726"/>
                    <a:pt x="2868" y="726"/>
                  </a:cubicBezTo>
                  <a:cubicBezTo>
                    <a:pt x="2921" y="851"/>
                    <a:pt x="2921" y="851"/>
                    <a:pt x="2921" y="851"/>
                  </a:cubicBezTo>
                  <a:cubicBezTo>
                    <a:pt x="2900" y="862"/>
                    <a:pt x="2900" y="862"/>
                    <a:pt x="2900" y="862"/>
                  </a:cubicBezTo>
                  <a:cubicBezTo>
                    <a:pt x="2888" y="833"/>
                    <a:pt x="2888" y="833"/>
                    <a:pt x="2888" y="833"/>
                  </a:cubicBezTo>
                  <a:cubicBezTo>
                    <a:pt x="2854" y="847"/>
                    <a:pt x="2854" y="847"/>
                    <a:pt x="2854" y="847"/>
                  </a:cubicBezTo>
                  <a:cubicBezTo>
                    <a:pt x="2849" y="835"/>
                    <a:pt x="2849" y="835"/>
                    <a:pt x="2849" y="835"/>
                  </a:cubicBezTo>
                  <a:cubicBezTo>
                    <a:pt x="2849" y="835"/>
                    <a:pt x="2813" y="851"/>
                    <a:pt x="2799" y="812"/>
                  </a:cubicBezTo>
                  <a:cubicBezTo>
                    <a:pt x="2785" y="773"/>
                    <a:pt x="2812" y="756"/>
                    <a:pt x="2815" y="756"/>
                  </a:cubicBezTo>
                  <a:close/>
                  <a:moveTo>
                    <a:pt x="3551" y="84"/>
                  </a:moveTo>
                  <a:cubicBezTo>
                    <a:pt x="3570" y="76"/>
                    <a:pt x="3570" y="76"/>
                    <a:pt x="3570" y="76"/>
                  </a:cubicBezTo>
                  <a:cubicBezTo>
                    <a:pt x="3584" y="70"/>
                    <a:pt x="3599" y="75"/>
                    <a:pt x="3604" y="86"/>
                  </a:cubicBezTo>
                  <a:cubicBezTo>
                    <a:pt x="3621" y="125"/>
                    <a:pt x="3621" y="125"/>
                    <a:pt x="3621" y="125"/>
                  </a:cubicBezTo>
                  <a:cubicBezTo>
                    <a:pt x="3625" y="136"/>
                    <a:pt x="3618" y="151"/>
                    <a:pt x="3604" y="156"/>
                  </a:cubicBezTo>
                  <a:cubicBezTo>
                    <a:pt x="3585" y="165"/>
                    <a:pt x="3585" y="165"/>
                    <a:pt x="3585" y="165"/>
                  </a:cubicBezTo>
                  <a:cubicBezTo>
                    <a:pt x="3571" y="170"/>
                    <a:pt x="3555" y="166"/>
                    <a:pt x="3551" y="154"/>
                  </a:cubicBezTo>
                  <a:cubicBezTo>
                    <a:pt x="3534" y="116"/>
                    <a:pt x="3534" y="116"/>
                    <a:pt x="3534" y="116"/>
                  </a:cubicBezTo>
                  <a:cubicBezTo>
                    <a:pt x="3529" y="104"/>
                    <a:pt x="3537" y="90"/>
                    <a:pt x="3551" y="84"/>
                  </a:cubicBezTo>
                  <a:close/>
                  <a:moveTo>
                    <a:pt x="3445" y="2074"/>
                  </a:moveTo>
                  <a:cubicBezTo>
                    <a:pt x="3445" y="2074"/>
                    <a:pt x="3446" y="2054"/>
                    <a:pt x="3469" y="2047"/>
                  </a:cubicBezTo>
                  <a:cubicBezTo>
                    <a:pt x="3493" y="2039"/>
                    <a:pt x="3614" y="2032"/>
                    <a:pt x="3614" y="2032"/>
                  </a:cubicBezTo>
                  <a:cubicBezTo>
                    <a:pt x="3771" y="2032"/>
                    <a:pt x="3771" y="2032"/>
                    <a:pt x="3771" y="2032"/>
                  </a:cubicBezTo>
                  <a:cubicBezTo>
                    <a:pt x="3773" y="1967"/>
                    <a:pt x="3773" y="1967"/>
                    <a:pt x="3773" y="1967"/>
                  </a:cubicBezTo>
                  <a:cubicBezTo>
                    <a:pt x="3773" y="1967"/>
                    <a:pt x="3712" y="1967"/>
                    <a:pt x="3724" y="1877"/>
                  </a:cubicBezTo>
                  <a:cubicBezTo>
                    <a:pt x="3822" y="1877"/>
                    <a:pt x="3822" y="1877"/>
                    <a:pt x="3822" y="1877"/>
                  </a:cubicBezTo>
                  <a:cubicBezTo>
                    <a:pt x="3822" y="2058"/>
                    <a:pt x="3822" y="2058"/>
                    <a:pt x="3822" y="2058"/>
                  </a:cubicBezTo>
                  <a:cubicBezTo>
                    <a:pt x="4156" y="2058"/>
                    <a:pt x="4156" y="2058"/>
                    <a:pt x="4156" y="2058"/>
                  </a:cubicBezTo>
                  <a:cubicBezTo>
                    <a:pt x="4156" y="2136"/>
                    <a:pt x="4156" y="2136"/>
                    <a:pt x="4156" y="2136"/>
                  </a:cubicBezTo>
                  <a:cubicBezTo>
                    <a:pt x="3595" y="2138"/>
                    <a:pt x="3595" y="2138"/>
                    <a:pt x="3595" y="2138"/>
                  </a:cubicBezTo>
                  <a:cubicBezTo>
                    <a:pt x="3471" y="2124"/>
                    <a:pt x="3471" y="2124"/>
                    <a:pt x="3471" y="2124"/>
                  </a:cubicBezTo>
                  <a:cubicBezTo>
                    <a:pt x="3471" y="2124"/>
                    <a:pt x="3445" y="2119"/>
                    <a:pt x="3445" y="2095"/>
                  </a:cubicBezTo>
                  <a:cubicBezTo>
                    <a:pt x="3445" y="2071"/>
                    <a:pt x="3445" y="2074"/>
                    <a:pt x="3445" y="2074"/>
                  </a:cubicBezTo>
                  <a:close/>
                  <a:moveTo>
                    <a:pt x="3432" y="2210"/>
                  </a:moveTo>
                  <a:cubicBezTo>
                    <a:pt x="3432" y="2196"/>
                    <a:pt x="3445" y="2198"/>
                    <a:pt x="3445" y="2198"/>
                  </a:cubicBezTo>
                  <a:cubicBezTo>
                    <a:pt x="3998" y="2197"/>
                    <a:pt x="3998" y="2197"/>
                    <a:pt x="3998" y="2197"/>
                  </a:cubicBezTo>
                  <a:cubicBezTo>
                    <a:pt x="3998" y="2197"/>
                    <a:pt x="4098" y="2209"/>
                    <a:pt x="4120" y="2211"/>
                  </a:cubicBezTo>
                  <a:cubicBezTo>
                    <a:pt x="4142" y="2213"/>
                    <a:pt x="4147" y="2232"/>
                    <a:pt x="4147" y="2232"/>
                  </a:cubicBezTo>
                  <a:cubicBezTo>
                    <a:pt x="4147" y="2232"/>
                    <a:pt x="4147" y="2242"/>
                    <a:pt x="4147" y="2275"/>
                  </a:cubicBezTo>
                  <a:cubicBezTo>
                    <a:pt x="4146" y="2308"/>
                    <a:pt x="4113" y="2312"/>
                    <a:pt x="4113" y="2312"/>
                  </a:cubicBezTo>
                  <a:cubicBezTo>
                    <a:pt x="4113" y="2312"/>
                    <a:pt x="3506" y="2310"/>
                    <a:pt x="3470" y="2312"/>
                  </a:cubicBezTo>
                  <a:cubicBezTo>
                    <a:pt x="3435" y="2315"/>
                    <a:pt x="3432" y="2275"/>
                    <a:pt x="3432" y="2275"/>
                  </a:cubicBezTo>
                  <a:cubicBezTo>
                    <a:pt x="3432" y="2275"/>
                    <a:pt x="3432" y="2223"/>
                    <a:pt x="3432" y="2210"/>
                  </a:cubicBezTo>
                  <a:close/>
                  <a:moveTo>
                    <a:pt x="3025" y="2047"/>
                  </a:moveTo>
                  <a:cubicBezTo>
                    <a:pt x="3047" y="2045"/>
                    <a:pt x="3149" y="2034"/>
                    <a:pt x="3149" y="2034"/>
                  </a:cubicBezTo>
                  <a:cubicBezTo>
                    <a:pt x="3209" y="2034"/>
                    <a:pt x="3209" y="2034"/>
                    <a:pt x="3209" y="2034"/>
                  </a:cubicBezTo>
                  <a:cubicBezTo>
                    <a:pt x="3333" y="2047"/>
                    <a:pt x="3333" y="2047"/>
                    <a:pt x="3333" y="2047"/>
                  </a:cubicBezTo>
                  <a:cubicBezTo>
                    <a:pt x="3333" y="2047"/>
                    <a:pt x="3357" y="2049"/>
                    <a:pt x="3359" y="2073"/>
                  </a:cubicBezTo>
                  <a:cubicBezTo>
                    <a:pt x="3359" y="2097"/>
                    <a:pt x="3359" y="2097"/>
                    <a:pt x="3359" y="2097"/>
                  </a:cubicBezTo>
                  <a:cubicBezTo>
                    <a:pt x="3359" y="2097"/>
                    <a:pt x="3356" y="2121"/>
                    <a:pt x="3334" y="2123"/>
                  </a:cubicBezTo>
                  <a:cubicBezTo>
                    <a:pt x="3313" y="2126"/>
                    <a:pt x="3209" y="2138"/>
                    <a:pt x="3209" y="2138"/>
                  </a:cubicBezTo>
                  <a:cubicBezTo>
                    <a:pt x="3151" y="2138"/>
                    <a:pt x="3151" y="2138"/>
                    <a:pt x="3151" y="2138"/>
                  </a:cubicBezTo>
                  <a:cubicBezTo>
                    <a:pt x="3024" y="2124"/>
                    <a:pt x="3024" y="2124"/>
                    <a:pt x="3024" y="2124"/>
                  </a:cubicBezTo>
                  <a:cubicBezTo>
                    <a:pt x="3024" y="2124"/>
                    <a:pt x="3001" y="2120"/>
                    <a:pt x="3000" y="2095"/>
                  </a:cubicBezTo>
                  <a:cubicBezTo>
                    <a:pt x="3000" y="2071"/>
                    <a:pt x="3000" y="2071"/>
                    <a:pt x="3000" y="2071"/>
                  </a:cubicBezTo>
                  <a:cubicBezTo>
                    <a:pt x="3000" y="2071"/>
                    <a:pt x="3003" y="2049"/>
                    <a:pt x="3025" y="2047"/>
                  </a:cubicBezTo>
                  <a:close/>
                  <a:moveTo>
                    <a:pt x="2977" y="2210"/>
                  </a:moveTo>
                  <a:cubicBezTo>
                    <a:pt x="2985" y="2209"/>
                    <a:pt x="3148" y="2198"/>
                    <a:pt x="3149" y="2197"/>
                  </a:cubicBezTo>
                  <a:cubicBezTo>
                    <a:pt x="3150" y="2197"/>
                    <a:pt x="3209" y="2198"/>
                    <a:pt x="3209" y="2198"/>
                  </a:cubicBezTo>
                  <a:cubicBezTo>
                    <a:pt x="3333" y="2211"/>
                    <a:pt x="3333" y="2211"/>
                    <a:pt x="3333" y="2211"/>
                  </a:cubicBezTo>
                  <a:cubicBezTo>
                    <a:pt x="3333" y="2211"/>
                    <a:pt x="3359" y="2214"/>
                    <a:pt x="3359" y="2245"/>
                  </a:cubicBezTo>
                  <a:cubicBezTo>
                    <a:pt x="3359" y="2275"/>
                    <a:pt x="3331" y="2279"/>
                    <a:pt x="3326" y="2281"/>
                  </a:cubicBezTo>
                  <a:cubicBezTo>
                    <a:pt x="3321" y="2282"/>
                    <a:pt x="3254" y="2302"/>
                    <a:pt x="3254" y="2302"/>
                  </a:cubicBezTo>
                  <a:cubicBezTo>
                    <a:pt x="3254" y="2302"/>
                    <a:pt x="3159" y="2313"/>
                    <a:pt x="3123" y="2312"/>
                  </a:cubicBezTo>
                  <a:cubicBezTo>
                    <a:pt x="3088" y="2311"/>
                    <a:pt x="2898" y="2311"/>
                    <a:pt x="2898" y="2311"/>
                  </a:cubicBezTo>
                  <a:cubicBezTo>
                    <a:pt x="2898" y="2311"/>
                    <a:pt x="2874" y="2309"/>
                    <a:pt x="2872" y="2283"/>
                  </a:cubicBezTo>
                  <a:cubicBezTo>
                    <a:pt x="2870" y="2264"/>
                    <a:pt x="2887" y="2257"/>
                    <a:pt x="2887" y="2257"/>
                  </a:cubicBezTo>
                  <a:cubicBezTo>
                    <a:pt x="2963" y="2213"/>
                    <a:pt x="2963" y="2213"/>
                    <a:pt x="2963" y="2213"/>
                  </a:cubicBezTo>
                  <a:cubicBezTo>
                    <a:pt x="2963" y="2213"/>
                    <a:pt x="2969" y="2210"/>
                    <a:pt x="2977" y="2210"/>
                  </a:cubicBezTo>
                  <a:close/>
                  <a:moveTo>
                    <a:pt x="2757" y="2233"/>
                  </a:moveTo>
                  <a:cubicBezTo>
                    <a:pt x="2743" y="2249"/>
                    <a:pt x="2622" y="2296"/>
                    <a:pt x="2622" y="2296"/>
                  </a:cubicBezTo>
                  <a:cubicBezTo>
                    <a:pt x="2622" y="2296"/>
                    <a:pt x="2460" y="2341"/>
                    <a:pt x="2364" y="2271"/>
                  </a:cubicBezTo>
                  <a:cubicBezTo>
                    <a:pt x="2364" y="2271"/>
                    <a:pt x="2355" y="2263"/>
                    <a:pt x="2364" y="2257"/>
                  </a:cubicBezTo>
                  <a:cubicBezTo>
                    <a:pt x="2372" y="2252"/>
                    <a:pt x="2443" y="2212"/>
                    <a:pt x="2443" y="2212"/>
                  </a:cubicBezTo>
                  <a:cubicBezTo>
                    <a:pt x="2552" y="2197"/>
                    <a:pt x="2552" y="2197"/>
                    <a:pt x="2552" y="2197"/>
                  </a:cubicBezTo>
                  <a:cubicBezTo>
                    <a:pt x="2599" y="2197"/>
                    <a:pt x="2599" y="2197"/>
                    <a:pt x="2599" y="2197"/>
                  </a:cubicBezTo>
                  <a:cubicBezTo>
                    <a:pt x="2751" y="2211"/>
                    <a:pt x="2751" y="2211"/>
                    <a:pt x="2751" y="2211"/>
                  </a:cubicBezTo>
                  <a:cubicBezTo>
                    <a:pt x="2751" y="2211"/>
                    <a:pt x="2771" y="2216"/>
                    <a:pt x="2757" y="2233"/>
                  </a:cubicBezTo>
                  <a:close/>
                  <a:moveTo>
                    <a:pt x="2598" y="2033"/>
                  </a:moveTo>
                  <a:cubicBezTo>
                    <a:pt x="2723" y="2047"/>
                    <a:pt x="2723" y="2047"/>
                    <a:pt x="2723" y="2047"/>
                  </a:cubicBezTo>
                  <a:cubicBezTo>
                    <a:pt x="2723" y="2047"/>
                    <a:pt x="2747" y="2052"/>
                    <a:pt x="2748" y="2071"/>
                  </a:cubicBezTo>
                  <a:cubicBezTo>
                    <a:pt x="2748" y="2102"/>
                    <a:pt x="2748" y="2102"/>
                    <a:pt x="2748" y="2102"/>
                  </a:cubicBezTo>
                  <a:cubicBezTo>
                    <a:pt x="2748" y="2102"/>
                    <a:pt x="2745" y="2125"/>
                    <a:pt x="2722" y="2127"/>
                  </a:cubicBezTo>
                  <a:cubicBezTo>
                    <a:pt x="2698" y="2129"/>
                    <a:pt x="2599" y="2137"/>
                    <a:pt x="2599" y="2137"/>
                  </a:cubicBezTo>
                  <a:cubicBezTo>
                    <a:pt x="2464" y="2137"/>
                    <a:pt x="2464" y="2137"/>
                    <a:pt x="2464" y="2137"/>
                  </a:cubicBezTo>
                  <a:cubicBezTo>
                    <a:pt x="2340" y="2124"/>
                    <a:pt x="2340" y="2124"/>
                    <a:pt x="2340" y="2124"/>
                  </a:cubicBezTo>
                  <a:cubicBezTo>
                    <a:pt x="2340" y="2124"/>
                    <a:pt x="2314" y="2120"/>
                    <a:pt x="2314" y="2095"/>
                  </a:cubicBezTo>
                  <a:cubicBezTo>
                    <a:pt x="2314" y="2074"/>
                    <a:pt x="2314" y="2074"/>
                    <a:pt x="2314" y="2074"/>
                  </a:cubicBezTo>
                  <a:cubicBezTo>
                    <a:pt x="2314" y="2074"/>
                    <a:pt x="2314" y="2049"/>
                    <a:pt x="2340" y="2046"/>
                  </a:cubicBezTo>
                  <a:cubicBezTo>
                    <a:pt x="2365" y="2044"/>
                    <a:pt x="2463" y="2033"/>
                    <a:pt x="2463" y="2033"/>
                  </a:cubicBezTo>
                  <a:lnTo>
                    <a:pt x="2598" y="2033"/>
                  </a:lnTo>
                  <a:close/>
                  <a:moveTo>
                    <a:pt x="2571" y="898"/>
                  </a:moveTo>
                  <a:cubicBezTo>
                    <a:pt x="2571" y="898"/>
                    <a:pt x="2385" y="979"/>
                    <a:pt x="2385" y="979"/>
                  </a:cubicBezTo>
                  <a:cubicBezTo>
                    <a:pt x="2371" y="947"/>
                    <a:pt x="2371" y="947"/>
                    <a:pt x="2371" y="947"/>
                  </a:cubicBezTo>
                  <a:cubicBezTo>
                    <a:pt x="2371" y="947"/>
                    <a:pt x="2366" y="938"/>
                    <a:pt x="2380" y="933"/>
                  </a:cubicBezTo>
                  <a:cubicBezTo>
                    <a:pt x="2553" y="860"/>
                    <a:pt x="2553" y="860"/>
                    <a:pt x="2553" y="860"/>
                  </a:cubicBezTo>
                  <a:cubicBezTo>
                    <a:pt x="2553" y="860"/>
                    <a:pt x="2570" y="861"/>
                    <a:pt x="2574" y="876"/>
                  </a:cubicBezTo>
                  <a:cubicBezTo>
                    <a:pt x="2578" y="891"/>
                    <a:pt x="2572" y="897"/>
                    <a:pt x="2571" y="898"/>
                  </a:cubicBezTo>
                  <a:close/>
                  <a:moveTo>
                    <a:pt x="2310" y="788"/>
                  </a:moveTo>
                  <a:cubicBezTo>
                    <a:pt x="2695" y="623"/>
                    <a:pt x="2695" y="623"/>
                    <a:pt x="2695" y="623"/>
                  </a:cubicBezTo>
                  <a:cubicBezTo>
                    <a:pt x="2726" y="609"/>
                    <a:pt x="2741" y="639"/>
                    <a:pt x="2741" y="639"/>
                  </a:cubicBezTo>
                  <a:cubicBezTo>
                    <a:pt x="2749" y="636"/>
                    <a:pt x="2749" y="636"/>
                    <a:pt x="2749" y="636"/>
                  </a:cubicBezTo>
                  <a:cubicBezTo>
                    <a:pt x="2772" y="688"/>
                    <a:pt x="2772" y="688"/>
                    <a:pt x="2772" y="688"/>
                  </a:cubicBezTo>
                  <a:cubicBezTo>
                    <a:pt x="2792" y="735"/>
                    <a:pt x="2746" y="751"/>
                    <a:pt x="2746" y="751"/>
                  </a:cubicBezTo>
                  <a:cubicBezTo>
                    <a:pt x="2361" y="917"/>
                    <a:pt x="2361" y="917"/>
                    <a:pt x="2361" y="917"/>
                  </a:cubicBezTo>
                  <a:cubicBezTo>
                    <a:pt x="2310" y="799"/>
                    <a:pt x="2310" y="799"/>
                    <a:pt x="2310" y="799"/>
                  </a:cubicBezTo>
                  <a:cubicBezTo>
                    <a:pt x="2307" y="791"/>
                    <a:pt x="2310" y="788"/>
                    <a:pt x="2310" y="788"/>
                  </a:cubicBezTo>
                  <a:close/>
                  <a:moveTo>
                    <a:pt x="2228" y="2223"/>
                  </a:moveTo>
                  <a:cubicBezTo>
                    <a:pt x="2234" y="2238"/>
                    <a:pt x="2221" y="2246"/>
                    <a:pt x="2221" y="2246"/>
                  </a:cubicBezTo>
                  <a:cubicBezTo>
                    <a:pt x="2129" y="2310"/>
                    <a:pt x="2008" y="2312"/>
                    <a:pt x="2008" y="2312"/>
                  </a:cubicBezTo>
                  <a:cubicBezTo>
                    <a:pt x="2008" y="2312"/>
                    <a:pt x="1441" y="2312"/>
                    <a:pt x="1359" y="2312"/>
                  </a:cubicBezTo>
                  <a:cubicBezTo>
                    <a:pt x="1277" y="2312"/>
                    <a:pt x="1267" y="2239"/>
                    <a:pt x="1267" y="2239"/>
                  </a:cubicBezTo>
                  <a:cubicBezTo>
                    <a:pt x="1269" y="2198"/>
                    <a:pt x="1311" y="2201"/>
                    <a:pt x="1311" y="2201"/>
                  </a:cubicBezTo>
                  <a:cubicBezTo>
                    <a:pt x="2112" y="2202"/>
                    <a:pt x="2112" y="2202"/>
                    <a:pt x="2112" y="2202"/>
                  </a:cubicBezTo>
                  <a:cubicBezTo>
                    <a:pt x="2190" y="2209"/>
                    <a:pt x="2190" y="2209"/>
                    <a:pt x="2190" y="2209"/>
                  </a:cubicBezTo>
                  <a:cubicBezTo>
                    <a:pt x="2207" y="2211"/>
                    <a:pt x="2223" y="2210"/>
                    <a:pt x="2228" y="2223"/>
                  </a:cubicBezTo>
                  <a:close/>
                  <a:moveTo>
                    <a:pt x="1945" y="968"/>
                  </a:moveTo>
                  <a:cubicBezTo>
                    <a:pt x="1945" y="968"/>
                    <a:pt x="1931" y="967"/>
                    <a:pt x="1930" y="957"/>
                  </a:cubicBezTo>
                  <a:cubicBezTo>
                    <a:pt x="1930" y="950"/>
                    <a:pt x="1936" y="947"/>
                    <a:pt x="1936" y="947"/>
                  </a:cubicBezTo>
                  <a:cubicBezTo>
                    <a:pt x="2024" y="911"/>
                    <a:pt x="2024" y="911"/>
                    <a:pt x="2024" y="911"/>
                  </a:cubicBezTo>
                  <a:cubicBezTo>
                    <a:pt x="2024" y="911"/>
                    <a:pt x="2040" y="905"/>
                    <a:pt x="2048" y="919"/>
                  </a:cubicBezTo>
                  <a:cubicBezTo>
                    <a:pt x="2057" y="932"/>
                    <a:pt x="2041" y="945"/>
                    <a:pt x="2041" y="945"/>
                  </a:cubicBezTo>
                  <a:cubicBezTo>
                    <a:pt x="2013" y="960"/>
                    <a:pt x="2013" y="960"/>
                    <a:pt x="2013" y="960"/>
                  </a:cubicBezTo>
                  <a:lnTo>
                    <a:pt x="1945" y="968"/>
                  </a:lnTo>
                  <a:close/>
                  <a:moveTo>
                    <a:pt x="2201" y="856"/>
                  </a:moveTo>
                  <a:cubicBezTo>
                    <a:pt x="2206" y="870"/>
                    <a:pt x="2201" y="877"/>
                    <a:pt x="2197" y="879"/>
                  </a:cubicBezTo>
                  <a:cubicBezTo>
                    <a:pt x="2194" y="881"/>
                    <a:pt x="2135" y="907"/>
                    <a:pt x="2135" y="907"/>
                  </a:cubicBezTo>
                  <a:cubicBezTo>
                    <a:pt x="2135" y="907"/>
                    <a:pt x="2116" y="912"/>
                    <a:pt x="2110" y="897"/>
                  </a:cubicBezTo>
                  <a:cubicBezTo>
                    <a:pt x="2103" y="883"/>
                    <a:pt x="2113" y="873"/>
                    <a:pt x="2117" y="871"/>
                  </a:cubicBezTo>
                  <a:cubicBezTo>
                    <a:pt x="2179" y="844"/>
                    <a:pt x="2179" y="844"/>
                    <a:pt x="2179" y="844"/>
                  </a:cubicBezTo>
                  <a:cubicBezTo>
                    <a:pt x="2179" y="844"/>
                    <a:pt x="2196" y="842"/>
                    <a:pt x="2201" y="856"/>
                  </a:cubicBezTo>
                  <a:close/>
                  <a:moveTo>
                    <a:pt x="2063" y="719"/>
                  </a:moveTo>
                  <a:cubicBezTo>
                    <a:pt x="2069" y="733"/>
                    <a:pt x="2069" y="733"/>
                    <a:pt x="2069" y="733"/>
                  </a:cubicBezTo>
                  <a:cubicBezTo>
                    <a:pt x="2069" y="733"/>
                    <a:pt x="2085" y="728"/>
                    <a:pt x="2090" y="726"/>
                  </a:cubicBezTo>
                  <a:cubicBezTo>
                    <a:pt x="2095" y="725"/>
                    <a:pt x="2099" y="725"/>
                    <a:pt x="2099" y="725"/>
                  </a:cubicBezTo>
                  <a:cubicBezTo>
                    <a:pt x="2156" y="730"/>
                    <a:pt x="2156" y="730"/>
                    <a:pt x="2156" y="730"/>
                  </a:cubicBezTo>
                  <a:cubicBezTo>
                    <a:pt x="2178" y="744"/>
                    <a:pt x="2162" y="760"/>
                    <a:pt x="2162" y="760"/>
                  </a:cubicBezTo>
                  <a:cubicBezTo>
                    <a:pt x="2043" y="826"/>
                    <a:pt x="2043" y="826"/>
                    <a:pt x="2043" y="826"/>
                  </a:cubicBezTo>
                  <a:cubicBezTo>
                    <a:pt x="1904" y="886"/>
                    <a:pt x="1904" y="886"/>
                    <a:pt x="1904" y="886"/>
                  </a:cubicBezTo>
                  <a:cubicBezTo>
                    <a:pt x="1901" y="856"/>
                    <a:pt x="2063" y="719"/>
                    <a:pt x="2063" y="719"/>
                  </a:cubicBezTo>
                  <a:close/>
                  <a:moveTo>
                    <a:pt x="285" y="1478"/>
                  </a:moveTo>
                  <a:cubicBezTo>
                    <a:pt x="293" y="1474"/>
                    <a:pt x="293" y="1474"/>
                    <a:pt x="293" y="1474"/>
                  </a:cubicBezTo>
                  <a:cubicBezTo>
                    <a:pt x="308" y="1468"/>
                    <a:pt x="325" y="1473"/>
                    <a:pt x="331" y="1487"/>
                  </a:cubicBezTo>
                  <a:cubicBezTo>
                    <a:pt x="346" y="1520"/>
                    <a:pt x="346" y="1520"/>
                    <a:pt x="346" y="1520"/>
                  </a:cubicBezTo>
                  <a:cubicBezTo>
                    <a:pt x="352" y="1534"/>
                    <a:pt x="345" y="1550"/>
                    <a:pt x="330" y="1557"/>
                  </a:cubicBezTo>
                  <a:cubicBezTo>
                    <a:pt x="322" y="1560"/>
                    <a:pt x="322" y="1560"/>
                    <a:pt x="322" y="1560"/>
                  </a:cubicBezTo>
                  <a:cubicBezTo>
                    <a:pt x="307" y="1567"/>
                    <a:pt x="290" y="1562"/>
                    <a:pt x="284" y="1548"/>
                  </a:cubicBezTo>
                  <a:cubicBezTo>
                    <a:pt x="269" y="1515"/>
                    <a:pt x="269" y="1515"/>
                    <a:pt x="269" y="1515"/>
                  </a:cubicBezTo>
                  <a:cubicBezTo>
                    <a:pt x="262" y="1501"/>
                    <a:pt x="270" y="1485"/>
                    <a:pt x="285" y="1478"/>
                  </a:cubicBezTo>
                  <a:close/>
                  <a:moveTo>
                    <a:pt x="304" y="1925"/>
                  </a:moveTo>
                  <a:cubicBezTo>
                    <a:pt x="314" y="1925"/>
                    <a:pt x="314" y="1925"/>
                    <a:pt x="314" y="1925"/>
                  </a:cubicBezTo>
                  <a:cubicBezTo>
                    <a:pt x="314" y="1826"/>
                    <a:pt x="314" y="1826"/>
                    <a:pt x="314" y="1826"/>
                  </a:cubicBezTo>
                  <a:cubicBezTo>
                    <a:pt x="304" y="1827"/>
                    <a:pt x="304" y="1827"/>
                    <a:pt x="304" y="1827"/>
                  </a:cubicBezTo>
                  <a:cubicBezTo>
                    <a:pt x="303" y="1684"/>
                    <a:pt x="303" y="1684"/>
                    <a:pt x="303" y="1684"/>
                  </a:cubicBezTo>
                  <a:cubicBezTo>
                    <a:pt x="304" y="1675"/>
                    <a:pt x="313" y="1681"/>
                    <a:pt x="313" y="1681"/>
                  </a:cubicBezTo>
                  <a:cubicBezTo>
                    <a:pt x="349" y="1710"/>
                    <a:pt x="345" y="1722"/>
                    <a:pt x="345" y="1722"/>
                  </a:cubicBezTo>
                  <a:cubicBezTo>
                    <a:pt x="345" y="1722"/>
                    <a:pt x="345" y="1771"/>
                    <a:pt x="346" y="1824"/>
                  </a:cubicBezTo>
                  <a:cubicBezTo>
                    <a:pt x="338" y="1824"/>
                    <a:pt x="338" y="1824"/>
                    <a:pt x="338" y="1824"/>
                  </a:cubicBezTo>
                  <a:cubicBezTo>
                    <a:pt x="338" y="1922"/>
                    <a:pt x="338" y="1922"/>
                    <a:pt x="338" y="1922"/>
                  </a:cubicBezTo>
                  <a:cubicBezTo>
                    <a:pt x="346" y="1921"/>
                    <a:pt x="346" y="1921"/>
                    <a:pt x="346" y="1921"/>
                  </a:cubicBezTo>
                  <a:cubicBezTo>
                    <a:pt x="346" y="1922"/>
                    <a:pt x="346" y="1922"/>
                    <a:pt x="346" y="1923"/>
                  </a:cubicBezTo>
                  <a:cubicBezTo>
                    <a:pt x="347" y="1979"/>
                    <a:pt x="341" y="1979"/>
                    <a:pt x="341" y="1979"/>
                  </a:cubicBezTo>
                  <a:cubicBezTo>
                    <a:pt x="327" y="1978"/>
                    <a:pt x="327" y="1978"/>
                    <a:pt x="327" y="1978"/>
                  </a:cubicBezTo>
                  <a:cubicBezTo>
                    <a:pt x="307" y="1976"/>
                    <a:pt x="304" y="1952"/>
                    <a:pt x="304" y="1952"/>
                  </a:cubicBezTo>
                  <a:lnTo>
                    <a:pt x="304" y="1925"/>
                  </a:lnTo>
                  <a:close/>
                  <a:moveTo>
                    <a:pt x="584" y="2099"/>
                  </a:moveTo>
                  <a:cubicBezTo>
                    <a:pt x="584" y="2113"/>
                    <a:pt x="573" y="2123"/>
                    <a:pt x="560" y="2123"/>
                  </a:cubicBezTo>
                  <a:cubicBezTo>
                    <a:pt x="459" y="2123"/>
                    <a:pt x="459" y="2123"/>
                    <a:pt x="459" y="2123"/>
                  </a:cubicBezTo>
                  <a:cubicBezTo>
                    <a:pt x="446" y="2123"/>
                    <a:pt x="435" y="2113"/>
                    <a:pt x="435" y="2099"/>
                  </a:cubicBezTo>
                  <a:cubicBezTo>
                    <a:pt x="435" y="2088"/>
                    <a:pt x="435" y="2088"/>
                    <a:pt x="435" y="2088"/>
                  </a:cubicBezTo>
                  <a:cubicBezTo>
                    <a:pt x="435" y="2075"/>
                    <a:pt x="446" y="2064"/>
                    <a:pt x="459" y="2064"/>
                  </a:cubicBezTo>
                  <a:cubicBezTo>
                    <a:pt x="560" y="2064"/>
                    <a:pt x="560" y="2064"/>
                    <a:pt x="560" y="2064"/>
                  </a:cubicBezTo>
                  <a:cubicBezTo>
                    <a:pt x="573" y="2064"/>
                    <a:pt x="584" y="2075"/>
                    <a:pt x="584" y="2088"/>
                  </a:cubicBezTo>
                  <a:lnTo>
                    <a:pt x="584" y="2099"/>
                  </a:lnTo>
                  <a:close/>
                  <a:moveTo>
                    <a:pt x="608" y="2202"/>
                  </a:moveTo>
                  <a:cubicBezTo>
                    <a:pt x="608" y="2202"/>
                    <a:pt x="1116" y="2201"/>
                    <a:pt x="1153" y="2201"/>
                  </a:cubicBezTo>
                  <a:cubicBezTo>
                    <a:pt x="1190" y="2201"/>
                    <a:pt x="1194" y="2233"/>
                    <a:pt x="1194" y="2233"/>
                  </a:cubicBezTo>
                  <a:cubicBezTo>
                    <a:pt x="1194" y="2275"/>
                    <a:pt x="1194" y="2275"/>
                    <a:pt x="1194" y="2275"/>
                  </a:cubicBezTo>
                  <a:cubicBezTo>
                    <a:pt x="1194" y="2307"/>
                    <a:pt x="1160" y="2311"/>
                    <a:pt x="1160" y="2311"/>
                  </a:cubicBezTo>
                  <a:cubicBezTo>
                    <a:pt x="610" y="2311"/>
                    <a:pt x="610" y="2311"/>
                    <a:pt x="610" y="2311"/>
                  </a:cubicBezTo>
                  <a:cubicBezTo>
                    <a:pt x="580" y="2311"/>
                    <a:pt x="576" y="2274"/>
                    <a:pt x="576" y="2274"/>
                  </a:cubicBezTo>
                  <a:cubicBezTo>
                    <a:pt x="576" y="2226"/>
                    <a:pt x="576" y="2226"/>
                    <a:pt x="576" y="2226"/>
                  </a:cubicBezTo>
                  <a:cubicBezTo>
                    <a:pt x="576" y="2206"/>
                    <a:pt x="608" y="2202"/>
                    <a:pt x="608" y="2202"/>
                  </a:cubicBezTo>
                  <a:close/>
                  <a:moveTo>
                    <a:pt x="491" y="2203"/>
                  </a:moveTo>
                  <a:cubicBezTo>
                    <a:pt x="499" y="2237"/>
                    <a:pt x="499" y="2237"/>
                    <a:pt x="499" y="2237"/>
                  </a:cubicBezTo>
                  <a:cubicBezTo>
                    <a:pt x="498" y="2299"/>
                    <a:pt x="498" y="2299"/>
                    <a:pt x="498" y="2299"/>
                  </a:cubicBezTo>
                  <a:cubicBezTo>
                    <a:pt x="498" y="2299"/>
                    <a:pt x="496" y="2311"/>
                    <a:pt x="486" y="2311"/>
                  </a:cubicBezTo>
                  <a:cubicBezTo>
                    <a:pt x="465" y="2311"/>
                    <a:pt x="465" y="2311"/>
                    <a:pt x="465" y="2311"/>
                  </a:cubicBezTo>
                  <a:cubicBezTo>
                    <a:pt x="465" y="2311"/>
                    <a:pt x="433" y="2306"/>
                    <a:pt x="433" y="2274"/>
                  </a:cubicBezTo>
                  <a:cubicBezTo>
                    <a:pt x="433" y="2243"/>
                    <a:pt x="433" y="2238"/>
                    <a:pt x="433" y="2238"/>
                  </a:cubicBezTo>
                  <a:cubicBezTo>
                    <a:pt x="433" y="2238"/>
                    <a:pt x="432" y="2199"/>
                    <a:pt x="491" y="2203"/>
                  </a:cubicBezTo>
                  <a:close/>
                  <a:moveTo>
                    <a:pt x="339" y="2123"/>
                  </a:moveTo>
                  <a:cubicBezTo>
                    <a:pt x="311" y="2125"/>
                    <a:pt x="308" y="2107"/>
                    <a:pt x="308" y="2107"/>
                  </a:cubicBezTo>
                  <a:cubicBezTo>
                    <a:pt x="306" y="2090"/>
                    <a:pt x="306" y="2090"/>
                    <a:pt x="306" y="2090"/>
                  </a:cubicBezTo>
                  <a:cubicBezTo>
                    <a:pt x="306" y="2064"/>
                    <a:pt x="339" y="2068"/>
                    <a:pt x="339" y="2068"/>
                  </a:cubicBezTo>
                  <a:cubicBezTo>
                    <a:pt x="346" y="2070"/>
                    <a:pt x="347" y="2075"/>
                    <a:pt x="347" y="2075"/>
                  </a:cubicBezTo>
                  <a:cubicBezTo>
                    <a:pt x="347" y="2115"/>
                    <a:pt x="347" y="2115"/>
                    <a:pt x="347" y="2115"/>
                  </a:cubicBezTo>
                  <a:cubicBezTo>
                    <a:pt x="347" y="2121"/>
                    <a:pt x="339" y="2123"/>
                    <a:pt x="339" y="2123"/>
                  </a:cubicBezTo>
                  <a:close/>
                  <a:moveTo>
                    <a:pt x="1188" y="2528"/>
                  </a:moveTo>
                  <a:cubicBezTo>
                    <a:pt x="1070" y="2529"/>
                    <a:pt x="1070" y="2529"/>
                    <a:pt x="1070" y="2529"/>
                  </a:cubicBezTo>
                  <a:cubicBezTo>
                    <a:pt x="879" y="2550"/>
                    <a:pt x="879" y="2550"/>
                    <a:pt x="879" y="2550"/>
                  </a:cubicBezTo>
                  <a:cubicBezTo>
                    <a:pt x="724" y="2530"/>
                    <a:pt x="724" y="2530"/>
                    <a:pt x="724" y="2530"/>
                  </a:cubicBezTo>
                  <a:cubicBezTo>
                    <a:pt x="503" y="2529"/>
                    <a:pt x="503" y="2529"/>
                    <a:pt x="503" y="2529"/>
                  </a:cubicBezTo>
                  <a:cubicBezTo>
                    <a:pt x="503" y="2529"/>
                    <a:pt x="411" y="2525"/>
                    <a:pt x="409" y="2503"/>
                  </a:cubicBezTo>
                  <a:cubicBezTo>
                    <a:pt x="409" y="2500"/>
                    <a:pt x="409" y="2500"/>
                    <a:pt x="409" y="2500"/>
                  </a:cubicBezTo>
                  <a:cubicBezTo>
                    <a:pt x="409" y="2439"/>
                    <a:pt x="409" y="2439"/>
                    <a:pt x="409" y="2439"/>
                  </a:cubicBezTo>
                  <a:cubicBezTo>
                    <a:pt x="409" y="2439"/>
                    <a:pt x="417" y="2407"/>
                    <a:pt x="439" y="2407"/>
                  </a:cubicBezTo>
                  <a:cubicBezTo>
                    <a:pt x="461" y="2407"/>
                    <a:pt x="1167" y="2407"/>
                    <a:pt x="1167" y="2407"/>
                  </a:cubicBezTo>
                  <a:cubicBezTo>
                    <a:pt x="1167" y="2407"/>
                    <a:pt x="1200" y="2408"/>
                    <a:pt x="1202" y="2440"/>
                  </a:cubicBezTo>
                  <a:cubicBezTo>
                    <a:pt x="1202" y="2441"/>
                    <a:pt x="1203" y="2442"/>
                    <a:pt x="1203" y="2443"/>
                  </a:cubicBezTo>
                  <a:cubicBezTo>
                    <a:pt x="1202" y="2506"/>
                    <a:pt x="1202" y="2506"/>
                    <a:pt x="1202" y="2506"/>
                  </a:cubicBezTo>
                  <a:cubicBezTo>
                    <a:pt x="1202" y="2506"/>
                    <a:pt x="1205" y="2528"/>
                    <a:pt x="1188" y="2528"/>
                  </a:cubicBezTo>
                  <a:close/>
                  <a:moveTo>
                    <a:pt x="1209" y="1940"/>
                  </a:moveTo>
                  <a:cubicBezTo>
                    <a:pt x="1139" y="1940"/>
                    <a:pt x="1139" y="1940"/>
                    <a:pt x="1139" y="1940"/>
                  </a:cubicBezTo>
                  <a:cubicBezTo>
                    <a:pt x="1162" y="1986"/>
                    <a:pt x="1162" y="1986"/>
                    <a:pt x="1162" y="1986"/>
                  </a:cubicBezTo>
                  <a:cubicBezTo>
                    <a:pt x="1162" y="1986"/>
                    <a:pt x="1162" y="2093"/>
                    <a:pt x="1161" y="2110"/>
                  </a:cubicBezTo>
                  <a:cubicBezTo>
                    <a:pt x="1161" y="2127"/>
                    <a:pt x="1152" y="2132"/>
                    <a:pt x="1152" y="2132"/>
                  </a:cubicBezTo>
                  <a:cubicBezTo>
                    <a:pt x="819" y="2133"/>
                    <a:pt x="819" y="2133"/>
                    <a:pt x="819" y="2133"/>
                  </a:cubicBezTo>
                  <a:cubicBezTo>
                    <a:pt x="819" y="2133"/>
                    <a:pt x="732" y="2126"/>
                    <a:pt x="704" y="2124"/>
                  </a:cubicBezTo>
                  <a:cubicBezTo>
                    <a:pt x="677" y="2123"/>
                    <a:pt x="673" y="2103"/>
                    <a:pt x="673" y="2103"/>
                  </a:cubicBezTo>
                  <a:cubicBezTo>
                    <a:pt x="673" y="2103"/>
                    <a:pt x="671" y="2056"/>
                    <a:pt x="653" y="2029"/>
                  </a:cubicBezTo>
                  <a:cubicBezTo>
                    <a:pt x="618" y="1980"/>
                    <a:pt x="558" y="1979"/>
                    <a:pt x="558" y="1979"/>
                  </a:cubicBezTo>
                  <a:cubicBezTo>
                    <a:pt x="558" y="1979"/>
                    <a:pt x="491" y="1979"/>
                    <a:pt x="463" y="1979"/>
                  </a:cubicBezTo>
                  <a:cubicBezTo>
                    <a:pt x="435" y="1979"/>
                    <a:pt x="434" y="1954"/>
                    <a:pt x="434" y="1954"/>
                  </a:cubicBezTo>
                  <a:cubicBezTo>
                    <a:pt x="433" y="1916"/>
                    <a:pt x="433" y="1916"/>
                    <a:pt x="433" y="1916"/>
                  </a:cubicBezTo>
                  <a:cubicBezTo>
                    <a:pt x="442" y="1916"/>
                    <a:pt x="442" y="1916"/>
                    <a:pt x="442" y="1916"/>
                  </a:cubicBezTo>
                  <a:cubicBezTo>
                    <a:pt x="442" y="1818"/>
                    <a:pt x="442" y="1818"/>
                    <a:pt x="442" y="1818"/>
                  </a:cubicBezTo>
                  <a:cubicBezTo>
                    <a:pt x="432" y="1818"/>
                    <a:pt x="432" y="1818"/>
                    <a:pt x="432" y="1818"/>
                  </a:cubicBezTo>
                  <a:cubicBezTo>
                    <a:pt x="432" y="1793"/>
                    <a:pt x="432" y="1793"/>
                    <a:pt x="432" y="1793"/>
                  </a:cubicBezTo>
                  <a:cubicBezTo>
                    <a:pt x="432" y="1778"/>
                    <a:pt x="442" y="1768"/>
                    <a:pt x="460" y="1761"/>
                  </a:cubicBezTo>
                  <a:cubicBezTo>
                    <a:pt x="478" y="1754"/>
                    <a:pt x="682" y="1665"/>
                    <a:pt x="682" y="1665"/>
                  </a:cubicBezTo>
                  <a:cubicBezTo>
                    <a:pt x="690" y="1660"/>
                    <a:pt x="690" y="1660"/>
                    <a:pt x="690" y="1660"/>
                  </a:cubicBezTo>
                  <a:cubicBezTo>
                    <a:pt x="813" y="1575"/>
                    <a:pt x="813" y="1575"/>
                    <a:pt x="813" y="1575"/>
                  </a:cubicBezTo>
                  <a:cubicBezTo>
                    <a:pt x="859" y="1681"/>
                    <a:pt x="859" y="1681"/>
                    <a:pt x="859" y="1681"/>
                  </a:cubicBezTo>
                  <a:cubicBezTo>
                    <a:pt x="1241" y="1519"/>
                    <a:pt x="1241" y="1519"/>
                    <a:pt x="1241" y="1519"/>
                  </a:cubicBezTo>
                  <a:cubicBezTo>
                    <a:pt x="1445" y="1434"/>
                    <a:pt x="1445" y="1434"/>
                    <a:pt x="1445" y="1434"/>
                  </a:cubicBezTo>
                  <a:cubicBezTo>
                    <a:pt x="1779" y="1307"/>
                    <a:pt x="1779" y="1307"/>
                    <a:pt x="1779" y="1307"/>
                  </a:cubicBezTo>
                  <a:cubicBezTo>
                    <a:pt x="1939" y="1483"/>
                    <a:pt x="1939" y="1483"/>
                    <a:pt x="1939" y="1483"/>
                  </a:cubicBezTo>
                  <a:cubicBezTo>
                    <a:pt x="1923" y="1902"/>
                    <a:pt x="1923" y="1902"/>
                    <a:pt x="1923" y="1902"/>
                  </a:cubicBezTo>
                  <a:cubicBezTo>
                    <a:pt x="1896" y="1951"/>
                    <a:pt x="1896" y="1951"/>
                    <a:pt x="1896" y="1951"/>
                  </a:cubicBezTo>
                  <a:cubicBezTo>
                    <a:pt x="1743" y="1947"/>
                    <a:pt x="1743" y="1947"/>
                    <a:pt x="1743" y="1947"/>
                  </a:cubicBezTo>
                  <a:cubicBezTo>
                    <a:pt x="1516" y="1951"/>
                    <a:pt x="1516" y="1951"/>
                    <a:pt x="1516" y="1951"/>
                  </a:cubicBezTo>
                  <a:cubicBezTo>
                    <a:pt x="1475" y="1956"/>
                    <a:pt x="1475" y="1956"/>
                    <a:pt x="1475" y="1956"/>
                  </a:cubicBezTo>
                  <a:cubicBezTo>
                    <a:pt x="1210" y="1956"/>
                    <a:pt x="1210" y="1956"/>
                    <a:pt x="1210" y="1956"/>
                  </a:cubicBezTo>
                  <a:lnTo>
                    <a:pt x="1209" y="1940"/>
                  </a:lnTo>
                  <a:close/>
                  <a:moveTo>
                    <a:pt x="2804" y="2506"/>
                  </a:moveTo>
                  <a:cubicBezTo>
                    <a:pt x="2804" y="2506"/>
                    <a:pt x="2803" y="2515"/>
                    <a:pt x="2794" y="2521"/>
                  </a:cubicBezTo>
                  <a:cubicBezTo>
                    <a:pt x="2720" y="2531"/>
                    <a:pt x="2720" y="2531"/>
                    <a:pt x="2720" y="2531"/>
                  </a:cubicBezTo>
                  <a:cubicBezTo>
                    <a:pt x="1348" y="2530"/>
                    <a:pt x="1348" y="2530"/>
                    <a:pt x="1348" y="2530"/>
                  </a:cubicBezTo>
                  <a:cubicBezTo>
                    <a:pt x="1297" y="2526"/>
                    <a:pt x="1297" y="2526"/>
                    <a:pt x="1297" y="2526"/>
                  </a:cubicBezTo>
                  <a:cubicBezTo>
                    <a:pt x="1297" y="2526"/>
                    <a:pt x="1256" y="2525"/>
                    <a:pt x="1253" y="2503"/>
                  </a:cubicBezTo>
                  <a:cubicBezTo>
                    <a:pt x="1253" y="2487"/>
                    <a:pt x="1253" y="2487"/>
                    <a:pt x="1253" y="2487"/>
                  </a:cubicBezTo>
                  <a:cubicBezTo>
                    <a:pt x="1253" y="2439"/>
                    <a:pt x="1253" y="2439"/>
                    <a:pt x="1253" y="2439"/>
                  </a:cubicBezTo>
                  <a:cubicBezTo>
                    <a:pt x="1253" y="2439"/>
                    <a:pt x="1261" y="2407"/>
                    <a:pt x="1283" y="2407"/>
                  </a:cubicBezTo>
                  <a:cubicBezTo>
                    <a:pt x="1305" y="2407"/>
                    <a:pt x="2769" y="2407"/>
                    <a:pt x="2769" y="2407"/>
                  </a:cubicBezTo>
                  <a:cubicBezTo>
                    <a:pt x="2769" y="2407"/>
                    <a:pt x="2802" y="2408"/>
                    <a:pt x="2804" y="2440"/>
                  </a:cubicBezTo>
                  <a:cubicBezTo>
                    <a:pt x="2804" y="2441"/>
                    <a:pt x="2804" y="2442"/>
                    <a:pt x="2804" y="2443"/>
                  </a:cubicBezTo>
                  <a:lnTo>
                    <a:pt x="2804" y="2506"/>
                  </a:lnTo>
                  <a:close/>
                  <a:moveTo>
                    <a:pt x="2835" y="2096"/>
                  </a:moveTo>
                  <a:cubicBezTo>
                    <a:pt x="2835" y="2073"/>
                    <a:pt x="2835" y="2073"/>
                    <a:pt x="2835" y="2073"/>
                  </a:cubicBezTo>
                  <a:cubicBezTo>
                    <a:pt x="2835" y="2059"/>
                    <a:pt x="2847" y="2047"/>
                    <a:pt x="2862" y="2047"/>
                  </a:cubicBezTo>
                  <a:cubicBezTo>
                    <a:pt x="2887" y="2047"/>
                    <a:pt x="2887" y="2047"/>
                    <a:pt x="2887" y="2047"/>
                  </a:cubicBezTo>
                  <a:cubicBezTo>
                    <a:pt x="2902" y="2047"/>
                    <a:pt x="2914" y="2059"/>
                    <a:pt x="2914" y="2073"/>
                  </a:cubicBezTo>
                  <a:cubicBezTo>
                    <a:pt x="2914" y="2096"/>
                    <a:pt x="2914" y="2096"/>
                    <a:pt x="2914" y="2096"/>
                  </a:cubicBezTo>
                  <a:cubicBezTo>
                    <a:pt x="2914" y="2111"/>
                    <a:pt x="2902" y="2123"/>
                    <a:pt x="2887" y="2123"/>
                  </a:cubicBezTo>
                  <a:cubicBezTo>
                    <a:pt x="2862" y="2123"/>
                    <a:pt x="2862" y="2123"/>
                    <a:pt x="2862" y="2123"/>
                  </a:cubicBezTo>
                  <a:cubicBezTo>
                    <a:pt x="2847" y="2123"/>
                    <a:pt x="2835" y="2111"/>
                    <a:pt x="2835" y="2096"/>
                  </a:cubicBezTo>
                  <a:close/>
                  <a:moveTo>
                    <a:pt x="3374" y="2506"/>
                  </a:moveTo>
                  <a:cubicBezTo>
                    <a:pt x="3374" y="2506"/>
                    <a:pt x="3373" y="2515"/>
                    <a:pt x="3364" y="2521"/>
                  </a:cubicBezTo>
                  <a:cubicBezTo>
                    <a:pt x="3290" y="2531"/>
                    <a:pt x="3290" y="2531"/>
                    <a:pt x="3290" y="2531"/>
                  </a:cubicBezTo>
                  <a:cubicBezTo>
                    <a:pt x="3007" y="2530"/>
                    <a:pt x="3007" y="2530"/>
                    <a:pt x="3007" y="2530"/>
                  </a:cubicBezTo>
                  <a:cubicBezTo>
                    <a:pt x="2883" y="2517"/>
                    <a:pt x="2883" y="2517"/>
                    <a:pt x="2883" y="2517"/>
                  </a:cubicBezTo>
                  <a:cubicBezTo>
                    <a:pt x="2883" y="2517"/>
                    <a:pt x="2858" y="2511"/>
                    <a:pt x="2855" y="2488"/>
                  </a:cubicBezTo>
                  <a:cubicBezTo>
                    <a:pt x="2855" y="2487"/>
                    <a:pt x="2855" y="2487"/>
                    <a:pt x="2855" y="2487"/>
                  </a:cubicBezTo>
                  <a:cubicBezTo>
                    <a:pt x="2855" y="2439"/>
                    <a:pt x="2855" y="2439"/>
                    <a:pt x="2855" y="2439"/>
                  </a:cubicBezTo>
                  <a:cubicBezTo>
                    <a:pt x="2855" y="2439"/>
                    <a:pt x="2863" y="2407"/>
                    <a:pt x="2885" y="2407"/>
                  </a:cubicBezTo>
                  <a:cubicBezTo>
                    <a:pt x="2907" y="2407"/>
                    <a:pt x="3339" y="2407"/>
                    <a:pt x="3339" y="2407"/>
                  </a:cubicBezTo>
                  <a:cubicBezTo>
                    <a:pt x="3339" y="2407"/>
                    <a:pt x="3372" y="2408"/>
                    <a:pt x="3374" y="2440"/>
                  </a:cubicBezTo>
                  <a:cubicBezTo>
                    <a:pt x="3374" y="2441"/>
                    <a:pt x="3374" y="2442"/>
                    <a:pt x="3374" y="2443"/>
                  </a:cubicBezTo>
                  <a:lnTo>
                    <a:pt x="3374" y="2506"/>
                  </a:lnTo>
                  <a:close/>
                  <a:moveTo>
                    <a:pt x="4062" y="2531"/>
                  </a:moveTo>
                  <a:cubicBezTo>
                    <a:pt x="3581" y="2530"/>
                    <a:pt x="3581" y="2530"/>
                    <a:pt x="3581" y="2530"/>
                  </a:cubicBezTo>
                  <a:cubicBezTo>
                    <a:pt x="3457" y="2517"/>
                    <a:pt x="3457" y="2517"/>
                    <a:pt x="3457" y="2517"/>
                  </a:cubicBezTo>
                  <a:cubicBezTo>
                    <a:pt x="3457" y="2517"/>
                    <a:pt x="3432" y="2511"/>
                    <a:pt x="3430" y="2488"/>
                  </a:cubicBezTo>
                  <a:cubicBezTo>
                    <a:pt x="3429" y="2487"/>
                    <a:pt x="3429" y="2487"/>
                    <a:pt x="3429" y="2487"/>
                  </a:cubicBezTo>
                  <a:cubicBezTo>
                    <a:pt x="3429" y="2439"/>
                    <a:pt x="3429" y="2439"/>
                    <a:pt x="3429" y="2439"/>
                  </a:cubicBezTo>
                  <a:cubicBezTo>
                    <a:pt x="3429" y="2439"/>
                    <a:pt x="3437" y="2407"/>
                    <a:pt x="3459" y="2407"/>
                  </a:cubicBezTo>
                  <a:cubicBezTo>
                    <a:pt x="3482" y="2407"/>
                    <a:pt x="4111" y="2407"/>
                    <a:pt x="4111" y="2407"/>
                  </a:cubicBezTo>
                  <a:cubicBezTo>
                    <a:pt x="4111" y="2407"/>
                    <a:pt x="4144" y="2408"/>
                    <a:pt x="4146" y="2440"/>
                  </a:cubicBezTo>
                  <a:cubicBezTo>
                    <a:pt x="4146" y="2441"/>
                    <a:pt x="4146" y="2442"/>
                    <a:pt x="4146" y="2443"/>
                  </a:cubicBezTo>
                  <a:cubicBezTo>
                    <a:pt x="4146" y="2506"/>
                    <a:pt x="4146" y="2506"/>
                    <a:pt x="4146" y="2506"/>
                  </a:cubicBezTo>
                  <a:cubicBezTo>
                    <a:pt x="4146" y="2506"/>
                    <a:pt x="4145" y="2515"/>
                    <a:pt x="4136" y="2521"/>
                  </a:cubicBezTo>
                  <a:lnTo>
                    <a:pt x="4062" y="2531"/>
                  </a:lnTo>
                  <a:close/>
                </a:path>
              </a:pathLst>
            </a:custGeom>
            <a:solidFill>
              <a:srgbClr val="627998"/>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1FC7B233-141D-47A9-13BA-61425F9F0180}"/>
                </a:ext>
              </a:extLst>
            </p:cNvPr>
            <p:cNvSpPr>
              <a:spLocks/>
            </p:cNvSpPr>
            <p:nvPr/>
          </p:nvSpPr>
          <p:spPr bwMode="auto">
            <a:xfrm>
              <a:off x="1484313" y="465138"/>
              <a:ext cx="8737600" cy="3873500"/>
            </a:xfrm>
            <a:custGeom>
              <a:avLst/>
              <a:gdLst>
                <a:gd name="T0" fmla="*/ 5504 w 5504"/>
                <a:gd name="T1" fmla="*/ 108 h 2440"/>
                <a:gd name="T2" fmla="*/ 46 w 5504"/>
                <a:gd name="T3" fmla="*/ 2440 h 2440"/>
                <a:gd name="T4" fmla="*/ 0 w 5504"/>
                <a:gd name="T5" fmla="*/ 2331 h 2440"/>
                <a:gd name="T6" fmla="*/ 5457 w 5504"/>
                <a:gd name="T7" fmla="*/ 0 h 2440"/>
                <a:gd name="T8" fmla="*/ 5504 w 5504"/>
                <a:gd name="T9" fmla="*/ 108 h 2440"/>
              </a:gdLst>
              <a:ahLst/>
              <a:cxnLst>
                <a:cxn ang="0">
                  <a:pos x="T0" y="T1"/>
                </a:cxn>
                <a:cxn ang="0">
                  <a:pos x="T2" y="T3"/>
                </a:cxn>
                <a:cxn ang="0">
                  <a:pos x="T4" y="T5"/>
                </a:cxn>
                <a:cxn ang="0">
                  <a:pos x="T6" y="T7"/>
                </a:cxn>
                <a:cxn ang="0">
                  <a:pos x="T8" y="T9"/>
                </a:cxn>
              </a:cxnLst>
              <a:rect l="0" t="0" r="r" b="b"/>
              <a:pathLst>
                <a:path w="5504" h="2440">
                  <a:moveTo>
                    <a:pt x="5504" y="108"/>
                  </a:moveTo>
                  <a:lnTo>
                    <a:pt x="46" y="2440"/>
                  </a:lnTo>
                  <a:lnTo>
                    <a:pt x="0" y="2331"/>
                  </a:lnTo>
                  <a:lnTo>
                    <a:pt x="5457" y="0"/>
                  </a:lnTo>
                  <a:lnTo>
                    <a:pt x="5504" y="108"/>
                  </a:lnTo>
                  <a:close/>
                </a:path>
              </a:pathLst>
            </a:custGeom>
            <a:solidFill>
              <a:srgbClr val="1A2028"/>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7">
              <a:extLst>
                <a:ext uri="{FF2B5EF4-FFF2-40B4-BE49-F238E27FC236}">
                  <a16:creationId xmlns:a16="http://schemas.microsoft.com/office/drawing/2014/main" id="{AA277950-23A7-3027-1145-F5BE267B9A6B}"/>
                </a:ext>
              </a:extLst>
            </p:cNvPr>
            <p:cNvSpPr>
              <a:spLocks noChangeArrowheads="1"/>
            </p:cNvSpPr>
            <p:nvPr/>
          </p:nvSpPr>
          <p:spPr bwMode="auto">
            <a:xfrm>
              <a:off x="2330450" y="5491163"/>
              <a:ext cx="7058025" cy="165100"/>
            </a:xfrm>
            <a:prstGeom prst="rect">
              <a:avLst/>
            </a:prstGeom>
            <a:solidFill>
              <a:srgbClr val="1A2028"/>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2F246460-78ED-854C-DD9F-BF7E30D2930F}"/>
                </a:ext>
              </a:extLst>
            </p:cNvPr>
            <p:cNvSpPr>
              <a:spLocks/>
            </p:cNvSpPr>
            <p:nvPr/>
          </p:nvSpPr>
          <p:spPr bwMode="auto">
            <a:xfrm>
              <a:off x="4002088" y="3321051"/>
              <a:ext cx="2146300" cy="1644650"/>
            </a:xfrm>
            <a:custGeom>
              <a:avLst/>
              <a:gdLst>
                <a:gd name="T0" fmla="*/ 1175 w 1225"/>
                <a:gd name="T1" fmla="*/ 727 h 938"/>
                <a:gd name="T2" fmla="*/ 938 w 1225"/>
                <a:gd name="T3" fmla="*/ 721 h 938"/>
                <a:gd name="T4" fmla="*/ 831 w 1225"/>
                <a:gd name="T5" fmla="*/ 693 h 938"/>
                <a:gd name="T6" fmla="*/ 825 w 1225"/>
                <a:gd name="T7" fmla="*/ 512 h 938"/>
                <a:gd name="T8" fmla="*/ 939 w 1225"/>
                <a:gd name="T9" fmla="*/ 459 h 938"/>
                <a:gd name="T10" fmla="*/ 1032 w 1225"/>
                <a:gd name="T11" fmla="*/ 455 h 938"/>
                <a:gd name="T12" fmla="*/ 933 w 1225"/>
                <a:gd name="T13" fmla="*/ 426 h 938"/>
                <a:gd name="T14" fmla="*/ 818 w 1225"/>
                <a:gd name="T15" fmla="*/ 171 h 938"/>
                <a:gd name="T16" fmla="*/ 814 w 1225"/>
                <a:gd name="T17" fmla="*/ 142 h 938"/>
                <a:gd name="T18" fmla="*/ 848 w 1225"/>
                <a:gd name="T19" fmla="*/ 140 h 938"/>
                <a:gd name="T20" fmla="*/ 858 w 1225"/>
                <a:gd name="T21" fmla="*/ 133 h 938"/>
                <a:gd name="T22" fmla="*/ 896 w 1225"/>
                <a:gd name="T23" fmla="*/ 96 h 938"/>
                <a:gd name="T24" fmla="*/ 912 w 1225"/>
                <a:gd name="T25" fmla="*/ 118 h 938"/>
                <a:gd name="T26" fmla="*/ 972 w 1225"/>
                <a:gd name="T27" fmla="*/ 84 h 938"/>
                <a:gd name="T28" fmla="*/ 955 w 1225"/>
                <a:gd name="T29" fmla="*/ 0 h 938"/>
                <a:gd name="T30" fmla="*/ 889 w 1225"/>
                <a:gd name="T31" fmla="*/ 61 h 938"/>
                <a:gd name="T32" fmla="*/ 866 w 1225"/>
                <a:gd name="T33" fmla="*/ 58 h 938"/>
                <a:gd name="T34" fmla="*/ 842 w 1225"/>
                <a:gd name="T35" fmla="*/ 47 h 938"/>
                <a:gd name="T36" fmla="*/ 832 w 1225"/>
                <a:gd name="T37" fmla="*/ 63 h 938"/>
                <a:gd name="T38" fmla="*/ 844 w 1225"/>
                <a:gd name="T39" fmla="*/ 81 h 938"/>
                <a:gd name="T40" fmla="*/ 804 w 1225"/>
                <a:gd name="T41" fmla="*/ 118 h 938"/>
                <a:gd name="T42" fmla="*/ 767 w 1225"/>
                <a:gd name="T43" fmla="*/ 72 h 938"/>
                <a:gd name="T44" fmla="*/ 191 w 1225"/>
                <a:gd name="T45" fmla="*/ 342 h 938"/>
                <a:gd name="T46" fmla="*/ 164 w 1225"/>
                <a:gd name="T47" fmla="*/ 377 h 938"/>
                <a:gd name="T48" fmla="*/ 5 w 1225"/>
                <a:gd name="T49" fmla="*/ 441 h 938"/>
                <a:gd name="T50" fmla="*/ 0 w 1225"/>
                <a:gd name="T51" fmla="*/ 448 h 938"/>
                <a:gd name="T52" fmla="*/ 11 w 1225"/>
                <a:gd name="T53" fmla="*/ 449 h 938"/>
                <a:gd name="T54" fmla="*/ 69 w 1225"/>
                <a:gd name="T55" fmla="*/ 433 h 938"/>
                <a:gd name="T56" fmla="*/ 200 w 1225"/>
                <a:gd name="T57" fmla="*/ 397 h 938"/>
                <a:gd name="T58" fmla="*/ 231 w 1225"/>
                <a:gd name="T59" fmla="*/ 421 h 938"/>
                <a:gd name="T60" fmla="*/ 545 w 1225"/>
                <a:gd name="T61" fmla="*/ 333 h 938"/>
                <a:gd name="T62" fmla="*/ 680 w 1225"/>
                <a:gd name="T63" fmla="*/ 763 h 938"/>
                <a:gd name="T64" fmla="*/ 656 w 1225"/>
                <a:gd name="T65" fmla="*/ 829 h 938"/>
                <a:gd name="T66" fmla="*/ 516 w 1225"/>
                <a:gd name="T67" fmla="*/ 839 h 938"/>
                <a:gd name="T68" fmla="*/ 497 w 1225"/>
                <a:gd name="T69" fmla="*/ 840 h 938"/>
                <a:gd name="T70" fmla="*/ 217 w 1225"/>
                <a:gd name="T71" fmla="*/ 883 h 938"/>
                <a:gd name="T72" fmla="*/ 317 w 1225"/>
                <a:gd name="T73" fmla="*/ 893 h 938"/>
                <a:gd name="T74" fmla="*/ 368 w 1225"/>
                <a:gd name="T75" fmla="*/ 920 h 938"/>
                <a:gd name="T76" fmla="*/ 481 w 1225"/>
                <a:gd name="T77" fmla="*/ 889 h 938"/>
                <a:gd name="T78" fmla="*/ 493 w 1225"/>
                <a:gd name="T79" fmla="*/ 898 h 938"/>
                <a:gd name="T80" fmla="*/ 533 w 1225"/>
                <a:gd name="T81" fmla="*/ 919 h 938"/>
                <a:gd name="T82" fmla="*/ 639 w 1225"/>
                <a:gd name="T83" fmla="*/ 938 h 938"/>
                <a:gd name="T84" fmla="*/ 696 w 1225"/>
                <a:gd name="T85" fmla="*/ 896 h 938"/>
                <a:gd name="T86" fmla="*/ 703 w 1225"/>
                <a:gd name="T87" fmla="*/ 853 h 938"/>
                <a:gd name="T88" fmla="*/ 769 w 1225"/>
                <a:gd name="T89" fmla="*/ 856 h 938"/>
                <a:gd name="T90" fmla="*/ 778 w 1225"/>
                <a:gd name="T91" fmla="*/ 858 h 938"/>
                <a:gd name="T92" fmla="*/ 791 w 1225"/>
                <a:gd name="T93" fmla="*/ 849 h 938"/>
                <a:gd name="T94" fmla="*/ 788 w 1225"/>
                <a:gd name="T95" fmla="*/ 840 h 938"/>
                <a:gd name="T96" fmla="*/ 846 w 1225"/>
                <a:gd name="T97" fmla="*/ 823 h 938"/>
                <a:gd name="T98" fmla="*/ 869 w 1225"/>
                <a:gd name="T99" fmla="*/ 778 h 938"/>
                <a:gd name="T100" fmla="*/ 883 w 1225"/>
                <a:gd name="T101" fmla="*/ 793 h 938"/>
                <a:gd name="T102" fmla="*/ 908 w 1225"/>
                <a:gd name="T103" fmla="*/ 775 h 938"/>
                <a:gd name="T104" fmla="*/ 934 w 1225"/>
                <a:gd name="T105" fmla="*/ 769 h 938"/>
                <a:gd name="T106" fmla="*/ 1184 w 1225"/>
                <a:gd name="T107" fmla="*/ 768 h 938"/>
                <a:gd name="T108" fmla="*/ 1202 w 1225"/>
                <a:gd name="T109" fmla="*/ 768 h 938"/>
                <a:gd name="T110" fmla="*/ 1186 w 1225"/>
                <a:gd name="T111" fmla="*/ 727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5" h="938">
                  <a:moveTo>
                    <a:pt x="1186" y="721"/>
                  </a:moveTo>
                  <a:cubicBezTo>
                    <a:pt x="1175" y="721"/>
                    <a:pt x="1175" y="721"/>
                    <a:pt x="1175" y="721"/>
                  </a:cubicBezTo>
                  <a:cubicBezTo>
                    <a:pt x="1175" y="727"/>
                    <a:pt x="1175" y="727"/>
                    <a:pt x="1175" y="727"/>
                  </a:cubicBezTo>
                  <a:cubicBezTo>
                    <a:pt x="962" y="727"/>
                    <a:pt x="962" y="727"/>
                    <a:pt x="962" y="727"/>
                  </a:cubicBezTo>
                  <a:cubicBezTo>
                    <a:pt x="962" y="721"/>
                    <a:pt x="962" y="721"/>
                    <a:pt x="962" y="721"/>
                  </a:cubicBezTo>
                  <a:cubicBezTo>
                    <a:pt x="938" y="721"/>
                    <a:pt x="938" y="721"/>
                    <a:pt x="938" y="721"/>
                  </a:cubicBezTo>
                  <a:cubicBezTo>
                    <a:pt x="934" y="718"/>
                    <a:pt x="934" y="718"/>
                    <a:pt x="934" y="718"/>
                  </a:cubicBezTo>
                  <a:cubicBezTo>
                    <a:pt x="882" y="718"/>
                    <a:pt x="882" y="718"/>
                    <a:pt x="882" y="718"/>
                  </a:cubicBezTo>
                  <a:cubicBezTo>
                    <a:pt x="831" y="693"/>
                    <a:pt x="831" y="693"/>
                    <a:pt x="831" y="693"/>
                  </a:cubicBezTo>
                  <a:cubicBezTo>
                    <a:pt x="830" y="593"/>
                    <a:pt x="830" y="593"/>
                    <a:pt x="830" y="593"/>
                  </a:cubicBezTo>
                  <a:cubicBezTo>
                    <a:pt x="825" y="592"/>
                    <a:pt x="825" y="592"/>
                    <a:pt x="825" y="592"/>
                  </a:cubicBezTo>
                  <a:cubicBezTo>
                    <a:pt x="825" y="512"/>
                    <a:pt x="825" y="512"/>
                    <a:pt x="825" y="512"/>
                  </a:cubicBezTo>
                  <a:cubicBezTo>
                    <a:pt x="883" y="487"/>
                    <a:pt x="883" y="487"/>
                    <a:pt x="883" y="487"/>
                  </a:cubicBezTo>
                  <a:cubicBezTo>
                    <a:pt x="881" y="484"/>
                    <a:pt x="881" y="484"/>
                    <a:pt x="881" y="484"/>
                  </a:cubicBezTo>
                  <a:cubicBezTo>
                    <a:pt x="939" y="459"/>
                    <a:pt x="939" y="459"/>
                    <a:pt x="939" y="459"/>
                  </a:cubicBezTo>
                  <a:cubicBezTo>
                    <a:pt x="945" y="473"/>
                    <a:pt x="945" y="473"/>
                    <a:pt x="945" y="473"/>
                  </a:cubicBezTo>
                  <a:cubicBezTo>
                    <a:pt x="1025" y="438"/>
                    <a:pt x="1025" y="438"/>
                    <a:pt x="1025" y="438"/>
                  </a:cubicBezTo>
                  <a:cubicBezTo>
                    <a:pt x="1032" y="455"/>
                    <a:pt x="1032" y="455"/>
                    <a:pt x="1032" y="455"/>
                  </a:cubicBezTo>
                  <a:cubicBezTo>
                    <a:pt x="1126" y="414"/>
                    <a:pt x="1126" y="414"/>
                    <a:pt x="1126" y="414"/>
                  </a:cubicBezTo>
                  <a:cubicBezTo>
                    <a:pt x="1100" y="354"/>
                    <a:pt x="1100" y="354"/>
                    <a:pt x="1100" y="354"/>
                  </a:cubicBezTo>
                  <a:cubicBezTo>
                    <a:pt x="933" y="426"/>
                    <a:pt x="933" y="426"/>
                    <a:pt x="933" y="426"/>
                  </a:cubicBezTo>
                  <a:cubicBezTo>
                    <a:pt x="834" y="193"/>
                    <a:pt x="834" y="193"/>
                    <a:pt x="834" y="193"/>
                  </a:cubicBezTo>
                  <a:cubicBezTo>
                    <a:pt x="829" y="194"/>
                    <a:pt x="829" y="194"/>
                    <a:pt x="829" y="194"/>
                  </a:cubicBezTo>
                  <a:cubicBezTo>
                    <a:pt x="818" y="171"/>
                    <a:pt x="818" y="171"/>
                    <a:pt x="818" y="171"/>
                  </a:cubicBezTo>
                  <a:cubicBezTo>
                    <a:pt x="824" y="169"/>
                    <a:pt x="824" y="169"/>
                    <a:pt x="824" y="169"/>
                  </a:cubicBezTo>
                  <a:cubicBezTo>
                    <a:pt x="826" y="168"/>
                    <a:pt x="826" y="168"/>
                    <a:pt x="826" y="168"/>
                  </a:cubicBezTo>
                  <a:cubicBezTo>
                    <a:pt x="814" y="142"/>
                    <a:pt x="814" y="142"/>
                    <a:pt x="814" y="142"/>
                  </a:cubicBezTo>
                  <a:cubicBezTo>
                    <a:pt x="829" y="135"/>
                    <a:pt x="829" y="135"/>
                    <a:pt x="829" y="135"/>
                  </a:cubicBezTo>
                  <a:cubicBezTo>
                    <a:pt x="833" y="145"/>
                    <a:pt x="833" y="145"/>
                    <a:pt x="833" y="145"/>
                  </a:cubicBezTo>
                  <a:cubicBezTo>
                    <a:pt x="848" y="140"/>
                    <a:pt x="848" y="140"/>
                    <a:pt x="848" y="140"/>
                  </a:cubicBezTo>
                  <a:cubicBezTo>
                    <a:pt x="850" y="145"/>
                    <a:pt x="850" y="145"/>
                    <a:pt x="850" y="145"/>
                  </a:cubicBezTo>
                  <a:cubicBezTo>
                    <a:pt x="861" y="140"/>
                    <a:pt x="861" y="140"/>
                    <a:pt x="861" y="140"/>
                  </a:cubicBezTo>
                  <a:cubicBezTo>
                    <a:pt x="858" y="133"/>
                    <a:pt x="858" y="133"/>
                    <a:pt x="858" y="133"/>
                  </a:cubicBezTo>
                  <a:cubicBezTo>
                    <a:pt x="892" y="118"/>
                    <a:pt x="892" y="118"/>
                    <a:pt x="892" y="118"/>
                  </a:cubicBezTo>
                  <a:cubicBezTo>
                    <a:pt x="885" y="101"/>
                    <a:pt x="885" y="101"/>
                    <a:pt x="885" y="101"/>
                  </a:cubicBezTo>
                  <a:cubicBezTo>
                    <a:pt x="896" y="96"/>
                    <a:pt x="896" y="96"/>
                    <a:pt x="896" y="96"/>
                  </a:cubicBezTo>
                  <a:cubicBezTo>
                    <a:pt x="898" y="100"/>
                    <a:pt x="898" y="100"/>
                    <a:pt x="898" y="100"/>
                  </a:cubicBezTo>
                  <a:cubicBezTo>
                    <a:pt x="903" y="98"/>
                    <a:pt x="903" y="98"/>
                    <a:pt x="903" y="98"/>
                  </a:cubicBezTo>
                  <a:cubicBezTo>
                    <a:pt x="912" y="118"/>
                    <a:pt x="912" y="118"/>
                    <a:pt x="912" y="118"/>
                  </a:cubicBezTo>
                  <a:cubicBezTo>
                    <a:pt x="923" y="114"/>
                    <a:pt x="923" y="114"/>
                    <a:pt x="923" y="114"/>
                  </a:cubicBezTo>
                  <a:cubicBezTo>
                    <a:pt x="919" y="107"/>
                    <a:pt x="919" y="107"/>
                    <a:pt x="919" y="107"/>
                  </a:cubicBezTo>
                  <a:cubicBezTo>
                    <a:pt x="972" y="84"/>
                    <a:pt x="972" y="84"/>
                    <a:pt x="972" y="84"/>
                  </a:cubicBezTo>
                  <a:cubicBezTo>
                    <a:pt x="963" y="63"/>
                    <a:pt x="963" y="63"/>
                    <a:pt x="963" y="63"/>
                  </a:cubicBezTo>
                  <a:cubicBezTo>
                    <a:pt x="985" y="12"/>
                    <a:pt x="985" y="12"/>
                    <a:pt x="985" y="12"/>
                  </a:cubicBezTo>
                  <a:cubicBezTo>
                    <a:pt x="955" y="0"/>
                    <a:pt x="955" y="0"/>
                    <a:pt x="955" y="0"/>
                  </a:cubicBezTo>
                  <a:cubicBezTo>
                    <a:pt x="938" y="42"/>
                    <a:pt x="938" y="42"/>
                    <a:pt x="938" y="42"/>
                  </a:cubicBezTo>
                  <a:cubicBezTo>
                    <a:pt x="936" y="41"/>
                    <a:pt x="936" y="41"/>
                    <a:pt x="936" y="41"/>
                  </a:cubicBezTo>
                  <a:cubicBezTo>
                    <a:pt x="889" y="61"/>
                    <a:pt x="889" y="61"/>
                    <a:pt x="889" y="61"/>
                  </a:cubicBezTo>
                  <a:cubicBezTo>
                    <a:pt x="886" y="54"/>
                    <a:pt x="886" y="54"/>
                    <a:pt x="886" y="54"/>
                  </a:cubicBezTo>
                  <a:cubicBezTo>
                    <a:pt x="868" y="62"/>
                    <a:pt x="868" y="62"/>
                    <a:pt x="868" y="62"/>
                  </a:cubicBezTo>
                  <a:cubicBezTo>
                    <a:pt x="866" y="58"/>
                    <a:pt x="866" y="58"/>
                    <a:pt x="866" y="58"/>
                  </a:cubicBezTo>
                  <a:cubicBezTo>
                    <a:pt x="854" y="52"/>
                    <a:pt x="854" y="52"/>
                    <a:pt x="854" y="52"/>
                  </a:cubicBezTo>
                  <a:cubicBezTo>
                    <a:pt x="845" y="56"/>
                    <a:pt x="845" y="56"/>
                    <a:pt x="845" y="56"/>
                  </a:cubicBezTo>
                  <a:cubicBezTo>
                    <a:pt x="842" y="47"/>
                    <a:pt x="842" y="47"/>
                    <a:pt x="842" y="47"/>
                  </a:cubicBezTo>
                  <a:cubicBezTo>
                    <a:pt x="831" y="52"/>
                    <a:pt x="831" y="52"/>
                    <a:pt x="831" y="52"/>
                  </a:cubicBezTo>
                  <a:cubicBezTo>
                    <a:pt x="835" y="62"/>
                    <a:pt x="835" y="62"/>
                    <a:pt x="835" y="62"/>
                  </a:cubicBezTo>
                  <a:cubicBezTo>
                    <a:pt x="832" y="63"/>
                    <a:pt x="832" y="63"/>
                    <a:pt x="832" y="63"/>
                  </a:cubicBezTo>
                  <a:cubicBezTo>
                    <a:pt x="833" y="69"/>
                    <a:pt x="833" y="69"/>
                    <a:pt x="833" y="69"/>
                  </a:cubicBezTo>
                  <a:cubicBezTo>
                    <a:pt x="838" y="66"/>
                    <a:pt x="838" y="66"/>
                    <a:pt x="838" y="66"/>
                  </a:cubicBezTo>
                  <a:cubicBezTo>
                    <a:pt x="844" y="81"/>
                    <a:pt x="844" y="81"/>
                    <a:pt x="844" y="81"/>
                  </a:cubicBezTo>
                  <a:cubicBezTo>
                    <a:pt x="808" y="96"/>
                    <a:pt x="808" y="96"/>
                    <a:pt x="808" y="96"/>
                  </a:cubicBezTo>
                  <a:cubicBezTo>
                    <a:pt x="816" y="113"/>
                    <a:pt x="816" y="113"/>
                    <a:pt x="816" y="113"/>
                  </a:cubicBezTo>
                  <a:cubicBezTo>
                    <a:pt x="804" y="118"/>
                    <a:pt x="804" y="118"/>
                    <a:pt x="804" y="118"/>
                  </a:cubicBezTo>
                  <a:cubicBezTo>
                    <a:pt x="783" y="70"/>
                    <a:pt x="783" y="70"/>
                    <a:pt x="783" y="70"/>
                  </a:cubicBezTo>
                  <a:cubicBezTo>
                    <a:pt x="769" y="76"/>
                    <a:pt x="769" y="76"/>
                    <a:pt x="769" y="76"/>
                  </a:cubicBezTo>
                  <a:cubicBezTo>
                    <a:pt x="767" y="72"/>
                    <a:pt x="767" y="72"/>
                    <a:pt x="767" y="72"/>
                  </a:cubicBezTo>
                  <a:cubicBezTo>
                    <a:pt x="297" y="272"/>
                    <a:pt x="297" y="272"/>
                    <a:pt x="297" y="272"/>
                  </a:cubicBezTo>
                  <a:cubicBezTo>
                    <a:pt x="305" y="292"/>
                    <a:pt x="305" y="292"/>
                    <a:pt x="305" y="292"/>
                  </a:cubicBezTo>
                  <a:cubicBezTo>
                    <a:pt x="191" y="342"/>
                    <a:pt x="191" y="342"/>
                    <a:pt x="191" y="342"/>
                  </a:cubicBezTo>
                  <a:cubicBezTo>
                    <a:pt x="197" y="357"/>
                    <a:pt x="197" y="357"/>
                    <a:pt x="197" y="357"/>
                  </a:cubicBezTo>
                  <a:cubicBezTo>
                    <a:pt x="162" y="372"/>
                    <a:pt x="162" y="372"/>
                    <a:pt x="162" y="372"/>
                  </a:cubicBezTo>
                  <a:cubicBezTo>
                    <a:pt x="164" y="377"/>
                    <a:pt x="164" y="377"/>
                    <a:pt x="164" y="377"/>
                  </a:cubicBezTo>
                  <a:cubicBezTo>
                    <a:pt x="156" y="381"/>
                    <a:pt x="156" y="381"/>
                    <a:pt x="156" y="381"/>
                  </a:cubicBezTo>
                  <a:cubicBezTo>
                    <a:pt x="155" y="377"/>
                    <a:pt x="155" y="377"/>
                    <a:pt x="155" y="377"/>
                  </a:cubicBezTo>
                  <a:cubicBezTo>
                    <a:pt x="5" y="441"/>
                    <a:pt x="5" y="441"/>
                    <a:pt x="5" y="441"/>
                  </a:cubicBezTo>
                  <a:cubicBezTo>
                    <a:pt x="5" y="445"/>
                    <a:pt x="5" y="445"/>
                    <a:pt x="5" y="445"/>
                  </a:cubicBezTo>
                  <a:cubicBezTo>
                    <a:pt x="0" y="448"/>
                    <a:pt x="0" y="448"/>
                    <a:pt x="0" y="448"/>
                  </a:cubicBezTo>
                  <a:cubicBezTo>
                    <a:pt x="0" y="448"/>
                    <a:pt x="0" y="448"/>
                    <a:pt x="0" y="448"/>
                  </a:cubicBezTo>
                  <a:cubicBezTo>
                    <a:pt x="4" y="458"/>
                    <a:pt x="4" y="458"/>
                    <a:pt x="4" y="458"/>
                  </a:cubicBezTo>
                  <a:cubicBezTo>
                    <a:pt x="13" y="454"/>
                    <a:pt x="13" y="454"/>
                    <a:pt x="13" y="454"/>
                  </a:cubicBezTo>
                  <a:cubicBezTo>
                    <a:pt x="11" y="449"/>
                    <a:pt x="11" y="449"/>
                    <a:pt x="11" y="449"/>
                  </a:cubicBezTo>
                  <a:cubicBezTo>
                    <a:pt x="57" y="430"/>
                    <a:pt x="57" y="430"/>
                    <a:pt x="57" y="430"/>
                  </a:cubicBezTo>
                  <a:cubicBezTo>
                    <a:pt x="60" y="438"/>
                    <a:pt x="60" y="438"/>
                    <a:pt x="60" y="438"/>
                  </a:cubicBezTo>
                  <a:cubicBezTo>
                    <a:pt x="69" y="433"/>
                    <a:pt x="69" y="433"/>
                    <a:pt x="69" y="433"/>
                  </a:cubicBezTo>
                  <a:cubicBezTo>
                    <a:pt x="65" y="425"/>
                    <a:pt x="65" y="425"/>
                    <a:pt x="65" y="425"/>
                  </a:cubicBezTo>
                  <a:cubicBezTo>
                    <a:pt x="190" y="373"/>
                    <a:pt x="190" y="373"/>
                    <a:pt x="190" y="373"/>
                  </a:cubicBezTo>
                  <a:cubicBezTo>
                    <a:pt x="200" y="397"/>
                    <a:pt x="200" y="397"/>
                    <a:pt x="200" y="397"/>
                  </a:cubicBezTo>
                  <a:cubicBezTo>
                    <a:pt x="207" y="394"/>
                    <a:pt x="207" y="394"/>
                    <a:pt x="207" y="394"/>
                  </a:cubicBezTo>
                  <a:cubicBezTo>
                    <a:pt x="221" y="426"/>
                    <a:pt x="221" y="426"/>
                    <a:pt x="221" y="426"/>
                  </a:cubicBezTo>
                  <a:cubicBezTo>
                    <a:pt x="231" y="421"/>
                    <a:pt x="231" y="421"/>
                    <a:pt x="231" y="421"/>
                  </a:cubicBezTo>
                  <a:cubicBezTo>
                    <a:pt x="233" y="426"/>
                    <a:pt x="233" y="426"/>
                    <a:pt x="233" y="426"/>
                  </a:cubicBezTo>
                  <a:cubicBezTo>
                    <a:pt x="487" y="317"/>
                    <a:pt x="487" y="317"/>
                    <a:pt x="487" y="317"/>
                  </a:cubicBezTo>
                  <a:cubicBezTo>
                    <a:pt x="487" y="317"/>
                    <a:pt x="520" y="302"/>
                    <a:pt x="545" y="333"/>
                  </a:cubicBezTo>
                  <a:cubicBezTo>
                    <a:pt x="569" y="364"/>
                    <a:pt x="636" y="449"/>
                    <a:pt x="636" y="449"/>
                  </a:cubicBezTo>
                  <a:cubicBezTo>
                    <a:pt x="636" y="449"/>
                    <a:pt x="680" y="499"/>
                    <a:pt x="680" y="565"/>
                  </a:cubicBezTo>
                  <a:cubicBezTo>
                    <a:pt x="680" y="630"/>
                    <a:pt x="680" y="763"/>
                    <a:pt x="680" y="763"/>
                  </a:cubicBezTo>
                  <a:cubicBezTo>
                    <a:pt x="687" y="763"/>
                    <a:pt x="687" y="763"/>
                    <a:pt x="687" y="763"/>
                  </a:cubicBezTo>
                  <a:cubicBezTo>
                    <a:pt x="687" y="763"/>
                    <a:pt x="684" y="794"/>
                    <a:pt x="656" y="810"/>
                  </a:cubicBezTo>
                  <a:cubicBezTo>
                    <a:pt x="656" y="829"/>
                    <a:pt x="656" y="829"/>
                    <a:pt x="656" y="829"/>
                  </a:cubicBezTo>
                  <a:cubicBezTo>
                    <a:pt x="656" y="829"/>
                    <a:pt x="639" y="797"/>
                    <a:pt x="603" y="797"/>
                  </a:cubicBezTo>
                  <a:cubicBezTo>
                    <a:pt x="566" y="797"/>
                    <a:pt x="545" y="828"/>
                    <a:pt x="544" y="839"/>
                  </a:cubicBezTo>
                  <a:cubicBezTo>
                    <a:pt x="516" y="839"/>
                    <a:pt x="516" y="839"/>
                    <a:pt x="516" y="839"/>
                  </a:cubicBezTo>
                  <a:cubicBezTo>
                    <a:pt x="516" y="837"/>
                    <a:pt x="516" y="837"/>
                    <a:pt x="516" y="837"/>
                  </a:cubicBezTo>
                  <a:cubicBezTo>
                    <a:pt x="497" y="837"/>
                    <a:pt x="497" y="837"/>
                    <a:pt x="497" y="837"/>
                  </a:cubicBezTo>
                  <a:cubicBezTo>
                    <a:pt x="497" y="840"/>
                    <a:pt x="497" y="840"/>
                    <a:pt x="497" y="840"/>
                  </a:cubicBezTo>
                  <a:cubicBezTo>
                    <a:pt x="200" y="840"/>
                    <a:pt x="200" y="840"/>
                    <a:pt x="200" y="840"/>
                  </a:cubicBezTo>
                  <a:cubicBezTo>
                    <a:pt x="200" y="883"/>
                    <a:pt x="200" y="883"/>
                    <a:pt x="200" y="883"/>
                  </a:cubicBezTo>
                  <a:cubicBezTo>
                    <a:pt x="217" y="883"/>
                    <a:pt x="217" y="883"/>
                    <a:pt x="217" y="883"/>
                  </a:cubicBezTo>
                  <a:cubicBezTo>
                    <a:pt x="217" y="889"/>
                    <a:pt x="217" y="889"/>
                    <a:pt x="217" y="889"/>
                  </a:cubicBezTo>
                  <a:cubicBezTo>
                    <a:pt x="305" y="889"/>
                    <a:pt x="305" y="889"/>
                    <a:pt x="305" y="889"/>
                  </a:cubicBezTo>
                  <a:cubicBezTo>
                    <a:pt x="305" y="889"/>
                    <a:pt x="307" y="896"/>
                    <a:pt x="317" y="893"/>
                  </a:cubicBezTo>
                  <a:cubicBezTo>
                    <a:pt x="326" y="891"/>
                    <a:pt x="334" y="889"/>
                    <a:pt x="334" y="889"/>
                  </a:cubicBezTo>
                  <a:cubicBezTo>
                    <a:pt x="334" y="889"/>
                    <a:pt x="324" y="923"/>
                    <a:pt x="368" y="922"/>
                  </a:cubicBezTo>
                  <a:cubicBezTo>
                    <a:pt x="368" y="920"/>
                    <a:pt x="368" y="920"/>
                    <a:pt x="368" y="920"/>
                  </a:cubicBezTo>
                  <a:cubicBezTo>
                    <a:pt x="387" y="920"/>
                    <a:pt x="387" y="920"/>
                    <a:pt x="387" y="920"/>
                  </a:cubicBezTo>
                  <a:cubicBezTo>
                    <a:pt x="387" y="889"/>
                    <a:pt x="387" y="889"/>
                    <a:pt x="387" y="889"/>
                  </a:cubicBezTo>
                  <a:cubicBezTo>
                    <a:pt x="481" y="889"/>
                    <a:pt x="481" y="889"/>
                    <a:pt x="481" y="889"/>
                  </a:cubicBezTo>
                  <a:cubicBezTo>
                    <a:pt x="481" y="882"/>
                    <a:pt x="481" y="882"/>
                    <a:pt x="481" y="882"/>
                  </a:cubicBezTo>
                  <a:cubicBezTo>
                    <a:pt x="493" y="882"/>
                    <a:pt x="493" y="882"/>
                    <a:pt x="493" y="882"/>
                  </a:cubicBezTo>
                  <a:cubicBezTo>
                    <a:pt x="493" y="898"/>
                    <a:pt x="493" y="898"/>
                    <a:pt x="493" y="898"/>
                  </a:cubicBezTo>
                  <a:cubicBezTo>
                    <a:pt x="493" y="898"/>
                    <a:pt x="492" y="903"/>
                    <a:pt x="498" y="903"/>
                  </a:cubicBezTo>
                  <a:cubicBezTo>
                    <a:pt x="504" y="903"/>
                    <a:pt x="514" y="903"/>
                    <a:pt x="514" y="903"/>
                  </a:cubicBezTo>
                  <a:cubicBezTo>
                    <a:pt x="514" y="903"/>
                    <a:pt x="517" y="919"/>
                    <a:pt x="533" y="919"/>
                  </a:cubicBezTo>
                  <a:cubicBezTo>
                    <a:pt x="550" y="919"/>
                    <a:pt x="555" y="919"/>
                    <a:pt x="555" y="919"/>
                  </a:cubicBezTo>
                  <a:cubicBezTo>
                    <a:pt x="567" y="938"/>
                    <a:pt x="567" y="938"/>
                    <a:pt x="567" y="938"/>
                  </a:cubicBezTo>
                  <a:cubicBezTo>
                    <a:pt x="639" y="938"/>
                    <a:pt x="639" y="938"/>
                    <a:pt x="639" y="938"/>
                  </a:cubicBezTo>
                  <a:cubicBezTo>
                    <a:pt x="661" y="902"/>
                    <a:pt x="661" y="902"/>
                    <a:pt x="661" y="902"/>
                  </a:cubicBezTo>
                  <a:cubicBezTo>
                    <a:pt x="689" y="902"/>
                    <a:pt x="689" y="902"/>
                    <a:pt x="689" y="902"/>
                  </a:cubicBezTo>
                  <a:cubicBezTo>
                    <a:pt x="689" y="902"/>
                    <a:pt x="696" y="901"/>
                    <a:pt x="696" y="896"/>
                  </a:cubicBezTo>
                  <a:cubicBezTo>
                    <a:pt x="696" y="892"/>
                    <a:pt x="696" y="856"/>
                    <a:pt x="696" y="856"/>
                  </a:cubicBezTo>
                  <a:cubicBezTo>
                    <a:pt x="699" y="857"/>
                    <a:pt x="699" y="857"/>
                    <a:pt x="699" y="857"/>
                  </a:cubicBezTo>
                  <a:cubicBezTo>
                    <a:pt x="703" y="853"/>
                    <a:pt x="703" y="853"/>
                    <a:pt x="703" y="853"/>
                  </a:cubicBezTo>
                  <a:cubicBezTo>
                    <a:pt x="709" y="853"/>
                    <a:pt x="709" y="853"/>
                    <a:pt x="709" y="853"/>
                  </a:cubicBezTo>
                  <a:cubicBezTo>
                    <a:pt x="709" y="856"/>
                    <a:pt x="709" y="856"/>
                    <a:pt x="709" y="856"/>
                  </a:cubicBezTo>
                  <a:cubicBezTo>
                    <a:pt x="769" y="856"/>
                    <a:pt x="769" y="856"/>
                    <a:pt x="769" y="856"/>
                  </a:cubicBezTo>
                  <a:cubicBezTo>
                    <a:pt x="769" y="853"/>
                    <a:pt x="769" y="853"/>
                    <a:pt x="769" y="853"/>
                  </a:cubicBezTo>
                  <a:cubicBezTo>
                    <a:pt x="774" y="853"/>
                    <a:pt x="774" y="853"/>
                    <a:pt x="774" y="853"/>
                  </a:cubicBezTo>
                  <a:cubicBezTo>
                    <a:pt x="778" y="858"/>
                    <a:pt x="778" y="858"/>
                    <a:pt x="778" y="858"/>
                  </a:cubicBezTo>
                  <a:cubicBezTo>
                    <a:pt x="783" y="853"/>
                    <a:pt x="783" y="853"/>
                    <a:pt x="783" y="853"/>
                  </a:cubicBezTo>
                  <a:cubicBezTo>
                    <a:pt x="791" y="853"/>
                    <a:pt x="791" y="853"/>
                    <a:pt x="791" y="853"/>
                  </a:cubicBezTo>
                  <a:cubicBezTo>
                    <a:pt x="791" y="849"/>
                    <a:pt x="791" y="849"/>
                    <a:pt x="791" y="849"/>
                  </a:cubicBezTo>
                  <a:cubicBezTo>
                    <a:pt x="799" y="849"/>
                    <a:pt x="799" y="849"/>
                    <a:pt x="799" y="849"/>
                  </a:cubicBezTo>
                  <a:cubicBezTo>
                    <a:pt x="799" y="849"/>
                    <a:pt x="806" y="842"/>
                    <a:pt x="798" y="840"/>
                  </a:cubicBezTo>
                  <a:cubicBezTo>
                    <a:pt x="788" y="840"/>
                    <a:pt x="788" y="840"/>
                    <a:pt x="788" y="840"/>
                  </a:cubicBezTo>
                  <a:cubicBezTo>
                    <a:pt x="788" y="820"/>
                    <a:pt x="788" y="820"/>
                    <a:pt x="788" y="820"/>
                  </a:cubicBezTo>
                  <a:cubicBezTo>
                    <a:pt x="843" y="820"/>
                    <a:pt x="843" y="820"/>
                    <a:pt x="843" y="820"/>
                  </a:cubicBezTo>
                  <a:cubicBezTo>
                    <a:pt x="846" y="823"/>
                    <a:pt x="846" y="823"/>
                    <a:pt x="846" y="823"/>
                  </a:cubicBezTo>
                  <a:cubicBezTo>
                    <a:pt x="856" y="819"/>
                    <a:pt x="856" y="819"/>
                    <a:pt x="856" y="819"/>
                  </a:cubicBezTo>
                  <a:cubicBezTo>
                    <a:pt x="856" y="778"/>
                    <a:pt x="856" y="778"/>
                    <a:pt x="856" y="778"/>
                  </a:cubicBezTo>
                  <a:cubicBezTo>
                    <a:pt x="869" y="778"/>
                    <a:pt x="869" y="778"/>
                    <a:pt x="869" y="778"/>
                  </a:cubicBezTo>
                  <a:cubicBezTo>
                    <a:pt x="869" y="792"/>
                    <a:pt x="869" y="792"/>
                    <a:pt x="869" y="792"/>
                  </a:cubicBezTo>
                  <a:cubicBezTo>
                    <a:pt x="870" y="793"/>
                    <a:pt x="870" y="793"/>
                    <a:pt x="870" y="793"/>
                  </a:cubicBezTo>
                  <a:cubicBezTo>
                    <a:pt x="883" y="793"/>
                    <a:pt x="883" y="793"/>
                    <a:pt x="883" y="793"/>
                  </a:cubicBezTo>
                  <a:cubicBezTo>
                    <a:pt x="883" y="793"/>
                    <a:pt x="885" y="792"/>
                    <a:pt x="885" y="791"/>
                  </a:cubicBezTo>
                  <a:cubicBezTo>
                    <a:pt x="885" y="790"/>
                    <a:pt x="885" y="775"/>
                    <a:pt x="885" y="775"/>
                  </a:cubicBezTo>
                  <a:cubicBezTo>
                    <a:pt x="908" y="775"/>
                    <a:pt x="908" y="775"/>
                    <a:pt x="908" y="775"/>
                  </a:cubicBezTo>
                  <a:cubicBezTo>
                    <a:pt x="913" y="771"/>
                    <a:pt x="913" y="771"/>
                    <a:pt x="913" y="771"/>
                  </a:cubicBezTo>
                  <a:cubicBezTo>
                    <a:pt x="931" y="771"/>
                    <a:pt x="931" y="771"/>
                    <a:pt x="931" y="771"/>
                  </a:cubicBezTo>
                  <a:cubicBezTo>
                    <a:pt x="931" y="771"/>
                    <a:pt x="934" y="773"/>
                    <a:pt x="934" y="769"/>
                  </a:cubicBezTo>
                  <a:cubicBezTo>
                    <a:pt x="985" y="769"/>
                    <a:pt x="985" y="769"/>
                    <a:pt x="985" y="769"/>
                  </a:cubicBezTo>
                  <a:cubicBezTo>
                    <a:pt x="985" y="768"/>
                    <a:pt x="985" y="768"/>
                    <a:pt x="985" y="768"/>
                  </a:cubicBezTo>
                  <a:cubicBezTo>
                    <a:pt x="1184" y="768"/>
                    <a:pt x="1184" y="768"/>
                    <a:pt x="1184" y="768"/>
                  </a:cubicBezTo>
                  <a:cubicBezTo>
                    <a:pt x="1184" y="775"/>
                    <a:pt x="1184" y="775"/>
                    <a:pt x="1184" y="775"/>
                  </a:cubicBezTo>
                  <a:cubicBezTo>
                    <a:pt x="1202" y="775"/>
                    <a:pt x="1202" y="775"/>
                    <a:pt x="1202" y="775"/>
                  </a:cubicBezTo>
                  <a:cubicBezTo>
                    <a:pt x="1202" y="768"/>
                    <a:pt x="1202" y="768"/>
                    <a:pt x="1202" y="768"/>
                  </a:cubicBezTo>
                  <a:cubicBezTo>
                    <a:pt x="1225" y="768"/>
                    <a:pt x="1225" y="768"/>
                    <a:pt x="1225" y="768"/>
                  </a:cubicBezTo>
                  <a:cubicBezTo>
                    <a:pt x="1225" y="727"/>
                    <a:pt x="1225" y="727"/>
                    <a:pt x="1225" y="727"/>
                  </a:cubicBezTo>
                  <a:cubicBezTo>
                    <a:pt x="1186" y="727"/>
                    <a:pt x="1186" y="727"/>
                    <a:pt x="1186" y="727"/>
                  </a:cubicBezTo>
                  <a:lnTo>
                    <a:pt x="1186" y="721"/>
                  </a:lnTo>
                  <a:close/>
                </a:path>
              </a:pathLst>
            </a:custGeom>
            <a:solidFill>
              <a:srgbClr val="9E9E9E"/>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CD5AB50E-8C2E-26C0-5994-231274638EC5}"/>
                </a:ext>
              </a:extLst>
            </p:cNvPr>
            <p:cNvSpPr>
              <a:spLocks/>
            </p:cNvSpPr>
            <p:nvPr/>
          </p:nvSpPr>
          <p:spPr bwMode="auto">
            <a:xfrm>
              <a:off x="4652963" y="4141788"/>
              <a:ext cx="396875" cy="450850"/>
            </a:xfrm>
            <a:custGeom>
              <a:avLst/>
              <a:gdLst>
                <a:gd name="T0" fmla="*/ 250 w 250"/>
                <a:gd name="T1" fmla="*/ 95 h 284"/>
                <a:gd name="T2" fmla="*/ 202 w 250"/>
                <a:gd name="T3" fmla="*/ 95 h 284"/>
                <a:gd name="T4" fmla="*/ 202 w 250"/>
                <a:gd name="T5" fmla="*/ 0 h 284"/>
                <a:gd name="T6" fmla="*/ 0 w 250"/>
                <a:gd name="T7" fmla="*/ 0 h 284"/>
                <a:gd name="T8" fmla="*/ 0 w 250"/>
                <a:gd name="T9" fmla="*/ 284 h 284"/>
                <a:gd name="T10" fmla="*/ 202 w 250"/>
                <a:gd name="T11" fmla="*/ 284 h 284"/>
                <a:gd name="T12" fmla="*/ 202 w 250"/>
                <a:gd name="T13" fmla="*/ 216 h 284"/>
                <a:gd name="T14" fmla="*/ 250 w 250"/>
                <a:gd name="T15" fmla="*/ 216 h 284"/>
                <a:gd name="T16" fmla="*/ 250 w 250"/>
                <a:gd name="T17" fmla="*/ 9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84">
                  <a:moveTo>
                    <a:pt x="250" y="95"/>
                  </a:moveTo>
                  <a:lnTo>
                    <a:pt x="202" y="95"/>
                  </a:lnTo>
                  <a:lnTo>
                    <a:pt x="202" y="0"/>
                  </a:lnTo>
                  <a:lnTo>
                    <a:pt x="0" y="0"/>
                  </a:lnTo>
                  <a:lnTo>
                    <a:pt x="0" y="284"/>
                  </a:lnTo>
                  <a:lnTo>
                    <a:pt x="202" y="284"/>
                  </a:lnTo>
                  <a:lnTo>
                    <a:pt x="202" y="216"/>
                  </a:lnTo>
                  <a:lnTo>
                    <a:pt x="250" y="216"/>
                  </a:lnTo>
                  <a:lnTo>
                    <a:pt x="250" y="95"/>
                  </a:lnTo>
                  <a:close/>
                </a:path>
              </a:pathLst>
            </a:custGeom>
            <a:solidFill>
              <a:srgbClr val="9E9E9E"/>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73427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C9680-0D10-2DE1-5F84-4A40F0BBE28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E5DFA6C-12EB-0745-3BDA-DB180F45BCBB}"/>
              </a:ext>
            </a:extLst>
          </p:cNvPr>
          <p:cNvSpPr/>
          <p:nvPr/>
        </p:nvSpPr>
        <p:spPr>
          <a:xfrm>
            <a:off x="0" y="0"/>
            <a:ext cx="12192000" cy="6858000"/>
          </a:xfrm>
          <a:prstGeom prst="rect">
            <a:avLst/>
          </a:prstGeom>
          <a:solidFill>
            <a:srgbClr val="44546A">
              <a:lumMod val="50000"/>
            </a:srgbClr>
          </a:solidFill>
          <a:ln w="12700" cap="flat" cmpd="sng" algn="ctr">
            <a:noFill/>
            <a:prstDash val="solid"/>
            <a:miter lim="800000"/>
          </a:ln>
          <a:effectLst/>
        </p:spPr>
        <p:txBody>
          <a:bodyPr rtlCol="0" anchor="ctr"/>
          <a:lstStyle/>
          <a:p>
            <a:pPr algn="ctr" defTabSz="914400"/>
            <a:endParaRPr lang="en-US" kern="0">
              <a:solidFill>
                <a:prstClr val="white"/>
              </a:solidFill>
              <a:latin typeface="Trebuchet MS"/>
            </a:endParaRPr>
          </a:p>
        </p:txBody>
      </p:sp>
      <p:grpSp>
        <p:nvGrpSpPr>
          <p:cNvPr id="8" name="Group 7">
            <a:extLst>
              <a:ext uri="{FF2B5EF4-FFF2-40B4-BE49-F238E27FC236}">
                <a16:creationId xmlns:a16="http://schemas.microsoft.com/office/drawing/2014/main" id="{9CED0319-1A25-03F4-1D33-362E7BA87A03}"/>
              </a:ext>
            </a:extLst>
          </p:cNvPr>
          <p:cNvGrpSpPr/>
          <p:nvPr/>
        </p:nvGrpSpPr>
        <p:grpSpPr>
          <a:xfrm>
            <a:off x="-2685921" y="-8016855"/>
            <a:ext cx="28024407" cy="15274941"/>
            <a:chOff x="111125" y="85726"/>
            <a:chExt cx="11661776" cy="6356350"/>
          </a:xfrm>
        </p:grpSpPr>
        <p:sp>
          <p:nvSpPr>
            <p:cNvPr id="13" name="Freeform 5">
              <a:extLst>
                <a:ext uri="{FF2B5EF4-FFF2-40B4-BE49-F238E27FC236}">
                  <a16:creationId xmlns:a16="http://schemas.microsoft.com/office/drawing/2014/main" id="{1543F8B3-7E81-D17E-6B92-35E2CD5821BC}"/>
                </a:ext>
              </a:extLst>
            </p:cNvPr>
            <p:cNvSpPr>
              <a:spLocks/>
            </p:cNvSpPr>
            <p:nvPr/>
          </p:nvSpPr>
          <p:spPr bwMode="auto">
            <a:xfrm>
              <a:off x="111125" y="85726"/>
              <a:ext cx="11661776" cy="6356350"/>
            </a:xfrm>
            <a:custGeom>
              <a:avLst/>
              <a:gdLst>
                <a:gd name="T0" fmla="*/ 4640 w 6658"/>
                <a:gd name="T1" fmla="*/ 132 h 3628"/>
                <a:gd name="T2" fmla="*/ 4512 w 6658"/>
                <a:gd name="T3" fmla="*/ 429 h 3628"/>
                <a:gd name="T4" fmla="*/ 4263 w 6658"/>
                <a:gd name="T5" fmla="*/ 641 h 3628"/>
                <a:gd name="T6" fmla="*/ 3608 w 6658"/>
                <a:gd name="T7" fmla="*/ 933 h 3628"/>
                <a:gd name="T8" fmla="*/ 3194 w 6658"/>
                <a:gd name="T9" fmla="*/ 1075 h 3628"/>
                <a:gd name="T10" fmla="*/ 2873 w 6658"/>
                <a:gd name="T11" fmla="*/ 1249 h 3628"/>
                <a:gd name="T12" fmla="*/ 2296 w 6658"/>
                <a:gd name="T13" fmla="*/ 1506 h 3628"/>
                <a:gd name="T14" fmla="*/ 1703 w 6658"/>
                <a:gd name="T15" fmla="*/ 1675 h 3628"/>
                <a:gd name="T16" fmla="*/ 1351 w 6658"/>
                <a:gd name="T17" fmla="*/ 1785 h 3628"/>
                <a:gd name="T18" fmla="*/ 1003 w 6658"/>
                <a:gd name="T19" fmla="*/ 1925 h 3628"/>
                <a:gd name="T20" fmla="*/ 544 w 6658"/>
                <a:gd name="T21" fmla="*/ 2133 h 3628"/>
                <a:gd name="T22" fmla="*/ 254 w 6658"/>
                <a:gd name="T23" fmla="*/ 2238 h 3628"/>
                <a:gd name="T24" fmla="*/ 7 w 6658"/>
                <a:gd name="T25" fmla="*/ 2511 h 3628"/>
                <a:gd name="T26" fmla="*/ 201 w 6658"/>
                <a:gd name="T27" fmla="*/ 2776 h 3628"/>
                <a:gd name="T28" fmla="*/ 428 w 6658"/>
                <a:gd name="T29" fmla="*/ 3085 h 3628"/>
                <a:gd name="T30" fmla="*/ 759 w 6658"/>
                <a:gd name="T31" fmla="*/ 3259 h 3628"/>
                <a:gd name="T32" fmla="*/ 888 w 6658"/>
                <a:gd name="T33" fmla="*/ 3304 h 3628"/>
                <a:gd name="T34" fmla="*/ 1109 w 6658"/>
                <a:gd name="T35" fmla="*/ 3355 h 3628"/>
                <a:gd name="T36" fmla="*/ 1158 w 6658"/>
                <a:gd name="T37" fmla="*/ 3352 h 3628"/>
                <a:gd name="T38" fmla="*/ 1446 w 6658"/>
                <a:gd name="T39" fmla="*/ 3399 h 3628"/>
                <a:gd name="T40" fmla="*/ 1808 w 6658"/>
                <a:gd name="T41" fmla="*/ 3409 h 3628"/>
                <a:gd name="T42" fmla="*/ 1956 w 6658"/>
                <a:gd name="T43" fmla="*/ 3428 h 3628"/>
                <a:gd name="T44" fmla="*/ 2089 w 6658"/>
                <a:gd name="T45" fmla="*/ 3433 h 3628"/>
                <a:gd name="T46" fmla="*/ 2237 w 6658"/>
                <a:gd name="T47" fmla="*/ 3409 h 3628"/>
                <a:gd name="T48" fmla="*/ 2623 w 6658"/>
                <a:gd name="T49" fmla="*/ 3391 h 3628"/>
                <a:gd name="T50" fmla="*/ 3372 w 6658"/>
                <a:gd name="T51" fmla="*/ 3401 h 3628"/>
                <a:gd name="T52" fmla="*/ 3771 w 6658"/>
                <a:gd name="T53" fmla="*/ 3480 h 3628"/>
                <a:gd name="T54" fmla="*/ 4340 w 6658"/>
                <a:gd name="T55" fmla="*/ 3600 h 3628"/>
                <a:gd name="T56" fmla="*/ 5718 w 6658"/>
                <a:gd name="T57" fmla="*/ 3591 h 3628"/>
                <a:gd name="T58" fmla="*/ 5837 w 6658"/>
                <a:gd name="T59" fmla="*/ 3508 h 3628"/>
                <a:gd name="T60" fmla="*/ 6116 w 6658"/>
                <a:gd name="T61" fmla="*/ 3198 h 3628"/>
                <a:gd name="T62" fmla="*/ 6307 w 6658"/>
                <a:gd name="T63" fmla="*/ 2867 h 3628"/>
                <a:gd name="T64" fmla="*/ 6425 w 6658"/>
                <a:gd name="T65" fmla="*/ 2691 h 3628"/>
                <a:gd name="T66" fmla="*/ 6573 w 6658"/>
                <a:gd name="T67" fmla="*/ 2479 h 3628"/>
                <a:gd name="T68" fmla="*/ 6625 w 6658"/>
                <a:gd name="T69" fmla="*/ 2160 h 3628"/>
                <a:gd name="T70" fmla="*/ 6468 w 6658"/>
                <a:gd name="T71" fmla="*/ 2226 h 3628"/>
                <a:gd name="T72" fmla="*/ 6212 w 6658"/>
                <a:gd name="T73" fmla="*/ 2358 h 3628"/>
                <a:gd name="T74" fmla="*/ 6107 w 6658"/>
                <a:gd name="T75" fmla="*/ 2391 h 3628"/>
                <a:gd name="T76" fmla="*/ 6005 w 6658"/>
                <a:gd name="T77" fmla="*/ 2261 h 3628"/>
                <a:gd name="T78" fmla="*/ 5901 w 6658"/>
                <a:gd name="T79" fmla="*/ 2265 h 3628"/>
                <a:gd name="T80" fmla="*/ 5724 w 6658"/>
                <a:gd name="T81" fmla="*/ 2134 h 3628"/>
                <a:gd name="T82" fmla="*/ 5708 w 6658"/>
                <a:gd name="T83" fmla="*/ 1654 h 3628"/>
                <a:gd name="T84" fmla="*/ 5774 w 6658"/>
                <a:gd name="T85" fmla="*/ 1126 h 3628"/>
                <a:gd name="T86" fmla="*/ 5647 w 6658"/>
                <a:gd name="T87" fmla="*/ 988 h 3628"/>
                <a:gd name="T88" fmla="*/ 5793 w 6658"/>
                <a:gd name="T89" fmla="*/ 466 h 3628"/>
                <a:gd name="T90" fmla="*/ 5749 w 6658"/>
                <a:gd name="T91" fmla="*/ 100 h 3628"/>
                <a:gd name="T92" fmla="*/ 5607 w 6658"/>
                <a:gd name="T93" fmla="*/ 120 h 3628"/>
                <a:gd name="T94" fmla="*/ 5539 w 6658"/>
                <a:gd name="T95"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58" h="3628">
                  <a:moveTo>
                    <a:pt x="5539" y="0"/>
                  </a:moveTo>
                  <a:cubicBezTo>
                    <a:pt x="4680" y="0"/>
                    <a:pt x="4680" y="0"/>
                    <a:pt x="4680" y="0"/>
                  </a:cubicBezTo>
                  <a:cubicBezTo>
                    <a:pt x="4669" y="45"/>
                    <a:pt x="4650" y="87"/>
                    <a:pt x="4640" y="132"/>
                  </a:cubicBezTo>
                  <a:cubicBezTo>
                    <a:pt x="4633" y="165"/>
                    <a:pt x="4620" y="198"/>
                    <a:pt x="4614" y="231"/>
                  </a:cubicBezTo>
                  <a:cubicBezTo>
                    <a:pt x="4611" y="251"/>
                    <a:pt x="4613" y="271"/>
                    <a:pt x="4609" y="291"/>
                  </a:cubicBezTo>
                  <a:cubicBezTo>
                    <a:pt x="4597" y="341"/>
                    <a:pt x="4547" y="393"/>
                    <a:pt x="4512" y="429"/>
                  </a:cubicBezTo>
                  <a:cubicBezTo>
                    <a:pt x="4476" y="465"/>
                    <a:pt x="4450" y="504"/>
                    <a:pt x="4408" y="535"/>
                  </a:cubicBezTo>
                  <a:cubicBezTo>
                    <a:pt x="4385" y="552"/>
                    <a:pt x="4364" y="571"/>
                    <a:pt x="4342" y="589"/>
                  </a:cubicBezTo>
                  <a:cubicBezTo>
                    <a:pt x="4317" y="611"/>
                    <a:pt x="4289" y="624"/>
                    <a:pt x="4263" y="641"/>
                  </a:cubicBezTo>
                  <a:cubicBezTo>
                    <a:pt x="4219" y="668"/>
                    <a:pt x="4173" y="685"/>
                    <a:pt x="4125" y="707"/>
                  </a:cubicBezTo>
                  <a:cubicBezTo>
                    <a:pt x="4012" y="759"/>
                    <a:pt x="3891" y="804"/>
                    <a:pt x="3776" y="855"/>
                  </a:cubicBezTo>
                  <a:cubicBezTo>
                    <a:pt x="3719" y="880"/>
                    <a:pt x="3663" y="909"/>
                    <a:pt x="3608" y="933"/>
                  </a:cubicBezTo>
                  <a:cubicBezTo>
                    <a:pt x="3537" y="966"/>
                    <a:pt x="3462" y="982"/>
                    <a:pt x="3387" y="1008"/>
                  </a:cubicBezTo>
                  <a:cubicBezTo>
                    <a:pt x="3358" y="1018"/>
                    <a:pt x="3334" y="1032"/>
                    <a:pt x="3304" y="1043"/>
                  </a:cubicBezTo>
                  <a:cubicBezTo>
                    <a:pt x="3269" y="1056"/>
                    <a:pt x="3229" y="1061"/>
                    <a:pt x="3194" y="1075"/>
                  </a:cubicBezTo>
                  <a:cubicBezTo>
                    <a:pt x="3159" y="1090"/>
                    <a:pt x="3125" y="1116"/>
                    <a:pt x="3091" y="1134"/>
                  </a:cubicBezTo>
                  <a:cubicBezTo>
                    <a:pt x="3057" y="1151"/>
                    <a:pt x="3022" y="1168"/>
                    <a:pt x="2989" y="1187"/>
                  </a:cubicBezTo>
                  <a:cubicBezTo>
                    <a:pt x="2950" y="1209"/>
                    <a:pt x="2915" y="1231"/>
                    <a:pt x="2873" y="1249"/>
                  </a:cubicBezTo>
                  <a:cubicBezTo>
                    <a:pt x="2829" y="1268"/>
                    <a:pt x="2790" y="1302"/>
                    <a:pt x="2744" y="1316"/>
                  </a:cubicBezTo>
                  <a:cubicBezTo>
                    <a:pt x="2656" y="1343"/>
                    <a:pt x="2583" y="1401"/>
                    <a:pt x="2494" y="1429"/>
                  </a:cubicBezTo>
                  <a:cubicBezTo>
                    <a:pt x="2427" y="1450"/>
                    <a:pt x="2358" y="1476"/>
                    <a:pt x="2296" y="1506"/>
                  </a:cubicBezTo>
                  <a:cubicBezTo>
                    <a:pt x="2228" y="1538"/>
                    <a:pt x="2143" y="1586"/>
                    <a:pt x="2067" y="1598"/>
                  </a:cubicBezTo>
                  <a:cubicBezTo>
                    <a:pt x="2009" y="1607"/>
                    <a:pt x="1945" y="1610"/>
                    <a:pt x="1889" y="1624"/>
                  </a:cubicBezTo>
                  <a:cubicBezTo>
                    <a:pt x="1828" y="1640"/>
                    <a:pt x="1765" y="1666"/>
                    <a:pt x="1703" y="1675"/>
                  </a:cubicBezTo>
                  <a:cubicBezTo>
                    <a:pt x="1670" y="1680"/>
                    <a:pt x="1636" y="1681"/>
                    <a:pt x="1607" y="1693"/>
                  </a:cubicBezTo>
                  <a:cubicBezTo>
                    <a:pt x="1586" y="1702"/>
                    <a:pt x="1564" y="1713"/>
                    <a:pt x="1544" y="1721"/>
                  </a:cubicBezTo>
                  <a:cubicBezTo>
                    <a:pt x="1482" y="1748"/>
                    <a:pt x="1417" y="1775"/>
                    <a:pt x="1351" y="1785"/>
                  </a:cubicBezTo>
                  <a:cubicBezTo>
                    <a:pt x="1284" y="1796"/>
                    <a:pt x="1231" y="1826"/>
                    <a:pt x="1174" y="1857"/>
                  </a:cubicBezTo>
                  <a:cubicBezTo>
                    <a:pt x="1142" y="1875"/>
                    <a:pt x="1107" y="1886"/>
                    <a:pt x="1070" y="1894"/>
                  </a:cubicBezTo>
                  <a:cubicBezTo>
                    <a:pt x="1042" y="1900"/>
                    <a:pt x="1027" y="1910"/>
                    <a:pt x="1003" y="1925"/>
                  </a:cubicBezTo>
                  <a:cubicBezTo>
                    <a:pt x="932" y="1966"/>
                    <a:pt x="870" y="2003"/>
                    <a:pt x="788" y="2021"/>
                  </a:cubicBezTo>
                  <a:cubicBezTo>
                    <a:pt x="723" y="2035"/>
                    <a:pt x="647" y="2074"/>
                    <a:pt x="595" y="2110"/>
                  </a:cubicBezTo>
                  <a:cubicBezTo>
                    <a:pt x="578" y="2122"/>
                    <a:pt x="561" y="2125"/>
                    <a:pt x="544" y="2133"/>
                  </a:cubicBezTo>
                  <a:cubicBezTo>
                    <a:pt x="520" y="2143"/>
                    <a:pt x="502" y="2164"/>
                    <a:pt x="479" y="2173"/>
                  </a:cubicBezTo>
                  <a:cubicBezTo>
                    <a:pt x="442" y="2189"/>
                    <a:pt x="396" y="2191"/>
                    <a:pt x="356" y="2203"/>
                  </a:cubicBezTo>
                  <a:cubicBezTo>
                    <a:pt x="320" y="2213"/>
                    <a:pt x="287" y="2224"/>
                    <a:pt x="254" y="2238"/>
                  </a:cubicBezTo>
                  <a:cubicBezTo>
                    <a:pt x="194" y="2263"/>
                    <a:pt x="139" y="2291"/>
                    <a:pt x="79" y="2319"/>
                  </a:cubicBezTo>
                  <a:cubicBezTo>
                    <a:pt x="53" y="2332"/>
                    <a:pt x="14" y="2364"/>
                    <a:pt x="8" y="2395"/>
                  </a:cubicBezTo>
                  <a:cubicBezTo>
                    <a:pt x="1" y="2425"/>
                    <a:pt x="0" y="2481"/>
                    <a:pt x="7" y="2511"/>
                  </a:cubicBezTo>
                  <a:cubicBezTo>
                    <a:pt x="16" y="2555"/>
                    <a:pt x="50" y="2599"/>
                    <a:pt x="78" y="2634"/>
                  </a:cubicBezTo>
                  <a:cubicBezTo>
                    <a:pt x="94" y="2654"/>
                    <a:pt x="106" y="2678"/>
                    <a:pt x="122" y="2699"/>
                  </a:cubicBezTo>
                  <a:cubicBezTo>
                    <a:pt x="144" y="2730"/>
                    <a:pt x="179" y="2747"/>
                    <a:pt x="201" y="2776"/>
                  </a:cubicBezTo>
                  <a:cubicBezTo>
                    <a:pt x="223" y="2805"/>
                    <a:pt x="255" y="2823"/>
                    <a:pt x="276" y="2853"/>
                  </a:cubicBezTo>
                  <a:cubicBezTo>
                    <a:pt x="299" y="2888"/>
                    <a:pt x="310" y="2929"/>
                    <a:pt x="332" y="2964"/>
                  </a:cubicBezTo>
                  <a:cubicBezTo>
                    <a:pt x="358" y="3007"/>
                    <a:pt x="392" y="3050"/>
                    <a:pt x="428" y="3085"/>
                  </a:cubicBezTo>
                  <a:cubicBezTo>
                    <a:pt x="452" y="3108"/>
                    <a:pt x="494" y="3122"/>
                    <a:pt x="524" y="3135"/>
                  </a:cubicBezTo>
                  <a:cubicBezTo>
                    <a:pt x="561" y="3152"/>
                    <a:pt x="599" y="3165"/>
                    <a:pt x="635" y="3187"/>
                  </a:cubicBezTo>
                  <a:cubicBezTo>
                    <a:pt x="676" y="3212"/>
                    <a:pt x="720" y="3233"/>
                    <a:pt x="759" y="3259"/>
                  </a:cubicBezTo>
                  <a:cubicBezTo>
                    <a:pt x="780" y="3273"/>
                    <a:pt x="801" y="3289"/>
                    <a:pt x="825" y="3296"/>
                  </a:cubicBezTo>
                  <a:cubicBezTo>
                    <a:pt x="829" y="3297"/>
                    <a:pt x="833" y="3298"/>
                    <a:pt x="838" y="3298"/>
                  </a:cubicBezTo>
                  <a:cubicBezTo>
                    <a:pt x="854" y="3301"/>
                    <a:pt x="871" y="3300"/>
                    <a:pt x="888" y="3304"/>
                  </a:cubicBezTo>
                  <a:cubicBezTo>
                    <a:pt x="927" y="3316"/>
                    <a:pt x="965" y="3317"/>
                    <a:pt x="1003" y="3327"/>
                  </a:cubicBezTo>
                  <a:cubicBezTo>
                    <a:pt x="1034" y="3334"/>
                    <a:pt x="1064" y="3349"/>
                    <a:pt x="1095" y="3353"/>
                  </a:cubicBezTo>
                  <a:cubicBezTo>
                    <a:pt x="1100" y="3354"/>
                    <a:pt x="1105" y="3355"/>
                    <a:pt x="1109" y="3355"/>
                  </a:cubicBezTo>
                  <a:cubicBezTo>
                    <a:pt x="1117" y="3355"/>
                    <a:pt x="1125" y="3354"/>
                    <a:pt x="1132" y="3353"/>
                  </a:cubicBezTo>
                  <a:cubicBezTo>
                    <a:pt x="1140" y="3352"/>
                    <a:pt x="1148" y="3352"/>
                    <a:pt x="1156" y="3352"/>
                  </a:cubicBezTo>
                  <a:cubicBezTo>
                    <a:pt x="1156" y="3352"/>
                    <a:pt x="1157" y="3352"/>
                    <a:pt x="1158" y="3352"/>
                  </a:cubicBezTo>
                  <a:cubicBezTo>
                    <a:pt x="1192" y="3352"/>
                    <a:pt x="1226" y="3363"/>
                    <a:pt x="1260" y="3367"/>
                  </a:cubicBezTo>
                  <a:cubicBezTo>
                    <a:pt x="1295" y="3371"/>
                    <a:pt x="1331" y="3372"/>
                    <a:pt x="1365" y="3382"/>
                  </a:cubicBezTo>
                  <a:cubicBezTo>
                    <a:pt x="1393" y="3390"/>
                    <a:pt x="1418" y="3397"/>
                    <a:pt x="1446" y="3399"/>
                  </a:cubicBezTo>
                  <a:cubicBezTo>
                    <a:pt x="1558" y="3404"/>
                    <a:pt x="1670" y="3409"/>
                    <a:pt x="1782" y="3409"/>
                  </a:cubicBezTo>
                  <a:cubicBezTo>
                    <a:pt x="1790" y="3409"/>
                    <a:pt x="1798" y="3409"/>
                    <a:pt x="1806" y="3409"/>
                  </a:cubicBezTo>
                  <a:cubicBezTo>
                    <a:pt x="1807" y="3409"/>
                    <a:pt x="1807" y="3409"/>
                    <a:pt x="1808" y="3409"/>
                  </a:cubicBezTo>
                  <a:cubicBezTo>
                    <a:pt x="1833" y="3409"/>
                    <a:pt x="1857" y="3414"/>
                    <a:pt x="1881" y="3419"/>
                  </a:cubicBezTo>
                  <a:cubicBezTo>
                    <a:pt x="1905" y="3423"/>
                    <a:pt x="1929" y="3428"/>
                    <a:pt x="1955" y="3428"/>
                  </a:cubicBezTo>
                  <a:cubicBezTo>
                    <a:pt x="1955" y="3428"/>
                    <a:pt x="1955" y="3428"/>
                    <a:pt x="1956" y="3428"/>
                  </a:cubicBezTo>
                  <a:cubicBezTo>
                    <a:pt x="1956" y="3428"/>
                    <a:pt x="1956" y="3428"/>
                    <a:pt x="1957" y="3428"/>
                  </a:cubicBezTo>
                  <a:cubicBezTo>
                    <a:pt x="1979" y="3428"/>
                    <a:pt x="2001" y="3429"/>
                    <a:pt x="2023" y="3431"/>
                  </a:cubicBezTo>
                  <a:cubicBezTo>
                    <a:pt x="2045" y="3432"/>
                    <a:pt x="2067" y="3433"/>
                    <a:pt x="2089" y="3433"/>
                  </a:cubicBezTo>
                  <a:cubicBezTo>
                    <a:pt x="2090" y="3433"/>
                    <a:pt x="2091" y="3433"/>
                    <a:pt x="2091" y="3433"/>
                  </a:cubicBezTo>
                  <a:cubicBezTo>
                    <a:pt x="2142" y="3433"/>
                    <a:pt x="2185" y="3409"/>
                    <a:pt x="2236" y="3409"/>
                  </a:cubicBezTo>
                  <a:cubicBezTo>
                    <a:pt x="2236" y="3409"/>
                    <a:pt x="2237" y="3409"/>
                    <a:pt x="2237" y="3409"/>
                  </a:cubicBezTo>
                  <a:cubicBezTo>
                    <a:pt x="2239" y="3409"/>
                    <a:pt x="2241" y="3409"/>
                    <a:pt x="2243" y="3409"/>
                  </a:cubicBezTo>
                  <a:cubicBezTo>
                    <a:pt x="2287" y="3409"/>
                    <a:pt x="2330" y="3406"/>
                    <a:pt x="2374" y="3404"/>
                  </a:cubicBezTo>
                  <a:cubicBezTo>
                    <a:pt x="2457" y="3400"/>
                    <a:pt x="2541" y="3403"/>
                    <a:pt x="2623" y="3391"/>
                  </a:cubicBezTo>
                  <a:cubicBezTo>
                    <a:pt x="2704" y="3379"/>
                    <a:pt x="2785" y="3377"/>
                    <a:pt x="2867" y="3377"/>
                  </a:cubicBezTo>
                  <a:cubicBezTo>
                    <a:pt x="2946" y="3377"/>
                    <a:pt x="3031" y="3372"/>
                    <a:pt x="3114" y="3372"/>
                  </a:cubicBezTo>
                  <a:cubicBezTo>
                    <a:pt x="3203" y="3372"/>
                    <a:pt x="3292" y="3378"/>
                    <a:pt x="3372" y="3401"/>
                  </a:cubicBezTo>
                  <a:cubicBezTo>
                    <a:pt x="3409" y="3412"/>
                    <a:pt x="3446" y="3410"/>
                    <a:pt x="3483" y="3421"/>
                  </a:cubicBezTo>
                  <a:cubicBezTo>
                    <a:pt x="3540" y="3437"/>
                    <a:pt x="3591" y="3450"/>
                    <a:pt x="3649" y="3455"/>
                  </a:cubicBezTo>
                  <a:cubicBezTo>
                    <a:pt x="3690" y="3458"/>
                    <a:pt x="3729" y="3474"/>
                    <a:pt x="3771" y="3480"/>
                  </a:cubicBezTo>
                  <a:cubicBezTo>
                    <a:pt x="3827" y="3487"/>
                    <a:pt x="3886" y="3490"/>
                    <a:pt x="3939" y="3508"/>
                  </a:cubicBezTo>
                  <a:cubicBezTo>
                    <a:pt x="4007" y="3531"/>
                    <a:pt x="4079" y="3539"/>
                    <a:pt x="4149" y="3551"/>
                  </a:cubicBezTo>
                  <a:cubicBezTo>
                    <a:pt x="4212" y="3561"/>
                    <a:pt x="4278" y="3580"/>
                    <a:pt x="4340" y="3600"/>
                  </a:cubicBezTo>
                  <a:cubicBezTo>
                    <a:pt x="4384" y="3614"/>
                    <a:pt x="4432" y="3620"/>
                    <a:pt x="4478" y="3628"/>
                  </a:cubicBezTo>
                  <a:cubicBezTo>
                    <a:pt x="5697" y="3628"/>
                    <a:pt x="5697" y="3628"/>
                    <a:pt x="5697" y="3628"/>
                  </a:cubicBezTo>
                  <a:cubicBezTo>
                    <a:pt x="5706" y="3617"/>
                    <a:pt x="5713" y="3606"/>
                    <a:pt x="5718" y="3591"/>
                  </a:cubicBezTo>
                  <a:cubicBezTo>
                    <a:pt x="5726" y="3566"/>
                    <a:pt x="5727" y="3553"/>
                    <a:pt x="5758" y="3541"/>
                  </a:cubicBezTo>
                  <a:cubicBezTo>
                    <a:pt x="5770" y="3537"/>
                    <a:pt x="5781" y="3540"/>
                    <a:pt x="5792" y="3537"/>
                  </a:cubicBezTo>
                  <a:cubicBezTo>
                    <a:pt x="5810" y="3532"/>
                    <a:pt x="5823" y="3518"/>
                    <a:pt x="5837" y="3508"/>
                  </a:cubicBezTo>
                  <a:cubicBezTo>
                    <a:pt x="5877" y="3483"/>
                    <a:pt x="5926" y="3457"/>
                    <a:pt x="5951" y="3414"/>
                  </a:cubicBezTo>
                  <a:cubicBezTo>
                    <a:pt x="5969" y="3384"/>
                    <a:pt x="5979" y="3354"/>
                    <a:pt x="6004" y="3328"/>
                  </a:cubicBezTo>
                  <a:cubicBezTo>
                    <a:pt x="6046" y="3286"/>
                    <a:pt x="6084" y="3246"/>
                    <a:pt x="6116" y="3198"/>
                  </a:cubicBezTo>
                  <a:cubicBezTo>
                    <a:pt x="6138" y="3166"/>
                    <a:pt x="6166" y="3139"/>
                    <a:pt x="6186" y="3106"/>
                  </a:cubicBezTo>
                  <a:cubicBezTo>
                    <a:pt x="6200" y="3084"/>
                    <a:pt x="6210" y="3061"/>
                    <a:pt x="6222" y="3038"/>
                  </a:cubicBezTo>
                  <a:cubicBezTo>
                    <a:pt x="6252" y="2982"/>
                    <a:pt x="6274" y="2923"/>
                    <a:pt x="6307" y="2867"/>
                  </a:cubicBezTo>
                  <a:cubicBezTo>
                    <a:pt x="6319" y="2846"/>
                    <a:pt x="6333" y="2823"/>
                    <a:pt x="6344" y="2803"/>
                  </a:cubicBezTo>
                  <a:cubicBezTo>
                    <a:pt x="6354" y="2783"/>
                    <a:pt x="6354" y="2765"/>
                    <a:pt x="6369" y="2748"/>
                  </a:cubicBezTo>
                  <a:cubicBezTo>
                    <a:pt x="6389" y="2726"/>
                    <a:pt x="6409" y="2716"/>
                    <a:pt x="6425" y="2691"/>
                  </a:cubicBezTo>
                  <a:cubicBezTo>
                    <a:pt x="6434" y="2677"/>
                    <a:pt x="6440" y="2662"/>
                    <a:pt x="6448" y="2648"/>
                  </a:cubicBezTo>
                  <a:cubicBezTo>
                    <a:pt x="6458" y="2631"/>
                    <a:pt x="6472" y="2622"/>
                    <a:pt x="6484" y="2606"/>
                  </a:cubicBezTo>
                  <a:cubicBezTo>
                    <a:pt x="6515" y="2567"/>
                    <a:pt x="6550" y="2524"/>
                    <a:pt x="6573" y="2479"/>
                  </a:cubicBezTo>
                  <a:cubicBezTo>
                    <a:pt x="6589" y="2448"/>
                    <a:pt x="6600" y="2419"/>
                    <a:pt x="6610" y="2386"/>
                  </a:cubicBezTo>
                  <a:cubicBezTo>
                    <a:pt x="6618" y="2359"/>
                    <a:pt x="6638" y="2335"/>
                    <a:pt x="6643" y="2307"/>
                  </a:cubicBezTo>
                  <a:cubicBezTo>
                    <a:pt x="6649" y="2276"/>
                    <a:pt x="6658" y="2176"/>
                    <a:pt x="6625" y="2160"/>
                  </a:cubicBezTo>
                  <a:cubicBezTo>
                    <a:pt x="6621" y="2158"/>
                    <a:pt x="6616" y="2157"/>
                    <a:pt x="6610" y="2157"/>
                  </a:cubicBezTo>
                  <a:cubicBezTo>
                    <a:pt x="6589" y="2157"/>
                    <a:pt x="6559" y="2170"/>
                    <a:pt x="6546" y="2177"/>
                  </a:cubicBezTo>
                  <a:cubicBezTo>
                    <a:pt x="6519" y="2193"/>
                    <a:pt x="6493" y="2210"/>
                    <a:pt x="6468" y="2226"/>
                  </a:cubicBezTo>
                  <a:cubicBezTo>
                    <a:pt x="6454" y="2234"/>
                    <a:pt x="6445" y="2244"/>
                    <a:pt x="6429" y="2249"/>
                  </a:cubicBezTo>
                  <a:cubicBezTo>
                    <a:pt x="6407" y="2257"/>
                    <a:pt x="6386" y="2257"/>
                    <a:pt x="6362" y="2263"/>
                  </a:cubicBezTo>
                  <a:cubicBezTo>
                    <a:pt x="6300" y="2280"/>
                    <a:pt x="6270" y="2338"/>
                    <a:pt x="6212" y="2358"/>
                  </a:cubicBezTo>
                  <a:cubicBezTo>
                    <a:pt x="6197" y="2363"/>
                    <a:pt x="6181" y="2361"/>
                    <a:pt x="6165" y="2368"/>
                  </a:cubicBezTo>
                  <a:cubicBezTo>
                    <a:pt x="6155" y="2372"/>
                    <a:pt x="6147" y="2380"/>
                    <a:pt x="6137" y="2384"/>
                  </a:cubicBezTo>
                  <a:cubicBezTo>
                    <a:pt x="6127" y="2387"/>
                    <a:pt x="6117" y="2391"/>
                    <a:pt x="6107" y="2391"/>
                  </a:cubicBezTo>
                  <a:cubicBezTo>
                    <a:pt x="6105" y="2391"/>
                    <a:pt x="6104" y="2391"/>
                    <a:pt x="6102" y="2391"/>
                  </a:cubicBezTo>
                  <a:cubicBezTo>
                    <a:pt x="6077" y="2388"/>
                    <a:pt x="6069" y="2368"/>
                    <a:pt x="6053" y="2348"/>
                  </a:cubicBezTo>
                  <a:cubicBezTo>
                    <a:pt x="6036" y="2325"/>
                    <a:pt x="6024" y="2278"/>
                    <a:pt x="6005" y="2261"/>
                  </a:cubicBezTo>
                  <a:cubicBezTo>
                    <a:pt x="5995" y="2251"/>
                    <a:pt x="5997" y="2255"/>
                    <a:pt x="5982" y="2252"/>
                  </a:cubicBezTo>
                  <a:cubicBezTo>
                    <a:pt x="5976" y="2251"/>
                    <a:pt x="5971" y="2251"/>
                    <a:pt x="5966" y="2251"/>
                  </a:cubicBezTo>
                  <a:cubicBezTo>
                    <a:pt x="5943" y="2251"/>
                    <a:pt x="5922" y="2259"/>
                    <a:pt x="5901" y="2265"/>
                  </a:cubicBezTo>
                  <a:cubicBezTo>
                    <a:pt x="5862" y="2277"/>
                    <a:pt x="5816" y="2284"/>
                    <a:pt x="5773" y="2284"/>
                  </a:cubicBezTo>
                  <a:cubicBezTo>
                    <a:pt x="5755" y="2284"/>
                    <a:pt x="5738" y="2283"/>
                    <a:pt x="5723" y="2280"/>
                  </a:cubicBezTo>
                  <a:cubicBezTo>
                    <a:pt x="5716" y="2232"/>
                    <a:pt x="5733" y="2181"/>
                    <a:pt x="5724" y="2134"/>
                  </a:cubicBezTo>
                  <a:cubicBezTo>
                    <a:pt x="5717" y="2095"/>
                    <a:pt x="5688" y="2065"/>
                    <a:pt x="5672" y="2029"/>
                  </a:cubicBezTo>
                  <a:cubicBezTo>
                    <a:pt x="5662" y="2007"/>
                    <a:pt x="5663" y="1990"/>
                    <a:pt x="5663" y="1964"/>
                  </a:cubicBezTo>
                  <a:cubicBezTo>
                    <a:pt x="5663" y="1862"/>
                    <a:pt x="5685" y="1753"/>
                    <a:pt x="5708" y="1654"/>
                  </a:cubicBezTo>
                  <a:cubicBezTo>
                    <a:pt x="5722" y="1597"/>
                    <a:pt x="5745" y="1543"/>
                    <a:pt x="5756" y="1486"/>
                  </a:cubicBezTo>
                  <a:cubicBezTo>
                    <a:pt x="5766" y="1432"/>
                    <a:pt x="5777" y="1379"/>
                    <a:pt x="5785" y="1324"/>
                  </a:cubicBezTo>
                  <a:cubicBezTo>
                    <a:pt x="5794" y="1266"/>
                    <a:pt x="5800" y="1181"/>
                    <a:pt x="5774" y="1126"/>
                  </a:cubicBezTo>
                  <a:cubicBezTo>
                    <a:pt x="5758" y="1092"/>
                    <a:pt x="5731" y="1066"/>
                    <a:pt x="5708" y="1037"/>
                  </a:cubicBezTo>
                  <a:cubicBezTo>
                    <a:pt x="5698" y="1024"/>
                    <a:pt x="5689" y="1004"/>
                    <a:pt x="5674" y="995"/>
                  </a:cubicBezTo>
                  <a:cubicBezTo>
                    <a:pt x="5665" y="990"/>
                    <a:pt x="5655" y="993"/>
                    <a:pt x="5647" y="988"/>
                  </a:cubicBezTo>
                  <a:cubicBezTo>
                    <a:pt x="5555" y="930"/>
                    <a:pt x="5607" y="800"/>
                    <a:pt x="5638" y="726"/>
                  </a:cubicBezTo>
                  <a:cubicBezTo>
                    <a:pt x="5664" y="664"/>
                    <a:pt x="5692" y="601"/>
                    <a:pt x="5731" y="547"/>
                  </a:cubicBezTo>
                  <a:cubicBezTo>
                    <a:pt x="5751" y="519"/>
                    <a:pt x="5769" y="491"/>
                    <a:pt x="5793" y="466"/>
                  </a:cubicBezTo>
                  <a:cubicBezTo>
                    <a:pt x="5812" y="446"/>
                    <a:pt x="5831" y="426"/>
                    <a:pt x="5837" y="398"/>
                  </a:cubicBezTo>
                  <a:cubicBezTo>
                    <a:pt x="5844" y="359"/>
                    <a:pt x="5836" y="312"/>
                    <a:pt x="5836" y="272"/>
                  </a:cubicBezTo>
                  <a:cubicBezTo>
                    <a:pt x="5836" y="190"/>
                    <a:pt x="5827" y="141"/>
                    <a:pt x="5749" y="100"/>
                  </a:cubicBezTo>
                  <a:cubicBezTo>
                    <a:pt x="5732" y="91"/>
                    <a:pt x="5721" y="87"/>
                    <a:pt x="5710" y="87"/>
                  </a:cubicBezTo>
                  <a:cubicBezTo>
                    <a:pt x="5696" y="87"/>
                    <a:pt x="5684" y="95"/>
                    <a:pt x="5660" y="106"/>
                  </a:cubicBezTo>
                  <a:cubicBezTo>
                    <a:pt x="5645" y="113"/>
                    <a:pt x="5625" y="120"/>
                    <a:pt x="5607" y="120"/>
                  </a:cubicBezTo>
                  <a:cubicBezTo>
                    <a:pt x="5602" y="120"/>
                    <a:pt x="5598" y="120"/>
                    <a:pt x="5593" y="119"/>
                  </a:cubicBezTo>
                  <a:cubicBezTo>
                    <a:pt x="5548" y="107"/>
                    <a:pt x="5564" y="48"/>
                    <a:pt x="5546" y="12"/>
                  </a:cubicBezTo>
                  <a:cubicBezTo>
                    <a:pt x="5543" y="8"/>
                    <a:pt x="5541" y="4"/>
                    <a:pt x="5539" y="0"/>
                  </a:cubicBezTo>
                </a:path>
              </a:pathLst>
            </a:custGeom>
            <a:solidFill>
              <a:srgbClr val="364354">
                <a:alpha val="19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5DBA7C8B-4ECF-A815-704B-9ECA0B19FE16}"/>
                </a:ext>
              </a:extLst>
            </p:cNvPr>
            <p:cNvSpPr>
              <a:spLocks noEditPoints="1"/>
            </p:cNvSpPr>
            <p:nvPr/>
          </p:nvSpPr>
          <p:spPr bwMode="auto">
            <a:xfrm>
              <a:off x="1838325" y="1439863"/>
              <a:ext cx="8253413" cy="4768850"/>
            </a:xfrm>
            <a:custGeom>
              <a:avLst/>
              <a:gdLst>
                <a:gd name="T0" fmla="*/ 4214 w 4712"/>
                <a:gd name="T1" fmla="*/ 1831 h 2722"/>
                <a:gd name="T2" fmla="*/ 2862 w 4712"/>
                <a:gd name="T3" fmla="*/ 1831 h 2722"/>
                <a:gd name="T4" fmla="*/ 2637 w 4712"/>
                <a:gd name="T5" fmla="*/ 1246 h 2722"/>
                <a:gd name="T6" fmla="*/ 2663 w 4712"/>
                <a:gd name="T7" fmla="*/ 944 h 2722"/>
                <a:gd name="T8" fmla="*/ 2733 w 4712"/>
                <a:gd name="T9" fmla="*/ 900 h 2722"/>
                <a:gd name="T10" fmla="*/ 2981 w 4712"/>
                <a:gd name="T11" fmla="*/ 1271 h 2722"/>
                <a:gd name="T12" fmla="*/ 3152 w 4712"/>
                <a:gd name="T13" fmla="*/ 723 h 2722"/>
                <a:gd name="T14" fmla="*/ 3104 w 4712"/>
                <a:gd name="T15" fmla="*/ 624 h 2722"/>
                <a:gd name="T16" fmla="*/ 3511 w 4712"/>
                <a:gd name="T17" fmla="*/ 275 h 2722"/>
                <a:gd name="T18" fmla="*/ 3581 w 4712"/>
                <a:gd name="T19" fmla="*/ 444 h 2722"/>
                <a:gd name="T20" fmla="*/ 3501 w 4712"/>
                <a:gd name="T21" fmla="*/ 741 h 2722"/>
                <a:gd name="T22" fmla="*/ 3655 w 4712"/>
                <a:gd name="T23" fmla="*/ 653 h 2722"/>
                <a:gd name="T24" fmla="*/ 3984 w 4712"/>
                <a:gd name="T25" fmla="*/ 498 h 2722"/>
                <a:gd name="T26" fmla="*/ 4216 w 4712"/>
                <a:gd name="T27" fmla="*/ 536 h 2722"/>
                <a:gd name="T28" fmla="*/ 3589 w 4712"/>
                <a:gd name="T29" fmla="*/ 287 h 2722"/>
                <a:gd name="T30" fmla="*/ 3698 w 4712"/>
                <a:gd name="T31" fmla="*/ 19 h 2722"/>
                <a:gd name="T32" fmla="*/ 2933 w 4712"/>
                <a:gd name="T33" fmla="*/ 444 h 2722"/>
                <a:gd name="T34" fmla="*/ 2635 w 4712"/>
                <a:gd name="T35" fmla="*/ 553 h 2722"/>
                <a:gd name="T36" fmla="*/ 1796 w 4712"/>
                <a:gd name="T37" fmla="*/ 802 h 2722"/>
                <a:gd name="T38" fmla="*/ 1452 w 4712"/>
                <a:gd name="T39" fmla="*/ 930 h 2722"/>
                <a:gd name="T40" fmla="*/ 405 w 4712"/>
                <a:gd name="T41" fmla="*/ 1421 h 2722"/>
                <a:gd name="T42" fmla="*/ 94 w 4712"/>
                <a:gd name="T43" fmla="*/ 1568 h 2722"/>
                <a:gd name="T44" fmla="*/ 225 w 4712"/>
                <a:gd name="T45" fmla="*/ 1832 h 2722"/>
                <a:gd name="T46" fmla="*/ 354 w 4712"/>
                <a:gd name="T47" fmla="*/ 2502 h 2722"/>
                <a:gd name="T48" fmla="*/ 3065 w 4712"/>
                <a:gd name="T49" fmla="*/ 2597 h 2722"/>
                <a:gd name="T50" fmla="*/ 4102 w 4712"/>
                <a:gd name="T51" fmla="*/ 2574 h 2722"/>
                <a:gd name="T52" fmla="*/ 2888 w 4712"/>
                <a:gd name="T53" fmla="*/ 833 h 2722"/>
                <a:gd name="T54" fmla="*/ 3621 w 4712"/>
                <a:gd name="T55" fmla="*/ 125 h 2722"/>
                <a:gd name="T56" fmla="*/ 3614 w 4712"/>
                <a:gd name="T57" fmla="*/ 2032 h 2722"/>
                <a:gd name="T58" fmla="*/ 3595 w 4712"/>
                <a:gd name="T59" fmla="*/ 2138 h 2722"/>
                <a:gd name="T60" fmla="*/ 4147 w 4712"/>
                <a:gd name="T61" fmla="*/ 2232 h 2722"/>
                <a:gd name="T62" fmla="*/ 3209 w 4712"/>
                <a:gd name="T63" fmla="*/ 2034 h 2722"/>
                <a:gd name="T64" fmla="*/ 3000 w 4712"/>
                <a:gd name="T65" fmla="*/ 2095 h 2722"/>
                <a:gd name="T66" fmla="*/ 3326 w 4712"/>
                <a:gd name="T67" fmla="*/ 2281 h 2722"/>
                <a:gd name="T68" fmla="*/ 2757 w 4712"/>
                <a:gd name="T69" fmla="*/ 2233 h 2722"/>
                <a:gd name="T70" fmla="*/ 2757 w 4712"/>
                <a:gd name="T71" fmla="*/ 2233 h 2722"/>
                <a:gd name="T72" fmla="*/ 2340 w 4712"/>
                <a:gd name="T73" fmla="*/ 2124 h 2722"/>
                <a:gd name="T74" fmla="*/ 2371 w 4712"/>
                <a:gd name="T75" fmla="*/ 947 h 2722"/>
                <a:gd name="T76" fmla="*/ 2749 w 4712"/>
                <a:gd name="T77" fmla="*/ 636 h 2722"/>
                <a:gd name="T78" fmla="*/ 2008 w 4712"/>
                <a:gd name="T79" fmla="*/ 2312 h 2722"/>
                <a:gd name="T80" fmla="*/ 1930 w 4712"/>
                <a:gd name="T81" fmla="*/ 957 h 2722"/>
                <a:gd name="T82" fmla="*/ 2197 w 4712"/>
                <a:gd name="T83" fmla="*/ 879 h 2722"/>
                <a:gd name="T84" fmla="*/ 2090 w 4712"/>
                <a:gd name="T85" fmla="*/ 726 h 2722"/>
                <a:gd name="T86" fmla="*/ 293 w 4712"/>
                <a:gd name="T87" fmla="*/ 1474 h 2722"/>
                <a:gd name="T88" fmla="*/ 304 w 4712"/>
                <a:gd name="T89" fmla="*/ 1925 h 2722"/>
                <a:gd name="T90" fmla="*/ 338 w 4712"/>
                <a:gd name="T91" fmla="*/ 1824 h 2722"/>
                <a:gd name="T92" fmla="*/ 584 w 4712"/>
                <a:gd name="T93" fmla="*/ 2099 h 2722"/>
                <a:gd name="T94" fmla="*/ 584 w 4712"/>
                <a:gd name="T95" fmla="*/ 2099 h 2722"/>
                <a:gd name="T96" fmla="*/ 576 w 4712"/>
                <a:gd name="T97" fmla="*/ 2226 h 2722"/>
                <a:gd name="T98" fmla="*/ 433 w 4712"/>
                <a:gd name="T99" fmla="*/ 2238 h 2722"/>
                <a:gd name="T100" fmla="*/ 339 w 4712"/>
                <a:gd name="T101" fmla="*/ 2123 h 2722"/>
                <a:gd name="T102" fmla="*/ 409 w 4712"/>
                <a:gd name="T103" fmla="*/ 2439 h 2722"/>
                <a:gd name="T104" fmla="*/ 1139 w 4712"/>
                <a:gd name="T105" fmla="*/ 1940 h 2722"/>
                <a:gd name="T106" fmla="*/ 558 w 4712"/>
                <a:gd name="T107" fmla="*/ 1979 h 2722"/>
                <a:gd name="T108" fmla="*/ 460 w 4712"/>
                <a:gd name="T109" fmla="*/ 1761 h 2722"/>
                <a:gd name="T110" fmla="*/ 1939 w 4712"/>
                <a:gd name="T111" fmla="*/ 1483 h 2722"/>
                <a:gd name="T112" fmla="*/ 2804 w 4712"/>
                <a:gd name="T113" fmla="*/ 2506 h 2722"/>
                <a:gd name="T114" fmla="*/ 1283 w 4712"/>
                <a:gd name="T115" fmla="*/ 2407 h 2722"/>
                <a:gd name="T116" fmla="*/ 2887 w 4712"/>
                <a:gd name="T117" fmla="*/ 2047 h 2722"/>
                <a:gd name="T118" fmla="*/ 3290 w 4712"/>
                <a:gd name="T119" fmla="*/ 2531 h 2722"/>
                <a:gd name="T120" fmla="*/ 3374 w 4712"/>
                <a:gd name="T121" fmla="*/ 2440 h 2722"/>
                <a:gd name="T122" fmla="*/ 3429 w 4712"/>
                <a:gd name="T123" fmla="*/ 2439 h 2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2" h="2722">
                  <a:moveTo>
                    <a:pt x="4712" y="2710"/>
                  </a:moveTo>
                  <a:cubicBezTo>
                    <a:pt x="4649" y="2600"/>
                    <a:pt x="4649" y="2600"/>
                    <a:pt x="4649" y="2600"/>
                  </a:cubicBezTo>
                  <a:cubicBezTo>
                    <a:pt x="4647" y="2529"/>
                    <a:pt x="4647" y="2529"/>
                    <a:pt x="4647" y="2529"/>
                  </a:cubicBezTo>
                  <a:cubicBezTo>
                    <a:pt x="4273" y="2529"/>
                    <a:pt x="4273" y="2529"/>
                    <a:pt x="4273" y="2529"/>
                  </a:cubicBezTo>
                  <a:cubicBezTo>
                    <a:pt x="4273" y="2529"/>
                    <a:pt x="4232" y="2523"/>
                    <a:pt x="4231" y="2498"/>
                  </a:cubicBezTo>
                  <a:cubicBezTo>
                    <a:pt x="4230" y="2472"/>
                    <a:pt x="4227" y="2138"/>
                    <a:pt x="4227" y="2138"/>
                  </a:cubicBezTo>
                  <a:cubicBezTo>
                    <a:pt x="4214" y="2138"/>
                    <a:pt x="4214" y="2138"/>
                    <a:pt x="4214" y="2138"/>
                  </a:cubicBezTo>
                  <a:cubicBezTo>
                    <a:pt x="4214" y="1831"/>
                    <a:pt x="4214" y="1831"/>
                    <a:pt x="4214" y="1831"/>
                  </a:cubicBezTo>
                  <a:cubicBezTo>
                    <a:pt x="4183" y="1831"/>
                    <a:pt x="4183" y="1831"/>
                    <a:pt x="4183" y="1831"/>
                  </a:cubicBezTo>
                  <a:cubicBezTo>
                    <a:pt x="4182" y="1735"/>
                    <a:pt x="4182" y="1735"/>
                    <a:pt x="4182" y="1735"/>
                  </a:cubicBezTo>
                  <a:cubicBezTo>
                    <a:pt x="3644" y="1735"/>
                    <a:pt x="3644" y="1735"/>
                    <a:pt x="3644" y="1735"/>
                  </a:cubicBezTo>
                  <a:cubicBezTo>
                    <a:pt x="3643" y="1432"/>
                    <a:pt x="3643" y="1432"/>
                    <a:pt x="3643" y="1432"/>
                  </a:cubicBezTo>
                  <a:cubicBezTo>
                    <a:pt x="3442" y="1441"/>
                    <a:pt x="3442" y="1441"/>
                    <a:pt x="3442" y="1441"/>
                  </a:cubicBezTo>
                  <a:cubicBezTo>
                    <a:pt x="3185" y="1440"/>
                    <a:pt x="3185" y="1440"/>
                    <a:pt x="3185" y="1440"/>
                  </a:cubicBezTo>
                  <a:cubicBezTo>
                    <a:pt x="3186" y="1831"/>
                    <a:pt x="3186" y="1831"/>
                    <a:pt x="3186" y="1831"/>
                  </a:cubicBezTo>
                  <a:cubicBezTo>
                    <a:pt x="2862" y="1831"/>
                    <a:pt x="2862" y="1831"/>
                    <a:pt x="2862" y="1831"/>
                  </a:cubicBezTo>
                  <a:cubicBezTo>
                    <a:pt x="2680" y="1408"/>
                    <a:pt x="2680" y="1408"/>
                    <a:pt x="2680" y="1408"/>
                  </a:cubicBezTo>
                  <a:cubicBezTo>
                    <a:pt x="2722" y="1391"/>
                    <a:pt x="2722" y="1391"/>
                    <a:pt x="2722" y="1391"/>
                  </a:cubicBezTo>
                  <a:cubicBezTo>
                    <a:pt x="2708" y="1357"/>
                    <a:pt x="2708" y="1357"/>
                    <a:pt x="2708" y="1357"/>
                  </a:cubicBezTo>
                  <a:cubicBezTo>
                    <a:pt x="2693" y="1362"/>
                    <a:pt x="2693" y="1362"/>
                    <a:pt x="2693" y="1362"/>
                  </a:cubicBezTo>
                  <a:cubicBezTo>
                    <a:pt x="2675" y="1320"/>
                    <a:pt x="2675" y="1320"/>
                    <a:pt x="2675" y="1320"/>
                  </a:cubicBezTo>
                  <a:cubicBezTo>
                    <a:pt x="2689" y="1314"/>
                    <a:pt x="2689" y="1314"/>
                    <a:pt x="2689" y="1314"/>
                  </a:cubicBezTo>
                  <a:cubicBezTo>
                    <a:pt x="2657" y="1238"/>
                    <a:pt x="2657" y="1238"/>
                    <a:pt x="2657" y="1238"/>
                  </a:cubicBezTo>
                  <a:cubicBezTo>
                    <a:pt x="2637" y="1246"/>
                    <a:pt x="2637" y="1246"/>
                    <a:pt x="2637" y="1246"/>
                  </a:cubicBezTo>
                  <a:cubicBezTo>
                    <a:pt x="2629" y="1223"/>
                    <a:pt x="2629" y="1223"/>
                    <a:pt x="2629" y="1223"/>
                  </a:cubicBezTo>
                  <a:cubicBezTo>
                    <a:pt x="2632" y="1222"/>
                    <a:pt x="2632" y="1222"/>
                    <a:pt x="2632" y="1222"/>
                  </a:cubicBezTo>
                  <a:cubicBezTo>
                    <a:pt x="2544" y="1028"/>
                    <a:pt x="2544" y="1028"/>
                    <a:pt x="2544" y="1028"/>
                  </a:cubicBezTo>
                  <a:cubicBezTo>
                    <a:pt x="2532" y="1033"/>
                    <a:pt x="2532" y="1033"/>
                    <a:pt x="2532" y="1033"/>
                  </a:cubicBezTo>
                  <a:cubicBezTo>
                    <a:pt x="2525" y="1018"/>
                    <a:pt x="2525" y="1018"/>
                    <a:pt x="2525" y="1018"/>
                  </a:cubicBezTo>
                  <a:cubicBezTo>
                    <a:pt x="2529" y="1015"/>
                    <a:pt x="2529" y="1015"/>
                    <a:pt x="2529" y="1015"/>
                  </a:cubicBezTo>
                  <a:cubicBezTo>
                    <a:pt x="2524" y="1002"/>
                    <a:pt x="2524" y="1002"/>
                    <a:pt x="2524" y="1002"/>
                  </a:cubicBezTo>
                  <a:cubicBezTo>
                    <a:pt x="2663" y="944"/>
                    <a:pt x="2663" y="944"/>
                    <a:pt x="2663" y="944"/>
                  </a:cubicBezTo>
                  <a:cubicBezTo>
                    <a:pt x="2632" y="873"/>
                    <a:pt x="2632" y="873"/>
                    <a:pt x="2632" y="873"/>
                  </a:cubicBezTo>
                  <a:cubicBezTo>
                    <a:pt x="2604" y="881"/>
                    <a:pt x="2604" y="881"/>
                    <a:pt x="2604" y="881"/>
                  </a:cubicBezTo>
                  <a:cubicBezTo>
                    <a:pt x="2604" y="881"/>
                    <a:pt x="2580" y="862"/>
                    <a:pt x="2597" y="841"/>
                  </a:cubicBezTo>
                  <a:cubicBezTo>
                    <a:pt x="2691" y="801"/>
                    <a:pt x="2691" y="801"/>
                    <a:pt x="2691" y="801"/>
                  </a:cubicBezTo>
                  <a:cubicBezTo>
                    <a:pt x="2696" y="811"/>
                    <a:pt x="2696" y="811"/>
                    <a:pt x="2696" y="811"/>
                  </a:cubicBezTo>
                  <a:cubicBezTo>
                    <a:pt x="2696" y="811"/>
                    <a:pt x="2730" y="799"/>
                    <a:pt x="2745" y="835"/>
                  </a:cubicBezTo>
                  <a:cubicBezTo>
                    <a:pt x="2760" y="871"/>
                    <a:pt x="2735" y="886"/>
                    <a:pt x="2729" y="891"/>
                  </a:cubicBezTo>
                  <a:cubicBezTo>
                    <a:pt x="2733" y="900"/>
                    <a:pt x="2733" y="900"/>
                    <a:pt x="2733" y="900"/>
                  </a:cubicBezTo>
                  <a:cubicBezTo>
                    <a:pt x="2668" y="928"/>
                    <a:pt x="2668" y="928"/>
                    <a:pt x="2668" y="928"/>
                  </a:cubicBezTo>
                  <a:cubicBezTo>
                    <a:pt x="2742" y="1098"/>
                    <a:pt x="2742" y="1098"/>
                    <a:pt x="2742" y="1098"/>
                  </a:cubicBezTo>
                  <a:cubicBezTo>
                    <a:pt x="3057" y="962"/>
                    <a:pt x="3057" y="962"/>
                    <a:pt x="3057" y="962"/>
                  </a:cubicBezTo>
                  <a:cubicBezTo>
                    <a:pt x="3091" y="1043"/>
                    <a:pt x="3091" y="1043"/>
                    <a:pt x="3091" y="1043"/>
                  </a:cubicBezTo>
                  <a:cubicBezTo>
                    <a:pt x="2927" y="1114"/>
                    <a:pt x="2927" y="1114"/>
                    <a:pt x="2927" y="1114"/>
                  </a:cubicBezTo>
                  <a:cubicBezTo>
                    <a:pt x="2938" y="1140"/>
                    <a:pt x="2938" y="1140"/>
                    <a:pt x="2938" y="1140"/>
                  </a:cubicBezTo>
                  <a:cubicBezTo>
                    <a:pt x="2927" y="1145"/>
                    <a:pt x="2927" y="1145"/>
                    <a:pt x="2927" y="1145"/>
                  </a:cubicBezTo>
                  <a:cubicBezTo>
                    <a:pt x="2981" y="1271"/>
                    <a:pt x="2981" y="1271"/>
                    <a:pt x="2981" y="1271"/>
                  </a:cubicBezTo>
                  <a:cubicBezTo>
                    <a:pt x="3251" y="1155"/>
                    <a:pt x="3251" y="1155"/>
                    <a:pt x="3251" y="1155"/>
                  </a:cubicBezTo>
                  <a:cubicBezTo>
                    <a:pt x="3151" y="919"/>
                    <a:pt x="3151" y="919"/>
                    <a:pt x="3151" y="919"/>
                  </a:cubicBezTo>
                  <a:cubicBezTo>
                    <a:pt x="3266" y="871"/>
                    <a:pt x="3266" y="871"/>
                    <a:pt x="3266" y="871"/>
                  </a:cubicBezTo>
                  <a:cubicBezTo>
                    <a:pt x="3223" y="774"/>
                    <a:pt x="3223" y="774"/>
                    <a:pt x="3223" y="774"/>
                  </a:cubicBezTo>
                  <a:cubicBezTo>
                    <a:pt x="3193" y="787"/>
                    <a:pt x="3193" y="787"/>
                    <a:pt x="3193" y="787"/>
                  </a:cubicBezTo>
                  <a:cubicBezTo>
                    <a:pt x="3176" y="743"/>
                    <a:pt x="3176" y="743"/>
                    <a:pt x="3176" y="743"/>
                  </a:cubicBezTo>
                  <a:cubicBezTo>
                    <a:pt x="3162" y="748"/>
                    <a:pt x="3162" y="748"/>
                    <a:pt x="3162" y="748"/>
                  </a:cubicBezTo>
                  <a:cubicBezTo>
                    <a:pt x="3152" y="723"/>
                    <a:pt x="3152" y="723"/>
                    <a:pt x="3152" y="723"/>
                  </a:cubicBezTo>
                  <a:cubicBezTo>
                    <a:pt x="3144" y="726"/>
                    <a:pt x="3144" y="726"/>
                    <a:pt x="3144" y="726"/>
                  </a:cubicBezTo>
                  <a:cubicBezTo>
                    <a:pt x="3131" y="696"/>
                    <a:pt x="3131" y="696"/>
                    <a:pt x="3131" y="696"/>
                  </a:cubicBezTo>
                  <a:cubicBezTo>
                    <a:pt x="3112" y="703"/>
                    <a:pt x="3112" y="703"/>
                    <a:pt x="3112" y="703"/>
                  </a:cubicBezTo>
                  <a:cubicBezTo>
                    <a:pt x="3099" y="671"/>
                    <a:pt x="3099" y="671"/>
                    <a:pt x="3099" y="671"/>
                  </a:cubicBezTo>
                  <a:cubicBezTo>
                    <a:pt x="3069" y="683"/>
                    <a:pt x="3069" y="683"/>
                    <a:pt x="3069" y="683"/>
                  </a:cubicBezTo>
                  <a:cubicBezTo>
                    <a:pt x="3055" y="653"/>
                    <a:pt x="3055" y="653"/>
                    <a:pt x="3055" y="653"/>
                  </a:cubicBezTo>
                  <a:cubicBezTo>
                    <a:pt x="3107" y="630"/>
                    <a:pt x="3107" y="630"/>
                    <a:pt x="3107" y="630"/>
                  </a:cubicBezTo>
                  <a:cubicBezTo>
                    <a:pt x="3104" y="624"/>
                    <a:pt x="3104" y="624"/>
                    <a:pt x="3104" y="624"/>
                  </a:cubicBezTo>
                  <a:cubicBezTo>
                    <a:pt x="3147" y="606"/>
                    <a:pt x="3147" y="606"/>
                    <a:pt x="3147" y="606"/>
                  </a:cubicBezTo>
                  <a:cubicBezTo>
                    <a:pt x="3137" y="585"/>
                    <a:pt x="3137" y="585"/>
                    <a:pt x="3137" y="585"/>
                  </a:cubicBezTo>
                  <a:cubicBezTo>
                    <a:pt x="2867" y="700"/>
                    <a:pt x="2867" y="700"/>
                    <a:pt x="2867" y="700"/>
                  </a:cubicBezTo>
                  <a:cubicBezTo>
                    <a:pt x="2867" y="700"/>
                    <a:pt x="2823" y="717"/>
                    <a:pt x="2805" y="674"/>
                  </a:cubicBezTo>
                  <a:cubicBezTo>
                    <a:pt x="2787" y="632"/>
                    <a:pt x="2782" y="621"/>
                    <a:pt x="2782" y="621"/>
                  </a:cubicBezTo>
                  <a:cubicBezTo>
                    <a:pt x="2791" y="616"/>
                    <a:pt x="2791" y="616"/>
                    <a:pt x="2791" y="616"/>
                  </a:cubicBezTo>
                  <a:cubicBezTo>
                    <a:pt x="2791" y="616"/>
                    <a:pt x="2783" y="586"/>
                    <a:pt x="2798" y="579"/>
                  </a:cubicBezTo>
                  <a:cubicBezTo>
                    <a:pt x="3511" y="275"/>
                    <a:pt x="3511" y="275"/>
                    <a:pt x="3511" y="275"/>
                  </a:cubicBezTo>
                  <a:cubicBezTo>
                    <a:pt x="3511" y="275"/>
                    <a:pt x="3526" y="270"/>
                    <a:pt x="3546" y="306"/>
                  </a:cubicBezTo>
                  <a:cubicBezTo>
                    <a:pt x="3556" y="302"/>
                    <a:pt x="3556" y="302"/>
                    <a:pt x="3556" y="302"/>
                  </a:cubicBezTo>
                  <a:cubicBezTo>
                    <a:pt x="3568" y="330"/>
                    <a:pt x="3568" y="330"/>
                    <a:pt x="3568" y="330"/>
                  </a:cubicBezTo>
                  <a:cubicBezTo>
                    <a:pt x="3547" y="339"/>
                    <a:pt x="3547" y="339"/>
                    <a:pt x="3547" y="339"/>
                  </a:cubicBezTo>
                  <a:cubicBezTo>
                    <a:pt x="3565" y="383"/>
                    <a:pt x="3565" y="383"/>
                    <a:pt x="3565" y="383"/>
                  </a:cubicBezTo>
                  <a:cubicBezTo>
                    <a:pt x="3587" y="375"/>
                    <a:pt x="3587" y="375"/>
                    <a:pt x="3587" y="375"/>
                  </a:cubicBezTo>
                  <a:cubicBezTo>
                    <a:pt x="3596" y="394"/>
                    <a:pt x="3596" y="394"/>
                    <a:pt x="3596" y="394"/>
                  </a:cubicBezTo>
                  <a:cubicBezTo>
                    <a:pt x="3596" y="394"/>
                    <a:pt x="3609" y="432"/>
                    <a:pt x="3581" y="444"/>
                  </a:cubicBezTo>
                  <a:cubicBezTo>
                    <a:pt x="3553" y="456"/>
                    <a:pt x="3419" y="514"/>
                    <a:pt x="3419" y="514"/>
                  </a:cubicBezTo>
                  <a:cubicBezTo>
                    <a:pt x="3434" y="552"/>
                    <a:pt x="3434" y="552"/>
                    <a:pt x="3434" y="552"/>
                  </a:cubicBezTo>
                  <a:cubicBezTo>
                    <a:pt x="3385" y="573"/>
                    <a:pt x="3385" y="573"/>
                    <a:pt x="3385" y="573"/>
                  </a:cubicBezTo>
                  <a:cubicBezTo>
                    <a:pt x="3462" y="765"/>
                    <a:pt x="3462" y="765"/>
                    <a:pt x="3462" y="765"/>
                  </a:cubicBezTo>
                  <a:cubicBezTo>
                    <a:pt x="3476" y="760"/>
                    <a:pt x="3476" y="760"/>
                    <a:pt x="3476" y="760"/>
                  </a:cubicBezTo>
                  <a:cubicBezTo>
                    <a:pt x="3469" y="743"/>
                    <a:pt x="3469" y="743"/>
                    <a:pt x="3469" y="743"/>
                  </a:cubicBezTo>
                  <a:cubicBezTo>
                    <a:pt x="3496" y="731"/>
                    <a:pt x="3496" y="731"/>
                    <a:pt x="3496" y="731"/>
                  </a:cubicBezTo>
                  <a:cubicBezTo>
                    <a:pt x="3501" y="741"/>
                    <a:pt x="3501" y="741"/>
                    <a:pt x="3501" y="741"/>
                  </a:cubicBezTo>
                  <a:cubicBezTo>
                    <a:pt x="3510" y="738"/>
                    <a:pt x="3510" y="738"/>
                    <a:pt x="3510" y="738"/>
                  </a:cubicBezTo>
                  <a:cubicBezTo>
                    <a:pt x="3520" y="763"/>
                    <a:pt x="3520" y="763"/>
                    <a:pt x="3520" y="763"/>
                  </a:cubicBezTo>
                  <a:cubicBezTo>
                    <a:pt x="3658" y="703"/>
                    <a:pt x="3658" y="703"/>
                    <a:pt x="3658" y="703"/>
                  </a:cubicBezTo>
                  <a:cubicBezTo>
                    <a:pt x="3649" y="681"/>
                    <a:pt x="3649" y="681"/>
                    <a:pt x="3649" y="681"/>
                  </a:cubicBezTo>
                  <a:cubicBezTo>
                    <a:pt x="3611" y="697"/>
                    <a:pt x="3611" y="697"/>
                    <a:pt x="3611" y="697"/>
                  </a:cubicBezTo>
                  <a:cubicBezTo>
                    <a:pt x="3611" y="697"/>
                    <a:pt x="3599" y="697"/>
                    <a:pt x="3599" y="686"/>
                  </a:cubicBezTo>
                  <a:cubicBezTo>
                    <a:pt x="3658" y="660"/>
                    <a:pt x="3658" y="660"/>
                    <a:pt x="3658" y="660"/>
                  </a:cubicBezTo>
                  <a:cubicBezTo>
                    <a:pt x="3655" y="653"/>
                    <a:pt x="3655" y="653"/>
                    <a:pt x="3655" y="653"/>
                  </a:cubicBezTo>
                  <a:cubicBezTo>
                    <a:pt x="3674" y="645"/>
                    <a:pt x="3674" y="645"/>
                    <a:pt x="3674" y="645"/>
                  </a:cubicBezTo>
                  <a:cubicBezTo>
                    <a:pt x="3677" y="652"/>
                    <a:pt x="3677" y="652"/>
                    <a:pt x="3677" y="652"/>
                  </a:cubicBezTo>
                  <a:cubicBezTo>
                    <a:pt x="3784" y="606"/>
                    <a:pt x="3784" y="606"/>
                    <a:pt x="3784" y="606"/>
                  </a:cubicBezTo>
                  <a:cubicBezTo>
                    <a:pt x="3797" y="637"/>
                    <a:pt x="3797" y="637"/>
                    <a:pt x="3797" y="637"/>
                  </a:cubicBezTo>
                  <a:cubicBezTo>
                    <a:pt x="3870" y="606"/>
                    <a:pt x="3870" y="606"/>
                    <a:pt x="3870" y="606"/>
                  </a:cubicBezTo>
                  <a:cubicBezTo>
                    <a:pt x="3853" y="567"/>
                    <a:pt x="3853" y="567"/>
                    <a:pt x="3853" y="567"/>
                  </a:cubicBezTo>
                  <a:cubicBezTo>
                    <a:pt x="3853" y="567"/>
                    <a:pt x="3848" y="555"/>
                    <a:pt x="3860" y="551"/>
                  </a:cubicBezTo>
                  <a:cubicBezTo>
                    <a:pt x="3873" y="546"/>
                    <a:pt x="3984" y="498"/>
                    <a:pt x="3984" y="498"/>
                  </a:cubicBezTo>
                  <a:cubicBezTo>
                    <a:pt x="4013" y="562"/>
                    <a:pt x="4013" y="562"/>
                    <a:pt x="4013" y="562"/>
                  </a:cubicBezTo>
                  <a:cubicBezTo>
                    <a:pt x="4094" y="527"/>
                    <a:pt x="4094" y="527"/>
                    <a:pt x="4094" y="527"/>
                  </a:cubicBezTo>
                  <a:cubicBezTo>
                    <a:pt x="4085" y="507"/>
                    <a:pt x="4085" y="507"/>
                    <a:pt x="4085" y="507"/>
                  </a:cubicBezTo>
                  <a:cubicBezTo>
                    <a:pt x="4107" y="498"/>
                    <a:pt x="4107" y="498"/>
                    <a:pt x="4107" y="498"/>
                  </a:cubicBezTo>
                  <a:cubicBezTo>
                    <a:pt x="4127" y="541"/>
                    <a:pt x="4127" y="541"/>
                    <a:pt x="4127" y="541"/>
                  </a:cubicBezTo>
                  <a:cubicBezTo>
                    <a:pt x="4122" y="552"/>
                    <a:pt x="4122" y="552"/>
                    <a:pt x="4122" y="552"/>
                  </a:cubicBezTo>
                  <a:cubicBezTo>
                    <a:pt x="4131" y="571"/>
                    <a:pt x="4131" y="571"/>
                    <a:pt x="4131" y="571"/>
                  </a:cubicBezTo>
                  <a:cubicBezTo>
                    <a:pt x="4216" y="536"/>
                    <a:pt x="4216" y="536"/>
                    <a:pt x="4216" y="536"/>
                  </a:cubicBezTo>
                  <a:cubicBezTo>
                    <a:pt x="4183" y="459"/>
                    <a:pt x="4183" y="459"/>
                    <a:pt x="4183" y="459"/>
                  </a:cubicBezTo>
                  <a:cubicBezTo>
                    <a:pt x="4183" y="459"/>
                    <a:pt x="4151" y="478"/>
                    <a:pt x="4139" y="448"/>
                  </a:cubicBezTo>
                  <a:cubicBezTo>
                    <a:pt x="4127" y="419"/>
                    <a:pt x="4081" y="311"/>
                    <a:pt x="4081" y="311"/>
                  </a:cubicBezTo>
                  <a:cubicBezTo>
                    <a:pt x="3836" y="416"/>
                    <a:pt x="3836" y="416"/>
                    <a:pt x="3836" y="416"/>
                  </a:cubicBezTo>
                  <a:cubicBezTo>
                    <a:pt x="3807" y="347"/>
                    <a:pt x="3807" y="347"/>
                    <a:pt x="3807" y="347"/>
                  </a:cubicBezTo>
                  <a:cubicBezTo>
                    <a:pt x="3675" y="403"/>
                    <a:pt x="3675" y="403"/>
                    <a:pt x="3675" y="403"/>
                  </a:cubicBezTo>
                  <a:cubicBezTo>
                    <a:pt x="3675" y="403"/>
                    <a:pt x="3645" y="417"/>
                    <a:pt x="3629" y="379"/>
                  </a:cubicBezTo>
                  <a:cubicBezTo>
                    <a:pt x="3612" y="342"/>
                    <a:pt x="3589" y="287"/>
                    <a:pt x="3589" y="287"/>
                  </a:cubicBezTo>
                  <a:cubicBezTo>
                    <a:pt x="3600" y="283"/>
                    <a:pt x="3600" y="283"/>
                    <a:pt x="3600" y="283"/>
                  </a:cubicBezTo>
                  <a:cubicBezTo>
                    <a:pt x="3600" y="283"/>
                    <a:pt x="3588" y="261"/>
                    <a:pt x="3599" y="250"/>
                  </a:cubicBezTo>
                  <a:cubicBezTo>
                    <a:pt x="3637" y="234"/>
                    <a:pt x="3637" y="234"/>
                    <a:pt x="3637" y="234"/>
                  </a:cubicBezTo>
                  <a:cubicBezTo>
                    <a:pt x="3637" y="234"/>
                    <a:pt x="3684" y="214"/>
                    <a:pt x="3698" y="161"/>
                  </a:cubicBezTo>
                  <a:cubicBezTo>
                    <a:pt x="3686" y="130"/>
                    <a:pt x="3686" y="130"/>
                    <a:pt x="3686" y="130"/>
                  </a:cubicBezTo>
                  <a:cubicBezTo>
                    <a:pt x="3701" y="122"/>
                    <a:pt x="3701" y="122"/>
                    <a:pt x="3701" y="122"/>
                  </a:cubicBezTo>
                  <a:cubicBezTo>
                    <a:pt x="3701" y="122"/>
                    <a:pt x="3697" y="92"/>
                    <a:pt x="3680" y="56"/>
                  </a:cubicBezTo>
                  <a:cubicBezTo>
                    <a:pt x="3680" y="56"/>
                    <a:pt x="3670" y="35"/>
                    <a:pt x="3698" y="19"/>
                  </a:cubicBezTo>
                  <a:cubicBezTo>
                    <a:pt x="3689" y="0"/>
                    <a:pt x="3689" y="0"/>
                    <a:pt x="3689" y="0"/>
                  </a:cubicBezTo>
                  <a:cubicBezTo>
                    <a:pt x="3234" y="189"/>
                    <a:pt x="3234" y="189"/>
                    <a:pt x="3234" y="189"/>
                  </a:cubicBezTo>
                  <a:cubicBezTo>
                    <a:pt x="3244" y="214"/>
                    <a:pt x="3244" y="214"/>
                    <a:pt x="3244" y="214"/>
                  </a:cubicBezTo>
                  <a:cubicBezTo>
                    <a:pt x="3244" y="214"/>
                    <a:pt x="3346" y="175"/>
                    <a:pt x="3435" y="171"/>
                  </a:cubicBezTo>
                  <a:cubicBezTo>
                    <a:pt x="3435" y="171"/>
                    <a:pt x="3454" y="168"/>
                    <a:pt x="3461" y="182"/>
                  </a:cubicBezTo>
                  <a:cubicBezTo>
                    <a:pt x="3461" y="182"/>
                    <a:pt x="3470" y="195"/>
                    <a:pt x="3457" y="207"/>
                  </a:cubicBezTo>
                  <a:cubicBezTo>
                    <a:pt x="3445" y="218"/>
                    <a:pt x="3350" y="266"/>
                    <a:pt x="3350" y="266"/>
                  </a:cubicBezTo>
                  <a:cubicBezTo>
                    <a:pt x="2933" y="444"/>
                    <a:pt x="2933" y="444"/>
                    <a:pt x="2933" y="444"/>
                  </a:cubicBezTo>
                  <a:cubicBezTo>
                    <a:pt x="2933" y="444"/>
                    <a:pt x="2850" y="477"/>
                    <a:pt x="2759" y="454"/>
                  </a:cubicBezTo>
                  <a:cubicBezTo>
                    <a:pt x="2759" y="454"/>
                    <a:pt x="2746" y="444"/>
                    <a:pt x="2758" y="434"/>
                  </a:cubicBezTo>
                  <a:cubicBezTo>
                    <a:pt x="2827" y="390"/>
                    <a:pt x="2827" y="390"/>
                    <a:pt x="2827" y="390"/>
                  </a:cubicBezTo>
                  <a:cubicBezTo>
                    <a:pt x="2812" y="367"/>
                    <a:pt x="2812" y="367"/>
                    <a:pt x="2812" y="367"/>
                  </a:cubicBezTo>
                  <a:cubicBezTo>
                    <a:pt x="2497" y="487"/>
                    <a:pt x="2497" y="487"/>
                    <a:pt x="2497" y="487"/>
                  </a:cubicBezTo>
                  <a:cubicBezTo>
                    <a:pt x="2514" y="507"/>
                    <a:pt x="2514" y="507"/>
                    <a:pt x="2514" y="507"/>
                  </a:cubicBezTo>
                  <a:cubicBezTo>
                    <a:pt x="2514" y="507"/>
                    <a:pt x="2523" y="495"/>
                    <a:pt x="2618" y="511"/>
                  </a:cubicBezTo>
                  <a:cubicBezTo>
                    <a:pt x="2618" y="511"/>
                    <a:pt x="2655" y="520"/>
                    <a:pt x="2635" y="553"/>
                  </a:cubicBezTo>
                  <a:cubicBezTo>
                    <a:pt x="2618" y="579"/>
                    <a:pt x="2583" y="594"/>
                    <a:pt x="2583" y="594"/>
                  </a:cubicBezTo>
                  <a:cubicBezTo>
                    <a:pt x="2583" y="594"/>
                    <a:pt x="2483" y="639"/>
                    <a:pt x="2445" y="646"/>
                  </a:cubicBezTo>
                  <a:cubicBezTo>
                    <a:pt x="2407" y="653"/>
                    <a:pt x="2368" y="661"/>
                    <a:pt x="2298" y="647"/>
                  </a:cubicBezTo>
                  <a:cubicBezTo>
                    <a:pt x="2298" y="647"/>
                    <a:pt x="2276" y="638"/>
                    <a:pt x="2284" y="621"/>
                  </a:cubicBezTo>
                  <a:cubicBezTo>
                    <a:pt x="2303" y="588"/>
                    <a:pt x="2303" y="588"/>
                    <a:pt x="2303" y="588"/>
                  </a:cubicBezTo>
                  <a:cubicBezTo>
                    <a:pt x="1808" y="788"/>
                    <a:pt x="1808" y="788"/>
                    <a:pt x="1808" y="788"/>
                  </a:cubicBezTo>
                  <a:cubicBezTo>
                    <a:pt x="1793" y="793"/>
                    <a:pt x="1793" y="793"/>
                    <a:pt x="1793" y="793"/>
                  </a:cubicBezTo>
                  <a:cubicBezTo>
                    <a:pt x="1796" y="802"/>
                    <a:pt x="1796" y="802"/>
                    <a:pt x="1796" y="802"/>
                  </a:cubicBezTo>
                  <a:cubicBezTo>
                    <a:pt x="1865" y="804"/>
                    <a:pt x="1865" y="804"/>
                    <a:pt x="1865" y="804"/>
                  </a:cubicBezTo>
                  <a:cubicBezTo>
                    <a:pt x="1865" y="804"/>
                    <a:pt x="1890" y="808"/>
                    <a:pt x="1881" y="821"/>
                  </a:cubicBezTo>
                  <a:cubicBezTo>
                    <a:pt x="1872" y="834"/>
                    <a:pt x="1819" y="904"/>
                    <a:pt x="1819" y="904"/>
                  </a:cubicBezTo>
                  <a:cubicBezTo>
                    <a:pt x="1819" y="904"/>
                    <a:pt x="1805" y="926"/>
                    <a:pt x="1769" y="923"/>
                  </a:cubicBezTo>
                  <a:cubicBezTo>
                    <a:pt x="1733" y="920"/>
                    <a:pt x="1699" y="915"/>
                    <a:pt x="1699" y="915"/>
                  </a:cubicBezTo>
                  <a:cubicBezTo>
                    <a:pt x="1699" y="915"/>
                    <a:pt x="1644" y="902"/>
                    <a:pt x="1708" y="846"/>
                  </a:cubicBezTo>
                  <a:cubicBezTo>
                    <a:pt x="1700" y="832"/>
                    <a:pt x="1700" y="832"/>
                    <a:pt x="1700" y="832"/>
                  </a:cubicBezTo>
                  <a:cubicBezTo>
                    <a:pt x="1452" y="930"/>
                    <a:pt x="1452" y="930"/>
                    <a:pt x="1452" y="930"/>
                  </a:cubicBezTo>
                  <a:cubicBezTo>
                    <a:pt x="1591" y="937"/>
                    <a:pt x="1591" y="937"/>
                    <a:pt x="1591" y="937"/>
                  </a:cubicBezTo>
                  <a:cubicBezTo>
                    <a:pt x="1589" y="953"/>
                    <a:pt x="1589" y="953"/>
                    <a:pt x="1589" y="953"/>
                  </a:cubicBezTo>
                  <a:cubicBezTo>
                    <a:pt x="1589" y="953"/>
                    <a:pt x="1627" y="979"/>
                    <a:pt x="1596" y="1002"/>
                  </a:cubicBezTo>
                  <a:cubicBezTo>
                    <a:pt x="1564" y="1025"/>
                    <a:pt x="1476" y="1070"/>
                    <a:pt x="1476" y="1070"/>
                  </a:cubicBezTo>
                  <a:cubicBezTo>
                    <a:pt x="438" y="1512"/>
                    <a:pt x="438" y="1512"/>
                    <a:pt x="438" y="1512"/>
                  </a:cubicBezTo>
                  <a:cubicBezTo>
                    <a:pt x="438" y="1512"/>
                    <a:pt x="413" y="1518"/>
                    <a:pt x="404" y="1499"/>
                  </a:cubicBezTo>
                  <a:cubicBezTo>
                    <a:pt x="394" y="1481"/>
                    <a:pt x="387" y="1452"/>
                    <a:pt x="387" y="1452"/>
                  </a:cubicBezTo>
                  <a:cubicBezTo>
                    <a:pt x="387" y="1452"/>
                    <a:pt x="385" y="1440"/>
                    <a:pt x="405" y="1421"/>
                  </a:cubicBezTo>
                  <a:cubicBezTo>
                    <a:pt x="395" y="1401"/>
                    <a:pt x="395" y="1401"/>
                    <a:pt x="395" y="1401"/>
                  </a:cubicBezTo>
                  <a:cubicBezTo>
                    <a:pt x="144" y="1513"/>
                    <a:pt x="144" y="1513"/>
                    <a:pt x="144" y="1513"/>
                  </a:cubicBezTo>
                  <a:cubicBezTo>
                    <a:pt x="144" y="1513"/>
                    <a:pt x="170" y="1511"/>
                    <a:pt x="177" y="1526"/>
                  </a:cubicBezTo>
                  <a:cubicBezTo>
                    <a:pt x="198" y="1575"/>
                    <a:pt x="198" y="1575"/>
                    <a:pt x="198" y="1575"/>
                  </a:cubicBezTo>
                  <a:cubicBezTo>
                    <a:pt x="198" y="1575"/>
                    <a:pt x="206" y="1592"/>
                    <a:pt x="187" y="1606"/>
                  </a:cubicBezTo>
                  <a:cubicBezTo>
                    <a:pt x="154" y="1620"/>
                    <a:pt x="154" y="1620"/>
                    <a:pt x="154" y="1620"/>
                  </a:cubicBezTo>
                  <a:cubicBezTo>
                    <a:pt x="154" y="1620"/>
                    <a:pt x="139" y="1626"/>
                    <a:pt x="124" y="1609"/>
                  </a:cubicBezTo>
                  <a:cubicBezTo>
                    <a:pt x="110" y="1592"/>
                    <a:pt x="94" y="1568"/>
                    <a:pt x="94" y="1568"/>
                  </a:cubicBezTo>
                  <a:cubicBezTo>
                    <a:pt x="94" y="1568"/>
                    <a:pt x="87" y="1555"/>
                    <a:pt x="99" y="1530"/>
                  </a:cubicBezTo>
                  <a:cubicBezTo>
                    <a:pt x="0" y="1579"/>
                    <a:pt x="0" y="1579"/>
                    <a:pt x="0" y="1579"/>
                  </a:cubicBezTo>
                  <a:cubicBezTo>
                    <a:pt x="63" y="1664"/>
                    <a:pt x="63" y="1664"/>
                    <a:pt x="63" y="1664"/>
                  </a:cubicBezTo>
                  <a:cubicBezTo>
                    <a:pt x="63" y="1664"/>
                    <a:pt x="91" y="1701"/>
                    <a:pt x="164" y="1707"/>
                  </a:cubicBezTo>
                  <a:cubicBezTo>
                    <a:pt x="196" y="1712"/>
                    <a:pt x="196" y="1712"/>
                    <a:pt x="196" y="1712"/>
                  </a:cubicBezTo>
                  <a:cubicBezTo>
                    <a:pt x="196" y="1712"/>
                    <a:pt x="211" y="1717"/>
                    <a:pt x="212" y="1728"/>
                  </a:cubicBezTo>
                  <a:cubicBezTo>
                    <a:pt x="213" y="1739"/>
                    <a:pt x="225" y="1831"/>
                    <a:pt x="225" y="1831"/>
                  </a:cubicBezTo>
                  <a:cubicBezTo>
                    <a:pt x="225" y="1832"/>
                    <a:pt x="225" y="1832"/>
                    <a:pt x="225" y="1832"/>
                  </a:cubicBezTo>
                  <a:cubicBezTo>
                    <a:pt x="210" y="1833"/>
                    <a:pt x="210" y="1833"/>
                    <a:pt x="210" y="1833"/>
                  </a:cubicBezTo>
                  <a:cubicBezTo>
                    <a:pt x="210" y="1930"/>
                    <a:pt x="210" y="1930"/>
                    <a:pt x="210" y="1930"/>
                  </a:cubicBezTo>
                  <a:cubicBezTo>
                    <a:pt x="225" y="1930"/>
                    <a:pt x="225" y="1930"/>
                    <a:pt x="225" y="1930"/>
                  </a:cubicBezTo>
                  <a:cubicBezTo>
                    <a:pt x="225" y="2099"/>
                    <a:pt x="225" y="2099"/>
                    <a:pt x="225" y="2099"/>
                  </a:cubicBezTo>
                  <a:cubicBezTo>
                    <a:pt x="225" y="2099"/>
                    <a:pt x="226" y="2176"/>
                    <a:pt x="301" y="2204"/>
                  </a:cubicBezTo>
                  <a:cubicBezTo>
                    <a:pt x="301" y="2204"/>
                    <a:pt x="354" y="2212"/>
                    <a:pt x="354" y="2239"/>
                  </a:cubicBezTo>
                  <a:cubicBezTo>
                    <a:pt x="354" y="2266"/>
                    <a:pt x="354" y="2311"/>
                    <a:pt x="354" y="2311"/>
                  </a:cubicBezTo>
                  <a:cubicBezTo>
                    <a:pt x="354" y="2502"/>
                    <a:pt x="354" y="2502"/>
                    <a:pt x="354" y="2502"/>
                  </a:cubicBezTo>
                  <a:cubicBezTo>
                    <a:pt x="354" y="2502"/>
                    <a:pt x="357" y="2573"/>
                    <a:pt x="425" y="2573"/>
                  </a:cubicBezTo>
                  <a:cubicBezTo>
                    <a:pt x="493" y="2573"/>
                    <a:pt x="718" y="2573"/>
                    <a:pt x="718" y="2573"/>
                  </a:cubicBezTo>
                  <a:cubicBezTo>
                    <a:pt x="859" y="2591"/>
                    <a:pt x="859" y="2591"/>
                    <a:pt x="859" y="2591"/>
                  </a:cubicBezTo>
                  <a:cubicBezTo>
                    <a:pt x="859" y="2591"/>
                    <a:pt x="875" y="2594"/>
                    <a:pt x="890" y="2592"/>
                  </a:cubicBezTo>
                  <a:cubicBezTo>
                    <a:pt x="905" y="2590"/>
                    <a:pt x="1071" y="2573"/>
                    <a:pt x="1071" y="2573"/>
                  </a:cubicBezTo>
                  <a:cubicBezTo>
                    <a:pt x="2978" y="2573"/>
                    <a:pt x="2978" y="2573"/>
                    <a:pt x="2978" y="2573"/>
                  </a:cubicBezTo>
                  <a:cubicBezTo>
                    <a:pt x="3053" y="2582"/>
                    <a:pt x="3053" y="2582"/>
                    <a:pt x="3053" y="2582"/>
                  </a:cubicBezTo>
                  <a:cubicBezTo>
                    <a:pt x="3053" y="2582"/>
                    <a:pt x="3065" y="2584"/>
                    <a:pt x="3065" y="2597"/>
                  </a:cubicBezTo>
                  <a:cubicBezTo>
                    <a:pt x="3065" y="2609"/>
                    <a:pt x="3066" y="2679"/>
                    <a:pt x="3066" y="2679"/>
                  </a:cubicBezTo>
                  <a:cubicBezTo>
                    <a:pt x="3327" y="2679"/>
                    <a:pt x="3327" y="2679"/>
                    <a:pt x="3327" y="2679"/>
                  </a:cubicBezTo>
                  <a:cubicBezTo>
                    <a:pt x="3327" y="2722"/>
                    <a:pt x="3327" y="2722"/>
                    <a:pt x="3327" y="2722"/>
                  </a:cubicBezTo>
                  <a:cubicBezTo>
                    <a:pt x="3581" y="2722"/>
                    <a:pt x="3581" y="2722"/>
                    <a:pt x="3581" y="2722"/>
                  </a:cubicBezTo>
                  <a:cubicBezTo>
                    <a:pt x="3581" y="2599"/>
                    <a:pt x="3581" y="2599"/>
                    <a:pt x="3581" y="2599"/>
                  </a:cubicBezTo>
                  <a:cubicBezTo>
                    <a:pt x="3581" y="2599"/>
                    <a:pt x="3583" y="2585"/>
                    <a:pt x="3593" y="2584"/>
                  </a:cubicBezTo>
                  <a:cubicBezTo>
                    <a:pt x="3604" y="2582"/>
                    <a:pt x="3665" y="2574"/>
                    <a:pt x="3665" y="2574"/>
                  </a:cubicBezTo>
                  <a:cubicBezTo>
                    <a:pt x="4102" y="2574"/>
                    <a:pt x="4102" y="2574"/>
                    <a:pt x="4102" y="2574"/>
                  </a:cubicBezTo>
                  <a:cubicBezTo>
                    <a:pt x="4102" y="2710"/>
                    <a:pt x="4102" y="2710"/>
                    <a:pt x="4102" y="2710"/>
                  </a:cubicBezTo>
                  <a:lnTo>
                    <a:pt x="4712" y="2710"/>
                  </a:lnTo>
                  <a:close/>
                  <a:moveTo>
                    <a:pt x="2815" y="756"/>
                  </a:moveTo>
                  <a:cubicBezTo>
                    <a:pt x="2818" y="756"/>
                    <a:pt x="2813" y="750"/>
                    <a:pt x="2813" y="750"/>
                  </a:cubicBezTo>
                  <a:cubicBezTo>
                    <a:pt x="2868" y="726"/>
                    <a:pt x="2868" y="726"/>
                    <a:pt x="2868" y="726"/>
                  </a:cubicBezTo>
                  <a:cubicBezTo>
                    <a:pt x="2921" y="851"/>
                    <a:pt x="2921" y="851"/>
                    <a:pt x="2921" y="851"/>
                  </a:cubicBezTo>
                  <a:cubicBezTo>
                    <a:pt x="2900" y="862"/>
                    <a:pt x="2900" y="862"/>
                    <a:pt x="2900" y="862"/>
                  </a:cubicBezTo>
                  <a:cubicBezTo>
                    <a:pt x="2888" y="833"/>
                    <a:pt x="2888" y="833"/>
                    <a:pt x="2888" y="833"/>
                  </a:cubicBezTo>
                  <a:cubicBezTo>
                    <a:pt x="2854" y="847"/>
                    <a:pt x="2854" y="847"/>
                    <a:pt x="2854" y="847"/>
                  </a:cubicBezTo>
                  <a:cubicBezTo>
                    <a:pt x="2849" y="835"/>
                    <a:pt x="2849" y="835"/>
                    <a:pt x="2849" y="835"/>
                  </a:cubicBezTo>
                  <a:cubicBezTo>
                    <a:pt x="2849" y="835"/>
                    <a:pt x="2813" y="851"/>
                    <a:pt x="2799" y="812"/>
                  </a:cubicBezTo>
                  <a:cubicBezTo>
                    <a:pt x="2785" y="773"/>
                    <a:pt x="2812" y="756"/>
                    <a:pt x="2815" y="756"/>
                  </a:cubicBezTo>
                  <a:close/>
                  <a:moveTo>
                    <a:pt x="3551" y="84"/>
                  </a:moveTo>
                  <a:cubicBezTo>
                    <a:pt x="3570" y="76"/>
                    <a:pt x="3570" y="76"/>
                    <a:pt x="3570" y="76"/>
                  </a:cubicBezTo>
                  <a:cubicBezTo>
                    <a:pt x="3584" y="70"/>
                    <a:pt x="3599" y="75"/>
                    <a:pt x="3604" y="86"/>
                  </a:cubicBezTo>
                  <a:cubicBezTo>
                    <a:pt x="3621" y="125"/>
                    <a:pt x="3621" y="125"/>
                    <a:pt x="3621" y="125"/>
                  </a:cubicBezTo>
                  <a:cubicBezTo>
                    <a:pt x="3625" y="136"/>
                    <a:pt x="3618" y="151"/>
                    <a:pt x="3604" y="156"/>
                  </a:cubicBezTo>
                  <a:cubicBezTo>
                    <a:pt x="3585" y="165"/>
                    <a:pt x="3585" y="165"/>
                    <a:pt x="3585" y="165"/>
                  </a:cubicBezTo>
                  <a:cubicBezTo>
                    <a:pt x="3571" y="170"/>
                    <a:pt x="3555" y="166"/>
                    <a:pt x="3551" y="154"/>
                  </a:cubicBezTo>
                  <a:cubicBezTo>
                    <a:pt x="3534" y="116"/>
                    <a:pt x="3534" y="116"/>
                    <a:pt x="3534" y="116"/>
                  </a:cubicBezTo>
                  <a:cubicBezTo>
                    <a:pt x="3529" y="104"/>
                    <a:pt x="3537" y="90"/>
                    <a:pt x="3551" y="84"/>
                  </a:cubicBezTo>
                  <a:close/>
                  <a:moveTo>
                    <a:pt x="3445" y="2074"/>
                  </a:moveTo>
                  <a:cubicBezTo>
                    <a:pt x="3445" y="2074"/>
                    <a:pt x="3446" y="2054"/>
                    <a:pt x="3469" y="2047"/>
                  </a:cubicBezTo>
                  <a:cubicBezTo>
                    <a:pt x="3493" y="2039"/>
                    <a:pt x="3614" y="2032"/>
                    <a:pt x="3614" y="2032"/>
                  </a:cubicBezTo>
                  <a:cubicBezTo>
                    <a:pt x="3771" y="2032"/>
                    <a:pt x="3771" y="2032"/>
                    <a:pt x="3771" y="2032"/>
                  </a:cubicBezTo>
                  <a:cubicBezTo>
                    <a:pt x="3773" y="1967"/>
                    <a:pt x="3773" y="1967"/>
                    <a:pt x="3773" y="1967"/>
                  </a:cubicBezTo>
                  <a:cubicBezTo>
                    <a:pt x="3773" y="1967"/>
                    <a:pt x="3712" y="1967"/>
                    <a:pt x="3724" y="1877"/>
                  </a:cubicBezTo>
                  <a:cubicBezTo>
                    <a:pt x="3822" y="1877"/>
                    <a:pt x="3822" y="1877"/>
                    <a:pt x="3822" y="1877"/>
                  </a:cubicBezTo>
                  <a:cubicBezTo>
                    <a:pt x="3822" y="2058"/>
                    <a:pt x="3822" y="2058"/>
                    <a:pt x="3822" y="2058"/>
                  </a:cubicBezTo>
                  <a:cubicBezTo>
                    <a:pt x="4156" y="2058"/>
                    <a:pt x="4156" y="2058"/>
                    <a:pt x="4156" y="2058"/>
                  </a:cubicBezTo>
                  <a:cubicBezTo>
                    <a:pt x="4156" y="2136"/>
                    <a:pt x="4156" y="2136"/>
                    <a:pt x="4156" y="2136"/>
                  </a:cubicBezTo>
                  <a:cubicBezTo>
                    <a:pt x="3595" y="2138"/>
                    <a:pt x="3595" y="2138"/>
                    <a:pt x="3595" y="2138"/>
                  </a:cubicBezTo>
                  <a:cubicBezTo>
                    <a:pt x="3471" y="2124"/>
                    <a:pt x="3471" y="2124"/>
                    <a:pt x="3471" y="2124"/>
                  </a:cubicBezTo>
                  <a:cubicBezTo>
                    <a:pt x="3471" y="2124"/>
                    <a:pt x="3445" y="2119"/>
                    <a:pt x="3445" y="2095"/>
                  </a:cubicBezTo>
                  <a:cubicBezTo>
                    <a:pt x="3445" y="2071"/>
                    <a:pt x="3445" y="2074"/>
                    <a:pt x="3445" y="2074"/>
                  </a:cubicBezTo>
                  <a:close/>
                  <a:moveTo>
                    <a:pt x="3432" y="2210"/>
                  </a:moveTo>
                  <a:cubicBezTo>
                    <a:pt x="3432" y="2196"/>
                    <a:pt x="3445" y="2198"/>
                    <a:pt x="3445" y="2198"/>
                  </a:cubicBezTo>
                  <a:cubicBezTo>
                    <a:pt x="3998" y="2197"/>
                    <a:pt x="3998" y="2197"/>
                    <a:pt x="3998" y="2197"/>
                  </a:cubicBezTo>
                  <a:cubicBezTo>
                    <a:pt x="3998" y="2197"/>
                    <a:pt x="4098" y="2209"/>
                    <a:pt x="4120" y="2211"/>
                  </a:cubicBezTo>
                  <a:cubicBezTo>
                    <a:pt x="4142" y="2213"/>
                    <a:pt x="4147" y="2232"/>
                    <a:pt x="4147" y="2232"/>
                  </a:cubicBezTo>
                  <a:cubicBezTo>
                    <a:pt x="4147" y="2232"/>
                    <a:pt x="4147" y="2242"/>
                    <a:pt x="4147" y="2275"/>
                  </a:cubicBezTo>
                  <a:cubicBezTo>
                    <a:pt x="4146" y="2308"/>
                    <a:pt x="4113" y="2312"/>
                    <a:pt x="4113" y="2312"/>
                  </a:cubicBezTo>
                  <a:cubicBezTo>
                    <a:pt x="4113" y="2312"/>
                    <a:pt x="3506" y="2310"/>
                    <a:pt x="3470" y="2312"/>
                  </a:cubicBezTo>
                  <a:cubicBezTo>
                    <a:pt x="3435" y="2315"/>
                    <a:pt x="3432" y="2275"/>
                    <a:pt x="3432" y="2275"/>
                  </a:cubicBezTo>
                  <a:cubicBezTo>
                    <a:pt x="3432" y="2275"/>
                    <a:pt x="3432" y="2223"/>
                    <a:pt x="3432" y="2210"/>
                  </a:cubicBezTo>
                  <a:close/>
                  <a:moveTo>
                    <a:pt x="3025" y="2047"/>
                  </a:moveTo>
                  <a:cubicBezTo>
                    <a:pt x="3047" y="2045"/>
                    <a:pt x="3149" y="2034"/>
                    <a:pt x="3149" y="2034"/>
                  </a:cubicBezTo>
                  <a:cubicBezTo>
                    <a:pt x="3209" y="2034"/>
                    <a:pt x="3209" y="2034"/>
                    <a:pt x="3209" y="2034"/>
                  </a:cubicBezTo>
                  <a:cubicBezTo>
                    <a:pt x="3333" y="2047"/>
                    <a:pt x="3333" y="2047"/>
                    <a:pt x="3333" y="2047"/>
                  </a:cubicBezTo>
                  <a:cubicBezTo>
                    <a:pt x="3333" y="2047"/>
                    <a:pt x="3357" y="2049"/>
                    <a:pt x="3359" y="2073"/>
                  </a:cubicBezTo>
                  <a:cubicBezTo>
                    <a:pt x="3359" y="2097"/>
                    <a:pt x="3359" y="2097"/>
                    <a:pt x="3359" y="2097"/>
                  </a:cubicBezTo>
                  <a:cubicBezTo>
                    <a:pt x="3359" y="2097"/>
                    <a:pt x="3356" y="2121"/>
                    <a:pt x="3334" y="2123"/>
                  </a:cubicBezTo>
                  <a:cubicBezTo>
                    <a:pt x="3313" y="2126"/>
                    <a:pt x="3209" y="2138"/>
                    <a:pt x="3209" y="2138"/>
                  </a:cubicBezTo>
                  <a:cubicBezTo>
                    <a:pt x="3151" y="2138"/>
                    <a:pt x="3151" y="2138"/>
                    <a:pt x="3151" y="2138"/>
                  </a:cubicBezTo>
                  <a:cubicBezTo>
                    <a:pt x="3024" y="2124"/>
                    <a:pt x="3024" y="2124"/>
                    <a:pt x="3024" y="2124"/>
                  </a:cubicBezTo>
                  <a:cubicBezTo>
                    <a:pt x="3024" y="2124"/>
                    <a:pt x="3001" y="2120"/>
                    <a:pt x="3000" y="2095"/>
                  </a:cubicBezTo>
                  <a:cubicBezTo>
                    <a:pt x="3000" y="2071"/>
                    <a:pt x="3000" y="2071"/>
                    <a:pt x="3000" y="2071"/>
                  </a:cubicBezTo>
                  <a:cubicBezTo>
                    <a:pt x="3000" y="2071"/>
                    <a:pt x="3003" y="2049"/>
                    <a:pt x="3025" y="2047"/>
                  </a:cubicBezTo>
                  <a:close/>
                  <a:moveTo>
                    <a:pt x="2977" y="2210"/>
                  </a:moveTo>
                  <a:cubicBezTo>
                    <a:pt x="2985" y="2209"/>
                    <a:pt x="3148" y="2198"/>
                    <a:pt x="3149" y="2197"/>
                  </a:cubicBezTo>
                  <a:cubicBezTo>
                    <a:pt x="3150" y="2197"/>
                    <a:pt x="3209" y="2198"/>
                    <a:pt x="3209" y="2198"/>
                  </a:cubicBezTo>
                  <a:cubicBezTo>
                    <a:pt x="3333" y="2211"/>
                    <a:pt x="3333" y="2211"/>
                    <a:pt x="3333" y="2211"/>
                  </a:cubicBezTo>
                  <a:cubicBezTo>
                    <a:pt x="3333" y="2211"/>
                    <a:pt x="3359" y="2214"/>
                    <a:pt x="3359" y="2245"/>
                  </a:cubicBezTo>
                  <a:cubicBezTo>
                    <a:pt x="3359" y="2275"/>
                    <a:pt x="3331" y="2279"/>
                    <a:pt x="3326" y="2281"/>
                  </a:cubicBezTo>
                  <a:cubicBezTo>
                    <a:pt x="3321" y="2282"/>
                    <a:pt x="3254" y="2302"/>
                    <a:pt x="3254" y="2302"/>
                  </a:cubicBezTo>
                  <a:cubicBezTo>
                    <a:pt x="3254" y="2302"/>
                    <a:pt x="3159" y="2313"/>
                    <a:pt x="3123" y="2312"/>
                  </a:cubicBezTo>
                  <a:cubicBezTo>
                    <a:pt x="3088" y="2311"/>
                    <a:pt x="2898" y="2311"/>
                    <a:pt x="2898" y="2311"/>
                  </a:cubicBezTo>
                  <a:cubicBezTo>
                    <a:pt x="2898" y="2311"/>
                    <a:pt x="2874" y="2309"/>
                    <a:pt x="2872" y="2283"/>
                  </a:cubicBezTo>
                  <a:cubicBezTo>
                    <a:pt x="2870" y="2264"/>
                    <a:pt x="2887" y="2257"/>
                    <a:pt x="2887" y="2257"/>
                  </a:cubicBezTo>
                  <a:cubicBezTo>
                    <a:pt x="2963" y="2213"/>
                    <a:pt x="2963" y="2213"/>
                    <a:pt x="2963" y="2213"/>
                  </a:cubicBezTo>
                  <a:cubicBezTo>
                    <a:pt x="2963" y="2213"/>
                    <a:pt x="2969" y="2210"/>
                    <a:pt x="2977" y="2210"/>
                  </a:cubicBezTo>
                  <a:close/>
                  <a:moveTo>
                    <a:pt x="2757" y="2233"/>
                  </a:moveTo>
                  <a:cubicBezTo>
                    <a:pt x="2743" y="2249"/>
                    <a:pt x="2622" y="2296"/>
                    <a:pt x="2622" y="2296"/>
                  </a:cubicBezTo>
                  <a:cubicBezTo>
                    <a:pt x="2622" y="2296"/>
                    <a:pt x="2460" y="2341"/>
                    <a:pt x="2364" y="2271"/>
                  </a:cubicBezTo>
                  <a:cubicBezTo>
                    <a:pt x="2364" y="2271"/>
                    <a:pt x="2355" y="2263"/>
                    <a:pt x="2364" y="2257"/>
                  </a:cubicBezTo>
                  <a:cubicBezTo>
                    <a:pt x="2372" y="2252"/>
                    <a:pt x="2443" y="2212"/>
                    <a:pt x="2443" y="2212"/>
                  </a:cubicBezTo>
                  <a:cubicBezTo>
                    <a:pt x="2552" y="2197"/>
                    <a:pt x="2552" y="2197"/>
                    <a:pt x="2552" y="2197"/>
                  </a:cubicBezTo>
                  <a:cubicBezTo>
                    <a:pt x="2599" y="2197"/>
                    <a:pt x="2599" y="2197"/>
                    <a:pt x="2599" y="2197"/>
                  </a:cubicBezTo>
                  <a:cubicBezTo>
                    <a:pt x="2751" y="2211"/>
                    <a:pt x="2751" y="2211"/>
                    <a:pt x="2751" y="2211"/>
                  </a:cubicBezTo>
                  <a:cubicBezTo>
                    <a:pt x="2751" y="2211"/>
                    <a:pt x="2771" y="2216"/>
                    <a:pt x="2757" y="2233"/>
                  </a:cubicBezTo>
                  <a:close/>
                  <a:moveTo>
                    <a:pt x="2598" y="2033"/>
                  </a:moveTo>
                  <a:cubicBezTo>
                    <a:pt x="2723" y="2047"/>
                    <a:pt x="2723" y="2047"/>
                    <a:pt x="2723" y="2047"/>
                  </a:cubicBezTo>
                  <a:cubicBezTo>
                    <a:pt x="2723" y="2047"/>
                    <a:pt x="2747" y="2052"/>
                    <a:pt x="2748" y="2071"/>
                  </a:cubicBezTo>
                  <a:cubicBezTo>
                    <a:pt x="2748" y="2102"/>
                    <a:pt x="2748" y="2102"/>
                    <a:pt x="2748" y="2102"/>
                  </a:cubicBezTo>
                  <a:cubicBezTo>
                    <a:pt x="2748" y="2102"/>
                    <a:pt x="2745" y="2125"/>
                    <a:pt x="2722" y="2127"/>
                  </a:cubicBezTo>
                  <a:cubicBezTo>
                    <a:pt x="2698" y="2129"/>
                    <a:pt x="2599" y="2137"/>
                    <a:pt x="2599" y="2137"/>
                  </a:cubicBezTo>
                  <a:cubicBezTo>
                    <a:pt x="2464" y="2137"/>
                    <a:pt x="2464" y="2137"/>
                    <a:pt x="2464" y="2137"/>
                  </a:cubicBezTo>
                  <a:cubicBezTo>
                    <a:pt x="2340" y="2124"/>
                    <a:pt x="2340" y="2124"/>
                    <a:pt x="2340" y="2124"/>
                  </a:cubicBezTo>
                  <a:cubicBezTo>
                    <a:pt x="2340" y="2124"/>
                    <a:pt x="2314" y="2120"/>
                    <a:pt x="2314" y="2095"/>
                  </a:cubicBezTo>
                  <a:cubicBezTo>
                    <a:pt x="2314" y="2074"/>
                    <a:pt x="2314" y="2074"/>
                    <a:pt x="2314" y="2074"/>
                  </a:cubicBezTo>
                  <a:cubicBezTo>
                    <a:pt x="2314" y="2074"/>
                    <a:pt x="2314" y="2049"/>
                    <a:pt x="2340" y="2046"/>
                  </a:cubicBezTo>
                  <a:cubicBezTo>
                    <a:pt x="2365" y="2044"/>
                    <a:pt x="2463" y="2033"/>
                    <a:pt x="2463" y="2033"/>
                  </a:cubicBezTo>
                  <a:lnTo>
                    <a:pt x="2598" y="2033"/>
                  </a:lnTo>
                  <a:close/>
                  <a:moveTo>
                    <a:pt x="2571" y="898"/>
                  </a:moveTo>
                  <a:cubicBezTo>
                    <a:pt x="2571" y="898"/>
                    <a:pt x="2385" y="979"/>
                    <a:pt x="2385" y="979"/>
                  </a:cubicBezTo>
                  <a:cubicBezTo>
                    <a:pt x="2371" y="947"/>
                    <a:pt x="2371" y="947"/>
                    <a:pt x="2371" y="947"/>
                  </a:cubicBezTo>
                  <a:cubicBezTo>
                    <a:pt x="2371" y="947"/>
                    <a:pt x="2366" y="938"/>
                    <a:pt x="2380" y="933"/>
                  </a:cubicBezTo>
                  <a:cubicBezTo>
                    <a:pt x="2553" y="860"/>
                    <a:pt x="2553" y="860"/>
                    <a:pt x="2553" y="860"/>
                  </a:cubicBezTo>
                  <a:cubicBezTo>
                    <a:pt x="2553" y="860"/>
                    <a:pt x="2570" y="861"/>
                    <a:pt x="2574" y="876"/>
                  </a:cubicBezTo>
                  <a:cubicBezTo>
                    <a:pt x="2578" y="891"/>
                    <a:pt x="2572" y="897"/>
                    <a:pt x="2571" y="898"/>
                  </a:cubicBezTo>
                  <a:close/>
                  <a:moveTo>
                    <a:pt x="2310" y="788"/>
                  </a:moveTo>
                  <a:cubicBezTo>
                    <a:pt x="2695" y="623"/>
                    <a:pt x="2695" y="623"/>
                    <a:pt x="2695" y="623"/>
                  </a:cubicBezTo>
                  <a:cubicBezTo>
                    <a:pt x="2726" y="609"/>
                    <a:pt x="2741" y="639"/>
                    <a:pt x="2741" y="639"/>
                  </a:cubicBezTo>
                  <a:cubicBezTo>
                    <a:pt x="2749" y="636"/>
                    <a:pt x="2749" y="636"/>
                    <a:pt x="2749" y="636"/>
                  </a:cubicBezTo>
                  <a:cubicBezTo>
                    <a:pt x="2772" y="688"/>
                    <a:pt x="2772" y="688"/>
                    <a:pt x="2772" y="688"/>
                  </a:cubicBezTo>
                  <a:cubicBezTo>
                    <a:pt x="2792" y="735"/>
                    <a:pt x="2746" y="751"/>
                    <a:pt x="2746" y="751"/>
                  </a:cubicBezTo>
                  <a:cubicBezTo>
                    <a:pt x="2361" y="917"/>
                    <a:pt x="2361" y="917"/>
                    <a:pt x="2361" y="917"/>
                  </a:cubicBezTo>
                  <a:cubicBezTo>
                    <a:pt x="2310" y="799"/>
                    <a:pt x="2310" y="799"/>
                    <a:pt x="2310" y="799"/>
                  </a:cubicBezTo>
                  <a:cubicBezTo>
                    <a:pt x="2307" y="791"/>
                    <a:pt x="2310" y="788"/>
                    <a:pt x="2310" y="788"/>
                  </a:cubicBezTo>
                  <a:close/>
                  <a:moveTo>
                    <a:pt x="2228" y="2223"/>
                  </a:moveTo>
                  <a:cubicBezTo>
                    <a:pt x="2234" y="2238"/>
                    <a:pt x="2221" y="2246"/>
                    <a:pt x="2221" y="2246"/>
                  </a:cubicBezTo>
                  <a:cubicBezTo>
                    <a:pt x="2129" y="2310"/>
                    <a:pt x="2008" y="2312"/>
                    <a:pt x="2008" y="2312"/>
                  </a:cubicBezTo>
                  <a:cubicBezTo>
                    <a:pt x="2008" y="2312"/>
                    <a:pt x="1441" y="2312"/>
                    <a:pt x="1359" y="2312"/>
                  </a:cubicBezTo>
                  <a:cubicBezTo>
                    <a:pt x="1277" y="2312"/>
                    <a:pt x="1267" y="2239"/>
                    <a:pt x="1267" y="2239"/>
                  </a:cubicBezTo>
                  <a:cubicBezTo>
                    <a:pt x="1269" y="2198"/>
                    <a:pt x="1311" y="2201"/>
                    <a:pt x="1311" y="2201"/>
                  </a:cubicBezTo>
                  <a:cubicBezTo>
                    <a:pt x="2112" y="2202"/>
                    <a:pt x="2112" y="2202"/>
                    <a:pt x="2112" y="2202"/>
                  </a:cubicBezTo>
                  <a:cubicBezTo>
                    <a:pt x="2190" y="2209"/>
                    <a:pt x="2190" y="2209"/>
                    <a:pt x="2190" y="2209"/>
                  </a:cubicBezTo>
                  <a:cubicBezTo>
                    <a:pt x="2207" y="2211"/>
                    <a:pt x="2223" y="2210"/>
                    <a:pt x="2228" y="2223"/>
                  </a:cubicBezTo>
                  <a:close/>
                  <a:moveTo>
                    <a:pt x="1945" y="968"/>
                  </a:moveTo>
                  <a:cubicBezTo>
                    <a:pt x="1945" y="968"/>
                    <a:pt x="1931" y="967"/>
                    <a:pt x="1930" y="957"/>
                  </a:cubicBezTo>
                  <a:cubicBezTo>
                    <a:pt x="1930" y="950"/>
                    <a:pt x="1936" y="947"/>
                    <a:pt x="1936" y="947"/>
                  </a:cubicBezTo>
                  <a:cubicBezTo>
                    <a:pt x="2024" y="911"/>
                    <a:pt x="2024" y="911"/>
                    <a:pt x="2024" y="911"/>
                  </a:cubicBezTo>
                  <a:cubicBezTo>
                    <a:pt x="2024" y="911"/>
                    <a:pt x="2040" y="905"/>
                    <a:pt x="2048" y="919"/>
                  </a:cubicBezTo>
                  <a:cubicBezTo>
                    <a:pt x="2057" y="932"/>
                    <a:pt x="2041" y="945"/>
                    <a:pt x="2041" y="945"/>
                  </a:cubicBezTo>
                  <a:cubicBezTo>
                    <a:pt x="2013" y="960"/>
                    <a:pt x="2013" y="960"/>
                    <a:pt x="2013" y="960"/>
                  </a:cubicBezTo>
                  <a:lnTo>
                    <a:pt x="1945" y="968"/>
                  </a:lnTo>
                  <a:close/>
                  <a:moveTo>
                    <a:pt x="2201" y="856"/>
                  </a:moveTo>
                  <a:cubicBezTo>
                    <a:pt x="2206" y="870"/>
                    <a:pt x="2201" y="877"/>
                    <a:pt x="2197" y="879"/>
                  </a:cubicBezTo>
                  <a:cubicBezTo>
                    <a:pt x="2194" y="881"/>
                    <a:pt x="2135" y="907"/>
                    <a:pt x="2135" y="907"/>
                  </a:cubicBezTo>
                  <a:cubicBezTo>
                    <a:pt x="2135" y="907"/>
                    <a:pt x="2116" y="912"/>
                    <a:pt x="2110" y="897"/>
                  </a:cubicBezTo>
                  <a:cubicBezTo>
                    <a:pt x="2103" y="883"/>
                    <a:pt x="2113" y="873"/>
                    <a:pt x="2117" y="871"/>
                  </a:cubicBezTo>
                  <a:cubicBezTo>
                    <a:pt x="2179" y="844"/>
                    <a:pt x="2179" y="844"/>
                    <a:pt x="2179" y="844"/>
                  </a:cubicBezTo>
                  <a:cubicBezTo>
                    <a:pt x="2179" y="844"/>
                    <a:pt x="2196" y="842"/>
                    <a:pt x="2201" y="856"/>
                  </a:cubicBezTo>
                  <a:close/>
                  <a:moveTo>
                    <a:pt x="2063" y="719"/>
                  </a:moveTo>
                  <a:cubicBezTo>
                    <a:pt x="2069" y="733"/>
                    <a:pt x="2069" y="733"/>
                    <a:pt x="2069" y="733"/>
                  </a:cubicBezTo>
                  <a:cubicBezTo>
                    <a:pt x="2069" y="733"/>
                    <a:pt x="2085" y="728"/>
                    <a:pt x="2090" y="726"/>
                  </a:cubicBezTo>
                  <a:cubicBezTo>
                    <a:pt x="2095" y="725"/>
                    <a:pt x="2099" y="725"/>
                    <a:pt x="2099" y="725"/>
                  </a:cubicBezTo>
                  <a:cubicBezTo>
                    <a:pt x="2156" y="730"/>
                    <a:pt x="2156" y="730"/>
                    <a:pt x="2156" y="730"/>
                  </a:cubicBezTo>
                  <a:cubicBezTo>
                    <a:pt x="2178" y="744"/>
                    <a:pt x="2162" y="760"/>
                    <a:pt x="2162" y="760"/>
                  </a:cubicBezTo>
                  <a:cubicBezTo>
                    <a:pt x="2043" y="826"/>
                    <a:pt x="2043" y="826"/>
                    <a:pt x="2043" y="826"/>
                  </a:cubicBezTo>
                  <a:cubicBezTo>
                    <a:pt x="1904" y="886"/>
                    <a:pt x="1904" y="886"/>
                    <a:pt x="1904" y="886"/>
                  </a:cubicBezTo>
                  <a:cubicBezTo>
                    <a:pt x="1901" y="856"/>
                    <a:pt x="2063" y="719"/>
                    <a:pt x="2063" y="719"/>
                  </a:cubicBezTo>
                  <a:close/>
                  <a:moveTo>
                    <a:pt x="285" y="1478"/>
                  </a:moveTo>
                  <a:cubicBezTo>
                    <a:pt x="293" y="1474"/>
                    <a:pt x="293" y="1474"/>
                    <a:pt x="293" y="1474"/>
                  </a:cubicBezTo>
                  <a:cubicBezTo>
                    <a:pt x="308" y="1468"/>
                    <a:pt x="325" y="1473"/>
                    <a:pt x="331" y="1487"/>
                  </a:cubicBezTo>
                  <a:cubicBezTo>
                    <a:pt x="346" y="1520"/>
                    <a:pt x="346" y="1520"/>
                    <a:pt x="346" y="1520"/>
                  </a:cubicBezTo>
                  <a:cubicBezTo>
                    <a:pt x="352" y="1534"/>
                    <a:pt x="345" y="1550"/>
                    <a:pt x="330" y="1557"/>
                  </a:cubicBezTo>
                  <a:cubicBezTo>
                    <a:pt x="322" y="1560"/>
                    <a:pt x="322" y="1560"/>
                    <a:pt x="322" y="1560"/>
                  </a:cubicBezTo>
                  <a:cubicBezTo>
                    <a:pt x="307" y="1567"/>
                    <a:pt x="290" y="1562"/>
                    <a:pt x="284" y="1548"/>
                  </a:cubicBezTo>
                  <a:cubicBezTo>
                    <a:pt x="269" y="1515"/>
                    <a:pt x="269" y="1515"/>
                    <a:pt x="269" y="1515"/>
                  </a:cubicBezTo>
                  <a:cubicBezTo>
                    <a:pt x="262" y="1501"/>
                    <a:pt x="270" y="1485"/>
                    <a:pt x="285" y="1478"/>
                  </a:cubicBezTo>
                  <a:close/>
                  <a:moveTo>
                    <a:pt x="304" y="1925"/>
                  </a:moveTo>
                  <a:cubicBezTo>
                    <a:pt x="314" y="1925"/>
                    <a:pt x="314" y="1925"/>
                    <a:pt x="314" y="1925"/>
                  </a:cubicBezTo>
                  <a:cubicBezTo>
                    <a:pt x="314" y="1826"/>
                    <a:pt x="314" y="1826"/>
                    <a:pt x="314" y="1826"/>
                  </a:cubicBezTo>
                  <a:cubicBezTo>
                    <a:pt x="304" y="1827"/>
                    <a:pt x="304" y="1827"/>
                    <a:pt x="304" y="1827"/>
                  </a:cubicBezTo>
                  <a:cubicBezTo>
                    <a:pt x="303" y="1684"/>
                    <a:pt x="303" y="1684"/>
                    <a:pt x="303" y="1684"/>
                  </a:cubicBezTo>
                  <a:cubicBezTo>
                    <a:pt x="304" y="1675"/>
                    <a:pt x="313" y="1681"/>
                    <a:pt x="313" y="1681"/>
                  </a:cubicBezTo>
                  <a:cubicBezTo>
                    <a:pt x="349" y="1710"/>
                    <a:pt x="345" y="1722"/>
                    <a:pt x="345" y="1722"/>
                  </a:cubicBezTo>
                  <a:cubicBezTo>
                    <a:pt x="345" y="1722"/>
                    <a:pt x="345" y="1771"/>
                    <a:pt x="346" y="1824"/>
                  </a:cubicBezTo>
                  <a:cubicBezTo>
                    <a:pt x="338" y="1824"/>
                    <a:pt x="338" y="1824"/>
                    <a:pt x="338" y="1824"/>
                  </a:cubicBezTo>
                  <a:cubicBezTo>
                    <a:pt x="338" y="1922"/>
                    <a:pt x="338" y="1922"/>
                    <a:pt x="338" y="1922"/>
                  </a:cubicBezTo>
                  <a:cubicBezTo>
                    <a:pt x="346" y="1921"/>
                    <a:pt x="346" y="1921"/>
                    <a:pt x="346" y="1921"/>
                  </a:cubicBezTo>
                  <a:cubicBezTo>
                    <a:pt x="346" y="1922"/>
                    <a:pt x="346" y="1922"/>
                    <a:pt x="346" y="1923"/>
                  </a:cubicBezTo>
                  <a:cubicBezTo>
                    <a:pt x="347" y="1979"/>
                    <a:pt x="341" y="1979"/>
                    <a:pt x="341" y="1979"/>
                  </a:cubicBezTo>
                  <a:cubicBezTo>
                    <a:pt x="327" y="1978"/>
                    <a:pt x="327" y="1978"/>
                    <a:pt x="327" y="1978"/>
                  </a:cubicBezTo>
                  <a:cubicBezTo>
                    <a:pt x="307" y="1976"/>
                    <a:pt x="304" y="1952"/>
                    <a:pt x="304" y="1952"/>
                  </a:cubicBezTo>
                  <a:lnTo>
                    <a:pt x="304" y="1925"/>
                  </a:lnTo>
                  <a:close/>
                  <a:moveTo>
                    <a:pt x="584" y="2099"/>
                  </a:moveTo>
                  <a:cubicBezTo>
                    <a:pt x="584" y="2113"/>
                    <a:pt x="573" y="2123"/>
                    <a:pt x="560" y="2123"/>
                  </a:cubicBezTo>
                  <a:cubicBezTo>
                    <a:pt x="459" y="2123"/>
                    <a:pt x="459" y="2123"/>
                    <a:pt x="459" y="2123"/>
                  </a:cubicBezTo>
                  <a:cubicBezTo>
                    <a:pt x="446" y="2123"/>
                    <a:pt x="435" y="2113"/>
                    <a:pt x="435" y="2099"/>
                  </a:cubicBezTo>
                  <a:cubicBezTo>
                    <a:pt x="435" y="2088"/>
                    <a:pt x="435" y="2088"/>
                    <a:pt x="435" y="2088"/>
                  </a:cubicBezTo>
                  <a:cubicBezTo>
                    <a:pt x="435" y="2075"/>
                    <a:pt x="446" y="2064"/>
                    <a:pt x="459" y="2064"/>
                  </a:cubicBezTo>
                  <a:cubicBezTo>
                    <a:pt x="560" y="2064"/>
                    <a:pt x="560" y="2064"/>
                    <a:pt x="560" y="2064"/>
                  </a:cubicBezTo>
                  <a:cubicBezTo>
                    <a:pt x="573" y="2064"/>
                    <a:pt x="584" y="2075"/>
                    <a:pt x="584" y="2088"/>
                  </a:cubicBezTo>
                  <a:lnTo>
                    <a:pt x="584" y="2099"/>
                  </a:lnTo>
                  <a:close/>
                  <a:moveTo>
                    <a:pt x="608" y="2202"/>
                  </a:moveTo>
                  <a:cubicBezTo>
                    <a:pt x="608" y="2202"/>
                    <a:pt x="1116" y="2201"/>
                    <a:pt x="1153" y="2201"/>
                  </a:cubicBezTo>
                  <a:cubicBezTo>
                    <a:pt x="1190" y="2201"/>
                    <a:pt x="1194" y="2233"/>
                    <a:pt x="1194" y="2233"/>
                  </a:cubicBezTo>
                  <a:cubicBezTo>
                    <a:pt x="1194" y="2275"/>
                    <a:pt x="1194" y="2275"/>
                    <a:pt x="1194" y="2275"/>
                  </a:cubicBezTo>
                  <a:cubicBezTo>
                    <a:pt x="1194" y="2307"/>
                    <a:pt x="1160" y="2311"/>
                    <a:pt x="1160" y="2311"/>
                  </a:cubicBezTo>
                  <a:cubicBezTo>
                    <a:pt x="610" y="2311"/>
                    <a:pt x="610" y="2311"/>
                    <a:pt x="610" y="2311"/>
                  </a:cubicBezTo>
                  <a:cubicBezTo>
                    <a:pt x="580" y="2311"/>
                    <a:pt x="576" y="2274"/>
                    <a:pt x="576" y="2274"/>
                  </a:cubicBezTo>
                  <a:cubicBezTo>
                    <a:pt x="576" y="2226"/>
                    <a:pt x="576" y="2226"/>
                    <a:pt x="576" y="2226"/>
                  </a:cubicBezTo>
                  <a:cubicBezTo>
                    <a:pt x="576" y="2206"/>
                    <a:pt x="608" y="2202"/>
                    <a:pt x="608" y="2202"/>
                  </a:cubicBezTo>
                  <a:close/>
                  <a:moveTo>
                    <a:pt x="491" y="2203"/>
                  </a:moveTo>
                  <a:cubicBezTo>
                    <a:pt x="499" y="2237"/>
                    <a:pt x="499" y="2237"/>
                    <a:pt x="499" y="2237"/>
                  </a:cubicBezTo>
                  <a:cubicBezTo>
                    <a:pt x="498" y="2299"/>
                    <a:pt x="498" y="2299"/>
                    <a:pt x="498" y="2299"/>
                  </a:cubicBezTo>
                  <a:cubicBezTo>
                    <a:pt x="498" y="2299"/>
                    <a:pt x="496" y="2311"/>
                    <a:pt x="486" y="2311"/>
                  </a:cubicBezTo>
                  <a:cubicBezTo>
                    <a:pt x="465" y="2311"/>
                    <a:pt x="465" y="2311"/>
                    <a:pt x="465" y="2311"/>
                  </a:cubicBezTo>
                  <a:cubicBezTo>
                    <a:pt x="465" y="2311"/>
                    <a:pt x="433" y="2306"/>
                    <a:pt x="433" y="2274"/>
                  </a:cubicBezTo>
                  <a:cubicBezTo>
                    <a:pt x="433" y="2243"/>
                    <a:pt x="433" y="2238"/>
                    <a:pt x="433" y="2238"/>
                  </a:cubicBezTo>
                  <a:cubicBezTo>
                    <a:pt x="433" y="2238"/>
                    <a:pt x="432" y="2199"/>
                    <a:pt x="491" y="2203"/>
                  </a:cubicBezTo>
                  <a:close/>
                  <a:moveTo>
                    <a:pt x="339" y="2123"/>
                  </a:moveTo>
                  <a:cubicBezTo>
                    <a:pt x="311" y="2125"/>
                    <a:pt x="308" y="2107"/>
                    <a:pt x="308" y="2107"/>
                  </a:cubicBezTo>
                  <a:cubicBezTo>
                    <a:pt x="306" y="2090"/>
                    <a:pt x="306" y="2090"/>
                    <a:pt x="306" y="2090"/>
                  </a:cubicBezTo>
                  <a:cubicBezTo>
                    <a:pt x="306" y="2064"/>
                    <a:pt x="339" y="2068"/>
                    <a:pt x="339" y="2068"/>
                  </a:cubicBezTo>
                  <a:cubicBezTo>
                    <a:pt x="346" y="2070"/>
                    <a:pt x="347" y="2075"/>
                    <a:pt x="347" y="2075"/>
                  </a:cubicBezTo>
                  <a:cubicBezTo>
                    <a:pt x="347" y="2115"/>
                    <a:pt x="347" y="2115"/>
                    <a:pt x="347" y="2115"/>
                  </a:cubicBezTo>
                  <a:cubicBezTo>
                    <a:pt x="347" y="2121"/>
                    <a:pt x="339" y="2123"/>
                    <a:pt x="339" y="2123"/>
                  </a:cubicBezTo>
                  <a:close/>
                  <a:moveTo>
                    <a:pt x="1188" y="2528"/>
                  </a:moveTo>
                  <a:cubicBezTo>
                    <a:pt x="1070" y="2529"/>
                    <a:pt x="1070" y="2529"/>
                    <a:pt x="1070" y="2529"/>
                  </a:cubicBezTo>
                  <a:cubicBezTo>
                    <a:pt x="879" y="2550"/>
                    <a:pt x="879" y="2550"/>
                    <a:pt x="879" y="2550"/>
                  </a:cubicBezTo>
                  <a:cubicBezTo>
                    <a:pt x="724" y="2530"/>
                    <a:pt x="724" y="2530"/>
                    <a:pt x="724" y="2530"/>
                  </a:cubicBezTo>
                  <a:cubicBezTo>
                    <a:pt x="503" y="2529"/>
                    <a:pt x="503" y="2529"/>
                    <a:pt x="503" y="2529"/>
                  </a:cubicBezTo>
                  <a:cubicBezTo>
                    <a:pt x="503" y="2529"/>
                    <a:pt x="411" y="2525"/>
                    <a:pt x="409" y="2503"/>
                  </a:cubicBezTo>
                  <a:cubicBezTo>
                    <a:pt x="409" y="2500"/>
                    <a:pt x="409" y="2500"/>
                    <a:pt x="409" y="2500"/>
                  </a:cubicBezTo>
                  <a:cubicBezTo>
                    <a:pt x="409" y="2439"/>
                    <a:pt x="409" y="2439"/>
                    <a:pt x="409" y="2439"/>
                  </a:cubicBezTo>
                  <a:cubicBezTo>
                    <a:pt x="409" y="2439"/>
                    <a:pt x="417" y="2407"/>
                    <a:pt x="439" y="2407"/>
                  </a:cubicBezTo>
                  <a:cubicBezTo>
                    <a:pt x="461" y="2407"/>
                    <a:pt x="1167" y="2407"/>
                    <a:pt x="1167" y="2407"/>
                  </a:cubicBezTo>
                  <a:cubicBezTo>
                    <a:pt x="1167" y="2407"/>
                    <a:pt x="1200" y="2408"/>
                    <a:pt x="1202" y="2440"/>
                  </a:cubicBezTo>
                  <a:cubicBezTo>
                    <a:pt x="1202" y="2441"/>
                    <a:pt x="1203" y="2442"/>
                    <a:pt x="1203" y="2443"/>
                  </a:cubicBezTo>
                  <a:cubicBezTo>
                    <a:pt x="1202" y="2506"/>
                    <a:pt x="1202" y="2506"/>
                    <a:pt x="1202" y="2506"/>
                  </a:cubicBezTo>
                  <a:cubicBezTo>
                    <a:pt x="1202" y="2506"/>
                    <a:pt x="1205" y="2528"/>
                    <a:pt x="1188" y="2528"/>
                  </a:cubicBezTo>
                  <a:close/>
                  <a:moveTo>
                    <a:pt x="1209" y="1940"/>
                  </a:moveTo>
                  <a:cubicBezTo>
                    <a:pt x="1139" y="1940"/>
                    <a:pt x="1139" y="1940"/>
                    <a:pt x="1139" y="1940"/>
                  </a:cubicBezTo>
                  <a:cubicBezTo>
                    <a:pt x="1162" y="1986"/>
                    <a:pt x="1162" y="1986"/>
                    <a:pt x="1162" y="1986"/>
                  </a:cubicBezTo>
                  <a:cubicBezTo>
                    <a:pt x="1162" y="1986"/>
                    <a:pt x="1162" y="2093"/>
                    <a:pt x="1161" y="2110"/>
                  </a:cubicBezTo>
                  <a:cubicBezTo>
                    <a:pt x="1161" y="2127"/>
                    <a:pt x="1152" y="2132"/>
                    <a:pt x="1152" y="2132"/>
                  </a:cubicBezTo>
                  <a:cubicBezTo>
                    <a:pt x="819" y="2133"/>
                    <a:pt x="819" y="2133"/>
                    <a:pt x="819" y="2133"/>
                  </a:cubicBezTo>
                  <a:cubicBezTo>
                    <a:pt x="819" y="2133"/>
                    <a:pt x="732" y="2126"/>
                    <a:pt x="704" y="2124"/>
                  </a:cubicBezTo>
                  <a:cubicBezTo>
                    <a:pt x="677" y="2123"/>
                    <a:pt x="673" y="2103"/>
                    <a:pt x="673" y="2103"/>
                  </a:cubicBezTo>
                  <a:cubicBezTo>
                    <a:pt x="673" y="2103"/>
                    <a:pt x="671" y="2056"/>
                    <a:pt x="653" y="2029"/>
                  </a:cubicBezTo>
                  <a:cubicBezTo>
                    <a:pt x="618" y="1980"/>
                    <a:pt x="558" y="1979"/>
                    <a:pt x="558" y="1979"/>
                  </a:cubicBezTo>
                  <a:cubicBezTo>
                    <a:pt x="558" y="1979"/>
                    <a:pt x="491" y="1979"/>
                    <a:pt x="463" y="1979"/>
                  </a:cubicBezTo>
                  <a:cubicBezTo>
                    <a:pt x="435" y="1979"/>
                    <a:pt x="434" y="1954"/>
                    <a:pt x="434" y="1954"/>
                  </a:cubicBezTo>
                  <a:cubicBezTo>
                    <a:pt x="433" y="1916"/>
                    <a:pt x="433" y="1916"/>
                    <a:pt x="433" y="1916"/>
                  </a:cubicBezTo>
                  <a:cubicBezTo>
                    <a:pt x="442" y="1916"/>
                    <a:pt x="442" y="1916"/>
                    <a:pt x="442" y="1916"/>
                  </a:cubicBezTo>
                  <a:cubicBezTo>
                    <a:pt x="442" y="1818"/>
                    <a:pt x="442" y="1818"/>
                    <a:pt x="442" y="1818"/>
                  </a:cubicBezTo>
                  <a:cubicBezTo>
                    <a:pt x="432" y="1818"/>
                    <a:pt x="432" y="1818"/>
                    <a:pt x="432" y="1818"/>
                  </a:cubicBezTo>
                  <a:cubicBezTo>
                    <a:pt x="432" y="1793"/>
                    <a:pt x="432" y="1793"/>
                    <a:pt x="432" y="1793"/>
                  </a:cubicBezTo>
                  <a:cubicBezTo>
                    <a:pt x="432" y="1778"/>
                    <a:pt x="442" y="1768"/>
                    <a:pt x="460" y="1761"/>
                  </a:cubicBezTo>
                  <a:cubicBezTo>
                    <a:pt x="478" y="1754"/>
                    <a:pt x="682" y="1665"/>
                    <a:pt x="682" y="1665"/>
                  </a:cubicBezTo>
                  <a:cubicBezTo>
                    <a:pt x="690" y="1660"/>
                    <a:pt x="690" y="1660"/>
                    <a:pt x="690" y="1660"/>
                  </a:cubicBezTo>
                  <a:cubicBezTo>
                    <a:pt x="813" y="1575"/>
                    <a:pt x="813" y="1575"/>
                    <a:pt x="813" y="1575"/>
                  </a:cubicBezTo>
                  <a:cubicBezTo>
                    <a:pt x="859" y="1681"/>
                    <a:pt x="859" y="1681"/>
                    <a:pt x="859" y="1681"/>
                  </a:cubicBezTo>
                  <a:cubicBezTo>
                    <a:pt x="1241" y="1519"/>
                    <a:pt x="1241" y="1519"/>
                    <a:pt x="1241" y="1519"/>
                  </a:cubicBezTo>
                  <a:cubicBezTo>
                    <a:pt x="1445" y="1434"/>
                    <a:pt x="1445" y="1434"/>
                    <a:pt x="1445" y="1434"/>
                  </a:cubicBezTo>
                  <a:cubicBezTo>
                    <a:pt x="1779" y="1307"/>
                    <a:pt x="1779" y="1307"/>
                    <a:pt x="1779" y="1307"/>
                  </a:cubicBezTo>
                  <a:cubicBezTo>
                    <a:pt x="1939" y="1483"/>
                    <a:pt x="1939" y="1483"/>
                    <a:pt x="1939" y="1483"/>
                  </a:cubicBezTo>
                  <a:cubicBezTo>
                    <a:pt x="1923" y="1902"/>
                    <a:pt x="1923" y="1902"/>
                    <a:pt x="1923" y="1902"/>
                  </a:cubicBezTo>
                  <a:cubicBezTo>
                    <a:pt x="1896" y="1951"/>
                    <a:pt x="1896" y="1951"/>
                    <a:pt x="1896" y="1951"/>
                  </a:cubicBezTo>
                  <a:cubicBezTo>
                    <a:pt x="1743" y="1947"/>
                    <a:pt x="1743" y="1947"/>
                    <a:pt x="1743" y="1947"/>
                  </a:cubicBezTo>
                  <a:cubicBezTo>
                    <a:pt x="1516" y="1951"/>
                    <a:pt x="1516" y="1951"/>
                    <a:pt x="1516" y="1951"/>
                  </a:cubicBezTo>
                  <a:cubicBezTo>
                    <a:pt x="1475" y="1956"/>
                    <a:pt x="1475" y="1956"/>
                    <a:pt x="1475" y="1956"/>
                  </a:cubicBezTo>
                  <a:cubicBezTo>
                    <a:pt x="1210" y="1956"/>
                    <a:pt x="1210" y="1956"/>
                    <a:pt x="1210" y="1956"/>
                  </a:cubicBezTo>
                  <a:lnTo>
                    <a:pt x="1209" y="1940"/>
                  </a:lnTo>
                  <a:close/>
                  <a:moveTo>
                    <a:pt x="2804" y="2506"/>
                  </a:moveTo>
                  <a:cubicBezTo>
                    <a:pt x="2804" y="2506"/>
                    <a:pt x="2803" y="2515"/>
                    <a:pt x="2794" y="2521"/>
                  </a:cubicBezTo>
                  <a:cubicBezTo>
                    <a:pt x="2720" y="2531"/>
                    <a:pt x="2720" y="2531"/>
                    <a:pt x="2720" y="2531"/>
                  </a:cubicBezTo>
                  <a:cubicBezTo>
                    <a:pt x="1348" y="2530"/>
                    <a:pt x="1348" y="2530"/>
                    <a:pt x="1348" y="2530"/>
                  </a:cubicBezTo>
                  <a:cubicBezTo>
                    <a:pt x="1297" y="2526"/>
                    <a:pt x="1297" y="2526"/>
                    <a:pt x="1297" y="2526"/>
                  </a:cubicBezTo>
                  <a:cubicBezTo>
                    <a:pt x="1297" y="2526"/>
                    <a:pt x="1256" y="2525"/>
                    <a:pt x="1253" y="2503"/>
                  </a:cubicBezTo>
                  <a:cubicBezTo>
                    <a:pt x="1253" y="2487"/>
                    <a:pt x="1253" y="2487"/>
                    <a:pt x="1253" y="2487"/>
                  </a:cubicBezTo>
                  <a:cubicBezTo>
                    <a:pt x="1253" y="2439"/>
                    <a:pt x="1253" y="2439"/>
                    <a:pt x="1253" y="2439"/>
                  </a:cubicBezTo>
                  <a:cubicBezTo>
                    <a:pt x="1253" y="2439"/>
                    <a:pt x="1261" y="2407"/>
                    <a:pt x="1283" y="2407"/>
                  </a:cubicBezTo>
                  <a:cubicBezTo>
                    <a:pt x="1305" y="2407"/>
                    <a:pt x="2769" y="2407"/>
                    <a:pt x="2769" y="2407"/>
                  </a:cubicBezTo>
                  <a:cubicBezTo>
                    <a:pt x="2769" y="2407"/>
                    <a:pt x="2802" y="2408"/>
                    <a:pt x="2804" y="2440"/>
                  </a:cubicBezTo>
                  <a:cubicBezTo>
                    <a:pt x="2804" y="2441"/>
                    <a:pt x="2804" y="2442"/>
                    <a:pt x="2804" y="2443"/>
                  </a:cubicBezTo>
                  <a:lnTo>
                    <a:pt x="2804" y="2506"/>
                  </a:lnTo>
                  <a:close/>
                  <a:moveTo>
                    <a:pt x="2835" y="2096"/>
                  </a:moveTo>
                  <a:cubicBezTo>
                    <a:pt x="2835" y="2073"/>
                    <a:pt x="2835" y="2073"/>
                    <a:pt x="2835" y="2073"/>
                  </a:cubicBezTo>
                  <a:cubicBezTo>
                    <a:pt x="2835" y="2059"/>
                    <a:pt x="2847" y="2047"/>
                    <a:pt x="2862" y="2047"/>
                  </a:cubicBezTo>
                  <a:cubicBezTo>
                    <a:pt x="2887" y="2047"/>
                    <a:pt x="2887" y="2047"/>
                    <a:pt x="2887" y="2047"/>
                  </a:cubicBezTo>
                  <a:cubicBezTo>
                    <a:pt x="2902" y="2047"/>
                    <a:pt x="2914" y="2059"/>
                    <a:pt x="2914" y="2073"/>
                  </a:cubicBezTo>
                  <a:cubicBezTo>
                    <a:pt x="2914" y="2096"/>
                    <a:pt x="2914" y="2096"/>
                    <a:pt x="2914" y="2096"/>
                  </a:cubicBezTo>
                  <a:cubicBezTo>
                    <a:pt x="2914" y="2111"/>
                    <a:pt x="2902" y="2123"/>
                    <a:pt x="2887" y="2123"/>
                  </a:cubicBezTo>
                  <a:cubicBezTo>
                    <a:pt x="2862" y="2123"/>
                    <a:pt x="2862" y="2123"/>
                    <a:pt x="2862" y="2123"/>
                  </a:cubicBezTo>
                  <a:cubicBezTo>
                    <a:pt x="2847" y="2123"/>
                    <a:pt x="2835" y="2111"/>
                    <a:pt x="2835" y="2096"/>
                  </a:cubicBezTo>
                  <a:close/>
                  <a:moveTo>
                    <a:pt x="3374" y="2506"/>
                  </a:moveTo>
                  <a:cubicBezTo>
                    <a:pt x="3374" y="2506"/>
                    <a:pt x="3373" y="2515"/>
                    <a:pt x="3364" y="2521"/>
                  </a:cubicBezTo>
                  <a:cubicBezTo>
                    <a:pt x="3290" y="2531"/>
                    <a:pt x="3290" y="2531"/>
                    <a:pt x="3290" y="2531"/>
                  </a:cubicBezTo>
                  <a:cubicBezTo>
                    <a:pt x="3007" y="2530"/>
                    <a:pt x="3007" y="2530"/>
                    <a:pt x="3007" y="2530"/>
                  </a:cubicBezTo>
                  <a:cubicBezTo>
                    <a:pt x="2883" y="2517"/>
                    <a:pt x="2883" y="2517"/>
                    <a:pt x="2883" y="2517"/>
                  </a:cubicBezTo>
                  <a:cubicBezTo>
                    <a:pt x="2883" y="2517"/>
                    <a:pt x="2858" y="2511"/>
                    <a:pt x="2855" y="2488"/>
                  </a:cubicBezTo>
                  <a:cubicBezTo>
                    <a:pt x="2855" y="2487"/>
                    <a:pt x="2855" y="2487"/>
                    <a:pt x="2855" y="2487"/>
                  </a:cubicBezTo>
                  <a:cubicBezTo>
                    <a:pt x="2855" y="2439"/>
                    <a:pt x="2855" y="2439"/>
                    <a:pt x="2855" y="2439"/>
                  </a:cubicBezTo>
                  <a:cubicBezTo>
                    <a:pt x="2855" y="2439"/>
                    <a:pt x="2863" y="2407"/>
                    <a:pt x="2885" y="2407"/>
                  </a:cubicBezTo>
                  <a:cubicBezTo>
                    <a:pt x="2907" y="2407"/>
                    <a:pt x="3339" y="2407"/>
                    <a:pt x="3339" y="2407"/>
                  </a:cubicBezTo>
                  <a:cubicBezTo>
                    <a:pt x="3339" y="2407"/>
                    <a:pt x="3372" y="2408"/>
                    <a:pt x="3374" y="2440"/>
                  </a:cubicBezTo>
                  <a:cubicBezTo>
                    <a:pt x="3374" y="2441"/>
                    <a:pt x="3374" y="2442"/>
                    <a:pt x="3374" y="2443"/>
                  </a:cubicBezTo>
                  <a:lnTo>
                    <a:pt x="3374" y="2506"/>
                  </a:lnTo>
                  <a:close/>
                  <a:moveTo>
                    <a:pt x="4062" y="2531"/>
                  </a:moveTo>
                  <a:cubicBezTo>
                    <a:pt x="3581" y="2530"/>
                    <a:pt x="3581" y="2530"/>
                    <a:pt x="3581" y="2530"/>
                  </a:cubicBezTo>
                  <a:cubicBezTo>
                    <a:pt x="3457" y="2517"/>
                    <a:pt x="3457" y="2517"/>
                    <a:pt x="3457" y="2517"/>
                  </a:cubicBezTo>
                  <a:cubicBezTo>
                    <a:pt x="3457" y="2517"/>
                    <a:pt x="3432" y="2511"/>
                    <a:pt x="3430" y="2488"/>
                  </a:cubicBezTo>
                  <a:cubicBezTo>
                    <a:pt x="3429" y="2487"/>
                    <a:pt x="3429" y="2487"/>
                    <a:pt x="3429" y="2487"/>
                  </a:cubicBezTo>
                  <a:cubicBezTo>
                    <a:pt x="3429" y="2439"/>
                    <a:pt x="3429" y="2439"/>
                    <a:pt x="3429" y="2439"/>
                  </a:cubicBezTo>
                  <a:cubicBezTo>
                    <a:pt x="3429" y="2439"/>
                    <a:pt x="3437" y="2407"/>
                    <a:pt x="3459" y="2407"/>
                  </a:cubicBezTo>
                  <a:cubicBezTo>
                    <a:pt x="3482" y="2407"/>
                    <a:pt x="4111" y="2407"/>
                    <a:pt x="4111" y="2407"/>
                  </a:cubicBezTo>
                  <a:cubicBezTo>
                    <a:pt x="4111" y="2407"/>
                    <a:pt x="4144" y="2408"/>
                    <a:pt x="4146" y="2440"/>
                  </a:cubicBezTo>
                  <a:cubicBezTo>
                    <a:pt x="4146" y="2441"/>
                    <a:pt x="4146" y="2442"/>
                    <a:pt x="4146" y="2443"/>
                  </a:cubicBezTo>
                  <a:cubicBezTo>
                    <a:pt x="4146" y="2506"/>
                    <a:pt x="4146" y="2506"/>
                    <a:pt x="4146" y="2506"/>
                  </a:cubicBezTo>
                  <a:cubicBezTo>
                    <a:pt x="4146" y="2506"/>
                    <a:pt x="4145" y="2515"/>
                    <a:pt x="4136" y="2521"/>
                  </a:cubicBezTo>
                  <a:lnTo>
                    <a:pt x="4062" y="2531"/>
                  </a:lnTo>
                  <a:close/>
                </a:path>
              </a:pathLst>
            </a:custGeom>
            <a:solidFill>
              <a:srgbClr val="627998">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823CFB6D-03CC-BEB9-DF83-2CDD0117F7C4}"/>
                </a:ext>
              </a:extLst>
            </p:cNvPr>
            <p:cNvSpPr>
              <a:spLocks/>
            </p:cNvSpPr>
            <p:nvPr/>
          </p:nvSpPr>
          <p:spPr bwMode="auto">
            <a:xfrm>
              <a:off x="1484313" y="465138"/>
              <a:ext cx="8737600" cy="3873500"/>
            </a:xfrm>
            <a:custGeom>
              <a:avLst/>
              <a:gdLst>
                <a:gd name="T0" fmla="*/ 5504 w 5504"/>
                <a:gd name="T1" fmla="*/ 108 h 2440"/>
                <a:gd name="T2" fmla="*/ 46 w 5504"/>
                <a:gd name="T3" fmla="*/ 2440 h 2440"/>
                <a:gd name="T4" fmla="*/ 0 w 5504"/>
                <a:gd name="T5" fmla="*/ 2331 h 2440"/>
                <a:gd name="T6" fmla="*/ 5457 w 5504"/>
                <a:gd name="T7" fmla="*/ 0 h 2440"/>
                <a:gd name="T8" fmla="*/ 5504 w 5504"/>
                <a:gd name="T9" fmla="*/ 108 h 2440"/>
              </a:gdLst>
              <a:ahLst/>
              <a:cxnLst>
                <a:cxn ang="0">
                  <a:pos x="T0" y="T1"/>
                </a:cxn>
                <a:cxn ang="0">
                  <a:pos x="T2" y="T3"/>
                </a:cxn>
                <a:cxn ang="0">
                  <a:pos x="T4" y="T5"/>
                </a:cxn>
                <a:cxn ang="0">
                  <a:pos x="T6" y="T7"/>
                </a:cxn>
                <a:cxn ang="0">
                  <a:pos x="T8" y="T9"/>
                </a:cxn>
              </a:cxnLst>
              <a:rect l="0" t="0" r="r" b="b"/>
              <a:pathLst>
                <a:path w="5504" h="2440">
                  <a:moveTo>
                    <a:pt x="5504" y="108"/>
                  </a:moveTo>
                  <a:lnTo>
                    <a:pt x="46" y="2440"/>
                  </a:lnTo>
                  <a:lnTo>
                    <a:pt x="0" y="2331"/>
                  </a:lnTo>
                  <a:lnTo>
                    <a:pt x="5457" y="0"/>
                  </a:lnTo>
                  <a:lnTo>
                    <a:pt x="5504" y="108"/>
                  </a:lnTo>
                  <a:close/>
                </a:path>
              </a:pathLst>
            </a:custGeom>
            <a:solidFill>
              <a:srgbClr val="1A2028"/>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7">
              <a:extLst>
                <a:ext uri="{FF2B5EF4-FFF2-40B4-BE49-F238E27FC236}">
                  <a16:creationId xmlns:a16="http://schemas.microsoft.com/office/drawing/2014/main" id="{945E5FDD-0D64-1365-A1B0-B8F157C6CF98}"/>
                </a:ext>
              </a:extLst>
            </p:cNvPr>
            <p:cNvSpPr>
              <a:spLocks noChangeArrowheads="1"/>
            </p:cNvSpPr>
            <p:nvPr/>
          </p:nvSpPr>
          <p:spPr bwMode="auto">
            <a:xfrm>
              <a:off x="2330450" y="5491163"/>
              <a:ext cx="7058025" cy="165100"/>
            </a:xfrm>
            <a:prstGeom prst="rect">
              <a:avLst/>
            </a:prstGeom>
            <a:solidFill>
              <a:srgbClr val="1A2028"/>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9">
              <a:extLst>
                <a:ext uri="{FF2B5EF4-FFF2-40B4-BE49-F238E27FC236}">
                  <a16:creationId xmlns:a16="http://schemas.microsoft.com/office/drawing/2014/main" id="{EB9F4CB5-08AF-D2F4-A09A-1AE04065E701}"/>
                </a:ext>
              </a:extLst>
            </p:cNvPr>
            <p:cNvSpPr>
              <a:spLocks/>
            </p:cNvSpPr>
            <p:nvPr/>
          </p:nvSpPr>
          <p:spPr bwMode="auto">
            <a:xfrm>
              <a:off x="4002088" y="3321051"/>
              <a:ext cx="2146300" cy="1644650"/>
            </a:xfrm>
            <a:custGeom>
              <a:avLst/>
              <a:gdLst>
                <a:gd name="T0" fmla="*/ 1175 w 1225"/>
                <a:gd name="T1" fmla="*/ 727 h 938"/>
                <a:gd name="T2" fmla="*/ 938 w 1225"/>
                <a:gd name="T3" fmla="*/ 721 h 938"/>
                <a:gd name="T4" fmla="*/ 831 w 1225"/>
                <a:gd name="T5" fmla="*/ 693 h 938"/>
                <a:gd name="T6" fmla="*/ 825 w 1225"/>
                <a:gd name="T7" fmla="*/ 512 h 938"/>
                <a:gd name="T8" fmla="*/ 939 w 1225"/>
                <a:gd name="T9" fmla="*/ 459 h 938"/>
                <a:gd name="T10" fmla="*/ 1032 w 1225"/>
                <a:gd name="T11" fmla="*/ 455 h 938"/>
                <a:gd name="T12" fmla="*/ 933 w 1225"/>
                <a:gd name="T13" fmla="*/ 426 h 938"/>
                <a:gd name="T14" fmla="*/ 818 w 1225"/>
                <a:gd name="T15" fmla="*/ 171 h 938"/>
                <a:gd name="T16" fmla="*/ 814 w 1225"/>
                <a:gd name="T17" fmla="*/ 142 h 938"/>
                <a:gd name="T18" fmla="*/ 848 w 1225"/>
                <a:gd name="T19" fmla="*/ 140 h 938"/>
                <a:gd name="T20" fmla="*/ 858 w 1225"/>
                <a:gd name="T21" fmla="*/ 133 h 938"/>
                <a:gd name="T22" fmla="*/ 896 w 1225"/>
                <a:gd name="T23" fmla="*/ 96 h 938"/>
                <a:gd name="T24" fmla="*/ 912 w 1225"/>
                <a:gd name="T25" fmla="*/ 118 h 938"/>
                <a:gd name="T26" fmla="*/ 972 w 1225"/>
                <a:gd name="T27" fmla="*/ 84 h 938"/>
                <a:gd name="T28" fmla="*/ 955 w 1225"/>
                <a:gd name="T29" fmla="*/ 0 h 938"/>
                <a:gd name="T30" fmla="*/ 889 w 1225"/>
                <a:gd name="T31" fmla="*/ 61 h 938"/>
                <a:gd name="T32" fmla="*/ 866 w 1225"/>
                <a:gd name="T33" fmla="*/ 58 h 938"/>
                <a:gd name="T34" fmla="*/ 842 w 1225"/>
                <a:gd name="T35" fmla="*/ 47 h 938"/>
                <a:gd name="T36" fmla="*/ 832 w 1225"/>
                <a:gd name="T37" fmla="*/ 63 h 938"/>
                <a:gd name="T38" fmla="*/ 844 w 1225"/>
                <a:gd name="T39" fmla="*/ 81 h 938"/>
                <a:gd name="T40" fmla="*/ 804 w 1225"/>
                <a:gd name="T41" fmla="*/ 118 h 938"/>
                <a:gd name="T42" fmla="*/ 767 w 1225"/>
                <a:gd name="T43" fmla="*/ 72 h 938"/>
                <a:gd name="T44" fmla="*/ 191 w 1225"/>
                <a:gd name="T45" fmla="*/ 342 h 938"/>
                <a:gd name="T46" fmla="*/ 164 w 1225"/>
                <a:gd name="T47" fmla="*/ 377 h 938"/>
                <a:gd name="T48" fmla="*/ 5 w 1225"/>
                <a:gd name="T49" fmla="*/ 441 h 938"/>
                <a:gd name="T50" fmla="*/ 0 w 1225"/>
                <a:gd name="T51" fmla="*/ 448 h 938"/>
                <a:gd name="T52" fmla="*/ 11 w 1225"/>
                <a:gd name="T53" fmla="*/ 449 h 938"/>
                <a:gd name="T54" fmla="*/ 69 w 1225"/>
                <a:gd name="T55" fmla="*/ 433 h 938"/>
                <a:gd name="T56" fmla="*/ 200 w 1225"/>
                <a:gd name="T57" fmla="*/ 397 h 938"/>
                <a:gd name="T58" fmla="*/ 231 w 1225"/>
                <a:gd name="T59" fmla="*/ 421 h 938"/>
                <a:gd name="T60" fmla="*/ 545 w 1225"/>
                <a:gd name="T61" fmla="*/ 333 h 938"/>
                <a:gd name="T62" fmla="*/ 680 w 1225"/>
                <a:gd name="T63" fmla="*/ 763 h 938"/>
                <a:gd name="T64" fmla="*/ 656 w 1225"/>
                <a:gd name="T65" fmla="*/ 829 h 938"/>
                <a:gd name="T66" fmla="*/ 516 w 1225"/>
                <a:gd name="T67" fmla="*/ 839 h 938"/>
                <a:gd name="T68" fmla="*/ 497 w 1225"/>
                <a:gd name="T69" fmla="*/ 840 h 938"/>
                <a:gd name="T70" fmla="*/ 217 w 1225"/>
                <a:gd name="T71" fmla="*/ 883 h 938"/>
                <a:gd name="T72" fmla="*/ 317 w 1225"/>
                <a:gd name="T73" fmla="*/ 893 h 938"/>
                <a:gd name="T74" fmla="*/ 368 w 1225"/>
                <a:gd name="T75" fmla="*/ 920 h 938"/>
                <a:gd name="T76" fmla="*/ 481 w 1225"/>
                <a:gd name="T77" fmla="*/ 889 h 938"/>
                <a:gd name="T78" fmla="*/ 493 w 1225"/>
                <a:gd name="T79" fmla="*/ 898 h 938"/>
                <a:gd name="T80" fmla="*/ 533 w 1225"/>
                <a:gd name="T81" fmla="*/ 919 h 938"/>
                <a:gd name="T82" fmla="*/ 639 w 1225"/>
                <a:gd name="T83" fmla="*/ 938 h 938"/>
                <a:gd name="T84" fmla="*/ 696 w 1225"/>
                <a:gd name="T85" fmla="*/ 896 h 938"/>
                <a:gd name="T86" fmla="*/ 703 w 1225"/>
                <a:gd name="T87" fmla="*/ 853 h 938"/>
                <a:gd name="T88" fmla="*/ 769 w 1225"/>
                <a:gd name="T89" fmla="*/ 856 h 938"/>
                <a:gd name="T90" fmla="*/ 778 w 1225"/>
                <a:gd name="T91" fmla="*/ 858 h 938"/>
                <a:gd name="T92" fmla="*/ 791 w 1225"/>
                <a:gd name="T93" fmla="*/ 849 h 938"/>
                <a:gd name="T94" fmla="*/ 788 w 1225"/>
                <a:gd name="T95" fmla="*/ 840 h 938"/>
                <a:gd name="T96" fmla="*/ 846 w 1225"/>
                <a:gd name="T97" fmla="*/ 823 h 938"/>
                <a:gd name="T98" fmla="*/ 869 w 1225"/>
                <a:gd name="T99" fmla="*/ 778 h 938"/>
                <a:gd name="T100" fmla="*/ 883 w 1225"/>
                <a:gd name="T101" fmla="*/ 793 h 938"/>
                <a:gd name="T102" fmla="*/ 908 w 1225"/>
                <a:gd name="T103" fmla="*/ 775 h 938"/>
                <a:gd name="T104" fmla="*/ 934 w 1225"/>
                <a:gd name="T105" fmla="*/ 769 h 938"/>
                <a:gd name="T106" fmla="*/ 1184 w 1225"/>
                <a:gd name="T107" fmla="*/ 768 h 938"/>
                <a:gd name="T108" fmla="*/ 1202 w 1225"/>
                <a:gd name="T109" fmla="*/ 768 h 938"/>
                <a:gd name="T110" fmla="*/ 1186 w 1225"/>
                <a:gd name="T111" fmla="*/ 727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5" h="938">
                  <a:moveTo>
                    <a:pt x="1186" y="721"/>
                  </a:moveTo>
                  <a:cubicBezTo>
                    <a:pt x="1175" y="721"/>
                    <a:pt x="1175" y="721"/>
                    <a:pt x="1175" y="721"/>
                  </a:cubicBezTo>
                  <a:cubicBezTo>
                    <a:pt x="1175" y="727"/>
                    <a:pt x="1175" y="727"/>
                    <a:pt x="1175" y="727"/>
                  </a:cubicBezTo>
                  <a:cubicBezTo>
                    <a:pt x="962" y="727"/>
                    <a:pt x="962" y="727"/>
                    <a:pt x="962" y="727"/>
                  </a:cubicBezTo>
                  <a:cubicBezTo>
                    <a:pt x="962" y="721"/>
                    <a:pt x="962" y="721"/>
                    <a:pt x="962" y="721"/>
                  </a:cubicBezTo>
                  <a:cubicBezTo>
                    <a:pt x="938" y="721"/>
                    <a:pt x="938" y="721"/>
                    <a:pt x="938" y="721"/>
                  </a:cubicBezTo>
                  <a:cubicBezTo>
                    <a:pt x="934" y="718"/>
                    <a:pt x="934" y="718"/>
                    <a:pt x="934" y="718"/>
                  </a:cubicBezTo>
                  <a:cubicBezTo>
                    <a:pt x="882" y="718"/>
                    <a:pt x="882" y="718"/>
                    <a:pt x="882" y="718"/>
                  </a:cubicBezTo>
                  <a:cubicBezTo>
                    <a:pt x="831" y="693"/>
                    <a:pt x="831" y="693"/>
                    <a:pt x="831" y="693"/>
                  </a:cubicBezTo>
                  <a:cubicBezTo>
                    <a:pt x="830" y="593"/>
                    <a:pt x="830" y="593"/>
                    <a:pt x="830" y="593"/>
                  </a:cubicBezTo>
                  <a:cubicBezTo>
                    <a:pt x="825" y="592"/>
                    <a:pt x="825" y="592"/>
                    <a:pt x="825" y="592"/>
                  </a:cubicBezTo>
                  <a:cubicBezTo>
                    <a:pt x="825" y="512"/>
                    <a:pt x="825" y="512"/>
                    <a:pt x="825" y="512"/>
                  </a:cubicBezTo>
                  <a:cubicBezTo>
                    <a:pt x="883" y="487"/>
                    <a:pt x="883" y="487"/>
                    <a:pt x="883" y="487"/>
                  </a:cubicBezTo>
                  <a:cubicBezTo>
                    <a:pt x="881" y="484"/>
                    <a:pt x="881" y="484"/>
                    <a:pt x="881" y="484"/>
                  </a:cubicBezTo>
                  <a:cubicBezTo>
                    <a:pt x="939" y="459"/>
                    <a:pt x="939" y="459"/>
                    <a:pt x="939" y="459"/>
                  </a:cubicBezTo>
                  <a:cubicBezTo>
                    <a:pt x="945" y="473"/>
                    <a:pt x="945" y="473"/>
                    <a:pt x="945" y="473"/>
                  </a:cubicBezTo>
                  <a:cubicBezTo>
                    <a:pt x="1025" y="438"/>
                    <a:pt x="1025" y="438"/>
                    <a:pt x="1025" y="438"/>
                  </a:cubicBezTo>
                  <a:cubicBezTo>
                    <a:pt x="1032" y="455"/>
                    <a:pt x="1032" y="455"/>
                    <a:pt x="1032" y="455"/>
                  </a:cubicBezTo>
                  <a:cubicBezTo>
                    <a:pt x="1126" y="414"/>
                    <a:pt x="1126" y="414"/>
                    <a:pt x="1126" y="414"/>
                  </a:cubicBezTo>
                  <a:cubicBezTo>
                    <a:pt x="1100" y="354"/>
                    <a:pt x="1100" y="354"/>
                    <a:pt x="1100" y="354"/>
                  </a:cubicBezTo>
                  <a:cubicBezTo>
                    <a:pt x="933" y="426"/>
                    <a:pt x="933" y="426"/>
                    <a:pt x="933" y="426"/>
                  </a:cubicBezTo>
                  <a:cubicBezTo>
                    <a:pt x="834" y="193"/>
                    <a:pt x="834" y="193"/>
                    <a:pt x="834" y="193"/>
                  </a:cubicBezTo>
                  <a:cubicBezTo>
                    <a:pt x="829" y="194"/>
                    <a:pt x="829" y="194"/>
                    <a:pt x="829" y="194"/>
                  </a:cubicBezTo>
                  <a:cubicBezTo>
                    <a:pt x="818" y="171"/>
                    <a:pt x="818" y="171"/>
                    <a:pt x="818" y="171"/>
                  </a:cubicBezTo>
                  <a:cubicBezTo>
                    <a:pt x="824" y="169"/>
                    <a:pt x="824" y="169"/>
                    <a:pt x="824" y="169"/>
                  </a:cubicBezTo>
                  <a:cubicBezTo>
                    <a:pt x="826" y="168"/>
                    <a:pt x="826" y="168"/>
                    <a:pt x="826" y="168"/>
                  </a:cubicBezTo>
                  <a:cubicBezTo>
                    <a:pt x="814" y="142"/>
                    <a:pt x="814" y="142"/>
                    <a:pt x="814" y="142"/>
                  </a:cubicBezTo>
                  <a:cubicBezTo>
                    <a:pt x="829" y="135"/>
                    <a:pt x="829" y="135"/>
                    <a:pt x="829" y="135"/>
                  </a:cubicBezTo>
                  <a:cubicBezTo>
                    <a:pt x="833" y="145"/>
                    <a:pt x="833" y="145"/>
                    <a:pt x="833" y="145"/>
                  </a:cubicBezTo>
                  <a:cubicBezTo>
                    <a:pt x="848" y="140"/>
                    <a:pt x="848" y="140"/>
                    <a:pt x="848" y="140"/>
                  </a:cubicBezTo>
                  <a:cubicBezTo>
                    <a:pt x="850" y="145"/>
                    <a:pt x="850" y="145"/>
                    <a:pt x="850" y="145"/>
                  </a:cubicBezTo>
                  <a:cubicBezTo>
                    <a:pt x="861" y="140"/>
                    <a:pt x="861" y="140"/>
                    <a:pt x="861" y="140"/>
                  </a:cubicBezTo>
                  <a:cubicBezTo>
                    <a:pt x="858" y="133"/>
                    <a:pt x="858" y="133"/>
                    <a:pt x="858" y="133"/>
                  </a:cubicBezTo>
                  <a:cubicBezTo>
                    <a:pt x="892" y="118"/>
                    <a:pt x="892" y="118"/>
                    <a:pt x="892" y="118"/>
                  </a:cubicBezTo>
                  <a:cubicBezTo>
                    <a:pt x="885" y="101"/>
                    <a:pt x="885" y="101"/>
                    <a:pt x="885" y="101"/>
                  </a:cubicBezTo>
                  <a:cubicBezTo>
                    <a:pt x="896" y="96"/>
                    <a:pt x="896" y="96"/>
                    <a:pt x="896" y="96"/>
                  </a:cubicBezTo>
                  <a:cubicBezTo>
                    <a:pt x="898" y="100"/>
                    <a:pt x="898" y="100"/>
                    <a:pt x="898" y="100"/>
                  </a:cubicBezTo>
                  <a:cubicBezTo>
                    <a:pt x="903" y="98"/>
                    <a:pt x="903" y="98"/>
                    <a:pt x="903" y="98"/>
                  </a:cubicBezTo>
                  <a:cubicBezTo>
                    <a:pt x="912" y="118"/>
                    <a:pt x="912" y="118"/>
                    <a:pt x="912" y="118"/>
                  </a:cubicBezTo>
                  <a:cubicBezTo>
                    <a:pt x="923" y="114"/>
                    <a:pt x="923" y="114"/>
                    <a:pt x="923" y="114"/>
                  </a:cubicBezTo>
                  <a:cubicBezTo>
                    <a:pt x="919" y="107"/>
                    <a:pt x="919" y="107"/>
                    <a:pt x="919" y="107"/>
                  </a:cubicBezTo>
                  <a:cubicBezTo>
                    <a:pt x="972" y="84"/>
                    <a:pt x="972" y="84"/>
                    <a:pt x="972" y="84"/>
                  </a:cubicBezTo>
                  <a:cubicBezTo>
                    <a:pt x="963" y="63"/>
                    <a:pt x="963" y="63"/>
                    <a:pt x="963" y="63"/>
                  </a:cubicBezTo>
                  <a:cubicBezTo>
                    <a:pt x="985" y="12"/>
                    <a:pt x="985" y="12"/>
                    <a:pt x="985" y="12"/>
                  </a:cubicBezTo>
                  <a:cubicBezTo>
                    <a:pt x="955" y="0"/>
                    <a:pt x="955" y="0"/>
                    <a:pt x="955" y="0"/>
                  </a:cubicBezTo>
                  <a:cubicBezTo>
                    <a:pt x="938" y="42"/>
                    <a:pt x="938" y="42"/>
                    <a:pt x="938" y="42"/>
                  </a:cubicBezTo>
                  <a:cubicBezTo>
                    <a:pt x="936" y="41"/>
                    <a:pt x="936" y="41"/>
                    <a:pt x="936" y="41"/>
                  </a:cubicBezTo>
                  <a:cubicBezTo>
                    <a:pt x="889" y="61"/>
                    <a:pt x="889" y="61"/>
                    <a:pt x="889" y="61"/>
                  </a:cubicBezTo>
                  <a:cubicBezTo>
                    <a:pt x="886" y="54"/>
                    <a:pt x="886" y="54"/>
                    <a:pt x="886" y="54"/>
                  </a:cubicBezTo>
                  <a:cubicBezTo>
                    <a:pt x="868" y="62"/>
                    <a:pt x="868" y="62"/>
                    <a:pt x="868" y="62"/>
                  </a:cubicBezTo>
                  <a:cubicBezTo>
                    <a:pt x="866" y="58"/>
                    <a:pt x="866" y="58"/>
                    <a:pt x="866" y="58"/>
                  </a:cubicBezTo>
                  <a:cubicBezTo>
                    <a:pt x="854" y="52"/>
                    <a:pt x="854" y="52"/>
                    <a:pt x="854" y="52"/>
                  </a:cubicBezTo>
                  <a:cubicBezTo>
                    <a:pt x="845" y="56"/>
                    <a:pt x="845" y="56"/>
                    <a:pt x="845" y="56"/>
                  </a:cubicBezTo>
                  <a:cubicBezTo>
                    <a:pt x="842" y="47"/>
                    <a:pt x="842" y="47"/>
                    <a:pt x="842" y="47"/>
                  </a:cubicBezTo>
                  <a:cubicBezTo>
                    <a:pt x="831" y="52"/>
                    <a:pt x="831" y="52"/>
                    <a:pt x="831" y="52"/>
                  </a:cubicBezTo>
                  <a:cubicBezTo>
                    <a:pt x="835" y="62"/>
                    <a:pt x="835" y="62"/>
                    <a:pt x="835" y="62"/>
                  </a:cubicBezTo>
                  <a:cubicBezTo>
                    <a:pt x="832" y="63"/>
                    <a:pt x="832" y="63"/>
                    <a:pt x="832" y="63"/>
                  </a:cubicBezTo>
                  <a:cubicBezTo>
                    <a:pt x="833" y="69"/>
                    <a:pt x="833" y="69"/>
                    <a:pt x="833" y="69"/>
                  </a:cubicBezTo>
                  <a:cubicBezTo>
                    <a:pt x="838" y="66"/>
                    <a:pt x="838" y="66"/>
                    <a:pt x="838" y="66"/>
                  </a:cubicBezTo>
                  <a:cubicBezTo>
                    <a:pt x="844" y="81"/>
                    <a:pt x="844" y="81"/>
                    <a:pt x="844" y="81"/>
                  </a:cubicBezTo>
                  <a:cubicBezTo>
                    <a:pt x="808" y="96"/>
                    <a:pt x="808" y="96"/>
                    <a:pt x="808" y="96"/>
                  </a:cubicBezTo>
                  <a:cubicBezTo>
                    <a:pt x="816" y="113"/>
                    <a:pt x="816" y="113"/>
                    <a:pt x="816" y="113"/>
                  </a:cubicBezTo>
                  <a:cubicBezTo>
                    <a:pt x="804" y="118"/>
                    <a:pt x="804" y="118"/>
                    <a:pt x="804" y="118"/>
                  </a:cubicBezTo>
                  <a:cubicBezTo>
                    <a:pt x="783" y="70"/>
                    <a:pt x="783" y="70"/>
                    <a:pt x="783" y="70"/>
                  </a:cubicBezTo>
                  <a:cubicBezTo>
                    <a:pt x="769" y="76"/>
                    <a:pt x="769" y="76"/>
                    <a:pt x="769" y="76"/>
                  </a:cubicBezTo>
                  <a:cubicBezTo>
                    <a:pt x="767" y="72"/>
                    <a:pt x="767" y="72"/>
                    <a:pt x="767" y="72"/>
                  </a:cubicBezTo>
                  <a:cubicBezTo>
                    <a:pt x="297" y="272"/>
                    <a:pt x="297" y="272"/>
                    <a:pt x="297" y="272"/>
                  </a:cubicBezTo>
                  <a:cubicBezTo>
                    <a:pt x="305" y="292"/>
                    <a:pt x="305" y="292"/>
                    <a:pt x="305" y="292"/>
                  </a:cubicBezTo>
                  <a:cubicBezTo>
                    <a:pt x="191" y="342"/>
                    <a:pt x="191" y="342"/>
                    <a:pt x="191" y="342"/>
                  </a:cubicBezTo>
                  <a:cubicBezTo>
                    <a:pt x="197" y="357"/>
                    <a:pt x="197" y="357"/>
                    <a:pt x="197" y="357"/>
                  </a:cubicBezTo>
                  <a:cubicBezTo>
                    <a:pt x="162" y="372"/>
                    <a:pt x="162" y="372"/>
                    <a:pt x="162" y="372"/>
                  </a:cubicBezTo>
                  <a:cubicBezTo>
                    <a:pt x="164" y="377"/>
                    <a:pt x="164" y="377"/>
                    <a:pt x="164" y="377"/>
                  </a:cubicBezTo>
                  <a:cubicBezTo>
                    <a:pt x="156" y="381"/>
                    <a:pt x="156" y="381"/>
                    <a:pt x="156" y="381"/>
                  </a:cubicBezTo>
                  <a:cubicBezTo>
                    <a:pt x="155" y="377"/>
                    <a:pt x="155" y="377"/>
                    <a:pt x="155" y="377"/>
                  </a:cubicBezTo>
                  <a:cubicBezTo>
                    <a:pt x="5" y="441"/>
                    <a:pt x="5" y="441"/>
                    <a:pt x="5" y="441"/>
                  </a:cubicBezTo>
                  <a:cubicBezTo>
                    <a:pt x="5" y="445"/>
                    <a:pt x="5" y="445"/>
                    <a:pt x="5" y="445"/>
                  </a:cubicBezTo>
                  <a:cubicBezTo>
                    <a:pt x="0" y="448"/>
                    <a:pt x="0" y="448"/>
                    <a:pt x="0" y="448"/>
                  </a:cubicBezTo>
                  <a:cubicBezTo>
                    <a:pt x="0" y="448"/>
                    <a:pt x="0" y="448"/>
                    <a:pt x="0" y="448"/>
                  </a:cubicBezTo>
                  <a:cubicBezTo>
                    <a:pt x="4" y="458"/>
                    <a:pt x="4" y="458"/>
                    <a:pt x="4" y="458"/>
                  </a:cubicBezTo>
                  <a:cubicBezTo>
                    <a:pt x="13" y="454"/>
                    <a:pt x="13" y="454"/>
                    <a:pt x="13" y="454"/>
                  </a:cubicBezTo>
                  <a:cubicBezTo>
                    <a:pt x="11" y="449"/>
                    <a:pt x="11" y="449"/>
                    <a:pt x="11" y="449"/>
                  </a:cubicBezTo>
                  <a:cubicBezTo>
                    <a:pt x="57" y="430"/>
                    <a:pt x="57" y="430"/>
                    <a:pt x="57" y="430"/>
                  </a:cubicBezTo>
                  <a:cubicBezTo>
                    <a:pt x="60" y="438"/>
                    <a:pt x="60" y="438"/>
                    <a:pt x="60" y="438"/>
                  </a:cubicBezTo>
                  <a:cubicBezTo>
                    <a:pt x="69" y="433"/>
                    <a:pt x="69" y="433"/>
                    <a:pt x="69" y="433"/>
                  </a:cubicBezTo>
                  <a:cubicBezTo>
                    <a:pt x="65" y="425"/>
                    <a:pt x="65" y="425"/>
                    <a:pt x="65" y="425"/>
                  </a:cubicBezTo>
                  <a:cubicBezTo>
                    <a:pt x="190" y="373"/>
                    <a:pt x="190" y="373"/>
                    <a:pt x="190" y="373"/>
                  </a:cubicBezTo>
                  <a:cubicBezTo>
                    <a:pt x="200" y="397"/>
                    <a:pt x="200" y="397"/>
                    <a:pt x="200" y="397"/>
                  </a:cubicBezTo>
                  <a:cubicBezTo>
                    <a:pt x="207" y="394"/>
                    <a:pt x="207" y="394"/>
                    <a:pt x="207" y="394"/>
                  </a:cubicBezTo>
                  <a:cubicBezTo>
                    <a:pt x="221" y="426"/>
                    <a:pt x="221" y="426"/>
                    <a:pt x="221" y="426"/>
                  </a:cubicBezTo>
                  <a:cubicBezTo>
                    <a:pt x="231" y="421"/>
                    <a:pt x="231" y="421"/>
                    <a:pt x="231" y="421"/>
                  </a:cubicBezTo>
                  <a:cubicBezTo>
                    <a:pt x="233" y="426"/>
                    <a:pt x="233" y="426"/>
                    <a:pt x="233" y="426"/>
                  </a:cubicBezTo>
                  <a:cubicBezTo>
                    <a:pt x="487" y="317"/>
                    <a:pt x="487" y="317"/>
                    <a:pt x="487" y="317"/>
                  </a:cubicBezTo>
                  <a:cubicBezTo>
                    <a:pt x="487" y="317"/>
                    <a:pt x="520" y="302"/>
                    <a:pt x="545" y="333"/>
                  </a:cubicBezTo>
                  <a:cubicBezTo>
                    <a:pt x="569" y="364"/>
                    <a:pt x="636" y="449"/>
                    <a:pt x="636" y="449"/>
                  </a:cubicBezTo>
                  <a:cubicBezTo>
                    <a:pt x="636" y="449"/>
                    <a:pt x="680" y="499"/>
                    <a:pt x="680" y="565"/>
                  </a:cubicBezTo>
                  <a:cubicBezTo>
                    <a:pt x="680" y="630"/>
                    <a:pt x="680" y="763"/>
                    <a:pt x="680" y="763"/>
                  </a:cubicBezTo>
                  <a:cubicBezTo>
                    <a:pt x="687" y="763"/>
                    <a:pt x="687" y="763"/>
                    <a:pt x="687" y="763"/>
                  </a:cubicBezTo>
                  <a:cubicBezTo>
                    <a:pt x="687" y="763"/>
                    <a:pt x="684" y="794"/>
                    <a:pt x="656" y="810"/>
                  </a:cubicBezTo>
                  <a:cubicBezTo>
                    <a:pt x="656" y="829"/>
                    <a:pt x="656" y="829"/>
                    <a:pt x="656" y="829"/>
                  </a:cubicBezTo>
                  <a:cubicBezTo>
                    <a:pt x="656" y="829"/>
                    <a:pt x="639" y="797"/>
                    <a:pt x="603" y="797"/>
                  </a:cubicBezTo>
                  <a:cubicBezTo>
                    <a:pt x="566" y="797"/>
                    <a:pt x="545" y="828"/>
                    <a:pt x="544" y="839"/>
                  </a:cubicBezTo>
                  <a:cubicBezTo>
                    <a:pt x="516" y="839"/>
                    <a:pt x="516" y="839"/>
                    <a:pt x="516" y="839"/>
                  </a:cubicBezTo>
                  <a:cubicBezTo>
                    <a:pt x="516" y="837"/>
                    <a:pt x="516" y="837"/>
                    <a:pt x="516" y="837"/>
                  </a:cubicBezTo>
                  <a:cubicBezTo>
                    <a:pt x="497" y="837"/>
                    <a:pt x="497" y="837"/>
                    <a:pt x="497" y="837"/>
                  </a:cubicBezTo>
                  <a:cubicBezTo>
                    <a:pt x="497" y="840"/>
                    <a:pt x="497" y="840"/>
                    <a:pt x="497" y="840"/>
                  </a:cubicBezTo>
                  <a:cubicBezTo>
                    <a:pt x="200" y="840"/>
                    <a:pt x="200" y="840"/>
                    <a:pt x="200" y="840"/>
                  </a:cubicBezTo>
                  <a:cubicBezTo>
                    <a:pt x="200" y="883"/>
                    <a:pt x="200" y="883"/>
                    <a:pt x="200" y="883"/>
                  </a:cubicBezTo>
                  <a:cubicBezTo>
                    <a:pt x="217" y="883"/>
                    <a:pt x="217" y="883"/>
                    <a:pt x="217" y="883"/>
                  </a:cubicBezTo>
                  <a:cubicBezTo>
                    <a:pt x="217" y="889"/>
                    <a:pt x="217" y="889"/>
                    <a:pt x="217" y="889"/>
                  </a:cubicBezTo>
                  <a:cubicBezTo>
                    <a:pt x="305" y="889"/>
                    <a:pt x="305" y="889"/>
                    <a:pt x="305" y="889"/>
                  </a:cubicBezTo>
                  <a:cubicBezTo>
                    <a:pt x="305" y="889"/>
                    <a:pt x="307" y="896"/>
                    <a:pt x="317" y="893"/>
                  </a:cubicBezTo>
                  <a:cubicBezTo>
                    <a:pt x="326" y="891"/>
                    <a:pt x="334" y="889"/>
                    <a:pt x="334" y="889"/>
                  </a:cubicBezTo>
                  <a:cubicBezTo>
                    <a:pt x="334" y="889"/>
                    <a:pt x="324" y="923"/>
                    <a:pt x="368" y="922"/>
                  </a:cubicBezTo>
                  <a:cubicBezTo>
                    <a:pt x="368" y="920"/>
                    <a:pt x="368" y="920"/>
                    <a:pt x="368" y="920"/>
                  </a:cubicBezTo>
                  <a:cubicBezTo>
                    <a:pt x="387" y="920"/>
                    <a:pt x="387" y="920"/>
                    <a:pt x="387" y="920"/>
                  </a:cubicBezTo>
                  <a:cubicBezTo>
                    <a:pt x="387" y="889"/>
                    <a:pt x="387" y="889"/>
                    <a:pt x="387" y="889"/>
                  </a:cubicBezTo>
                  <a:cubicBezTo>
                    <a:pt x="481" y="889"/>
                    <a:pt x="481" y="889"/>
                    <a:pt x="481" y="889"/>
                  </a:cubicBezTo>
                  <a:cubicBezTo>
                    <a:pt x="481" y="882"/>
                    <a:pt x="481" y="882"/>
                    <a:pt x="481" y="882"/>
                  </a:cubicBezTo>
                  <a:cubicBezTo>
                    <a:pt x="493" y="882"/>
                    <a:pt x="493" y="882"/>
                    <a:pt x="493" y="882"/>
                  </a:cubicBezTo>
                  <a:cubicBezTo>
                    <a:pt x="493" y="898"/>
                    <a:pt x="493" y="898"/>
                    <a:pt x="493" y="898"/>
                  </a:cubicBezTo>
                  <a:cubicBezTo>
                    <a:pt x="493" y="898"/>
                    <a:pt x="492" y="903"/>
                    <a:pt x="498" y="903"/>
                  </a:cubicBezTo>
                  <a:cubicBezTo>
                    <a:pt x="504" y="903"/>
                    <a:pt x="514" y="903"/>
                    <a:pt x="514" y="903"/>
                  </a:cubicBezTo>
                  <a:cubicBezTo>
                    <a:pt x="514" y="903"/>
                    <a:pt x="517" y="919"/>
                    <a:pt x="533" y="919"/>
                  </a:cubicBezTo>
                  <a:cubicBezTo>
                    <a:pt x="550" y="919"/>
                    <a:pt x="555" y="919"/>
                    <a:pt x="555" y="919"/>
                  </a:cubicBezTo>
                  <a:cubicBezTo>
                    <a:pt x="567" y="938"/>
                    <a:pt x="567" y="938"/>
                    <a:pt x="567" y="938"/>
                  </a:cubicBezTo>
                  <a:cubicBezTo>
                    <a:pt x="639" y="938"/>
                    <a:pt x="639" y="938"/>
                    <a:pt x="639" y="938"/>
                  </a:cubicBezTo>
                  <a:cubicBezTo>
                    <a:pt x="661" y="902"/>
                    <a:pt x="661" y="902"/>
                    <a:pt x="661" y="902"/>
                  </a:cubicBezTo>
                  <a:cubicBezTo>
                    <a:pt x="689" y="902"/>
                    <a:pt x="689" y="902"/>
                    <a:pt x="689" y="902"/>
                  </a:cubicBezTo>
                  <a:cubicBezTo>
                    <a:pt x="689" y="902"/>
                    <a:pt x="696" y="901"/>
                    <a:pt x="696" y="896"/>
                  </a:cubicBezTo>
                  <a:cubicBezTo>
                    <a:pt x="696" y="892"/>
                    <a:pt x="696" y="856"/>
                    <a:pt x="696" y="856"/>
                  </a:cubicBezTo>
                  <a:cubicBezTo>
                    <a:pt x="699" y="857"/>
                    <a:pt x="699" y="857"/>
                    <a:pt x="699" y="857"/>
                  </a:cubicBezTo>
                  <a:cubicBezTo>
                    <a:pt x="703" y="853"/>
                    <a:pt x="703" y="853"/>
                    <a:pt x="703" y="853"/>
                  </a:cubicBezTo>
                  <a:cubicBezTo>
                    <a:pt x="709" y="853"/>
                    <a:pt x="709" y="853"/>
                    <a:pt x="709" y="853"/>
                  </a:cubicBezTo>
                  <a:cubicBezTo>
                    <a:pt x="709" y="856"/>
                    <a:pt x="709" y="856"/>
                    <a:pt x="709" y="856"/>
                  </a:cubicBezTo>
                  <a:cubicBezTo>
                    <a:pt x="769" y="856"/>
                    <a:pt x="769" y="856"/>
                    <a:pt x="769" y="856"/>
                  </a:cubicBezTo>
                  <a:cubicBezTo>
                    <a:pt x="769" y="853"/>
                    <a:pt x="769" y="853"/>
                    <a:pt x="769" y="853"/>
                  </a:cubicBezTo>
                  <a:cubicBezTo>
                    <a:pt x="774" y="853"/>
                    <a:pt x="774" y="853"/>
                    <a:pt x="774" y="853"/>
                  </a:cubicBezTo>
                  <a:cubicBezTo>
                    <a:pt x="778" y="858"/>
                    <a:pt x="778" y="858"/>
                    <a:pt x="778" y="858"/>
                  </a:cubicBezTo>
                  <a:cubicBezTo>
                    <a:pt x="783" y="853"/>
                    <a:pt x="783" y="853"/>
                    <a:pt x="783" y="853"/>
                  </a:cubicBezTo>
                  <a:cubicBezTo>
                    <a:pt x="791" y="853"/>
                    <a:pt x="791" y="853"/>
                    <a:pt x="791" y="853"/>
                  </a:cubicBezTo>
                  <a:cubicBezTo>
                    <a:pt x="791" y="849"/>
                    <a:pt x="791" y="849"/>
                    <a:pt x="791" y="849"/>
                  </a:cubicBezTo>
                  <a:cubicBezTo>
                    <a:pt x="799" y="849"/>
                    <a:pt x="799" y="849"/>
                    <a:pt x="799" y="849"/>
                  </a:cubicBezTo>
                  <a:cubicBezTo>
                    <a:pt x="799" y="849"/>
                    <a:pt x="806" y="842"/>
                    <a:pt x="798" y="840"/>
                  </a:cubicBezTo>
                  <a:cubicBezTo>
                    <a:pt x="788" y="840"/>
                    <a:pt x="788" y="840"/>
                    <a:pt x="788" y="840"/>
                  </a:cubicBezTo>
                  <a:cubicBezTo>
                    <a:pt x="788" y="820"/>
                    <a:pt x="788" y="820"/>
                    <a:pt x="788" y="820"/>
                  </a:cubicBezTo>
                  <a:cubicBezTo>
                    <a:pt x="843" y="820"/>
                    <a:pt x="843" y="820"/>
                    <a:pt x="843" y="820"/>
                  </a:cubicBezTo>
                  <a:cubicBezTo>
                    <a:pt x="846" y="823"/>
                    <a:pt x="846" y="823"/>
                    <a:pt x="846" y="823"/>
                  </a:cubicBezTo>
                  <a:cubicBezTo>
                    <a:pt x="856" y="819"/>
                    <a:pt x="856" y="819"/>
                    <a:pt x="856" y="819"/>
                  </a:cubicBezTo>
                  <a:cubicBezTo>
                    <a:pt x="856" y="778"/>
                    <a:pt x="856" y="778"/>
                    <a:pt x="856" y="778"/>
                  </a:cubicBezTo>
                  <a:cubicBezTo>
                    <a:pt x="869" y="778"/>
                    <a:pt x="869" y="778"/>
                    <a:pt x="869" y="778"/>
                  </a:cubicBezTo>
                  <a:cubicBezTo>
                    <a:pt x="869" y="792"/>
                    <a:pt x="869" y="792"/>
                    <a:pt x="869" y="792"/>
                  </a:cubicBezTo>
                  <a:cubicBezTo>
                    <a:pt x="870" y="793"/>
                    <a:pt x="870" y="793"/>
                    <a:pt x="870" y="793"/>
                  </a:cubicBezTo>
                  <a:cubicBezTo>
                    <a:pt x="883" y="793"/>
                    <a:pt x="883" y="793"/>
                    <a:pt x="883" y="793"/>
                  </a:cubicBezTo>
                  <a:cubicBezTo>
                    <a:pt x="883" y="793"/>
                    <a:pt x="885" y="792"/>
                    <a:pt x="885" y="791"/>
                  </a:cubicBezTo>
                  <a:cubicBezTo>
                    <a:pt x="885" y="790"/>
                    <a:pt x="885" y="775"/>
                    <a:pt x="885" y="775"/>
                  </a:cubicBezTo>
                  <a:cubicBezTo>
                    <a:pt x="908" y="775"/>
                    <a:pt x="908" y="775"/>
                    <a:pt x="908" y="775"/>
                  </a:cubicBezTo>
                  <a:cubicBezTo>
                    <a:pt x="913" y="771"/>
                    <a:pt x="913" y="771"/>
                    <a:pt x="913" y="771"/>
                  </a:cubicBezTo>
                  <a:cubicBezTo>
                    <a:pt x="931" y="771"/>
                    <a:pt x="931" y="771"/>
                    <a:pt x="931" y="771"/>
                  </a:cubicBezTo>
                  <a:cubicBezTo>
                    <a:pt x="931" y="771"/>
                    <a:pt x="934" y="773"/>
                    <a:pt x="934" y="769"/>
                  </a:cubicBezTo>
                  <a:cubicBezTo>
                    <a:pt x="985" y="769"/>
                    <a:pt x="985" y="769"/>
                    <a:pt x="985" y="769"/>
                  </a:cubicBezTo>
                  <a:cubicBezTo>
                    <a:pt x="985" y="768"/>
                    <a:pt x="985" y="768"/>
                    <a:pt x="985" y="768"/>
                  </a:cubicBezTo>
                  <a:cubicBezTo>
                    <a:pt x="1184" y="768"/>
                    <a:pt x="1184" y="768"/>
                    <a:pt x="1184" y="768"/>
                  </a:cubicBezTo>
                  <a:cubicBezTo>
                    <a:pt x="1184" y="775"/>
                    <a:pt x="1184" y="775"/>
                    <a:pt x="1184" y="775"/>
                  </a:cubicBezTo>
                  <a:cubicBezTo>
                    <a:pt x="1202" y="775"/>
                    <a:pt x="1202" y="775"/>
                    <a:pt x="1202" y="775"/>
                  </a:cubicBezTo>
                  <a:cubicBezTo>
                    <a:pt x="1202" y="768"/>
                    <a:pt x="1202" y="768"/>
                    <a:pt x="1202" y="768"/>
                  </a:cubicBezTo>
                  <a:cubicBezTo>
                    <a:pt x="1225" y="768"/>
                    <a:pt x="1225" y="768"/>
                    <a:pt x="1225" y="768"/>
                  </a:cubicBezTo>
                  <a:cubicBezTo>
                    <a:pt x="1225" y="727"/>
                    <a:pt x="1225" y="727"/>
                    <a:pt x="1225" y="727"/>
                  </a:cubicBezTo>
                  <a:cubicBezTo>
                    <a:pt x="1186" y="727"/>
                    <a:pt x="1186" y="727"/>
                    <a:pt x="1186" y="727"/>
                  </a:cubicBezTo>
                  <a:lnTo>
                    <a:pt x="1186" y="721"/>
                  </a:lnTo>
                  <a:close/>
                </a:path>
              </a:pathLst>
            </a:custGeom>
            <a:solidFill>
              <a:srgbClr val="9E9E9E"/>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0">
              <a:extLst>
                <a:ext uri="{FF2B5EF4-FFF2-40B4-BE49-F238E27FC236}">
                  <a16:creationId xmlns:a16="http://schemas.microsoft.com/office/drawing/2014/main" id="{2CA0F541-4200-6976-A6BC-ED0DD17B1571}"/>
                </a:ext>
              </a:extLst>
            </p:cNvPr>
            <p:cNvSpPr>
              <a:spLocks/>
            </p:cNvSpPr>
            <p:nvPr/>
          </p:nvSpPr>
          <p:spPr bwMode="auto">
            <a:xfrm>
              <a:off x="4652963" y="4141788"/>
              <a:ext cx="396875" cy="450850"/>
            </a:xfrm>
            <a:custGeom>
              <a:avLst/>
              <a:gdLst>
                <a:gd name="T0" fmla="*/ 250 w 250"/>
                <a:gd name="T1" fmla="*/ 95 h 284"/>
                <a:gd name="T2" fmla="*/ 202 w 250"/>
                <a:gd name="T3" fmla="*/ 95 h 284"/>
                <a:gd name="T4" fmla="*/ 202 w 250"/>
                <a:gd name="T5" fmla="*/ 0 h 284"/>
                <a:gd name="T6" fmla="*/ 0 w 250"/>
                <a:gd name="T7" fmla="*/ 0 h 284"/>
                <a:gd name="T8" fmla="*/ 0 w 250"/>
                <a:gd name="T9" fmla="*/ 284 h 284"/>
                <a:gd name="T10" fmla="*/ 202 w 250"/>
                <a:gd name="T11" fmla="*/ 284 h 284"/>
                <a:gd name="T12" fmla="*/ 202 w 250"/>
                <a:gd name="T13" fmla="*/ 216 h 284"/>
                <a:gd name="T14" fmla="*/ 250 w 250"/>
                <a:gd name="T15" fmla="*/ 216 h 284"/>
                <a:gd name="T16" fmla="*/ 250 w 250"/>
                <a:gd name="T17" fmla="*/ 9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84">
                  <a:moveTo>
                    <a:pt x="250" y="95"/>
                  </a:moveTo>
                  <a:lnTo>
                    <a:pt x="202" y="95"/>
                  </a:lnTo>
                  <a:lnTo>
                    <a:pt x="202" y="0"/>
                  </a:lnTo>
                  <a:lnTo>
                    <a:pt x="0" y="0"/>
                  </a:lnTo>
                  <a:lnTo>
                    <a:pt x="0" y="284"/>
                  </a:lnTo>
                  <a:lnTo>
                    <a:pt x="202" y="284"/>
                  </a:lnTo>
                  <a:lnTo>
                    <a:pt x="202" y="216"/>
                  </a:lnTo>
                  <a:lnTo>
                    <a:pt x="250" y="216"/>
                  </a:lnTo>
                  <a:lnTo>
                    <a:pt x="250" y="95"/>
                  </a:lnTo>
                  <a:close/>
                </a:path>
              </a:pathLst>
            </a:custGeom>
            <a:solidFill>
              <a:srgbClr val="9E9E9E"/>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Title 4">
            <a:extLst>
              <a:ext uri="{FF2B5EF4-FFF2-40B4-BE49-F238E27FC236}">
                <a16:creationId xmlns:a16="http://schemas.microsoft.com/office/drawing/2014/main" id="{D7502900-253F-49EC-6D5C-2F1B40EC424B}"/>
              </a:ext>
            </a:extLst>
          </p:cNvPr>
          <p:cNvSpPr txBox="1">
            <a:spLocks/>
          </p:cNvSpPr>
          <p:nvPr/>
        </p:nvSpPr>
        <p:spPr>
          <a:xfrm>
            <a:off x="381000" y="376711"/>
            <a:ext cx="6334252" cy="60865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Aptos" panose="020B0004020202020204" pitchFamily="34" charset="0"/>
              </a:rPr>
              <a:t>SJU Passenger Movement</a:t>
            </a:r>
          </a:p>
        </p:txBody>
      </p:sp>
      <p:sp>
        <p:nvSpPr>
          <p:cNvPr id="44" name="Rectangle: Rounded Corners 43">
            <a:extLst>
              <a:ext uri="{FF2B5EF4-FFF2-40B4-BE49-F238E27FC236}">
                <a16:creationId xmlns:a16="http://schemas.microsoft.com/office/drawing/2014/main" id="{9D135222-F55C-C6CD-1736-36D91CDFE5F3}"/>
              </a:ext>
            </a:extLst>
          </p:cNvPr>
          <p:cNvSpPr/>
          <p:nvPr/>
        </p:nvSpPr>
        <p:spPr>
          <a:xfrm>
            <a:off x="9340280" y="4151835"/>
            <a:ext cx="893234" cy="2374900"/>
          </a:xfrm>
          <a:prstGeom prst="roundRect">
            <a:avLst>
              <a:gd name="adj" fmla="val 12563"/>
            </a:avLst>
          </a:prstGeom>
          <a:pattFill prst="dkUpDiag">
            <a:fgClr>
              <a:srgbClr val="006C74"/>
            </a:fgClr>
            <a:bgClr>
              <a:srgbClr val="222A35"/>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rebuchet MS"/>
              <a:ea typeface="+mn-ea"/>
              <a:cs typeface="+mn-cs"/>
            </a:endParaRPr>
          </a:p>
        </p:txBody>
      </p:sp>
      <p:graphicFrame>
        <p:nvGraphicFramePr>
          <p:cNvPr id="45" name="Chart 44">
            <a:extLst>
              <a:ext uri="{FF2B5EF4-FFF2-40B4-BE49-F238E27FC236}">
                <a16:creationId xmlns:a16="http://schemas.microsoft.com/office/drawing/2014/main" id="{3D364E86-143A-9721-40A0-5531DFAA0EA4}"/>
              </a:ext>
            </a:extLst>
          </p:cNvPr>
          <p:cNvGraphicFramePr/>
          <p:nvPr>
            <p:extLst>
              <p:ext uri="{D42A27DB-BD31-4B8C-83A1-F6EECF244321}">
                <p14:modId xmlns:p14="http://schemas.microsoft.com/office/powerpoint/2010/main" val="659219924"/>
              </p:ext>
            </p:extLst>
          </p:nvPr>
        </p:nvGraphicFramePr>
        <p:xfrm>
          <a:off x="3792260" y="3855817"/>
          <a:ext cx="2922992" cy="20989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6" name="Chart 45">
            <a:extLst>
              <a:ext uri="{FF2B5EF4-FFF2-40B4-BE49-F238E27FC236}">
                <a16:creationId xmlns:a16="http://schemas.microsoft.com/office/drawing/2014/main" id="{F3DCFF1C-99B6-78F4-0BA7-44289559A79A}"/>
              </a:ext>
            </a:extLst>
          </p:cNvPr>
          <p:cNvGraphicFramePr/>
          <p:nvPr>
            <p:extLst>
              <p:ext uri="{D42A27DB-BD31-4B8C-83A1-F6EECF244321}">
                <p14:modId xmlns:p14="http://schemas.microsoft.com/office/powerpoint/2010/main" val="3228345033"/>
              </p:ext>
            </p:extLst>
          </p:nvPr>
        </p:nvGraphicFramePr>
        <p:xfrm>
          <a:off x="1565555" y="3855817"/>
          <a:ext cx="2019138" cy="2091351"/>
        </p:xfrm>
        <a:graphic>
          <a:graphicData uri="http://schemas.openxmlformats.org/drawingml/2006/chart">
            <c:chart xmlns:c="http://schemas.openxmlformats.org/drawingml/2006/chart" xmlns:r="http://schemas.openxmlformats.org/officeDocument/2006/relationships" r:id="rId4"/>
          </a:graphicData>
        </a:graphic>
      </p:graphicFrame>
      <p:sp>
        <p:nvSpPr>
          <p:cNvPr id="63" name="Rectangle: Rounded Corners 62">
            <a:extLst>
              <a:ext uri="{FF2B5EF4-FFF2-40B4-BE49-F238E27FC236}">
                <a16:creationId xmlns:a16="http://schemas.microsoft.com/office/drawing/2014/main" id="{85F00D0B-A84B-3032-B703-C70ED4E2CBD7}"/>
              </a:ext>
            </a:extLst>
          </p:cNvPr>
          <p:cNvSpPr/>
          <p:nvPr/>
        </p:nvSpPr>
        <p:spPr>
          <a:xfrm>
            <a:off x="9340280" y="6002437"/>
            <a:ext cx="893234" cy="524298"/>
          </a:xfrm>
          <a:prstGeom prst="roundRect">
            <a:avLst/>
          </a:prstGeom>
          <a:solidFill>
            <a:srgbClr val="006C7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aphicFrame>
        <p:nvGraphicFramePr>
          <p:cNvPr id="47" name="Chart 46">
            <a:extLst>
              <a:ext uri="{FF2B5EF4-FFF2-40B4-BE49-F238E27FC236}">
                <a16:creationId xmlns:a16="http://schemas.microsoft.com/office/drawing/2014/main" id="{412EB631-F201-6078-8A08-5F9D3A5E67C2}"/>
              </a:ext>
            </a:extLst>
          </p:cNvPr>
          <p:cNvGraphicFramePr/>
          <p:nvPr>
            <p:extLst>
              <p:ext uri="{D42A27DB-BD31-4B8C-83A1-F6EECF244321}">
                <p14:modId xmlns:p14="http://schemas.microsoft.com/office/powerpoint/2010/main" val="595091674"/>
              </p:ext>
            </p:extLst>
          </p:nvPr>
        </p:nvGraphicFramePr>
        <p:xfrm>
          <a:off x="6715252" y="3807616"/>
          <a:ext cx="3518262" cy="2149309"/>
        </p:xfrm>
        <a:graphic>
          <a:graphicData uri="http://schemas.openxmlformats.org/drawingml/2006/chart">
            <c:chart xmlns:c="http://schemas.openxmlformats.org/drawingml/2006/chart" xmlns:r="http://schemas.openxmlformats.org/officeDocument/2006/relationships" r:id="rId5"/>
          </a:graphicData>
        </a:graphic>
      </p:graphicFrame>
      <p:sp>
        <p:nvSpPr>
          <p:cNvPr id="48" name="TextBox 47">
            <a:extLst>
              <a:ext uri="{FF2B5EF4-FFF2-40B4-BE49-F238E27FC236}">
                <a16:creationId xmlns:a16="http://schemas.microsoft.com/office/drawing/2014/main" id="{1705F0C6-6AE8-98C2-E95B-74185EC208D9}"/>
              </a:ext>
            </a:extLst>
          </p:cNvPr>
          <p:cNvSpPr txBox="1"/>
          <p:nvPr/>
        </p:nvSpPr>
        <p:spPr>
          <a:xfrm>
            <a:off x="9254718" y="6044307"/>
            <a:ext cx="1064357" cy="477054"/>
          </a:xfrm>
          <a:prstGeom prst="rect">
            <a:avLst/>
          </a:prstGeom>
          <a:noFill/>
        </p:spPr>
        <p:txBody>
          <a:bodyPr wrap="square">
            <a:spAutoFit/>
          </a:bodyPr>
          <a:lstStyle/>
          <a:p>
            <a:pPr algn="ctr" defTabSz="914400">
              <a:spcAft>
                <a:spcPts val="600"/>
              </a:spcAft>
              <a:defRPr/>
            </a:pPr>
            <a:r>
              <a:rPr lang="en-US" sz="1400" b="1">
                <a:solidFill>
                  <a:schemeClr val="accent2">
                    <a:lumMod val="60000"/>
                    <a:lumOff val="40000"/>
                  </a:schemeClr>
                </a:solidFill>
                <a:latin typeface="Trebuchet MS"/>
              </a:rPr>
              <a:t>23-YEAR </a:t>
            </a:r>
            <a:r>
              <a:rPr lang="en-US" sz="1100" b="1">
                <a:solidFill>
                  <a:schemeClr val="accent2">
                    <a:lumMod val="60000"/>
                    <a:lumOff val="40000"/>
                  </a:schemeClr>
                </a:solidFill>
                <a:latin typeface="Trebuchet MS"/>
              </a:rPr>
              <a:t>offset  </a:t>
            </a:r>
            <a:endParaRPr lang="en-US" sz="1400" b="1">
              <a:solidFill>
                <a:schemeClr val="accent2">
                  <a:lumMod val="60000"/>
                  <a:lumOff val="40000"/>
                </a:schemeClr>
              </a:solidFill>
              <a:latin typeface="Trebuchet MS"/>
            </a:endParaRPr>
          </a:p>
        </p:txBody>
      </p:sp>
      <p:pic>
        <p:nvPicPr>
          <p:cNvPr id="52" name="Graphic 51" descr="Group outline">
            <a:extLst>
              <a:ext uri="{FF2B5EF4-FFF2-40B4-BE49-F238E27FC236}">
                <a16:creationId xmlns:a16="http://schemas.microsoft.com/office/drawing/2014/main" id="{33997BC4-D26A-28CA-7342-015B604C34D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386725" y="2220245"/>
            <a:ext cx="1192262" cy="1192262"/>
          </a:xfrm>
          <a:prstGeom prst="rect">
            <a:avLst/>
          </a:prstGeom>
        </p:spPr>
      </p:pic>
      <p:sp>
        <p:nvSpPr>
          <p:cNvPr id="60" name="Title 4">
            <a:extLst>
              <a:ext uri="{FF2B5EF4-FFF2-40B4-BE49-F238E27FC236}">
                <a16:creationId xmlns:a16="http://schemas.microsoft.com/office/drawing/2014/main" id="{430B83B3-D933-2B0F-AAF4-F4A90F6BDD5D}"/>
              </a:ext>
            </a:extLst>
          </p:cNvPr>
          <p:cNvSpPr txBox="1">
            <a:spLocks/>
          </p:cNvSpPr>
          <p:nvPr/>
        </p:nvSpPr>
        <p:spPr>
          <a:xfrm>
            <a:off x="5687679" y="2275744"/>
            <a:ext cx="1792150" cy="60865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B4C8"/>
                </a:solidFill>
                <a:effectLst/>
                <a:uLnTx/>
                <a:uFillTx/>
                <a:latin typeface="Aptos" panose="020B0004020202020204" pitchFamily="34" charset="0"/>
              </a:rPr>
              <a:t>13.6M</a:t>
            </a:r>
          </a:p>
        </p:txBody>
      </p:sp>
      <p:sp>
        <p:nvSpPr>
          <p:cNvPr id="62" name="TextBox 61">
            <a:extLst>
              <a:ext uri="{FF2B5EF4-FFF2-40B4-BE49-F238E27FC236}">
                <a16:creationId xmlns:a16="http://schemas.microsoft.com/office/drawing/2014/main" id="{E173AF8F-1AB5-A7A4-5500-1615F7C77CA6}"/>
              </a:ext>
            </a:extLst>
          </p:cNvPr>
          <p:cNvSpPr txBox="1"/>
          <p:nvPr/>
        </p:nvSpPr>
        <p:spPr>
          <a:xfrm>
            <a:off x="5735224" y="2800249"/>
            <a:ext cx="1697060" cy="560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ts val="1800"/>
              </a:lnSpc>
            </a:pPr>
            <a:r>
              <a:rPr lang="en-US" sz="1800">
                <a:solidFill>
                  <a:srgbClr val="00B4C8"/>
                </a:solidFill>
                <a:latin typeface="Aptos" panose="020B0004020202020204" pitchFamily="34" charset="0"/>
              </a:rPr>
              <a:t>2025 Annual Passengers</a:t>
            </a:r>
          </a:p>
        </p:txBody>
      </p:sp>
      <p:sp>
        <p:nvSpPr>
          <p:cNvPr id="64" name="Rectangle: Rounded Corners 63">
            <a:extLst>
              <a:ext uri="{FF2B5EF4-FFF2-40B4-BE49-F238E27FC236}">
                <a16:creationId xmlns:a16="http://schemas.microsoft.com/office/drawing/2014/main" id="{CAE9E1B3-BB72-0F8F-FF60-327F2D5DBD8F}"/>
              </a:ext>
            </a:extLst>
          </p:cNvPr>
          <p:cNvSpPr/>
          <p:nvPr/>
        </p:nvSpPr>
        <p:spPr>
          <a:xfrm>
            <a:off x="5843272" y="4151835"/>
            <a:ext cx="893234" cy="2369526"/>
          </a:xfrm>
          <a:prstGeom prst="roundRect">
            <a:avLst>
              <a:gd name="adj" fmla="val 12563"/>
            </a:avLst>
          </a:prstGeom>
          <a:noFill/>
          <a:ln w="12700" cap="flat" cmpd="sng" algn="ctr">
            <a:solidFill>
              <a:srgbClr val="006C74"/>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Trebuchet MS"/>
              <a:ea typeface="+mn-ea"/>
              <a:cs typeface="+mn-cs"/>
            </a:endParaRPr>
          </a:p>
        </p:txBody>
      </p:sp>
      <p:cxnSp>
        <p:nvCxnSpPr>
          <p:cNvPr id="66" name="Straight Connector 65">
            <a:extLst>
              <a:ext uri="{FF2B5EF4-FFF2-40B4-BE49-F238E27FC236}">
                <a16:creationId xmlns:a16="http://schemas.microsoft.com/office/drawing/2014/main" id="{05AB9E8C-CD22-9B2E-F7EE-1787BD6D6A3F}"/>
              </a:ext>
            </a:extLst>
          </p:cNvPr>
          <p:cNvCxnSpPr>
            <a:cxnSpLocks/>
          </p:cNvCxnSpPr>
          <p:nvPr/>
        </p:nvCxnSpPr>
        <p:spPr>
          <a:xfrm>
            <a:off x="6736506" y="6243320"/>
            <a:ext cx="2655850" cy="0"/>
          </a:xfrm>
          <a:prstGeom prst="line">
            <a:avLst/>
          </a:prstGeom>
          <a:noFill/>
          <a:ln w="12700" cap="flat">
            <a:solidFill>
              <a:srgbClr val="006C74"/>
            </a:solidFill>
            <a:prstDash val="sysDash"/>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406983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par>
                          <p:cTn id="24" fill="hold">
                            <p:stCondLst>
                              <p:cond delay="1000"/>
                            </p:stCondLst>
                            <p:childTnLst>
                              <p:par>
                                <p:cTn id="25" presetID="53" presetClass="entr" presetSubtype="528" fill="hold" nodeType="after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anim calcmode="lin" valueType="num">
                                      <p:cBhvr>
                                        <p:cTn id="30" dur="500" fill="hold"/>
                                        <p:tgtEl>
                                          <p:spTgt spid="52"/>
                                        </p:tgtEl>
                                        <p:attrNameLst>
                                          <p:attrName>ppt_x</p:attrName>
                                        </p:attrNameLst>
                                      </p:cBhvr>
                                      <p:tavLst>
                                        <p:tav tm="0">
                                          <p:val>
                                            <p:fltVal val="0.5"/>
                                          </p:val>
                                        </p:tav>
                                        <p:tav tm="100000">
                                          <p:val>
                                            <p:strVal val="#ppt_x"/>
                                          </p:val>
                                        </p:tav>
                                      </p:tavLst>
                                    </p:anim>
                                    <p:anim calcmode="lin" valueType="num">
                                      <p:cBhvr>
                                        <p:cTn id="31" dur="500" fill="hold"/>
                                        <p:tgtEl>
                                          <p:spTgt spid="52"/>
                                        </p:tgtEl>
                                        <p:attrNameLst>
                                          <p:attrName>ppt_y</p:attrName>
                                        </p:attrNameLst>
                                      </p:cBhvr>
                                      <p:tavLst>
                                        <p:tav tm="0">
                                          <p:val>
                                            <p:fltVal val="0.5"/>
                                          </p:val>
                                        </p:tav>
                                        <p:tav tm="100000">
                                          <p:val>
                                            <p:strVal val="#ppt_y"/>
                                          </p:val>
                                        </p:tav>
                                      </p:tavLst>
                                    </p:anim>
                                  </p:childTnLst>
                                </p:cTn>
                              </p:par>
                            </p:childTnLst>
                          </p:cTn>
                        </p:par>
                        <p:par>
                          <p:cTn id="32" fill="hold">
                            <p:stCondLst>
                              <p:cond delay="1500"/>
                            </p:stCondLst>
                            <p:childTnLst>
                              <p:par>
                                <p:cTn id="33" presetID="53" presetClass="entr" presetSubtype="528" fill="hold" grpId="0" nodeType="after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p:cTn id="35" dur="500" fill="hold"/>
                                        <p:tgtEl>
                                          <p:spTgt spid="60"/>
                                        </p:tgtEl>
                                        <p:attrNameLst>
                                          <p:attrName>ppt_w</p:attrName>
                                        </p:attrNameLst>
                                      </p:cBhvr>
                                      <p:tavLst>
                                        <p:tav tm="0">
                                          <p:val>
                                            <p:fltVal val="0"/>
                                          </p:val>
                                        </p:tav>
                                        <p:tav tm="100000">
                                          <p:val>
                                            <p:strVal val="#ppt_w"/>
                                          </p:val>
                                        </p:tav>
                                      </p:tavLst>
                                    </p:anim>
                                    <p:anim calcmode="lin" valueType="num">
                                      <p:cBhvr>
                                        <p:cTn id="36" dur="500" fill="hold"/>
                                        <p:tgtEl>
                                          <p:spTgt spid="60"/>
                                        </p:tgtEl>
                                        <p:attrNameLst>
                                          <p:attrName>ppt_h</p:attrName>
                                        </p:attrNameLst>
                                      </p:cBhvr>
                                      <p:tavLst>
                                        <p:tav tm="0">
                                          <p:val>
                                            <p:fltVal val="0"/>
                                          </p:val>
                                        </p:tav>
                                        <p:tav tm="100000">
                                          <p:val>
                                            <p:strVal val="#ppt_h"/>
                                          </p:val>
                                        </p:tav>
                                      </p:tavLst>
                                    </p:anim>
                                    <p:animEffect transition="in" filter="fade">
                                      <p:cBhvr>
                                        <p:cTn id="37" dur="500"/>
                                        <p:tgtEl>
                                          <p:spTgt spid="60"/>
                                        </p:tgtEl>
                                      </p:cBhvr>
                                    </p:animEffect>
                                    <p:anim calcmode="lin" valueType="num">
                                      <p:cBhvr>
                                        <p:cTn id="38" dur="500" fill="hold"/>
                                        <p:tgtEl>
                                          <p:spTgt spid="60"/>
                                        </p:tgtEl>
                                        <p:attrNameLst>
                                          <p:attrName>ppt_x</p:attrName>
                                        </p:attrNameLst>
                                      </p:cBhvr>
                                      <p:tavLst>
                                        <p:tav tm="0">
                                          <p:val>
                                            <p:fltVal val="0.5"/>
                                          </p:val>
                                        </p:tav>
                                        <p:tav tm="100000">
                                          <p:val>
                                            <p:strVal val="#ppt_x"/>
                                          </p:val>
                                        </p:tav>
                                      </p:tavLst>
                                    </p:anim>
                                    <p:anim calcmode="lin" valueType="num">
                                      <p:cBhvr>
                                        <p:cTn id="39" dur="500" fill="hold"/>
                                        <p:tgtEl>
                                          <p:spTgt spid="60"/>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anim calcmode="lin" valueType="num">
                                      <p:cBhvr>
                                        <p:cTn id="45" dur="500" fill="hold"/>
                                        <p:tgtEl>
                                          <p:spTgt spid="62"/>
                                        </p:tgtEl>
                                        <p:attrNameLst>
                                          <p:attrName>ppt_x</p:attrName>
                                        </p:attrNameLst>
                                      </p:cBhvr>
                                      <p:tavLst>
                                        <p:tav tm="0">
                                          <p:val>
                                            <p:fltVal val="0.5"/>
                                          </p:val>
                                        </p:tav>
                                        <p:tav tm="100000">
                                          <p:val>
                                            <p:strVal val="#ppt_x"/>
                                          </p:val>
                                        </p:tav>
                                      </p:tavLst>
                                    </p:anim>
                                    <p:anim calcmode="lin" valueType="num">
                                      <p:cBhvr>
                                        <p:cTn id="46" dur="500" fill="hold"/>
                                        <p:tgtEl>
                                          <p:spTgt spid="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Graphic spid="45" grpId="0">
        <p:bldAsOne/>
      </p:bldGraphic>
      <p:bldGraphic spid="46" grpId="0">
        <p:bldAsOne/>
      </p:bldGraphic>
      <p:bldGraphic spid="47" grpId="0">
        <p:bldAsOne/>
      </p:bldGraphic>
      <p:bldP spid="48" grpId="0"/>
      <p:bldP spid="60" grpId="0"/>
      <p:bldP spid="62" grpId="0"/>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AF39C-A623-A0B8-CC0E-500DBBB3E7BF}"/>
            </a:ext>
          </a:extLst>
        </p:cNvPr>
        <p:cNvGrpSpPr/>
        <p:nvPr/>
      </p:nvGrpSpPr>
      <p:grpSpPr>
        <a:xfrm>
          <a:off x="0" y="0"/>
          <a:ext cx="0" cy="0"/>
          <a:chOff x="0" y="0"/>
          <a:chExt cx="0" cy="0"/>
        </a:xfrm>
      </p:grpSpPr>
      <p:sp>
        <p:nvSpPr>
          <p:cNvPr id="47" name="Slide Number Placeholder 3">
            <a:extLst>
              <a:ext uri="{FF2B5EF4-FFF2-40B4-BE49-F238E27FC236}">
                <a16:creationId xmlns:a16="http://schemas.microsoft.com/office/drawing/2014/main" id="{5B366F6B-8CD7-251C-4C68-FB2A694684BD}"/>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62D0FD-AC28-3B4D-91A7-B3FA599E653E}" type="slidenum">
              <a:rPr kumimoji="0" lang="en-US" sz="1200"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Rounded Corners 6">
            <a:extLst>
              <a:ext uri="{FF2B5EF4-FFF2-40B4-BE49-F238E27FC236}">
                <a16:creationId xmlns:a16="http://schemas.microsoft.com/office/drawing/2014/main" id="{30C91F2E-5CE9-DC6A-696B-746BC2B9056C}"/>
              </a:ext>
            </a:extLst>
          </p:cNvPr>
          <p:cNvSpPr/>
          <p:nvPr/>
        </p:nvSpPr>
        <p:spPr>
          <a:xfrm>
            <a:off x="2852970" y="2192976"/>
            <a:ext cx="8438722" cy="359712"/>
          </a:xfrm>
          <a:prstGeom prst="roundRect">
            <a:avLst>
              <a:gd name="adj" fmla="val 50000"/>
            </a:avLst>
          </a:prstGeom>
          <a:solidFill>
            <a:schemeClr val="tx1"/>
          </a:solidFill>
          <a:ln>
            <a:noFill/>
          </a:ln>
          <a:effectLst>
            <a:outerShdw blurRad="1524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a:ea typeface="+mn-ea"/>
                <a:cs typeface="+mn-cs"/>
              </a:rPr>
              <a:t>c</a:t>
            </a:r>
          </a:p>
        </p:txBody>
      </p:sp>
      <p:sp>
        <p:nvSpPr>
          <p:cNvPr id="13" name="Title 2">
            <a:extLst>
              <a:ext uri="{FF2B5EF4-FFF2-40B4-BE49-F238E27FC236}">
                <a16:creationId xmlns:a16="http://schemas.microsoft.com/office/drawing/2014/main" id="{CEC61A3E-DFF9-3605-2487-7360BD3CC9A6}"/>
              </a:ext>
            </a:extLst>
          </p:cNvPr>
          <p:cNvSpPr txBox="1">
            <a:spLocks/>
          </p:cNvSpPr>
          <p:nvPr/>
        </p:nvSpPr>
        <p:spPr>
          <a:xfrm>
            <a:off x="3447333" y="2259642"/>
            <a:ext cx="680229" cy="24134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300" normalizeH="0" baseline="0" noProof="0">
                <a:ln>
                  <a:noFill/>
                </a:ln>
                <a:solidFill>
                  <a:srgbClr val="262626">
                    <a:lumMod val="25000"/>
                    <a:lumOff val="75000"/>
                  </a:srgbClr>
                </a:solidFill>
                <a:effectLst/>
                <a:uLnTx/>
                <a:uFillTx/>
                <a:latin typeface="Aptos" panose="020B0004020202020204" pitchFamily="34" charset="0"/>
                <a:ea typeface="+mj-ea"/>
                <a:cs typeface="+mj-cs"/>
              </a:rPr>
              <a:t>2025</a:t>
            </a:r>
          </a:p>
        </p:txBody>
      </p:sp>
      <p:sp>
        <p:nvSpPr>
          <p:cNvPr id="159" name="Title 2">
            <a:extLst>
              <a:ext uri="{FF2B5EF4-FFF2-40B4-BE49-F238E27FC236}">
                <a16:creationId xmlns:a16="http://schemas.microsoft.com/office/drawing/2014/main" id="{204DAC0E-7DC1-063F-1E15-E063986486BD}"/>
              </a:ext>
            </a:extLst>
          </p:cNvPr>
          <p:cNvSpPr txBox="1">
            <a:spLocks/>
          </p:cNvSpPr>
          <p:nvPr/>
        </p:nvSpPr>
        <p:spPr>
          <a:xfrm>
            <a:off x="4961536" y="2259642"/>
            <a:ext cx="680229" cy="24134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300" normalizeH="0" baseline="0" noProof="0">
                <a:ln>
                  <a:noFill/>
                </a:ln>
                <a:solidFill>
                  <a:srgbClr val="262626">
                    <a:lumMod val="25000"/>
                    <a:lumOff val="75000"/>
                  </a:srgbClr>
                </a:solidFill>
                <a:effectLst/>
                <a:uLnTx/>
                <a:uFillTx/>
                <a:latin typeface="Aptos" panose="020B0004020202020204" pitchFamily="34" charset="0"/>
                <a:ea typeface="+mj-ea"/>
                <a:cs typeface="+mj-cs"/>
              </a:rPr>
              <a:t>2030</a:t>
            </a:r>
          </a:p>
        </p:txBody>
      </p:sp>
      <p:sp>
        <p:nvSpPr>
          <p:cNvPr id="161" name="Title 2">
            <a:extLst>
              <a:ext uri="{FF2B5EF4-FFF2-40B4-BE49-F238E27FC236}">
                <a16:creationId xmlns:a16="http://schemas.microsoft.com/office/drawing/2014/main" id="{E0555D95-0178-A095-F06A-7D5818C09FB7}"/>
              </a:ext>
            </a:extLst>
          </p:cNvPr>
          <p:cNvSpPr txBox="1">
            <a:spLocks/>
          </p:cNvSpPr>
          <p:nvPr/>
        </p:nvSpPr>
        <p:spPr>
          <a:xfrm>
            <a:off x="7497552" y="2257286"/>
            <a:ext cx="680229" cy="24134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300" normalizeH="0" baseline="0" noProof="0">
                <a:ln>
                  <a:noFill/>
                </a:ln>
                <a:solidFill>
                  <a:srgbClr val="00B4C8"/>
                </a:solidFill>
                <a:effectLst/>
                <a:uLnTx/>
                <a:uFillTx/>
                <a:latin typeface="Aptos" panose="020B0004020202020204" pitchFamily="34" charset="0"/>
                <a:ea typeface="+mj-ea"/>
                <a:cs typeface="+mj-cs"/>
              </a:rPr>
              <a:t>2040</a:t>
            </a:r>
          </a:p>
        </p:txBody>
      </p:sp>
      <p:sp>
        <p:nvSpPr>
          <p:cNvPr id="160" name="Title 2">
            <a:extLst>
              <a:ext uri="{FF2B5EF4-FFF2-40B4-BE49-F238E27FC236}">
                <a16:creationId xmlns:a16="http://schemas.microsoft.com/office/drawing/2014/main" id="{4167D7E2-D354-80BF-E781-9887271A68D4}"/>
              </a:ext>
            </a:extLst>
          </p:cNvPr>
          <p:cNvSpPr txBox="1">
            <a:spLocks/>
          </p:cNvSpPr>
          <p:nvPr/>
        </p:nvSpPr>
        <p:spPr>
          <a:xfrm>
            <a:off x="6229544" y="2261727"/>
            <a:ext cx="680229" cy="24134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300" normalizeH="0" baseline="0" noProof="0">
                <a:ln>
                  <a:noFill/>
                </a:ln>
                <a:solidFill>
                  <a:srgbClr val="262626">
                    <a:lumMod val="25000"/>
                    <a:lumOff val="75000"/>
                  </a:srgbClr>
                </a:solidFill>
                <a:effectLst/>
                <a:uLnTx/>
                <a:uFillTx/>
                <a:latin typeface="Aptos" panose="020B0004020202020204" pitchFamily="34" charset="0"/>
                <a:ea typeface="+mj-ea"/>
                <a:cs typeface="+mj-cs"/>
              </a:rPr>
              <a:t>2035</a:t>
            </a:r>
          </a:p>
        </p:txBody>
      </p:sp>
      <p:sp>
        <p:nvSpPr>
          <p:cNvPr id="191" name="Title 2">
            <a:extLst>
              <a:ext uri="{FF2B5EF4-FFF2-40B4-BE49-F238E27FC236}">
                <a16:creationId xmlns:a16="http://schemas.microsoft.com/office/drawing/2014/main" id="{888DA668-DFFD-F511-1214-316CD0BFCFDB}"/>
              </a:ext>
            </a:extLst>
          </p:cNvPr>
          <p:cNvSpPr txBox="1">
            <a:spLocks/>
          </p:cNvSpPr>
          <p:nvPr/>
        </p:nvSpPr>
        <p:spPr>
          <a:xfrm>
            <a:off x="8784598" y="2257286"/>
            <a:ext cx="680229" cy="24134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300" normalizeH="0" baseline="0" noProof="0">
                <a:ln>
                  <a:noFill/>
                </a:ln>
                <a:solidFill>
                  <a:srgbClr val="262626">
                    <a:lumMod val="25000"/>
                    <a:lumOff val="75000"/>
                  </a:srgbClr>
                </a:solidFill>
                <a:effectLst/>
                <a:uLnTx/>
                <a:uFillTx/>
                <a:latin typeface="Aptos" panose="020B0004020202020204" pitchFamily="34" charset="0"/>
                <a:ea typeface="+mj-ea"/>
                <a:cs typeface="+mj-cs"/>
              </a:rPr>
              <a:t>2045</a:t>
            </a:r>
          </a:p>
        </p:txBody>
      </p:sp>
      <p:sp>
        <p:nvSpPr>
          <p:cNvPr id="198" name="Title 2">
            <a:extLst>
              <a:ext uri="{FF2B5EF4-FFF2-40B4-BE49-F238E27FC236}">
                <a16:creationId xmlns:a16="http://schemas.microsoft.com/office/drawing/2014/main" id="{94D7456A-8925-6ABB-B3E1-8DE1F856761D}"/>
              </a:ext>
            </a:extLst>
          </p:cNvPr>
          <p:cNvSpPr txBox="1">
            <a:spLocks/>
          </p:cNvSpPr>
          <p:nvPr/>
        </p:nvSpPr>
        <p:spPr>
          <a:xfrm>
            <a:off x="10071644" y="2257286"/>
            <a:ext cx="680229" cy="24134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300" normalizeH="0" baseline="0" noProof="0">
                <a:ln>
                  <a:noFill/>
                </a:ln>
                <a:solidFill>
                  <a:srgbClr val="262626">
                    <a:lumMod val="25000"/>
                    <a:lumOff val="75000"/>
                  </a:srgbClr>
                </a:solidFill>
                <a:effectLst/>
                <a:uLnTx/>
                <a:uFillTx/>
                <a:latin typeface="Aptos" panose="020B0004020202020204" pitchFamily="34" charset="0"/>
                <a:ea typeface="+mj-ea"/>
                <a:cs typeface="+mj-cs"/>
              </a:rPr>
              <a:t>2050</a:t>
            </a:r>
          </a:p>
        </p:txBody>
      </p:sp>
      <p:sp>
        <p:nvSpPr>
          <p:cNvPr id="16" name="Rectangle: Rounded Corners 15">
            <a:extLst>
              <a:ext uri="{FF2B5EF4-FFF2-40B4-BE49-F238E27FC236}">
                <a16:creationId xmlns:a16="http://schemas.microsoft.com/office/drawing/2014/main" id="{0B0FBAF8-CCFB-F5D9-271A-A9C04591EF5D}"/>
              </a:ext>
            </a:extLst>
          </p:cNvPr>
          <p:cNvSpPr/>
          <p:nvPr/>
        </p:nvSpPr>
        <p:spPr>
          <a:xfrm>
            <a:off x="3789960" y="2764875"/>
            <a:ext cx="1253783" cy="2570694"/>
          </a:xfrm>
          <a:prstGeom prst="roundRect">
            <a:avLst>
              <a:gd name="adj" fmla="val 11432"/>
            </a:avLst>
          </a:prstGeom>
          <a:solidFill>
            <a:schemeClr val="accent6">
              <a:lumMod val="40000"/>
              <a:lumOff val="60000"/>
              <a:alpha val="30000"/>
            </a:schemeClr>
          </a:soli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rebuchet MS"/>
            </a:endParaRPr>
          </a:p>
        </p:txBody>
      </p:sp>
      <p:grpSp>
        <p:nvGrpSpPr>
          <p:cNvPr id="209" name="Group 208">
            <a:extLst>
              <a:ext uri="{FF2B5EF4-FFF2-40B4-BE49-F238E27FC236}">
                <a16:creationId xmlns:a16="http://schemas.microsoft.com/office/drawing/2014/main" id="{BEE84815-6016-31F6-B6CE-EE14837A46FA}"/>
              </a:ext>
            </a:extLst>
          </p:cNvPr>
          <p:cNvGrpSpPr/>
          <p:nvPr/>
        </p:nvGrpSpPr>
        <p:grpSpPr>
          <a:xfrm>
            <a:off x="3512071" y="2635136"/>
            <a:ext cx="7647433" cy="757710"/>
            <a:chOff x="2127221" y="2910428"/>
            <a:chExt cx="7647433" cy="249755"/>
          </a:xfrm>
        </p:grpSpPr>
        <p:cxnSp>
          <p:nvCxnSpPr>
            <p:cNvPr id="6" name="Straight Connector 5">
              <a:extLst>
                <a:ext uri="{FF2B5EF4-FFF2-40B4-BE49-F238E27FC236}">
                  <a16:creationId xmlns:a16="http://schemas.microsoft.com/office/drawing/2014/main" id="{69B71ABF-FA5F-F437-444F-B9482603DCD3}"/>
                </a:ext>
              </a:extLst>
            </p:cNvPr>
            <p:cNvCxnSpPr>
              <a:cxnSpLocks/>
            </p:cNvCxnSpPr>
            <p:nvPr/>
          </p:nvCxnSpPr>
          <p:spPr>
            <a:xfrm flipV="1">
              <a:off x="2391125" y="2910430"/>
              <a:ext cx="0" cy="249753"/>
            </a:xfrm>
            <a:prstGeom prst="line">
              <a:avLst/>
            </a:prstGeom>
            <a:ln w="15875" cap="rnd">
              <a:solidFill>
                <a:schemeClr val="tx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649703-52E8-7BCD-00F6-1AAC724F928C}"/>
                </a:ext>
              </a:extLst>
            </p:cNvPr>
            <p:cNvCxnSpPr>
              <a:cxnSpLocks/>
            </p:cNvCxnSpPr>
            <p:nvPr/>
          </p:nvCxnSpPr>
          <p:spPr>
            <a:xfrm flipV="1">
              <a:off x="3919391" y="2910430"/>
              <a:ext cx="0" cy="249753"/>
            </a:xfrm>
            <a:prstGeom prst="line">
              <a:avLst/>
            </a:prstGeom>
            <a:ln w="15875" cap="rnd">
              <a:solidFill>
                <a:schemeClr val="tx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3DB4F64-9390-100E-BACA-EF1C7EACF5B2}"/>
                </a:ext>
              </a:extLst>
            </p:cNvPr>
            <p:cNvCxnSpPr>
              <a:cxnSpLocks/>
            </p:cNvCxnSpPr>
            <p:nvPr/>
          </p:nvCxnSpPr>
          <p:spPr>
            <a:xfrm flipV="1">
              <a:off x="2645836"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FE54AC-B2F7-F918-9220-F301F7403CC0}"/>
                </a:ext>
              </a:extLst>
            </p:cNvPr>
            <p:cNvCxnSpPr>
              <a:cxnSpLocks/>
            </p:cNvCxnSpPr>
            <p:nvPr/>
          </p:nvCxnSpPr>
          <p:spPr>
            <a:xfrm flipV="1">
              <a:off x="3664680"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ED14DD0-5829-4DA4-F879-BADA6196295A}"/>
                </a:ext>
              </a:extLst>
            </p:cNvPr>
            <p:cNvCxnSpPr>
              <a:cxnSpLocks/>
            </p:cNvCxnSpPr>
            <p:nvPr/>
          </p:nvCxnSpPr>
          <p:spPr>
            <a:xfrm flipV="1">
              <a:off x="2900547"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150D62C8-1FA2-93D1-6155-7C23A18B588C}"/>
                </a:ext>
              </a:extLst>
            </p:cNvPr>
            <p:cNvCxnSpPr>
              <a:cxnSpLocks/>
            </p:cNvCxnSpPr>
            <p:nvPr/>
          </p:nvCxnSpPr>
          <p:spPr>
            <a:xfrm flipV="1">
              <a:off x="3151597"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2999285-18D5-C4F2-1F06-9115DEFE7613}"/>
                </a:ext>
              </a:extLst>
            </p:cNvPr>
            <p:cNvCxnSpPr>
              <a:cxnSpLocks/>
            </p:cNvCxnSpPr>
            <p:nvPr/>
          </p:nvCxnSpPr>
          <p:spPr>
            <a:xfrm flipV="1">
              <a:off x="3409969"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5090325-4214-865C-47D7-0297FC019056}"/>
                </a:ext>
              </a:extLst>
            </p:cNvPr>
            <p:cNvCxnSpPr>
              <a:cxnSpLocks/>
            </p:cNvCxnSpPr>
            <p:nvPr/>
          </p:nvCxnSpPr>
          <p:spPr>
            <a:xfrm flipV="1">
              <a:off x="4172665"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D1CD6F0-E075-5BB7-3667-752598FD8D82}"/>
                </a:ext>
              </a:extLst>
            </p:cNvPr>
            <p:cNvCxnSpPr>
              <a:cxnSpLocks/>
            </p:cNvCxnSpPr>
            <p:nvPr/>
          </p:nvCxnSpPr>
          <p:spPr>
            <a:xfrm flipV="1">
              <a:off x="4427376"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0B9BF5D-4D7E-BC62-3A7F-97828C46DBF2}"/>
                </a:ext>
              </a:extLst>
            </p:cNvPr>
            <p:cNvCxnSpPr>
              <a:cxnSpLocks/>
            </p:cNvCxnSpPr>
            <p:nvPr/>
          </p:nvCxnSpPr>
          <p:spPr>
            <a:xfrm flipV="1">
              <a:off x="4678426"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4429631-31AE-1ABE-F149-947EE0F08E50}"/>
                </a:ext>
              </a:extLst>
            </p:cNvPr>
            <p:cNvCxnSpPr>
              <a:cxnSpLocks/>
            </p:cNvCxnSpPr>
            <p:nvPr/>
          </p:nvCxnSpPr>
          <p:spPr>
            <a:xfrm flipV="1">
              <a:off x="4936798"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052EC1C-FCE2-1016-ABFE-80A0527155E1}"/>
                </a:ext>
              </a:extLst>
            </p:cNvPr>
            <p:cNvCxnSpPr>
              <a:cxnSpLocks/>
            </p:cNvCxnSpPr>
            <p:nvPr/>
          </p:nvCxnSpPr>
          <p:spPr>
            <a:xfrm flipV="1">
              <a:off x="5191509" y="2910429"/>
              <a:ext cx="0" cy="249753"/>
            </a:xfrm>
            <a:prstGeom prst="line">
              <a:avLst/>
            </a:prstGeom>
            <a:ln w="15875" cap="rnd">
              <a:solidFill>
                <a:schemeClr val="tx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C23DE4B-ADC0-A4D9-D09D-C77ECF6E3756}"/>
                </a:ext>
              </a:extLst>
            </p:cNvPr>
            <p:cNvCxnSpPr>
              <a:cxnSpLocks/>
            </p:cNvCxnSpPr>
            <p:nvPr/>
          </p:nvCxnSpPr>
          <p:spPr>
            <a:xfrm flipV="1">
              <a:off x="5445840"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B3CCDB3-AF80-0124-C4D5-4ECCB137F1DA}"/>
                </a:ext>
              </a:extLst>
            </p:cNvPr>
            <p:cNvCxnSpPr>
              <a:cxnSpLocks/>
            </p:cNvCxnSpPr>
            <p:nvPr/>
          </p:nvCxnSpPr>
          <p:spPr>
            <a:xfrm flipV="1">
              <a:off x="5700551"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138163F-47BB-596B-48AA-02472BEF2715}"/>
                </a:ext>
              </a:extLst>
            </p:cNvPr>
            <p:cNvCxnSpPr>
              <a:cxnSpLocks/>
            </p:cNvCxnSpPr>
            <p:nvPr/>
          </p:nvCxnSpPr>
          <p:spPr>
            <a:xfrm flipV="1">
              <a:off x="5951601"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9C0CF3E9-F3CE-8B58-DE0D-A5116CECDE74}"/>
                </a:ext>
              </a:extLst>
            </p:cNvPr>
            <p:cNvCxnSpPr>
              <a:cxnSpLocks/>
            </p:cNvCxnSpPr>
            <p:nvPr/>
          </p:nvCxnSpPr>
          <p:spPr>
            <a:xfrm flipV="1">
              <a:off x="6209973" y="2910428"/>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0D6BB55B-5FDC-65F9-2BCF-BA7AE1E6DE38}"/>
                </a:ext>
              </a:extLst>
            </p:cNvPr>
            <p:cNvCxnSpPr>
              <a:cxnSpLocks/>
            </p:cNvCxnSpPr>
            <p:nvPr/>
          </p:nvCxnSpPr>
          <p:spPr>
            <a:xfrm flipV="1">
              <a:off x="6725365"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435C37E-5A2C-1B73-5EEA-961BFDD79E91}"/>
                </a:ext>
              </a:extLst>
            </p:cNvPr>
            <p:cNvCxnSpPr>
              <a:cxnSpLocks/>
            </p:cNvCxnSpPr>
            <p:nvPr/>
          </p:nvCxnSpPr>
          <p:spPr>
            <a:xfrm flipV="1">
              <a:off x="6980076"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ECC402C-3A06-1AED-AA7F-AA7893AB9FF9}"/>
                </a:ext>
              </a:extLst>
            </p:cNvPr>
            <p:cNvCxnSpPr>
              <a:cxnSpLocks/>
            </p:cNvCxnSpPr>
            <p:nvPr/>
          </p:nvCxnSpPr>
          <p:spPr>
            <a:xfrm flipV="1">
              <a:off x="7231126"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B8ECAEC-BC31-A9ED-4902-7278281292E8}"/>
                </a:ext>
              </a:extLst>
            </p:cNvPr>
            <p:cNvCxnSpPr>
              <a:cxnSpLocks/>
            </p:cNvCxnSpPr>
            <p:nvPr/>
          </p:nvCxnSpPr>
          <p:spPr>
            <a:xfrm flipV="1">
              <a:off x="7489498" y="2910428"/>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DDBDCC64-D1FE-4963-0348-89D2B8C7FFBC}"/>
                </a:ext>
              </a:extLst>
            </p:cNvPr>
            <p:cNvCxnSpPr>
              <a:cxnSpLocks/>
            </p:cNvCxnSpPr>
            <p:nvPr/>
          </p:nvCxnSpPr>
          <p:spPr>
            <a:xfrm flipV="1">
              <a:off x="7744209" y="2910429"/>
              <a:ext cx="0" cy="249753"/>
            </a:xfrm>
            <a:prstGeom prst="line">
              <a:avLst/>
            </a:prstGeom>
            <a:ln w="15875" cap="rnd">
              <a:solidFill>
                <a:schemeClr val="tx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6F4D73E1-D129-D9F1-AE03-1475C176EEC4}"/>
                </a:ext>
              </a:extLst>
            </p:cNvPr>
            <p:cNvCxnSpPr>
              <a:cxnSpLocks/>
            </p:cNvCxnSpPr>
            <p:nvPr/>
          </p:nvCxnSpPr>
          <p:spPr>
            <a:xfrm flipV="1">
              <a:off x="8008065"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ABE136AF-A12E-959F-7B48-B7C1DC417B81}"/>
                </a:ext>
              </a:extLst>
            </p:cNvPr>
            <p:cNvCxnSpPr>
              <a:cxnSpLocks/>
            </p:cNvCxnSpPr>
            <p:nvPr/>
          </p:nvCxnSpPr>
          <p:spPr>
            <a:xfrm flipV="1">
              <a:off x="8262776"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C36B4695-6586-753F-24FB-64B548609E0B}"/>
                </a:ext>
              </a:extLst>
            </p:cNvPr>
            <p:cNvCxnSpPr>
              <a:cxnSpLocks/>
            </p:cNvCxnSpPr>
            <p:nvPr/>
          </p:nvCxnSpPr>
          <p:spPr>
            <a:xfrm flipV="1">
              <a:off x="8513826"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9E0A38C8-FC69-3B81-928C-D275DC7B2E67}"/>
                </a:ext>
              </a:extLst>
            </p:cNvPr>
            <p:cNvCxnSpPr>
              <a:cxnSpLocks/>
            </p:cNvCxnSpPr>
            <p:nvPr/>
          </p:nvCxnSpPr>
          <p:spPr>
            <a:xfrm flipV="1">
              <a:off x="8772198" y="2910428"/>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2146668-92A1-C10D-0D4D-084B654ED717}"/>
                </a:ext>
              </a:extLst>
            </p:cNvPr>
            <p:cNvCxnSpPr>
              <a:cxnSpLocks/>
            </p:cNvCxnSpPr>
            <p:nvPr/>
          </p:nvCxnSpPr>
          <p:spPr>
            <a:xfrm flipV="1">
              <a:off x="9026909" y="2910429"/>
              <a:ext cx="0" cy="249753"/>
            </a:xfrm>
            <a:prstGeom prst="line">
              <a:avLst/>
            </a:prstGeom>
            <a:ln w="15875" cap="rnd">
              <a:solidFill>
                <a:schemeClr val="tx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458BF881-0CAA-C113-2DBD-EACE1C523D92}"/>
                </a:ext>
              </a:extLst>
            </p:cNvPr>
            <p:cNvCxnSpPr>
              <a:cxnSpLocks/>
            </p:cNvCxnSpPr>
            <p:nvPr/>
          </p:nvCxnSpPr>
          <p:spPr>
            <a:xfrm flipV="1">
              <a:off x="9265232"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6563241-55A2-6AF3-8DB0-79DED6EA5F11}"/>
                </a:ext>
              </a:extLst>
            </p:cNvPr>
            <p:cNvCxnSpPr>
              <a:cxnSpLocks/>
            </p:cNvCxnSpPr>
            <p:nvPr/>
          </p:nvCxnSpPr>
          <p:spPr>
            <a:xfrm flipV="1">
              <a:off x="9516282"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95AD43B5-41AB-E5EC-0A33-ADF24AFCFA15}"/>
                </a:ext>
              </a:extLst>
            </p:cNvPr>
            <p:cNvCxnSpPr>
              <a:cxnSpLocks/>
            </p:cNvCxnSpPr>
            <p:nvPr/>
          </p:nvCxnSpPr>
          <p:spPr>
            <a:xfrm flipV="1">
              <a:off x="9774654" y="2910428"/>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776665B7-2380-514E-68D5-C6E6A56E383B}"/>
                </a:ext>
              </a:extLst>
            </p:cNvPr>
            <p:cNvCxnSpPr>
              <a:cxnSpLocks/>
            </p:cNvCxnSpPr>
            <p:nvPr/>
          </p:nvCxnSpPr>
          <p:spPr>
            <a:xfrm flipV="1">
              <a:off x="2127221" y="2910430"/>
              <a:ext cx="0" cy="249753"/>
            </a:xfrm>
            <a:prstGeom prst="line">
              <a:avLst/>
            </a:prstGeom>
            <a:ln w="15875" cap="rnd">
              <a:solidFill>
                <a:schemeClr val="tx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8" name="Rectangle: Rounded Corners 27">
            <a:extLst>
              <a:ext uri="{FF2B5EF4-FFF2-40B4-BE49-F238E27FC236}">
                <a16:creationId xmlns:a16="http://schemas.microsoft.com/office/drawing/2014/main" id="{FE42CD77-9BD5-467A-AB34-433C1A6AA363}"/>
              </a:ext>
            </a:extLst>
          </p:cNvPr>
          <p:cNvSpPr/>
          <p:nvPr/>
        </p:nvSpPr>
        <p:spPr>
          <a:xfrm>
            <a:off x="3783850" y="2764545"/>
            <a:ext cx="1259893" cy="276870"/>
          </a:xfrm>
          <a:prstGeom prst="roundRect">
            <a:avLst>
              <a:gd name="adj" fmla="val 50000"/>
            </a:avLst>
          </a:prstGeom>
          <a:solidFill>
            <a:schemeClr val="accent6">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ECA439D8-6C7D-BD1F-8E02-EEC75C7F0C8C}"/>
              </a:ext>
            </a:extLst>
          </p:cNvPr>
          <p:cNvSpPr txBox="1"/>
          <p:nvPr/>
        </p:nvSpPr>
        <p:spPr>
          <a:xfrm>
            <a:off x="3906872" y="2732736"/>
            <a:ext cx="1054664" cy="338554"/>
          </a:xfrm>
          <a:prstGeom prst="rect">
            <a:avLst/>
          </a:prstGeom>
          <a:noFill/>
        </p:spPr>
        <p:txBody>
          <a:bodyPr wrap="square" numCol="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chemeClr val="accent6">
                    <a:lumMod val="50000"/>
                  </a:schemeClr>
                </a:solidFill>
                <a:effectLst>
                  <a:outerShdw blurRad="50800" dist="38100" dir="2700000" algn="tl" rotWithShape="0">
                    <a:schemeClr val="accent6">
                      <a:lumMod val="50000"/>
                      <a:alpha val="48000"/>
                    </a:schemeClr>
                  </a:outerShdw>
                </a:effectLst>
                <a:uLnTx/>
                <a:uFillTx/>
                <a:latin typeface="Trebuchet MS"/>
                <a:ea typeface="+mn-ea"/>
                <a:cs typeface="+mn-cs"/>
              </a:rPr>
              <a:t>Phase 1</a:t>
            </a:r>
            <a:endParaRPr kumimoji="0" lang="en-US" sz="1600" b="0" i="0" u="none" strike="noStrike" kern="1200" cap="none" spc="0" normalizeH="0" baseline="0" noProof="0">
              <a:ln>
                <a:noFill/>
              </a:ln>
              <a:solidFill>
                <a:schemeClr val="accent6">
                  <a:lumMod val="50000"/>
                </a:schemeClr>
              </a:solidFill>
              <a:effectLst>
                <a:outerShdw blurRad="50800" dist="38100" dir="2700000" algn="tl" rotWithShape="0">
                  <a:schemeClr val="accent6">
                    <a:lumMod val="50000"/>
                    <a:alpha val="48000"/>
                  </a:schemeClr>
                </a:outerShdw>
              </a:effectLst>
              <a:uLnTx/>
              <a:uFillTx/>
              <a:latin typeface="Trebuchet MS"/>
              <a:ea typeface="+mn-ea"/>
              <a:cs typeface="+mn-cs"/>
            </a:endParaRPr>
          </a:p>
        </p:txBody>
      </p:sp>
      <p:sp>
        <p:nvSpPr>
          <p:cNvPr id="35" name="Rectangle: Rounded Corners 34">
            <a:extLst>
              <a:ext uri="{FF2B5EF4-FFF2-40B4-BE49-F238E27FC236}">
                <a16:creationId xmlns:a16="http://schemas.microsoft.com/office/drawing/2014/main" id="{CEB65395-0BBA-5FBD-FF5F-8BB399BEC08E}"/>
              </a:ext>
            </a:extLst>
          </p:cNvPr>
          <p:cNvSpPr/>
          <p:nvPr/>
        </p:nvSpPr>
        <p:spPr>
          <a:xfrm>
            <a:off x="6323269" y="2764875"/>
            <a:ext cx="2552698" cy="246221"/>
          </a:xfrm>
          <a:prstGeom prst="roundRect">
            <a:avLst>
              <a:gd name="adj" fmla="val 50000"/>
            </a:avLst>
          </a:prstGeom>
          <a:solidFill>
            <a:schemeClr val="tx1">
              <a:lumMod val="8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3" name="Rectangle: Rounded Corners 202">
            <a:extLst>
              <a:ext uri="{FF2B5EF4-FFF2-40B4-BE49-F238E27FC236}">
                <a16:creationId xmlns:a16="http://schemas.microsoft.com/office/drawing/2014/main" id="{65E2CD84-BB67-BE6C-6237-BE7CDB647FE1}"/>
              </a:ext>
            </a:extLst>
          </p:cNvPr>
          <p:cNvSpPr/>
          <p:nvPr/>
        </p:nvSpPr>
        <p:spPr>
          <a:xfrm>
            <a:off x="5054600" y="2767632"/>
            <a:ext cx="1274181" cy="246221"/>
          </a:xfrm>
          <a:prstGeom prst="roundRect">
            <a:avLst>
              <a:gd name="adj" fmla="val 50000"/>
            </a:avLst>
          </a:prstGeom>
          <a:solidFill>
            <a:schemeClr val="tx1">
              <a:lumMod val="8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4" name="TextBox 203">
            <a:extLst>
              <a:ext uri="{FF2B5EF4-FFF2-40B4-BE49-F238E27FC236}">
                <a16:creationId xmlns:a16="http://schemas.microsoft.com/office/drawing/2014/main" id="{83E7DC4A-D8F3-2D7B-2E29-6CF4DC25DF10}"/>
              </a:ext>
            </a:extLst>
          </p:cNvPr>
          <p:cNvSpPr txBox="1"/>
          <p:nvPr/>
        </p:nvSpPr>
        <p:spPr>
          <a:xfrm>
            <a:off x="5309321" y="2764876"/>
            <a:ext cx="723582" cy="246221"/>
          </a:xfrm>
          <a:prstGeom prst="rect">
            <a:avLst/>
          </a:prstGeom>
          <a:noFill/>
          <a:effectLst/>
        </p:spPr>
        <p:txBody>
          <a:bodyPr wrap="square" numCol="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schemeClr val="tx1">
                    <a:lumMod val="65000"/>
                  </a:schemeClr>
                </a:solidFill>
                <a:uLnTx/>
                <a:uFillTx/>
                <a:latin typeface="Trebuchet MS"/>
                <a:ea typeface="+mn-ea"/>
                <a:cs typeface="+mn-cs"/>
              </a:rPr>
              <a:t>Phase 2</a:t>
            </a:r>
            <a:endParaRPr kumimoji="0" lang="en-US" sz="1000" b="0" i="0" u="none" strike="noStrike" kern="1200" cap="none" spc="0" normalizeH="0" baseline="0" noProof="0">
              <a:ln>
                <a:noFill/>
              </a:ln>
              <a:solidFill>
                <a:schemeClr val="tx1">
                  <a:lumMod val="65000"/>
                </a:schemeClr>
              </a:solidFill>
              <a:uLnTx/>
              <a:uFillTx/>
              <a:latin typeface="Trebuchet MS"/>
              <a:ea typeface="+mn-ea"/>
              <a:cs typeface="+mn-cs"/>
            </a:endParaRPr>
          </a:p>
        </p:txBody>
      </p:sp>
      <p:sp>
        <p:nvSpPr>
          <p:cNvPr id="205" name="Rectangle: Rounded Corners 204">
            <a:extLst>
              <a:ext uri="{FF2B5EF4-FFF2-40B4-BE49-F238E27FC236}">
                <a16:creationId xmlns:a16="http://schemas.microsoft.com/office/drawing/2014/main" id="{E3F5EA41-9454-0062-2980-0198942A5D41}"/>
              </a:ext>
            </a:extLst>
          </p:cNvPr>
          <p:cNvSpPr/>
          <p:nvPr/>
        </p:nvSpPr>
        <p:spPr>
          <a:xfrm>
            <a:off x="6327301" y="2767632"/>
            <a:ext cx="1512422" cy="246221"/>
          </a:xfrm>
          <a:prstGeom prst="roundRect">
            <a:avLst>
              <a:gd name="adj" fmla="val 50000"/>
            </a:avLst>
          </a:prstGeom>
          <a:noFill/>
          <a:ln w="952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6" name="TextBox 205">
            <a:extLst>
              <a:ext uri="{FF2B5EF4-FFF2-40B4-BE49-F238E27FC236}">
                <a16:creationId xmlns:a16="http://schemas.microsoft.com/office/drawing/2014/main" id="{806D6463-A94F-8D5A-5E81-9EFFA76CDAC3}"/>
              </a:ext>
            </a:extLst>
          </p:cNvPr>
          <p:cNvSpPr txBox="1"/>
          <p:nvPr/>
        </p:nvSpPr>
        <p:spPr>
          <a:xfrm>
            <a:off x="6445790" y="2764876"/>
            <a:ext cx="1302660" cy="246221"/>
          </a:xfrm>
          <a:prstGeom prst="rect">
            <a:avLst/>
          </a:prstGeom>
          <a:noFill/>
        </p:spPr>
        <p:txBody>
          <a:bodyPr wrap="square" numCol="1">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white"/>
                </a:solidFill>
                <a:uLnTx/>
                <a:uFillTx/>
                <a:latin typeface="Trebuchet MS"/>
                <a:ea typeface="+mn-ea"/>
                <a:cs typeface="+mn-cs"/>
              </a:rPr>
              <a:t>Phase 3 Alternate</a:t>
            </a:r>
            <a:endParaRPr kumimoji="0" lang="en-US" sz="1000" b="0" i="0" u="none" strike="noStrike" kern="1200" cap="none" spc="0" normalizeH="0" baseline="0" noProof="0">
              <a:ln>
                <a:noFill/>
              </a:ln>
              <a:solidFill>
                <a:prstClr val="white"/>
              </a:solidFill>
              <a:uLnTx/>
              <a:uFillTx/>
              <a:latin typeface="Trebuchet MS"/>
              <a:ea typeface="+mn-ea"/>
              <a:cs typeface="+mn-cs"/>
            </a:endParaRPr>
          </a:p>
        </p:txBody>
      </p:sp>
      <p:sp>
        <p:nvSpPr>
          <p:cNvPr id="207" name="Rectangle: Rounded Corners 206">
            <a:extLst>
              <a:ext uri="{FF2B5EF4-FFF2-40B4-BE49-F238E27FC236}">
                <a16:creationId xmlns:a16="http://schemas.microsoft.com/office/drawing/2014/main" id="{784A3BEF-8D1B-A7D8-0CA4-F06A59980EC1}"/>
              </a:ext>
            </a:extLst>
          </p:cNvPr>
          <p:cNvSpPr/>
          <p:nvPr/>
        </p:nvSpPr>
        <p:spPr>
          <a:xfrm>
            <a:off x="8885779" y="2767632"/>
            <a:ext cx="2278802" cy="246221"/>
          </a:xfrm>
          <a:prstGeom prst="roundRect">
            <a:avLst>
              <a:gd name="adj" fmla="val 50000"/>
            </a:avLst>
          </a:prstGeom>
          <a:solidFill>
            <a:schemeClr val="tx1">
              <a:lumMod val="8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8" name="TextBox 207">
            <a:extLst>
              <a:ext uri="{FF2B5EF4-FFF2-40B4-BE49-F238E27FC236}">
                <a16:creationId xmlns:a16="http://schemas.microsoft.com/office/drawing/2014/main" id="{C79F5CD5-409B-D41B-6A8E-006103D1F90D}"/>
              </a:ext>
            </a:extLst>
          </p:cNvPr>
          <p:cNvSpPr txBox="1"/>
          <p:nvPr/>
        </p:nvSpPr>
        <p:spPr>
          <a:xfrm>
            <a:off x="9761499" y="2764876"/>
            <a:ext cx="723582" cy="246221"/>
          </a:xfrm>
          <a:prstGeom prst="rect">
            <a:avLst/>
          </a:prstGeom>
          <a:noFill/>
          <a:effectLst/>
        </p:spPr>
        <p:txBody>
          <a:bodyPr wrap="square" numCol="1">
            <a:spAutoFit/>
          </a:bodyPr>
          <a:lstStyle>
            <a:defPPr>
              <a:defRPr lang="en-US"/>
            </a:defPPr>
            <a:lvl1pPr marR="0" lvl="0" algn="ctr" defTabSz="914400" fontAlgn="auto">
              <a:lnSpc>
                <a:spcPct val="100000"/>
              </a:lnSpc>
              <a:spcBef>
                <a:spcPts val="0"/>
              </a:spcBef>
              <a:spcAft>
                <a:spcPts val="600"/>
              </a:spcAft>
              <a:buClrTx/>
              <a:buSzTx/>
              <a:tabLst/>
              <a:defRPr sz="1000" b="1">
                <a:solidFill>
                  <a:schemeClr val="tx1">
                    <a:lumMod val="85000"/>
                  </a:schemeClr>
                </a:solidFill>
                <a:effectLst>
                  <a:outerShdw blurRad="50800" dist="38100" dir="2700000" algn="tl" rotWithShape="0">
                    <a:prstClr val="black">
                      <a:alpha val="40000"/>
                    </a:prstClr>
                  </a:outerShdw>
                </a:effectLst>
                <a:latin typeface="Trebuchet MS"/>
                <a:ea typeface="+mj-ea"/>
                <a:cs typeface="+mj-cs"/>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white">
                    <a:lumMod val="85000"/>
                  </a:prstClr>
                </a:solidFill>
                <a:effectLst>
                  <a:outerShdw blurRad="50800" dist="38100" dir="2700000" algn="tl" rotWithShape="0">
                    <a:prstClr val="black">
                      <a:alpha val="40000"/>
                    </a:prstClr>
                  </a:outerShdw>
                </a:effectLst>
                <a:uLnTx/>
                <a:uFillTx/>
                <a:latin typeface="Trebuchet MS"/>
                <a:ea typeface="+mj-ea"/>
                <a:cs typeface="+mj-cs"/>
              </a:rPr>
              <a:t>Phase 4</a:t>
            </a:r>
          </a:p>
        </p:txBody>
      </p:sp>
      <p:sp>
        <p:nvSpPr>
          <p:cNvPr id="212" name="Rectangle: Rounded Corners 211">
            <a:extLst>
              <a:ext uri="{FF2B5EF4-FFF2-40B4-BE49-F238E27FC236}">
                <a16:creationId xmlns:a16="http://schemas.microsoft.com/office/drawing/2014/main" id="{AD426D96-2DFC-535B-58A2-EB3BDBBE2F41}"/>
              </a:ext>
            </a:extLst>
          </p:cNvPr>
          <p:cNvSpPr/>
          <p:nvPr/>
        </p:nvSpPr>
        <p:spPr>
          <a:xfrm>
            <a:off x="2968073" y="2767632"/>
            <a:ext cx="807002" cy="246221"/>
          </a:xfrm>
          <a:prstGeom prst="roundRect">
            <a:avLst>
              <a:gd name="adj" fmla="val 50000"/>
            </a:avLst>
          </a:prstGeom>
          <a:pattFill prst="dkUpDiag">
            <a:fgClr>
              <a:schemeClr val="bg2"/>
            </a:fgClr>
            <a:bgClr>
              <a:schemeClr val="bg2">
                <a:lumMod val="40000"/>
                <a:lumOff val="60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3" name="TextBox 212">
            <a:extLst>
              <a:ext uri="{FF2B5EF4-FFF2-40B4-BE49-F238E27FC236}">
                <a16:creationId xmlns:a16="http://schemas.microsoft.com/office/drawing/2014/main" id="{DCC5943D-18C4-0FD0-9C38-AFD0FF96572F}"/>
              </a:ext>
            </a:extLst>
          </p:cNvPr>
          <p:cNvSpPr txBox="1"/>
          <p:nvPr/>
        </p:nvSpPr>
        <p:spPr>
          <a:xfrm>
            <a:off x="3001315" y="2764876"/>
            <a:ext cx="723582" cy="246221"/>
          </a:xfrm>
          <a:prstGeom prst="rect">
            <a:avLst/>
          </a:prstGeom>
          <a:noFill/>
        </p:spPr>
        <p:txBody>
          <a:bodyPr wrap="square" numCol="1">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Trebuchet MS"/>
                <a:ea typeface="+mn-ea"/>
                <a:cs typeface="+mn-cs"/>
              </a:rPr>
              <a:t>Baseline</a:t>
            </a:r>
            <a:endParaRPr kumimoji="0" lang="en-US" sz="10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Trebuchet MS"/>
              <a:ea typeface="+mn-ea"/>
              <a:cs typeface="+mn-cs"/>
            </a:endParaRPr>
          </a:p>
        </p:txBody>
      </p:sp>
      <p:sp>
        <p:nvSpPr>
          <p:cNvPr id="2" name="TextBox 1">
            <a:extLst>
              <a:ext uri="{FF2B5EF4-FFF2-40B4-BE49-F238E27FC236}">
                <a16:creationId xmlns:a16="http://schemas.microsoft.com/office/drawing/2014/main" id="{E66471F2-9398-081F-FBFB-6D4A886472E9}"/>
              </a:ext>
            </a:extLst>
          </p:cNvPr>
          <p:cNvSpPr txBox="1"/>
          <p:nvPr/>
        </p:nvSpPr>
        <p:spPr>
          <a:xfrm>
            <a:off x="1505821" y="3747158"/>
            <a:ext cx="1300371" cy="1275927"/>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4546A"/>
                </a:solidFill>
                <a:effectLst/>
                <a:uLnTx/>
                <a:uFillTx/>
                <a:latin typeface="Trebuchet MS"/>
                <a:ea typeface="+mn-ea"/>
                <a:cs typeface="+mn-cs"/>
              </a:rPr>
              <a:t>Gates</a:t>
            </a:r>
          </a:p>
          <a:p>
            <a:pPr marL="0" marR="0" lvl="0" indent="0" algn="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4546A"/>
                </a:solidFill>
                <a:effectLst/>
                <a:uLnTx/>
                <a:uFillTx/>
                <a:latin typeface="Trebuchet MS"/>
                <a:ea typeface="+mn-ea"/>
                <a:cs typeface="+mn-cs"/>
              </a:rPr>
              <a:t>Total SF*</a:t>
            </a:r>
            <a:endParaRPr kumimoji="0" lang="en-US" sz="1200" b="1" i="0" u="none" strike="noStrike" kern="1200" cap="none" spc="0" normalizeH="0" baseline="0" noProof="0">
              <a:ln>
                <a:noFill/>
              </a:ln>
              <a:solidFill>
                <a:srgbClr val="44546A"/>
              </a:solidFill>
              <a:effectLst/>
              <a:uLnTx/>
              <a:uFillTx/>
              <a:latin typeface="Trebuchet MS"/>
              <a:ea typeface="+mn-ea"/>
              <a:cs typeface="+mn-cs"/>
            </a:endParaRPr>
          </a:p>
          <a:p>
            <a:pPr marL="0" marR="0" lvl="0" indent="0" algn="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4546A"/>
                </a:solidFill>
                <a:effectLst/>
                <a:uLnTx/>
                <a:uFillTx/>
                <a:latin typeface="Trebuchet MS"/>
                <a:ea typeface="+mn-ea"/>
                <a:cs typeface="+mn-cs"/>
              </a:rPr>
              <a:t>TSA Lanes</a:t>
            </a:r>
          </a:p>
          <a:p>
            <a:pPr marL="0" marR="0" lvl="0" indent="0" algn="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4546A"/>
                </a:solidFill>
                <a:effectLst/>
                <a:uLnTx/>
                <a:uFillTx/>
                <a:latin typeface="Trebuchet MS"/>
                <a:ea typeface="+mn-ea"/>
                <a:cs typeface="+mn-cs"/>
              </a:rPr>
              <a:t>USDA Lanes</a:t>
            </a:r>
          </a:p>
        </p:txBody>
      </p:sp>
      <p:sp>
        <p:nvSpPr>
          <p:cNvPr id="3" name="TextBox 2">
            <a:extLst>
              <a:ext uri="{FF2B5EF4-FFF2-40B4-BE49-F238E27FC236}">
                <a16:creationId xmlns:a16="http://schemas.microsoft.com/office/drawing/2014/main" id="{17195081-7B33-5D95-CD02-B07063FDFDF3}"/>
              </a:ext>
            </a:extLst>
          </p:cNvPr>
          <p:cNvSpPr txBox="1"/>
          <p:nvPr/>
        </p:nvSpPr>
        <p:spPr>
          <a:xfrm>
            <a:off x="3834437" y="3713926"/>
            <a:ext cx="1080248" cy="133517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50" b="1" i="0" u="none" strike="noStrike" kern="1200" cap="none" spc="0" normalizeH="0" baseline="0" noProof="0">
                <a:ln>
                  <a:noFill/>
                </a:ln>
                <a:solidFill>
                  <a:schemeClr val="accent6">
                    <a:lumMod val="75000"/>
                  </a:schemeClr>
                </a:solidFill>
                <a:effectLst/>
                <a:uLnTx/>
                <a:uFillTx/>
                <a:latin typeface="Trebuchet MS"/>
                <a:ea typeface="+mn-ea"/>
                <a:cs typeface="+mn-cs"/>
              </a:rPr>
              <a:t>+2</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50" b="1" i="0" u="none" strike="noStrike" kern="1200" cap="none" spc="0" normalizeH="0" baseline="0" noProof="0">
                <a:ln>
                  <a:noFill/>
                </a:ln>
                <a:solidFill>
                  <a:schemeClr val="accent6">
                    <a:lumMod val="75000"/>
                  </a:schemeClr>
                </a:solidFill>
                <a:effectLst/>
                <a:uLnTx/>
                <a:uFillTx/>
                <a:latin typeface="Trebuchet MS"/>
                <a:ea typeface="+mn-ea"/>
                <a:cs typeface="+mn-cs"/>
              </a:rPr>
              <a:t>+308k</a:t>
            </a:r>
            <a:endParaRPr kumimoji="0" lang="en-US" sz="1400" b="1" i="0" u="none" strike="noStrike" kern="1200" cap="none" spc="0" normalizeH="0" baseline="0" noProof="0">
              <a:ln>
                <a:noFill/>
              </a:ln>
              <a:solidFill>
                <a:schemeClr val="accent6">
                  <a:lumMod val="75000"/>
                </a:schemeClr>
              </a:solidFill>
              <a:effectLst/>
              <a:uLnTx/>
              <a:uFillTx/>
              <a:latin typeface="Trebuchet MS"/>
              <a:ea typeface="+mn-ea"/>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050" b="1" i="0" u="none" strike="noStrike" kern="1200" cap="none" spc="0" normalizeH="0" baseline="0" noProof="0">
              <a:ln>
                <a:noFill/>
              </a:ln>
              <a:solidFill>
                <a:schemeClr val="accent6">
                  <a:lumMod val="75000"/>
                </a:schemeClr>
              </a:solidFill>
              <a:effectLst/>
              <a:uLnTx/>
              <a:uFillTx/>
              <a:latin typeface="Trebuchet MS"/>
              <a:ea typeface="+mn-ea"/>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50" b="1" i="0" u="none" strike="noStrike" kern="1200" cap="none" spc="0" normalizeH="0" baseline="0" noProof="0">
                <a:ln>
                  <a:noFill/>
                </a:ln>
                <a:solidFill>
                  <a:schemeClr val="accent6">
                    <a:lumMod val="75000"/>
                  </a:schemeClr>
                </a:solidFill>
                <a:effectLst/>
                <a:uLnTx/>
                <a:uFillTx/>
                <a:latin typeface="Trebuchet MS"/>
                <a:ea typeface="+mn-ea"/>
                <a:cs typeface="+mn-cs"/>
              </a:rPr>
              <a:t>+4</a:t>
            </a:r>
          </a:p>
        </p:txBody>
      </p:sp>
      <p:sp>
        <p:nvSpPr>
          <p:cNvPr id="4" name="TextBox 3">
            <a:extLst>
              <a:ext uri="{FF2B5EF4-FFF2-40B4-BE49-F238E27FC236}">
                <a16:creationId xmlns:a16="http://schemas.microsoft.com/office/drawing/2014/main" id="{84F9B9CB-50FF-A3E0-FC1C-6BD76EDF3027}"/>
              </a:ext>
            </a:extLst>
          </p:cNvPr>
          <p:cNvSpPr txBox="1"/>
          <p:nvPr/>
        </p:nvSpPr>
        <p:spPr>
          <a:xfrm>
            <a:off x="5126278" y="3727988"/>
            <a:ext cx="1080248" cy="9812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lumMod val="85000"/>
                  </a:schemeClr>
                </a:solidFill>
                <a:effectLst/>
                <a:uLnTx/>
                <a:uFillTx/>
                <a:latin typeface="Trebuchet MS"/>
                <a:ea typeface="+mn-ea"/>
                <a:cs typeface="+mn-cs"/>
              </a:rPr>
              <a:t>+2</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lumMod val="85000"/>
                  </a:schemeClr>
                </a:solidFill>
                <a:effectLst/>
                <a:uLnTx/>
                <a:uFillTx/>
                <a:latin typeface="Trebuchet MS"/>
                <a:ea typeface="+mn-ea"/>
                <a:cs typeface="+mn-cs"/>
              </a:rPr>
              <a:t>+203k</a:t>
            </a:r>
            <a:endParaRPr kumimoji="0" lang="en-US" sz="1200" b="1" i="0" u="none" strike="noStrike" kern="1200" cap="none" spc="0" normalizeH="0" baseline="0" noProof="0">
              <a:ln>
                <a:noFill/>
              </a:ln>
              <a:solidFill>
                <a:schemeClr val="tx1">
                  <a:lumMod val="85000"/>
                </a:schemeClr>
              </a:solidFill>
              <a:effectLst/>
              <a:uLnTx/>
              <a:uFillTx/>
              <a:latin typeface="Trebuchet MS"/>
              <a:ea typeface="+mn-ea"/>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lumMod val="85000"/>
                  </a:schemeClr>
                </a:solidFill>
                <a:effectLst/>
                <a:uLnTx/>
                <a:uFillTx/>
                <a:latin typeface="Trebuchet MS"/>
                <a:ea typeface="+mn-ea"/>
                <a:cs typeface="+mn-cs"/>
              </a:rPr>
              <a:t>+4</a:t>
            </a:r>
          </a:p>
        </p:txBody>
      </p:sp>
      <p:sp>
        <p:nvSpPr>
          <p:cNvPr id="5" name="TextBox 4">
            <a:extLst>
              <a:ext uri="{FF2B5EF4-FFF2-40B4-BE49-F238E27FC236}">
                <a16:creationId xmlns:a16="http://schemas.microsoft.com/office/drawing/2014/main" id="{A1DBA922-5B4C-B74B-B55F-30E3D02B8F75}"/>
              </a:ext>
            </a:extLst>
          </p:cNvPr>
          <p:cNvSpPr txBox="1"/>
          <p:nvPr/>
        </p:nvSpPr>
        <p:spPr>
          <a:xfrm>
            <a:off x="6486870" y="3747158"/>
            <a:ext cx="1080248" cy="127592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lumMod val="85000"/>
                  </a:schemeClr>
                </a:solidFill>
                <a:effectLst/>
                <a:uLnTx/>
                <a:uFillTx/>
                <a:latin typeface="Trebuchet MS"/>
                <a:ea typeface="+mn-ea"/>
                <a:cs typeface="+mn-cs"/>
              </a:rPr>
              <a:t>+3</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lumMod val="85000"/>
                  </a:schemeClr>
                </a:solidFill>
                <a:effectLst/>
                <a:uLnTx/>
                <a:uFillTx/>
                <a:latin typeface="Trebuchet MS"/>
                <a:ea typeface="+mn-ea"/>
                <a:cs typeface="+mn-cs"/>
              </a:rPr>
              <a:t>+187k</a:t>
            </a:r>
            <a:endParaRPr kumimoji="0" lang="en-US" sz="1200" b="1" i="0" u="none" strike="noStrike" kern="1200" cap="none" spc="0" normalizeH="0" baseline="0" noProof="0">
              <a:ln>
                <a:noFill/>
              </a:ln>
              <a:solidFill>
                <a:schemeClr val="tx1">
                  <a:lumMod val="85000"/>
                </a:schemeClr>
              </a:solidFill>
              <a:effectLst/>
              <a:uLnTx/>
              <a:uFillTx/>
              <a:latin typeface="Trebuchet MS"/>
              <a:ea typeface="+mn-ea"/>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000" b="1" i="0" u="none" strike="noStrike" kern="1200" cap="none" spc="0" normalizeH="0" baseline="0" noProof="0">
              <a:ln>
                <a:noFill/>
              </a:ln>
              <a:solidFill>
                <a:schemeClr val="tx1">
                  <a:lumMod val="85000"/>
                </a:schemeClr>
              </a:solidFill>
              <a:effectLst/>
              <a:uLnTx/>
              <a:uFillTx/>
              <a:latin typeface="Trebuchet MS"/>
              <a:ea typeface="+mn-ea"/>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lumMod val="85000"/>
                  </a:schemeClr>
                </a:solidFill>
                <a:effectLst/>
                <a:uLnTx/>
                <a:uFillTx/>
                <a:latin typeface="Trebuchet MS"/>
                <a:ea typeface="+mn-ea"/>
                <a:cs typeface="+mn-cs"/>
              </a:rPr>
              <a:t>+1</a:t>
            </a:r>
          </a:p>
        </p:txBody>
      </p:sp>
      <p:grpSp>
        <p:nvGrpSpPr>
          <p:cNvPr id="9" name="Group 8">
            <a:extLst>
              <a:ext uri="{FF2B5EF4-FFF2-40B4-BE49-F238E27FC236}">
                <a16:creationId xmlns:a16="http://schemas.microsoft.com/office/drawing/2014/main" id="{D8659BFF-99AB-6FDD-38DB-3BFDA9A62DC0}"/>
              </a:ext>
            </a:extLst>
          </p:cNvPr>
          <p:cNvGrpSpPr/>
          <p:nvPr/>
        </p:nvGrpSpPr>
        <p:grpSpPr>
          <a:xfrm>
            <a:off x="5559104" y="4801853"/>
            <a:ext cx="193288" cy="193288"/>
            <a:chOff x="8345338" y="0"/>
            <a:chExt cx="914400" cy="914400"/>
          </a:xfrm>
        </p:grpSpPr>
        <p:sp>
          <p:nvSpPr>
            <p:cNvPr id="10" name="Oval 9">
              <a:extLst>
                <a:ext uri="{FF2B5EF4-FFF2-40B4-BE49-F238E27FC236}">
                  <a16:creationId xmlns:a16="http://schemas.microsoft.com/office/drawing/2014/main" id="{607A3697-A5E6-0CE9-E75D-5CB7F2FD06F2}"/>
                </a:ext>
              </a:extLst>
            </p:cNvPr>
            <p:cNvSpPr/>
            <p:nvPr/>
          </p:nvSpPr>
          <p:spPr>
            <a:xfrm>
              <a:off x="8393653" y="0"/>
              <a:ext cx="817770" cy="8177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pic>
          <p:nvPicPr>
            <p:cNvPr id="12" name="Graphic 11" descr="Badge Tick1 with solid fill">
              <a:extLst>
                <a:ext uri="{FF2B5EF4-FFF2-40B4-BE49-F238E27FC236}">
                  <a16:creationId xmlns:a16="http://schemas.microsoft.com/office/drawing/2014/main" id="{23947507-C3C8-08F5-F73D-135FF9B7E29A}"/>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45338" y="0"/>
              <a:ext cx="914400" cy="914400"/>
            </a:xfrm>
            <a:prstGeom prst="rect">
              <a:avLst/>
            </a:prstGeom>
          </p:spPr>
        </p:pic>
      </p:grpSp>
      <p:grpSp>
        <p:nvGrpSpPr>
          <p:cNvPr id="21" name="Group 20">
            <a:extLst>
              <a:ext uri="{FF2B5EF4-FFF2-40B4-BE49-F238E27FC236}">
                <a16:creationId xmlns:a16="http://schemas.microsoft.com/office/drawing/2014/main" id="{1124E18B-ADB5-D729-E2E4-F277F45F2A45}"/>
              </a:ext>
            </a:extLst>
          </p:cNvPr>
          <p:cNvGrpSpPr/>
          <p:nvPr/>
        </p:nvGrpSpPr>
        <p:grpSpPr>
          <a:xfrm>
            <a:off x="4302524" y="4486878"/>
            <a:ext cx="193288" cy="193288"/>
            <a:chOff x="8345338" y="-58766"/>
            <a:chExt cx="914400" cy="914400"/>
          </a:xfrm>
        </p:grpSpPr>
        <p:sp>
          <p:nvSpPr>
            <p:cNvPr id="23" name="Oval 22">
              <a:extLst>
                <a:ext uri="{FF2B5EF4-FFF2-40B4-BE49-F238E27FC236}">
                  <a16:creationId xmlns:a16="http://schemas.microsoft.com/office/drawing/2014/main" id="{8636C4C7-F9EB-17E0-5528-88E368A82896}"/>
                </a:ext>
              </a:extLst>
            </p:cNvPr>
            <p:cNvSpPr/>
            <p:nvPr/>
          </p:nvSpPr>
          <p:spPr>
            <a:xfrm>
              <a:off x="8393653" y="0"/>
              <a:ext cx="817770" cy="8177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pic>
          <p:nvPicPr>
            <p:cNvPr id="25" name="Graphic 24" descr="Badge Tick1 with solid fill">
              <a:extLst>
                <a:ext uri="{FF2B5EF4-FFF2-40B4-BE49-F238E27FC236}">
                  <a16:creationId xmlns:a16="http://schemas.microsoft.com/office/drawing/2014/main" id="{A9FA02F9-105D-9399-B186-F503BCA52169}"/>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45338" y="-58766"/>
              <a:ext cx="914400" cy="914400"/>
            </a:xfrm>
            <a:prstGeom prst="rect">
              <a:avLst/>
            </a:prstGeom>
          </p:spPr>
        </p:pic>
      </p:grpSp>
      <p:grpSp>
        <p:nvGrpSpPr>
          <p:cNvPr id="27" name="Group 26">
            <a:extLst>
              <a:ext uri="{FF2B5EF4-FFF2-40B4-BE49-F238E27FC236}">
                <a16:creationId xmlns:a16="http://schemas.microsoft.com/office/drawing/2014/main" id="{14618B3B-8AC3-2F86-B319-D15A2FD8AE25}"/>
              </a:ext>
            </a:extLst>
          </p:cNvPr>
          <p:cNvGrpSpPr/>
          <p:nvPr/>
        </p:nvGrpSpPr>
        <p:grpSpPr>
          <a:xfrm>
            <a:off x="6927815" y="4484408"/>
            <a:ext cx="193288" cy="193288"/>
            <a:chOff x="8345338" y="0"/>
            <a:chExt cx="914400" cy="914400"/>
          </a:xfrm>
        </p:grpSpPr>
        <p:sp>
          <p:nvSpPr>
            <p:cNvPr id="29" name="Oval 28">
              <a:extLst>
                <a:ext uri="{FF2B5EF4-FFF2-40B4-BE49-F238E27FC236}">
                  <a16:creationId xmlns:a16="http://schemas.microsoft.com/office/drawing/2014/main" id="{686BF381-8B28-D649-8172-D9E8936EBB85}"/>
                </a:ext>
              </a:extLst>
            </p:cNvPr>
            <p:cNvSpPr/>
            <p:nvPr/>
          </p:nvSpPr>
          <p:spPr>
            <a:xfrm>
              <a:off x="8393653" y="0"/>
              <a:ext cx="817770" cy="8177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pic>
          <p:nvPicPr>
            <p:cNvPr id="30" name="Graphic 29" descr="Badge Tick1 with solid fill">
              <a:extLst>
                <a:ext uri="{FF2B5EF4-FFF2-40B4-BE49-F238E27FC236}">
                  <a16:creationId xmlns:a16="http://schemas.microsoft.com/office/drawing/2014/main" id="{81854313-7E34-DAA7-03A6-B27E900E953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45338" y="0"/>
              <a:ext cx="914400" cy="914400"/>
            </a:xfrm>
            <a:prstGeom prst="rect">
              <a:avLst/>
            </a:prstGeom>
          </p:spPr>
        </p:pic>
      </p:grpSp>
      <p:cxnSp>
        <p:nvCxnSpPr>
          <p:cNvPr id="34" name="Straight Connector 33">
            <a:extLst>
              <a:ext uri="{FF2B5EF4-FFF2-40B4-BE49-F238E27FC236}">
                <a16:creationId xmlns:a16="http://schemas.microsoft.com/office/drawing/2014/main" id="{8B92EA12-F015-A97C-1023-35A2CF1D703E}"/>
              </a:ext>
            </a:extLst>
          </p:cNvPr>
          <p:cNvCxnSpPr>
            <a:cxnSpLocks/>
          </p:cNvCxnSpPr>
          <p:nvPr/>
        </p:nvCxnSpPr>
        <p:spPr>
          <a:xfrm>
            <a:off x="3001315" y="4122644"/>
            <a:ext cx="8037089" cy="0"/>
          </a:xfrm>
          <a:prstGeom prst="line">
            <a:avLst/>
          </a:prstGeom>
          <a:ln w="12700">
            <a:solidFill>
              <a:schemeClr val="tx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E10BA3-F278-89CE-0764-38D50200DBF9}"/>
              </a:ext>
            </a:extLst>
          </p:cNvPr>
          <p:cNvCxnSpPr>
            <a:cxnSpLocks/>
          </p:cNvCxnSpPr>
          <p:nvPr/>
        </p:nvCxnSpPr>
        <p:spPr>
          <a:xfrm>
            <a:off x="3001315" y="4440144"/>
            <a:ext cx="8037089" cy="0"/>
          </a:xfrm>
          <a:prstGeom prst="line">
            <a:avLst/>
          </a:prstGeom>
          <a:ln w="12700">
            <a:solidFill>
              <a:schemeClr val="tx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F0FD99-DB5B-9142-E2B9-0B192A972C68}"/>
              </a:ext>
            </a:extLst>
          </p:cNvPr>
          <p:cNvCxnSpPr>
            <a:cxnSpLocks/>
          </p:cNvCxnSpPr>
          <p:nvPr/>
        </p:nvCxnSpPr>
        <p:spPr>
          <a:xfrm flipV="1">
            <a:off x="7849534" y="2635139"/>
            <a:ext cx="0" cy="757704"/>
          </a:xfrm>
          <a:prstGeom prst="line">
            <a:avLst/>
          </a:prstGeom>
          <a:ln w="15875" cap="rnd">
            <a:solidFill>
              <a:srgbClr val="00B4C8"/>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F06EFC-A0D8-5AE7-F738-A06507CF8907}"/>
              </a:ext>
            </a:extLst>
          </p:cNvPr>
          <p:cNvCxnSpPr>
            <a:cxnSpLocks/>
          </p:cNvCxnSpPr>
          <p:nvPr/>
        </p:nvCxnSpPr>
        <p:spPr>
          <a:xfrm>
            <a:off x="3001315" y="4736054"/>
            <a:ext cx="8037089" cy="0"/>
          </a:xfrm>
          <a:prstGeom prst="line">
            <a:avLst/>
          </a:prstGeom>
          <a:ln w="12700">
            <a:solidFill>
              <a:schemeClr val="tx1">
                <a:lumMod val="8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ADD75D3-4832-EFE0-FA26-9B7FFE3AB666}"/>
              </a:ext>
            </a:extLst>
          </p:cNvPr>
          <p:cNvCxnSpPr>
            <a:cxnSpLocks/>
          </p:cNvCxnSpPr>
          <p:nvPr/>
        </p:nvCxnSpPr>
        <p:spPr>
          <a:xfrm>
            <a:off x="3001315" y="5023085"/>
            <a:ext cx="8037089" cy="0"/>
          </a:xfrm>
          <a:prstGeom prst="line">
            <a:avLst/>
          </a:prstGeom>
          <a:ln w="12700">
            <a:solidFill>
              <a:schemeClr val="tx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ACD0463-A0E6-13F1-9E36-2DB84547F45B}"/>
              </a:ext>
            </a:extLst>
          </p:cNvPr>
          <p:cNvSpPr txBox="1"/>
          <p:nvPr/>
        </p:nvSpPr>
        <p:spPr>
          <a:xfrm>
            <a:off x="1747580" y="3589488"/>
            <a:ext cx="110539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4C8"/>
                </a:solidFill>
                <a:effectLst/>
                <a:uLnTx/>
                <a:uFillTx/>
                <a:latin typeface="Trebuchet MS"/>
                <a:ea typeface="+mn-ea"/>
                <a:cs typeface="+mn-cs"/>
              </a:rPr>
              <a:t>Components</a:t>
            </a:r>
            <a:endParaRPr kumimoji="0" lang="en-US" sz="1200" b="0" i="0" u="none" strike="noStrike" kern="1200" cap="none" spc="0" normalizeH="0" baseline="0" noProof="0">
              <a:ln>
                <a:noFill/>
              </a:ln>
              <a:solidFill>
                <a:srgbClr val="00B4C8"/>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45203703-68CB-2D0D-6636-7D37A1546F3E}"/>
              </a:ext>
            </a:extLst>
          </p:cNvPr>
          <p:cNvSpPr txBox="1"/>
          <p:nvPr/>
        </p:nvSpPr>
        <p:spPr>
          <a:xfrm>
            <a:off x="836394" y="2764875"/>
            <a:ext cx="2016576"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4C8"/>
                </a:solidFill>
                <a:effectLst/>
                <a:uLnTx/>
                <a:uFillTx/>
                <a:latin typeface="Trebuchet MS"/>
                <a:ea typeface="+mn-ea"/>
                <a:cs typeface="+mn-cs"/>
              </a:rPr>
              <a:t>Development Timeframe</a:t>
            </a:r>
            <a:endParaRPr kumimoji="0" lang="en-US" sz="1200" b="0" i="0" u="none" strike="noStrike" kern="1200" cap="none" spc="0" normalizeH="0" baseline="0" noProof="0">
              <a:ln>
                <a:noFill/>
              </a:ln>
              <a:solidFill>
                <a:srgbClr val="00B4C8"/>
              </a:solidFill>
              <a:effectLst/>
              <a:uLnTx/>
              <a:uFillTx/>
              <a:latin typeface="Trebuchet MS"/>
              <a:ea typeface="+mn-ea"/>
              <a:cs typeface="+mn-cs"/>
            </a:endParaRPr>
          </a:p>
        </p:txBody>
      </p:sp>
      <p:sp>
        <p:nvSpPr>
          <p:cNvPr id="48" name="Rectangle: Rounded Corners 47">
            <a:extLst>
              <a:ext uri="{FF2B5EF4-FFF2-40B4-BE49-F238E27FC236}">
                <a16:creationId xmlns:a16="http://schemas.microsoft.com/office/drawing/2014/main" id="{35F64F17-CE27-7CE5-7512-F2BFA9B745FE}"/>
              </a:ext>
            </a:extLst>
          </p:cNvPr>
          <p:cNvSpPr/>
          <p:nvPr/>
        </p:nvSpPr>
        <p:spPr>
          <a:xfrm>
            <a:off x="2960240" y="3097304"/>
            <a:ext cx="795097" cy="246221"/>
          </a:xfrm>
          <a:prstGeom prst="roundRect">
            <a:avLst>
              <a:gd name="adj" fmla="val 50000"/>
            </a:avLst>
          </a:prstGeom>
          <a:solidFill>
            <a:schemeClr val="tx1">
              <a:alpha val="90000"/>
            </a:schemeClr>
          </a:solidFill>
          <a:ln w="6350">
            <a:solidFill>
              <a:schemeClr val="tx1">
                <a:lumMod val="85000"/>
              </a:schemeClr>
            </a:solidFill>
          </a:ln>
          <a:effectLst>
            <a:outerShdw blurRad="152400" dist="381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49" name="TextBox 48">
            <a:extLst>
              <a:ext uri="{FF2B5EF4-FFF2-40B4-BE49-F238E27FC236}">
                <a16:creationId xmlns:a16="http://schemas.microsoft.com/office/drawing/2014/main" id="{73E77817-3E43-3FC0-79DF-57FB76A6ED65}"/>
              </a:ext>
            </a:extLst>
          </p:cNvPr>
          <p:cNvSpPr txBox="1"/>
          <p:nvPr/>
        </p:nvSpPr>
        <p:spPr>
          <a:xfrm>
            <a:off x="1567462" y="3056041"/>
            <a:ext cx="1245104" cy="395108"/>
          </a:xfrm>
          <a:prstGeom prst="rect">
            <a:avLst/>
          </a:prstGeom>
          <a:noFill/>
        </p:spPr>
        <p:txBody>
          <a:bodyPr wrap="square">
            <a:spAutoFit/>
          </a:bodyPr>
          <a:lstStyle/>
          <a:p>
            <a:pPr marL="0" marR="0" lvl="0" indent="0" algn="r" defTabSz="457200" rtl="0" eaLnBrk="1" fontAlgn="auto" latinLnBrk="0" hangingPunct="1">
              <a:lnSpc>
                <a:spcPct val="114000"/>
              </a:lnSpc>
              <a:spcBef>
                <a:spcPts val="0"/>
              </a:spcBef>
              <a:spcAft>
                <a:spcPts val="0"/>
              </a:spcAft>
              <a:buClrTx/>
              <a:buSzTx/>
              <a:buFontTx/>
              <a:buNone/>
              <a:tabLst/>
              <a:defRPr/>
            </a:pPr>
            <a:r>
              <a:rPr kumimoji="0" lang="en-US" sz="900" b="0" i="0" u="none" strike="noStrike" kern="1200" cap="none" spc="0" normalizeH="0" baseline="0" noProof="0">
                <a:ln>
                  <a:noFill/>
                </a:ln>
                <a:solidFill>
                  <a:srgbClr val="44546A"/>
                </a:solidFill>
                <a:effectLst/>
                <a:uLnTx/>
                <a:uFillTx/>
                <a:latin typeface="Trebuchet MS"/>
                <a:ea typeface="+mn-ea"/>
                <a:cs typeface="+mn-cs"/>
              </a:rPr>
              <a:t>Combined All- </a:t>
            </a:r>
          </a:p>
          <a:p>
            <a:pPr marL="0" marR="0" lvl="0" indent="0" algn="r" defTabSz="457200" rtl="0" eaLnBrk="1" fontAlgn="auto" latinLnBrk="0" hangingPunct="1">
              <a:lnSpc>
                <a:spcPct val="114000"/>
              </a:lnSpc>
              <a:spcBef>
                <a:spcPts val="0"/>
              </a:spcBef>
              <a:spcAft>
                <a:spcPts val="0"/>
              </a:spcAft>
              <a:buClrTx/>
              <a:buSzTx/>
              <a:buFontTx/>
              <a:buNone/>
              <a:tabLst/>
              <a:defRPr/>
            </a:pPr>
            <a:r>
              <a:rPr kumimoji="0" lang="en-US" sz="900" b="0" i="0" u="none" strike="noStrike" kern="1200" cap="none" spc="0" normalizeH="0" baseline="0" noProof="0">
                <a:ln>
                  <a:noFill/>
                </a:ln>
                <a:solidFill>
                  <a:srgbClr val="44546A"/>
                </a:solidFill>
                <a:effectLst/>
                <a:uLnTx/>
                <a:uFillTx/>
                <a:latin typeface="Trebuchet MS"/>
                <a:ea typeface="+mn-ea"/>
                <a:cs typeface="+mn-cs"/>
              </a:rPr>
              <a:t>Terminal Peak Hour</a:t>
            </a:r>
          </a:p>
        </p:txBody>
      </p:sp>
      <p:sp>
        <p:nvSpPr>
          <p:cNvPr id="50" name="TextBox 49">
            <a:extLst>
              <a:ext uri="{FF2B5EF4-FFF2-40B4-BE49-F238E27FC236}">
                <a16:creationId xmlns:a16="http://schemas.microsoft.com/office/drawing/2014/main" id="{CB152730-1509-7069-672C-EDFD14A3B8A8}"/>
              </a:ext>
            </a:extLst>
          </p:cNvPr>
          <p:cNvSpPr txBox="1"/>
          <p:nvPr/>
        </p:nvSpPr>
        <p:spPr>
          <a:xfrm>
            <a:off x="3046902" y="3082044"/>
            <a:ext cx="570394" cy="261482"/>
          </a:xfrm>
          <a:prstGeom prst="rect">
            <a:avLst/>
          </a:prstGeom>
          <a:noFill/>
        </p:spPr>
        <p:txBody>
          <a:bodyPr wrap="square">
            <a:spAutoFit/>
          </a:bodyPr>
          <a:lstStyle/>
          <a:p>
            <a:pPr marL="0" marR="0" lvl="0" indent="0" algn="r" defTabSz="457200" rtl="0" eaLnBrk="1" fontAlgn="auto" latinLnBrk="0" hangingPunct="1">
              <a:lnSpc>
                <a:spcPct val="114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lumMod val="75000"/>
                  </a:schemeClr>
                </a:solidFill>
                <a:effectLst/>
                <a:uLnTx/>
                <a:uFillTx/>
                <a:latin typeface="Trebuchet MS"/>
                <a:ea typeface="+mn-ea"/>
                <a:cs typeface="+mn-cs"/>
              </a:rPr>
              <a:t>4,485</a:t>
            </a:r>
          </a:p>
        </p:txBody>
      </p:sp>
      <p:sp>
        <p:nvSpPr>
          <p:cNvPr id="51" name="Rectangle: Rounded Corners 50">
            <a:extLst>
              <a:ext uri="{FF2B5EF4-FFF2-40B4-BE49-F238E27FC236}">
                <a16:creationId xmlns:a16="http://schemas.microsoft.com/office/drawing/2014/main" id="{230D92C6-541E-A3E3-5155-CA41FC930FD8}"/>
              </a:ext>
            </a:extLst>
          </p:cNvPr>
          <p:cNvSpPr/>
          <p:nvPr/>
        </p:nvSpPr>
        <p:spPr>
          <a:xfrm>
            <a:off x="3787448" y="3097304"/>
            <a:ext cx="1245104" cy="246221"/>
          </a:xfrm>
          <a:prstGeom prst="roundRect">
            <a:avLst>
              <a:gd name="adj" fmla="val 50000"/>
            </a:avLst>
          </a:prstGeom>
          <a:solidFill>
            <a:schemeClr val="tx1">
              <a:alpha val="90000"/>
            </a:schemeClr>
          </a:solidFill>
          <a:ln w="6350">
            <a:solidFill>
              <a:schemeClr val="tx1">
                <a:lumMod val="85000"/>
              </a:schemeClr>
            </a:solidFill>
          </a:ln>
          <a:effectLst>
            <a:outerShdw blurRad="152400" dist="381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52" name="TextBox 51">
            <a:extLst>
              <a:ext uri="{FF2B5EF4-FFF2-40B4-BE49-F238E27FC236}">
                <a16:creationId xmlns:a16="http://schemas.microsoft.com/office/drawing/2014/main" id="{2A925FC8-3D2A-A576-2518-6E66E01A80DA}"/>
              </a:ext>
            </a:extLst>
          </p:cNvPr>
          <p:cNvSpPr txBox="1"/>
          <p:nvPr/>
        </p:nvSpPr>
        <p:spPr>
          <a:xfrm>
            <a:off x="4450929" y="3082044"/>
            <a:ext cx="570394" cy="261482"/>
          </a:xfrm>
          <a:prstGeom prst="rect">
            <a:avLst/>
          </a:prstGeom>
          <a:noFill/>
        </p:spPr>
        <p:txBody>
          <a:bodyPr wrap="square">
            <a:spAutoFit/>
          </a:bodyPr>
          <a:lstStyle/>
          <a:p>
            <a:pPr marL="0" marR="0" lvl="0" indent="0" algn="r" defTabSz="457200" rtl="0" eaLnBrk="1" fontAlgn="auto" latinLnBrk="0" hangingPunct="1">
              <a:lnSpc>
                <a:spcPct val="114000"/>
              </a:lnSpc>
              <a:spcBef>
                <a:spcPts val="0"/>
              </a:spcBef>
              <a:spcAft>
                <a:spcPts val="0"/>
              </a:spcAft>
              <a:buClrTx/>
              <a:buSzTx/>
              <a:buFontTx/>
              <a:buNone/>
              <a:tabLst/>
              <a:defRPr/>
            </a:pPr>
            <a:r>
              <a:rPr kumimoji="0" lang="en-US" sz="1050" b="1" i="0" u="none" strike="noStrike" kern="1200" cap="none" spc="0" normalizeH="0" baseline="0" noProof="0">
                <a:ln>
                  <a:noFill/>
                </a:ln>
                <a:solidFill>
                  <a:schemeClr val="tx1">
                    <a:lumMod val="75000"/>
                  </a:schemeClr>
                </a:solidFill>
                <a:effectLst/>
                <a:uLnTx/>
                <a:uFillTx/>
                <a:latin typeface="Trebuchet MS"/>
                <a:ea typeface="+mn-ea"/>
                <a:cs typeface="+mn-cs"/>
              </a:rPr>
              <a:t>5,152</a:t>
            </a:r>
          </a:p>
        </p:txBody>
      </p:sp>
      <p:sp>
        <p:nvSpPr>
          <p:cNvPr id="56" name="Rectangle: Rounded Corners 55">
            <a:extLst>
              <a:ext uri="{FF2B5EF4-FFF2-40B4-BE49-F238E27FC236}">
                <a16:creationId xmlns:a16="http://schemas.microsoft.com/office/drawing/2014/main" id="{B4F46D33-6344-11B3-A19E-B5DA35854AD3}"/>
              </a:ext>
            </a:extLst>
          </p:cNvPr>
          <p:cNvSpPr/>
          <p:nvPr/>
        </p:nvSpPr>
        <p:spPr>
          <a:xfrm>
            <a:off x="5033019" y="3097304"/>
            <a:ext cx="1274180" cy="246221"/>
          </a:xfrm>
          <a:prstGeom prst="roundRect">
            <a:avLst>
              <a:gd name="adj" fmla="val 50000"/>
            </a:avLst>
          </a:prstGeom>
          <a:solidFill>
            <a:schemeClr val="tx1">
              <a:alpha val="90000"/>
            </a:schemeClr>
          </a:solidFill>
          <a:ln w="6350">
            <a:solidFill>
              <a:schemeClr val="tx1">
                <a:lumMod val="85000"/>
              </a:schemeClr>
            </a:solidFill>
          </a:ln>
          <a:effectLst>
            <a:outerShdw blurRad="152400" dist="381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59" name="TextBox 58">
            <a:extLst>
              <a:ext uri="{FF2B5EF4-FFF2-40B4-BE49-F238E27FC236}">
                <a16:creationId xmlns:a16="http://schemas.microsoft.com/office/drawing/2014/main" id="{194D4900-92F7-B35B-668B-08F9985D7417}"/>
              </a:ext>
            </a:extLst>
          </p:cNvPr>
          <p:cNvSpPr txBox="1"/>
          <p:nvPr/>
        </p:nvSpPr>
        <p:spPr>
          <a:xfrm>
            <a:off x="5756907" y="3082044"/>
            <a:ext cx="570394" cy="261482"/>
          </a:xfrm>
          <a:prstGeom prst="rect">
            <a:avLst/>
          </a:prstGeom>
          <a:noFill/>
        </p:spPr>
        <p:txBody>
          <a:bodyPr wrap="square">
            <a:spAutoFit/>
          </a:bodyPr>
          <a:lstStyle/>
          <a:p>
            <a:pPr marL="0" marR="0" lvl="0" indent="0" algn="r" defTabSz="457200" rtl="0" eaLnBrk="1" fontAlgn="auto" latinLnBrk="0" hangingPunct="1">
              <a:lnSpc>
                <a:spcPct val="114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lumMod val="75000"/>
                  </a:schemeClr>
                </a:solidFill>
                <a:effectLst/>
                <a:uLnTx/>
                <a:uFillTx/>
                <a:latin typeface="Trebuchet MS"/>
                <a:ea typeface="+mn-ea"/>
                <a:cs typeface="+mn-cs"/>
              </a:rPr>
              <a:t>5,479</a:t>
            </a:r>
          </a:p>
        </p:txBody>
      </p:sp>
      <p:sp>
        <p:nvSpPr>
          <p:cNvPr id="60" name="Rectangle: Rounded Corners 59">
            <a:extLst>
              <a:ext uri="{FF2B5EF4-FFF2-40B4-BE49-F238E27FC236}">
                <a16:creationId xmlns:a16="http://schemas.microsoft.com/office/drawing/2014/main" id="{44E90F27-2F50-6AC5-FCBA-22438F59DA04}"/>
              </a:ext>
            </a:extLst>
          </p:cNvPr>
          <p:cNvSpPr/>
          <p:nvPr/>
        </p:nvSpPr>
        <p:spPr>
          <a:xfrm>
            <a:off x="6318895" y="3097305"/>
            <a:ext cx="1530639" cy="241188"/>
          </a:xfrm>
          <a:prstGeom prst="roundRect">
            <a:avLst>
              <a:gd name="adj" fmla="val 50000"/>
            </a:avLst>
          </a:prstGeom>
          <a:solidFill>
            <a:schemeClr val="tx1">
              <a:alpha val="90000"/>
            </a:schemeClr>
          </a:solidFill>
          <a:ln w="6350">
            <a:solidFill>
              <a:schemeClr val="tx1">
                <a:lumMod val="85000"/>
              </a:schemeClr>
            </a:solidFill>
          </a:ln>
          <a:effectLst>
            <a:outerShdw blurRad="152400" dist="381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7EBA081F-1142-14A9-2AC9-B3577C0EE79D}"/>
              </a:ext>
            </a:extLst>
          </p:cNvPr>
          <p:cNvSpPr txBox="1"/>
          <p:nvPr/>
        </p:nvSpPr>
        <p:spPr>
          <a:xfrm>
            <a:off x="7231780" y="3082043"/>
            <a:ext cx="570394" cy="261482"/>
          </a:xfrm>
          <a:prstGeom prst="rect">
            <a:avLst/>
          </a:prstGeom>
          <a:noFill/>
        </p:spPr>
        <p:txBody>
          <a:bodyPr wrap="square">
            <a:spAutoFit/>
          </a:bodyPr>
          <a:lstStyle/>
          <a:p>
            <a:pPr marL="0" marR="0" lvl="0" indent="0" algn="r" defTabSz="457200" rtl="0" eaLnBrk="1" fontAlgn="auto" latinLnBrk="0" hangingPunct="1">
              <a:lnSpc>
                <a:spcPct val="114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lumMod val="75000"/>
                  </a:schemeClr>
                </a:solidFill>
                <a:effectLst/>
                <a:uLnTx/>
                <a:uFillTx/>
                <a:latin typeface="Trebuchet MS"/>
                <a:ea typeface="+mn-ea"/>
                <a:cs typeface="+mn-cs"/>
              </a:rPr>
              <a:t>5,790</a:t>
            </a:r>
          </a:p>
        </p:txBody>
      </p:sp>
      <p:sp>
        <p:nvSpPr>
          <p:cNvPr id="64" name="TextBox 63">
            <a:extLst>
              <a:ext uri="{FF2B5EF4-FFF2-40B4-BE49-F238E27FC236}">
                <a16:creationId xmlns:a16="http://schemas.microsoft.com/office/drawing/2014/main" id="{87DC9DE6-3996-8814-C557-189415179F81}"/>
              </a:ext>
            </a:extLst>
          </p:cNvPr>
          <p:cNvSpPr txBox="1"/>
          <p:nvPr/>
        </p:nvSpPr>
        <p:spPr>
          <a:xfrm>
            <a:off x="3783850" y="3082044"/>
            <a:ext cx="535712" cy="261482"/>
          </a:xfrm>
          <a:prstGeom prst="rect">
            <a:avLst/>
          </a:prstGeom>
          <a:noFill/>
        </p:spPr>
        <p:txBody>
          <a:bodyPr wrap="square">
            <a:spAutoFit/>
          </a:bodyPr>
          <a:lstStyle/>
          <a:p>
            <a:pPr marL="0" marR="0" lvl="0" indent="0" algn="r" defTabSz="457200" rtl="0" eaLnBrk="1" fontAlgn="auto" latinLnBrk="0" hangingPunct="1">
              <a:lnSpc>
                <a:spcPct val="114000"/>
              </a:lnSpc>
              <a:spcBef>
                <a:spcPts val="0"/>
              </a:spcBef>
              <a:spcAft>
                <a:spcPts val="0"/>
              </a:spcAft>
              <a:buClrTx/>
              <a:buSzTx/>
              <a:buFontTx/>
              <a:buNone/>
              <a:tabLst/>
              <a:defRPr/>
            </a:pPr>
            <a:r>
              <a:rPr kumimoji="0" lang="en-US" sz="1050" b="1" i="0" u="none" strike="noStrike" kern="1200" cap="none" spc="0" normalizeH="0" baseline="0" noProof="0">
                <a:ln>
                  <a:noFill/>
                </a:ln>
                <a:solidFill>
                  <a:srgbClr val="92D050"/>
                </a:solidFill>
                <a:effectLst/>
                <a:uLnTx/>
                <a:uFillTx/>
                <a:latin typeface="Trebuchet MS"/>
                <a:ea typeface="+mn-ea"/>
                <a:cs typeface="+mn-cs"/>
              </a:rPr>
              <a:t>+15%</a:t>
            </a:r>
          </a:p>
        </p:txBody>
      </p:sp>
      <p:sp>
        <p:nvSpPr>
          <p:cNvPr id="31" name="Rectangle 30">
            <a:extLst>
              <a:ext uri="{FF2B5EF4-FFF2-40B4-BE49-F238E27FC236}">
                <a16:creationId xmlns:a16="http://schemas.microsoft.com/office/drawing/2014/main" id="{DA5E820E-0D95-3A12-1CAB-BEF24CEDA3F4}"/>
              </a:ext>
            </a:extLst>
          </p:cNvPr>
          <p:cNvSpPr/>
          <p:nvPr/>
        </p:nvSpPr>
        <p:spPr>
          <a:xfrm>
            <a:off x="6159422" y="-36157"/>
            <a:ext cx="6050381" cy="6858000"/>
          </a:xfrm>
          <a:prstGeom prst="rect">
            <a:avLst/>
          </a:prstGeom>
          <a:gradFill>
            <a:gsLst>
              <a:gs pos="51000">
                <a:schemeClr val="tx1"/>
              </a:gs>
              <a:gs pos="100000">
                <a:schemeClr val="tx1">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18D0D125-950C-48EF-C3EE-7092C27B07DD}"/>
              </a:ext>
            </a:extLst>
          </p:cNvPr>
          <p:cNvSpPr txBox="1"/>
          <p:nvPr/>
        </p:nvSpPr>
        <p:spPr>
          <a:xfrm>
            <a:off x="4935420" y="3082044"/>
            <a:ext cx="535712" cy="261482"/>
          </a:xfrm>
          <a:prstGeom prst="rect">
            <a:avLst/>
          </a:prstGeom>
          <a:noFill/>
        </p:spPr>
        <p:txBody>
          <a:bodyPr wrap="square">
            <a:spAutoFit/>
          </a:bodyPr>
          <a:lstStyle/>
          <a:p>
            <a:pPr marL="0" marR="0" lvl="0" indent="0" algn="r" defTabSz="457200" rtl="0" eaLnBrk="1" fontAlgn="auto" latinLnBrk="0" hangingPunct="1">
              <a:lnSpc>
                <a:spcPct val="114000"/>
              </a:lnSpc>
              <a:spcBef>
                <a:spcPts val="0"/>
              </a:spcBef>
              <a:spcAft>
                <a:spcPts val="0"/>
              </a:spcAft>
              <a:buClrTx/>
              <a:buSzTx/>
              <a:buFontTx/>
              <a:buNone/>
              <a:tabLst/>
              <a:defRPr/>
            </a:pPr>
            <a:r>
              <a:rPr kumimoji="0" lang="en-US" sz="1050" b="1" i="0" u="none" strike="noStrike" kern="1200" cap="none" spc="0" normalizeH="0" baseline="0" noProof="0">
                <a:ln>
                  <a:noFill/>
                </a:ln>
                <a:solidFill>
                  <a:schemeClr val="tx1">
                    <a:lumMod val="75000"/>
                  </a:schemeClr>
                </a:solidFill>
                <a:effectLst/>
                <a:uLnTx/>
                <a:uFillTx/>
                <a:latin typeface="Trebuchet MS"/>
                <a:ea typeface="+mn-ea"/>
                <a:cs typeface="+mn-cs"/>
              </a:rPr>
              <a:t>+6%</a:t>
            </a:r>
          </a:p>
        </p:txBody>
      </p:sp>
      <p:sp>
        <p:nvSpPr>
          <p:cNvPr id="66" name="TextBox 65">
            <a:extLst>
              <a:ext uri="{FF2B5EF4-FFF2-40B4-BE49-F238E27FC236}">
                <a16:creationId xmlns:a16="http://schemas.microsoft.com/office/drawing/2014/main" id="{DDD02F36-0171-F91B-D72A-09A7F3A3ECBD}"/>
              </a:ext>
            </a:extLst>
          </p:cNvPr>
          <p:cNvSpPr txBox="1"/>
          <p:nvPr/>
        </p:nvSpPr>
        <p:spPr>
          <a:xfrm>
            <a:off x="6274220" y="3082043"/>
            <a:ext cx="535712" cy="261482"/>
          </a:xfrm>
          <a:prstGeom prst="rect">
            <a:avLst/>
          </a:prstGeom>
          <a:noFill/>
        </p:spPr>
        <p:txBody>
          <a:bodyPr wrap="square">
            <a:spAutoFit/>
          </a:bodyPr>
          <a:lstStyle/>
          <a:p>
            <a:pPr marL="0" marR="0" lvl="0" indent="0" algn="r" defTabSz="457200" rtl="0" eaLnBrk="1" fontAlgn="auto" latinLnBrk="0" hangingPunct="1">
              <a:lnSpc>
                <a:spcPct val="114000"/>
              </a:lnSpc>
              <a:spcBef>
                <a:spcPts val="0"/>
              </a:spcBef>
              <a:spcAft>
                <a:spcPts val="0"/>
              </a:spcAft>
              <a:buClrTx/>
              <a:buSzTx/>
              <a:buFontTx/>
              <a:buNone/>
              <a:tabLst/>
              <a:defRPr/>
            </a:pPr>
            <a:r>
              <a:rPr kumimoji="0" lang="en-US" sz="1050" b="1" i="0" u="none" strike="noStrike" kern="1200" cap="none" spc="0" normalizeH="0" baseline="0" noProof="0">
                <a:ln>
                  <a:noFill/>
                </a:ln>
                <a:solidFill>
                  <a:schemeClr val="tx1">
                    <a:lumMod val="75000"/>
                  </a:schemeClr>
                </a:solidFill>
                <a:effectLst/>
                <a:uLnTx/>
                <a:uFillTx/>
                <a:latin typeface="Trebuchet MS"/>
                <a:ea typeface="+mn-ea"/>
                <a:cs typeface="+mn-cs"/>
              </a:rPr>
              <a:t>+6%</a:t>
            </a:r>
          </a:p>
        </p:txBody>
      </p:sp>
      <p:pic>
        <p:nvPicPr>
          <p:cNvPr id="69" name="Graphic 68" descr="Group with solid fill">
            <a:extLst>
              <a:ext uri="{FF2B5EF4-FFF2-40B4-BE49-F238E27FC236}">
                <a16:creationId xmlns:a16="http://schemas.microsoft.com/office/drawing/2014/main" id="{BB23727A-4E9C-54AF-88E8-BB464E5E3C6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55113" y="3033258"/>
            <a:ext cx="395108" cy="395108"/>
          </a:xfrm>
          <a:prstGeom prst="rect">
            <a:avLst/>
          </a:prstGeom>
        </p:spPr>
      </p:pic>
      <p:sp>
        <p:nvSpPr>
          <p:cNvPr id="20" name="Rectangle 19">
            <a:extLst>
              <a:ext uri="{FF2B5EF4-FFF2-40B4-BE49-F238E27FC236}">
                <a16:creationId xmlns:a16="http://schemas.microsoft.com/office/drawing/2014/main" id="{EBD24E73-54FB-9C80-F1A8-35AA2CDA0BF5}"/>
              </a:ext>
            </a:extLst>
          </p:cNvPr>
          <p:cNvSpPr/>
          <p:nvPr/>
        </p:nvSpPr>
        <p:spPr>
          <a:xfrm>
            <a:off x="9551717" y="0"/>
            <a:ext cx="264028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3D056D4-7BF4-29C9-8405-0BA09D4552F0}"/>
              </a:ext>
            </a:extLst>
          </p:cNvPr>
          <p:cNvPicPr>
            <a:picLocks noChangeAspect="1"/>
          </p:cNvPicPr>
          <p:nvPr/>
        </p:nvPicPr>
        <p:blipFill>
          <a:blip r:embed="rId7" cstate="hqprint">
            <a:alphaModFix amt="50000"/>
            <a:extLst>
              <a:ext uri="{28A0092B-C50C-407E-A947-70E740481C1C}">
                <a14:useLocalDpi xmlns:a14="http://schemas.microsoft.com/office/drawing/2010/main"/>
              </a:ext>
            </a:extLst>
          </a:blip>
          <a:srcRect/>
          <a:stretch>
            <a:fillRect/>
          </a:stretch>
        </p:blipFill>
        <p:spPr>
          <a:xfrm>
            <a:off x="9549680" y="0"/>
            <a:ext cx="2642320" cy="6858000"/>
          </a:xfrm>
          <a:prstGeom prst="rect">
            <a:avLst/>
          </a:prstGeom>
        </p:spPr>
      </p:pic>
      <p:pic>
        <p:nvPicPr>
          <p:cNvPr id="14" name="Picture 13">
            <a:extLst>
              <a:ext uri="{FF2B5EF4-FFF2-40B4-BE49-F238E27FC236}">
                <a16:creationId xmlns:a16="http://schemas.microsoft.com/office/drawing/2014/main" id="{E5320F0E-BF1F-A4EA-A3ED-BBF41A238FE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679961" y="6286498"/>
            <a:ext cx="1114616" cy="436790"/>
          </a:xfrm>
          <a:prstGeom prst="rect">
            <a:avLst/>
          </a:prstGeom>
        </p:spPr>
      </p:pic>
      <p:pic>
        <p:nvPicPr>
          <p:cNvPr id="15" name="Graphic 14">
            <a:extLst>
              <a:ext uri="{FF2B5EF4-FFF2-40B4-BE49-F238E27FC236}">
                <a16:creationId xmlns:a16="http://schemas.microsoft.com/office/drawing/2014/main" id="{D5A06192-9196-F293-03FE-FAA2F7FC2CE3}"/>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397267" y="6349001"/>
            <a:ext cx="282694" cy="283464"/>
          </a:xfrm>
          <a:prstGeom prst="rect">
            <a:avLst/>
          </a:prstGeom>
        </p:spPr>
      </p:pic>
      <p:sp>
        <p:nvSpPr>
          <p:cNvPr id="57" name="Rectangle: Rounded Corners 56">
            <a:extLst>
              <a:ext uri="{FF2B5EF4-FFF2-40B4-BE49-F238E27FC236}">
                <a16:creationId xmlns:a16="http://schemas.microsoft.com/office/drawing/2014/main" id="{E2FE66AC-63A5-9B2D-0D8C-1865EE06B6A1}"/>
              </a:ext>
            </a:extLst>
          </p:cNvPr>
          <p:cNvSpPr/>
          <p:nvPr/>
        </p:nvSpPr>
        <p:spPr>
          <a:xfrm>
            <a:off x="8448040" y="3429000"/>
            <a:ext cx="1000234" cy="1906569"/>
          </a:xfrm>
          <a:prstGeom prst="roundRect">
            <a:avLst>
              <a:gd name="adj" fmla="val 15677"/>
            </a:avLst>
          </a:prstGeom>
          <a:pattFill prst="dkUpDiag">
            <a:fgClr>
              <a:schemeClr val="tx1"/>
            </a:fgClr>
            <a:bgClr>
              <a:schemeClr val="accent6">
                <a:lumMod val="20000"/>
                <a:lumOff val="8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TextBox 44">
            <a:extLst>
              <a:ext uri="{FF2B5EF4-FFF2-40B4-BE49-F238E27FC236}">
                <a16:creationId xmlns:a16="http://schemas.microsoft.com/office/drawing/2014/main" id="{8520AE64-B5A7-316F-B565-A3C20AA06B2D}"/>
              </a:ext>
            </a:extLst>
          </p:cNvPr>
          <p:cNvSpPr txBox="1"/>
          <p:nvPr/>
        </p:nvSpPr>
        <p:spPr>
          <a:xfrm>
            <a:off x="8605147" y="3743550"/>
            <a:ext cx="689866" cy="127592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6">
                    <a:lumMod val="75000"/>
                  </a:schemeClr>
                </a:solidFill>
                <a:effectLst/>
                <a:uLnTx/>
                <a:uFillTx/>
                <a:latin typeface="Trebuchet MS"/>
                <a:ea typeface="+mn-ea"/>
                <a:cs typeface="+mn-cs"/>
              </a:rPr>
              <a:t>+7</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6">
                    <a:lumMod val="75000"/>
                  </a:schemeClr>
                </a:solidFill>
                <a:effectLst/>
                <a:uLnTx/>
                <a:uFillTx/>
                <a:latin typeface="Trebuchet MS"/>
                <a:ea typeface="+mn-ea"/>
                <a:cs typeface="+mn-cs"/>
              </a:rPr>
              <a:t>+698k</a:t>
            </a:r>
            <a:endParaRPr kumimoji="0" lang="en-US" sz="1200" b="1" i="0" u="none" strike="noStrike" kern="1200" cap="none" spc="0" normalizeH="0" baseline="0" noProof="0">
              <a:ln>
                <a:noFill/>
              </a:ln>
              <a:solidFill>
                <a:schemeClr val="accent6">
                  <a:lumMod val="75000"/>
                </a:schemeClr>
              </a:solidFill>
              <a:effectLst/>
              <a:uLnTx/>
              <a:uFillTx/>
              <a:latin typeface="Trebuchet MS"/>
              <a:ea typeface="+mn-ea"/>
              <a:cs typeface="+mn-cs"/>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6">
                    <a:lumMod val="75000"/>
                  </a:schemeClr>
                </a:solidFill>
                <a:effectLst/>
                <a:uLnTx/>
                <a:uFillTx/>
                <a:latin typeface="Trebuchet MS"/>
                <a:ea typeface="+mn-ea"/>
                <a:cs typeface="+mn-cs"/>
              </a:rPr>
              <a:t>+4</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6">
                    <a:lumMod val="75000"/>
                  </a:schemeClr>
                </a:solidFill>
                <a:effectLst/>
                <a:uLnTx/>
                <a:uFillTx/>
                <a:latin typeface="Trebuchet MS"/>
                <a:ea typeface="+mn-ea"/>
                <a:cs typeface="+mn-cs"/>
              </a:rPr>
              <a:t>+5</a:t>
            </a:r>
          </a:p>
        </p:txBody>
      </p:sp>
      <p:sp>
        <p:nvSpPr>
          <p:cNvPr id="46" name="TextBox 45">
            <a:extLst>
              <a:ext uri="{FF2B5EF4-FFF2-40B4-BE49-F238E27FC236}">
                <a16:creationId xmlns:a16="http://schemas.microsoft.com/office/drawing/2014/main" id="{54974473-8E79-DF2A-11E1-7C812C241E8E}"/>
              </a:ext>
            </a:extLst>
          </p:cNvPr>
          <p:cNvSpPr txBox="1"/>
          <p:nvPr/>
        </p:nvSpPr>
        <p:spPr>
          <a:xfrm>
            <a:off x="8547144" y="3599248"/>
            <a:ext cx="783914" cy="233462"/>
          </a:xfrm>
          <a:prstGeom prst="rect">
            <a:avLst/>
          </a:prstGeom>
          <a:noFill/>
        </p:spPr>
        <p:txBody>
          <a:bodyPr wrap="square" lIns="91440" tIns="45720" rIns="91440" bIns="45720" numCol="1" anchor="t">
            <a:spAutoFit/>
          </a:bodyP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200" b="1" i="0" u="none" strike="noStrike" kern="1200" cap="none" spc="0" normalizeH="0" baseline="0" noProof="0">
                <a:ln>
                  <a:noFill/>
                </a:ln>
                <a:solidFill>
                  <a:srgbClr val="70AD47"/>
                </a:solidFill>
                <a:effectLst/>
                <a:uLnTx/>
                <a:uFillTx/>
                <a:latin typeface="Trebuchet MS"/>
                <a:ea typeface="+mn-ea"/>
                <a:cs typeface="+mn-cs"/>
              </a:rPr>
              <a:t>Total</a:t>
            </a:r>
            <a:endParaRPr kumimoji="0" lang="en-US" sz="700" b="0" i="0" u="none" strike="noStrike" kern="1200" cap="none" spc="0" normalizeH="0" baseline="0" noProof="0">
              <a:ln>
                <a:noFill/>
              </a:ln>
              <a:solidFill>
                <a:srgbClr val="70AD47"/>
              </a:solidFill>
              <a:effectLst/>
              <a:uLnTx/>
              <a:uFillTx/>
              <a:latin typeface="Trebuchet MS"/>
              <a:ea typeface="+mn-ea"/>
              <a:cs typeface="+mn-cs"/>
            </a:endParaRPr>
          </a:p>
        </p:txBody>
      </p:sp>
      <p:sp>
        <p:nvSpPr>
          <p:cNvPr id="11" name="Title 2">
            <a:extLst>
              <a:ext uri="{FF2B5EF4-FFF2-40B4-BE49-F238E27FC236}">
                <a16:creationId xmlns:a16="http://schemas.microsoft.com/office/drawing/2014/main" id="{4B3E97F8-0A2C-6842-C5A2-53E470247B10}"/>
              </a:ext>
            </a:extLst>
          </p:cNvPr>
          <p:cNvSpPr txBox="1">
            <a:spLocks/>
          </p:cNvSpPr>
          <p:nvPr/>
        </p:nvSpPr>
        <p:spPr>
          <a:xfrm>
            <a:off x="498131" y="364207"/>
            <a:ext cx="11526008" cy="1281073"/>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lvl="0">
              <a:defRPr/>
            </a:pPr>
            <a:r>
              <a:rPr lang="fr-FR" sz="3600">
                <a:solidFill>
                  <a:schemeClr val="bg2">
                    <a:lumMod val="50000"/>
                  </a:schemeClr>
                </a:solidFill>
              </a:rPr>
              <a:t>Terminal </a:t>
            </a:r>
            <a:r>
              <a:rPr lang="fr-FR" sz="3600" err="1">
                <a:solidFill>
                  <a:schemeClr val="bg2">
                    <a:lumMod val="50000"/>
                  </a:schemeClr>
                </a:solidFill>
              </a:rPr>
              <a:t>Rehabilitation</a:t>
            </a:r>
            <a:r>
              <a:rPr lang="fr-FR" sz="3600">
                <a:solidFill>
                  <a:schemeClr val="bg2">
                    <a:lumMod val="50000"/>
                  </a:schemeClr>
                </a:solidFill>
              </a:rPr>
              <a:t> &amp; </a:t>
            </a:r>
            <a:r>
              <a:rPr lang="fr-FR" sz="3600" err="1">
                <a:solidFill>
                  <a:schemeClr val="bg2">
                    <a:lumMod val="50000"/>
                  </a:schemeClr>
                </a:solidFill>
              </a:rPr>
              <a:t>Improvement</a:t>
            </a:r>
            <a:r>
              <a:rPr lang="fr-FR" sz="3600">
                <a:solidFill>
                  <a:schemeClr val="bg2">
                    <a:lumMod val="50000"/>
                  </a:schemeClr>
                </a:solidFill>
              </a:rPr>
              <a:t> Program </a:t>
            </a:r>
            <a:r>
              <a:rPr lang="fr-FR" sz="2000">
                <a:solidFill>
                  <a:schemeClr val="bg2">
                    <a:lumMod val="50000"/>
                  </a:schemeClr>
                </a:solidFill>
              </a:rPr>
              <a:t>(TRIP)</a:t>
            </a:r>
            <a:endParaRPr kumimoji="0" lang="en-US" sz="3600" b="1" i="0" u="none" strike="noStrike" kern="1200" cap="none" spc="0" normalizeH="0" baseline="0" noProof="0">
              <a:ln>
                <a:noFill/>
              </a:ln>
              <a:solidFill>
                <a:schemeClr val="bg2">
                  <a:lumMod val="50000"/>
                </a:schemeClr>
              </a:solidFill>
              <a:effectLst/>
              <a:uLnTx/>
              <a:uFillTx/>
              <a:latin typeface="Trebuchet MS"/>
              <a:ea typeface="+mj-ea"/>
              <a:cs typeface="+mj-cs"/>
            </a:endParaRPr>
          </a:p>
        </p:txBody>
      </p:sp>
    </p:spTree>
    <p:extLst>
      <p:ext uri="{BB962C8B-B14F-4D97-AF65-F5344CB8AC3E}">
        <p14:creationId xmlns:p14="http://schemas.microsoft.com/office/powerpoint/2010/main" val="2764750666"/>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9750F-2B21-2B48-6324-AB83E7E00388}"/>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97D59C9-38D7-7DEE-C07F-257780940B91}"/>
              </a:ext>
            </a:extLst>
          </p:cNvPr>
          <p:cNvSpPr/>
          <p:nvPr/>
        </p:nvSpPr>
        <p:spPr>
          <a:xfrm>
            <a:off x="538086" y="987266"/>
            <a:ext cx="4669854" cy="5454442"/>
          </a:xfrm>
          <a:prstGeom prst="roundRect">
            <a:avLst>
              <a:gd name="adj" fmla="val 4753"/>
            </a:avLst>
          </a:prstGeom>
          <a:solidFill>
            <a:schemeClr val="accent6">
              <a:lumMod val="20000"/>
              <a:lumOff val="80000"/>
              <a:alpha val="30000"/>
            </a:schemeClr>
          </a:solidFill>
          <a:ln w="15875">
            <a:solidFill>
              <a:schemeClr val="accent6">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Trebuchet MS"/>
              </a:rPr>
              <a:t>t</a:t>
            </a:r>
          </a:p>
        </p:txBody>
      </p:sp>
      <p:pic>
        <p:nvPicPr>
          <p:cNvPr id="24" name="Picture 23">
            <a:extLst>
              <a:ext uri="{FF2B5EF4-FFF2-40B4-BE49-F238E27FC236}">
                <a16:creationId xmlns:a16="http://schemas.microsoft.com/office/drawing/2014/main" id="{E0E1B652-A462-0964-7E1A-714E40DF84C8}"/>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5520115" y="968546"/>
            <a:ext cx="6192569" cy="4803463"/>
          </a:xfrm>
          <a:prstGeom prst="rect">
            <a:avLst/>
          </a:prstGeom>
        </p:spPr>
      </p:pic>
      <p:sp>
        <p:nvSpPr>
          <p:cNvPr id="47" name="Slide Number Placeholder 3">
            <a:extLst>
              <a:ext uri="{FF2B5EF4-FFF2-40B4-BE49-F238E27FC236}">
                <a16:creationId xmlns:a16="http://schemas.microsoft.com/office/drawing/2014/main" id="{DD546B92-CA23-C9BC-6333-F5188458543B}"/>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62D0FD-AC28-3B4D-91A7-B3FA599E653E}" type="slidenum">
              <a:rPr kumimoji="0" lang="en-US" sz="1200" b="0" i="0" u="none" strike="noStrike" kern="1200" cap="none" spc="0" normalizeH="0" baseline="0" noProof="0" smtClean="0">
                <a:ln>
                  <a:noFill/>
                </a:ln>
                <a:solidFill>
                  <a:prstClr val="white"/>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Title 2">
            <a:extLst>
              <a:ext uri="{FF2B5EF4-FFF2-40B4-BE49-F238E27FC236}">
                <a16:creationId xmlns:a16="http://schemas.microsoft.com/office/drawing/2014/main" id="{1FBAF707-CBA4-B321-C836-F6CDBF7E156C}"/>
              </a:ext>
            </a:extLst>
          </p:cNvPr>
          <p:cNvSpPr txBox="1">
            <a:spLocks/>
          </p:cNvSpPr>
          <p:nvPr/>
        </p:nvSpPr>
        <p:spPr>
          <a:xfrm>
            <a:off x="498132" y="364208"/>
            <a:ext cx="11430786" cy="60865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r>
              <a:rPr lang="en-US" sz="3600">
                <a:solidFill>
                  <a:srgbClr val="002060"/>
                </a:solidFill>
              </a:rPr>
              <a:t>Terminal Rehabilitation &amp; Improvement Program</a:t>
            </a:r>
            <a:r>
              <a:rPr lang="en-US" sz="2000">
                <a:solidFill>
                  <a:srgbClr val="002060"/>
                </a:solidFill>
              </a:rPr>
              <a:t> (TRIP)</a:t>
            </a:r>
            <a:endParaRPr lang="en-US" sz="3600">
              <a:solidFill>
                <a:srgbClr val="002060"/>
              </a:solidFill>
            </a:endParaRPr>
          </a:p>
        </p:txBody>
      </p:sp>
      <p:sp>
        <p:nvSpPr>
          <p:cNvPr id="13" name="TextBox 12">
            <a:extLst>
              <a:ext uri="{FF2B5EF4-FFF2-40B4-BE49-F238E27FC236}">
                <a16:creationId xmlns:a16="http://schemas.microsoft.com/office/drawing/2014/main" id="{87B88C0F-650D-02CB-052A-438B11A0000E}"/>
              </a:ext>
            </a:extLst>
          </p:cNvPr>
          <p:cNvSpPr txBox="1"/>
          <p:nvPr/>
        </p:nvSpPr>
        <p:spPr>
          <a:xfrm>
            <a:off x="800025" y="3267308"/>
            <a:ext cx="5171441" cy="1838324"/>
          </a:xfrm>
          <a:prstGeom prst="rect">
            <a:avLst/>
          </a:prstGeom>
          <a:noFill/>
        </p:spPr>
        <p:txBody>
          <a:bodyPr wrap="square" lIns="91440" tIns="45720" rIns="91440" bIns="45720" numCol="1" anchor="t">
            <a:spAutoFit/>
          </a:bodyPr>
          <a:lstStyle/>
          <a:p>
            <a:pPr defTabSz="914400">
              <a:defRPr/>
            </a:pPr>
            <a:r>
              <a:rPr lang="en-US" sz="1400" b="1">
                <a:solidFill>
                  <a:schemeClr val="bg2"/>
                </a:solidFill>
              </a:rPr>
              <a:t>Passenger Capacity Improvements:</a:t>
            </a:r>
          </a:p>
          <a:p>
            <a:pPr defTabSz="914400">
              <a:lnSpc>
                <a:spcPts val="1100"/>
              </a:lnSpc>
              <a:defRPr/>
            </a:pPr>
            <a:endParaRPr lang="en-US" sz="1200" b="1">
              <a:solidFill>
                <a:schemeClr val="bg2"/>
              </a:solidFill>
              <a:latin typeface="Trebuchet MS"/>
              <a:ea typeface="+mj-ea"/>
              <a:cs typeface="+mj-cs"/>
            </a:endParaRPr>
          </a:p>
          <a:p>
            <a:pPr marL="171450" indent="-171450" defTabSz="914400">
              <a:lnSpc>
                <a:spcPct val="114000"/>
              </a:lnSpc>
              <a:buFont typeface="Arial" panose="020B0604020202020204" pitchFamily="34" charset="0"/>
              <a:buChar char="•"/>
              <a:defRPr/>
            </a:pPr>
            <a:r>
              <a:rPr kumimoji="0" lang="en-US" sz="1000" i="0" u="none" strike="noStrike" kern="1200" cap="none" normalizeH="0" baseline="0" noProof="0">
                <a:ln>
                  <a:noFill/>
                </a:ln>
                <a:solidFill>
                  <a:schemeClr val="bg2"/>
                </a:solidFill>
                <a:effectLst/>
                <a:uLnTx/>
                <a:uFillTx/>
                <a:latin typeface="Trebuchet MS"/>
                <a:ea typeface="+mj-ea"/>
                <a:cs typeface="+mj-cs"/>
              </a:rPr>
              <a:t>4 New additional USDA</a:t>
            </a:r>
            <a:r>
              <a:rPr lang="en-US" sz="1000">
                <a:solidFill>
                  <a:schemeClr val="bg2"/>
                </a:solidFill>
                <a:latin typeface="Trebuchet MS"/>
                <a:ea typeface="+mj-ea"/>
                <a:cs typeface="+mj-cs"/>
              </a:rPr>
              <a:t> positions</a:t>
            </a:r>
          </a:p>
          <a:p>
            <a:pPr marL="171450" indent="-171450" defTabSz="914400">
              <a:lnSpc>
                <a:spcPct val="114000"/>
              </a:lnSpc>
              <a:buFont typeface="Arial" panose="020B0604020202020204" pitchFamily="34" charset="0"/>
              <a:buChar char="•"/>
              <a:defRPr/>
            </a:pPr>
            <a:r>
              <a:rPr lang="en-US" sz="1000">
                <a:solidFill>
                  <a:schemeClr val="bg2"/>
                </a:solidFill>
                <a:latin typeface="Trebuchet MS"/>
                <a:ea typeface="+mj-ea"/>
                <a:cs typeface="+mj-cs"/>
              </a:rPr>
              <a:t>Relocation of Check-In Positions to Terminal D</a:t>
            </a:r>
          </a:p>
          <a:p>
            <a:pPr defTabSz="914400">
              <a:lnSpc>
                <a:spcPct val="114000"/>
              </a:lnSpc>
              <a:defRPr/>
            </a:pPr>
            <a:r>
              <a:rPr lang="en-US" sz="1000">
                <a:solidFill>
                  <a:schemeClr val="bg2"/>
                </a:solidFill>
                <a:latin typeface="Trebuchet MS"/>
                <a:ea typeface="+mj-ea"/>
                <a:cs typeface="+mj-cs"/>
              </a:rPr>
              <a:t>    2 New contact gates</a:t>
            </a:r>
          </a:p>
          <a:p>
            <a:pPr marL="171450" indent="-171450" defTabSz="914400">
              <a:lnSpc>
                <a:spcPct val="114000"/>
              </a:lnSpc>
              <a:buFont typeface="Arial" panose="020B0604020202020204" pitchFamily="34" charset="0"/>
              <a:buChar char="•"/>
              <a:defRPr/>
            </a:pPr>
            <a:r>
              <a:rPr lang="en-US" sz="1000">
                <a:solidFill>
                  <a:schemeClr val="bg2"/>
                </a:solidFill>
                <a:latin typeface="Trebuchet MS"/>
                <a:ea typeface="+mj-ea"/>
                <a:cs typeface="+mj-cs"/>
              </a:rPr>
              <a:t>Expansion of International Baggage Claim in Terminal D FIS</a:t>
            </a:r>
          </a:p>
          <a:p>
            <a:pPr marL="171450" indent="-171450" defTabSz="914400">
              <a:lnSpc>
                <a:spcPct val="114000"/>
              </a:lnSpc>
              <a:buFont typeface="Arial" panose="020B0604020202020204" pitchFamily="34" charset="0"/>
              <a:buChar char="•"/>
              <a:defRPr/>
            </a:pPr>
            <a:r>
              <a:rPr lang="en-US" sz="1000">
                <a:solidFill>
                  <a:schemeClr val="bg2"/>
                </a:solidFill>
                <a:latin typeface="Trebuchet MS"/>
                <a:ea typeface="+mj-ea"/>
                <a:cs typeface="+mj-cs"/>
              </a:rPr>
              <a:t>5 new additional restrooms</a:t>
            </a:r>
          </a:p>
          <a:p>
            <a:pPr marL="171450" indent="-171450" defTabSz="914400">
              <a:lnSpc>
                <a:spcPct val="114000"/>
              </a:lnSpc>
              <a:buFont typeface="Arial" panose="020B0604020202020204" pitchFamily="34" charset="0"/>
              <a:buChar char="•"/>
              <a:defRPr/>
            </a:pPr>
            <a:r>
              <a:rPr lang="en-US" sz="1000">
                <a:solidFill>
                  <a:schemeClr val="bg2"/>
                </a:solidFill>
                <a:latin typeface="Trebuchet MS"/>
                <a:ea typeface="+mj-ea"/>
                <a:cs typeface="+mj-cs"/>
              </a:rPr>
              <a:t>Additional 19,000 SF of post-security concessions</a:t>
            </a:r>
          </a:p>
          <a:p>
            <a:pPr marL="171450" indent="-171450" defTabSz="914400">
              <a:lnSpc>
                <a:spcPct val="114000"/>
              </a:lnSpc>
              <a:buFont typeface="Arial" panose="020B0604020202020204" pitchFamily="34" charset="0"/>
              <a:buChar char="•"/>
              <a:defRPr/>
            </a:pPr>
            <a:endParaRPr lang="en-US" sz="1200">
              <a:solidFill>
                <a:schemeClr val="bg2"/>
              </a:solidFill>
              <a:latin typeface="Trebuchet MS"/>
              <a:ea typeface="+mj-ea"/>
              <a:cs typeface="+mj-cs"/>
            </a:endParaRPr>
          </a:p>
          <a:p>
            <a:pPr marL="171450" indent="-171450" defTabSz="914400">
              <a:lnSpc>
                <a:spcPts val="1100"/>
              </a:lnSpc>
              <a:buFont typeface="Arial" panose="020B0604020202020204" pitchFamily="34" charset="0"/>
              <a:buChar char="•"/>
              <a:defRPr/>
            </a:pPr>
            <a:endParaRPr kumimoji="0" lang="en-US" sz="700" b="0" i="0" u="none" strike="noStrike" kern="1200" cap="none" normalizeH="0" baseline="0" noProof="0">
              <a:ln>
                <a:noFill/>
              </a:ln>
              <a:solidFill>
                <a:schemeClr val="bg2"/>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0F38E914-22EC-5253-1A87-3B8694233B40}"/>
              </a:ext>
            </a:extLst>
          </p:cNvPr>
          <p:cNvGrpSpPr/>
          <p:nvPr/>
        </p:nvGrpSpPr>
        <p:grpSpPr>
          <a:xfrm>
            <a:off x="863641" y="3717210"/>
            <a:ext cx="117006" cy="117006"/>
            <a:chOff x="4663198" y="4223119"/>
            <a:chExt cx="191919" cy="191919"/>
          </a:xfrm>
          <a:solidFill>
            <a:srgbClr val="A0CCB9"/>
          </a:solidFill>
        </p:grpSpPr>
        <p:sp>
          <p:nvSpPr>
            <p:cNvPr id="16" name="Oval 15">
              <a:extLst>
                <a:ext uri="{FF2B5EF4-FFF2-40B4-BE49-F238E27FC236}">
                  <a16:creationId xmlns:a16="http://schemas.microsoft.com/office/drawing/2014/main" id="{2ECC7D99-286D-753D-0BE4-8D3DE97835CB}"/>
                </a:ext>
              </a:extLst>
            </p:cNvPr>
            <p:cNvSpPr/>
            <p:nvPr/>
          </p:nvSpPr>
          <p:spPr>
            <a:xfrm>
              <a:off x="4663198" y="4223119"/>
              <a:ext cx="191919" cy="191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7" name="Oval 16">
              <a:extLst>
                <a:ext uri="{FF2B5EF4-FFF2-40B4-BE49-F238E27FC236}">
                  <a16:creationId xmlns:a16="http://schemas.microsoft.com/office/drawing/2014/main" id="{BCD9D1B5-3FDE-7768-9596-1FBD6BF8ACAD}"/>
                </a:ext>
              </a:extLst>
            </p:cNvPr>
            <p:cNvSpPr/>
            <p:nvPr/>
          </p:nvSpPr>
          <p:spPr>
            <a:xfrm>
              <a:off x="4675046" y="4234121"/>
              <a:ext cx="168224" cy="1682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8" name="TextBox 17">
            <a:extLst>
              <a:ext uri="{FF2B5EF4-FFF2-40B4-BE49-F238E27FC236}">
                <a16:creationId xmlns:a16="http://schemas.microsoft.com/office/drawing/2014/main" id="{5AA94AD2-E375-05FD-86A7-88712B7730C7}"/>
              </a:ext>
            </a:extLst>
          </p:cNvPr>
          <p:cNvSpPr txBox="1"/>
          <p:nvPr/>
        </p:nvSpPr>
        <p:spPr>
          <a:xfrm>
            <a:off x="5452234" y="5755364"/>
            <a:ext cx="1287532" cy="307777"/>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2"/>
                </a:solidFill>
                <a:effectLst/>
                <a:uLnTx/>
                <a:uFillTx/>
                <a:latin typeface="Trebuchet MS"/>
                <a:ea typeface="+mn-ea"/>
                <a:cs typeface="Futura Medium"/>
              </a:rPr>
              <a:t>Second Level</a:t>
            </a:r>
            <a:endParaRPr kumimoji="0" lang="en-US" sz="1400" b="1" i="0" u="none" strike="noStrike" kern="1200" cap="none" spc="0" normalizeH="0" baseline="0" noProof="0">
              <a:ln>
                <a:noFill/>
              </a:ln>
              <a:solidFill>
                <a:schemeClr val="bg2"/>
              </a:solidFill>
              <a:effectLst/>
              <a:uLnTx/>
              <a:uFillTx/>
              <a:latin typeface="Trebuchet MS"/>
              <a:ea typeface="+mn-ea"/>
              <a:cs typeface="Futura Medium" panose="020B0602020204020303" pitchFamily="34" charset="-79"/>
            </a:endParaRPr>
          </a:p>
        </p:txBody>
      </p:sp>
      <p:grpSp>
        <p:nvGrpSpPr>
          <p:cNvPr id="19" name="Group 18">
            <a:extLst>
              <a:ext uri="{FF2B5EF4-FFF2-40B4-BE49-F238E27FC236}">
                <a16:creationId xmlns:a16="http://schemas.microsoft.com/office/drawing/2014/main" id="{F968D7C8-BEF8-0B0D-5AE1-A8AF735CAD4C}"/>
              </a:ext>
            </a:extLst>
          </p:cNvPr>
          <p:cNvGrpSpPr/>
          <p:nvPr/>
        </p:nvGrpSpPr>
        <p:grpSpPr>
          <a:xfrm>
            <a:off x="865424" y="3858284"/>
            <a:ext cx="117006" cy="117006"/>
            <a:chOff x="4663198" y="4223119"/>
            <a:chExt cx="191919" cy="191919"/>
          </a:xfrm>
          <a:solidFill>
            <a:srgbClr val="B7EEFF"/>
          </a:solidFill>
        </p:grpSpPr>
        <p:sp>
          <p:nvSpPr>
            <p:cNvPr id="20" name="Oval 19">
              <a:extLst>
                <a:ext uri="{FF2B5EF4-FFF2-40B4-BE49-F238E27FC236}">
                  <a16:creationId xmlns:a16="http://schemas.microsoft.com/office/drawing/2014/main" id="{4E672685-AC9D-58AE-7921-CD54B5F41B4B}"/>
                </a:ext>
              </a:extLst>
            </p:cNvPr>
            <p:cNvSpPr/>
            <p:nvPr/>
          </p:nvSpPr>
          <p:spPr>
            <a:xfrm>
              <a:off x="4663198" y="4223119"/>
              <a:ext cx="191919" cy="191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Oval 25">
              <a:extLst>
                <a:ext uri="{FF2B5EF4-FFF2-40B4-BE49-F238E27FC236}">
                  <a16:creationId xmlns:a16="http://schemas.microsoft.com/office/drawing/2014/main" id="{6A02419E-636C-C6F5-5DF6-5FDD7FE427E7}"/>
                </a:ext>
              </a:extLst>
            </p:cNvPr>
            <p:cNvSpPr/>
            <p:nvPr/>
          </p:nvSpPr>
          <p:spPr>
            <a:xfrm>
              <a:off x="4675046" y="4234121"/>
              <a:ext cx="168224" cy="1682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27" name="Group 26">
            <a:extLst>
              <a:ext uri="{FF2B5EF4-FFF2-40B4-BE49-F238E27FC236}">
                <a16:creationId xmlns:a16="http://schemas.microsoft.com/office/drawing/2014/main" id="{5DA0530D-73CD-B4DD-EBC6-17A308FC6206}"/>
              </a:ext>
            </a:extLst>
          </p:cNvPr>
          <p:cNvGrpSpPr/>
          <p:nvPr/>
        </p:nvGrpSpPr>
        <p:grpSpPr>
          <a:xfrm>
            <a:off x="863641" y="4043733"/>
            <a:ext cx="117006" cy="117006"/>
            <a:chOff x="4663198" y="4223119"/>
            <a:chExt cx="191919" cy="191919"/>
          </a:xfrm>
          <a:solidFill>
            <a:srgbClr val="FDD2A7"/>
          </a:solidFill>
        </p:grpSpPr>
        <p:sp>
          <p:nvSpPr>
            <p:cNvPr id="28" name="Oval 27">
              <a:extLst>
                <a:ext uri="{FF2B5EF4-FFF2-40B4-BE49-F238E27FC236}">
                  <a16:creationId xmlns:a16="http://schemas.microsoft.com/office/drawing/2014/main" id="{B50B3A28-56DE-F715-8DBA-4859A0190EED}"/>
                </a:ext>
              </a:extLst>
            </p:cNvPr>
            <p:cNvSpPr/>
            <p:nvPr/>
          </p:nvSpPr>
          <p:spPr>
            <a:xfrm>
              <a:off x="4663198" y="4223119"/>
              <a:ext cx="191919" cy="191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Oval 28">
              <a:extLst>
                <a:ext uri="{FF2B5EF4-FFF2-40B4-BE49-F238E27FC236}">
                  <a16:creationId xmlns:a16="http://schemas.microsoft.com/office/drawing/2014/main" id="{B3E277DE-B753-83CA-69D8-803A74606CFA}"/>
                </a:ext>
              </a:extLst>
            </p:cNvPr>
            <p:cNvSpPr/>
            <p:nvPr/>
          </p:nvSpPr>
          <p:spPr>
            <a:xfrm>
              <a:off x="4675046" y="4234121"/>
              <a:ext cx="168224" cy="1682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30" name="Group 29">
            <a:extLst>
              <a:ext uri="{FF2B5EF4-FFF2-40B4-BE49-F238E27FC236}">
                <a16:creationId xmlns:a16="http://schemas.microsoft.com/office/drawing/2014/main" id="{7F2CB394-8DF1-6BB8-9667-9CA4C1B99F80}"/>
              </a:ext>
            </a:extLst>
          </p:cNvPr>
          <p:cNvGrpSpPr/>
          <p:nvPr/>
        </p:nvGrpSpPr>
        <p:grpSpPr>
          <a:xfrm>
            <a:off x="864041" y="4214168"/>
            <a:ext cx="117006" cy="117006"/>
            <a:chOff x="4663198" y="4223119"/>
            <a:chExt cx="191919" cy="191919"/>
          </a:xfrm>
          <a:solidFill>
            <a:srgbClr val="F5E86B"/>
          </a:solidFill>
        </p:grpSpPr>
        <p:sp>
          <p:nvSpPr>
            <p:cNvPr id="31" name="Oval 30">
              <a:extLst>
                <a:ext uri="{FF2B5EF4-FFF2-40B4-BE49-F238E27FC236}">
                  <a16:creationId xmlns:a16="http://schemas.microsoft.com/office/drawing/2014/main" id="{2EC91036-8988-466C-9BAD-CA2EEDAF1162}"/>
                </a:ext>
              </a:extLst>
            </p:cNvPr>
            <p:cNvSpPr/>
            <p:nvPr/>
          </p:nvSpPr>
          <p:spPr>
            <a:xfrm>
              <a:off x="4663198" y="4223119"/>
              <a:ext cx="191919" cy="191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Oval 31">
              <a:extLst>
                <a:ext uri="{FF2B5EF4-FFF2-40B4-BE49-F238E27FC236}">
                  <a16:creationId xmlns:a16="http://schemas.microsoft.com/office/drawing/2014/main" id="{C0734E5D-FAE5-5C42-97E2-3124554CA252}"/>
                </a:ext>
              </a:extLst>
            </p:cNvPr>
            <p:cNvSpPr/>
            <p:nvPr/>
          </p:nvSpPr>
          <p:spPr>
            <a:xfrm>
              <a:off x="4675046" y="4234121"/>
              <a:ext cx="168224" cy="1682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33" name="Group 32">
            <a:extLst>
              <a:ext uri="{FF2B5EF4-FFF2-40B4-BE49-F238E27FC236}">
                <a16:creationId xmlns:a16="http://schemas.microsoft.com/office/drawing/2014/main" id="{1FD0CB0C-8230-FE88-24F5-00243CA03C65}"/>
              </a:ext>
            </a:extLst>
          </p:cNvPr>
          <p:cNvGrpSpPr/>
          <p:nvPr/>
        </p:nvGrpSpPr>
        <p:grpSpPr>
          <a:xfrm>
            <a:off x="869721" y="4391916"/>
            <a:ext cx="117006" cy="117006"/>
            <a:chOff x="4663198" y="4223119"/>
            <a:chExt cx="191919" cy="191919"/>
          </a:xfrm>
          <a:solidFill>
            <a:srgbClr val="D296D3"/>
          </a:solidFill>
        </p:grpSpPr>
        <p:sp>
          <p:nvSpPr>
            <p:cNvPr id="34" name="Oval 33">
              <a:extLst>
                <a:ext uri="{FF2B5EF4-FFF2-40B4-BE49-F238E27FC236}">
                  <a16:creationId xmlns:a16="http://schemas.microsoft.com/office/drawing/2014/main" id="{347F8224-0F4A-57D7-E23D-7C213F0F53FC}"/>
                </a:ext>
              </a:extLst>
            </p:cNvPr>
            <p:cNvSpPr/>
            <p:nvPr/>
          </p:nvSpPr>
          <p:spPr>
            <a:xfrm>
              <a:off x="4663198" y="4223119"/>
              <a:ext cx="191919" cy="191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Oval 34">
              <a:extLst>
                <a:ext uri="{FF2B5EF4-FFF2-40B4-BE49-F238E27FC236}">
                  <a16:creationId xmlns:a16="http://schemas.microsoft.com/office/drawing/2014/main" id="{6270A50B-9998-1731-03DB-3F93B4F55CF0}"/>
                </a:ext>
              </a:extLst>
            </p:cNvPr>
            <p:cNvSpPr/>
            <p:nvPr/>
          </p:nvSpPr>
          <p:spPr>
            <a:xfrm>
              <a:off x="4675046" y="4234121"/>
              <a:ext cx="168224" cy="1682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36" name="Group 35">
            <a:extLst>
              <a:ext uri="{FF2B5EF4-FFF2-40B4-BE49-F238E27FC236}">
                <a16:creationId xmlns:a16="http://schemas.microsoft.com/office/drawing/2014/main" id="{5282B884-45B2-A73A-170F-291B1CE8EFCF}"/>
              </a:ext>
            </a:extLst>
          </p:cNvPr>
          <p:cNvGrpSpPr/>
          <p:nvPr/>
        </p:nvGrpSpPr>
        <p:grpSpPr>
          <a:xfrm>
            <a:off x="856418" y="4561612"/>
            <a:ext cx="117006" cy="117006"/>
            <a:chOff x="4663198" y="4223119"/>
            <a:chExt cx="191919" cy="191919"/>
          </a:xfrm>
          <a:solidFill>
            <a:srgbClr val="7AC98D"/>
          </a:solidFill>
        </p:grpSpPr>
        <p:sp>
          <p:nvSpPr>
            <p:cNvPr id="37" name="Oval 36">
              <a:extLst>
                <a:ext uri="{FF2B5EF4-FFF2-40B4-BE49-F238E27FC236}">
                  <a16:creationId xmlns:a16="http://schemas.microsoft.com/office/drawing/2014/main" id="{6E87F710-8F9A-D778-749D-2B639651EFE0}"/>
                </a:ext>
              </a:extLst>
            </p:cNvPr>
            <p:cNvSpPr/>
            <p:nvPr/>
          </p:nvSpPr>
          <p:spPr>
            <a:xfrm>
              <a:off x="4663198" y="4223119"/>
              <a:ext cx="191919" cy="1919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8" name="Oval 37">
              <a:extLst>
                <a:ext uri="{FF2B5EF4-FFF2-40B4-BE49-F238E27FC236}">
                  <a16:creationId xmlns:a16="http://schemas.microsoft.com/office/drawing/2014/main" id="{1A205EC4-A94C-9C3F-6E5B-6ED8F7C43655}"/>
                </a:ext>
              </a:extLst>
            </p:cNvPr>
            <p:cNvSpPr/>
            <p:nvPr/>
          </p:nvSpPr>
          <p:spPr>
            <a:xfrm>
              <a:off x="4675046" y="4234121"/>
              <a:ext cx="168224" cy="16822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pic>
        <p:nvPicPr>
          <p:cNvPr id="48" name="Picture 47">
            <a:extLst>
              <a:ext uri="{FF2B5EF4-FFF2-40B4-BE49-F238E27FC236}">
                <a16:creationId xmlns:a16="http://schemas.microsoft.com/office/drawing/2014/main" id="{10A40872-5005-FCC4-1834-6236E4BF974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6588808" y="3585921"/>
            <a:ext cx="2101501" cy="1047064"/>
          </a:xfrm>
          <a:prstGeom prst="rect">
            <a:avLst/>
          </a:prstGeom>
          <a:ln w="28575">
            <a:solidFill>
              <a:srgbClr val="FF0000"/>
            </a:solidFill>
          </a:ln>
        </p:spPr>
      </p:pic>
      <p:cxnSp>
        <p:nvCxnSpPr>
          <p:cNvPr id="50" name="Straight Arrow Connector 49">
            <a:extLst>
              <a:ext uri="{FF2B5EF4-FFF2-40B4-BE49-F238E27FC236}">
                <a16:creationId xmlns:a16="http://schemas.microsoft.com/office/drawing/2014/main" id="{377C5AC1-1EB4-1C13-BEF0-346EC168BFA6}"/>
              </a:ext>
            </a:extLst>
          </p:cNvPr>
          <p:cNvCxnSpPr>
            <a:cxnSpLocks/>
          </p:cNvCxnSpPr>
          <p:nvPr/>
        </p:nvCxnSpPr>
        <p:spPr>
          <a:xfrm flipH="1" flipV="1">
            <a:off x="8274983" y="3427440"/>
            <a:ext cx="315864" cy="7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7BA74299-7ED0-308C-6B6A-82A2700283CD}"/>
              </a:ext>
            </a:extLst>
          </p:cNvPr>
          <p:cNvSpPr/>
          <p:nvPr/>
        </p:nvSpPr>
        <p:spPr>
          <a:xfrm>
            <a:off x="5443031" y="894321"/>
            <a:ext cx="4210050" cy="1552575"/>
          </a:xfrm>
          <a:custGeom>
            <a:avLst/>
            <a:gdLst>
              <a:gd name="connsiteX0" fmla="*/ 19050 w 4210050"/>
              <a:gd name="connsiteY0" fmla="*/ 9525 h 1552575"/>
              <a:gd name="connsiteX1" fmla="*/ 0 w 4210050"/>
              <a:gd name="connsiteY1" fmla="*/ 1552575 h 1552575"/>
              <a:gd name="connsiteX2" fmla="*/ 2724150 w 4210050"/>
              <a:gd name="connsiteY2" fmla="*/ 400050 h 1552575"/>
              <a:gd name="connsiteX3" fmla="*/ 3381375 w 4210050"/>
              <a:gd name="connsiteY3" fmla="*/ 333375 h 1552575"/>
              <a:gd name="connsiteX4" fmla="*/ 3981450 w 4210050"/>
              <a:gd name="connsiteY4" fmla="*/ 238125 h 1552575"/>
              <a:gd name="connsiteX5" fmla="*/ 4210050 w 4210050"/>
              <a:gd name="connsiteY5" fmla="*/ 0 h 1552575"/>
              <a:gd name="connsiteX6" fmla="*/ 19050 w 4210050"/>
              <a:gd name="connsiteY6" fmla="*/ 9525 h 155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0050" h="1552575">
                <a:moveTo>
                  <a:pt x="19050" y="9525"/>
                </a:moveTo>
                <a:lnTo>
                  <a:pt x="0" y="1552575"/>
                </a:lnTo>
                <a:lnTo>
                  <a:pt x="2724150" y="400050"/>
                </a:lnTo>
                <a:lnTo>
                  <a:pt x="3381375" y="333375"/>
                </a:lnTo>
                <a:lnTo>
                  <a:pt x="3981450" y="238125"/>
                </a:lnTo>
                <a:lnTo>
                  <a:pt x="4210050" y="0"/>
                </a:lnTo>
                <a:lnTo>
                  <a:pt x="19050" y="9525"/>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BDB45C2F-E43C-F77D-83DA-C8FD4D331ADA}"/>
              </a:ext>
            </a:extLst>
          </p:cNvPr>
          <p:cNvSpPr/>
          <p:nvPr/>
        </p:nvSpPr>
        <p:spPr>
          <a:xfrm>
            <a:off x="10295736" y="818121"/>
            <a:ext cx="1762125" cy="3238500"/>
          </a:xfrm>
          <a:custGeom>
            <a:avLst/>
            <a:gdLst>
              <a:gd name="connsiteX0" fmla="*/ 0 w 1762125"/>
              <a:gd name="connsiteY0" fmla="*/ 85725 h 3238500"/>
              <a:gd name="connsiteX1" fmla="*/ 1304925 w 1762125"/>
              <a:gd name="connsiteY1" fmla="*/ 3067050 h 3238500"/>
              <a:gd name="connsiteX2" fmla="*/ 1714500 w 1762125"/>
              <a:gd name="connsiteY2" fmla="*/ 3238500 h 3238500"/>
              <a:gd name="connsiteX3" fmla="*/ 1762125 w 1762125"/>
              <a:gd name="connsiteY3" fmla="*/ 0 h 3238500"/>
              <a:gd name="connsiteX4" fmla="*/ 0 w 1762125"/>
              <a:gd name="connsiteY4" fmla="*/ 85725 h 323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3238500">
                <a:moveTo>
                  <a:pt x="0" y="85725"/>
                </a:moveTo>
                <a:lnTo>
                  <a:pt x="1304925" y="3067050"/>
                </a:lnTo>
                <a:lnTo>
                  <a:pt x="1714500" y="3238500"/>
                </a:lnTo>
                <a:lnTo>
                  <a:pt x="1762125" y="0"/>
                </a:lnTo>
                <a:lnTo>
                  <a:pt x="0" y="85725"/>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1C3A8D06-1B97-600D-E5FE-08BD49EC5EBD}"/>
              </a:ext>
            </a:extLst>
          </p:cNvPr>
          <p:cNvSpPr/>
          <p:nvPr/>
        </p:nvSpPr>
        <p:spPr>
          <a:xfrm>
            <a:off x="9753931" y="5236848"/>
            <a:ext cx="2303930" cy="914400"/>
          </a:xfrm>
          <a:custGeom>
            <a:avLst/>
            <a:gdLst>
              <a:gd name="connsiteX0" fmla="*/ 0 w 2303930"/>
              <a:gd name="connsiteY0" fmla="*/ 564777 h 914400"/>
              <a:gd name="connsiteX1" fmla="*/ 0 w 2303930"/>
              <a:gd name="connsiteY1" fmla="*/ 564777 h 914400"/>
              <a:gd name="connsiteX2" fmla="*/ 645459 w 2303930"/>
              <a:gd name="connsiteY2" fmla="*/ 125506 h 914400"/>
              <a:gd name="connsiteX3" fmla="*/ 887506 w 2303930"/>
              <a:gd name="connsiteY3" fmla="*/ 35859 h 914400"/>
              <a:gd name="connsiteX4" fmla="*/ 1335741 w 2303930"/>
              <a:gd name="connsiteY4" fmla="*/ 8965 h 914400"/>
              <a:gd name="connsiteX5" fmla="*/ 1882588 w 2303930"/>
              <a:gd name="connsiteY5" fmla="*/ 0 h 914400"/>
              <a:gd name="connsiteX6" fmla="*/ 2303930 w 2303930"/>
              <a:gd name="connsiteY6" fmla="*/ 699247 h 914400"/>
              <a:gd name="connsiteX7" fmla="*/ 1165412 w 2303930"/>
              <a:gd name="connsiteY7" fmla="*/ 914400 h 914400"/>
              <a:gd name="connsiteX8" fmla="*/ 0 w 2303930"/>
              <a:gd name="connsiteY8" fmla="*/ 564777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30" h="914400">
                <a:moveTo>
                  <a:pt x="0" y="564777"/>
                </a:moveTo>
                <a:lnTo>
                  <a:pt x="0" y="564777"/>
                </a:lnTo>
                <a:lnTo>
                  <a:pt x="645459" y="125506"/>
                </a:lnTo>
                <a:lnTo>
                  <a:pt x="887506" y="35859"/>
                </a:lnTo>
                <a:lnTo>
                  <a:pt x="1335741" y="8965"/>
                </a:lnTo>
                <a:lnTo>
                  <a:pt x="1882588" y="0"/>
                </a:lnTo>
                <a:lnTo>
                  <a:pt x="2303930" y="699247"/>
                </a:lnTo>
                <a:lnTo>
                  <a:pt x="1165412" y="914400"/>
                </a:lnTo>
                <a:lnTo>
                  <a:pt x="0" y="564777"/>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FD9CCEC-3FCB-E6B3-527C-AE5DC5485C44}"/>
              </a:ext>
            </a:extLst>
          </p:cNvPr>
          <p:cNvSpPr txBox="1"/>
          <p:nvPr/>
        </p:nvSpPr>
        <p:spPr>
          <a:xfrm>
            <a:off x="810953" y="1847978"/>
            <a:ext cx="1300371" cy="1345433"/>
          </a:xfrm>
          <a:prstGeom prst="rect">
            <a:avLst/>
          </a:prstGeom>
          <a:noFill/>
        </p:spPr>
        <p:txBody>
          <a:bodyPr wrap="square" lIns="91440" tIns="45720" rIns="91440" bIns="45720" anchor="t">
            <a:spAutoFit/>
          </a:bodyPr>
          <a:lstStyle/>
          <a:p>
            <a:pPr defTabSz="914400">
              <a:lnSpc>
                <a:spcPct val="150000"/>
              </a:lnSpc>
              <a:defRPr/>
            </a:pPr>
            <a:r>
              <a:rPr lang="en-US" sz="1400" b="1">
                <a:solidFill>
                  <a:schemeClr val="bg2"/>
                </a:solidFill>
                <a:latin typeface="Trebuchet MS"/>
              </a:rPr>
              <a:t>Gates</a:t>
            </a:r>
          </a:p>
          <a:p>
            <a:pPr defTabSz="914400">
              <a:lnSpc>
                <a:spcPct val="150000"/>
              </a:lnSpc>
              <a:defRPr/>
            </a:pPr>
            <a:r>
              <a:rPr lang="en-US" sz="1400" b="1">
                <a:solidFill>
                  <a:schemeClr val="bg2"/>
                </a:solidFill>
              </a:rPr>
              <a:t>Total SF*</a:t>
            </a:r>
          </a:p>
          <a:p>
            <a:pPr defTabSz="914400">
              <a:lnSpc>
                <a:spcPct val="150000"/>
              </a:lnSpc>
              <a:defRPr/>
            </a:pPr>
            <a:r>
              <a:rPr lang="en-US" sz="1400" b="1">
                <a:solidFill>
                  <a:schemeClr val="bg2"/>
                </a:solidFill>
                <a:latin typeface="Trebuchet MS"/>
              </a:rPr>
              <a:t>TSA Lanes</a:t>
            </a:r>
          </a:p>
          <a:p>
            <a:pPr defTabSz="914400">
              <a:lnSpc>
                <a:spcPct val="150000"/>
              </a:lnSpc>
              <a:defRPr/>
            </a:pPr>
            <a:r>
              <a:rPr lang="en-US" sz="1400" b="1">
                <a:solidFill>
                  <a:schemeClr val="bg2"/>
                </a:solidFill>
                <a:latin typeface="Trebuchet MS"/>
              </a:rPr>
              <a:t>USDA Lanes</a:t>
            </a:r>
          </a:p>
        </p:txBody>
      </p:sp>
      <p:sp>
        <p:nvSpPr>
          <p:cNvPr id="54" name="TextBox 53">
            <a:extLst>
              <a:ext uri="{FF2B5EF4-FFF2-40B4-BE49-F238E27FC236}">
                <a16:creationId xmlns:a16="http://schemas.microsoft.com/office/drawing/2014/main" id="{7E463227-FAB3-D7A8-1195-AE477EE9AAB3}"/>
              </a:ext>
            </a:extLst>
          </p:cNvPr>
          <p:cNvSpPr txBox="1"/>
          <p:nvPr/>
        </p:nvSpPr>
        <p:spPr>
          <a:xfrm>
            <a:off x="1872338" y="1847978"/>
            <a:ext cx="869862" cy="1345433"/>
          </a:xfrm>
          <a:prstGeom prst="rect">
            <a:avLst/>
          </a:prstGeom>
          <a:noFill/>
        </p:spPr>
        <p:txBody>
          <a:bodyPr wrap="square" lIns="91440" tIns="45720" rIns="91440" bIns="45720" anchor="t">
            <a:spAutoFit/>
          </a:bodyPr>
          <a:lstStyle/>
          <a:p>
            <a:pPr algn="r" defTabSz="914400">
              <a:lnSpc>
                <a:spcPct val="150000"/>
              </a:lnSpc>
              <a:defRPr/>
            </a:pPr>
            <a:r>
              <a:rPr lang="en-US" sz="1400" b="1">
                <a:solidFill>
                  <a:schemeClr val="bg2">
                    <a:lumMod val="40000"/>
                    <a:lumOff val="60000"/>
                  </a:schemeClr>
                </a:solidFill>
                <a:latin typeface="Trebuchet MS"/>
              </a:rPr>
              <a:t>+2</a:t>
            </a:r>
          </a:p>
          <a:p>
            <a:pPr algn="r" defTabSz="914400">
              <a:lnSpc>
                <a:spcPct val="150000"/>
              </a:lnSpc>
              <a:defRPr/>
            </a:pPr>
            <a:r>
              <a:rPr lang="en-US" sz="1400" b="1">
                <a:solidFill>
                  <a:schemeClr val="bg2">
                    <a:lumMod val="40000"/>
                    <a:lumOff val="60000"/>
                  </a:schemeClr>
                </a:solidFill>
                <a:latin typeface="Trebuchet MS"/>
              </a:rPr>
              <a:t>+308k</a:t>
            </a:r>
          </a:p>
          <a:p>
            <a:pPr algn="r" defTabSz="914400">
              <a:lnSpc>
                <a:spcPct val="150000"/>
              </a:lnSpc>
              <a:defRPr/>
            </a:pPr>
            <a:endParaRPr lang="en-US" sz="1400" b="1">
              <a:solidFill>
                <a:schemeClr val="bg2">
                  <a:lumMod val="40000"/>
                  <a:lumOff val="60000"/>
                </a:schemeClr>
              </a:solidFill>
              <a:latin typeface="Trebuchet MS"/>
            </a:endParaRPr>
          </a:p>
          <a:p>
            <a:pPr algn="r" defTabSz="914400">
              <a:lnSpc>
                <a:spcPct val="150000"/>
              </a:lnSpc>
              <a:defRPr/>
            </a:pPr>
            <a:r>
              <a:rPr lang="en-US" sz="1400" b="1">
                <a:solidFill>
                  <a:schemeClr val="bg2">
                    <a:lumMod val="40000"/>
                    <a:lumOff val="60000"/>
                  </a:schemeClr>
                </a:solidFill>
                <a:latin typeface="Trebuchet MS"/>
              </a:rPr>
              <a:t>+4</a:t>
            </a:r>
          </a:p>
        </p:txBody>
      </p:sp>
      <p:grpSp>
        <p:nvGrpSpPr>
          <p:cNvPr id="55" name="Group 54">
            <a:extLst>
              <a:ext uri="{FF2B5EF4-FFF2-40B4-BE49-F238E27FC236}">
                <a16:creationId xmlns:a16="http://schemas.microsoft.com/office/drawing/2014/main" id="{293C2FC4-B019-72DB-278A-DD787BB01B4D}"/>
              </a:ext>
            </a:extLst>
          </p:cNvPr>
          <p:cNvGrpSpPr/>
          <p:nvPr/>
        </p:nvGrpSpPr>
        <p:grpSpPr>
          <a:xfrm>
            <a:off x="2441689" y="2589953"/>
            <a:ext cx="214597" cy="214597"/>
            <a:chOff x="8345338" y="-35737"/>
            <a:chExt cx="914400" cy="914401"/>
          </a:xfrm>
        </p:grpSpPr>
        <p:sp>
          <p:nvSpPr>
            <p:cNvPr id="56" name="Oval 55">
              <a:extLst>
                <a:ext uri="{FF2B5EF4-FFF2-40B4-BE49-F238E27FC236}">
                  <a16:creationId xmlns:a16="http://schemas.microsoft.com/office/drawing/2014/main" id="{DC979272-7FCB-8DDD-9375-1E8BF1D82F82}"/>
                </a:ext>
              </a:extLst>
            </p:cNvPr>
            <p:cNvSpPr/>
            <p:nvPr/>
          </p:nvSpPr>
          <p:spPr>
            <a:xfrm>
              <a:off x="8393653" y="0"/>
              <a:ext cx="817770" cy="81777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57" name="Graphic 56" descr="Badge Tick1 with solid fill">
              <a:extLst>
                <a:ext uri="{FF2B5EF4-FFF2-40B4-BE49-F238E27FC236}">
                  <a16:creationId xmlns:a16="http://schemas.microsoft.com/office/drawing/2014/main" id="{18562752-E514-18C3-EFFC-2CBAD8E8066F}"/>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45338" y="-35737"/>
              <a:ext cx="914400" cy="914401"/>
            </a:xfrm>
            <a:prstGeom prst="rect">
              <a:avLst/>
            </a:prstGeom>
          </p:spPr>
        </p:pic>
      </p:grpSp>
      <p:sp>
        <p:nvSpPr>
          <p:cNvPr id="58" name="Rectangle: Rounded Corners 57">
            <a:extLst>
              <a:ext uri="{FF2B5EF4-FFF2-40B4-BE49-F238E27FC236}">
                <a16:creationId xmlns:a16="http://schemas.microsoft.com/office/drawing/2014/main" id="{B77CA782-F31C-B0F5-6987-FF47A30BE08C}"/>
              </a:ext>
            </a:extLst>
          </p:cNvPr>
          <p:cNvSpPr/>
          <p:nvPr/>
        </p:nvSpPr>
        <p:spPr>
          <a:xfrm>
            <a:off x="701039" y="1121327"/>
            <a:ext cx="2245360" cy="650725"/>
          </a:xfrm>
          <a:prstGeom prst="roundRect">
            <a:avLst>
              <a:gd name="adj" fmla="val 17886"/>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049509C8-01B1-BB32-C9E0-5490C162795D}"/>
              </a:ext>
            </a:extLst>
          </p:cNvPr>
          <p:cNvSpPr txBox="1"/>
          <p:nvPr/>
        </p:nvSpPr>
        <p:spPr>
          <a:xfrm>
            <a:off x="991152" y="1161856"/>
            <a:ext cx="1665134" cy="584775"/>
          </a:xfrm>
          <a:prstGeom prst="rect">
            <a:avLst/>
          </a:prstGeom>
          <a:noFill/>
        </p:spPr>
        <p:txBody>
          <a:bodyPr wrap="square" lIns="91440" tIns="45720" rIns="91440" bIns="45720" numCol="1" anchor="t">
            <a:spAutoFit/>
          </a:bodyPr>
          <a:lstStyle/>
          <a:p>
            <a:pPr algn="ctr" defTabSz="914400">
              <a:defRPr/>
            </a:pPr>
            <a:r>
              <a:rPr lang="en-US" sz="1200" b="1">
                <a:solidFill>
                  <a:schemeClr val="bg2"/>
                </a:solidFill>
                <a:latin typeface="Trebuchet MS"/>
                <a:ea typeface="+mj-ea"/>
                <a:cs typeface="+mj-cs"/>
              </a:rPr>
              <a:t>Phase 1</a:t>
            </a:r>
          </a:p>
          <a:p>
            <a:pPr algn="ctr" defTabSz="914400">
              <a:defRPr/>
            </a:pPr>
            <a:r>
              <a:rPr kumimoji="0" lang="en-US" sz="2000" b="1" i="0" u="none" strike="noStrike" kern="1200" cap="none" normalizeH="0" baseline="0" noProof="0">
                <a:ln>
                  <a:noFill/>
                </a:ln>
                <a:solidFill>
                  <a:schemeClr val="bg2"/>
                </a:solidFill>
                <a:effectLst/>
                <a:uLnTx/>
                <a:uFillTx/>
                <a:latin typeface="Trebuchet MS"/>
                <a:ea typeface="+mj-ea"/>
                <a:cs typeface="+mj-cs"/>
              </a:rPr>
              <a:t>2025-202</a:t>
            </a:r>
            <a:r>
              <a:rPr lang="en-US" sz="2000" b="1">
                <a:solidFill>
                  <a:schemeClr val="bg2"/>
                </a:solidFill>
                <a:latin typeface="Trebuchet MS"/>
                <a:ea typeface="+mj-ea"/>
                <a:cs typeface="+mj-cs"/>
              </a:rPr>
              <a:t>9</a:t>
            </a:r>
            <a:endParaRPr kumimoji="0" lang="en-US" sz="1050" b="0" i="0" u="none" strike="noStrike" kern="1200" cap="none" normalizeH="0" baseline="0" noProof="0">
              <a:ln>
                <a:noFill/>
              </a:ln>
              <a:solidFill>
                <a:schemeClr val="bg2"/>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19A83431-D3C8-D3CB-F610-54760BA87971}"/>
              </a:ext>
            </a:extLst>
          </p:cNvPr>
          <p:cNvSpPr txBox="1"/>
          <p:nvPr/>
        </p:nvSpPr>
        <p:spPr>
          <a:xfrm>
            <a:off x="800025" y="4793223"/>
            <a:ext cx="4359367" cy="1662891"/>
          </a:xfrm>
          <a:prstGeom prst="rect">
            <a:avLst/>
          </a:prstGeom>
          <a:noFill/>
        </p:spPr>
        <p:txBody>
          <a:bodyPr wrap="square" lIns="91440" tIns="45720" rIns="91440" bIns="45720" numCol="1" anchor="t">
            <a:spAutoFit/>
          </a:bodyPr>
          <a:lstStyle/>
          <a:p>
            <a:pPr defTabSz="914400">
              <a:defRPr/>
            </a:pPr>
            <a:r>
              <a:rPr lang="en-US" sz="1400" b="1">
                <a:solidFill>
                  <a:schemeClr val="bg2"/>
                </a:solidFill>
              </a:rPr>
              <a:t>Infrastructure Improvements:</a:t>
            </a:r>
          </a:p>
          <a:p>
            <a:pPr defTabSz="914400">
              <a:lnSpc>
                <a:spcPts val="1100"/>
              </a:lnSpc>
              <a:defRPr/>
            </a:pPr>
            <a:endParaRPr lang="en-US" sz="1200" b="1">
              <a:solidFill>
                <a:schemeClr val="bg2"/>
              </a:solidFill>
              <a:latin typeface="Trebuchet MS"/>
              <a:ea typeface="+mj-ea"/>
              <a:cs typeface="+mj-cs"/>
            </a:endParaRPr>
          </a:p>
          <a:p>
            <a:pPr marL="171450" indent="-171450" defTabSz="914400">
              <a:lnSpc>
                <a:spcPct val="114000"/>
              </a:lnSpc>
              <a:buFont typeface="Arial" panose="020B0604020202020204" pitchFamily="34" charset="0"/>
              <a:buChar char="•"/>
              <a:defRPr/>
            </a:pPr>
            <a:r>
              <a:rPr kumimoji="0" lang="en-US" sz="1000" i="0" u="none" strike="noStrike" kern="1200" cap="none" normalizeH="0" baseline="0" noProof="0">
                <a:ln>
                  <a:noFill/>
                </a:ln>
                <a:solidFill>
                  <a:schemeClr val="bg2"/>
                </a:solidFill>
                <a:effectLst/>
                <a:uLnTx/>
                <a:uFillTx/>
                <a:latin typeface="Trebuchet MS"/>
                <a:ea typeface="+mj-ea"/>
                <a:cs typeface="+mj-cs"/>
              </a:rPr>
              <a:t>Interconnection Terminal A and Terminal B/C Baggage Handling Systems</a:t>
            </a:r>
            <a:endParaRPr lang="en-US" sz="1000">
              <a:solidFill>
                <a:schemeClr val="bg2"/>
              </a:solidFill>
              <a:latin typeface="Trebuchet MS"/>
              <a:ea typeface="+mj-ea"/>
              <a:cs typeface="+mj-cs"/>
            </a:endParaRPr>
          </a:p>
          <a:p>
            <a:pPr marL="171450" indent="-171450" defTabSz="914400">
              <a:lnSpc>
                <a:spcPct val="114000"/>
              </a:lnSpc>
              <a:buFont typeface="Arial" panose="020B0604020202020204" pitchFamily="34" charset="0"/>
              <a:buChar char="•"/>
              <a:defRPr/>
            </a:pPr>
            <a:r>
              <a:rPr lang="en-US" sz="1000">
                <a:solidFill>
                  <a:schemeClr val="bg2"/>
                </a:solidFill>
                <a:latin typeface="Trebuchet MS"/>
                <a:ea typeface="+mj-ea"/>
                <a:cs typeface="+mj-cs"/>
              </a:rPr>
              <a:t>Baggage Handling Expansion to Terminal D </a:t>
            </a:r>
          </a:p>
          <a:p>
            <a:pPr marL="171450" indent="-171450" defTabSz="914400">
              <a:lnSpc>
                <a:spcPct val="114000"/>
              </a:lnSpc>
              <a:buFont typeface="Arial" panose="020B0604020202020204" pitchFamily="34" charset="0"/>
              <a:buChar char="•"/>
              <a:defRPr/>
            </a:pPr>
            <a:r>
              <a:rPr lang="en-US" sz="1000">
                <a:solidFill>
                  <a:schemeClr val="bg2"/>
                </a:solidFill>
                <a:latin typeface="Trebuchet MS"/>
                <a:ea typeface="+mj-ea"/>
                <a:cs typeface="+mj-cs"/>
              </a:rPr>
              <a:t>Terminal D Chiller Plant, including replacement of chilled water mains and branch piping. </a:t>
            </a:r>
          </a:p>
          <a:p>
            <a:pPr defTabSz="914400">
              <a:lnSpc>
                <a:spcPct val="114000"/>
              </a:lnSpc>
              <a:defRPr/>
            </a:pPr>
            <a:endParaRPr lang="en-US" sz="1200">
              <a:solidFill>
                <a:schemeClr val="bg2"/>
              </a:solidFill>
              <a:latin typeface="Trebuchet MS"/>
              <a:ea typeface="+mj-ea"/>
              <a:cs typeface="+mj-cs"/>
            </a:endParaRPr>
          </a:p>
          <a:p>
            <a:pPr marL="171450" indent="-171450" defTabSz="914400">
              <a:lnSpc>
                <a:spcPts val="1100"/>
              </a:lnSpc>
              <a:buFont typeface="Arial" panose="020B0604020202020204" pitchFamily="34" charset="0"/>
              <a:buChar char="•"/>
              <a:defRPr/>
            </a:pPr>
            <a:endParaRPr kumimoji="0" lang="en-US" sz="700" b="0" i="0" u="none" strike="noStrike" kern="1200" cap="none" normalizeH="0" baseline="0" noProof="0">
              <a:ln>
                <a:noFill/>
              </a:ln>
              <a:solidFill>
                <a:schemeClr val="bg2"/>
              </a:solidFill>
              <a:effectLst/>
              <a:uLnTx/>
              <a:uFillTx/>
              <a:latin typeface="Trebuchet MS"/>
              <a:ea typeface="+mn-ea"/>
              <a:cs typeface="+mn-cs"/>
            </a:endParaRPr>
          </a:p>
        </p:txBody>
      </p:sp>
    </p:spTree>
    <p:extLst>
      <p:ext uri="{BB962C8B-B14F-4D97-AF65-F5344CB8AC3E}">
        <p14:creationId xmlns:p14="http://schemas.microsoft.com/office/powerpoint/2010/main" val="166140505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58DB5-0934-28A3-9D38-B57A4E8B309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8AF48E8-E407-445D-F576-D8B446086C76}"/>
              </a:ext>
            </a:extLst>
          </p:cNvPr>
          <p:cNvSpPr/>
          <p:nvPr/>
        </p:nvSpPr>
        <p:spPr>
          <a:xfrm>
            <a:off x="0" y="0"/>
            <a:ext cx="12192000" cy="6858000"/>
          </a:xfrm>
          <a:prstGeom prst="rect">
            <a:avLst/>
          </a:prstGeom>
          <a:solidFill>
            <a:srgbClr val="44546A">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a:endParaRPr>
          </a:p>
        </p:txBody>
      </p:sp>
      <p:grpSp>
        <p:nvGrpSpPr>
          <p:cNvPr id="28" name="Group 27">
            <a:extLst>
              <a:ext uri="{FF2B5EF4-FFF2-40B4-BE49-F238E27FC236}">
                <a16:creationId xmlns:a16="http://schemas.microsoft.com/office/drawing/2014/main" id="{1BA1C776-28AD-5B0C-33B9-A49B816966B7}"/>
              </a:ext>
            </a:extLst>
          </p:cNvPr>
          <p:cNvGrpSpPr/>
          <p:nvPr/>
        </p:nvGrpSpPr>
        <p:grpSpPr>
          <a:xfrm>
            <a:off x="111125" y="85726"/>
            <a:ext cx="11661776" cy="6356350"/>
            <a:chOff x="111125" y="85726"/>
            <a:chExt cx="11661776" cy="6356350"/>
          </a:xfrm>
        </p:grpSpPr>
        <p:sp>
          <p:nvSpPr>
            <p:cNvPr id="19" name="Freeform 5">
              <a:extLst>
                <a:ext uri="{FF2B5EF4-FFF2-40B4-BE49-F238E27FC236}">
                  <a16:creationId xmlns:a16="http://schemas.microsoft.com/office/drawing/2014/main" id="{8E293BE9-CC36-D8AB-23E7-8D9677DE01D9}"/>
                </a:ext>
              </a:extLst>
            </p:cNvPr>
            <p:cNvSpPr>
              <a:spLocks/>
            </p:cNvSpPr>
            <p:nvPr/>
          </p:nvSpPr>
          <p:spPr bwMode="auto">
            <a:xfrm>
              <a:off x="111125" y="85726"/>
              <a:ext cx="11661776" cy="6356350"/>
            </a:xfrm>
            <a:custGeom>
              <a:avLst/>
              <a:gdLst>
                <a:gd name="T0" fmla="*/ 4640 w 6658"/>
                <a:gd name="T1" fmla="*/ 132 h 3628"/>
                <a:gd name="T2" fmla="*/ 4512 w 6658"/>
                <a:gd name="T3" fmla="*/ 429 h 3628"/>
                <a:gd name="T4" fmla="*/ 4263 w 6658"/>
                <a:gd name="T5" fmla="*/ 641 h 3628"/>
                <a:gd name="T6" fmla="*/ 3608 w 6658"/>
                <a:gd name="T7" fmla="*/ 933 h 3628"/>
                <a:gd name="T8" fmla="*/ 3194 w 6658"/>
                <a:gd name="T9" fmla="*/ 1075 h 3628"/>
                <a:gd name="T10" fmla="*/ 2873 w 6658"/>
                <a:gd name="T11" fmla="*/ 1249 h 3628"/>
                <a:gd name="T12" fmla="*/ 2296 w 6658"/>
                <a:gd name="T13" fmla="*/ 1506 h 3628"/>
                <a:gd name="T14" fmla="*/ 1703 w 6658"/>
                <a:gd name="T15" fmla="*/ 1675 h 3628"/>
                <a:gd name="T16" fmla="*/ 1351 w 6658"/>
                <a:gd name="T17" fmla="*/ 1785 h 3628"/>
                <a:gd name="T18" fmla="*/ 1003 w 6658"/>
                <a:gd name="T19" fmla="*/ 1925 h 3628"/>
                <a:gd name="T20" fmla="*/ 544 w 6658"/>
                <a:gd name="T21" fmla="*/ 2133 h 3628"/>
                <a:gd name="T22" fmla="*/ 254 w 6658"/>
                <a:gd name="T23" fmla="*/ 2238 h 3628"/>
                <a:gd name="T24" fmla="*/ 7 w 6658"/>
                <a:gd name="T25" fmla="*/ 2511 h 3628"/>
                <a:gd name="T26" fmla="*/ 201 w 6658"/>
                <a:gd name="T27" fmla="*/ 2776 h 3628"/>
                <a:gd name="T28" fmla="*/ 428 w 6658"/>
                <a:gd name="T29" fmla="*/ 3085 h 3628"/>
                <a:gd name="T30" fmla="*/ 759 w 6658"/>
                <a:gd name="T31" fmla="*/ 3259 h 3628"/>
                <a:gd name="T32" fmla="*/ 888 w 6658"/>
                <a:gd name="T33" fmla="*/ 3304 h 3628"/>
                <a:gd name="T34" fmla="*/ 1109 w 6658"/>
                <a:gd name="T35" fmla="*/ 3355 h 3628"/>
                <a:gd name="T36" fmla="*/ 1158 w 6658"/>
                <a:gd name="T37" fmla="*/ 3352 h 3628"/>
                <a:gd name="T38" fmla="*/ 1446 w 6658"/>
                <a:gd name="T39" fmla="*/ 3399 h 3628"/>
                <a:gd name="T40" fmla="*/ 1808 w 6658"/>
                <a:gd name="T41" fmla="*/ 3409 h 3628"/>
                <a:gd name="T42" fmla="*/ 1956 w 6658"/>
                <a:gd name="T43" fmla="*/ 3428 h 3628"/>
                <a:gd name="T44" fmla="*/ 2089 w 6658"/>
                <a:gd name="T45" fmla="*/ 3433 h 3628"/>
                <a:gd name="T46" fmla="*/ 2237 w 6658"/>
                <a:gd name="T47" fmla="*/ 3409 h 3628"/>
                <a:gd name="T48" fmla="*/ 2623 w 6658"/>
                <a:gd name="T49" fmla="*/ 3391 h 3628"/>
                <a:gd name="T50" fmla="*/ 3372 w 6658"/>
                <a:gd name="T51" fmla="*/ 3401 h 3628"/>
                <a:gd name="T52" fmla="*/ 3771 w 6658"/>
                <a:gd name="T53" fmla="*/ 3480 h 3628"/>
                <a:gd name="T54" fmla="*/ 4340 w 6658"/>
                <a:gd name="T55" fmla="*/ 3600 h 3628"/>
                <a:gd name="T56" fmla="*/ 5718 w 6658"/>
                <a:gd name="T57" fmla="*/ 3591 h 3628"/>
                <a:gd name="T58" fmla="*/ 5837 w 6658"/>
                <a:gd name="T59" fmla="*/ 3508 h 3628"/>
                <a:gd name="T60" fmla="*/ 6116 w 6658"/>
                <a:gd name="T61" fmla="*/ 3198 h 3628"/>
                <a:gd name="T62" fmla="*/ 6307 w 6658"/>
                <a:gd name="T63" fmla="*/ 2867 h 3628"/>
                <a:gd name="T64" fmla="*/ 6425 w 6658"/>
                <a:gd name="T65" fmla="*/ 2691 h 3628"/>
                <a:gd name="T66" fmla="*/ 6573 w 6658"/>
                <a:gd name="T67" fmla="*/ 2479 h 3628"/>
                <a:gd name="T68" fmla="*/ 6625 w 6658"/>
                <a:gd name="T69" fmla="*/ 2160 h 3628"/>
                <a:gd name="T70" fmla="*/ 6468 w 6658"/>
                <a:gd name="T71" fmla="*/ 2226 h 3628"/>
                <a:gd name="T72" fmla="*/ 6212 w 6658"/>
                <a:gd name="T73" fmla="*/ 2358 h 3628"/>
                <a:gd name="T74" fmla="*/ 6107 w 6658"/>
                <a:gd name="T75" fmla="*/ 2391 h 3628"/>
                <a:gd name="T76" fmla="*/ 6005 w 6658"/>
                <a:gd name="T77" fmla="*/ 2261 h 3628"/>
                <a:gd name="T78" fmla="*/ 5901 w 6658"/>
                <a:gd name="T79" fmla="*/ 2265 h 3628"/>
                <a:gd name="T80" fmla="*/ 5724 w 6658"/>
                <a:gd name="T81" fmla="*/ 2134 h 3628"/>
                <a:gd name="T82" fmla="*/ 5708 w 6658"/>
                <a:gd name="T83" fmla="*/ 1654 h 3628"/>
                <a:gd name="T84" fmla="*/ 5774 w 6658"/>
                <a:gd name="T85" fmla="*/ 1126 h 3628"/>
                <a:gd name="T86" fmla="*/ 5647 w 6658"/>
                <a:gd name="T87" fmla="*/ 988 h 3628"/>
                <a:gd name="T88" fmla="*/ 5793 w 6658"/>
                <a:gd name="T89" fmla="*/ 466 h 3628"/>
                <a:gd name="T90" fmla="*/ 5749 w 6658"/>
                <a:gd name="T91" fmla="*/ 100 h 3628"/>
                <a:gd name="T92" fmla="*/ 5607 w 6658"/>
                <a:gd name="T93" fmla="*/ 120 h 3628"/>
                <a:gd name="T94" fmla="*/ 5539 w 6658"/>
                <a:gd name="T95" fmla="*/ 0 h 3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58" h="3628">
                  <a:moveTo>
                    <a:pt x="5539" y="0"/>
                  </a:moveTo>
                  <a:cubicBezTo>
                    <a:pt x="4680" y="0"/>
                    <a:pt x="4680" y="0"/>
                    <a:pt x="4680" y="0"/>
                  </a:cubicBezTo>
                  <a:cubicBezTo>
                    <a:pt x="4669" y="45"/>
                    <a:pt x="4650" y="87"/>
                    <a:pt x="4640" y="132"/>
                  </a:cubicBezTo>
                  <a:cubicBezTo>
                    <a:pt x="4633" y="165"/>
                    <a:pt x="4620" y="198"/>
                    <a:pt x="4614" y="231"/>
                  </a:cubicBezTo>
                  <a:cubicBezTo>
                    <a:pt x="4611" y="251"/>
                    <a:pt x="4613" y="271"/>
                    <a:pt x="4609" y="291"/>
                  </a:cubicBezTo>
                  <a:cubicBezTo>
                    <a:pt x="4597" y="341"/>
                    <a:pt x="4547" y="393"/>
                    <a:pt x="4512" y="429"/>
                  </a:cubicBezTo>
                  <a:cubicBezTo>
                    <a:pt x="4476" y="465"/>
                    <a:pt x="4450" y="504"/>
                    <a:pt x="4408" y="535"/>
                  </a:cubicBezTo>
                  <a:cubicBezTo>
                    <a:pt x="4385" y="552"/>
                    <a:pt x="4364" y="571"/>
                    <a:pt x="4342" y="589"/>
                  </a:cubicBezTo>
                  <a:cubicBezTo>
                    <a:pt x="4317" y="611"/>
                    <a:pt x="4289" y="624"/>
                    <a:pt x="4263" y="641"/>
                  </a:cubicBezTo>
                  <a:cubicBezTo>
                    <a:pt x="4219" y="668"/>
                    <a:pt x="4173" y="685"/>
                    <a:pt x="4125" y="707"/>
                  </a:cubicBezTo>
                  <a:cubicBezTo>
                    <a:pt x="4012" y="759"/>
                    <a:pt x="3891" y="804"/>
                    <a:pt x="3776" y="855"/>
                  </a:cubicBezTo>
                  <a:cubicBezTo>
                    <a:pt x="3719" y="880"/>
                    <a:pt x="3663" y="909"/>
                    <a:pt x="3608" y="933"/>
                  </a:cubicBezTo>
                  <a:cubicBezTo>
                    <a:pt x="3537" y="966"/>
                    <a:pt x="3462" y="982"/>
                    <a:pt x="3387" y="1008"/>
                  </a:cubicBezTo>
                  <a:cubicBezTo>
                    <a:pt x="3358" y="1018"/>
                    <a:pt x="3334" y="1032"/>
                    <a:pt x="3304" y="1043"/>
                  </a:cubicBezTo>
                  <a:cubicBezTo>
                    <a:pt x="3269" y="1056"/>
                    <a:pt x="3229" y="1061"/>
                    <a:pt x="3194" y="1075"/>
                  </a:cubicBezTo>
                  <a:cubicBezTo>
                    <a:pt x="3159" y="1090"/>
                    <a:pt x="3125" y="1116"/>
                    <a:pt x="3091" y="1134"/>
                  </a:cubicBezTo>
                  <a:cubicBezTo>
                    <a:pt x="3057" y="1151"/>
                    <a:pt x="3022" y="1168"/>
                    <a:pt x="2989" y="1187"/>
                  </a:cubicBezTo>
                  <a:cubicBezTo>
                    <a:pt x="2950" y="1209"/>
                    <a:pt x="2915" y="1231"/>
                    <a:pt x="2873" y="1249"/>
                  </a:cubicBezTo>
                  <a:cubicBezTo>
                    <a:pt x="2829" y="1268"/>
                    <a:pt x="2790" y="1302"/>
                    <a:pt x="2744" y="1316"/>
                  </a:cubicBezTo>
                  <a:cubicBezTo>
                    <a:pt x="2656" y="1343"/>
                    <a:pt x="2583" y="1401"/>
                    <a:pt x="2494" y="1429"/>
                  </a:cubicBezTo>
                  <a:cubicBezTo>
                    <a:pt x="2427" y="1450"/>
                    <a:pt x="2358" y="1476"/>
                    <a:pt x="2296" y="1506"/>
                  </a:cubicBezTo>
                  <a:cubicBezTo>
                    <a:pt x="2228" y="1538"/>
                    <a:pt x="2143" y="1586"/>
                    <a:pt x="2067" y="1598"/>
                  </a:cubicBezTo>
                  <a:cubicBezTo>
                    <a:pt x="2009" y="1607"/>
                    <a:pt x="1945" y="1610"/>
                    <a:pt x="1889" y="1624"/>
                  </a:cubicBezTo>
                  <a:cubicBezTo>
                    <a:pt x="1828" y="1640"/>
                    <a:pt x="1765" y="1666"/>
                    <a:pt x="1703" y="1675"/>
                  </a:cubicBezTo>
                  <a:cubicBezTo>
                    <a:pt x="1670" y="1680"/>
                    <a:pt x="1636" y="1681"/>
                    <a:pt x="1607" y="1693"/>
                  </a:cubicBezTo>
                  <a:cubicBezTo>
                    <a:pt x="1586" y="1702"/>
                    <a:pt x="1564" y="1713"/>
                    <a:pt x="1544" y="1721"/>
                  </a:cubicBezTo>
                  <a:cubicBezTo>
                    <a:pt x="1482" y="1748"/>
                    <a:pt x="1417" y="1775"/>
                    <a:pt x="1351" y="1785"/>
                  </a:cubicBezTo>
                  <a:cubicBezTo>
                    <a:pt x="1284" y="1796"/>
                    <a:pt x="1231" y="1826"/>
                    <a:pt x="1174" y="1857"/>
                  </a:cubicBezTo>
                  <a:cubicBezTo>
                    <a:pt x="1142" y="1875"/>
                    <a:pt x="1107" y="1886"/>
                    <a:pt x="1070" y="1894"/>
                  </a:cubicBezTo>
                  <a:cubicBezTo>
                    <a:pt x="1042" y="1900"/>
                    <a:pt x="1027" y="1910"/>
                    <a:pt x="1003" y="1925"/>
                  </a:cubicBezTo>
                  <a:cubicBezTo>
                    <a:pt x="932" y="1966"/>
                    <a:pt x="870" y="2003"/>
                    <a:pt x="788" y="2021"/>
                  </a:cubicBezTo>
                  <a:cubicBezTo>
                    <a:pt x="723" y="2035"/>
                    <a:pt x="647" y="2074"/>
                    <a:pt x="595" y="2110"/>
                  </a:cubicBezTo>
                  <a:cubicBezTo>
                    <a:pt x="578" y="2122"/>
                    <a:pt x="561" y="2125"/>
                    <a:pt x="544" y="2133"/>
                  </a:cubicBezTo>
                  <a:cubicBezTo>
                    <a:pt x="520" y="2143"/>
                    <a:pt x="502" y="2164"/>
                    <a:pt x="479" y="2173"/>
                  </a:cubicBezTo>
                  <a:cubicBezTo>
                    <a:pt x="442" y="2189"/>
                    <a:pt x="396" y="2191"/>
                    <a:pt x="356" y="2203"/>
                  </a:cubicBezTo>
                  <a:cubicBezTo>
                    <a:pt x="320" y="2213"/>
                    <a:pt x="287" y="2224"/>
                    <a:pt x="254" y="2238"/>
                  </a:cubicBezTo>
                  <a:cubicBezTo>
                    <a:pt x="194" y="2263"/>
                    <a:pt x="139" y="2291"/>
                    <a:pt x="79" y="2319"/>
                  </a:cubicBezTo>
                  <a:cubicBezTo>
                    <a:pt x="53" y="2332"/>
                    <a:pt x="14" y="2364"/>
                    <a:pt x="8" y="2395"/>
                  </a:cubicBezTo>
                  <a:cubicBezTo>
                    <a:pt x="1" y="2425"/>
                    <a:pt x="0" y="2481"/>
                    <a:pt x="7" y="2511"/>
                  </a:cubicBezTo>
                  <a:cubicBezTo>
                    <a:pt x="16" y="2555"/>
                    <a:pt x="50" y="2599"/>
                    <a:pt x="78" y="2634"/>
                  </a:cubicBezTo>
                  <a:cubicBezTo>
                    <a:pt x="94" y="2654"/>
                    <a:pt x="106" y="2678"/>
                    <a:pt x="122" y="2699"/>
                  </a:cubicBezTo>
                  <a:cubicBezTo>
                    <a:pt x="144" y="2730"/>
                    <a:pt x="179" y="2747"/>
                    <a:pt x="201" y="2776"/>
                  </a:cubicBezTo>
                  <a:cubicBezTo>
                    <a:pt x="223" y="2805"/>
                    <a:pt x="255" y="2823"/>
                    <a:pt x="276" y="2853"/>
                  </a:cubicBezTo>
                  <a:cubicBezTo>
                    <a:pt x="299" y="2888"/>
                    <a:pt x="310" y="2929"/>
                    <a:pt x="332" y="2964"/>
                  </a:cubicBezTo>
                  <a:cubicBezTo>
                    <a:pt x="358" y="3007"/>
                    <a:pt x="392" y="3050"/>
                    <a:pt x="428" y="3085"/>
                  </a:cubicBezTo>
                  <a:cubicBezTo>
                    <a:pt x="452" y="3108"/>
                    <a:pt x="494" y="3122"/>
                    <a:pt x="524" y="3135"/>
                  </a:cubicBezTo>
                  <a:cubicBezTo>
                    <a:pt x="561" y="3152"/>
                    <a:pt x="599" y="3165"/>
                    <a:pt x="635" y="3187"/>
                  </a:cubicBezTo>
                  <a:cubicBezTo>
                    <a:pt x="676" y="3212"/>
                    <a:pt x="720" y="3233"/>
                    <a:pt x="759" y="3259"/>
                  </a:cubicBezTo>
                  <a:cubicBezTo>
                    <a:pt x="780" y="3273"/>
                    <a:pt x="801" y="3289"/>
                    <a:pt x="825" y="3296"/>
                  </a:cubicBezTo>
                  <a:cubicBezTo>
                    <a:pt x="829" y="3297"/>
                    <a:pt x="833" y="3298"/>
                    <a:pt x="838" y="3298"/>
                  </a:cubicBezTo>
                  <a:cubicBezTo>
                    <a:pt x="854" y="3301"/>
                    <a:pt x="871" y="3300"/>
                    <a:pt x="888" y="3304"/>
                  </a:cubicBezTo>
                  <a:cubicBezTo>
                    <a:pt x="927" y="3316"/>
                    <a:pt x="965" y="3317"/>
                    <a:pt x="1003" y="3327"/>
                  </a:cubicBezTo>
                  <a:cubicBezTo>
                    <a:pt x="1034" y="3334"/>
                    <a:pt x="1064" y="3349"/>
                    <a:pt x="1095" y="3353"/>
                  </a:cubicBezTo>
                  <a:cubicBezTo>
                    <a:pt x="1100" y="3354"/>
                    <a:pt x="1105" y="3355"/>
                    <a:pt x="1109" y="3355"/>
                  </a:cubicBezTo>
                  <a:cubicBezTo>
                    <a:pt x="1117" y="3355"/>
                    <a:pt x="1125" y="3354"/>
                    <a:pt x="1132" y="3353"/>
                  </a:cubicBezTo>
                  <a:cubicBezTo>
                    <a:pt x="1140" y="3352"/>
                    <a:pt x="1148" y="3352"/>
                    <a:pt x="1156" y="3352"/>
                  </a:cubicBezTo>
                  <a:cubicBezTo>
                    <a:pt x="1156" y="3352"/>
                    <a:pt x="1157" y="3352"/>
                    <a:pt x="1158" y="3352"/>
                  </a:cubicBezTo>
                  <a:cubicBezTo>
                    <a:pt x="1192" y="3352"/>
                    <a:pt x="1226" y="3363"/>
                    <a:pt x="1260" y="3367"/>
                  </a:cubicBezTo>
                  <a:cubicBezTo>
                    <a:pt x="1295" y="3371"/>
                    <a:pt x="1331" y="3372"/>
                    <a:pt x="1365" y="3382"/>
                  </a:cubicBezTo>
                  <a:cubicBezTo>
                    <a:pt x="1393" y="3390"/>
                    <a:pt x="1418" y="3397"/>
                    <a:pt x="1446" y="3399"/>
                  </a:cubicBezTo>
                  <a:cubicBezTo>
                    <a:pt x="1558" y="3404"/>
                    <a:pt x="1670" y="3409"/>
                    <a:pt x="1782" y="3409"/>
                  </a:cubicBezTo>
                  <a:cubicBezTo>
                    <a:pt x="1790" y="3409"/>
                    <a:pt x="1798" y="3409"/>
                    <a:pt x="1806" y="3409"/>
                  </a:cubicBezTo>
                  <a:cubicBezTo>
                    <a:pt x="1807" y="3409"/>
                    <a:pt x="1807" y="3409"/>
                    <a:pt x="1808" y="3409"/>
                  </a:cubicBezTo>
                  <a:cubicBezTo>
                    <a:pt x="1833" y="3409"/>
                    <a:pt x="1857" y="3414"/>
                    <a:pt x="1881" y="3419"/>
                  </a:cubicBezTo>
                  <a:cubicBezTo>
                    <a:pt x="1905" y="3423"/>
                    <a:pt x="1929" y="3428"/>
                    <a:pt x="1955" y="3428"/>
                  </a:cubicBezTo>
                  <a:cubicBezTo>
                    <a:pt x="1955" y="3428"/>
                    <a:pt x="1955" y="3428"/>
                    <a:pt x="1956" y="3428"/>
                  </a:cubicBezTo>
                  <a:cubicBezTo>
                    <a:pt x="1956" y="3428"/>
                    <a:pt x="1956" y="3428"/>
                    <a:pt x="1957" y="3428"/>
                  </a:cubicBezTo>
                  <a:cubicBezTo>
                    <a:pt x="1979" y="3428"/>
                    <a:pt x="2001" y="3429"/>
                    <a:pt x="2023" y="3431"/>
                  </a:cubicBezTo>
                  <a:cubicBezTo>
                    <a:pt x="2045" y="3432"/>
                    <a:pt x="2067" y="3433"/>
                    <a:pt x="2089" y="3433"/>
                  </a:cubicBezTo>
                  <a:cubicBezTo>
                    <a:pt x="2090" y="3433"/>
                    <a:pt x="2091" y="3433"/>
                    <a:pt x="2091" y="3433"/>
                  </a:cubicBezTo>
                  <a:cubicBezTo>
                    <a:pt x="2142" y="3433"/>
                    <a:pt x="2185" y="3409"/>
                    <a:pt x="2236" y="3409"/>
                  </a:cubicBezTo>
                  <a:cubicBezTo>
                    <a:pt x="2236" y="3409"/>
                    <a:pt x="2237" y="3409"/>
                    <a:pt x="2237" y="3409"/>
                  </a:cubicBezTo>
                  <a:cubicBezTo>
                    <a:pt x="2239" y="3409"/>
                    <a:pt x="2241" y="3409"/>
                    <a:pt x="2243" y="3409"/>
                  </a:cubicBezTo>
                  <a:cubicBezTo>
                    <a:pt x="2287" y="3409"/>
                    <a:pt x="2330" y="3406"/>
                    <a:pt x="2374" y="3404"/>
                  </a:cubicBezTo>
                  <a:cubicBezTo>
                    <a:pt x="2457" y="3400"/>
                    <a:pt x="2541" y="3403"/>
                    <a:pt x="2623" y="3391"/>
                  </a:cubicBezTo>
                  <a:cubicBezTo>
                    <a:pt x="2704" y="3379"/>
                    <a:pt x="2785" y="3377"/>
                    <a:pt x="2867" y="3377"/>
                  </a:cubicBezTo>
                  <a:cubicBezTo>
                    <a:pt x="2946" y="3377"/>
                    <a:pt x="3031" y="3372"/>
                    <a:pt x="3114" y="3372"/>
                  </a:cubicBezTo>
                  <a:cubicBezTo>
                    <a:pt x="3203" y="3372"/>
                    <a:pt x="3292" y="3378"/>
                    <a:pt x="3372" y="3401"/>
                  </a:cubicBezTo>
                  <a:cubicBezTo>
                    <a:pt x="3409" y="3412"/>
                    <a:pt x="3446" y="3410"/>
                    <a:pt x="3483" y="3421"/>
                  </a:cubicBezTo>
                  <a:cubicBezTo>
                    <a:pt x="3540" y="3437"/>
                    <a:pt x="3591" y="3450"/>
                    <a:pt x="3649" y="3455"/>
                  </a:cubicBezTo>
                  <a:cubicBezTo>
                    <a:pt x="3690" y="3458"/>
                    <a:pt x="3729" y="3474"/>
                    <a:pt x="3771" y="3480"/>
                  </a:cubicBezTo>
                  <a:cubicBezTo>
                    <a:pt x="3827" y="3487"/>
                    <a:pt x="3886" y="3490"/>
                    <a:pt x="3939" y="3508"/>
                  </a:cubicBezTo>
                  <a:cubicBezTo>
                    <a:pt x="4007" y="3531"/>
                    <a:pt x="4079" y="3539"/>
                    <a:pt x="4149" y="3551"/>
                  </a:cubicBezTo>
                  <a:cubicBezTo>
                    <a:pt x="4212" y="3561"/>
                    <a:pt x="4278" y="3580"/>
                    <a:pt x="4340" y="3600"/>
                  </a:cubicBezTo>
                  <a:cubicBezTo>
                    <a:pt x="4384" y="3614"/>
                    <a:pt x="4432" y="3620"/>
                    <a:pt x="4478" y="3628"/>
                  </a:cubicBezTo>
                  <a:cubicBezTo>
                    <a:pt x="5697" y="3628"/>
                    <a:pt x="5697" y="3628"/>
                    <a:pt x="5697" y="3628"/>
                  </a:cubicBezTo>
                  <a:cubicBezTo>
                    <a:pt x="5706" y="3617"/>
                    <a:pt x="5713" y="3606"/>
                    <a:pt x="5718" y="3591"/>
                  </a:cubicBezTo>
                  <a:cubicBezTo>
                    <a:pt x="5726" y="3566"/>
                    <a:pt x="5727" y="3553"/>
                    <a:pt x="5758" y="3541"/>
                  </a:cubicBezTo>
                  <a:cubicBezTo>
                    <a:pt x="5770" y="3537"/>
                    <a:pt x="5781" y="3540"/>
                    <a:pt x="5792" y="3537"/>
                  </a:cubicBezTo>
                  <a:cubicBezTo>
                    <a:pt x="5810" y="3532"/>
                    <a:pt x="5823" y="3518"/>
                    <a:pt x="5837" y="3508"/>
                  </a:cubicBezTo>
                  <a:cubicBezTo>
                    <a:pt x="5877" y="3483"/>
                    <a:pt x="5926" y="3457"/>
                    <a:pt x="5951" y="3414"/>
                  </a:cubicBezTo>
                  <a:cubicBezTo>
                    <a:pt x="5969" y="3384"/>
                    <a:pt x="5979" y="3354"/>
                    <a:pt x="6004" y="3328"/>
                  </a:cubicBezTo>
                  <a:cubicBezTo>
                    <a:pt x="6046" y="3286"/>
                    <a:pt x="6084" y="3246"/>
                    <a:pt x="6116" y="3198"/>
                  </a:cubicBezTo>
                  <a:cubicBezTo>
                    <a:pt x="6138" y="3166"/>
                    <a:pt x="6166" y="3139"/>
                    <a:pt x="6186" y="3106"/>
                  </a:cubicBezTo>
                  <a:cubicBezTo>
                    <a:pt x="6200" y="3084"/>
                    <a:pt x="6210" y="3061"/>
                    <a:pt x="6222" y="3038"/>
                  </a:cubicBezTo>
                  <a:cubicBezTo>
                    <a:pt x="6252" y="2982"/>
                    <a:pt x="6274" y="2923"/>
                    <a:pt x="6307" y="2867"/>
                  </a:cubicBezTo>
                  <a:cubicBezTo>
                    <a:pt x="6319" y="2846"/>
                    <a:pt x="6333" y="2823"/>
                    <a:pt x="6344" y="2803"/>
                  </a:cubicBezTo>
                  <a:cubicBezTo>
                    <a:pt x="6354" y="2783"/>
                    <a:pt x="6354" y="2765"/>
                    <a:pt x="6369" y="2748"/>
                  </a:cubicBezTo>
                  <a:cubicBezTo>
                    <a:pt x="6389" y="2726"/>
                    <a:pt x="6409" y="2716"/>
                    <a:pt x="6425" y="2691"/>
                  </a:cubicBezTo>
                  <a:cubicBezTo>
                    <a:pt x="6434" y="2677"/>
                    <a:pt x="6440" y="2662"/>
                    <a:pt x="6448" y="2648"/>
                  </a:cubicBezTo>
                  <a:cubicBezTo>
                    <a:pt x="6458" y="2631"/>
                    <a:pt x="6472" y="2622"/>
                    <a:pt x="6484" y="2606"/>
                  </a:cubicBezTo>
                  <a:cubicBezTo>
                    <a:pt x="6515" y="2567"/>
                    <a:pt x="6550" y="2524"/>
                    <a:pt x="6573" y="2479"/>
                  </a:cubicBezTo>
                  <a:cubicBezTo>
                    <a:pt x="6589" y="2448"/>
                    <a:pt x="6600" y="2419"/>
                    <a:pt x="6610" y="2386"/>
                  </a:cubicBezTo>
                  <a:cubicBezTo>
                    <a:pt x="6618" y="2359"/>
                    <a:pt x="6638" y="2335"/>
                    <a:pt x="6643" y="2307"/>
                  </a:cubicBezTo>
                  <a:cubicBezTo>
                    <a:pt x="6649" y="2276"/>
                    <a:pt x="6658" y="2176"/>
                    <a:pt x="6625" y="2160"/>
                  </a:cubicBezTo>
                  <a:cubicBezTo>
                    <a:pt x="6621" y="2158"/>
                    <a:pt x="6616" y="2157"/>
                    <a:pt x="6610" y="2157"/>
                  </a:cubicBezTo>
                  <a:cubicBezTo>
                    <a:pt x="6589" y="2157"/>
                    <a:pt x="6559" y="2170"/>
                    <a:pt x="6546" y="2177"/>
                  </a:cubicBezTo>
                  <a:cubicBezTo>
                    <a:pt x="6519" y="2193"/>
                    <a:pt x="6493" y="2210"/>
                    <a:pt x="6468" y="2226"/>
                  </a:cubicBezTo>
                  <a:cubicBezTo>
                    <a:pt x="6454" y="2234"/>
                    <a:pt x="6445" y="2244"/>
                    <a:pt x="6429" y="2249"/>
                  </a:cubicBezTo>
                  <a:cubicBezTo>
                    <a:pt x="6407" y="2257"/>
                    <a:pt x="6386" y="2257"/>
                    <a:pt x="6362" y="2263"/>
                  </a:cubicBezTo>
                  <a:cubicBezTo>
                    <a:pt x="6300" y="2280"/>
                    <a:pt x="6270" y="2338"/>
                    <a:pt x="6212" y="2358"/>
                  </a:cubicBezTo>
                  <a:cubicBezTo>
                    <a:pt x="6197" y="2363"/>
                    <a:pt x="6181" y="2361"/>
                    <a:pt x="6165" y="2368"/>
                  </a:cubicBezTo>
                  <a:cubicBezTo>
                    <a:pt x="6155" y="2372"/>
                    <a:pt x="6147" y="2380"/>
                    <a:pt x="6137" y="2384"/>
                  </a:cubicBezTo>
                  <a:cubicBezTo>
                    <a:pt x="6127" y="2387"/>
                    <a:pt x="6117" y="2391"/>
                    <a:pt x="6107" y="2391"/>
                  </a:cubicBezTo>
                  <a:cubicBezTo>
                    <a:pt x="6105" y="2391"/>
                    <a:pt x="6104" y="2391"/>
                    <a:pt x="6102" y="2391"/>
                  </a:cubicBezTo>
                  <a:cubicBezTo>
                    <a:pt x="6077" y="2388"/>
                    <a:pt x="6069" y="2368"/>
                    <a:pt x="6053" y="2348"/>
                  </a:cubicBezTo>
                  <a:cubicBezTo>
                    <a:pt x="6036" y="2325"/>
                    <a:pt x="6024" y="2278"/>
                    <a:pt x="6005" y="2261"/>
                  </a:cubicBezTo>
                  <a:cubicBezTo>
                    <a:pt x="5995" y="2251"/>
                    <a:pt x="5997" y="2255"/>
                    <a:pt x="5982" y="2252"/>
                  </a:cubicBezTo>
                  <a:cubicBezTo>
                    <a:pt x="5976" y="2251"/>
                    <a:pt x="5971" y="2251"/>
                    <a:pt x="5966" y="2251"/>
                  </a:cubicBezTo>
                  <a:cubicBezTo>
                    <a:pt x="5943" y="2251"/>
                    <a:pt x="5922" y="2259"/>
                    <a:pt x="5901" y="2265"/>
                  </a:cubicBezTo>
                  <a:cubicBezTo>
                    <a:pt x="5862" y="2277"/>
                    <a:pt x="5816" y="2284"/>
                    <a:pt x="5773" y="2284"/>
                  </a:cubicBezTo>
                  <a:cubicBezTo>
                    <a:pt x="5755" y="2284"/>
                    <a:pt x="5738" y="2283"/>
                    <a:pt x="5723" y="2280"/>
                  </a:cubicBezTo>
                  <a:cubicBezTo>
                    <a:pt x="5716" y="2232"/>
                    <a:pt x="5733" y="2181"/>
                    <a:pt x="5724" y="2134"/>
                  </a:cubicBezTo>
                  <a:cubicBezTo>
                    <a:pt x="5717" y="2095"/>
                    <a:pt x="5688" y="2065"/>
                    <a:pt x="5672" y="2029"/>
                  </a:cubicBezTo>
                  <a:cubicBezTo>
                    <a:pt x="5662" y="2007"/>
                    <a:pt x="5663" y="1990"/>
                    <a:pt x="5663" y="1964"/>
                  </a:cubicBezTo>
                  <a:cubicBezTo>
                    <a:pt x="5663" y="1862"/>
                    <a:pt x="5685" y="1753"/>
                    <a:pt x="5708" y="1654"/>
                  </a:cubicBezTo>
                  <a:cubicBezTo>
                    <a:pt x="5722" y="1597"/>
                    <a:pt x="5745" y="1543"/>
                    <a:pt x="5756" y="1486"/>
                  </a:cubicBezTo>
                  <a:cubicBezTo>
                    <a:pt x="5766" y="1432"/>
                    <a:pt x="5777" y="1379"/>
                    <a:pt x="5785" y="1324"/>
                  </a:cubicBezTo>
                  <a:cubicBezTo>
                    <a:pt x="5794" y="1266"/>
                    <a:pt x="5800" y="1181"/>
                    <a:pt x="5774" y="1126"/>
                  </a:cubicBezTo>
                  <a:cubicBezTo>
                    <a:pt x="5758" y="1092"/>
                    <a:pt x="5731" y="1066"/>
                    <a:pt x="5708" y="1037"/>
                  </a:cubicBezTo>
                  <a:cubicBezTo>
                    <a:pt x="5698" y="1024"/>
                    <a:pt x="5689" y="1004"/>
                    <a:pt x="5674" y="995"/>
                  </a:cubicBezTo>
                  <a:cubicBezTo>
                    <a:pt x="5665" y="990"/>
                    <a:pt x="5655" y="993"/>
                    <a:pt x="5647" y="988"/>
                  </a:cubicBezTo>
                  <a:cubicBezTo>
                    <a:pt x="5555" y="930"/>
                    <a:pt x="5607" y="800"/>
                    <a:pt x="5638" y="726"/>
                  </a:cubicBezTo>
                  <a:cubicBezTo>
                    <a:pt x="5664" y="664"/>
                    <a:pt x="5692" y="601"/>
                    <a:pt x="5731" y="547"/>
                  </a:cubicBezTo>
                  <a:cubicBezTo>
                    <a:pt x="5751" y="519"/>
                    <a:pt x="5769" y="491"/>
                    <a:pt x="5793" y="466"/>
                  </a:cubicBezTo>
                  <a:cubicBezTo>
                    <a:pt x="5812" y="446"/>
                    <a:pt x="5831" y="426"/>
                    <a:pt x="5837" y="398"/>
                  </a:cubicBezTo>
                  <a:cubicBezTo>
                    <a:pt x="5844" y="359"/>
                    <a:pt x="5836" y="312"/>
                    <a:pt x="5836" y="272"/>
                  </a:cubicBezTo>
                  <a:cubicBezTo>
                    <a:pt x="5836" y="190"/>
                    <a:pt x="5827" y="141"/>
                    <a:pt x="5749" y="100"/>
                  </a:cubicBezTo>
                  <a:cubicBezTo>
                    <a:pt x="5732" y="91"/>
                    <a:pt x="5721" y="87"/>
                    <a:pt x="5710" y="87"/>
                  </a:cubicBezTo>
                  <a:cubicBezTo>
                    <a:pt x="5696" y="87"/>
                    <a:pt x="5684" y="95"/>
                    <a:pt x="5660" y="106"/>
                  </a:cubicBezTo>
                  <a:cubicBezTo>
                    <a:pt x="5645" y="113"/>
                    <a:pt x="5625" y="120"/>
                    <a:pt x="5607" y="120"/>
                  </a:cubicBezTo>
                  <a:cubicBezTo>
                    <a:pt x="5602" y="120"/>
                    <a:pt x="5598" y="120"/>
                    <a:pt x="5593" y="119"/>
                  </a:cubicBezTo>
                  <a:cubicBezTo>
                    <a:pt x="5548" y="107"/>
                    <a:pt x="5564" y="48"/>
                    <a:pt x="5546" y="12"/>
                  </a:cubicBezTo>
                  <a:cubicBezTo>
                    <a:pt x="5543" y="8"/>
                    <a:pt x="5541" y="4"/>
                    <a:pt x="5539" y="0"/>
                  </a:cubicBezTo>
                </a:path>
              </a:pathLst>
            </a:custGeom>
            <a:solidFill>
              <a:srgbClr val="364354"/>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Neue Medium"/>
              </a:endParaRPr>
            </a:p>
          </p:txBody>
        </p:sp>
        <p:sp>
          <p:nvSpPr>
            <p:cNvPr id="20" name="Freeform 6">
              <a:extLst>
                <a:ext uri="{FF2B5EF4-FFF2-40B4-BE49-F238E27FC236}">
                  <a16:creationId xmlns:a16="http://schemas.microsoft.com/office/drawing/2014/main" id="{19D72315-9C49-7FFE-0E4B-934FAEEAC7DC}"/>
                </a:ext>
              </a:extLst>
            </p:cNvPr>
            <p:cNvSpPr>
              <a:spLocks noEditPoints="1"/>
            </p:cNvSpPr>
            <p:nvPr/>
          </p:nvSpPr>
          <p:spPr bwMode="auto">
            <a:xfrm>
              <a:off x="1838325" y="1439863"/>
              <a:ext cx="8253413" cy="4768850"/>
            </a:xfrm>
            <a:custGeom>
              <a:avLst/>
              <a:gdLst>
                <a:gd name="T0" fmla="*/ 4214 w 4712"/>
                <a:gd name="T1" fmla="*/ 1831 h 2722"/>
                <a:gd name="T2" fmla="*/ 2862 w 4712"/>
                <a:gd name="T3" fmla="*/ 1831 h 2722"/>
                <a:gd name="T4" fmla="*/ 2637 w 4712"/>
                <a:gd name="T5" fmla="*/ 1246 h 2722"/>
                <a:gd name="T6" fmla="*/ 2663 w 4712"/>
                <a:gd name="T7" fmla="*/ 944 h 2722"/>
                <a:gd name="T8" fmla="*/ 2733 w 4712"/>
                <a:gd name="T9" fmla="*/ 900 h 2722"/>
                <a:gd name="T10" fmla="*/ 2981 w 4712"/>
                <a:gd name="T11" fmla="*/ 1271 h 2722"/>
                <a:gd name="T12" fmla="*/ 3152 w 4712"/>
                <a:gd name="T13" fmla="*/ 723 h 2722"/>
                <a:gd name="T14" fmla="*/ 3104 w 4712"/>
                <a:gd name="T15" fmla="*/ 624 h 2722"/>
                <a:gd name="T16" fmla="*/ 3511 w 4712"/>
                <a:gd name="T17" fmla="*/ 275 h 2722"/>
                <a:gd name="T18" fmla="*/ 3581 w 4712"/>
                <a:gd name="T19" fmla="*/ 444 h 2722"/>
                <a:gd name="T20" fmla="*/ 3501 w 4712"/>
                <a:gd name="T21" fmla="*/ 741 h 2722"/>
                <a:gd name="T22" fmla="*/ 3655 w 4712"/>
                <a:gd name="T23" fmla="*/ 653 h 2722"/>
                <a:gd name="T24" fmla="*/ 3984 w 4712"/>
                <a:gd name="T25" fmla="*/ 498 h 2722"/>
                <a:gd name="T26" fmla="*/ 4216 w 4712"/>
                <a:gd name="T27" fmla="*/ 536 h 2722"/>
                <a:gd name="T28" fmla="*/ 3589 w 4712"/>
                <a:gd name="T29" fmla="*/ 287 h 2722"/>
                <a:gd name="T30" fmla="*/ 3698 w 4712"/>
                <a:gd name="T31" fmla="*/ 19 h 2722"/>
                <a:gd name="T32" fmla="*/ 2933 w 4712"/>
                <a:gd name="T33" fmla="*/ 444 h 2722"/>
                <a:gd name="T34" fmla="*/ 2635 w 4712"/>
                <a:gd name="T35" fmla="*/ 553 h 2722"/>
                <a:gd name="T36" fmla="*/ 1796 w 4712"/>
                <a:gd name="T37" fmla="*/ 802 h 2722"/>
                <a:gd name="T38" fmla="*/ 1452 w 4712"/>
                <a:gd name="T39" fmla="*/ 930 h 2722"/>
                <a:gd name="T40" fmla="*/ 405 w 4712"/>
                <a:gd name="T41" fmla="*/ 1421 h 2722"/>
                <a:gd name="T42" fmla="*/ 94 w 4712"/>
                <a:gd name="T43" fmla="*/ 1568 h 2722"/>
                <a:gd name="T44" fmla="*/ 225 w 4712"/>
                <a:gd name="T45" fmla="*/ 1832 h 2722"/>
                <a:gd name="T46" fmla="*/ 354 w 4712"/>
                <a:gd name="T47" fmla="*/ 2502 h 2722"/>
                <a:gd name="T48" fmla="*/ 3065 w 4712"/>
                <a:gd name="T49" fmla="*/ 2597 h 2722"/>
                <a:gd name="T50" fmla="*/ 4102 w 4712"/>
                <a:gd name="T51" fmla="*/ 2574 h 2722"/>
                <a:gd name="T52" fmla="*/ 2888 w 4712"/>
                <a:gd name="T53" fmla="*/ 833 h 2722"/>
                <a:gd name="T54" fmla="*/ 3621 w 4712"/>
                <a:gd name="T55" fmla="*/ 125 h 2722"/>
                <a:gd name="T56" fmla="*/ 3614 w 4712"/>
                <a:gd name="T57" fmla="*/ 2032 h 2722"/>
                <a:gd name="T58" fmla="*/ 3595 w 4712"/>
                <a:gd name="T59" fmla="*/ 2138 h 2722"/>
                <a:gd name="T60" fmla="*/ 4147 w 4712"/>
                <a:gd name="T61" fmla="*/ 2232 h 2722"/>
                <a:gd name="T62" fmla="*/ 3209 w 4712"/>
                <a:gd name="T63" fmla="*/ 2034 h 2722"/>
                <a:gd name="T64" fmla="*/ 3000 w 4712"/>
                <a:gd name="T65" fmla="*/ 2095 h 2722"/>
                <a:gd name="T66" fmla="*/ 3326 w 4712"/>
                <a:gd name="T67" fmla="*/ 2281 h 2722"/>
                <a:gd name="T68" fmla="*/ 2757 w 4712"/>
                <a:gd name="T69" fmla="*/ 2233 h 2722"/>
                <a:gd name="T70" fmla="*/ 2757 w 4712"/>
                <a:gd name="T71" fmla="*/ 2233 h 2722"/>
                <a:gd name="T72" fmla="*/ 2340 w 4712"/>
                <a:gd name="T73" fmla="*/ 2124 h 2722"/>
                <a:gd name="T74" fmla="*/ 2371 w 4712"/>
                <a:gd name="T75" fmla="*/ 947 h 2722"/>
                <a:gd name="T76" fmla="*/ 2749 w 4712"/>
                <a:gd name="T77" fmla="*/ 636 h 2722"/>
                <a:gd name="T78" fmla="*/ 2008 w 4712"/>
                <a:gd name="T79" fmla="*/ 2312 h 2722"/>
                <a:gd name="T80" fmla="*/ 1930 w 4712"/>
                <a:gd name="T81" fmla="*/ 957 h 2722"/>
                <a:gd name="T82" fmla="*/ 2197 w 4712"/>
                <a:gd name="T83" fmla="*/ 879 h 2722"/>
                <a:gd name="T84" fmla="*/ 2090 w 4712"/>
                <a:gd name="T85" fmla="*/ 726 h 2722"/>
                <a:gd name="T86" fmla="*/ 293 w 4712"/>
                <a:gd name="T87" fmla="*/ 1474 h 2722"/>
                <a:gd name="T88" fmla="*/ 304 w 4712"/>
                <a:gd name="T89" fmla="*/ 1925 h 2722"/>
                <a:gd name="T90" fmla="*/ 338 w 4712"/>
                <a:gd name="T91" fmla="*/ 1824 h 2722"/>
                <a:gd name="T92" fmla="*/ 584 w 4712"/>
                <a:gd name="T93" fmla="*/ 2099 h 2722"/>
                <a:gd name="T94" fmla="*/ 584 w 4712"/>
                <a:gd name="T95" fmla="*/ 2099 h 2722"/>
                <a:gd name="T96" fmla="*/ 576 w 4712"/>
                <a:gd name="T97" fmla="*/ 2226 h 2722"/>
                <a:gd name="T98" fmla="*/ 433 w 4712"/>
                <a:gd name="T99" fmla="*/ 2238 h 2722"/>
                <a:gd name="T100" fmla="*/ 339 w 4712"/>
                <a:gd name="T101" fmla="*/ 2123 h 2722"/>
                <a:gd name="T102" fmla="*/ 409 w 4712"/>
                <a:gd name="T103" fmla="*/ 2439 h 2722"/>
                <a:gd name="T104" fmla="*/ 1139 w 4712"/>
                <a:gd name="T105" fmla="*/ 1940 h 2722"/>
                <a:gd name="T106" fmla="*/ 558 w 4712"/>
                <a:gd name="T107" fmla="*/ 1979 h 2722"/>
                <a:gd name="T108" fmla="*/ 460 w 4712"/>
                <a:gd name="T109" fmla="*/ 1761 h 2722"/>
                <a:gd name="T110" fmla="*/ 1939 w 4712"/>
                <a:gd name="T111" fmla="*/ 1483 h 2722"/>
                <a:gd name="T112" fmla="*/ 2804 w 4712"/>
                <a:gd name="T113" fmla="*/ 2506 h 2722"/>
                <a:gd name="T114" fmla="*/ 1283 w 4712"/>
                <a:gd name="T115" fmla="*/ 2407 h 2722"/>
                <a:gd name="T116" fmla="*/ 2887 w 4712"/>
                <a:gd name="T117" fmla="*/ 2047 h 2722"/>
                <a:gd name="T118" fmla="*/ 3290 w 4712"/>
                <a:gd name="T119" fmla="*/ 2531 h 2722"/>
                <a:gd name="T120" fmla="*/ 3374 w 4712"/>
                <a:gd name="T121" fmla="*/ 2440 h 2722"/>
                <a:gd name="T122" fmla="*/ 3429 w 4712"/>
                <a:gd name="T123" fmla="*/ 2439 h 2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12" h="2722">
                  <a:moveTo>
                    <a:pt x="4712" y="2710"/>
                  </a:moveTo>
                  <a:cubicBezTo>
                    <a:pt x="4649" y="2600"/>
                    <a:pt x="4649" y="2600"/>
                    <a:pt x="4649" y="2600"/>
                  </a:cubicBezTo>
                  <a:cubicBezTo>
                    <a:pt x="4647" y="2529"/>
                    <a:pt x="4647" y="2529"/>
                    <a:pt x="4647" y="2529"/>
                  </a:cubicBezTo>
                  <a:cubicBezTo>
                    <a:pt x="4273" y="2529"/>
                    <a:pt x="4273" y="2529"/>
                    <a:pt x="4273" y="2529"/>
                  </a:cubicBezTo>
                  <a:cubicBezTo>
                    <a:pt x="4273" y="2529"/>
                    <a:pt x="4232" y="2523"/>
                    <a:pt x="4231" y="2498"/>
                  </a:cubicBezTo>
                  <a:cubicBezTo>
                    <a:pt x="4230" y="2472"/>
                    <a:pt x="4227" y="2138"/>
                    <a:pt x="4227" y="2138"/>
                  </a:cubicBezTo>
                  <a:cubicBezTo>
                    <a:pt x="4214" y="2138"/>
                    <a:pt x="4214" y="2138"/>
                    <a:pt x="4214" y="2138"/>
                  </a:cubicBezTo>
                  <a:cubicBezTo>
                    <a:pt x="4214" y="1831"/>
                    <a:pt x="4214" y="1831"/>
                    <a:pt x="4214" y="1831"/>
                  </a:cubicBezTo>
                  <a:cubicBezTo>
                    <a:pt x="4183" y="1831"/>
                    <a:pt x="4183" y="1831"/>
                    <a:pt x="4183" y="1831"/>
                  </a:cubicBezTo>
                  <a:cubicBezTo>
                    <a:pt x="4182" y="1735"/>
                    <a:pt x="4182" y="1735"/>
                    <a:pt x="4182" y="1735"/>
                  </a:cubicBezTo>
                  <a:cubicBezTo>
                    <a:pt x="3644" y="1735"/>
                    <a:pt x="3644" y="1735"/>
                    <a:pt x="3644" y="1735"/>
                  </a:cubicBezTo>
                  <a:cubicBezTo>
                    <a:pt x="3643" y="1432"/>
                    <a:pt x="3643" y="1432"/>
                    <a:pt x="3643" y="1432"/>
                  </a:cubicBezTo>
                  <a:cubicBezTo>
                    <a:pt x="3442" y="1441"/>
                    <a:pt x="3442" y="1441"/>
                    <a:pt x="3442" y="1441"/>
                  </a:cubicBezTo>
                  <a:cubicBezTo>
                    <a:pt x="3185" y="1440"/>
                    <a:pt x="3185" y="1440"/>
                    <a:pt x="3185" y="1440"/>
                  </a:cubicBezTo>
                  <a:cubicBezTo>
                    <a:pt x="3186" y="1831"/>
                    <a:pt x="3186" y="1831"/>
                    <a:pt x="3186" y="1831"/>
                  </a:cubicBezTo>
                  <a:cubicBezTo>
                    <a:pt x="2862" y="1831"/>
                    <a:pt x="2862" y="1831"/>
                    <a:pt x="2862" y="1831"/>
                  </a:cubicBezTo>
                  <a:cubicBezTo>
                    <a:pt x="2680" y="1408"/>
                    <a:pt x="2680" y="1408"/>
                    <a:pt x="2680" y="1408"/>
                  </a:cubicBezTo>
                  <a:cubicBezTo>
                    <a:pt x="2722" y="1391"/>
                    <a:pt x="2722" y="1391"/>
                    <a:pt x="2722" y="1391"/>
                  </a:cubicBezTo>
                  <a:cubicBezTo>
                    <a:pt x="2708" y="1357"/>
                    <a:pt x="2708" y="1357"/>
                    <a:pt x="2708" y="1357"/>
                  </a:cubicBezTo>
                  <a:cubicBezTo>
                    <a:pt x="2693" y="1362"/>
                    <a:pt x="2693" y="1362"/>
                    <a:pt x="2693" y="1362"/>
                  </a:cubicBezTo>
                  <a:cubicBezTo>
                    <a:pt x="2675" y="1320"/>
                    <a:pt x="2675" y="1320"/>
                    <a:pt x="2675" y="1320"/>
                  </a:cubicBezTo>
                  <a:cubicBezTo>
                    <a:pt x="2689" y="1314"/>
                    <a:pt x="2689" y="1314"/>
                    <a:pt x="2689" y="1314"/>
                  </a:cubicBezTo>
                  <a:cubicBezTo>
                    <a:pt x="2657" y="1238"/>
                    <a:pt x="2657" y="1238"/>
                    <a:pt x="2657" y="1238"/>
                  </a:cubicBezTo>
                  <a:cubicBezTo>
                    <a:pt x="2637" y="1246"/>
                    <a:pt x="2637" y="1246"/>
                    <a:pt x="2637" y="1246"/>
                  </a:cubicBezTo>
                  <a:cubicBezTo>
                    <a:pt x="2629" y="1223"/>
                    <a:pt x="2629" y="1223"/>
                    <a:pt x="2629" y="1223"/>
                  </a:cubicBezTo>
                  <a:cubicBezTo>
                    <a:pt x="2632" y="1222"/>
                    <a:pt x="2632" y="1222"/>
                    <a:pt x="2632" y="1222"/>
                  </a:cubicBezTo>
                  <a:cubicBezTo>
                    <a:pt x="2544" y="1028"/>
                    <a:pt x="2544" y="1028"/>
                    <a:pt x="2544" y="1028"/>
                  </a:cubicBezTo>
                  <a:cubicBezTo>
                    <a:pt x="2532" y="1033"/>
                    <a:pt x="2532" y="1033"/>
                    <a:pt x="2532" y="1033"/>
                  </a:cubicBezTo>
                  <a:cubicBezTo>
                    <a:pt x="2525" y="1018"/>
                    <a:pt x="2525" y="1018"/>
                    <a:pt x="2525" y="1018"/>
                  </a:cubicBezTo>
                  <a:cubicBezTo>
                    <a:pt x="2529" y="1015"/>
                    <a:pt x="2529" y="1015"/>
                    <a:pt x="2529" y="1015"/>
                  </a:cubicBezTo>
                  <a:cubicBezTo>
                    <a:pt x="2524" y="1002"/>
                    <a:pt x="2524" y="1002"/>
                    <a:pt x="2524" y="1002"/>
                  </a:cubicBezTo>
                  <a:cubicBezTo>
                    <a:pt x="2663" y="944"/>
                    <a:pt x="2663" y="944"/>
                    <a:pt x="2663" y="944"/>
                  </a:cubicBezTo>
                  <a:cubicBezTo>
                    <a:pt x="2632" y="873"/>
                    <a:pt x="2632" y="873"/>
                    <a:pt x="2632" y="873"/>
                  </a:cubicBezTo>
                  <a:cubicBezTo>
                    <a:pt x="2604" y="881"/>
                    <a:pt x="2604" y="881"/>
                    <a:pt x="2604" y="881"/>
                  </a:cubicBezTo>
                  <a:cubicBezTo>
                    <a:pt x="2604" y="881"/>
                    <a:pt x="2580" y="862"/>
                    <a:pt x="2597" y="841"/>
                  </a:cubicBezTo>
                  <a:cubicBezTo>
                    <a:pt x="2691" y="801"/>
                    <a:pt x="2691" y="801"/>
                    <a:pt x="2691" y="801"/>
                  </a:cubicBezTo>
                  <a:cubicBezTo>
                    <a:pt x="2696" y="811"/>
                    <a:pt x="2696" y="811"/>
                    <a:pt x="2696" y="811"/>
                  </a:cubicBezTo>
                  <a:cubicBezTo>
                    <a:pt x="2696" y="811"/>
                    <a:pt x="2730" y="799"/>
                    <a:pt x="2745" y="835"/>
                  </a:cubicBezTo>
                  <a:cubicBezTo>
                    <a:pt x="2760" y="871"/>
                    <a:pt x="2735" y="886"/>
                    <a:pt x="2729" y="891"/>
                  </a:cubicBezTo>
                  <a:cubicBezTo>
                    <a:pt x="2733" y="900"/>
                    <a:pt x="2733" y="900"/>
                    <a:pt x="2733" y="900"/>
                  </a:cubicBezTo>
                  <a:cubicBezTo>
                    <a:pt x="2668" y="928"/>
                    <a:pt x="2668" y="928"/>
                    <a:pt x="2668" y="928"/>
                  </a:cubicBezTo>
                  <a:cubicBezTo>
                    <a:pt x="2742" y="1098"/>
                    <a:pt x="2742" y="1098"/>
                    <a:pt x="2742" y="1098"/>
                  </a:cubicBezTo>
                  <a:cubicBezTo>
                    <a:pt x="3057" y="962"/>
                    <a:pt x="3057" y="962"/>
                    <a:pt x="3057" y="962"/>
                  </a:cubicBezTo>
                  <a:cubicBezTo>
                    <a:pt x="3091" y="1043"/>
                    <a:pt x="3091" y="1043"/>
                    <a:pt x="3091" y="1043"/>
                  </a:cubicBezTo>
                  <a:cubicBezTo>
                    <a:pt x="2927" y="1114"/>
                    <a:pt x="2927" y="1114"/>
                    <a:pt x="2927" y="1114"/>
                  </a:cubicBezTo>
                  <a:cubicBezTo>
                    <a:pt x="2938" y="1140"/>
                    <a:pt x="2938" y="1140"/>
                    <a:pt x="2938" y="1140"/>
                  </a:cubicBezTo>
                  <a:cubicBezTo>
                    <a:pt x="2927" y="1145"/>
                    <a:pt x="2927" y="1145"/>
                    <a:pt x="2927" y="1145"/>
                  </a:cubicBezTo>
                  <a:cubicBezTo>
                    <a:pt x="2981" y="1271"/>
                    <a:pt x="2981" y="1271"/>
                    <a:pt x="2981" y="1271"/>
                  </a:cubicBezTo>
                  <a:cubicBezTo>
                    <a:pt x="3251" y="1155"/>
                    <a:pt x="3251" y="1155"/>
                    <a:pt x="3251" y="1155"/>
                  </a:cubicBezTo>
                  <a:cubicBezTo>
                    <a:pt x="3151" y="919"/>
                    <a:pt x="3151" y="919"/>
                    <a:pt x="3151" y="919"/>
                  </a:cubicBezTo>
                  <a:cubicBezTo>
                    <a:pt x="3266" y="871"/>
                    <a:pt x="3266" y="871"/>
                    <a:pt x="3266" y="871"/>
                  </a:cubicBezTo>
                  <a:cubicBezTo>
                    <a:pt x="3223" y="774"/>
                    <a:pt x="3223" y="774"/>
                    <a:pt x="3223" y="774"/>
                  </a:cubicBezTo>
                  <a:cubicBezTo>
                    <a:pt x="3193" y="787"/>
                    <a:pt x="3193" y="787"/>
                    <a:pt x="3193" y="787"/>
                  </a:cubicBezTo>
                  <a:cubicBezTo>
                    <a:pt x="3176" y="743"/>
                    <a:pt x="3176" y="743"/>
                    <a:pt x="3176" y="743"/>
                  </a:cubicBezTo>
                  <a:cubicBezTo>
                    <a:pt x="3162" y="748"/>
                    <a:pt x="3162" y="748"/>
                    <a:pt x="3162" y="748"/>
                  </a:cubicBezTo>
                  <a:cubicBezTo>
                    <a:pt x="3152" y="723"/>
                    <a:pt x="3152" y="723"/>
                    <a:pt x="3152" y="723"/>
                  </a:cubicBezTo>
                  <a:cubicBezTo>
                    <a:pt x="3144" y="726"/>
                    <a:pt x="3144" y="726"/>
                    <a:pt x="3144" y="726"/>
                  </a:cubicBezTo>
                  <a:cubicBezTo>
                    <a:pt x="3131" y="696"/>
                    <a:pt x="3131" y="696"/>
                    <a:pt x="3131" y="696"/>
                  </a:cubicBezTo>
                  <a:cubicBezTo>
                    <a:pt x="3112" y="703"/>
                    <a:pt x="3112" y="703"/>
                    <a:pt x="3112" y="703"/>
                  </a:cubicBezTo>
                  <a:cubicBezTo>
                    <a:pt x="3099" y="671"/>
                    <a:pt x="3099" y="671"/>
                    <a:pt x="3099" y="671"/>
                  </a:cubicBezTo>
                  <a:cubicBezTo>
                    <a:pt x="3069" y="683"/>
                    <a:pt x="3069" y="683"/>
                    <a:pt x="3069" y="683"/>
                  </a:cubicBezTo>
                  <a:cubicBezTo>
                    <a:pt x="3055" y="653"/>
                    <a:pt x="3055" y="653"/>
                    <a:pt x="3055" y="653"/>
                  </a:cubicBezTo>
                  <a:cubicBezTo>
                    <a:pt x="3107" y="630"/>
                    <a:pt x="3107" y="630"/>
                    <a:pt x="3107" y="630"/>
                  </a:cubicBezTo>
                  <a:cubicBezTo>
                    <a:pt x="3104" y="624"/>
                    <a:pt x="3104" y="624"/>
                    <a:pt x="3104" y="624"/>
                  </a:cubicBezTo>
                  <a:cubicBezTo>
                    <a:pt x="3147" y="606"/>
                    <a:pt x="3147" y="606"/>
                    <a:pt x="3147" y="606"/>
                  </a:cubicBezTo>
                  <a:cubicBezTo>
                    <a:pt x="3137" y="585"/>
                    <a:pt x="3137" y="585"/>
                    <a:pt x="3137" y="585"/>
                  </a:cubicBezTo>
                  <a:cubicBezTo>
                    <a:pt x="2867" y="700"/>
                    <a:pt x="2867" y="700"/>
                    <a:pt x="2867" y="700"/>
                  </a:cubicBezTo>
                  <a:cubicBezTo>
                    <a:pt x="2867" y="700"/>
                    <a:pt x="2823" y="717"/>
                    <a:pt x="2805" y="674"/>
                  </a:cubicBezTo>
                  <a:cubicBezTo>
                    <a:pt x="2787" y="632"/>
                    <a:pt x="2782" y="621"/>
                    <a:pt x="2782" y="621"/>
                  </a:cubicBezTo>
                  <a:cubicBezTo>
                    <a:pt x="2791" y="616"/>
                    <a:pt x="2791" y="616"/>
                    <a:pt x="2791" y="616"/>
                  </a:cubicBezTo>
                  <a:cubicBezTo>
                    <a:pt x="2791" y="616"/>
                    <a:pt x="2783" y="586"/>
                    <a:pt x="2798" y="579"/>
                  </a:cubicBezTo>
                  <a:cubicBezTo>
                    <a:pt x="3511" y="275"/>
                    <a:pt x="3511" y="275"/>
                    <a:pt x="3511" y="275"/>
                  </a:cubicBezTo>
                  <a:cubicBezTo>
                    <a:pt x="3511" y="275"/>
                    <a:pt x="3526" y="270"/>
                    <a:pt x="3546" y="306"/>
                  </a:cubicBezTo>
                  <a:cubicBezTo>
                    <a:pt x="3556" y="302"/>
                    <a:pt x="3556" y="302"/>
                    <a:pt x="3556" y="302"/>
                  </a:cubicBezTo>
                  <a:cubicBezTo>
                    <a:pt x="3568" y="330"/>
                    <a:pt x="3568" y="330"/>
                    <a:pt x="3568" y="330"/>
                  </a:cubicBezTo>
                  <a:cubicBezTo>
                    <a:pt x="3547" y="339"/>
                    <a:pt x="3547" y="339"/>
                    <a:pt x="3547" y="339"/>
                  </a:cubicBezTo>
                  <a:cubicBezTo>
                    <a:pt x="3565" y="383"/>
                    <a:pt x="3565" y="383"/>
                    <a:pt x="3565" y="383"/>
                  </a:cubicBezTo>
                  <a:cubicBezTo>
                    <a:pt x="3587" y="375"/>
                    <a:pt x="3587" y="375"/>
                    <a:pt x="3587" y="375"/>
                  </a:cubicBezTo>
                  <a:cubicBezTo>
                    <a:pt x="3596" y="394"/>
                    <a:pt x="3596" y="394"/>
                    <a:pt x="3596" y="394"/>
                  </a:cubicBezTo>
                  <a:cubicBezTo>
                    <a:pt x="3596" y="394"/>
                    <a:pt x="3609" y="432"/>
                    <a:pt x="3581" y="444"/>
                  </a:cubicBezTo>
                  <a:cubicBezTo>
                    <a:pt x="3553" y="456"/>
                    <a:pt x="3419" y="514"/>
                    <a:pt x="3419" y="514"/>
                  </a:cubicBezTo>
                  <a:cubicBezTo>
                    <a:pt x="3434" y="552"/>
                    <a:pt x="3434" y="552"/>
                    <a:pt x="3434" y="552"/>
                  </a:cubicBezTo>
                  <a:cubicBezTo>
                    <a:pt x="3385" y="573"/>
                    <a:pt x="3385" y="573"/>
                    <a:pt x="3385" y="573"/>
                  </a:cubicBezTo>
                  <a:cubicBezTo>
                    <a:pt x="3462" y="765"/>
                    <a:pt x="3462" y="765"/>
                    <a:pt x="3462" y="765"/>
                  </a:cubicBezTo>
                  <a:cubicBezTo>
                    <a:pt x="3476" y="760"/>
                    <a:pt x="3476" y="760"/>
                    <a:pt x="3476" y="760"/>
                  </a:cubicBezTo>
                  <a:cubicBezTo>
                    <a:pt x="3469" y="743"/>
                    <a:pt x="3469" y="743"/>
                    <a:pt x="3469" y="743"/>
                  </a:cubicBezTo>
                  <a:cubicBezTo>
                    <a:pt x="3496" y="731"/>
                    <a:pt x="3496" y="731"/>
                    <a:pt x="3496" y="731"/>
                  </a:cubicBezTo>
                  <a:cubicBezTo>
                    <a:pt x="3501" y="741"/>
                    <a:pt x="3501" y="741"/>
                    <a:pt x="3501" y="741"/>
                  </a:cubicBezTo>
                  <a:cubicBezTo>
                    <a:pt x="3510" y="738"/>
                    <a:pt x="3510" y="738"/>
                    <a:pt x="3510" y="738"/>
                  </a:cubicBezTo>
                  <a:cubicBezTo>
                    <a:pt x="3520" y="763"/>
                    <a:pt x="3520" y="763"/>
                    <a:pt x="3520" y="763"/>
                  </a:cubicBezTo>
                  <a:cubicBezTo>
                    <a:pt x="3658" y="703"/>
                    <a:pt x="3658" y="703"/>
                    <a:pt x="3658" y="703"/>
                  </a:cubicBezTo>
                  <a:cubicBezTo>
                    <a:pt x="3649" y="681"/>
                    <a:pt x="3649" y="681"/>
                    <a:pt x="3649" y="681"/>
                  </a:cubicBezTo>
                  <a:cubicBezTo>
                    <a:pt x="3611" y="697"/>
                    <a:pt x="3611" y="697"/>
                    <a:pt x="3611" y="697"/>
                  </a:cubicBezTo>
                  <a:cubicBezTo>
                    <a:pt x="3611" y="697"/>
                    <a:pt x="3599" y="697"/>
                    <a:pt x="3599" y="686"/>
                  </a:cubicBezTo>
                  <a:cubicBezTo>
                    <a:pt x="3658" y="660"/>
                    <a:pt x="3658" y="660"/>
                    <a:pt x="3658" y="660"/>
                  </a:cubicBezTo>
                  <a:cubicBezTo>
                    <a:pt x="3655" y="653"/>
                    <a:pt x="3655" y="653"/>
                    <a:pt x="3655" y="653"/>
                  </a:cubicBezTo>
                  <a:cubicBezTo>
                    <a:pt x="3674" y="645"/>
                    <a:pt x="3674" y="645"/>
                    <a:pt x="3674" y="645"/>
                  </a:cubicBezTo>
                  <a:cubicBezTo>
                    <a:pt x="3677" y="652"/>
                    <a:pt x="3677" y="652"/>
                    <a:pt x="3677" y="652"/>
                  </a:cubicBezTo>
                  <a:cubicBezTo>
                    <a:pt x="3784" y="606"/>
                    <a:pt x="3784" y="606"/>
                    <a:pt x="3784" y="606"/>
                  </a:cubicBezTo>
                  <a:cubicBezTo>
                    <a:pt x="3797" y="637"/>
                    <a:pt x="3797" y="637"/>
                    <a:pt x="3797" y="637"/>
                  </a:cubicBezTo>
                  <a:cubicBezTo>
                    <a:pt x="3870" y="606"/>
                    <a:pt x="3870" y="606"/>
                    <a:pt x="3870" y="606"/>
                  </a:cubicBezTo>
                  <a:cubicBezTo>
                    <a:pt x="3853" y="567"/>
                    <a:pt x="3853" y="567"/>
                    <a:pt x="3853" y="567"/>
                  </a:cubicBezTo>
                  <a:cubicBezTo>
                    <a:pt x="3853" y="567"/>
                    <a:pt x="3848" y="555"/>
                    <a:pt x="3860" y="551"/>
                  </a:cubicBezTo>
                  <a:cubicBezTo>
                    <a:pt x="3873" y="546"/>
                    <a:pt x="3984" y="498"/>
                    <a:pt x="3984" y="498"/>
                  </a:cubicBezTo>
                  <a:cubicBezTo>
                    <a:pt x="4013" y="562"/>
                    <a:pt x="4013" y="562"/>
                    <a:pt x="4013" y="562"/>
                  </a:cubicBezTo>
                  <a:cubicBezTo>
                    <a:pt x="4094" y="527"/>
                    <a:pt x="4094" y="527"/>
                    <a:pt x="4094" y="527"/>
                  </a:cubicBezTo>
                  <a:cubicBezTo>
                    <a:pt x="4085" y="507"/>
                    <a:pt x="4085" y="507"/>
                    <a:pt x="4085" y="507"/>
                  </a:cubicBezTo>
                  <a:cubicBezTo>
                    <a:pt x="4107" y="498"/>
                    <a:pt x="4107" y="498"/>
                    <a:pt x="4107" y="498"/>
                  </a:cubicBezTo>
                  <a:cubicBezTo>
                    <a:pt x="4127" y="541"/>
                    <a:pt x="4127" y="541"/>
                    <a:pt x="4127" y="541"/>
                  </a:cubicBezTo>
                  <a:cubicBezTo>
                    <a:pt x="4122" y="552"/>
                    <a:pt x="4122" y="552"/>
                    <a:pt x="4122" y="552"/>
                  </a:cubicBezTo>
                  <a:cubicBezTo>
                    <a:pt x="4131" y="571"/>
                    <a:pt x="4131" y="571"/>
                    <a:pt x="4131" y="571"/>
                  </a:cubicBezTo>
                  <a:cubicBezTo>
                    <a:pt x="4216" y="536"/>
                    <a:pt x="4216" y="536"/>
                    <a:pt x="4216" y="536"/>
                  </a:cubicBezTo>
                  <a:cubicBezTo>
                    <a:pt x="4183" y="459"/>
                    <a:pt x="4183" y="459"/>
                    <a:pt x="4183" y="459"/>
                  </a:cubicBezTo>
                  <a:cubicBezTo>
                    <a:pt x="4183" y="459"/>
                    <a:pt x="4151" y="478"/>
                    <a:pt x="4139" y="448"/>
                  </a:cubicBezTo>
                  <a:cubicBezTo>
                    <a:pt x="4127" y="419"/>
                    <a:pt x="4081" y="311"/>
                    <a:pt x="4081" y="311"/>
                  </a:cubicBezTo>
                  <a:cubicBezTo>
                    <a:pt x="3836" y="416"/>
                    <a:pt x="3836" y="416"/>
                    <a:pt x="3836" y="416"/>
                  </a:cubicBezTo>
                  <a:cubicBezTo>
                    <a:pt x="3807" y="347"/>
                    <a:pt x="3807" y="347"/>
                    <a:pt x="3807" y="347"/>
                  </a:cubicBezTo>
                  <a:cubicBezTo>
                    <a:pt x="3675" y="403"/>
                    <a:pt x="3675" y="403"/>
                    <a:pt x="3675" y="403"/>
                  </a:cubicBezTo>
                  <a:cubicBezTo>
                    <a:pt x="3675" y="403"/>
                    <a:pt x="3645" y="417"/>
                    <a:pt x="3629" y="379"/>
                  </a:cubicBezTo>
                  <a:cubicBezTo>
                    <a:pt x="3612" y="342"/>
                    <a:pt x="3589" y="287"/>
                    <a:pt x="3589" y="287"/>
                  </a:cubicBezTo>
                  <a:cubicBezTo>
                    <a:pt x="3600" y="283"/>
                    <a:pt x="3600" y="283"/>
                    <a:pt x="3600" y="283"/>
                  </a:cubicBezTo>
                  <a:cubicBezTo>
                    <a:pt x="3600" y="283"/>
                    <a:pt x="3588" y="261"/>
                    <a:pt x="3599" y="250"/>
                  </a:cubicBezTo>
                  <a:cubicBezTo>
                    <a:pt x="3637" y="234"/>
                    <a:pt x="3637" y="234"/>
                    <a:pt x="3637" y="234"/>
                  </a:cubicBezTo>
                  <a:cubicBezTo>
                    <a:pt x="3637" y="234"/>
                    <a:pt x="3684" y="214"/>
                    <a:pt x="3698" y="161"/>
                  </a:cubicBezTo>
                  <a:cubicBezTo>
                    <a:pt x="3686" y="130"/>
                    <a:pt x="3686" y="130"/>
                    <a:pt x="3686" y="130"/>
                  </a:cubicBezTo>
                  <a:cubicBezTo>
                    <a:pt x="3701" y="122"/>
                    <a:pt x="3701" y="122"/>
                    <a:pt x="3701" y="122"/>
                  </a:cubicBezTo>
                  <a:cubicBezTo>
                    <a:pt x="3701" y="122"/>
                    <a:pt x="3697" y="92"/>
                    <a:pt x="3680" y="56"/>
                  </a:cubicBezTo>
                  <a:cubicBezTo>
                    <a:pt x="3680" y="56"/>
                    <a:pt x="3670" y="35"/>
                    <a:pt x="3698" y="19"/>
                  </a:cubicBezTo>
                  <a:cubicBezTo>
                    <a:pt x="3689" y="0"/>
                    <a:pt x="3689" y="0"/>
                    <a:pt x="3689" y="0"/>
                  </a:cubicBezTo>
                  <a:cubicBezTo>
                    <a:pt x="3234" y="189"/>
                    <a:pt x="3234" y="189"/>
                    <a:pt x="3234" y="189"/>
                  </a:cubicBezTo>
                  <a:cubicBezTo>
                    <a:pt x="3244" y="214"/>
                    <a:pt x="3244" y="214"/>
                    <a:pt x="3244" y="214"/>
                  </a:cubicBezTo>
                  <a:cubicBezTo>
                    <a:pt x="3244" y="214"/>
                    <a:pt x="3346" y="175"/>
                    <a:pt x="3435" y="171"/>
                  </a:cubicBezTo>
                  <a:cubicBezTo>
                    <a:pt x="3435" y="171"/>
                    <a:pt x="3454" y="168"/>
                    <a:pt x="3461" y="182"/>
                  </a:cubicBezTo>
                  <a:cubicBezTo>
                    <a:pt x="3461" y="182"/>
                    <a:pt x="3470" y="195"/>
                    <a:pt x="3457" y="207"/>
                  </a:cubicBezTo>
                  <a:cubicBezTo>
                    <a:pt x="3445" y="218"/>
                    <a:pt x="3350" y="266"/>
                    <a:pt x="3350" y="266"/>
                  </a:cubicBezTo>
                  <a:cubicBezTo>
                    <a:pt x="2933" y="444"/>
                    <a:pt x="2933" y="444"/>
                    <a:pt x="2933" y="444"/>
                  </a:cubicBezTo>
                  <a:cubicBezTo>
                    <a:pt x="2933" y="444"/>
                    <a:pt x="2850" y="477"/>
                    <a:pt x="2759" y="454"/>
                  </a:cubicBezTo>
                  <a:cubicBezTo>
                    <a:pt x="2759" y="454"/>
                    <a:pt x="2746" y="444"/>
                    <a:pt x="2758" y="434"/>
                  </a:cubicBezTo>
                  <a:cubicBezTo>
                    <a:pt x="2827" y="390"/>
                    <a:pt x="2827" y="390"/>
                    <a:pt x="2827" y="390"/>
                  </a:cubicBezTo>
                  <a:cubicBezTo>
                    <a:pt x="2812" y="367"/>
                    <a:pt x="2812" y="367"/>
                    <a:pt x="2812" y="367"/>
                  </a:cubicBezTo>
                  <a:cubicBezTo>
                    <a:pt x="2497" y="487"/>
                    <a:pt x="2497" y="487"/>
                    <a:pt x="2497" y="487"/>
                  </a:cubicBezTo>
                  <a:cubicBezTo>
                    <a:pt x="2514" y="507"/>
                    <a:pt x="2514" y="507"/>
                    <a:pt x="2514" y="507"/>
                  </a:cubicBezTo>
                  <a:cubicBezTo>
                    <a:pt x="2514" y="507"/>
                    <a:pt x="2523" y="495"/>
                    <a:pt x="2618" y="511"/>
                  </a:cubicBezTo>
                  <a:cubicBezTo>
                    <a:pt x="2618" y="511"/>
                    <a:pt x="2655" y="520"/>
                    <a:pt x="2635" y="553"/>
                  </a:cubicBezTo>
                  <a:cubicBezTo>
                    <a:pt x="2618" y="579"/>
                    <a:pt x="2583" y="594"/>
                    <a:pt x="2583" y="594"/>
                  </a:cubicBezTo>
                  <a:cubicBezTo>
                    <a:pt x="2583" y="594"/>
                    <a:pt x="2483" y="639"/>
                    <a:pt x="2445" y="646"/>
                  </a:cubicBezTo>
                  <a:cubicBezTo>
                    <a:pt x="2407" y="653"/>
                    <a:pt x="2368" y="661"/>
                    <a:pt x="2298" y="647"/>
                  </a:cubicBezTo>
                  <a:cubicBezTo>
                    <a:pt x="2298" y="647"/>
                    <a:pt x="2276" y="638"/>
                    <a:pt x="2284" y="621"/>
                  </a:cubicBezTo>
                  <a:cubicBezTo>
                    <a:pt x="2303" y="588"/>
                    <a:pt x="2303" y="588"/>
                    <a:pt x="2303" y="588"/>
                  </a:cubicBezTo>
                  <a:cubicBezTo>
                    <a:pt x="1808" y="788"/>
                    <a:pt x="1808" y="788"/>
                    <a:pt x="1808" y="788"/>
                  </a:cubicBezTo>
                  <a:cubicBezTo>
                    <a:pt x="1793" y="793"/>
                    <a:pt x="1793" y="793"/>
                    <a:pt x="1793" y="793"/>
                  </a:cubicBezTo>
                  <a:cubicBezTo>
                    <a:pt x="1796" y="802"/>
                    <a:pt x="1796" y="802"/>
                    <a:pt x="1796" y="802"/>
                  </a:cubicBezTo>
                  <a:cubicBezTo>
                    <a:pt x="1865" y="804"/>
                    <a:pt x="1865" y="804"/>
                    <a:pt x="1865" y="804"/>
                  </a:cubicBezTo>
                  <a:cubicBezTo>
                    <a:pt x="1865" y="804"/>
                    <a:pt x="1890" y="808"/>
                    <a:pt x="1881" y="821"/>
                  </a:cubicBezTo>
                  <a:cubicBezTo>
                    <a:pt x="1872" y="834"/>
                    <a:pt x="1819" y="904"/>
                    <a:pt x="1819" y="904"/>
                  </a:cubicBezTo>
                  <a:cubicBezTo>
                    <a:pt x="1819" y="904"/>
                    <a:pt x="1805" y="926"/>
                    <a:pt x="1769" y="923"/>
                  </a:cubicBezTo>
                  <a:cubicBezTo>
                    <a:pt x="1733" y="920"/>
                    <a:pt x="1699" y="915"/>
                    <a:pt x="1699" y="915"/>
                  </a:cubicBezTo>
                  <a:cubicBezTo>
                    <a:pt x="1699" y="915"/>
                    <a:pt x="1644" y="902"/>
                    <a:pt x="1708" y="846"/>
                  </a:cubicBezTo>
                  <a:cubicBezTo>
                    <a:pt x="1700" y="832"/>
                    <a:pt x="1700" y="832"/>
                    <a:pt x="1700" y="832"/>
                  </a:cubicBezTo>
                  <a:cubicBezTo>
                    <a:pt x="1452" y="930"/>
                    <a:pt x="1452" y="930"/>
                    <a:pt x="1452" y="930"/>
                  </a:cubicBezTo>
                  <a:cubicBezTo>
                    <a:pt x="1591" y="937"/>
                    <a:pt x="1591" y="937"/>
                    <a:pt x="1591" y="937"/>
                  </a:cubicBezTo>
                  <a:cubicBezTo>
                    <a:pt x="1589" y="953"/>
                    <a:pt x="1589" y="953"/>
                    <a:pt x="1589" y="953"/>
                  </a:cubicBezTo>
                  <a:cubicBezTo>
                    <a:pt x="1589" y="953"/>
                    <a:pt x="1627" y="979"/>
                    <a:pt x="1596" y="1002"/>
                  </a:cubicBezTo>
                  <a:cubicBezTo>
                    <a:pt x="1564" y="1025"/>
                    <a:pt x="1476" y="1070"/>
                    <a:pt x="1476" y="1070"/>
                  </a:cubicBezTo>
                  <a:cubicBezTo>
                    <a:pt x="438" y="1512"/>
                    <a:pt x="438" y="1512"/>
                    <a:pt x="438" y="1512"/>
                  </a:cubicBezTo>
                  <a:cubicBezTo>
                    <a:pt x="438" y="1512"/>
                    <a:pt x="413" y="1518"/>
                    <a:pt x="404" y="1499"/>
                  </a:cubicBezTo>
                  <a:cubicBezTo>
                    <a:pt x="394" y="1481"/>
                    <a:pt x="387" y="1452"/>
                    <a:pt x="387" y="1452"/>
                  </a:cubicBezTo>
                  <a:cubicBezTo>
                    <a:pt x="387" y="1452"/>
                    <a:pt x="385" y="1440"/>
                    <a:pt x="405" y="1421"/>
                  </a:cubicBezTo>
                  <a:cubicBezTo>
                    <a:pt x="395" y="1401"/>
                    <a:pt x="395" y="1401"/>
                    <a:pt x="395" y="1401"/>
                  </a:cubicBezTo>
                  <a:cubicBezTo>
                    <a:pt x="144" y="1513"/>
                    <a:pt x="144" y="1513"/>
                    <a:pt x="144" y="1513"/>
                  </a:cubicBezTo>
                  <a:cubicBezTo>
                    <a:pt x="144" y="1513"/>
                    <a:pt x="170" y="1511"/>
                    <a:pt x="177" y="1526"/>
                  </a:cubicBezTo>
                  <a:cubicBezTo>
                    <a:pt x="198" y="1575"/>
                    <a:pt x="198" y="1575"/>
                    <a:pt x="198" y="1575"/>
                  </a:cubicBezTo>
                  <a:cubicBezTo>
                    <a:pt x="198" y="1575"/>
                    <a:pt x="206" y="1592"/>
                    <a:pt x="187" y="1606"/>
                  </a:cubicBezTo>
                  <a:cubicBezTo>
                    <a:pt x="154" y="1620"/>
                    <a:pt x="154" y="1620"/>
                    <a:pt x="154" y="1620"/>
                  </a:cubicBezTo>
                  <a:cubicBezTo>
                    <a:pt x="154" y="1620"/>
                    <a:pt x="139" y="1626"/>
                    <a:pt x="124" y="1609"/>
                  </a:cubicBezTo>
                  <a:cubicBezTo>
                    <a:pt x="110" y="1592"/>
                    <a:pt x="94" y="1568"/>
                    <a:pt x="94" y="1568"/>
                  </a:cubicBezTo>
                  <a:cubicBezTo>
                    <a:pt x="94" y="1568"/>
                    <a:pt x="87" y="1555"/>
                    <a:pt x="99" y="1530"/>
                  </a:cubicBezTo>
                  <a:cubicBezTo>
                    <a:pt x="0" y="1579"/>
                    <a:pt x="0" y="1579"/>
                    <a:pt x="0" y="1579"/>
                  </a:cubicBezTo>
                  <a:cubicBezTo>
                    <a:pt x="63" y="1664"/>
                    <a:pt x="63" y="1664"/>
                    <a:pt x="63" y="1664"/>
                  </a:cubicBezTo>
                  <a:cubicBezTo>
                    <a:pt x="63" y="1664"/>
                    <a:pt x="91" y="1701"/>
                    <a:pt x="164" y="1707"/>
                  </a:cubicBezTo>
                  <a:cubicBezTo>
                    <a:pt x="196" y="1712"/>
                    <a:pt x="196" y="1712"/>
                    <a:pt x="196" y="1712"/>
                  </a:cubicBezTo>
                  <a:cubicBezTo>
                    <a:pt x="196" y="1712"/>
                    <a:pt x="211" y="1717"/>
                    <a:pt x="212" y="1728"/>
                  </a:cubicBezTo>
                  <a:cubicBezTo>
                    <a:pt x="213" y="1739"/>
                    <a:pt x="225" y="1831"/>
                    <a:pt x="225" y="1831"/>
                  </a:cubicBezTo>
                  <a:cubicBezTo>
                    <a:pt x="225" y="1832"/>
                    <a:pt x="225" y="1832"/>
                    <a:pt x="225" y="1832"/>
                  </a:cubicBezTo>
                  <a:cubicBezTo>
                    <a:pt x="210" y="1833"/>
                    <a:pt x="210" y="1833"/>
                    <a:pt x="210" y="1833"/>
                  </a:cubicBezTo>
                  <a:cubicBezTo>
                    <a:pt x="210" y="1930"/>
                    <a:pt x="210" y="1930"/>
                    <a:pt x="210" y="1930"/>
                  </a:cubicBezTo>
                  <a:cubicBezTo>
                    <a:pt x="225" y="1930"/>
                    <a:pt x="225" y="1930"/>
                    <a:pt x="225" y="1930"/>
                  </a:cubicBezTo>
                  <a:cubicBezTo>
                    <a:pt x="225" y="2099"/>
                    <a:pt x="225" y="2099"/>
                    <a:pt x="225" y="2099"/>
                  </a:cubicBezTo>
                  <a:cubicBezTo>
                    <a:pt x="225" y="2099"/>
                    <a:pt x="226" y="2176"/>
                    <a:pt x="301" y="2204"/>
                  </a:cubicBezTo>
                  <a:cubicBezTo>
                    <a:pt x="301" y="2204"/>
                    <a:pt x="354" y="2212"/>
                    <a:pt x="354" y="2239"/>
                  </a:cubicBezTo>
                  <a:cubicBezTo>
                    <a:pt x="354" y="2266"/>
                    <a:pt x="354" y="2311"/>
                    <a:pt x="354" y="2311"/>
                  </a:cubicBezTo>
                  <a:cubicBezTo>
                    <a:pt x="354" y="2502"/>
                    <a:pt x="354" y="2502"/>
                    <a:pt x="354" y="2502"/>
                  </a:cubicBezTo>
                  <a:cubicBezTo>
                    <a:pt x="354" y="2502"/>
                    <a:pt x="357" y="2573"/>
                    <a:pt x="425" y="2573"/>
                  </a:cubicBezTo>
                  <a:cubicBezTo>
                    <a:pt x="493" y="2573"/>
                    <a:pt x="718" y="2573"/>
                    <a:pt x="718" y="2573"/>
                  </a:cubicBezTo>
                  <a:cubicBezTo>
                    <a:pt x="859" y="2591"/>
                    <a:pt x="859" y="2591"/>
                    <a:pt x="859" y="2591"/>
                  </a:cubicBezTo>
                  <a:cubicBezTo>
                    <a:pt x="859" y="2591"/>
                    <a:pt x="875" y="2594"/>
                    <a:pt x="890" y="2592"/>
                  </a:cubicBezTo>
                  <a:cubicBezTo>
                    <a:pt x="905" y="2590"/>
                    <a:pt x="1071" y="2573"/>
                    <a:pt x="1071" y="2573"/>
                  </a:cubicBezTo>
                  <a:cubicBezTo>
                    <a:pt x="2978" y="2573"/>
                    <a:pt x="2978" y="2573"/>
                    <a:pt x="2978" y="2573"/>
                  </a:cubicBezTo>
                  <a:cubicBezTo>
                    <a:pt x="3053" y="2582"/>
                    <a:pt x="3053" y="2582"/>
                    <a:pt x="3053" y="2582"/>
                  </a:cubicBezTo>
                  <a:cubicBezTo>
                    <a:pt x="3053" y="2582"/>
                    <a:pt x="3065" y="2584"/>
                    <a:pt x="3065" y="2597"/>
                  </a:cubicBezTo>
                  <a:cubicBezTo>
                    <a:pt x="3065" y="2609"/>
                    <a:pt x="3066" y="2679"/>
                    <a:pt x="3066" y="2679"/>
                  </a:cubicBezTo>
                  <a:cubicBezTo>
                    <a:pt x="3327" y="2679"/>
                    <a:pt x="3327" y="2679"/>
                    <a:pt x="3327" y="2679"/>
                  </a:cubicBezTo>
                  <a:cubicBezTo>
                    <a:pt x="3327" y="2722"/>
                    <a:pt x="3327" y="2722"/>
                    <a:pt x="3327" y="2722"/>
                  </a:cubicBezTo>
                  <a:cubicBezTo>
                    <a:pt x="3581" y="2722"/>
                    <a:pt x="3581" y="2722"/>
                    <a:pt x="3581" y="2722"/>
                  </a:cubicBezTo>
                  <a:cubicBezTo>
                    <a:pt x="3581" y="2599"/>
                    <a:pt x="3581" y="2599"/>
                    <a:pt x="3581" y="2599"/>
                  </a:cubicBezTo>
                  <a:cubicBezTo>
                    <a:pt x="3581" y="2599"/>
                    <a:pt x="3583" y="2585"/>
                    <a:pt x="3593" y="2584"/>
                  </a:cubicBezTo>
                  <a:cubicBezTo>
                    <a:pt x="3604" y="2582"/>
                    <a:pt x="3665" y="2574"/>
                    <a:pt x="3665" y="2574"/>
                  </a:cubicBezTo>
                  <a:cubicBezTo>
                    <a:pt x="4102" y="2574"/>
                    <a:pt x="4102" y="2574"/>
                    <a:pt x="4102" y="2574"/>
                  </a:cubicBezTo>
                  <a:cubicBezTo>
                    <a:pt x="4102" y="2710"/>
                    <a:pt x="4102" y="2710"/>
                    <a:pt x="4102" y="2710"/>
                  </a:cubicBezTo>
                  <a:lnTo>
                    <a:pt x="4712" y="2710"/>
                  </a:lnTo>
                  <a:close/>
                  <a:moveTo>
                    <a:pt x="2815" y="756"/>
                  </a:moveTo>
                  <a:cubicBezTo>
                    <a:pt x="2818" y="756"/>
                    <a:pt x="2813" y="750"/>
                    <a:pt x="2813" y="750"/>
                  </a:cubicBezTo>
                  <a:cubicBezTo>
                    <a:pt x="2868" y="726"/>
                    <a:pt x="2868" y="726"/>
                    <a:pt x="2868" y="726"/>
                  </a:cubicBezTo>
                  <a:cubicBezTo>
                    <a:pt x="2921" y="851"/>
                    <a:pt x="2921" y="851"/>
                    <a:pt x="2921" y="851"/>
                  </a:cubicBezTo>
                  <a:cubicBezTo>
                    <a:pt x="2900" y="862"/>
                    <a:pt x="2900" y="862"/>
                    <a:pt x="2900" y="862"/>
                  </a:cubicBezTo>
                  <a:cubicBezTo>
                    <a:pt x="2888" y="833"/>
                    <a:pt x="2888" y="833"/>
                    <a:pt x="2888" y="833"/>
                  </a:cubicBezTo>
                  <a:cubicBezTo>
                    <a:pt x="2854" y="847"/>
                    <a:pt x="2854" y="847"/>
                    <a:pt x="2854" y="847"/>
                  </a:cubicBezTo>
                  <a:cubicBezTo>
                    <a:pt x="2849" y="835"/>
                    <a:pt x="2849" y="835"/>
                    <a:pt x="2849" y="835"/>
                  </a:cubicBezTo>
                  <a:cubicBezTo>
                    <a:pt x="2849" y="835"/>
                    <a:pt x="2813" y="851"/>
                    <a:pt x="2799" y="812"/>
                  </a:cubicBezTo>
                  <a:cubicBezTo>
                    <a:pt x="2785" y="773"/>
                    <a:pt x="2812" y="756"/>
                    <a:pt x="2815" y="756"/>
                  </a:cubicBezTo>
                  <a:close/>
                  <a:moveTo>
                    <a:pt x="3551" y="84"/>
                  </a:moveTo>
                  <a:cubicBezTo>
                    <a:pt x="3570" y="76"/>
                    <a:pt x="3570" y="76"/>
                    <a:pt x="3570" y="76"/>
                  </a:cubicBezTo>
                  <a:cubicBezTo>
                    <a:pt x="3584" y="70"/>
                    <a:pt x="3599" y="75"/>
                    <a:pt x="3604" y="86"/>
                  </a:cubicBezTo>
                  <a:cubicBezTo>
                    <a:pt x="3621" y="125"/>
                    <a:pt x="3621" y="125"/>
                    <a:pt x="3621" y="125"/>
                  </a:cubicBezTo>
                  <a:cubicBezTo>
                    <a:pt x="3625" y="136"/>
                    <a:pt x="3618" y="151"/>
                    <a:pt x="3604" y="156"/>
                  </a:cubicBezTo>
                  <a:cubicBezTo>
                    <a:pt x="3585" y="165"/>
                    <a:pt x="3585" y="165"/>
                    <a:pt x="3585" y="165"/>
                  </a:cubicBezTo>
                  <a:cubicBezTo>
                    <a:pt x="3571" y="170"/>
                    <a:pt x="3555" y="166"/>
                    <a:pt x="3551" y="154"/>
                  </a:cubicBezTo>
                  <a:cubicBezTo>
                    <a:pt x="3534" y="116"/>
                    <a:pt x="3534" y="116"/>
                    <a:pt x="3534" y="116"/>
                  </a:cubicBezTo>
                  <a:cubicBezTo>
                    <a:pt x="3529" y="104"/>
                    <a:pt x="3537" y="90"/>
                    <a:pt x="3551" y="84"/>
                  </a:cubicBezTo>
                  <a:close/>
                  <a:moveTo>
                    <a:pt x="3445" y="2074"/>
                  </a:moveTo>
                  <a:cubicBezTo>
                    <a:pt x="3445" y="2074"/>
                    <a:pt x="3446" y="2054"/>
                    <a:pt x="3469" y="2047"/>
                  </a:cubicBezTo>
                  <a:cubicBezTo>
                    <a:pt x="3493" y="2039"/>
                    <a:pt x="3614" y="2032"/>
                    <a:pt x="3614" y="2032"/>
                  </a:cubicBezTo>
                  <a:cubicBezTo>
                    <a:pt x="3771" y="2032"/>
                    <a:pt x="3771" y="2032"/>
                    <a:pt x="3771" y="2032"/>
                  </a:cubicBezTo>
                  <a:cubicBezTo>
                    <a:pt x="3773" y="1967"/>
                    <a:pt x="3773" y="1967"/>
                    <a:pt x="3773" y="1967"/>
                  </a:cubicBezTo>
                  <a:cubicBezTo>
                    <a:pt x="3773" y="1967"/>
                    <a:pt x="3712" y="1967"/>
                    <a:pt x="3724" y="1877"/>
                  </a:cubicBezTo>
                  <a:cubicBezTo>
                    <a:pt x="3822" y="1877"/>
                    <a:pt x="3822" y="1877"/>
                    <a:pt x="3822" y="1877"/>
                  </a:cubicBezTo>
                  <a:cubicBezTo>
                    <a:pt x="3822" y="2058"/>
                    <a:pt x="3822" y="2058"/>
                    <a:pt x="3822" y="2058"/>
                  </a:cubicBezTo>
                  <a:cubicBezTo>
                    <a:pt x="4156" y="2058"/>
                    <a:pt x="4156" y="2058"/>
                    <a:pt x="4156" y="2058"/>
                  </a:cubicBezTo>
                  <a:cubicBezTo>
                    <a:pt x="4156" y="2136"/>
                    <a:pt x="4156" y="2136"/>
                    <a:pt x="4156" y="2136"/>
                  </a:cubicBezTo>
                  <a:cubicBezTo>
                    <a:pt x="3595" y="2138"/>
                    <a:pt x="3595" y="2138"/>
                    <a:pt x="3595" y="2138"/>
                  </a:cubicBezTo>
                  <a:cubicBezTo>
                    <a:pt x="3471" y="2124"/>
                    <a:pt x="3471" y="2124"/>
                    <a:pt x="3471" y="2124"/>
                  </a:cubicBezTo>
                  <a:cubicBezTo>
                    <a:pt x="3471" y="2124"/>
                    <a:pt x="3445" y="2119"/>
                    <a:pt x="3445" y="2095"/>
                  </a:cubicBezTo>
                  <a:cubicBezTo>
                    <a:pt x="3445" y="2071"/>
                    <a:pt x="3445" y="2074"/>
                    <a:pt x="3445" y="2074"/>
                  </a:cubicBezTo>
                  <a:close/>
                  <a:moveTo>
                    <a:pt x="3432" y="2210"/>
                  </a:moveTo>
                  <a:cubicBezTo>
                    <a:pt x="3432" y="2196"/>
                    <a:pt x="3445" y="2198"/>
                    <a:pt x="3445" y="2198"/>
                  </a:cubicBezTo>
                  <a:cubicBezTo>
                    <a:pt x="3998" y="2197"/>
                    <a:pt x="3998" y="2197"/>
                    <a:pt x="3998" y="2197"/>
                  </a:cubicBezTo>
                  <a:cubicBezTo>
                    <a:pt x="3998" y="2197"/>
                    <a:pt x="4098" y="2209"/>
                    <a:pt x="4120" y="2211"/>
                  </a:cubicBezTo>
                  <a:cubicBezTo>
                    <a:pt x="4142" y="2213"/>
                    <a:pt x="4147" y="2232"/>
                    <a:pt x="4147" y="2232"/>
                  </a:cubicBezTo>
                  <a:cubicBezTo>
                    <a:pt x="4147" y="2232"/>
                    <a:pt x="4147" y="2242"/>
                    <a:pt x="4147" y="2275"/>
                  </a:cubicBezTo>
                  <a:cubicBezTo>
                    <a:pt x="4146" y="2308"/>
                    <a:pt x="4113" y="2312"/>
                    <a:pt x="4113" y="2312"/>
                  </a:cubicBezTo>
                  <a:cubicBezTo>
                    <a:pt x="4113" y="2312"/>
                    <a:pt x="3506" y="2310"/>
                    <a:pt x="3470" y="2312"/>
                  </a:cubicBezTo>
                  <a:cubicBezTo>
                    <a:pt x="3435" y="2315"/>
                    <a:pt x="3432" y="2275"/>
                    <a:pt x="3432" y="2275"/>
                  </a:cubicBezTo>
                  <a:cubicBezTo>
                    <a:pt x="3432" y="2275"/>
                    <a:pt x="3432" y="2223"/>
                    <a:pt x="3432" y="2210"/>
                  </a:cubicBezTo>
                  <a:close/>
                  <a:moveTo>
                    <a:pt x="3025" y="2047"/>
                  </a:moveTo>
                  <a:cubicBezTo>
                    <a:pt x="3047" y="2045"/>
                    <a:pt x="3149" y="2034"/>
                    <a:pt x="3149" y="2034"/>
                  </a:cubicBezTo>
                  <a:cubicBezTo>
                    <a:pt x="3209" y="2034"/>
                    <a:pt x="3209" y="2034"/>
                    <a:pt x="3209" y="2034"/>
                  </a:cubicBezTo>
                  <a:cubicBezTo>
                    <a:pt x="3333" y="2047"/>
                    <a:pt x="3333" y="2047"/>
                    <a:pt x="3333" y="2047"/>
                  </a:cubicBezTo>
                  <a:cubicBezTo>
                    <a:pt x="3333" y="2047"/>
                    <a:pt x="3357" y="2049"/>
                    <a:pt x="3359" y="2073"/>
                  </a:cubicBezTo>
                  <a:cubicBezTo>
                    <a:pt x="3359" y="2097"/>
                    <a:pt x="3359" y="2097"/>
                    <a:pt x="3359" y="2097"/>
                  </a:cubicBezTo>
                  <a:cubicBezTo>
                    <a:pt x="3359" y="2097"/>
                    <a:pt x="3356" y="2121"/>
                    <a:pt x="3334" y="2123"/>
                  </a:cubicBezTo>
                  <a:cubicBezTo>
                    <a:pt x="3313" y="2126"/>
                    <a:pt x="3209" y="2138"/>
                    <a:pt x="3209" y="2138"/>
                  </a:cubicBezTo>
                  <a:cubicBezTo>
                    <a:pt x="3151" y="2138"/>
                    <a:pt x="3151" y="2138"/>
                    <a:pt x="3151" y="2138"/>
                  </a:cubicBezTo>
                  <a:cubicBezTo>
                    <a:pt x="3024" y="2124"/>
                    <a:pt x="3024" y="2124"/>
                    <a:pt x="3024" y="2124"/>
                  </a:cubicBezTo>
                  <a:cubicBezTo>
                    <a:pt x="3024" y="2124"/>
                    <a:pt x="3001" y="2120"/>
                    <a:pt x="3000" y="2095"/>
                  </a:cubicBezTo>
                  <a:cubicBezTo>
                    <a:pt x="3000" y="2071"/>
                    <a:pt x="3000" y="2071"/>
                    <a:pt x="3000" y="2071"/>
                  </a:cubicBezTo>
                  <a:cubicBezTo>
                    <a:pt x="3000" y="2071"/>
                    <a:pt x="3003" y="2049"/>
                    <a:pt x="3025" y="2047"/>
                  </a:cubicBezTo>
                  <a:close/>
                  <a:moveTo>
                    <a:pt x="2977" y="2210"/>
                  </a:moveTo>
                  <a:cubicBezTo>
                    <a:pt x="2985" y="2209"/>
                    <a:pt x="3148" y="2198"/>
                    <a:pt x="3149" y="2197"/>
                  </a:cubicBezTo>
                  <a:cubicBezTo>
                    <a:pt x="3150" y="2197"/>
                    <a:pt x="3209" y="2198"/>
                    <a:pt x="3209" y="2198"/>
                  </a:cubicBezTo>
                  <a:cubicBezTo>
                    <a:pt x="3333" y="2211"/>
                    <a:pt x="3333" y="2211"/>
                    <a:pt x="3333" y="2211"/>
                  </a:cubicBezTo>
                  <a:cubicBezTo>
                    <a:pt x="3333" y="2211"/>
                    <a:pt x="3359" y="2214"/>
                    <a:pt x="3359" y="2245"/>
                  </a:cubicBezTo>
                  <a:cubicBezTo>
                    <a:pt x="3359" y="2275"/>
                    <a:pt x="3331" y="2279"/>
                    <a:pt x="3326" y="2281"/>
                  </a:cubicBezTo>
                  <a:cubicBezTo>
                    <a:pt x="3321" y="2282"/>
                    <a:pt x="3254" y="2302"/>
                    <a:pt x="3254" y="2302"/>
                  </a:cubicBezTo>
                  <a:cubicBezTo>
                    <a:pt x="3254" y="2302"/>
                    <a:pt x="3159" y="2313"/>
                    <a:pt x="3123" y="2312"/>
                  </a:cubicBezTo>
                  <a:cubicBezTo>
                    <a:pt x="3088" y="2311"/>
                    <a:pt x="2898" y="2311"/>
                    <a:pt x="2898" y="2311"/>
                  </a:cubicBezTo>
                  <a:cubicBezTo>
                    <a:pt x="2898" y="2311"/>
                    <a:pt x="2874" y="2309"/>
                    <a:pt x="2872" y="2283"/>
                  </a:cubicBezTo>
                  <a:cubicBezTo>
                    <a:pt x="2870" y="2264"/>
                    <a:pt x="2887" y="2257"/>
                    <a:pt x="2887" y="2257"/>
                  </a:cubicBezTo>
                  <a:cubicBezTo>
                    <a:pt x="2963" y="2213"/>
                    <a:pt x="2963" y="2213"/>
                    <a:pt x="2963" y="2213"/>
                  </a:cubicBezTo>
                  <a:cubicBezTo>
                    <a:pt x="2963" y="2213"/>
                    <a:pt x="2969" y="2210"/>
                    <a:pt x="2977" y="2210"/>
                  </a:cubicBezTo>
                  <a:close/>
                  <a:moveTo>
                    <a:pt x="2757" y="2233"/>
                  </a:moveTo>
                  <a:cubicBezTo>
                    <a:pt x="2743" y="2249"/>
                    <a:pt x="2622" y="2296"/>
                    <a:pt x="2622" y="2296"/>
                  </a:cubicBezTo>
                  <a:cubicBezTo>
                    <a:pt x="2622" y="2296"/>
                    <a:pt x="2460" y="2341"/>
                    <a:pt x="2364" y="2271"/>
                  </a:cubicBezTo>
                  <a:cubicBezTo>
                    <a:pt x="2364" y="2271"/>
                    <a:pt x="2355" y="2263"/>
                    <a:pt x="2364" y="2257"/>
                  </a:cubicBezTo>
                  <a:cubicBezTo>
                    <a:pt x="2372" y="2252"/>
                    <a:pt x="2443" y="2212"/>
                    <a:pt x="2443" y="2212"/>
                  </a:cubicBezTo>
                  <a:cubicBezTo>
                    <a:pt x="2552" y="2197"/>
                    <a:pt x="2552" y="2197"/>
                    <a:pt x="2552" y="2197"/>
                  </a:cubicBezTo>
                  <a:cubicBezTo>
                    <a:pt x="2599" y="2197"/>
                    <a:pt x="2599" y="2197"/>
                    <a:pt x="2599" y="2197"/>
                  </a:cubicBezTo>
                  <a:cubicBezTo>
                    <a:pt x="2751" y="2211"/>
                    <a:pt x="2751" y="2211"/>
                    <a:pt x="2751" y="2211"/>
                  </a:cubicBezTo>
                  <a:cubicBezTo>
                    <a:pt x="2751" y="2211"/>
                    <a:pt x="2771" y="2216"/>
                    <a:pt x="2757" y="2233"/>
                  </a:cubicBezTo>
                  <a:close/>
                  <a:moveTo>
                    <a:pt x="2598" y="2033"/>
                  </a:moveTo>
                  <a:cubicBezTo>
                    <a:pt x="2723" y="2047"/>
                    <a:pt x="2723" y="2047"/>
                    <a:pt x="2723" y="2047"/>
                  </a:cubicBezTo>
                  <a:cubicBezTo>
                    <a:pt x="2723" y="2047"/>
                    <a:pt x="2747" y="2052"/>
                    <a:pt x="2748" y="2071"/>
                  </a:cubicBezTo>
                  <a:cubicBezTo>
                    <a:pt x="2748" y="2102"/>
                    <a:pt x="2748" y="2102"/>
                    <a:pt x="2748" y="2102"/>
                  </a:cubicBezTo>
                  <a:cubicBezTo>
                    <a:pt x="2748" y="2102"/>
                    <a:pt x="2745" y="2125"/>
                    <a:pt x="2722" y="2127"/>
                  </a:cubicBezTo>
                  <a:cubicBezTo>
                    <a:pt x="2698" y="2129"/>
                    <a:pt x="2599" y="2137"/>
                    <a:pt x="2599" y="2137"/>
                  </a:cubicBezTo>
                  <a:cubicBezTo>
                    <a:pt x="2464" y="2137"/>
                    <a:pt x="2464" y="2137"/>
                    <a:pt x="2464" y="2137"/>
                  </a:cubicBezTo>
                  <a:cubicBezTo>
                    <a:pt x="2340" y="2124"/>
                    <a:pt x="2340" y="2124"/>
                    <a:pt x="2340" y="2124"/>
                  </a:cubicBezTo>
                  <a:cubicBezTo>
                    <a:pt x="2340" y="2124"/>
                    <a:pt x="2314" y="2120"/>
                    <a:pt x="2314" y="2095"/>
                  </a:cubicBezTo>
                  <a:cubicBezTo>
                    <a:pt x="2314" y="2074"/>
                    <a:pt x="2314" y="2074"/>
                    <a:pt x="2314" y="2074"/>
                  </a:cubicBezTo>
                  <a:cubicBezTo>
                    <a:pt x="2314" y="2074"/>
                    <a:pt x="2314" y="2049"/>
                    <a:pt x="2340" y="2046"/>
                  </a:cubicBezTo>
                  <a:cubicBezTo>
                    <a:pt x="2365" y="2044"/>
                    <a:pt x="2463" y="2033"/>
                    <a:pt x="2463" y="2033"/>
                  </a:cubicBezTo>
                  <a:lnTo>
                    <a:pt x="2598" y="2033"/>
                  </a:lnTo>
                  <a:close/>
                  <a:moveTo>
                    <a:pt x="2571" y="898"/>
                  </a:moveTo>
                  <a:cubicBezTo>
                    <a:pt x="2571" y="898"/>
                    <a:pt x="2385" y="979"/>
                    <a:pt x="2385" y="979"/>
                  </a:cubicBezTo>
                  <a:cubicBezTo>
                    <a:pt x="2371" y="947"/>
                    <a:pt x="2371" y="947"/>
                    <a:pt x="2371" y="947"/>
                  </a:cubicBezTo>
                  <a:cubicBezTo>
                    <a:pt x="2371" y="947"/>
                    <a:pt x="2366" y="938"/>
                    <a:pt x="2380" y="933"/>
                  </a:cubicBezTo>
                  <a:cubicBezTo>
                    <a:pt x="2553" y="860"/>
                    <a:pt x="2553" y="860"/>
                    <a:pt x="2553" y="860"/>
                  </a:cubicBezTo>
                  <a:cubicBezTo>
                    <a:pt x="2553" y="860"/>
                    <a:pt x="2570" y="861"/>
                    <a:pt x="2574" y="876"/>
                  </a:cubicBezTo>
                  <a:cubicBezTo>
                    <a:pt x="2578" y="891"/>
                    <a:pt x="2572" y="897"/>
                    <a:pt x="2571" y="898"/>
                  </a:cubicBezTo>
                  <a:close/>
                  <a:moveTo>
                    <a:pt x="2310" y="788"/>
                  </a:moveTo>
                  <a:cubicBezTo>
                    <a:pt x="2695" y="623"/>
                    <a:pt x="2695" y="623"/>
                    <a:pt x="2695" y="623"/>
                  </a:cubicBezTo>
                  <a:cubicBezTo>
                    <a:pt x="2726" y="609"/>
                    <a:pt x="2741" y="639"/>
                    <a:pt x="2741" y="639"/>
                  </a:cubicBezTo>
                  <a:cubicBezTo>
                    <a:pt x="2749" y="636"/>
                    <a:pt x="2749" y="636"/>
                    <a:pt x="2749" y="636"/>
                  </a:cubicBezTo>
                  <a:cubicBezTo>
                    <a:pt x="2772" y="688"/>
                    <a:pt x="2772" y="688"/>
                    <a:pt x="2772" y="688"/>
                  </a:cubicBezTo>
                  <a:cubicBezTo>
                    <a:pt x="2792" y="735"/>
                    <a:pt x="2746" y="751"/>
                    <a:pt x="2746" y="751"/>
                  </a:cubicBezTo>
                  <a:cubicBezTo>
                    <a:pt x="2361" y="917"/>
                    <a:pt x="2361" y="917"/>
                    <a:pt x="2361" y="917"/>
                  </a:cubicBezTo>
                  <a:cubicBezTo>
                    <a:pt x="2310" y="799"/>
                    <a:pt x="2310" y="799"/>
                    <a:pt x="2310" y="799"/>
                  </a:cubicBezTo>
                  <a:cubicBezTo>
                    <a:pt x="2307" y="791"/>
                    <a:pt x="2310" y="788"/>
                    <a:pt x="2310" y="788"/>
                  </a:cubicBezTo>
                  <a:close/>
                  <a:moveTo>
                    <a:pt x="2228" y="2223"/>
                  </a:moveTo>
                  <a:cubicBezTo>
                    <a:pt x="2234" y="2238"/>
                    <a:pt x="2221" y="2246"/>
                    <a:pt x="2221" y="2246"/>
                  </a:cubicBezTo>
                  <a:cubicBezTo>
                    <a:pt x="2129" y="2310"/>
                    <a:pt x="2008" y="2312"/>
                    <a:pt x="2008" y="2312"/>
                  </a:cubicBezTo>
                  <a:cubicBezTo>
                    <a:pt x="2008" y="2312"/>
                    <a:pt x="1441" y="2312"/>
                    <a:pt x="1359" y="2312"/>
                  </a:cubicBezTo>
                  <a:cubicBezTo>
                    <a:pt x="1277" y="2312"/>
                    <a:pt x="1267" y="2239"/>
                    <a:pt x="1267" y="2239"/>
                  </a:cubicBezTo>
                  <a:cubicBezTo>
                    <a:pt x="1269" y="2198"/>
                    <a:pt x="1311" y="2201"/>
                    <a:pt x="1311" y="2201"/>
                  </a:cubicBezTo>
                  <a:cubicBezTo>
                    <a:pt x="2112" y="2202"/>
                    <a:pt x="2112" y="2202"/>
                    <a:pt x="2112" y="2202"/>
                  </a:cubicBezTo>
                  <a:cubicBezTo>
                    <a:pt x="2190" y="2209"/>
                    <a:pt x="2190" y="2209"/>
                    <a:pt x="2190" y="2209"/>
                  </a:cubicBezTo>
                  <a:cubicBezTo>
                    <a:pt x="2207" y="2211"/>
                    <a:pt x="2223" y="2210"/>
                    <a:pt x="2228" y="2223"/>
                  </a:cubicBezTo>
                  <a:close/>
                  <a:moveTo>
                    <a:pt x="1945" y="968"/>
                  </a:moveTo>
                  <a:cubicBezTo>
                    <a:pt x="1945" y="968"/>
                    <a:pt x="1931" y="967"/>
                    <a:pt x="1930" y="957"/>
                  </a:cubicBezTo>
                  <a:cubicBezTo>
                    <a:pt x="1930" y="950"/>
                    <a:pt x="1936" y="947"/>
                    <a:pt x="1936" y="947"/>
                  </a:cubicBezTo>
                  <a:cubicBezTo>
                    <a:pt x="2024" y="911"/>
                    <a:pt x="2024" y="911"/>
                    <a:pt x="2024" y="911"/>
                  </a:cubicBezTo>
                  <a:cubicBezTo>
                    <a:pt x="2024" y="911"/>
                    <a:pt x="2040" y="905"/>
                    <a:pt x="2048" y="919"/>
                  </a:cubicBezTo>
                  <a:cubicBezTo>
                    <a:pt x="2057" y="932"/>
                    <a:pt x="2041" y="945"/>
                    <a:pt x="2041" y="945"/>
                  </a:cubicBezTo>
                  <a:cubicBezTo>
                    <a:pt x="2013" y="960"/>
                    <a:pt x="2013" y="960"/>
                    <a:pt x="2013" y="960"/>
                  </a:cubicBezTo>
                  <a:lnTo>
                    <a:pt x="1945" y="968"/>
                  </a:lnTo>
                  <a:close/>
                  <a:moveTo>
                    <a:pt x="2201" y="856"/>
                  </a:moveTo>
                  <a:cubicBezTo>
                    <a:pt x="2206" y="870"/>
                    <a:pt x="2201" y="877"/>
                    <a:pt x="2197" y="879"/>
                  </a:cubicBezTo>
                  <a:cubicBezTo>
                    <a:pt x="2194" y="881"/>
                    <a:pt x="2135" y="907"/>
                    <a:pt x="2135" y="907"/>
                  </a:cubicBezTo>
                  <a:cubicBezTo>
                    <a:pt x="2135" y="907"/>
                    <a:pt x="2116" y="912"/>
                    <a:pt x="2110" y="897"/>
                  </a:cubicBezTo>
                  <a:cubicBezTo>
                    <a:pt x="2103" y="883"/>
                    <a:pt x="2113" y="873"/>
                    <a:pt x="2117" y="871"/>
                  </a:cubicBezTo>
                  <a:cubicBezTo>
                    <a:pt x="2179" y="844"/>
                    <a:pt x="2179" y="844"/>
                    <a:pt x="2179" y="844"/>
                  </a:cubicBezTo>
                  <a:cubicBezTo>
                    <a:pt x="2179" y="844"/>
                    <a:pt x="2196" y="842"/>
                    <a:pt x="2201" y="856"/>
                  </a:cubicBezTo>
                  <a:close/>
                  <a:moveTo>
                    <a:pt x="2063" y="719"/>
                  </a:moveTo>
                  <a:cubicBezTo>
                    <a:pt x="2069" y="733"/>
                    <a:pt x="2069" y="733"/>
                    <a:pt x="2069" y="733"/>
                  </a:cubicBezTo>
                  <a:cubicBezTo>
                    <a:pt x="2069" y="733"/>
                    <a:pt x="2085" y="728"/>
                    <a:pt x="2090" y="726"/>
                  </a:cubicBezTo>
                  <a:cubicBezTo>
                    <a:pt x="2095" y="725"/>
                    <a:pt x="2099" y="725"/>
                    <a:pt x="2099" y="725"/>
                  </a:cubicBezTo>
                  <a:cubicBezTo>
                    <a:pt x="2156" y="730"/>
                    <a:pt x="2156" y="730"/>
                    <a:pt x="2156" y="730"/>
                  </a:cubicBezTo>
                  <a:cubicBezTo>
                    <a:pt x="2178" y="744"/>
                    <a:pt x="2162" y="760"/>
                    <a:pt x="2162" y="760"/>
                  </a:cubicBezTo>
                  <a:cubicBezTo>
                    <a:pt x="2043" y="826"/>
                    <a:pt x="2043" y="826"/>
                    <a:pt x="2043" y="826"/>
                  </a:cubicBezTo>
                  <a:cubicBezTo>
                    <a:pt x="1904" y="886"/>
                    <a:pt x="1904" y="886"/>
                    <a:pt x="1904" y="886"/>
                  </a:cubicBezTo>
                  <a:cubicBezTo>
                    <a:pt x="1901" y="856"/>
                    <a:pt x="2063" y="719"/>
                    <a:pt x="2063" y="719"/>
                  </a:cubicBezTo>
                  <a:close/>
                  <a:moveTo>
                    <a:pt x="285" y="1478"/>
                  </a:moveTo>
                  <a:cubicBezTo>
                    <a:pt x="293" y="1474"/>
                    <a:pt x="293" y="1474"/>
                    <a:pt x="293" y="1474"/>
                  </a:cubicBezTo>
                  <a:cubicBezTo>
                    <a:pt x="308" y="1468"/>
                    <a:pt x="325" y="1473"/>
                    <a:pt x="331" y="1487"/>
                  </a:cubicBezTo>
                  <a:cubicBezTo>
                    <a:pt x="346" y="1520"/>
                    <a:pt x="346" y="1520"/>
                    <a:pt x="346" y="1520"/>
                  </a:cubicBezTo>
                  <a:cubicBezTo>
                    <a:pt x="352" y="1534"/>
                    <a:pt x="345" y="1550"/>
                    <a:pt x="330" y="1557"/>
                  </a:cubicBezTo>
                  <a:cubicBezTo>
                    <a:pt x="322" y="1560"/>
                    <a:pt x="322" y="1560"/>
                    <a:pt x="322" y="1560"/>
                  </a:cubicBezTo>
                  <a:cubicBezTo>
                    <a:pt x="307" y="1567"/>
                    <a:pt x="290" y="1562"/>
                    <a:pt x="284" y="1548"/>
                  </a:cubicBezTo>
                  <a:cubicBezTo>
                    <a:pt x="269" y="1515"/>
                    <a:pt x="269" y="1515"/>
                    <a:pt x="269" y="1515"/>
                  </a:cubicBezTo>
                  <a:cubicBezTo>
                    <a:pt x="262" y="1501"/>
                    <a:pt x="270" y="1485"/>
                    <a:pt x="285" y="1478"/>
                  </a:cubicBezTo>
                  <a:close/>
                  <a:moveTo>
                    <a:pt x="304" y="1925"/>
                  </a:moveTo>
                  <a:cubicBezTo>
                    <a:pt x="314" y="1925"/>
                    <a:pt x="314" y="1925"/>
                    <a:pt x="314" y="1925"/>
                  </a:cubicBezTo>
                  <a:cubicBezTo>
                    <a:pt x="314" y="1826"/>
                    <a:pt x="314" y="1826"/>
                    <a:pt x="314" y="1826"/>
                  </a:cubicBezTo>
                  <a:cubicBezTo>
                    <a:pt x="304" y="1827"/>
                    <a:pt x="304" y="1827"/>
                    <a:pt x="304" y="1827"/>
                  </a:cubicBezTo>
                  <a:cubicBezTo>
                    <a:pt x="303" y="1684"/>
                    <a:pt x="303" y="1684"/>
                    <a:pt x="303" y="1684"/>
                  </a:cubicBezTo>
                  <a:cubicBezTo>
                    <a:pt x="304" y="1675"/>
                    <a:pt x="313" y="1681"/>
                    <a:pt x="313" y="1681"/>
                  </a:cubicBezTo>
                  <a:cubicBezTo>
                    <a:pt x="349" y="1710"/>
                    <a:pt x="345" y="1722"/>
                    <a:pt x="345" y="1722"/>
                  </a:cubicBezTo>
                  <a:cubicBezTo>
                    <a:pt x="345" y="1722"/>
                    <a:pt x="345" y="1771"/>
                    <a:pt x="346" y="1824"/>
                  </a:cubicBezTo>
                  <a:cubicBezTo>
                    <a:pt x="338" y="1824"/>
                    <a:pt x="338" y="1824"/>
                    <a:pt x="338" y="1824"/>
                  </a:cubicBezTo>
                  <a:cubicBezTo>
                    <a:pt x="338" y="1922"/>
                    <a:pt x="338" y="1922"/>
                    <a:pt x="338" y="1922"/>
                  </a:cubicBezTo>
                  <a:cubicBezTo>
                    <a:pt x="346" y="1921"/>
                    <a:pt x="346" y="1921"/>
                    <a:pt x="346" y="1921"/>
                  </a:cubicBezTo>
                  <a:cubicBezTo>
                    <a:pt x="346" y="1922"/>
                    <a:pt x="346" y="1922"/>
                    <a:pt x="346" y="1923"/>
                  </a:cubicBezTo>
                  <a:cubicBezTo>
                    <a:pt x="347" y="1979"/>
                    <a:pt x="341" y="1979"/>
                    <a:pt x="341" y="1979"/>
                  </a:cubicBezTo>
                  <a:cubicBezTo>
                    <a:pt x="327" y="1978"/>
                    <a:pt x="327" y="1978"/>
                    <a:pt x="327" y="1978"/>
                  </a:cubicBezTo>
                  <a:cubicBezTo>
                    <a:pt x="307" y="1976"/>
                    <a:pt x="304" y="1952"/>
                    <a:pt x="304" y="1952"/>
                  </a:cubicBezTo>
                  <a:lnTo>
                    <a:pt x="304" y="1925"/>
                  </a:lnTo>
                  <a:close/>
                  <a:moveTo>
                    <a:pt x="584" y="2099"/>
                  </a:moveTo>
                  <a:cubicBezTo>
                    <a:pt x="584" y="2113"/>
                    <a:pt x="573" y="2123"/>
                    <a:pt x="560" y="2123"/>
                  </a:cubicBezTo>
                  <a:cubicBezTo>
                    <a:pt x="459" y="2123"/>
                    <a:pt x="459" y="2123"/>
                    <a:pt x="459" y="2123"/>
                  </a:cubicBezTo>
                  <a:cubicBezTo>
                    <a:pt x="446" y="2123"/>
                    <a:pt x="435" y="2113"/>
                    <a:pt x="435" y="2099"/>
                  </a:cubicBezTo>
                  <a:cubicBezTo>
                    <a:pt x="435" y="2088"/>
                    <a:pt x="435" y="2088"/>
                    <a:pt x="435" y="2088"/>
                  </a:cubicBezTo>
                  <a:cubicBezTo>
                    <a:pt x="435" y="2075"/>
                    <a:pt x="446" y="2064"/>
                    <a:pt x="459" y="2064"/>
                  </a:cubicBezTo>
                  <a:cubicBezTo>
                    <a:pt x="560" y="2064"/>
                    <a:pt x="560" y="2064"/>
                    <a:pt x="560" y="2064"/>
                  </a:cubicBezTo>
                  <a:cubicBezTo>
                    <a:pt x="573" y="2064"/>
                    <a:pt x="584" y="2075"/>
                    <a:pt x="584" y="2088"/>
                  </a:cubicBezTo>
                  <a:lnTo>
                    <a:pt x="584" y="2099"/>
                  </a:lnTo>
                  <a:close/>
                  <a:moveTo>
                    <a:pt x="608" y="2202"/>
                  </a:moveTo>
                  <a:cubicBezTo>
                    <a:pt x="608" y="2202"/>
                    <a:pt x="1116" y="2201"/>
                    <a:pt x="1153" y="2201"/>
                  </a:cubicBezTo>
                  <a:cubicBezTo>
                    <a:pt x="1190" y="2201"/>
                    <a:pt x="1194" y="2233"/>
                    <a:pt x="1194" y="2233"/>
                  </a:cubicBezTo>
                  <a:cubicBezTo>
                    <a:pt x="1194" y="2275"/>
                    <a:pt x="1194" y="2275"/>
                    <a:pt x="1194" y="2275"/>
                  </a:cubicBezTo>
                  <a:cubicBezTo>
                    <a:pt x="1194" y="2307"/>
                    <a:pt x="1160" y="2311"/>
                    <a:pt x="1160" y="2311"/>
                  </a:cubicBezTo>
                  <a:cubicBezTo>
                    <a:pt x="610" y="2311"/>
                    <a:pt x="610" y="2311"/>
                    <a:pt x="610" y="2311"/>
                  </a:cubicBezTo>
                  <a:cubicBezTo>
                    <a:pt x="580" y="2311"/>
                    <a:pt x="576" y="2274"/>
                    <a:pt x="576" y="2274"/>
                  </a:cubicBezTo>
                  <a:cubicBezTo>
                    <a:pt x="576" y="2226"/>
                    <a:pt x="576" y="2226"/>
                    <a:pt x="576" y="2226"/>
                  </a:cubicBezTo>
                  <a:cubicBezTo>
                    <a:pt x="576" y="2206"/>
                    <a:pt x="608" y="2202"/>
                    <a:pt x="608" y="2202"/>
                  </a:cubicBezTo>
                  <a:close/>
                  <a:moveTo>
                    <a:pt x="491" y="2203"/>
                  </a:moveTo>
                  <a:cubicBezTo>
                    <a:pt x="499" y="2237"/>
                    <a:pt x="499" y="2237"/>
                    <a:pt x="499" y="2237"/>
                  </a:cubicBezTo>
                  <a:cubicBezTo>
                    <a:pt x="498" y="2299"/>
                    <a:pt x="498" y="2299"/>
                    <a:pt x="498" y="2299"/>
                  </a:cubicBezTo>
                  <a:cubicBezTo>
                    <a:pt x="498" y="2299"/>
                    <a:pt x="496" y="2311"/>
                    <a:pt x="486" y="2311"/>
                  </a:cubicBezTo>
                  <a:cubicBezTo>
                    <a:pt x="465" y="2311"/>
                    <a:pt x="465" y="2311"/>
                    <a:pt x="465" y="2311"/>
                  </a:cubicBezTo>
                  <a:cubicBezTo>
                    <a:pt x="465" y="2311"/>
                    <a:pt x="433" y="2306"/>
                    <a:pt x="433" y="2274"/>
                  </a:cubicBezTo>
                  <a:cubicBezTo>
                    <a:pt x="433" y="2243"/>
                    <a:pt x="433" y="2238"/>
                    <a:pt x="433" y="2238"/>
                  </a:cubicBezTo>
                  <a:cubicBezTo>
                    <a:pt x="433" y="2238"/>
                    <a:pt x="432" y="2199"/>
                    <a:pt x="491" y="2203"/>
                  </a:cubicBezTo>
                  <a:close/>
                  <a:moveTo>
                    <a:pt x="339" y="2123"/>
                  </a:moveTo>
                  <a:cubicBezTo>
                    <a:pt x="311" y="2125"/>
                    <a:pt x="308" y="2107"/>
                    <a:pt x="308" y="2107"/>
                  </a:cubicBezTo>
                  <a:cubicBezTo>
                    <a:pt x="306" y="2090"/>
                    <a:pt x="306" y="2090"/>
                    <a:pt x="306" y="2090"/>
                  </a:cubicBezTo>
                  <a:cubicBezTo>
                    <a:pt x="306" y="2064"/>
                    <a:pt x="339" y="2068"/>
                    <a:pt x="339" y="2068"/>
                  </a:cubicBezTo>
                  <a:cubicBezTo>
                    <a:pt x="346" y="2070"/>
                    <a:pt x="347" y="2075"/>
                    <a:pt x="347" y="2075"/>
                  </a:cubicBezTo>
                  <a:cubicBezTo>
                    <a:pt x="347" y="2115"/>
                    <a:pt x="347" y="2115"/>
                    <a:pt x="347" y="2115"/>
                  </a:cubicBezTo>
                  <a:cubicBezTo>
                    <a:pt x="347" y="2121"/>
                    <a:pt x="339" y="2123"/>
                    <a:pt x="339" y="2123"/>
                  </a:cubicBezTo>
                  <a:close/>
                  <a:moveTo>
                    <a:pt x="1188" y="2528"/>
                  </a:moveTo>
                  <a:cubicBezTo>
                    <a:pt x="1070" y="2529"/>
                    <a:pt x="1070" y="2529"/>
                    <a:pt x="1070" y="2529"/>
                  </a:cubicBezTo>
                  <a:cubicBezTo>
                    <a:pt x="879" y="2550"/>
                    <a:pt x="879" y="2550"/>
                    <a:pt x="879" y="2550"/>
                  </a:cubicBezTo>
                  <a:cubicBezTo>
                    <a:pt x="724" y="2530"/>
                    <a:pt x="724" y="2530"/>
                    <a:pt x="724" y="2530"/>
                  </a:cubicBezTo>
                  <a:cubicBezTo>
                    <a:pt x="503" y="2529"/>
                    <a:pt x="503" y="2529"/>
                    <a:pt x="503" y="2529"/>
                  </a:cubicBezTo>
                  <a:cubicBezTo>
                    <a:pt x="503" y="2529"/>
                    <a:pt x="411" y="2525"/>
                    <a:pt x="409" y="2503"/>
                  </a:cubicBezTo>
                  <a:cubicBezTo>
                    <a:pt x="409" y="2500"/>
                    <a:pt x="409" y="2500"/>
                    <a:pt x="409" y="2500"/>
                  </a:cubicBezTo>
                  <a:cubicBezTo>
                    <a:pt x="409" y="2439"/>
                    <a:pt x="409" y="2439"/>
                    <a:pt x="409" y="2439"/>
                  </a:cubicBezTo>
                  <a:cubicBezTo>
                    <a:pt x="409" y="2439"/>
                    <a:pt x="417" y="2407"/>
                    <a:pt x="439" y="2407"/>
                  </a:cubicBezTo>
                  <a:cubicBezTo>
                    <a:pt x="461" y="2407"/>
                    <a:pt x="1167" y="2407"/>
                    <a:pt x="1167" y="2407"/>
                  </a:cubicBezTo>
                  <a:cubicBezTo>
                    <a:pt x="1167" y="2407"/>
                    <a:pt x="1200" y="2408"/>
                    <a:pt x="1202" y="2440"/>
                  </a:cubicBezTo>
                  <a:cubicBezTo>
                    <a:pt x="1202" y="2441"/>
                    <a:pt x="1203" y="2442"/>
                    <a:pt x="1203" y="2443"/>
                  </a:cubicBezTo>
                  <a:cubicBezTo>
                    <a:pt x="1202" y="2506"/>
                    <a:pt x="1202" y="2506"/>
                    <a:pt x="1202" y="2506"/>
                  </a:cubicBezTo>
                  <a:cubicBezTo>
                    <a:pt x="1202" y="2506"/>
                    <a:pt x="1205" y="2528"/>
                    <a:pt x="1188" y="2528"/>
                  </a:cubicBezTo>
                  <a:close/>
                  <a:moveTo>
                    <a:pt x="1209" y="1940"/>
                  </a:moveTo>
                  <a:cubicBezTo>
                    <a:pt x="1139" y="1940"/>
                    <a:pt x="1139" y="1940"/>
                    <a:pt x="1139" y="1940"/>
                  </a:cubicBezTo>
                  <a:cubicBezTo>
                    <a:pt x="1162" y="1986"/>
                    <a:pt x="1162" y="1986"/>
                    <a:pt x="1162" y="1986"/>
                  </a:cubicBezTo>
                  <a:cubicBezTo>
                    <a:pt x="1162" y="1986"/>
                    <a:pt x="1162" y="2093"/>
                    <a:pt x="1161" y="2110"/>
                  </a:cubicBezTo>
                  <a:cubicBezTo>
                    <a:pt x="1161" y="2127"/>
                    <a:pt x="1152" y="2132"/>
                    <a:pt x="1152" y="2132"/>
                  </a:cubicBezTo>
                  <a:cubicBezTo>
                    <a:pt x="819" y="2133"/>
                    <a:pt x="819" y="2133"/>
                    <a:pt x="819" y="2133"/>
                  </a:cubicBezTo>
                  <a:cubicBezTo>
                    <a:pt x="819" y="2133"/>
                    <a:pt x="732" y="2126"/>
                    <a:pt x="704" y="2124"/>
                  </a:cubicBezTo>
                  <a:cubicBezTo>
                    <a:pt x="677" y="2123"/>
                    <a:pt x="673" y="2103"/>
                    <a:pt x="673" y="2103"/>
                  </a:cubicBezTo>
                  <a:cubicBezTo>
                    <a:pt x="673" y="2103"/>
                    <a:pt x="671" y="2056"/>
                    <a:pt x="653" y="2029"/>
                  </a:cubicBezTo>
                  <a:cubicBezTo>
                    <a:pt x="618" y="1980"/>
                    <a:pt x="558" y="1979"/>
                    <a:pt x="558" y="1979"/>
                  </a:cubicBezTo>
                  <a:cubicBezTo>
                    <a:pt x="558" y="1979"/>
                    <a:pt x="491" y="1979"/>
                    <a:pt x="463" y="1979"/>
                  </a:cubicBezTo>
                  <a:cubicBezTo>
                    <a:pt x="435" y="1979"/>
                    <a:pt x="434" y="1954"/>
                    <a:pt x="434" y="1954"/>
                  </a:cubicBezTo>
                  <a:cubicBezTo>
                    <a:pt x="433" y="1916"/>
                    <a:pt x="433" y="1916"/>
                    <a:pt x="433" y="1916"/>
                  </a:cubicBezTo>
                  <a:cubicBezTo>
                    <a:pt x="442" y="1916"/>
                    <a:pt x="442" y="1916"/>
                    <a:pt x="442" y="1916"/>
                  </a:cubicBezTo>
                  <a:cubicBezTo>
                    <a:pt x="442" y="1818"/>
                    <a:pt x="442" y="1818"/>
                    <a:pt x="442" y="1818"/>
                  </a:cubicBezTo>
                  <a:cubicBezTo>
                    <a:pt x="432" y="1818"/>
                    <a:pt x="432" y="1818"/>
                    <a:pt x="432" y="1818"/>
                  </a:cubicBezTo>
                  <a:cubicBezTo>
                    <a:pt x="432" y="1793"/>
                    <a:pt x="432" y="1793"/>
                    <a:pt x="432" y="1793"/>
                  </a:cubicBezTo>
                  <a:cubicBezTo>
                    <a:pt x="432" y="1778"/>
                    <a:pt x="442" y="1768"/>
                    <a:pt x="460" y="1761"/>
                  </a:cubicBezTo>
                  <a:cubicBezTo>
                    <a:pt x="478" y="1754"/>
                    <a:pt x="682" y="1665"/>
                    <a:pt x="682" y="1665"/>
                  </a:cubicBezTo>
                  <a:cubicBezTo>
                    <a:pt x="690" y="1660"/>
                    <a:pt x="690" y="1660"/>
                    <a:pt x="690" y="1660"/>
                  </a:cubicBezTo>
                  <a:cubicBezTo>
                    <a:pt x="813" y="1575"/>
                    <a:pt x="813" y="1575"/>
                    <a:pt x="813" y="1575"/>
                  </a:cubicBezTo>
                  <a:cubicBezTo>
                    <a:pt x="859" y="1681"/>
                    <a:pt x="859" y="1681"/>
                    <a:pt x="859" y="1681"/>
                  </a:cubicBezTo>
                  <a:cubicBezTo>
                    <a:pt x="1241" y="1519"/>
                    <a:pt x="1241" y="1519"/>
                    <a:pt x="1241" y="1519"/>
                  </a:cubicBezTo>
                  <a:cubicBezTo>
                    <a:pt x="1445" y="1434"/>
                    <a:pt x="1445" y="1434"/>
                    <a:pt x="1445" y="1434"/>
                  </a:cubicBezTo>
                  <a:cubicBezTo>
                    <a:pt x="1779" y="1307"/>
                    <a:pt x="1779" y="1307"/>
                    <a:pt x="1779" y="1307"/>
                  </a:cubicBezTo>
                  <a:cubicBezTo>
                    <a:pt x="1939" y="1483"/>
                    <a:pt x="1939" y="1483"/>
                    <a:pt x="1939" y="1483"/>
                  </a:cubicBezTo>
                  <a:cubicBezTo>
                    <a:pt x="1923" y="1902"/>
                    <a:pt x="1923" y="1902"/>
                    <a:pt x="1923" y="1902"/>
                  </a:cubicBezTo>
                  <a:cubicBezTo>
                    <a:pt x="1896" y="1951"/>
                    <a:pt x="1896" y="1951"/>
                    <a:pt x="1896" y="1951"/>
                  </a:cubicBezTo>
                  <a:cubicBezTo>
                    <a:pt x="1743" y="1947"/>
                    <a:pt x="1743" y="1947"/>
                    <a:pt x="1743" y="1947"/>
                  </a:cubicBezTo>
                  <a:cubicBezTo>
                    <a:pt x="1516" y="1951"/>
                    <a:pt x="1516" y="1951"/>
                    <a:pt x="1516" y="1951"/>
                  </a:cubicBezTo>
                  <a:cubicBezTo>
                    <a:pt x="1475" y="1956"/>
                    <a:pt x="1475" y="1956"/>
                    <a:pt x="1475" y="1956"/>
                  </a:cubicBezTo>
                  <a:cubicBezTo>
                    <a:pt x="1210" y="1956"/>
                    <a:pt x="1210" y="1956"/>
                    <a:pt x="1210" y="1956"/>
                  </a:cubicBezTo>
                  <a:lnTo>
                    <a:pt x="1209" y="1940"/>
                  </a:lnTo>
                  <a:close/>
                  <a:moveTo>
                    <a:pt x="2804" y="2506"/>
                  </a:moveTo>
                  <a:cubicBezTo>
                    <a:pt x="2804" y="2506"/>
                    <a:pt x="2803" y="2515"/>
                    <a:pt x="2794" y="2521"/>
                  </a:cubicBezTo>
                  <a:cubicBezTo>
                    <a:pt x="2720" y="2531"/>
                    <a:pt x="2720" y="2531"/>
                    <a:pt x="2720" y="2531"/>
                  </a:cubicBezTo>
                  <a:cubicBezTo>
                    <a:pt x="1348" y="2530"/>
                    <a:pt x="1348" y="2530"/>
                    <a:pt x="1348" y="2530"/>
                  </a:cubicBezTo>
                  <a:cubicBezTo>
                    <a:pt x="1297" y="2526"/>
                    <a:pt x="1297" y="2526"/>
                    <a:pt x="1297" y="2526"/>
                  </a:cubicBezTo>
                  <a:cubicBezTo>
                    <a:pt x="1297" y="2526"/>
                    <a:pt x="1256" y="2525"/>
                    <a:pt x="1253" y="2503"/>
                  </a:cubicBezTo>
                  <a:cubicBezTo>
                    <a:pt x="1253" y="2487"/>
                    <a:pt x="1253" y="2487"/>
                    <a:pt x="1253" y="2487"/>
                  </a:cubicBezTo>
                  <a:cubicBezTo>
                    <a:pt x="1253" y="2439"/>
                    <a:pt x="1253" y="2439"/>
                    <a:pt x="1253" y="2439"/>
                  </a:cubicBezTo>
                  <a:cubicBezTo>
                    <a:pt x="1253" y="2439"/>
                    <a:pt x="1261" y="2407"/>
                    <a:pt x="1283" y="2407"/>
                  </a:cubicBezTo>
                  <a:cubicBezTo>
                    <a:pt x="1305" y="2407"/>
                    <a:pt x="2769" y="2407"/>
                    <a:pt x="2769" y="2407"/>
                  </a:cubicBezTo>
                  <a:cubicBezTo>
                    <a:pt x="2769" y="2407"/>
                    <a:pt x="2802" y="2408"/>
                    <a:pt x="2804" y="2440"/>
                  </a:cubicBezTo>
                  <a:cubicBezTo>
                    <a:pt x="2804" y="2441"/>
                    <a:pt x="2804" y="2442"/>
                    <a:pt x="2804" y="2443"/>
                  </a:cubicBezTo>
                  <a:lnTo>
                    <a:pt x="2804" y="2506"/>
                  </a:lnTo>
                  <a:close/>
                  <a:moveTo>
                    <a:pt x="2835" y="2096"/>
                  </a:moveTo>
                  <a:cubicBezTo>
                    <a:pt x="2835" y="2073"/>
                    <a:pt x="2835" y="2073"/>
                    <a:pt x="2835" y="2073"/>
                  </a:cubicBezTo>
                  <a:cubicBezTo>
                    <a:pt x="2835" y="2059"/>
                    <a:pt x="2847" y="2047"/>
                    <a:pt x="2862" y="2047"/>
                  </a:cubicBezTo>
                  <a:cubicBezTo>
                    <a:pt x="2887" y="2047"/>
                    <a:pt x="2887" y="2047"/>
                    <a:pt x="2887" y="2047"/>
                  </a:cubicBezTo>
                  <a:cubicBezTo>
                    <a:pt x="2902" y="2047"/>
                    <a:pt x="2914" y="2059"/>
                    <a:pt x="2914" y="2073"/>
                  </a:cubicBezTo>
                  <a:cubicBezTo>
                    <a:pt x="2914" y="2096"/>
                    <a:pt x="2914" y="2096"/>
                    <a:pt x="2914" y="2096"/>
                  </a:cubicBezTo>
                  <a:cubicBezTo>
                    <a:pt x="2914" y="2111"/>
                    <a:pt x="2902" y="2123"/>
                    <a:pt x="2887" y="2123"/>
                  </a:cubicBezTo>
                  <a:cubicBezTo>
                    <a:pt x="2862" y="2123"/>
                    <a:pt x="2862" y="2123"/>
                    <a:pt x="2862" y="2123"/>
                  </a:cubicBezTo>
                  <a:cubicBezTo>
                    <a:pt x="2847" y="2123"/>
                    <a:pt x="2835" y="2111"/>
                    <a:pt x="2835" y="2096"/>
                  </a:cubicBezTo>
                  <a:close/>
                  <a:moveTo>
                    <a:pt x="3374" y="2506"/>
                  </a:moveTo>
                  <a:cubicBezTo>
                    <a:pt x="3374" y="2506"/>
                    <a:pt x="3373" y="2515"/>
                    <a:pt x="3364" y="2521"/>
                  </a:cubicBezTo>
                  <a:cubicBezTo>
                    <a:pt x="3290" y="2531"/>
                    <a:pt x="3290" y="2531"/>
                    <a:pt x="3290" y="2531"/>
                  </a:cubicBezTo>
                  <a:cubicBezTo>
                    <a:pt x="3007" y="2530"/>
                    <a:pt x="3007" y="2530"/>
                    <a:pt x="3007" y="2530"/>
                  </a:cubicBezTo>
                  <a:cubicBezTo>
                    <a:pt x="2883" y="2517"/>
                    <a:pt x="2883" y="2517"/>
                    <a:pt x="2883" y="2517"/>
                  </a:cubicBezTo>
                  <a:cubicBezTo>
                    <a:pt x="2883" y="2517"/>
                    <a:pt x="2858" y="2511"/>
                    <a:pt x="2855" y="2488"/>
                  </a:cubicBezTo>
                  <a:cubicBezTo>
                    <a:pt x="2855" y="2487"/>
                    <a:pt x="2855" y="2487"/>
                    <a:pt x="2855" y="2487"/>
                  </a:cubicBezTo>
                  <a:cubicBezTo>
                    <a:pt x="2855" y="2439"/>
                    <a:pt x="2855" y="2439"/>
                    <a:pt x="2855" y="2439"/>
                  </a:cubicBezTo>
                  <a:cubicBezTo>
                    <a:pt x="2855" y="2439"/>
                    <a:pt x="2863" y="2407"/>
                    <a:pt x="2885" y="2407"/>
                  </a:cubicBezTo>
                  <a:cubicBezTo>
                    <a:pt x="2907" y="2407"/>
                    <a:pt x="3339" y="2407"/>
                    <a:pt x="3339" y="2407"/>
                  </a:cubicBezTo>
                  <a:cubicBezTo>
                    <a:pt x="3339" y="2407"/>
                    <a:pt x="3372" y="2408"/>
                    <a:pt x="3374" y="2440"/>
                  </a:cubicBezTo>
                  <a:cubicBezTo>
                    <a:pt x="3374" y="2441"/>
                    <a:pt x="3374" y="2442"/>
                    <a:pt x="3374" y="2443"/>
                  </a:cubicBezTo>
                  <a:lnTo>
                    <a:pt x="3374" y="2506"/>
                  </a:lnTo>
                  <a:close/>
                  <a:moveTo>
                    <a:pt x="4062" y="2531"/>
                  </a:moveTo>
                  <a:cubicBezTo>
                    <a:pt x="3581" y="2530"/>
                    <a:pt x="3581" y="2530"/>
                    <a:pt x="3581" y="2530"/>
                  </a:cubicBezTo>
                  <a:cubicBezTo>
                    <a:pt x="3457" y="2517"/>
                    <a:pt x="3457" y="2517"/>
                    <a:pt x="3457" y="2517"/>
                  </a:cubicBezTo>
                  <a:cubicBezTo>
                    <a:pt x="3457" y="2517"/>
                    <a:pt x="3432" y="2511"/>
                    <a:pt x="3430" y="2488"/>
                  </a:cubicBezTo>
                  <a:cubicBezTo>
                    <a:pt x="3429" y="2487"/>
                    <a:pt x="3429" y="2487"/>
                    <a:pt x="3429" y="2487"/>
                  </a:cubicBezTo>
                  <a:cubicBezTo>
                    <a:pt x="3429" y="2439"/>
                    <a:pt x="3429" y="2439"/>
                    <a:pt x="3429" y="2439"/>
                  </a:cubicBezTo>
                  <a:cubicBezTo>
                    <a:pt x="3429" y="2439"/>
                    <a:pt x="3437" y="2407"/>
                    <a:pt x="3459" y="2407"/>
                  </a:cubicBezTo>
                  <a:cubicBezTo>
                    <a:pt x="3482" y="2407"/>
                    <a:pt x="4111" y="2407"/>
                    <a:pt x="4111" y="2407"/>
                  </a:cubicBezTo>
                  <a:cubicBezTo>
                    <a:pt x="4111" y="2407"/>
                    <a:pt x="4144" y="2408"/>
                    <a:pt x="4146" y="2440"/>
                  </a:cubicBezTo>
                  <a:cubicBezTo>
                    <a:pt x="4146" y="2441"/>
                    <a:pt x="4146" y="2442"/>
                    <a:pt x="4146" y="2443"/>
                  </a:cubicBezTo>
                  <a:cubicBezTo>
                    <a:pt x="4146" y="2506"/>
                    <a:pt x="4146" y="2506"/>
                    <a:pt x="4146" y="2506"/>
                  </a:cubicBezTo>
                  <a:cubicBezTo>
                    <a:pt x="4146" y="2506"/>
                    <a:pt x="4145" y="2515"/>
                    <a:pt x="4136" y="2521"/>
                  </a:cubicBezTo>
                  <a:lnTo>
                    <a:pt x="4062" y="2531"/>
                  </a:lnTo>
                  <a:close/>
                </a:path>
              </a:pathLst>
            </a:custGeom>
            <a:solidFill>
              <a:srgbClr val="62799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Neue Medium"/>
              </a:endParaRPr>
            </a:p>
          </p:txBody>
        </p:sp>
        <p:sp>
          <p:nvSpPr>
            <p:cNvPr id="22" name="Freeform 8">
              <a:extLst>
                <a:ext uri="{FF2B5EF4-FFF2-40B4-BE49-F238E27FC236}">
                  <a16:creationId xmlns:a16="http://schemas.microsoft.com/office/drawing/2014/main" id="{2ED58E39-ED8A-3058-0F25-2D293DE8BC04}"/>
                </a:ext>
              </a:extLst>
            </p:cNvPr>
            <p:cNvSpPr>
              <a:spLocks/>
            </p:cNvSpPr>
            <p:nvPr/>
          </p:nvSpPr>
          <p:spPr bwMode="auto">
            <a:xfrm>
              <a:off x="1484313" y="465138"/>
              <a:ext cx="8737600" cy="3873500"/>
            </a:xfrm>
            <a:custGeom>
              <a:avLst/>
              <a:gdLst>
                <a:gd name="T0" fmla="*/ 5504 w 5504"/>
                <a:gd name="T1" fmla="*/ 108 h 2440"/>
                <a:gd name="T2" fmla="*/ 46 w 5504"/>
                <a:gd name="T3" fmla="*/ 2440 h 2440"/>
                <a:gd name="T4" fmla="*/ 0 w 5504"/>
                <a:gd name="T5" fmla="*/ 2331 h 2440"/>
                <a:gd name="T6" fmla="*/ 5457 w 5504"/>
                <a:gd name="T7" fmla="*/ 0 h 2440"/>
                <a:gd name="T8" fmla="*/ 5504 w 5504"/>
                <a:gd name="T9" fmla="*/ 108 h 2440"/>
              </a:gdLst>
              <a:ahLst/>
              <a:cxnLst>
                <a:cxn ang="0">
                  <a:pos x="T0" y="T1"/>
                </a:cxn>
                <a:cxn ang="0">
                  <a:pos x="T2" y="T3"/>
                </a:cxn>
                <a:cxn ang="0">
                  <a:pos x="T4" y="T5"/>
                </a:cxn>
                <a:cxn ang="0">
                  <a:pos x="T6" y="T7"/>
                </a:cxn>
                <a:cxn ang="0">
                  <a:pos x="T8" y="T9"/>
                </a:cxn>
              </a:cxnLst>
              <a:rect l="0" t="0" r="r" b="b"/>
              <a:pathLst>
                <a:path w="5504" h="2440">
                  <a:moveTo>
                    <a:pt x="5504" y="108"/>
                  </a:moveTo>
                  <a:lnTo>
                    <a:pt x="46" y="2440"/>
                  </a:lnTo>
                  <a:lnTo>
                    <a:pt x="0" y="2331"/>
                  </a:lnTo>
                  <a:lnTo>
                    <a:pt x="5457" y="0"/>
                  </a:lnTo>
                  <a:lnTo>
                    <a:pt x="5504" y="108"/>
                  </a:lnTo>
                  <a:close/>
                </a:path>
              </a:pathLst>
            </a:custGeom>
            <a:solidFill>
              <a:srgbClr val="1A202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Neue Medium"/>
              </a:endParaRPr>
            </a:p>
          </p:txBody>
        </p:sp>
        <p:sp>
          <p:nvSpPr>
            <p:cNvPr id="21" name="Rectangle 7">
              <a:extLst>
                <a:ext uri="{FF2B5EF4-FFF2-40B4-BE49-F238E27FC236}">
                  <a16:creationId xmlns:a16="http://schemas.microsoft.com/office/drawing/2014/main" id="{BED50BE2-C5B1-FBC8-E7C3-9024B4B3D9DF}"/>
                </a:ext>
              </a:extLst>
            </p:cNvPr>
            <p:cNvSpPr>
              <a:spLocks noChangeArrowheads="1"/>
            </p:cNvSpPr>
            <p:nvPr/>
          </p:nvSpPr>
          <p:spPr bwMode="auto">
            <a:xfrm>
              <a:off x="2330450" y="5491163"/>
              <a:ext cx="7058025" cy="165100"/>
            </a:xfrm>
            <a:prstGeom prst="rect">
              <a:avLst/>
            </a:prstGeom>
            <a:solidFill>
              <a:srgbClr val="1A2028"/>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Neue Medium"/>
              </a:endParaRPr>
            </a:p>
          </p:txBody>
        </p:sp>
        <p:sp>
          <p:nvSpPr>
            <p:cNvPr id="23" name="Freeform 9">
              <a:extLst>
                <a:ext uri="{FF2B5EF4-FFF2-40B4-BE49-F238E27FC236}">
                  <a16:creationId xmlns:a16="http://schemas.microsoft.com/office/drawing/2014/main" id="{82453450-DC1E-3CB6-1643-3C472A2149A0}"/>
                </a:ext>
              </a:extLst>
            </p:cNvPr>
            <p:cNvSpPr>
              <a:spLocks/>
            </p:cNvSpPr>
            <p:nvPr/>
          </p:nvSpPr>
          <p:spPr bwMode="auto">
            <a:xfrm>
              <a:off x="4002088" y="3321051"/>
              <a:ext cx="2146300" cy="1644650"/>
            </a:xfrm>
            <a:custGeom>
              <a:avLst/>
              <a:gdLst>
                <a:gd name="T0" fmla="*/ 1175 w 1225"/>
                <a:gd name="T1" fmla="*/ 727 h 938"/>
                <a:gd name="T2" fmla="*/ 938 w 1225"/>
                <a:gd name="T3" fmla="*/ 721 h 938"/>
                <a:gd name="T4" fmla="*/ 831 w 1225"/>
                <a:gd name="T5" fmla="*/ 693 h 938"/>
                <a:gd name="T6" fmla="*/ 825 w 1225"/>
                <a:gd name="T7" fmla="*/ 512 h 938"/>
                <a:gd name="T8" fmla="*/ 939 w 1225"/>
                <a:gd name="T9" fmla="*/ 459 h 938"/>
                <a:gd name="T10" fmla="*/ 1032 w 1225"/>
                <a:gd name="T11" fmla="*/ 455 h 938"/>
                <a:gd name="T12" fmla="*/ 933 w 1225"/>
                <a:gd name="T13" fmla="*/ 426 h 938"/>
                <a:gd name="T14" fmla="*/ 818 w 1225"/>
                <a:gd name="T15" fmla="*/ 171 h 938"/>
                <a:gd name="T16" fmla="*/ 814 w 1225"/>
                <a:gd name="T17" fmla="*/ 142 h 938"/>
                <a:gd name="T18" fmla="*/ 848 w 1225"/>
                <a:gd name="T19" fmla="*/ 140 h 938"/>
                <a:gd name="T20" fmla="*/ 858 w 1225"/>
                <a:gd name="T21" fmla="*/ 133 h 938"/>
                <a:gd name="T22" fmla="*/ 896 w 1225"/>
                <a:gd name="T23" fmla="*/ 96 h 938"/>
                <a:gd name="T24" fmla="*/ 912 w 1225"/>
                <a:gd name="T25" fmla="*/ 118 h 938"/>
                <a:gd name="T26" fmla="*/ 972 w 1225"/>
                <a:gd name="T27" fmla="*/ 84 h 938"/>
                <a:gd name="T28" fmla="*/ 955 w 1225"/>
                <a:gd name="T29" fmla="*/ 0 h 938"/>
                <a:gd name="T30" fmla="*/ 889 w 1225"/>
                <a:gd name="T31" fmla="*/ 61 h 938"/>
                <a:gd name="T32" fmla="*/ 866 w 1225"/>
                <a:gd name="T33" fmla="*/ 58 h 938"/>
                <a:gd name="T34" fmla="*/ 842 w 1225"/>
                <a:gd name="T35" fmla="*/ 47 h 938"/>
                <a:gd name="T36" fmla="*/ 832 w 1225"/>
                <a:gd name="T37" fmla="*/ 63 h 938"/>
                <a:gd name="T38" fmla="*/ 844 w 1225"/>
                <a:gd name="T39" fmla="*/ 81 h 938"/>
                <a:gd name="T40" fmla="*/ 804 w 1225"/>
                <a:gd name="T41" fmla="*/ 118 h 938"/>
                <a:gd name="T42" fmla="*/ 767 w 1225"/>
                <a:gd name="T43" fmla="*/ 72 h 938"/>
                <a:gd name="T44" fmla="*/ 191 w 1225"/>
                <a:gd name="T45" fmla="*/ 342 h 938"/>
                <a:gd name="T46" fmla="*/ 164 w 1225"/>
                <a:gd name="T47" fmla="*/ 377 h 938"/>
                <a:gd name="T48" fmla="*/ 5 w 1225"/>
                <a:gd name="T49" fmla="*/ 441 h 938"/>
                <a:gd name="T50" fmla="*/ 0 w 1225"/>
                <a:gd name="T51" fmla="*/ 448 h 938"/>
                <a:gd name="T52" fmla="*/ 11 w 1225"/>
                <a:gd name="T53" fmla="*/ 449 h 938"/>
                <a:gd name="T54" fmla="*/ 69 w 1225"/>
                <a:gd name="T55" fmla="*/ 433 h 938"/>
                <a:gd name="T56" fmla="*/ 200 w 1225"/>
                <a:gd name="T57" fmla="*/ 397 h 938"/>
                <a:gd name="T58" fmla="*/ 231 w 1225"/>
                <a:gd name="T59" fmla="*/ 421 h 938"/>
                <a:gd name="T60" fmla="*/ 545 w 1225"/>
                <a:gd name="T61" fmla="*/ 333 h 938"/>
                <a:gd name="T62" fmla="*/ 680 w 1225"/>
                <a:gd name="T63" fmla="*/ 763 h 938"/>
                <a:gd name="T64" fmla="*/ 656 w 1225"/>
                <a:gd name="T65" fmla="*/ 829 h 938"/>
                <a:gd name="T66" fmla="*/ 516 w 1225"/>
                <a:gd name="T67" fmla="*/ 839 h 938"/>
                <a:gd name="T68" fmla="*/ 497 w 1225"/>
                <a:gd name="T69" fmla="*/ 840 h 938"/>
                <a:gd name="T70" fmla="*/ 217 w 1225"/>
                <a:gd name="T71" fmla="*/ 883 h 938"/>
                <a:gd name="T72" fmla="*/ 317 w 1225"/>
                <a:gd name="T73" fmla="*/ 893 h 938"/>
                <a:gd name="T74" fmla="*/ 368 w 1225"/>
                <a:gd name="T75" fmla="*/ 920 h 938"/>
                <a:gd name="T76" fmla="*/ 481 w 1225"/>
                <a:gd name="T77" fmla="*/ 889 h 938"/>
                <a:gd name="T78" fmla="*/ 493 w 1225"/>
                <a:gd name="T79" fmla="*/ 898 h 938"/>
                <a:gd name="T80" fmla="*/ 533 w 1225"/>
                <a:gd name="T81" fmla="*/ 919 h 938"/>
                <a:gd name="T82" fmla="*/ 639 w 1225"/>
                <a:gd name="T83" fmla="*/ 938 h 938"/>
                <a:gd name="T84" fmla="*/ 696 w 1225"/>
                <a:gd name="T85" fmla="*/ 896 h 938"/>
                <a:gd name="T86" fmla="*/ 703 w 1225"/>
                <a:gd name="T87" fmla="*/ 853 h 938"/>
                <a:gd name="T88" fmla="*/ 769 w 1225"/>
                <a:gd name="T89" fmla="*/ 856 h 938"/>
                <a:gd name="T90" fmla="*/ 778 w 1225"/>
                <a:gd name="T91" fmla="*/ 858 h 938"/>
                <a:gd name="T92" fmla="*/ 791 w 1225"/>
                <a:gd name="T93" fmla="*/ 849 h 938"/>
                <a:gd name="T94" fmla="*/ 788 w 1225"/>
                <a:gd name="T95" fmla="*/ 840 h 938"/>
                <a:gd name="T96" fmla="*/ 846 w 1225"/>
                <a:gd name="T97" fmla="*/ 823 h 938"/>
                <a:gd name="T98" fmla="*/ 869 w 1225"/>
                <a:gd name="T99" fmla="*/ 778 h 938"/>
                <a:gd name="T100" fmla="*/ 883 w 1225"/>
                <a:gd name="T101" fmla="*/ 793 h 938"/>
                <a:gd name="T102" fmla="*/ 908 w 1225"/>
                <a:gd name="T103" fmla="*/ 775 h 938"/>
                <a:gd name="T104" fmla="*/ 934 w 1225"/>
                <a:gd name="T105" fmla="*/ 769 h 938"/>
                <a:gd name="T106" fmla="*/ 1184 w 1225"/>
                <a:gd name="T107" fmla="*/ 768 h 938"/>
                <a:gd name="T108" fmla="*/ 1202 w 1225"/>
                <a:gd name="T109" fmla="*/ 768 h 938"/>
                <a:gd name="T110" fmla="*/ 1186 w 1225"/>
                <a:gd name="T111" fmla="*/ 727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5" h="938">
                  <a:moveTo>
                    <a:pt x="1186" y="721"/>
                  </a:moveTo>
                  <a:cubicBezTo>
                    <a:pt x="1175" y="721"/>
                    <a:pt x="1175" y="721"/>
                    <a:pt x="1175" y="721"/>
                  </a:cubicBezTo>
                  <a:cubicBezTo>
                    <a:pt x="1175" y="727"/>
                    <a:pt x="1175" y="727"/>
                    <a:pt x="1175" y="727"/>
                  </a:cubicBezTo>
                  <a:cubicBezTo>
                    <a:pt x="962" y="727"/>
                    <a:pt x="962" y="727"/>
                    <a:pt x="962" y="727"/>
                  </a:cubicBezTo>
                  <a:cubicBezTo>
                    <a:pt x="962" y="721"/>
                    <a:pt x="962" y="721"/>
                    <a:pt x="962" y="721"/>
                  </a:cubicBezTo>
                  <a:cubicBezTo>
                    <a:pt x="938" y="721"/>
                    <a:pt x="938" y="721"/>
                    <a:pt x="938" y="721"/>
                  </a:cubicBezTo>
                  <a:cubicBezTo>
                    <a:pt x="934" y="718"/>
                    <a:pt x="934" y="718"/>
                    <a:pt x="934" y="718"/>
                  </a:cubicBezTo>
                  <a:cubicBezTo>
                    <a:pt x="882" y="718"/>
                    <a:pt x="882" y="718"/>
                    <a:pt x="882" y="718"/>
                  </a:cubicBezTo>
                  <a:cubicBezTo>
                    <a:pt x="831" y="693"/>
                    <a:pt x="831" y="693"/>
                    <a:pt x="831" y="693"/>
                  </a:cubicBezTo>
                  <a:cubicBezTo>
                    <a:pt x="830" y="593"/>
                    <a:pt x="830" y="593"/>
                    <a:pt x="830" y="593"/>
                  </a:cubicBezTo>
                  <a:cubicBezTo>
                    <a:pt x="825" y="592"/>
                    <a:pt x="825" y="592"/>
                    <a:pt x="825" y="592"/>
                  </a:cubicBezTo>
                  <a:cubicBezTo>
                    <a:pt x="825" y="512"/>
                    <a:pt x="825" y="512"/>
                    <a:pt x="825" y="512"/>
                  </a:cubicBezTo>
                  <a:cubicBezTo>
                    <a:pt x="883" y="487"/>
                    <a:pt x="883" y="487"/>
                    <a:pt x="883" y="487"/>
                  </a:cubicBezTo>
                  <a:cubicBezTo>
                    <a:pt x="881" y="484"/>
                    <a:pt x="881" y="484"/>
                    <a:pt x="881" y="484"/>
                  </a:cubicBezTo>
                  <a:cubicBezTo>
                    <a:pt x="939" y="459"/>
                    <a:pt x="939" y="459"/>
                    <a:pt x="939" y="459"/>
                  </a:cubicBezTo>
                  <a:cubicBezTo>
                    <a:pt x="945" y="473"/>
                    <a:pt x="945" y="473"/>
                    <a:pt x="945" y="473"/>
                  </a:cubicBezTo>
                  <a:cubicBezTo>
                    <a:pt x="1025" y="438"/>
                    <a:pt x="1025" y="438"/>
                    <a:pt x="1025" y="438"/>
                  </a:cubicBezTo>
                  <a:cubicBezTo>
                    <a:pt x="1032" y="455"/>
                    <a:pt x="1032" y="455"/>
                    <a:pt x="1032" y="455"/>
                  </a:cubicBezTo>
                  <a:cubicBezTo>
                    <a:pt x="1126" y="414"/>
                    <a:pt x="1126" y="414"/>
                    <a:pt x="1126" y="414"/>
                  </a:cubicBezTo>
                  <a:cubicBezTo>
                    <a:pt x="1100" y="354"/>
                    <a:pt x="1100" y="354"/>
                    <a:pt x="1100" y="354"/>
                  </a:cubicBezTo>
                  <a:cubicBezTo>
                    <a:pt x="933" y="426"/>
                    <a:pt x="933" y="426"/>
                    <a:pt x="933" y="426"/>
                  </a:cubicBezTo>
                  <a:cubicBezTo>
                    <a:pt x="834" y="193"/>
                    <a:pt x="834" y="193"/>
                    <a:pt x="834" y="193"/>
                  </a:cubicBezTo>
                  <a:cubicBezTo>
                    <a:pt x="829" y="194"/>
                    <a:pt x="829" y="194"/>
                    <a:pt x="829" y="194"/>
                  </a:cubicBezTo>
                  <a:cubicBezTo>
                    <a:pt x="818" y="171"/>
                    <a:pt x="818" y="171"/>
                    <a:pt x="818" y="171"/>
                  </a:cubicBezTo>
                  <a:cubicBezTo>
                    <a:pt x="824" y="169"/>
                    <a:pt x="824" y="169"/>
                    <a:pt x="824" y="169"/>
                  </a:cubicBezTo>
                  <a:cubicBezTo>
                    <a:pt x="826" y="168"/>
                    <a:pt x="826" y="168"/>
                    <a:pt x="826" y="168"/>
                  </a:cubicBezTo>
                  <a:cubicBezTo>
                    <a:pt x="814" y="142"/>
                    <a:pt x="814" y="142"/>
                    <a:pt x="814" y="142"/>
                  </a:cubicBezTo>
                  <a:cubicBezTo>
                    <a:pt x="829" y="135"/>
                    <a:pt x="829" y="135"/>
                    <a:pt x="829" y="135"/>
                  </a:cubicBezTo>
                  <a:cubicBezTo>
                    <a:pt x="833" y="145"/>
                    <a:pt x="833" y="145"/>
                    <a:pt x="833" y="145"/>
                  </a:cubicBezTo>
                  <a:cubicBezTo>
                    <a:pt x="848" y="140"/>
                    <a:pt x="848" y="140"/>
                    <a:pt x="848" y="140"/>
                  </a:cubicBezTo>
                  <a:cubicBezTo>
                    <a:pt x="850" y="145"/>
                    <a:pt x="850" y="145"/>
                    <a:pt x="850" y="145"/>
                  </a:cubicBezTo>
                  <a:cubicBezTo>
                    <a:pt x="861" y="140"/>
                    <a:pt x="861" y="140"/>
                    <a:pt x="861" y="140"/>
                  </a:cubicBezTo>
                  <a:cubicBezTo>
                    <a:pt x="858" y="133"/>
                    <a:pt x="858" y="133"/>
                    <a:pt x="858" y="133"/>
                  </a:cubicBezTo>
                  <a:cubicBezTo>
                    <a:pt x="892" y="118"/>
                    <a:pt x="892" y="118"/>
                    <a:pt x="892" y="118"/>
                  </a:cubicBezTo>
                  <a:cubicBezTo>
                    <a:pt x="885" y="101"/>
                    <a:pt x="885" y="101"/>
                    <a:pt x="885" y="101"/>
                  </a:cubicBezTo>
                  <a:cubicBezTo>
                    <a:pt x="896" y="96"/>
                    <a:pt x="896" y="96"/>
                    <a:pt x="896" y="96"/>
                  </a:cubicBezTo>
                  <a:cubicBezTo>
                    <a:pt x="898" y="100"/>
                    <a:pt x="898" y="100"/>
                    <a:pt x="898" y="100"/>
                  </a:cubicBezTo>
                  <a:cubicBezTo>
                    <a:pt x="903" y="98"/>
                    <a:pt x="903" y="98"/>
                    <a:pt x="903" y="98"/>
                  </a:cubicBezTo>
                  <a:cubicBezTo>
                    <a:pt x="912" y="118"/>
                    <a:pt x="912" y="118"/>
                    <a:pt x="912" y="118"/>
                  </a:cubicBezTo>
                  <a:cubicBezTo>
                    <a:pt x="923" y="114"/>
                    <a:pt x="923" y="114"/>
                    <a:pt x="923" y="114"/>
                  </a:cubicBezTo>
                  <a:cubicBezTo>
                    <a:pt x="919" y="107"/>
                    <a:pt x="919" y="107"/>
                    <a:pt x="919" y="107"/>
                  </a:cubicBezTo>
                  <a:cubicBezTo>
                    <a:pt x="972" y="84"/>
                    <a:pt x="972" y="84"/>
                    <a:pt x="972" y="84"/>
                  </a:cubicBezTo>
                  <a:cubicBezTo>
                    <a:pt x="963" y="63"/>
                    <a:pt x="963" y="63"/>
                    <a:pt x="963" y="63"/>
                  </a:cubicBezTo>
                  <a:cubicBezTo>
                    <a:pt x="985" y="12"/>
                    <a:pt x="985" y="12"/>
                    <a:pt x="985" y="12"/>
                  </a:cubicBezTo>
                  <a:cubicBezTo>
                    <a:pt x="955" y="0"/>
                    <a:pt x="955" y="0"/>
                    <a:pt x="955" y="0"/>
                  </a:cubicBezTo>
                  <a:cubicBezTo>
                    <a:pt x="938" y="42"/>
                    <a:pt x="938" y="42"/>
                    <a:pt x="938" y="42"/>
                  </a:cubicBezTo>
                  <a:cubicBezTo>
                    <a:pt x="936" y="41"/>
                    <a:pt x="936" y="41"/>
                    <a:pt x="936" y="41"/>
                  </a:cubicBezTo>
                  <a:cubicBezTo>
                    <a:pt x="889" y="61"/>
                    <a:pt x="889" y="61"/>
                    <a:pt x="889" y="61"/>
                  </a:cubicBezTo>
                  <a:cubicBezTo>
                    <a:pt x="886" y="54"/>
                    <a:pt x="886" y="54"/>
                    <a:pt x="886" y="54"/>
                  </a:cubicBezTo>
                  <a:cubicBezTo>
                    <a:pt x="868" y="62"/>
                    <a:pt x="868" y="62"/>
                    <a:pt x="868" y="62"/>
                  </a:cubicBezTo>
                  <a:cubicBezTo>
                    <a:pt x="866" y="58"/>
                    <a:pt x="866" y="58"/>
                    <a:pt x="866" y="58"/>
                  </a:cubicBezTo>
                  <a:cubicBezTo>
                    <a:pt x="854" y="52"/>
                    <a:pt x="854" y="52"/>
                    <a:pt x="854" y="52"/>
                  </a:cubicBezTo>
                  <a:cubicBezTo>
                    <a:pt x="845" y="56"/>
                    <a:pt x="845" y="56"/>
                    <a:pt x="845" y="56"/>
                  </a:cubicBezTo>
                  <a:cubicBezTo>
                    <a:pt x="842" y="47"/>
                    <a:pt x="842" y="47"/>
                    <a:pt x="842" y="47"/>
                  </a:cubicBezTo>
                  <a:cubicBezTo>
                    <a:pt x="831" y="52"/>
                    <a:pt x="831" y="52"/>
                    <a:pt x="831" y="52"/>
                  </a:cubicBezTo>
                  <a:cubicBezTo>
                    <a:pt x="835" y="62"/>
                    <a:pt x="835" y="62"/>
                    <a:pt x="835" y="62"/>
                  </a:cubicBezTo>
                  <a:cubicBezTo>
                    <a:pt x="832" y="63"/>
                    <a:pt x="832" y="63"/>
                    <a:pt x="832" y="63"/>
                  </a:cubicBezTo>
                  <a:cubicBezTo>
                    <a:pt x="833" y="69"/>
                    <a:pt x="833" y="69"/>
                    <a:pt x="833" y="69"/>
                  </a:cubicBezTo>
                  <a:cubicBezTo>
                    <a:pt x="838" y="66"/>
                    <a:pt x="838" y="66"/>
                    <a:pt x="838" y="66"/>
                  </a:cubicBezTo>
                  <a:cubicBezTo>
                    <a:pt x="844" y="81"/>
                    <a:pt x="844" y="81"/>
                    <a:pt x="844" y="81"/>
                  </a:cubicBezTo>
                  <a:cubicBezTo>
                    <a:pt x="808" y="96"/>
                    <a:pt x="808" y="96"/>
                    <a:pt x="808" y="96"/>
                  </a:cubicBezTo>
                  <a:cubicBezTo>
                    <a:pt x="816" y="113"/>
                    <a:pt x="816" y="113"/>
                    <a:pt x="816" y="113"/>
                  </a:cubicBezTo>
                  <a:cubicBezTo>
                    <a:pt x="804" y="118"/>
                    <a:pt x="804" y="118"/>
                    <a:pt x="804" y="118"/>
                  </a:cubicBezTo>
                  <a:cubicBezTo>
                    <a:pt x="783" y="70"/>
                    <a:pt x="783" y="70"/>
                    <a:pt x="783" y="70"/>
                  </a:cubicBezTo>
                  <a:cubicBezTo>
                    <a:pt x="769" y="76"/>
                    <a:pt x="769" y="76"/>
                    <a:pt x="769" y="76"/>
                  </a:cubicBezTo>
                  <a:cubicBezTo>
                    <a:pt x="767" y="72"/>
                    <a:pt x="767" y="72"/>
                    <a:pt x="767" y="72"/>
                  </a:cubicBezTo>
                  <a:cubicBezTo>
                    <a:pt x="297" y="272"/>
                    <a:pt x="297" y="272"/>
                    <a:pt x="297" y="272"/>
                  </a:cubicBezTo>
                  <a:cubicBezTo>
                    <a:pt x="305" y="292"/>
                    <a:pt x="305" y="292"/>
                    <a:pt x="305" y="292"/>
                  </a:cubicBezTo>
                  <a:cubicBezTo>
                    <a:pt x="191" y="342"/>
                    <a:pt x="191" y="342"/>
                    <a:pt x="191" y="342"/>
                  </a:cubicBezTo>
                  <a:cubicBezTo>
                    <a:pt x="197" y="357"/>
                    <a:pt x="197" y="357"/>
                    <a:pt x="197" y="357"/>
                  </a:cubicBezTo>
                  <a:cubicBezTo>
                    <a:pt x="162" y="372"/>
                    <a:pt x="162" y="372"/>
                    <a:pt x="162" y="372"/>
                  </a:cubicBezTo>
                  <a:cubicBezTo>
                    <a:pt x="164" y="377"/>
                    <a:pt x="164" y="377"/>
                    <a:pt x="164" y="377"/>
                  </a:cubicBezTo>
                  <a:cubicBezTo>
                    <a:pt x="156" y="381"/>
                    <a:pt x="156" y="381"/>
                    <a:pt x="156" y="381"/>
                  </a:cubicBezTo>
                  <a:cubicBezTo>
                    <a:pt x="155" y="377"/>
                    <a:pt x="155" y="377"/>
                    <a:pt x="155" y="377"/>
                  </a:cubicBezTo>
                  <a:cubicBezTo>
                    <a:pt x="5" y="441"/>
                    <a:pt x="5" y="441"/>
                    <a:pt x="5" y="441"/>
                  </a:cubicBezTo>
                  <a:cubicBezTo>
                    <a:pt x="5" y="445"/>
                    <a:pt x="5" y="445"/>
                    <a:pt x="5" y="445"/>
                  </a:cubicBezTo>
                  <a:cubicBezTo>
                    <a:pt x="0" y="448"/>
                    <a:pt x="0" y="448"/>
                    <a:pt x="0" y="448"/>
                  </a:cubicBezTo>
                  <a:cubicBezTo>
                    <a:pt x="0" y="448"/>
                    <a:pt x="0" y="448"/>
                    <a:pt x="0" y="448"/>
                  </a:cubicBezTo>
                  <a:cubicBezTo>
                    <a:pt x="4" y="458"/>
                    <a:pt x="4" y="458"/>
                    <a:pt x="4" y="458"/>
                  </a:cubicBezTo>
                  <a:cubicBezTo>
                    <a:pt x="13" y="454"/>
                    <a:pt x="13" y="454"/>
                    <a:pt x="13" y="454"/>
                  </a:cubicBezTo>
                  <a:cubicBezTo>
                    <a:pt x="11" y="449"/>
                    <a:pt x="11" y="449"/>
                    <a:pt x="11" y="449"/>
                  </a:cubicBezTo>
                  <a:cubicBezTo>
                    <a:pt x="57" y="430"/>
                    <a:pt x="57" y="430"/>
                    <a:pt x="57" y="430"/>
                  </a:cubicBezTo>
                  <a:cubicBezTo>
                    <a:pt x="60" y="438"/>
                    <a:pt x="60" y="438"/>
                    <a:pt x="60" y="438"/>
                  </a:cubicBezTo>
                  <a:cubicBezTo>
                    <a:pt x="69" y="433"/>
                    <a:pt x="69" y="433"/>
                    <a:pt x="69" y="433"/>
                  </a:cubicBezTo>
                  <a:cubicBezTo>
                    <a:pt x="65" y="425"/>
                    <a:pt x="65" y="425"/>
                    <a:pt x="65" y="425"/>
                  </a:cubicBezTo>
                  <a:cubicBezTo>
                    <a:pt x="190" y="373"/>
                    <a:pt x="190" y="373"/>
                    <a:pt x="190" y="373"/>
                  </a:cubicBezTo>
                  <a:cubicBezTo>
                    <a:pt x="200" y="397"/>
                    <a:pt x="200" y="397"/>
                    <a:pt x="200" y="397"/>
                  </a:cubicBezTo>
                  <a:cubicBezTo>
                    <a:pt x="207" y="394"/>
                    <a:pt x="207" y="394"/>
                    <a:pt x="207" y="394"/>
                  </a:cubicBezTo>
                  <a:cubicBezTo>
                    <a:pt x="221" y="426"/>
                    <a:pt x="221" y="426"/>
                    <a:pt x="221" y="426"/>
                  </a:cubicBezTo>
                  <a:cubicBezTo>
                    <a:pt x="231" y="421"/>
                    <a:pt x="231" y="421"/>
                    <a:pt x="231" y="421"/>
                  </a:cubicBezTo>
                  <a:cubicBezTo>
                    <a:pt x="233" y="426"/>
                    <a:pt x="233" y="426"/>
                    <a:pt x="233" y="426"/>
                  </a:cubicBezTo>
                  <a:cubicBezTo>
                    <a:pt x="487" y="317"/>
                    <a:pt x="487" y="317"/>
                    <a:pt x="487" y="317"/>
                  </a:cubicBezTo>
                  <a:cubicBezTo>
                    <a:pt x="487" y="317"/>
                    <a:pt x="520" y="302"/>
                    <a:pt x="545" y="333"/>
                  </a:cubicBezTo>
                  <a:cubicBezTo>
                    <a:pt x="569" y="364"/>
                    <a:pt x="636" y="449"/>
                    <a:pt x="636" y="449"/>
                  </a:cubicBezTo>
                  <a:cubicBezTo>
                    <a:pt x="636" y="449"/>
                    <a:pt x="680" y="499"/>
                    <a:pt x="680" y="565"/>
                  </a:cubicBezTo>
                  <a:cubicBezTo>
                    <a:pt x="680" y="630"/>
                    <a:pt x="680" y="763"/>
                    <a:pt x="680" y="763"/>
                  </a:cubicBezTo>
                  <a:cubicBezTo>
                    <a:pt x="687" y="763"/>
                    <a:pt x="687" y="763"/>
                    <a:pt x="687" y="763"/>
                  </a:cubicBezTo>
                  <a:cubicBezTo>
                    <a:pt x="687" y="763"/>
                    <a:pt x="684" y="794"/>
                    <a:pt x="656" y="810"/>
                  </a:cubicBezTo>
                  <a:cubicBezTo>
                    <a:pt x="656" y="829"/>
                    <a:pt x="656" y="829"/>
                    <a:pt x="656" y="829"/>
                  </a:cubicBezTo>
                  <a:cubicBezTo>
                    <a:pt x="656" y="829"/>
                    <a:pt x="639" y="797"/>
                    <a:pt x="603" y="797"/>
                  </a:cubicBezTo>
                  <a:cubicBezTo>
                    <a:pt x="566" y="797"/>
                    <a:pt x="545" y="828"/>
                    <a:pt x="544" y="839"/>
                  </a:cubicBezTo>
                  <a:cubicBezTo>
                    <a:pt x="516" y="839"/>
                    <a:pt x="516" y="839"/>
                    <a:pt x="516" y="839"/>
                  </a:cubicBezTo>
                  <a:cubicBezTo>
                    <a:pt x="516" y="837"/>
                    <a:pt x="516" y="837"/>
                    <a:pt x="516" y="837"/>
                  </a:cubicBezTo>
                  <a:cubicBezTo>
                    <a:pt x="497" y="837"/>
                    <a:pt x="497" y="837"/>
                    <a:pt x="497" y="837"/>
                  </a:cubicBezTo>
                  <a:cubicBezTo>
                    <a:pt x="497" y="840"/>
                    <a:pt x="497" y="840"/>
                    <a:pt x="497" y="840"/>
                  </a:cubicBezTo>
                  <a:cubicBezTo>
                    <a:pt x="200" y="840"/>
                    <a:pt x="200" y="840"/>
                    <a:pt x="200" y="840"/>
                  </a:cubicBezTo>
                  <a:cubicBezTo>
                    <a:pt x="200" y="883"/>
                    <a:pt x="200" y="883"/>
                    <a:pt x="200" y="883"/>
                  </a:cubicBezTo>
                  <a:cubicBezTo>
                    <a:pt x="217" y="883"/>
                    <a:pt x="217" y="883"/>
                    <a:pt x="217" y="883"/>
                  </a:cubicBezTo>
                  <a:cubicBezTo>
                    <a:pt x="217" y="889"/>
                    <a:pt x="217" y="889"/>
                    <a:pt x="217" y="889"/>
                  </a:cubicBezTo>
                  <a:cubicBezTo>
                    <a:pt x="305" y="889"/>
                    <a:pt x="305" y="889"/>
                    <a:pt x="305" y="889"/>
                  </a:cubicBezTo>
                  <a:cubicBezTo>
                    <a:pt x="305" y="889"/>
                    <a:pt x="307" y="896"/>
                    <a:pt x="317" y="893"/>
                  </a:cubicBezTo>
                  <a:cubicBezTo>
                    <a:pt x="326" y="891"/>
                    <a:pt x="334" y="889"/>
                    <a:pt x="334" y="889"/>
                  </a:cubicBezTo>
                  <a:cubicBezTo>
                    <a:pt x="334" y="889"/>
                    <a:pt x="324" y="923"/>
                    <a:pt x="368" y="922"/>
                  </a:cubicBezTo>
                  <a:cubicBezTo>
                    <a:pt x="368" y="920"/>
                    <a:pt x="368" y="920"/>
                    <a:pt x="368" y="920"/>
                  </a:cubicBezTo>
                  <a:cubicBezTo>
                    <a:pt x="387" y="920"/>
                    <a:pt x="387" y="920"/>
                    <a:pt x="387" y="920"/>
                  </a:cubicBezTo>
                  <a:cubicBezTo>
                    <a:pt x="387" y="889"/>
                    <a:pt x="387" y="889"/>
                    <a:pt x="387" y="889"/>
                  </a:cubicBezTo>
                  <a:cubicBezTo>
                    <a:pt x="481" y="889"/>
                    <a:pt x="481" y="889"/>
                    <a:pt x="481" y="889"/>
                  </a:cubicBezTo>
                  <a:cubicBezTo>
                    <a:pt x="481" y="882"/>
                    <a:pt x="481" y="882"/>
                    <a:pt x="481" y="882"/>
                  </a:cubicBezTo>
                  <a:cubicBezTo>
                    <a:pt x="493" y="882"/>
                    <a:pt x="493" y="882"/>
                    <a:pt x="493" y="882"/>
                  </a:cubicBezTo>
                  <a:cubicBezTo>
                    <a:pt x="493" y="898"/>
                    <a:pt x="493" y="898"/>
                    <a:pt x="493" y="898"/>
                  </a:cubicBezTo>
                  <a:cubicBezTo>
                    <a:pt x="493" y="898"/>
                    <a:pt x="492" y="903"/>
                    <a:pt x="498" y="903"/>
                  </a:cubicBezTo>
                  <a:cubicBezTo>
                    <a:pt x="504" y="903"/>
                    <a:pt x="514" y="903"/>
                    <a:pt x="514" y="903"/>
                  </a:cubicBezTo>
                  <a:cubicBezTo>
                    <a:pt x="514" y="903"/>
                    <a:pt x="517" y="919"/>
                    <a:pt x="533" y="919"/>
                  </a:cubicBezTo>
                  <a:cubicBezTo>
                    <a:pt x="550" y="919"/>
                    <a:pt x="555" y="919"/>
                    <a:pt x="555" y="919"/>
                  </a:cubicBezTo>
                  <a:cubicBezTo>
                    <a:pt x="567" y="938"/>
                    <a:pt x="567" y="938"/>
                    <a:pt x="567" y="938"/>
                  </a:cubicBezTo>
                  <a:cubicBezTo>
                    <a:pt x="639" y="938"/>
                    <a:pt x="639" y="938"/>
                    <a:pt x="639" y="938"/>
                  </a:cubicBezTo>
                  <a:cubicBezTo>
                    <a:pt x="661" y="902"/>
                    <a:pt x="661" y="902"/>
                    <a:pt x="661" y="902"/>
                  </a:cubicBezTo>
                  <a:cubicBezTo>
                    <a:pt x="689" y="902"/>
                    <a:pt x="689" y="902"/>
                    <a:pt x="689" y="902"/>
                  </a:cubicBezTo>
                  <a:cubicBezTo>
                    <a:pt x="689" y="902"/>
                    <a:pt x="696" y="901"/>
                    <a:pt x="696" y="896"/>
                  </a:cubicBezTo>
                  <a:cubicBezTo>
                    <a:pt x="696" y="892"/>
                    <a:pt x="696" y="856"/>
                    <a:pt x="696" y="856"/>
                  </a:cubicBezTo>
                  <a:cubicBezTo>
                    <a:pt x="699" y="857"/>
                    <a:pt x="699" y="857"/>
                    <a:pt x="699" y="857"/>
                  </a:cubicBezTo>
                  <a:cubicBezTo>
                    <a:pt x="703" y="853"/>
                    <a:pt x="703" y="853"/>
                    <a:pt x="703" y="853"/>
                  </a:cubicBezTo>
                  <a:cubicBezTo>
                    <a:pt x="709" y="853"/>
                    <a:pt x="709" y="853"/>
                    <a:pt x="709" y="853"/>
                  </a:cubicBezTo>
                  <a:cubicBezTo>
                    <a:pt x="709" y="856"/>
                    <a:pt x="709" y="856"/>
                    <a:pt x="709" y="856"/>
                  </a:cubicBezTo>
                  <a:cubicBezTo>
                    <a:pt x="769" y="856"/>
                    <a:pt x="769" y="856"/>
                    <a:pt x="769" y="856"/>
                  </a:cubicBezTo>
                  <a:cubicBezTo>
                    <a:pt x="769" y="853"/>
                    <a:pt x="769" y="853"/>
                    <a:pt x="769" y="853"/>
                  </a:cubicBezTo>
                  <a:cubicBezTo>
                    <a:pt x="774" y="853"/>
                    <a:pt x="774" y="853"/>
                    <a:pt x="774" y="853"/>
                  </a:cubicBezTo>
                  <a:cubicBezTo>
                    <a:pt x="778" y="858"/>
                    <a:pt x="778" y="858"/>
                    <a:pt x="778" y="858"/>
                  </a:cubicBezTo>
                  <a:cubicBezTo>
                    <a:pt x="783" y="853"/>
                    <a:pt x="783" y="853"/>
                    <a:pt x="783" y="853"/>
                  </a:cubicBezTo>
                  <a:cubicBezTo>
                    <a:pt x="791" y="853"/>
                    <a:pt x="791" y="853"/>
                    <a:pt x="791" y="853"/>
                  </a:cubicBezTo>
                  <a:cubicBezTo>
                    <a:pt x="791" y="849"/>
                    <a:pt x="791" y="849"/>
                    <a:pt x="791" y="849"/>
                  </a:cubicBezTo>
                  <a:cubicBezTo>
                    <a:pt x="799" y="849"/>
                    <a:pt x="799" y="849"/>
                    <a:pt x="799" y="849"/>
                  </a:cubicBezTo>
                  <a:cubicBezTo>
                    <a:pt x="799" y="849"/>
                    <a:pt x="806" y="842"/>
                    <a:pt x="798" y="840"/>
                  </a:cubicBezTo>
                  <a:cubicBezTo>
                    <a:pt x="788" y="840"/>
                    <a:pt x="788" y="840"/>
                    <a:pt x="788" y="840"/>
                  </a:cubicBezTo>
                  <a:cubicBezTo>
                    <a:pt x="788" y="820"/>
                    <a:pt x="788" y="820"/>
                    <a:pt x="788" y="820"/>
                  </a:cubicBezTo>
                  <a:cubicBezTo>
                    <a:pt x="843" y="820"/>
                    <a:pt x="843" y="820"/>
                    <a:pt x="843" y="820"/>
                  </a:cubicBezTo>
                  <a:cubicBezTo>
                    <a:pt x="846" y="823"/>
                    <a:pt x="846" y="823"/>
                    <a:pt x="846" y="823"/>
                  </a:cubicBezTo>
                  <a:cubicBezTo>
                    <a:pt x="856" y="819"/>
                    <a:pt x="856" y="819"/>
                    <a:pt x="856" y="819"/>
                  </a:cubicBezTo>
                  <a:cubicBezTo>
                    <a:pt x="856" y="778"/>
                    <a:pt x="856" y="778"/>
                    <a:pt x="856" y="778"/>
                  </a:cubicBezTo>
                  <a:cubicBezTo>
                    <a:pt x="869" y="778"/>
                    <a:pt x="869" y="778"/>
                    <a:pt x="869" y="778"/>
                  </a:cubicBezTo>
                  <a:cubicBezTo>
                    <a:pt x="869" y="792"/>
                    <a:pt x="869" y="792"/>
                    <a:pt x="869" y="792"/>
                  </a:cubicBezTo>
                  <a:cubicBezTo>
                    <a:pt x="870" y="793"/>
                    <a:pt x="870" y="793"/>
                    <a:pt x="870" y="793"/>
                  </a:cubicBezTo>
                  <a:cubicBezTo>
                    <a:pt x="883" y="793"/>
                    <a:pt x="883" y="793"/>
                    <a:pt x="883" y="793"/>
                  </a:cubicBezTo>
                  <a:cubicBezTo>
                    <a:pt x="883" y="793"/>
                    <a:pt x="885" y="792"/>
                    <a:pt x="885" y="791"/>
                  </a:cubicBezTo>
                  <a:cubicBezTo>
                    <a:pt x="885" y="790"/>
                    <a:pt x="885" y="775"/>
                    <a:pt x="885" y="775"/>
                  </a:cubicBezTo>
                  <a:cubicBezTo>
                    <a:pt x="908" y="775"/>
                    <a:pt x="908" y="775"/>
                    <a:pt x="908" y="775"/>
                  </a:cubicBezTo>
                  <a:cubicBezTo>
                    <a:pt x="913" y="771"/>
                    <a:pt x="913" y="771"/>
                    <a:pt x="913" y="771"/>
                  </a:cubicBezTo>
                  <a:cubicBezTo>
                    <a:pt x="931" y="771"/>
                    <a:pt x="931" y="771"/>
                    <a:pt x="931" y="771"/>
                  </a:cubicBezTo>
                  <a:cubicBezTo>
                    <a:pt x="931" y="771"/>
                    <a:pt x="934" y="773"/>
                    <a:pt x="934" y="769"/>
                  </a:cubicBezTo>
                  <a:cubicBezTo>
                    <a:pt x="985" y="769"/>
                    <a:pt x="985" y="769"/>
                    <a:pt x="985" y="769"/>
                  </a:cubicBezTo>
                  <a:cubicBezTo>
                    <a:pt x="985" y="768"/>
                    <a:pt x="985" y="768"/>
                    <a:pt x="985" y="768"/>
                  </a:cubicBezTo>
                  <a:cubicBezTo>
                    <a:pt x="1184" y="768"/>
                    <a:pt x="1184" y="768"/>
                    <a:pt x="1184" y="768"/>
                  </a:cubicBezTo>
                  <a:cubicBezTo>
                    <a:pt x="1184" y="775"/>
                    <a:pt x="1184" y="775"/>
                    <a:pt x="1184" y="775"/>
                  </a:cubicBezTo>
                  <a:cubicBezTo>
                    <a:pt x="1202" y="775"/>
                    <a:pt x="1202" y="775"/>
                    <a:pt x="1202" y="775"/>
                  </a:cubicBezTo>
                  <a:cubicBezTo>
                    <a:pt x="1202" y="768"/>
                    <a:pt x="1202" y="768"/>
                    <a:pt x="1202" y="768"/>
                  </a:cubicBezTo>
                  <a:cubicBezTo>
                    <a:pt x="1225" y="768"/>
                    <a:pt x="1225" y="768"/>
                    <a:pt x="1225" y="768"/>
                  </a:cubicBezTo>
                  <a:cubicBezTo>
                    <a:pt x="1225" y="727"/>
                    <a:pt x="1225" y="727"/>
                    <a:pt x="1225" y="727"/>
                  </a:cubicBezTo>
                  <a:cubicBezTo>
                    <a:pt x="1186" y="727"/>
                    <a:pt x="1186" y="727"/>
                    <a:pt x="1186" y="727"/>
                  </a:cubicBezTo>
                  <a:lnTo>
                    <a:pt x="1186" y="721"/>
                  </a:lnTo>
                  <a:close/>
                </a:path>
              </a:pathLst>
            </a:custGeom>
            <a:solidFill>
              <a:srgbClr val="9E9E9E"/>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Neue Medium"/>
              </a:endParaRPr>
            </a:p>
          </p:txBody>
        </p:sp>
        <p:sp>
          <p:nvSpPr>
            <p:cNvPr id="24" name="Freeform 10">
              <a:extLst>
                <a:ext uri="{FF2B5EF4-FFF2-40B4-BE49-F238E27FC236}">
                  <a16:creationId xmlns:a16="http://schemas.microsoft.com/office/drawing/2014/main" id="{80E022DD-66A5-189F-78F3-ABCDC51DC49A}"/>
                </a:ext>
              </a:extLst>
            </p:cNvPr>
            <p:cNvSpPr>
              <a:spLocks/>
            </p:cNvSpPr>
            <p:nvPr/>
          </p:nvSpPr>
          <p:spPr bwMode="auto">
            <a:xfrm>
              <a:off x="4652963" y="4141788"/>
              <a:ext cx="396875" cy="450850"/>
            </a:xfrm>
            <a:custGeom>
              <a:avLst/>
              <a:gdLst>
                <a:gd name="T0" fmla="*/ 250 w 250"/>
                <a:gd name="T1" fmla="*/ 95 h 284"/>
                <a:gd name="T2" fmla="*/ 202 w 250"/>
                <a:gd name="T3" fmla="*/ 95 h 284"/>
                <a:gd name="T4" fmla="*/ 202 w 250"/>
                <a:gd name="T5" fmla="*/ 0 h 284"/>
                <a:gd name="T6" fmla="*/ 0 w 250"/>
                <a:gd name="T7" fmla="*/ 0 h 284"/>
                <a:gd name="T8" fmla="*/ 0 w 250"/>
                <a:gd name="T9" fmla="*/ 284 h 284"/>
                <a:gd name="T10" fmla="*/ 202 w 250"/>
                <a:gd name="T11" fmla="*/ 284 h 284"/>
                <a:gd name="T12" fmla="*/ 202 w 250"/>
                <a:gd name="T13" fmla="*/ 216 h 284"/>
                <a:gd name="T14" fmla="*/ 250 w 250"/>
                <a:gd name="T15" fmla="*/ 216 h 284"/>
                <a:gd name="T16" fmla="*/ 250 w 250"/>
                <a:gd name="T17" fmla="*/ 95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284">
                  <a:moveTo>
                    <a:pt x="250" y="95"/>
                  </a:moveTo>
                  <a:lnTo>
                    <a:pt x="202" y="95"/>
                  </a:lnTo>
                  <a:lnTo>
                    <a:pt x="202" y="0"/>
                  </a:lnTo>
                  <a:lnTo>
                    <a:pt x="0" y="0"/>
                  </a:lnTo>
                  <a:lnTo>
                    <a:pt x="0" y="284"/>
                  </a:lnTo>
                  <a:lnTo>
                    <a:pt x="202" y="284"/>
                  </a:lnTo>
                  <a:lnTo>
                    <a:pt x="202" y="216"/>
                  </a:lnTo>
                  <a:lnTo>
                    <a:pt x="250" y="216"/>
                  </a:lnTo>
                  <a:lnTo>
                    <a:pt x="250" y="95"/>
                  </a:lnTo>
                  <a:close/>
                </a:path>
              </a:pathLst>
            </a:custGeom>
            <a:solidFill>
              <a:srgbClr val="9E9E9E"/>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Helvetica Neue Medium"/>
              </a:endParaRPr>
            </a:p>
          </p:txBody>
        </p:sp>
      </p:grpSp>
      <p:sp>
        <p:nvSpPr>
          <p:cNvPr id="9" name="Slide Number Placeholder 1">
            <a:extLst>
              <a:ext uri="{FF2B5EF4-FFF2-40B4-BE49-F238E27FC236}">
                <a16:creationId xmlns:a16="http://schemas.microsoft.com/office/drawing/2014/main" id="{9341BF59-CE51-739D-5735-BF3002774991}"/>
              </a:ext>
            </a:extLst>
          </p:cNvPr>
          <p:cNvSpPr txBox="1">
            <a:spLocks/>
          </p:cNvSpPr>
          <p:nvPr/>
        </p:nvSpPr>
        <p:spPr>
          <a:xfrm>
            <a:off x="11761042" y="6443663"/>
            <a:ext cx="314325" cy="3460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1BED40-EFA3-4111-834F-A14F01C0D4FC}"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Title 4">
            <a:extLst>
              <a:ext uri="{FF2B5EF4-FFF2-40B4-BE49-F238E27FC236}">
                <a16:creationId xmlns:a16="http://schemas.microsoft.com/office/drawing/2014/main" id="{F25AB0B1-EF01-DB68-C8FA-FFD37DDBA3E6}"/>
              </a:ext>
            </a:extLst>
          </p:cNvPr>
          <p:cNvSpPr txBox="1">
            <a:spLocks/>
          </p:cNvSpPr>
          <p:nvPr/>
        </p:nvSpPr>
        <p:spPr>
          <a:xfrm>
            <a:off x="380999" y="985362"/>
            <a:ext cx="3715328" cy="1254455"/>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Aptos" panose="020B0004020202020204" pitchFamily="34" charset="0"/>
              </a:rPr>
              <a:t>32</a:t>
            </a:r>
            <a:r>
              <a:rPr kumimoji="0" lang="en-US" sz="2800" b="0" i="0" u="none" strike="noStrike" kern="1200" cap="none" spc="0" normalizeH="0" baseline="0" noProof="0">
                <a:ln>
                  <a:noFill/>
                </a:ln>
                <a:solidFill>
                  <a:srgbClr val="627998"/>
                </a:solidFill>
                <a:effectLst/>
                <a:uLnTx/>
                <a:uFillTx/>
                <a:latin typeface="Aptos" panose="020B0004020202020204" pitchFamily="34" charset="0"/>
              </a:rPr>
              <a:t> </a:t>
            </a:r>
            <a:r>
              <a:rPr lang="en-US" sz="2000" b="0">
                <a:solidFill>
                  <a:srgbClr val="627998"/>
                </a:solidFill>
                <a:latin typeface="Aptos" panose="020B0004020202020204" pitchFamily="34" charset="0"/>
              </a:rPr>
              <a:t>N</a:t>
            </a:r>
            <a:r>
              <a:rPr kumimoji="0" lang="en-US" sz="2000" b="0" i="0" u="none" strike="noStrike" kern="1200" cap="none" spc="0" normalizeH="0" baseline="0" noProof="0" err="1">
                <a:ln>
                  <a:noFill/>
                </a:ln>
                <a:solidFill>
                  <a:srgbClr val="627998"/>
                </a:solidFill>
                <a:effectLst/>
                <a:uLnTx/>
                <a:uFillTx/>
                <a:latin typeface="Aptos" panose="020B0004020202020204" pitchFamily="34" charset="0"/>
              </a:rPr>
              <a:t>ew</a:t>
            </a:r>
            <a:r>
              <a:rPr kumimoji="0" lang="en-US" sz="2000" b="0" i="0" u="none" strike="noStrike" kern="1200" cap="none" spc="0" normalizeH="0" baseline="0" noProof="0">
                <a:ln>
                  <a:noFill/>
                </a:ln>
                <a:solidFill>
                  <a:srgbClr val="627998"/>
                </a:solidFill>
                <a:effectLst/>
                <a:uLnTx/>
                <a:uFillTx/>
                <a:latin typeface="Aptos" panose="020B0004020202020204" pitchFamily="34" charset="0"/>
              </a:rPr>
              <a:t> Boarding Bridges</a:t>
            </a:r>
            <a:endParaRPr kumimoji="0" lang="en-US" sz="2800" b="0" i="0" u="none" strike="noStrike" kern="1200" cap="none" spc="0" normalizeH="0" baseline="0" noProof="0">
              <a:ln>
                <a:noFill/>
              </a:ln>
              <a:solidFill>
                <a:srgbClr val="627998"/>
              </a:solidFill>
              <a:effectLst/>
              <a:uLnTx/>
              <a:uFillTx/>
              <a:latin typeface="Aptos" panose="020B00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2800" b="0">
                <a:solidFill>
                  <a:schemeClr val="accent3">
                    <a:lumMod val="75000"/>
                  </a:schemeClr>
                </a:solidFill>
                <a:latin typeface="Aptos" panose="020B0004020202020204" pitchFamily="34" charset="0"/>
              </a:rPr>
              <a:t>+2 </a:t>
            </a:r>
            <a:r>
              <a:rPr lang="en-US" sz="2000" b="0">
                <a:solidFill>
                  <a:srgbClr val="627998"/>
                </a:solidFill>
                <a:latin typeface="Aptos" panose="020B0004020202020204" pitchFamily="34" charset="0"/>
              </a:rPr>
              <a:t>Additional Gates by 2031</a:t>
            </a:r>
            <a:endParaRPr kumimoji="0" lang="en-US" sz="2800" b="0" i="0" u="none" strike="noStrike" kern="1200" cap="none" spc="0" normalizeH="0" baseline="0" noProof="0">
              <a:ln>
                <a:noFill/>
              </a:ln>
              <a:solidFill>
                <a:srgbClr val="627998"/>
              </a:solidFill>
              <a:effectLst/>
              <a:uLnTx/>
              <a:uFillTx/>
              <a:latin typeface="Aptos" panose="020B0004020202020204" pitchFamily="34" charset="0"/>
            </a:endParaRPr>
          </a:p>
        </p:txBody>
      </p:sp>
      <p:sp>
        <p:nvSpPr>
          <p:cNvPr id="7" name="TextBox 6">
            <a:extLst>
              <a:ext uri="{FF2B5EF4-FFF2-40B4-BE49-F238E27FC236}">
                <a16:creationId xmlns:a16="http://schemas.microsoft.com/office/drawing/2014/main" id="{36746521-046A-C502-8156-5ED77B50C5DC}"/>
              </a:ext>
            </a:extLst>
          </p:cNvPr>
          <p:cNvSpPr txBox="1"/>
          <p:nvPr/>
        </p:nvSpPr>
        <p:spPr>
          <a:xfrm>
            <a:off x="3082604" y="4573451"/>
            <a:ext cx="1260796" cy="519291"/>
          </a:xfrm>
          <a:prstGeom prst="roundRect">
            <a:avLst/>
          </a:prstGeom>
          <a:solidFill>
            <a:srgbClr val="222A35">
              <a:alpha val="68000"/>
            </a:srgbClr>
          </a:solidFill>
        </p:spPr>
        <p:txBody>
          <a:bodyPr wrap="square">
            <a:spAutoFit/>
          </a:bodyPr>
          <a:lstStyle>
            <a:defPPr>
              <a:defRPr lang="en-US"/>
            </a:defPPr>
            <a:lvl1pPr>
              <a:defRPr b="1">
                <a:solidFill>
                  <a:schemeClr val="tx1">
                    <a:lumMod val="75000"/>
                    <a:lumOff val="25000"/>
                  </a:schemeClr>
                </a:solidFill>
                <a:latin typeface="Trebuchet MS"/>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cs typeface="Calibri"/>
              </a:rPr>
              <a:t>Terminal 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cs typeface="Calibri"/>
              </a:rPr>
              <a:t>8 Contact Gates</a:t>
            </a:r>
            <a:endParaRPr kumimoji="0" lang="es-PR" sz="1050" b="0" i="0" u="none" strike="noStrike" kern="1200" cap="none" spc="0" normalizeH="0" baseline="0" noProof="0">
              <a:ln>
                <a:noFill/>
              </a:ln>
              <a:solidFill>
                <a:srgbClr val="FFFFFF"/>
              </a:solidFill>
              <a:effectLst/>
              <a:uLnTx/>
              <a:uFillTx/>
              <a:latin typeface="Aptos" panose="020B0004020202020204" pitchFamily="34" charset="0"/>
              <a:cs typeface="Calibri"/>
            </a:endParaRPr>
          </a:p>
        </p:txBody>
      </p:sp>
      <p:sp>
        <p:nvSpPr>
          <p:cNvPr id="11" name="TextBox 10">
            <a:extLst>
              <a:ext uri="{FF2B5EF4-FFF2-40B4-BE49-F238E27FC236}">
                <a16:creationId xmlns:a16="http://schemas.microsoft.com/office/drawing/2014/main" id="{EB2F6569-9BC2-E57F-13A5-B829E84340B6}"/>
              </a:ext>
            </a:extLst>
          </p:cNvPr>
          <p:cNvSpPr txBox="1"/>
          <p:nvPr/>
        </p:nvSpPr>
        <p:spPr>
          <a:xfrm>
            <a:off x="6167860" y="4469412"/>
            <a:ext cx="1320060" cy="519291"/>
          </a:xfrm>
          <a:prstGeom prst="roundRect">
            <a:avLst/>
          </a:prstGeom>
          <a:solidFill>
            <a:srgbClr val="222A35">
              <a:alpha val="68000"/>
            </a:srgbClr>
          </a:solidFill>
        </p:spPr>
        <p:txBody>
          <a:bodyPr wrap="square">
            <a:spAutoFit/>
          </a:bodyPr>
          <a:lstStyle>
            <a:defPPr>
              <a:defRPr lang="en-US"/>
            </a:defPPr>
            <a:lvl1pPr>
              <a:defRPr b="1">
                <a:solidFill>
                  <a:schemeClr val="tx1">
                    <a:lumMod val="75000"/>
                    <a:lumOff val="25000"/>
                  </a:schemeClr>
                </a:solidFill>
                <a:latin typeface="Trebuchet MS"/>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cs typeface="Calibri"/>
              </a:rPr>
              <a:t>Terminal 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cs typeface="Calibri"/>
              </a:rPr>
              <a:t>10 Contact Gates</a:t>
            </a:r>
          </a:p>
        </p:txBody>
      </p:sp>
      <p:sp>
        <p:nvSpPr>
          <p:cNvPr id="16" name="Title 4">
            <a:extLst>
              <a:ext uri="{FF2B5EF4-FFF2-40B4-BE49-F238E27FC236}">
                <a16:creationId xmlns:a16="http://schemas.microsoft.com/office/drawing/2014/main" id="{3715FD70-4F20-6543-2F9E-415FA8BD78C6}"/>
              </a:ext>
            </a:extLst>
          </p:cNvPr>
          <p:cNvSpPr txBox="1">
            <a:spLocks/>
          </p:cNvSpPr>
          <p:nvPr/>
        </p:nvSpPr>
        <p:spPr>
          <a:xfrm>
            <a:off x="381000" y="376711"/>
            <a:ext cx="3310829" cy="60865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ptos" panose="020B0004020202020204" pitchFamily="34" charset="0"/>
              </a:rPr>
              <a:t>PBB’s</a:t>
            </a:r>
          </a:p>
        </p:txBody>
      </p:sp>
      <p:sp>
        <p:nvSpPr>
          <p:cNvPr id="17" name="TextBox 16">
            <a:extLst>
              <a:ext uri="{FF2B5EF4-FFF2-40B4-BE49-F238E27FC236}">
                <a16:creationId xmlns:a16="http://schemas.microsoft.com/office/drawing/2014/main" id="{6EC0510B-B80B-A57D-BE1C-C7B476DFBCB0}"/>
              </a:ext>
            </a:extLst>
          </p:cNvPr>
          <p:cNvSpPr txBox="1"/>
          <p:nvPr/>
        </p:nvSpPr>
        <p:spPr>
          <a:xfrm>
            <a:off x="6096000" y="3706740"/>
            <a:ext cx="1260796" cy="519291"/>
          </a:xfrm>
          <a:prstGeom prst="roundRect">
            <a:avLst/>
          </a:prstGeom>
          <a:solidFill>
            <a:srgbClr val="222A35">
              <a:alpha val="68000"/>
            </a:srgbClr>
          </a:solidFill>
        </p:spPr>
        <p:txBody>
          <a:bodyPr wrap="square">
            <a:spAutoFit/>
          </a:bodyPr>
          <a:lstStyle>
            <a:defPPr>
              <a:defRPr lang="en-US"/>
            </a:defPPr>
            <a:lvl1pPr>
              <a:defRPr b="1">
                <a:solidFill>
                  <a:schemeClr val="tx1">
                    <a:lumMod val="75000"/>
                    <a:lumOff val="25000"/>
                  </a:schemeClr>
                </a:solidFill>
                <a:latin typeface="Trebuchet MS"/>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cs typeface="Calibri"/>
              </a:rPr>
              <a:t>Terminal 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cs typeface="Calibri"/>
              </a:rPr>
              <a:t>9 Contact Gates</a:t>
            </a:r>
          </a:p>
        </p:txBody>
      </p:sp>
      <p:sp>
        <p:nvSpPr>
          <p:cNvPr id="18" name="TextBox 17">
            <a:extLst>
              <a:ext uri="{FF2B5EF4-FFF2-40B4-BE49-F238E27FC236}">
                <a16:creationId xmlns:a16="http://schemas.microsoft.com/office/drawing/2014/main" id="{1B4CE25B-1E82-DB5F-E400-5FB4F32589C0}"/>
              </a:ext>
            </a:extLst>
          </p:cNvPr>
          <p:cNvSpPr txBox="1"/>
          <p:nvPr/>
        </p:nvSpPr>
        <p:spPr>
          <a:xfrm>
            <a:off x="5824960" y="2871918"/>
            <a:ext cx="1260796" cy="519291"/>
          </a:xfrm>
          <a:prstGeom prst="roundRect">
            <a:avLst/>
          </a:prstGeom>
          <a:solidFill>
            <a:srgbClr val="222A35">
              <a:alpha val="68000"/>
            </a:srgbClr>
          </a:solidFill>
        </p:spPr>
        <p:txBody>
          <a:bodyPr wrap="square">
            <a:spAutoFit/>
          </a:bodyPr>
          <a:lstStyle>
            <a:defPPr>
              <a:defRPr lang="en-US"/>
            </a:defPPr>
            <a:lvl1pPr>
              <a:defRPr b="1">
                <a:solidFill>
                  <a:schemeClr val="tx1">
                    <a:lumMod val="75000"/>
                    <a:lumOff val="25000"/>
                  </a:schemeClr>
                </a:solidFill>
                <a:latin typeface="Trebuchet MS"/>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ptos" panose="020B0004020202020204" pitchFamily="34" charset="0"/>
                <a:cs typeface="Calibri"/>
              </a:rPr>
              <a:t>Terminal 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ptos" panose="020B0004020202020204" pitchFamily="34" charset="0"/>
                <a:cs typeface="Calibri"/>
              </a:rPr>
              <a:t>3 Contact Gates</a:t>
            </a:r>
            <a:endParaRPr kumimoji="0" lang="es-PR" sz="1050" b="0" i="0" u="none" strike="noStrike" kern="1200" cap="none" spc="0" normalizeH="0" baseline="0" noProof="0">
              <a:ln>
                <a:noFill/>
              </a:ln>
              <a:solidFill>
                <a:srgbClr val="FFFFFF"/>
              </a:solidFill>
              <a:effectLst/>
              <a:uLnTx/>
              <a:uFillTx/>
              <a:latin typeface="Aptos" panose="020B0004020202020204" pitchFamily="34" charset="0"/>
              <a:cs typeface="Calibri"/>
            </a:endParaRPr>
          </a:p>
        </p:txBody>
      </p:sp>
      <p:pic>
        <p:nvPicPr>
          <p:cNvPr id="3" name="Graphic 2" descr="Airplane outline">
            <a:extLst>
              <a:ext uri="{FF2B5EF4-FFF2-40B4-BE49-F238E27FC236}">
                <a16:creationId xmlns:a16="http://schemas.microsoft.com/office/drawing/2014/main" id="{177997A4-6287-50FA-77AB-73C0805CA57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800000">
            <a:off x="1925238" y="158906"/>
            <a:ext cx="914400" cy="914400"/>
          </a:xfrm>
          <a:prstGeom prst="rect">
            <a:avLst/>
          </a:prstGeom>
        </p:spPr>
      </p:pic>
      <p:grpSp>
        <p:nvGrpSpPr>
          <p:cNvPr id="27" name="Group 26">
            <a:extLst>
              <a:ext uri="{FF2B5EF4-FFF2-40B4-BE49-F238E27FC236}">
                <a16:creationId xmlns:a16="http://schemas.microsoft.com/office/drawing/2014/main" id="{E6D7C4A4-A85C-6863-A79A-01AE1E6AFD21}"/>
              </a:ext>
            </a:extLst>
          </p:cNvPr>
          <p:cNvGrpSpPr/>
          <p:nvPr/>
        </p:nvGrpSpPr>
        <p:grpSpPr>
          <a:xfrm>
            <a:off x="2023758" y="237645"/>
            <a:ext cx="420916" cy="129389"/>
            <a:chOff x="1879398" y="433944"/>
            <a:chExt cx="663816" cy="204053"/>
          </a:xfrm>
        </p:grpSpPr>
        <p:grpSp>
          <p:nvGrpSpPr>
            <p:cNvPr id="15" name="Group 14">
              <a:extLst>
                <a:ext uri="{FF2B5EF4-FFF2-40B4-BE49-F238E27FC236}">
                  <a16:creationId xmlns:a16="http://schemas.microsoft.com/office/drawing/2014/main" id="{CA6F1287-8124-5E34-1349-042B8FD7C9FB}"/>
                </a:ext>
              </a:extLst>
            </p:cNvPr>
            <p:cNvGrpSpPr/>
            <p:nvPr/>
          </p:nvGrpSpPr>
          <p:grpSpPr>
            <a:xfrm rot="1758116">
              <a:off x="1879398" y="478865"/>
              <a:ext cx="663816" cy="159132"/>
              <a:chOff x="1973555" y="390211"/>
              <a:chExt cx="663816" cy="159132"/>
            </a:xfrm>
          </p:grpSpPr>
          <p:sp>
            <p:nvSpPr>
              <p:cNvPr id="4" name="Rectangle 3">
                <a:extLst>
                  <a:ext uri="{FF2B5EF4-FFF2-40B4-BE49-F238E27FC236}">
                    <a16:creationId xmlns:a16="http://schemas.microsoft.com/office/drawing/2014/main" id="{867DCA0B-2D77-4E26-67F1-37082B056238}"/>
                  </a:ext>
                </a:extLst>
              </p:cNvPr>
              <p:cNvSpPr/>
              <p:nvPr/>
            </p:nvSpPr>
            <p:spPr>
              <a:xfrm>
                <a:off x="2450467" y="390211"/>
                <a:ext cx="186904" cy="140877"/>
              </a:xfrm>
              <a:prstGeom prst="rect">
                <a:avLst/>
              </a:prstGeom>
              <a:solidFill>
                <a:srgbClr val="62799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E8590E9C-DFBA-48B6-917C-7277838B88A7}"/>
                  </a:ext>
                </a:extLst>
              </p:cNvPr>
              <p:cNvSpPr/>
              <p:nvPr/>
            </p:nvSpPr>
            <p:spPr>
              <a:xfrm>
                <a:off x="2198569" y="415924"/>
                <a:ext cx="231894" cy="85725"/>
              </a:xfrm>
              <a:prstGeom prst="rect">
                <a:avLst/>
              </a:prstGeom>
              <a:solidFill>
                <a:srgbClr val="62799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6" name="Rectangle 25">
                <a:extLst>
                  <a:ext uri="{FF2B5EF4-FFF2-40B4-BE49-F238E27FC236}">
                    <a16:creationId xmlns:a16="http://schemas.microsoft.com/office/drawing/2014/main" id="{361CD8CB-29B0-94B9-DAF7-A07157E192A7}"/>
                  </a:ext>
                </a:extLst>
              </p:cNvPr>
              <p:cNvSpPr/>
              <p:nvPr/>
            </p:nvSpPr>
            <p:spPr>
              <a:xfrm rot="19841884">
                <a:off x="1973555" y="463618"/>
                <a:ext cx="231894" cy="85725"/>
              </a:xfrm>
              <a:prstGeom prst="rect">
                <a:avLst/>
              </a:prstGeom>
              <a:solidFill>
                <a:srgbClr val="62799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25" name="Oval 24">
              <a:extLst>
                <a:ext uri="{FF2B5EF4-FFF2-40B4-BE49-F238E27FC236}">
                  <a16:creationId xmlns:a16="http://schemas.microsoft.com/office/drawing/2014/main" id="{41C916B1-2EC6-0B0B-2C68-24C9423C0872}"/>
                </a:ext>
              </a:extLst>
            </p:cNvPr>
            <p:cNvSpPr/>
            <p:nvPr/>
          </p:nvSpPr>
          <p:spPr>
            <a:xfrm>
              <a:off x="2060575" y="433944"/>
              <a:ext cx="101600" cy="101600"/>
            </a:xfrm>
            <a:prstGeom prst="ellipse">
              <a:avLst/>
            </a:prstGeom>
            <a:solidFill>
              <a:srgbClr val="627998"/>
            </a:solidFill>
            <a:ln w="12700" cap="flat">
              <a:solidFill>
                <a:srgbClr val="222A3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grpSp>
      <p:sp>
        <p:nvSpPr>
          <p:cNvPr id="30" name="TextBox 29">
            <a:extLst>
              <a:ext uri="{FF2B5EF4-FFF2-40B4-BE49-F238E27FC236}">
                <a16:creationId xmlns:a16="http://schemas.microsoft.com/office/drawing/2014/main" id="{3F772E61-9128-A904-42B2-B7077A75B432}"/>
              </a:ext>
            </a:extLst>
          </p:cNvPr>
          <p:cNvSpPr txBox="1"/>
          <p:nvPr/>
        </p:nvSpPr>
        <p:spPr>
          <a:xfrm>
            <a:off x="419099" y="2135353"/>
            <a:ext cx="1356462" cy="52322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chemeClr val="accent3">
                    <a:lumMod val="75000"/>
                  </a:schemeClr>
                </a:solidFill>
                <a:effectLst/>
                <a:uLnTx/>
                <a:uFillTx/>
                <a:latin typeface="Aptos" panose="020B0004020202020204" pitchFamily="34" charset="0"/>
                <a:cs typeface="Futura Medium"/>
              </a:rPr>
              <a:t>$67.4M</a:t>
            </a:r>
            <a:endParaRPr kumimoji="0" lang="en-US" sz="2800" i="0" u="none" strike="noStrike" kern="1200" cap="none" spc="0" normalizeH="0" baseline="0" noProof="0">
              <a:ln>
                <a:noFill/>
              </a:ln>
              <a:solidFill>
                <a:schemeClr val="accent3">
                  <a:lumMod val="75000"/>
                </a:schemeClr>
              </a:solidFill>
              <a:effectLst/>
              <a:uLnTx/>
              <a:uFillTx/>
              <a:latin typeface="Aptos" panose="020B0004020202020204" pitchFamily="34" charset="0"/>
              <a:cs typeface="Futura Medium" panose="020B0602020204020303" pitchFamily="34" charset="-79"/>
            </a:endParaRPr>
          </a:p>
        </p:txBody>
      </p:sp>
      <p:sp>
        <p:nvSpPr>
          <p:cNvPr id="31" name="TextBox 30">
            <a:extLst>
              <a:ext uri="{FF2B5EF4-FFF2-40B4-BE49-F238E27FC236}">
                <a16:creationId xmlns:a16="http://schemas.microsoft.com/office/drawing/2014/main" id="{678E162D-66FF-9B7C-9CB2-83F2692ED9C8}"/>
              </a:ext>
            </a:extLst>
          </p:cNvPr>
          <p:cNvSpPr txBox="1"/>
          <p:nvPr/>
        </p:nvSpPr>
        <p:spPr>
          <a:xfrm>
            <a:off x="419099" y="2028399"/>
            <a:ext cx="1817202" cy="231089"/>
          </a:xfrm>
          <a:prstGeom prst="rect">
            <a:avLst/>
          </a:prstGeom>
          <a:noFill/>
        </p:spPr>
        <p:txBody>
          <a:bodyPr wrap="square">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US" sz="1200" i="0" u="none" strike="noStrike" kern="1200" cap="none" spc="0" normalizeH="0" baseline="0" noProof="0">
                <a:ln>
                  <a:noFill/>
                </a:ln>
                <a:solidFill>
                  <a:srgbClr val="627998"/>
                </a:solidFill>
                <a:effectLst/>
                <a:uLnTx/>
                <a:uFillTx/>
                <a:latin typeface="Aptos" panose="020B0004020202020204" pitchFamily="34" charset="0"/>
              </a:rPr>
              <a:t>Total Project Cost</a:t>
            </a:r>
            <a:endParaRPr kumimoji="0" lang="en-US" sz="1200" i="0" u="none" strike="noStrike" kern="1200" cap="none" spc="0" normalizeH="0" baseline="0" noProof="0">
              <a:ln>
                <a:noFill/>
              </a:ln>
              <a:solidFill>
                <a:srgbClr val="627998"/>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93549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38117-9766-09B3-72BE-B694EAE5660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48ACA6E-4A14-32BC-F4B7-6A14B7696BB6}"/>
              </a:ext>
            </a:extLst>
          </p:cNvPr>
          <p:cNvPicPr>
            <a:picLocks noChangeAspect="1"/>
          </p:cNvPicPr>
          <p:nvPr/>
        </p:nvPicPr>
        <p:blipFill>
          <a:blip r:embed="rId2" cstate="hqprint">
            <a:extLst>
              <a:ext uri="{28A0092B-C50C-407E-A947-70E740481C1C}">
                <a14:useLocalDpi xmlns:a14="http://schemas.microsoft.com/office/drawing/2010/main"/>
              </a:ext>
            </a:extLst>
          </a:blip>
          <a:srcRect l="20656" r="21942"/>
          <a:stretch>
            <a:fillRect/>
          </a:stretch>
        </p:blipFill>
        <p:spPr>
          <a:xfrm>
            <a:off x="0" y="0"/>
            <a:ext cx="6998334" cy="6858000"/>
          </a:xfrm>
          <a:prstGeom prst="rect">
            <a:avLst/>
          </a:prstGeom>
        </p:spPr>
      </p:pic>
      <p:pic>
        <p:nvPicPr>
          <p:cNvPr id="4" name="Picture 3" descr="A car parking garage with cars parked in it  AI-generated content may be incorrect.">
            <a:extLst>
              <a:ext uri="{FF2B5EF4-FFF2-40B4-BE49-F238E27FC236}">
                <a16:creationId xmlns:a16="http://schemas.microsoft.com/office/drawing/2014/main" id="{255AB89C-F3B7-52BF-A994-3248A824D3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186385" y="3431801"/>
            <a:ext cx="4817563" cy="2715000"/>
          </a:xfrm>
          <a:prstGeom prst="roundRect">
            <a:avLst>
              <a:gd name="adj" fmla="val 5391"/>
            </a:avLst>
          </a:prstGeom>
          <a:solidFill>
            <a:srgbClr val="FFFFFF">
              <a:shade val="85000"/>
            </a:srgbClr>
          </a:solidFill>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F1354F9B-B792-BE01-3264-3C3D805B942A}"/>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056672" y="3363958"/>
            <a:ext cx="5135328" cy="3494042"/>
          </a:xfrm>
          <a:prstGeom prst="rect">
            <a:avLst/>
          </a:prstGeom>
        </p:spPr>
      </p:pic>
      <p:pic>
        <p:nvPicPr>
          <p:cNvPr id="16" name="Picture 15">
            <a:extLst>
              <a:ext uri="{FF2B5EF4-FFF2-40B4-BE49-F238E27FC236}">
                <a16:creationId xmlns:a16="http://schemas.microsoft.com/office/drawing/2014/main" id="{772C4A31-F50F-5F70-6D7B-BAC5C1350951}"/>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056672" y="1"/>
            <a:ext cx="5135328" cy="3282950"/>
          </a:xfrm>
          <a:prstGeom prst="rect">
            <a:avLst/>
          </a:prstGeom>
        </p:spPr>
      </p:pic>
      <p:sp>
        <p:nvSpPr>
          <p:cNvPr id="5" name="Rectangle: Rounded Corners 4">
            <a:extLst>
              <a:ext uri="{FF2B5EF4-FFF2-40B4-BE49-F238E27FC236}">
                <a16:creationId xmlns:a16="http://schemas.microsoft.com/office/drawing/2014/main" id="{F38BBE68-D1B8-5B33-C0EC-92ABFC3D9E3A}"/>
              </a:ext>
            </a:extLst>
          </p:cNvPr>
          <p:cNvSpPr/>
          <p:nvPr/>
        </p:nvSpPr>
        <p:spPr>
          <a:xfrm>
            <a:off x="0" y="2844800"/>
            <a:ext cx="12192000" cy="980114"/>
          </a:xfrm>
          <a:prstGeom prst="roundRect">
            <a:avLst>
              <a:gd name="adj" fmla="val 0"/>
            </a:avLst>
          </a:prstGeom>
          <a:solidFill>
            <a:schemeClr val="bg2">
              <a:lumMod val="50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2">
            <a:extLst>
              <a:ext uri="{FF2B5EF4-FFF2-40B4-BE49-F238E27FC236}">
                <a16:creationId xmlns:a16="http://schemas.microsoft.com/office/drawing/2014/main" id="{8A2DF38F-1E5F-82EA-97A6-F764541F5CA1}"/>
              </a:ext>
            </a:extLst>
          </p:cNvPr>
          <p:cNvSpPr txBox="1">
            <a:spLocks/>
          </p:cNvSpPr>
          <p:nvPr/>
        </p:nvSpPr>
        <p:spPr>
          <a:xfrm>
            <a:off x="381000" y="3009901"/>
            <a:ext cx="11430786" cy="708114"/>
          </a:xfrm>
          <a:prstGeom prst="rect">
            <a:avLst/>
          </a:prstGeom>
          <a:effectLst>
            <a:outerShdw blurRad="50800" dist="38100" dir="2700000" algn="tl" rotWithShape="0">
              <a:srgbClr val="002060">
                <a:alpha val="40000"/>
              </a:srgbClr>
            </a:outerShdw>
          </a:effectLst>
        </p:spPr>
        <p:txBody>
          <a:bodyPr lIns="91440" tIns="45720" rIns="91440" bIns="45720" anchor="t"/>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152400" dist="50800" dir="5400000" algn="ctr" rotWithShape="0">
                    <a:srgbClr val="44546A">
                      <a:lumMod val="50000"/>
                    </a:srgbClr>
                  </a:outerShdw>
                </a:effectLst>
                <a:uLnTx/>
                <a:uFillTx/>
                <a:latin typeface="Trebuchet MS"/>
                <a:ea typeface="+mj-ea"/>
                <a:cs typeface="+mj-cs"/>
              </a:rPr>
              <a:t>Multilevel Parking Expansion</a:t>
            </a:r>
          </a:p>
        </p:txBody>
      </p:sp>
    </p:spTree>
    <p:extLst>
      <p:ext uri="{BB962C8B-B14F-4D97-AF65-F5344CB8AC3E}">
        <p14:creationId xmlns:p14="http://schemas.microsoft.com/office/powerpoint/2010/main" val="14350879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42789-F9E4-C902-5AC4-ABE29D0F8B2F}"/>
            </a:ext>
          </a:extLst>
        </p:cNvPr>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899D9E99-ECA6-59FB-84E7-657903A0F2A1}"/>
              </a:ext>
            </a:extLst>
          </p:cNvPr>
          <p:cNvSpPr/>
          <p:nvPr/>
        </p:nvSpPr>
        <p:spPr>
          <a:xfrm>
            <a:off x="506900" y="1316052"/>
            <a:ext cx="11064240" cy="3781514"/>
          </a:xfrm>
          <a:prstGeom prst="roundRect">
            <a:avLst>
              <a:gd name="adj" fmla="val 11757"/>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 name="Rectangle: Rounded Corners 5">
            <a:extLst>
              <a:ext uri="{FF2B5EF4-FFF2-40B4-BE49-F238E27FC236}">
                <a16:creationId xmlns:a16="http://schemas.microsoft.com/office/drawing/2014/main" id="{372FD7DC-A0F9-BD66-1CA6-D74EDCB2A6FE}"/>
              </a:ext>
            </a:extLst>
          </p:cNvPr>
          <p:cNvSpPr/>
          <p:nvPr/>
        </p:nvSpPr>
        <p:spPr>
          <a:xfrm>
            <a:off x="744653" y="2942160"/>
            <a:ext cx="6027887" cy="299724"/>
          </a:xfrm>
          <a:prstGeom prst="roundRect">
            <a:avLst>
              <a:gd name="adj" fmla="val 50000"/>
            </a:avLst>
          </a:prstGeom>
          <a:solidFill>
            <a:srgbClr val="50BBD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Rectangle: Rounded Corners 9">
            <a:extLst>
              <a:ext uri="{FF2B5EF4-FFF2-40B4-BE49-F238E27FC236}">
                <a16:creationId xmlns:a16="http://schemas.microsoft.com/office/drawing/2014/main" id="{E19945C0-859C-E773-C1D1-F54BBBDFD096}"/>
              </a:ext>
            </a:extLst>
          </p:cNvPr>
          <p:cNvSpPr/>
          <p:nvPr/>
        </p:nvSpPr>
        <p:spPr>
          <a:xfrm>
            <a:off x="1717625" y="3247521"/>
            <a:ext cx="5546626" cy="299724"/>
          </a:xfrm>
          <a:prstGeom prst="roundRect">
            <a:avLst>
              <a:gd name="adj" fmla="val 50000"/>
            </a:avLst>
          </a:prstGeom>
          <a:solidFill>
            <a:srgbClr val="92D050">
              <a:alpha val="5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Rounded Corners 11">
            <a:extLst>
              <a:ext uri="{FF2B5EF4-FFF2-40B4-BE49-F238E27FC236}">
                <a16:creationId xmlns:a16="http://schemas.microsoft.com/office/drawing/2014/main" id="{1F114498-121B-2A51-8825-804DA625C2CE}"/>
              </a:ext>
            </a:extLst>
          </p:cNvPr>
          <p:cNvSpPr/>
          <p:nvPr/>
        </p:nvSpPr>
        <p:spPr>
          <a:xfrm>
            <a:off x="7436152" y="3573888"/>
            <a:ext cx="3742468" cy="299724"/>
          </a:xfrm>
          <a:prstGeom prst="roundRect">
            <a:avLst>
              <a:gd name="adj" fmla="val 50000"/>
            </a:avLst>
          </a:prstGeom>
          <a:solidFill>
            <a:schemeClr val="accent4">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2">
            <a:extLst>
              <a:ext uri="{FF2B5EF4-FFF2-40B4-BE49-F238E27FC236}">
                <a16:creationId xmlns:a16="http://schemas.microsoft.com/office/drawing/2014/main" id="{5182CE23-735A-C633-082D-83458DD4092E}"/>
              </a:ext>
            </a:extLst>
          </p:cNvPr>
          <p:cNvSpPr txBox="1">
            <a:spLocks/>
          </p:cNvSpPr>
          <p:nvPr/>
        </p:nvSpPr>
        <p:spPr>
          <a:xfrm>
            <a:off x="381000" y="376711"/>
            <a:ext cx="11430786" cy="60865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rebuchet MS"/>
                <a:ea typeface="+mj-ea"/>
                <a:cs typeface="+mj-cs"/>
              </a:rPr>
              <a:t>Multilevel Parking Expansion</a:t>
            </a:r>
          </a:p>
        </p:txBody>
      </p:sp>
      <p:sp>
        <p:nvSpPr>
          <p:cNvPr id="17" name="TextBox 16">
            <a:extLst>
              <a:ext uri="{FF2B5EF4-FFF2-40B4-BE49-F238E27FC236}">
                <a16:creationId xmlns:a16="http://schemas.microsoft.com/office/drawing/2014/main" id="{3DC97915-20EB-2BE9-0961-9EA4A36CECB4}"/>
              </a:ext>
            </a:extLst>
          </p:cNvPr>
          <p:cNvSpPr txBox="1"/>
          <p:nvPr/>
        </p:nvSpPr>
        <p:spPr>
          <a:xfrm>
            <a:off x="794035" y="2076141"/>
            <a:ext cx="1066374" cy="227691"/>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OCTOBER</a:t>
            </a:r>
          </a:p>
        </p:txBody>
      </p:sp>
      <p:sp>
        <p:nvSpPr>
          <p:cNvPr id="18" name="TextBox 17">
            <a:extLst>
              <a:ext uri="{FF2B5EF4-FFF2-40B4-BE49-F238E27FC236}">
                <a16:creationId xmlns:a16="http://schemas.microsoft.com/office/drawing/2014/main" id="{C24404C9-60E4-3AB9-BBCF-852E6B853499}"/>
              </a:ext>
            </a:extLst>
          </p:cNvPr>
          <p:cNvSpPr txBox="1"/>
          <p:nvPr/>
        </p:nvSpPr>
        <p:spPr>
          <a:xfrm>
            <a:off x="794034" y="2328209"/>
            <a:ext cx="1588013" cy="27699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Schematic Design Submittal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Design Workshops</a:t>
            </a:r>
          </a:p>
        </p:txBody>
      </p:sp>
      <p:sp>
        <p:nvSpPr>
          <p:cNvPr id="21" name="TextBox 20">
            <a:extLst>
              <a:ext uri="{FF2B5EF4-FFF2-40B4-BE49-F238E27FC236}">
                <a16:creationId xmlns:a16="http://schemas.microsoft.com/office/drawing/2014/main" id="{E4401E7F-AB07-5DAB-C4B0-993C79F24560}"/>
              </a:ext>
            </a:extLst>
          </p:cNvPr>
          <p:cNvSpPr txBox="1"/>
          <p:nvPr/>
        </p:nvSpPr>
        <p:spPr>
          <a:xfrm>
            <a:off x="2349970" y="2072464"/>
            <a:ext cx="855344" cy="222818"/>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DECEMBER</a:t>
            </a:r>
            <a:endParaRPr kumimoji="0" lang="en-US" sz="1100" b="1" i="0" u="none" strike="noStrike" kern="1200" cap="none" spc="0" normalizeH="0" baseline="0" noProof="0">
              <a:ln>
                <a:noFill/>
              </a:ln>
              <a:solidFill>
                <a:srgbClr val="262626"/>
              </a:solidFill>
              <a:effectLst/>
              <a:uLnTx/>
              <a:uFillTx/>
              <a:latin typeface="Trebuchet MS"/>
              <a:ea typeface="+mn-ea"/>
              <a:cs typeface="Akhbar Bold"/>
            </a:endParaRPr>
          </a:p>
        </p:txBody>
      </p:sp>
      <p:sp>
        <p:nvSpPr>
          <p:cNvPr id="22" name="TextBox 21">
            <a:extLst>
              <a:ext uri="{FF2B5EF4-FFF2-40B4-BE49-F238E27FC236}">
                <a16:creationId xmlns:a16="http://schemas.microsoft.com/office/drawing/2014/main" id="{B9D6A58D-FBDC-2D4D-BBFA-AD5AEFE86108}"/>
              </a:ext>
            </a:extLst>
          </p:cNvPr>
          <p:cNvSpPr txBox="1"/>
          <p:nvPr/>
        </p:nvSpPr>
        <p:spPr>
          <a:xfrm>
            <a:off x="2349970" y="2339681"/>
            <a:ext cx="924485" cy="28173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70% CDs Issuance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endParaRPr>
          </a:p>
        </p:txBody>
      </p:sp>
      <p:sp>
        <p:nvSpPr>
          <p:cNvPr id="25" name="TextBox 24">
            <a:extLst>
              <a:ext uri="{FF2B5EF4-FFF2-40B4-BE49-F238E27FC236}">
                <a16:creationId xmlns:a16="http://schemas.microsoft.com/office/drawing/2014/main" id="{7C02DAD0-EC2C-A30C-54F1-AE4C057AC465}"/>
              </a:ext>
            </a:extLst>
          </p:cNvPr>
          <p:cNvSpPr txBox="1"/>
          <p:nvPr/>
        </p:nvSpPr>
        <p:spPr>
          <a:xfrm>
            <a:off x="4400471" y="1654195"/>
            <a:ext cx="1066374" cy="227691"/>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APRIL</a:t>
            </a:r>
          </a:p>
        </p:txBody>
      </p:sp>
      <p:sp>
        <p:nvSpPr>
          <p:cNvPr id="26" name="TextBox 25">
            <a:extLst>
              <a:ext uri="{FF2B5EF4-FFF2-40B4-BE49-F238E27FC236}">
                <a16:creationId xmlns:a16="http://schemas.microsoft.com/office/drawing/2014/main" id="{44431F21-495C-0B32-5C4B-BA2A4972B8A5}"/>
              </a:ext>
            </a:extLst>
          </p:cNvPr>
          <p:cNvSpPr txBox="1"/>
          <p:nvPr/>
        </p:nvSpPr>
        <p:spPr>
          <a:xfrm>
            <a:off x="4400470" y="1906263"/>
            <a:ext cx="1480893" cy="830997"/>
          </a:xfrm>
          <a:prstGeom prst="rect">
            <a:avLst/>
          </a:prstGeom>
        </p:spPr>
        <p:txBody>
          <a:bodyPr wrap="square" lIns="0" tIns="0" rIns="0" bIns="0" rtlCol="0" anchor="t">
            <a:spAutoFit/>
          </a:bodyPr>
          <a:lstStyle/>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mn-cs"/>
                <a:sym typeface="Akhbar Bold"/>
              </a:rPr>
              <a:t>90% CD’s Issuance</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white">
                  <a:lumMod val="50000"/>
                </a:prstClr>
              </a:solidFill>
              <a:effectLst/>
              <a:uLnTx/>
              <a:uFillTx/>
              <a:latin typeface="Trebuchet MS"/>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mn-cs"/>
                <a:sym typeface="Akhbar Bold"/>
              </a:rPr>
              <a:t>Infrastructure Government Agencies Endorsement Submitted</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white">
                  <a:lumMod val="50000"/>
                </a:prstClr>
              </a:solidFill>
              <a:effectLst/>
              <a:uLnTx/>
              <a:uFillTx/>
              <a:latin typeface="Trebuchet MS"/>
              <a:ea typeface="+mn-ea"/>
              <a:cs typeface="+mn-cs"/>
              <a:sym typeface="Akhbar Bold"/>
            </a:endParaRPr>
          </a:p>
        </p:txBody>
      </p:sp>
      <p:sp>
        <p:nvSpPr>
          <p:cNvPr id="33" name="TextBox 32">
            <a:extLst>
              <a:ext uri="{FF2B5EF4-FFF2-40B4-BE49-F238E27FC236}">
                <a16:creationId xmlns:a16="http://schemas.microsoft.com/office/drawing/2014/main" id="{B8D54FF4-6C53-CB9D-F287-F100C5222202}"/>
              </a:ext>
            </a:extLst>
          </p:cNvPr>
          <p:cNvSpPr txBox="1"/>
          <p:nvPr/>
        </p:nvSpPr>
        <p:spPr>
          <a:xfrm>
            <a:off x="6842964" y="3634896"/>
            <a:ext cx="368969" cy="222818"/>
          </a:xfrm>
          <a:prstGeom prst="rect">
            <a:avLst/>
          </a:prstGeom>
        </p:spPr>
        <p:txBody>
          <a:bodyPr wrap="square" lIns="0" tIns="0" rIns="0" bIns="0" rtlCol="0" anchor="t">
            <a:spAutoFit/>
          </a:body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JULY</a:t>
            </a:r>
          </a:p>
        </p:txBody>
      </p:sp>
      <p:sp>
        <p:nvSpPr>
          <p:cNvPr id="34" name="TextBox 33">
            <a:extLst>
              <a:ext uri="{FF2B5EF4-FFF2-40B4-BE49-F238E27FC236}">
                <a16:creationId xmlns:a16="http://schemas.microsoft.com/office/drawing/2014/main" id="{BD95455A-C1B4-336F-D451-402DDC7F6EF2}"/>
              </a:ext>
            </a:extLst>
          </p:cNvPr>
          <p:cNvSpPr txBox="1"/>
          <p:nvPr/>
        </p:nvSpPr>
        <p:spPr>
          <a:xfrm>
            <a:off x="6532092" y="3886964"/>
            <a:ext cx="679842" cy="138499"/>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mn-cs"/>
                <a:sym typeface="Akhbar Bold"/>
              </a:rPr>
              <a:t>Award Date</a:t>
            </a: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TextBox 36">
            <a:extLst>
              <a:ext uri="{FF2B5EF4-FFF2-40B4-BE49-F238E27FC236}">
                <a16:creationId xmlns:a16="http://schemas.microsoft.com/office/drawing/2014/main" id="{F993038F-2CA9-1A9F-EE08-2F0F601D17E1}"/>
              </a:ext>
            </a:extLst>
          </p:cNvPr>
          <p:cNvSpPr txBox="1"/>
          <p:nvPr/>
        </p:nvSpPr>
        <p:spPr>
          <a:xfrm>
            <a:off x="7439112" y="3981483"/>
            <a:ext cx="1066374" cy="222818"/>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OCTOBER</a:t>
            </a:r>
          </a:p>
        </p:txBody>
      </p:sp>
      <p:sp>
        <p:nvSpPr>
          <p:cNvPr id="38" name="TextBox 37">
            <a:extLst>
              <a:ext uri="{FF2B5EF4-FFF2-40B4-BE49-F238E27FC236}">
                <a16:creationId xmlns:a16="http://schemas.microsoft.com/office/drawing/2014/main" id="{9046DC6B-CE6B-F576-CB22-987B7FBB9C4C}"/>
              </a:ext>
            </a:extLst>
          </p:cNvPr>
          <p:cNvSpPr txBox="1"/>
          <p:nvPr/>
        </p:nvSpPr>
        <p:spPr>
          <a:xfrm>
            <a:off x="7439111" y="4206719"/>
            <a:ext cx="672995" cy="27699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Notice to Proceed 1</a:t>
            </a:r>
            <a:endPar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endParaRPr>
          </a:p>
        </p:txBody>
      </p:sp>
      <p:sp>
        <p:nvSpPr>
          <p:cNvPr id="39" name="TextBox 38">
            <a:extLst>
              <a:ext uri="{FF2B5EF4-FFF2-40B4-BE49-F238E27FC236}">
                <a16:creationId xmlns:a16="http://schemas.microsoft.com/office/drawing/2014/main" id="{DB441B53-5798-B6BC-BC31-A48EC6625D6C}"/>
              </a:ext>
            </a:extLst>
          </p:cNvPr>
          <p:cNvSpPr txBox="1"/>
          <p:nvPr/>
        </p:nvSpPr>
        <p:spPr>
          <a:xfrm>
            <a:off x="3499571" y="2424000"/>
            <a:ext cx="843177" cy="405176"/>
          </a:xfrm>
          <a:prstGeom prst="rect">
            <a:avLst/>
          </a:prstGeom>
          <a:effectLst/>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a:ln>
                  <a:noFill/>
                </a:ln>
                <a:solidFill>
                  <a:srgbClr val="262626">
                    <a:lumMod val="25000"/>
                    <a:lumOff val="75000"/>
                  </a:srgbClr>
                </a:solidFill>
                <a:effectLst/>
                <a:uLnTx/>
                <a:uFillTx/>
                <a:latin typeface="Trebuchet MS"/>
                <a:ea typeface="+mn-ea"/>
                <a:cs typeface="Akhbar Bold"/>
                <a:sym typeface="Akhbar Bold"/>
              </a:rPr>
              <a:t>2026</a:t>
            </a:r>
          </a:p>
        </p:txBody>
      </p:sp>
      <p:cxnSp>
        <p:nvCxnSpPr>
          <p:cNvPr id="41" name="Straight Connector 40">
            <a:extLst>
              <a:ext uri="{FF2B5EF4-FFF2-40B4-BE49-F238E27FC236}">
                <a16:creationId xmlns:a16="http://schemas.microsoft.com/office/drawing/2014/main" id="{6F7E48AA-1968-13DD-2512-C6784DBB1EC6}"/>
              </a:ext>
            </a:extLst>
          </p:cNvPr>
          <p:cNvCxnSpPr>
            <a:cxnSpLocks/>
          </p:cNvCxnSpPr>
          <p:nvPr/>
        </p:nvCxnSpPr>
        <p:spPr>
          <a:xfrm flipV="1">
            <a:off x="3502313" y="2558569"/>
            <a:ext cx="0" cy="1076327"/>
          </a:xfrm>
          <a:prstGeom prst="line">
            <a:avLst/>
          </a:prstGeom>
          <a:ln w="19050" cap="rnd">
            <a:solidFill>
              <a:schemeClr val="tx1"/>
            </a:solidFill>
            <a:prstDash val="solid"/>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47B7965-107C-1522-F879-7D2F555B77C7}"/>
              </a:ext>
            </a:extLst>
          </p:cNvPr>
          <p:cNvCxnSpPr>
            <a:cxnSpLocks/>
          </p:cNvCxnSpPr>
          <p:nvPr/>
        </p:nvCxnSpPr>
        <p:spPr>
          <a:xfrm flipV="1">
            <a:off x="812144" y="2634027"/>
            <a:ext cx="0" cy="270040"/>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C476BE6-7A7E-A72C-1CDD-B994DEC1328D}"/>
              </a:ext>
            </a:extLst>
          </p:cNvPr>
          <p:cNvCxnSpPr>
            <a:cxnSpLocks/>
          </p:cNvCxnSpPr>
          <p:nvPr/>
        </p:nvCxnSpPr>
        <p:spPr>
          <a:xfrm flipV="1">
            <a:off x="6886964" y="3239919"/>
            <a:ext cx="0" cy="453664"/>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E8A8667-4EFA-9024-BC50-5762E6774F5A}"/>
              </a:ext>
            </a:extLst>
          </p:cNvPr>
          <p:cNvSpPr txBox="1"/>
          <p:nvPr/>
        </p:nvSpPr>
        <p:spPr>
          <a:xfrm>
            <a:off x="820424" y="3855199"/>
            <a:ext cx="1058241" cy="415498"/>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RFP Stage 1</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rPr>
              <a:t>(Statement of Qualifications sent)</a:t>
            </a:r>
          </a:p>
        </p:txBody>
      </p:sp>
      <p:cxnSp>
        <p:nvCxnSpPr>
          <p:cNvPr id="53" name="Straight Connector 52">
            <a:extLst>
              <a:ext uri="{FF2B5EF4-FFF2-40B4-BE49-F238E27FC236}">
                <a16:creationId xmlns:a16="http://schemas.microsoft.com/office/drawing/2014/main" id="{4F8E254D-DD99-7FC4-04D6-56107800AA35}"/>
              </a:ext>
            </a:extLst>
          </p:cNvPr>
          <p:cNvCxnSpPr>
            <a:cxnSpLocks/>
          </p:cNvCxnSpPr>
          <p:nvPr/>
        </p:nvCxnSpPr>
        <p:spPr>
          <a:xfrm flipV="1">
            <a:off x="1866212" y="3573888"/>
            <a:ext cx="0" cy="104660"/>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B170BDF8-ADF7-E38D-5241-A1EDDB409F1B}"/>
              </a:ext>
            </a:extLst>
          </p:cNvPr>
          <p:cNvGrpSpPr/>
          <p:nvPr/>
        </p:nvGrpSpPr>
        <p:grpSpPr>
          <a:xfrm>
            <a:off x="783699" y="2969862"/>
            <a:ext cx="239598" cy="239598"/>
            <a:chOff x="5429413" y="2405746"/>
            <a:chExt cx="239598" cy="239598"/>
          </a:xfrm>
        </p:grpSpPr>
        <p:sp>
          <p:nvSpPr>
            <p:cNvPr id="56" name="Oval 55">
              <a:extLst>
                <a:ext uri="{FF2B5EF4-FFF2-40B4-BE49-F238E27FC236}">
                  <a16:creationId xmlns:a16="http://schemas.microsoft.com/office/drawing/2014/main" id="{4F5D3AE0-E8C9-4E03-1544-606D8411D9ED}"/>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1" name="Freeform: Shape 60">
              <a:extLst>
                <a:ext uri="{FF2B5EF4-FFF2-40B4-BE49-F238E27FC236}">
                  <a16:creationId xmlns:a16="http://schemas.microsoft.com/office/drawing/2014/main" id="{D92596B2-5860-E50F-6C1A-B2343A95EF7F}"/>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7" name="TextBox 6">
            <a:extLst>
              <a:ext uri="{FF2B5EF4-FFF2-40B4-BE49-F238E27FC236}">
                <a16:creationId xmlns:a16="http://schemas.microsoft.com/office/drawing/2014/main" id="{A9CBC3F0-110E-5D45-9F99-4BDAA97262C9}"/>
              </a:ext>
            </a:extLst>
          </p:cNvPr>
          <p:cNvSpPr txBox="1"/>
          <p:nvPr/>
        </p:nvSpPr>
        <p:spPr>
          <a:xfrm>
            <a:off x="727097" y="3626743"/>
            <a:ext cx="1151568" cy="222818"/>
          </a:xfrm>
          <a:prstGeom prst="rect">
            <a:avLst/>
          </a:prstGeom>
        </p:spPr>
        <p:txBody>
          <a:bodyPr wrap="square" lIns="0" tIns="0" rIns="0" bIns="0" rtlCol="0" anchor="t">
            <a:spAutoFit/>
          </a:body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NOVEMBER</a:t>
            </a:r>
            <a:endParaRPr kumimoji="0" lang="en-US" sz="1100" b="1" i="0" u="none" strike="noStrike" kern="1200" cap="none" spc="0" normalizeH="0" baseline="0" noProof="0">
              <a:ln>
                <a:noFill/>
              </a:ln>
              <a:solidFill>
                <a:srgbClr val="262626"/>
              </a:solidFill>
              <a:effectLst/>
              <a:uLnTx/>
              <a:uFillTx/>
              <a:latin typeface="Trebuchet MS"/>
              <a:ea typeface="+mn-ea"/>
              <a:cs typeface="Akhbar Bold"/>
            </a:endParaRPr>
          </a:p>
        </p:txBody>
      </p:sp>
      <p:sp>
        <p:nvSpPr>
          <p:cNvPr id="11" name="TextBox 10">
            <a:extLst>
              <a:ext uri="{FF2B5EF4-FFF2-40B4-BE49-F238E27FC236}">
                <a16:creationId xmlns:a16="http://schemas.microsoft.com/office/drawing/2014/main" id="{A31D8ACD-44FD-7D6F-5461-E0B960B363E3}"/>
              </a:ext>
            </a:extLst>
          </p:cNvPr>
          <p:cNvSpPr txBox="1"/>
          <p:nvPr/>
        </p:nvSpPr>
        <p:spPr>
          <a:xfrm>
            <a:off x="4558378" y="3634986"/>
            <a:ext cx="1066374" cy="222818"/>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MARCH</a:t>
            </a:r>
            <a:endParaRPr kumimoji="0" lang="en-US" sz="1100" b="1" i="0" u="none" strike="noStrike" kern="1200" cap="none" spc="0" normalizeH="0" baseline="0" noProof="0">
              <a:ln>
                <a:noFill/>
              </a:ln>
              <a:solidFill>
                <a:srgbClr val="262626"/>
              </a:solidFill>
              <a:effectLst/>
              <a:uLnTx/>
              <a:uFillTx/>
              <a:latin typeface="Trebuchet MS"/>
              <a:ea typeface="+mn-ea"/>
              <a:cs typeface="Akhbar Bold"/>
            </a:endParaRPr>
          </a:p>
        </p:txBody>
      </p:sp>
      <p:sp>
        <p:nvSpPr>
          <p:cNvPr id="14" name="TextBox 13">
            <a:extLst>
              <a:ext uri="{FF2B5EF4-FFF2-40B4-BE49-F238E27FC236}">
                <a16:creationId xmlns:a16="http://schemas.microsoft.com/office/drawing/2014/main" id="{AA578E13-7B60-D0CD-171D-EB025A8E74BA}"/>
              </a:ext>
            </a:extLst>
          </p:cNvPr>
          <p:cNvSpPr txBox="1"/>
          <p:nvPr/>
        </p:nvSpPr>
        <p:spPr>
          <a:xfrm>
            <a:off x="4586776" y="3887055"/>
            <a:ext cx="579157" cy="41549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GMP Cost Proposal Delivery</a:t>
            </a:r>
            <a:endParaRPr kumimoji="0" lang="en-US" sz="1800" b="0" i="0" u="none" strike="noStrike" kern="1200" cap="none" spc="0" normalizeH="0" baseline="0" noProof="0">
              <a:ln>
                <a:noFill/>
              </a:ln>
              <a:solidFill>
                <a:prstClr val="white">
                  <a:lumMod val="50000"/>
                </a:prstClr>
              </a:solidFill>
              <a:effectLst/>
              <a:uLnTx/>
              <a:uFillTx/>
              <a:latin typeface="Trebuchet MS"/>
              <a:ea typeface="+mn-ea"/>
              <a:cs typeface="+mn-cs"/>
              <a:sym typeface="Akhbar Bold"/>
            </a:endParaRPr>
          </a:p>
        </p:txBody>
      </p:sp>
      <p:sp>
        <p:nvSpPr>
          <p:cNvPr id="40" name="TextBox 39">
            <a:extLst>
              <a:ext uri="{FF2B5EF4-FFF2-40B4-BE49-F238E27FC236}">
                <a16:creationId xmlns:a16="http://schemas.microsoft.com/office/drawing/2014/main" id="{F522E725-0CEA-7DCF-E314-A9554D4BEE61}"/>
              </a:ext>
            </a:extLst>
          </p:cNvPr>
          <p:cNvSpPr txBox="1"/>
          <p:nvPr/>
        </p:nvSpPr>
        <p:spPr>
          <a:xfrm>
            <a:off x="3498554" y="3911619"/>
            <a:ext cx="1013817" cy="969496"/>
          </a:xfrm>
          <a:prstGeom prst="rect">
            <a:avLst/>
          </a:prstGeom>
        </p:spPr>
        <p:txBody>
          <a:bodyPr wrap="square" lIns="0" tIns="0" rIns="0" bIns="0" rtlCol="0" anchor="t">
            <a:spAutoFit/>
          </a:bodyPr>
          <a:lstStyle/>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RFP Stage 2 </a:t>
            </a: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rPr>
              <a:t>(Additional Information sent to Qualified GC)</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white">
                  <a:lumMod val="50000"/>
                </a:prstClr>
              </a:solidFill>
              <a:effectLst/>
              <a:uLnTx/>
              <a:uFillTx/>
              <a:latin typeface="Trebuchet MS"/>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mn-cs"/>
              </a:rPr>
              <a:t>Pre-Bid Meeting</a:t>
            </a:r>
          </a:p>
        </p:txBody>
      </p:sp>
      <p:sp>
        <p:nvSpPr>
          <p:cNvPr id="68" name="TextBox 67">
            <a:extLst>
              <a:ext uri="{FF2B5EF4-FFF2-40B4-BE49-F238E27FC236}">
                <a16:creationId xmlns:a16="http://schemas.microsoft.com/office/drawing/2014/main" id="{CDD72EF3-2CB8-7223-5C74-DEADD9B7E5CE}"/>
              </a:ext>
            </a:extLst>
          </p:cNvPr>
          <p:cNvSpPr txBox="1"/>
          <p:nvPr/>
        </p:nvSpPr>
        <p:spPr>
          <a:xfrm>
            <a:off x="3499483" y="3644453"/>
            <a:ext cx="743987" cy="222818"/>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mn-cs"/>
                <a:sym typeface="Akhbar Bold"/>
              </a:rPr>
              <a:t>JANUARY</a:t>
            </a:r>
            <a:endParaRPr kumimoji="0" lang="en-US" sz="1800" b="0" i="0" u="none" strike="noStrike" kern="1200" cap="none" spc="0" normalizeH="0" baseline="0" noProof="0">
              <a:ln>
                <a:noFill/>
              </a:ln>
              <a:solidFill>
                <a:srgbClr val="262626"/>
              </a:solidFill>
              <a:effectLst/>
              <a:uLnTx/>
              <a:uFillTx/>
              <a:latin typeface="Trebuchet MS"/>
              <a:ea typeface="+mn-ea"/>
              <a:cs typeface="+mn-cs"/>
            </a:endParaRPr>
          </a:p>
        </p:txBody>
      </p:sp>
      <p:grpSp>
        <p:nvGrpSpPr>
          <p:cNvPr id="13" name="Group 12">
            <a:extLst>
              <a:ext uri="{FF2B5EF4-FFF2-40B4-BE49-F238E27FC236}">
                <a16:creationId xmlns:a16="http://schemas.microsoft.com/office/drawing/2014/main" id="{B669A7BA-E763-4255-8A64-4634F4D8D261}"/>
              </a:ext>
            </a:extLst>
          </p:cNvPr>
          <p:cNvGrpSpPr/>
          <p:nvPr/>
        </p:nvGrpSpPr>
        <p:grpSpPr>
          <a:xfrm>
            <a:off x="1751902" y="3279548"/>
            <a:ext cx="239598" cy="239598"/>
            <a:chOff x="5429413" y="2405746"/>
            <a:chExt cx="239598" cy="239598"/>
          </a:xfrm>
        </p:grpSpPr>
        <p:sp>
          <p:nvSpPr>
            <p:cNvPr id="42" name="Oval 41">
              <a:extLst>
                <a:ext uri="{FF2B5EF4-FFF2-40B4-BE49-F238E27FC236}">
                  <a16:creationId xmlns:a16="http://schemas.microsoft.com/office/drawing/2014/main" id="{0609FBDA-DDFB-59FE-A0BE-FBA8ADE34A59}"/>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Freeform: Shape 42">
              <a:extLst>
                <a:ext uri="{FF2B5EF4-FFF2-40B4-BE49-F238E27FC236}">
                  <a16:creationId xmlns:a16="http://schemas.microsoft.com/office/drawing/2014/main" id="{6BE6CDFB-E1B6-9C02-E38C-C9E57F279B93}"/>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45" name="Group 44">
            <a:extLst>
              <a:ext uri="{FF2B5EF4-FFF2-40B4-BE49-F238E27FC236}">
                <a16:creationId xmlns:a16="http://schemas.microsoft.com/office/drawing/2014/main" id="{7239E0E7-5C15-30F3-301E-F3C793F5429F}"/>
              </a:ext>
            </a:extLst>
          </p:cNvPr>
          <p:cNvGrpSpPr/>
          <p:nvPr/>
        </p:nvGrpSpPr>
        <p:grpSpPr>
          <a:xfrm>
            <a:off x="2390950" y="2975456"/>
            <a:ext cx="239598" cy="239598"/>
            <a:chOff x="5429413" y="2405746"/>
            <a:chExt cx="239598" cy="239598"/>
          </a:xfrm>
        </p:grpSpPr>
        <p:sp>
          <p:nvSpPr>
            <p:cNvPr id="46" name="Oval 45">
              <a:extLst>
                <a:ext uri="{FF2B5EF4-FFF2-40B4-BE49-F238E27FC236}">
                  <a16:creationId xmlns:a16="http://schemas.microsoft.com/office/drawing/2014/main" id="{AFB70BAB-C37F-FC10-668A-B1BE8EA791E3}"/>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7" name="Freeform: Shape 46">
              <a:extLst>
                <a:ext uri="{FF2B5EF4-FFF2-40B4-BE49-F238E27FC236}">
                  <a16:creationId xmlns:a16="http://schemas.microsoft.com/office/drawing/2014/main" id="{DF1C4BCA-C3BF-A7FA-86BE-58F2C0E43DA0}"/>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71" name="TextBox 70">
            <a:extLst>
              <a:ext uri="{FF2B5EF4-FFF2-40B4-BE49-F238E27FC236}">
                <a16:creationId xmlns:a16="http://schemas.microsoft.com/office/drawing/2014/main" id="{4DB2531E-DB4C-7E59-D3E8-6F0C218D4EF5}"/>
              </a:ext>
            </a:extLst>
          </p:cNvPr>
          <p:cNvSpPr txBox="1"/>
          <p:nvPr/>
        </p:nvSpPr>
        <p:spPr>
          <a:xfrm>
            <a:off x="2669181" y="2424000"/>
            <a:ext cx="843177" cy="405176"/>
          </a:xfrm>
          <a:prstGeom prst="rect">
            <a:avLst/>
          </a:prstGeom>
          <a:effectLst/>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a:ln>
                  <a:noFill/>
                </a:ln>
                <a:solidFill>
                  <a:srgbClr val="262626">
                    <a:lumMod val="25000"/>
                    <a:lumOff val="75000"/>
                  </a:srgbClr>
                </a:solidFill>
                <a:effectLst/>
                <a:uLnTx/>
                <a:uFillTx/>
                <a:latin typeface="Trebuchet MS"/>
                <a:ea typeface="+mn-ea"/>
                <a:cs typeface="Akhbar Bold"/>
                <a:sym typeface="Akhbar Bold"/>
              </a:rPr>
              <a:t>2025</a:t>
            </a:r>
          </a:p>
        </p:txBody>
      </p:sp>
      <p:cxnSp>
        <p:nvCxnSpPr>
          <p:cNvPr id="81" name="Straight Connector 80">
            <a:extLst>
              <a:ext uri="{FF2B5EF4-FFF2-40B4-BE49-F238E27FC236}">
                <a16:creationId xmlns:a16="http://schemas.microsoft.com/office/drawing/2014/main" id="{73964A4B-1EF3-9CFC-1E71-94CFB7A42AED}"/>
              </a:ext>
            </a:extLst>
          </p:cNvPr>
          <p:cNvCxnSpPr>
            <a:cxnSpLocks/>
          </p:cNvCxnSpPr>
          <p:nvPr/>
        </p:nvCxnSpPr>
        <p:spPr>
          <a:xfrm flipV="1">
            <a:off x="4568792" y="3247521"/>
            <a:ext cx="0" cy="379222"/>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A23EFD9-D50F-25C5-4477-44E65C76CF26}"/>
              </a:ext>
            </a:extLst>
          </p:cNvPr>
          <p:cNvCxnSpPr>
            <a:cxnSpLocks/>
          </p:cNvCxnSpPr>
          <p:nvPr/>
        </p:nvCxnSpPr>
        <p:spPr>
          <a:xfrm flipV="1">
            <a:off x="5012393" y="2634027"/>
            <a:ext cx="0" cy="270040"/>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30620C5-DAC4-B177-9128-244AFE120EA9}"/>
              </a:ext>
            </a:extLst>
          </p:cNvPr>
          <p:cNvCxnSpPr>
            <a:cxnSpLocks/>
          </p:cNvCxnSpPr>
          <p:nvPr/>
        </p:nvCxnSpPr>
        <p:spPr>
          <a:xfrm flipV="1">
            <a:off x="6217939" y="2634027"/>
            <a:ext cx="0" cy="606789"/>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4A55AAAE-1C26-0D4E-5E0D-5DBFD07C62CA}"/>
              </a:ext>
            </a:extLst>
          </p:cNvPr>
          <p:cNvSpPr txBox="1"/>
          <p:nvPr/>
        </p:nvSpPr>
        <p:spPr>
          <a:xfrm>
            <a:off x="9657429" y="3476982"/>
            <a:ext cx="1436413" cy="405176"/>
          </a:xfrm>
          <a:prstGeom prst="rect">
            <a:avLst/>
          </a:prstGeom>
          <a:effectLst/>
        </p:spPr>
        <p:txBody>
          <a:bodyPr wrap="square" lIns="0" tIns="0" rIns="0" bIns="0" rtlCol="0" anchor="t">
            <a:spAutoFit/>
          </a:body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a:ln>
                  <a:noFill/>
                </a:ln>
                <a:solidFill>
                  <a:srgbClr val="FFC000">
                    <a:lumMod val="20000"/>
                    <a:lumOff val="80000"/>
                  </a:srgbClr>
                </a:solidFill>
                <a:effectLst/>
                <a:uLnTx/>
                <a:uFillTx/>
                <a:latin typeface="Trebuchet MS"/>
                <a:ea typeface="+mn-ea"/>
                <a:cs typeface="Akhbar Bold"/>
                <a:sym typeface="Akhbar Bold"/>
              </a:rPr>
              <a:t>2030</a:t>
            </a:r>
          </a:p>
        </p:txBody>
      </p:sp>
      <p:cxnSp>
        <p:nvCxnSpPr>
          <p:cNvPr id="86" name="Straight Connector 85">
            <a:extLst>
              <a:ext uri="{FF2B5EF4-FFF2-40B4-BE49-F238E27FC236}">
                <a16:creationId xmlns:a16="http://schemas.microsoft.com/office/drawing/2014/main" id="{A382A748-5AF9-52F1-1F29-5083B4CFDB7D}"/>
              </a:ext>
            </a:extLst>
          </p:cNvPr>
          <p:cNvCxnSpPr>
            <a:cxnSpLocks/>
          </p:cNvCxnSpPr>
          <p:nvPr/>
        </p:nvCxnSpPr>
        <p:spPr>
          <a:xfrm flipV="1">
            <a:off x="7437631" y="3712387"/>
            <a:ext cx="0" cy="265192"/>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6CDD9F8C-AC35-09BF-1CDD-DD4D9A8716EA}"/>
              </a:ext>
            </a:extLst>
          </p:cNvPr>
          <p:cNvSpPr/>
          <p:nvPr/>
        </p:nvSpPr>
        <p:spPr>
          <a:xfrm>
            <a:off x="505422" y="5530364"/>
            <a:ext cx="159224" cy="159224"/>
          </a:xfrm>
          <a:prstGeom prst="ellipse">
            <a:avLst/>
          </a:prstGeom>
          <a:solidFill>
            <a:srgbClr val="50BBD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8" name="Oval 87">
            <a:extLst>
              <a:ext uri="{FF2B5EF4-FFF2-40B4-BE49-F238E27FC236}">
                <a16:creationId xmlns:a16="http://schemas.microsoft.com/office/drawing/2014/main" id="{DF740898-780D-0F0E-F551-F100B3891C71}"/>
              </a:ext>
            </a:extLst>
          </p:cNvPr>
          <p:cNvSpPr/>
          <p:nvPr/>
        </p:nvSpPr>
        <p:spPr>
          <a:xfrm>
            <a:off x="505422" y="5751658"/>
            <a:ext cx="159224" cy="159224"/>
          </a:xfrm>
          <a:prstGeom prst="ellipse">
            <a:avLst/>
          </a:prstGeom>
          <a:solidFill>
            <a:srgbClr val="92D050">
              <a:alpha val="53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9" name="Oval 88">
            <a:extLst>
              <a:ext uri="{FF2B5EF4-FFF2-40B4-BE49-F238E27FC236}">
                <a16:creationId xmlns:a16="http://schemas.microsoft.com/office/drawing/2014/main" id="{5E2A5C66-3271-47D8-6F4A-C342FC43CFF4}"/>
              </a:ext>
            </a:extLst>
          </p:cNvPr>
          <p:cNvSpPr/>
          <p:nvPr/>
        </p:nvSpPr>
        <p:spPr>
          <a:xfrm>
            <a:off x="505422" y="5972952"/>
            <a:ext cx="159224" cy="159224"/>
          </a:xfrm>
          <a:prstGeom prst="ellipse">
            <a:avLst/>
          </a:prstGeom>
          <a:solidFill>
            <a:schemeClr val="accent4">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0" name="TextBox 89">
            <a:extLst>
              <a:ext uri="{FF2B5EF4-FFF2-40B4-BE49-F238E27FC236}">
                <a16:creationId xmlns:a16="http://schemas.microsoft.com/office/drawing/2014/main" id="{CBBF5749-B1A5-401F-3D08-314987D381C0}"/>
              </a:ext>
            </a:extLst>
          </p:cNvPr>
          <p:cNvSpPr txBox="1"/>
          <p:nvPr/>
        </p:nvSpPr>
        <p:spPr>
          <a:xfrm>
            <a:off x="775068" y="5540726"/>
            <a:ext cx="732815" cy="13849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900" b="1"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Design</a:t>
            </a:r>
          </a:p>
        </p:txBody>
      </p:sp>
      <p:sp>
        <p:nvSpPr>
          <p:cNvPr id="91" name="TextBox 90">
            <a:extLst>
              <a:ext uri="{FF2B5EF4-FFF2-40B4-BE49-F238E27FC236}">
                <a16:creationId xmlns:a16="http://schemas.microsoft.com/office/drawing/2014/main" id="{70E94A22-A7EE-DDAC-D3F7-15AC609AE1FC}"/>
              </a:ext>
            </a:extLst>
          </p:cNvPr>
          <p:cNvSpPr txBox="1"/>
          <p:nvPr/>
        </p:nvSpPr>
        <p:spPr>
          <a:xfrm>
            <a:off x="775068" y="5762020"/>
            <a:ext cx="732815" cy="13849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900" b="1"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Procurement</a:t>
            </a:r>
          </a:p>
        </p:txBody>
      </p:sp>
      <p:sp>
        <p:nvSpPr>
          <p:cNvPr id="92" name="TextBox 91">
            <a:extLst>
              <a:ext uri="{FF2B5EF4-FFF2-40B4-BE49-F238E27FC236}">
                <a16:creationId xmlns:a16="http://schemas.microsoft.com/office/drawing/2014/main" id="{B954ABEA-FAB0-5A5E-2978-BB3A4D6A9B41}"/>
              </a:ext>
            </a:extLst>
          </p:cNvPr>
          <p:cNvSpPr txBox="1"/>
          <p:nvPr/>
        </p:nvSpPr>
        <p:spPr>
          <a:xfrm>
            <a:off x="775068" y="5993677"/>
            <a:ext cx="732815" cy="13849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900" b="1"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Construction</a:t>
            </a:r>
          </a:p>
        </p:txBody>
      </p:sp>
      <p:grpSp>
        <p:nvGrpSpPr>
          <p:cNvPr id="16" name="Group 15">
            <a:extLst>
              <a:ext uri="{FF2B5EF4-FFF2-40B4-BE49-F238E27FC236}">
                <a16:creationId xmlns:a16="http://schemas.microsoft.com/office/drawing/2014/main" id="{73219247-1BD4-6E12-A37F-F1A0059CC435}"/>
              </a:ext>
            </a:extLst>
          </p:cNvPr>
          <p:cNvGrpSpPr/>
          <p:nvPr/>
        </p:nvGrpSpPr>
        <p:grpSpPr>
          <a:xfrm>
            <a:off x="3470731" y="3271017"/>
            <a:ext cx="239598" cy="239598"/>
            <a:chOff x="5429413" y="2405746"/>
            <a:chExt cx="239598" cy="239598"/>
          </a:xfrm>
        </p:grpSpPr>
        <p:sp>
          <p:nvSpPr>
            <p:cNvPr id="19" name="Oval 18">
              <a:extLst>
                <a:ext uri="{FF2B5EF4-FFF2-40B4-BE49-F238E27FC236}">
                  <a16:creationId xmlns:a16="http://schemas.microsoft.com/office/drawing/2014/main" id="{672E1C60-DE0E-A888-E812-EF3E703A982F}"/>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Freeform: Shape 19">
              <a:extLst>
                <a:ext uri="{FF2B5EF4-FFF2-40B4-BE49-F238E27FC236}">
                  <a16:creationId xmlns:a16="http://schemas.microsoft.com/office/drawing/2014/main" id="{76910BFB-6DCF-8959-8D59-899D20C14024}"/>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cxnSp>
        <p:nvCxnSpPr>
          <p:cNvPr id="3" name="Straight Connector 2">
            <a:extLst>
              <a:ext uri="{FF2B5EF4-FFF2-40B4-BE49-F238E27FC236}">
                <a16:creationId xmlns:a16="http://schemas.microsoft.com/office/drawing/2014/main" id="{6DA0BF6A-4242-0AD9-49DA-0194EEB38047}"/>
              </a:ext>
            </a:extLst>
          </p:cNvPr>
          <p:cNvCxnSpPr>
            <a:cxnSpLocks/>
          </p:cNvCxnSpPr>
          <p:nvPr/>
        </p:nvCxnSpPr>
        <p:spPr>
          <a:xfrm flipV="1">
            <a:off x="2507720" y="2623934"/>
            <a:ext cx="0" cy="270040"/>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3D002A22-EA90-44DD-FDA5-513FF4A014C2}"/>
              </a:ext>
            </a:extLst>
          </p:cNvPr>
          <p:cNvSpPr txBox="1">
            <a:spLocks/>
          </p:cNvSpPr>
          <p:nvPr/>
        </p:nvSpPr>
        <p:spPr>
          <a:xfrm>
            <a:off x="7122920" y="1432883"/>
            <a:ext cx="4131567" cy="608652"/>
          </a:xfrm>
          <a:prstGeom prst="rect">
            <a:avLst/>
          </a:prstGeom>
        </p:spPr>
        <p:txBody>
          <a:bodyPr/>
          <a:lstStyle>
            <a:lvl1pPr algn="l" defTabSz="914400" rtl="0" eaLnBrk="1" latinLnBrk="0" hangingPunct="1">
              <a:lnSpc>
                <a:spcPct val="90000"/>
              </a:lnSpc>
              <a:spcBef>
                <a:spcPct val="0"/>
              </a:spcBef>
              <a:buNone/>
              <a:defRPr sz="4000" b="1" kern="1200">
                <a:solidFill>
                  <a:schemeClr val="bg2">
                    <a:lumMod val="7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lumMod val="85000"/>
                  </a:prstClr>
                </a:solidFill>
                <a:effectLst/>
                <a:uLnTx/>
                <a:uFillTx/>
                <a:latin typeface="Trebuchet MS"/>
                <a:ea typeface="+mj-ea"/>
                <a:cs typeface="+mj-cs"/>
              </a:rPr>
              <a:t>Project Timeline</a:t>
            </a:r>
          </a:p>
        </p:txBody>
      </p:sp>
      <p:sp>
        <p:nvSpPr>
          <p:cNvPr id="28" name="TextBox 27">
            <a:extLst>
              <a:ext uri="{FF2B5EF4-FFF2-40B4-BE49-F238E27FC236}">
                <a16:creationId xmlns:a16="http://schemas.microsoft.com/office/drawing/2014/main" id="{E324A8C1-A06B-53FE-EB12-7B43DE1804F7}"/>
              </a:ext>
            </a:extLst>
          </p:cNvPr>
          <p:cNvSpPr txBox="1"/>
          <p:nvPr/>
        </p:nvSpPr>
        <p:spPr>
          <a:xfrm>
            <a:off x="5647083" y="3614938"/>
            <a:ext cx="530043" cy="227691"/>
          </a:xfrm>
          <a:prstGeom prst="rect">
            <a:avLst/>
          </a:prstGeom>
        </p:spPr>
        <p:txBody>
          <a:bodyPr wrap="square" lIns="0" tIns="0" rIns="0" bIns="0" rtlCol="0" anchor="t">
            <a:spAutoFit/>
          </a:body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JUNE</a:t>
            </a:r>
          </a:p>
        </p:txBody>
      </p:sp>
      <p:sp>
        <p:nvSpPr>
          <p:cNvPr id="31" name="TextBox 30">
            <a:extLst>
              <a:ext uri="{FF2B5EF4-FFF2-40B4-BE49-F238E27FC236}">
                <a16:creationId xmlns:a16="http://schemas.microsoft.com/office/drawing/2014/main" id="{681F2FE2-D403-FF33-0F97-A90649D2A0A4}"/>
              </a:ext>
            </a:extLst>
          </p:cNvPr>
          <p:cNvSpPr txBox="1"/>
          <p:nvPr/>
        </p:nvSpPr>
        <p:spPr>
          <a:xfrm>
            <a:off x="5410472" y="3867006"/>
            <a:ext cx="766654" cy="276999"/>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Contractor Selection</a:t>
            </a:r>
          </a:p>
        </p:txBody>
      </p:sp>
      <p:cxnSp>
        <p:nvCxnSpPr>
          <p:cNvPr id="32" name="Straight Connector 31">
            <a:extLst>
              <a:ext uri="{FF2B5EF4-FFF2-40B4-BE49-F238E27FC236}">
                <a16:creationId xmlns:a16="http://schemas.microsoft.com/office/drawing/2014/main" id="{B685A115-0F65-C46F-A780-8EA23DB31836}"/>
              </a:ext>
            </a:extLst>
          </p:cNvPr>
          <p:cNvCxnSpPr>
            <a:cxnSpLocks/>
          </p:cNvCxnSpPr>
          <p:nvPr/>
        </p:nvCxnSpPr>
        <p:spPr>
          <a:xfrm flipV="1">
            <a:off x="6225551" y="3247521"/>
            <a:ext cx="0" cy="379222"/>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3D3E13F6-F536-2340-376D-55FA9D9BE599}"/>
              </a:ext>
            </a:extLst>
          </p:cNvPr>
          <p:cNvGrpSpPr/>
          <p:nvPr/>
        </p:nvGrpSpPr>
        <p:grpSpPr>
          <a:xfrm>
            <a:off x="9210256" y="3536666"/>
            <a:ext cx="166488" cy="388873"/>
            <a:chOff x="9344981" y="3209460"/>
            <a:chExt cx="166488" cy="425436"/>
          </a:xfrm>
        </p:grpSpPr>
        <p:cxnSp>
          <p:nvCxnSpPr>
            <p:cNvPr id="15" name="Straight Connector 14">
              <a:extLst>
                <a:ext uri="{FF2B5EF4-FFF2-40B4-BE49-F238E27FC236}">
                  <a16:creationId xmlns:a16="http://schemas.microsoft.com/office/drawing/2014/main" id="{5ADE907C-95F5-7F60-4319-990C9C43EC78}"/>
                </a:ext>
              </a:extLst>
            </p:cNvPr>
            <p:cNvCxnSpPr>
              <a:cxnSpLocks/>
            </p:cNvCxnSpPr>
            <p:nvPr/>
          </p:nvCxnSpPr>
          <p:spPr>
            <a:xfrm flipV="1">
              <a:off x="9424548" y="3209460"/>
              <a:ext cx="86921" cy="425436"/>
            </a:xfrm>
            <a:prstGeom prst="line">
              <a:avLst/>
            </a:prstGeom>
            <a:ln w="19050" cap="rnd">
              <a:solidFill>
                <a:schemeClr val="tx1"/>
              </a:solidFill>
              <a:prstDash val="solid"/>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7D96EDB-E4F4-4056-1173-6CDC11E12D1E}"/>
                </a:ext>
              </a:extLst>
            </p:cNvPr>
            <p:cNvCxnSpPr>
              <a:cxnSpLocks/>
            </p:cNvCxnSpPr>
            <p:nvPr/>
          </p:nvCxnSpPr>
          <p:spPr>
            <a:xfrm flipV="1">
              <a:off x="9344981" y="3209460"/>
              <a:ext cx="86921" cy="425436"/>
            </a:xfrm>
            <a:prstGeom prst="line">
              <a:avLst/>
            </a:prstGeom>
            <a:ln w="19050" cap="rnd">
              <a:solidFill>
                <a:schemeClr val="tx1"/>
              </a:solidFill>
              <a:prstDash val="solid"/>
              <a:headEnd type="none"/>
              <a:tailEnd type="non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FDBAD20-177E-AA93-4A1B-ADE3D28B8B4F}"/>
              </a:ext>
            </a:extLst>
          </p:cNvPr>
          <p:cNvSpPr txBox="1"/>
          <p:nvPr/>
        </p:nvSpPr>
        <p:spPr>
          <a:xfrm>
            <a:off x="7480620" y="3536667"/>
            <a:ext cx="11659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000">
                    <a:lumMod val="20000"/>
                    <a:lumOff val="80000"/>
                  </a:srgbClr>
                </a:solidFill>
                <a:effectLst/>
                <a:uLnTx/>
                <a:uFillTx/>
                <a:latin typeface="Trebuchet MS"/>
                <a:ea typeface="+mn-ea"/>
                <a:cs typeface="Akhbar Bold"/>
                <a:sym typeface="Akhbar Bold"/>
              </a:rPr>
              <a:t>2026</a:t>
            </a: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60" name="TextBox 59">
            <a:extLst>
              <a:ext uri="{FF2B5EF4-FFF2-40B4-BE49-F238E27FC236}">
                <a16:creationId xmlns:a16="http://schemas.microsoft.com/office/drawing/2014/main" id="{7998981F-14AC-6A2D-2D2A-BCB9BD2533B7}"/>
              </a:ext>
            </a:extLst>
          </p:cNvPr>
          <p:cNvSpPr txBox="1"/>
          <p:nvPr/>
        </p:nvSpPr>
        <p:spPr>
          <a:xfrm>
            <a:off x="10084049" y="3981483"/>
            <a:ext cx="1066374" cy="222818"/>
          </a:xfrm>
          <a:prstGeom prst="rect">
            <a:avLst/>
          </a:prstGeom>
        </p:spPr>
        <p:txBody>
          <a:bodyPr wrap="square" lIns="0" tIns="0" rIns="0" bIns="0" rtlCol="0" anchor="t">
            <a:spAutoFit/>
          </a:bodyPr>
          <a:lstStyle/>
          <a:p>
            <a:pPr marL="0" marR="0" lvl="0" indent="0" algn="r"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JAN</a:t>
            </a:r>
          </a:p>
        </p:txBody>
      </p:sp>
      <p:sp>
        <p:nvSpPr>
          <p:cNvPr id="62" name="TextBox 61">
            <a:extLst>
              <a:ext uri="{FF2B5EF4-FFF2-40B4-BE49-F238E27FC236}">
                <a16:creationId xmlns:a16="http://schemas.microsoft.com/office/drawing/2014/main" id="{B6C14D4A-42C7-28EE-B08E-F7AE38852E34}"/>
              </a:ext>
            </a:extLst>
          </p:cNvPr>
          <p:cNvSpPr txBox="1"/>
          <p:nvPr/>
        </p:nvSpPr>
        <p:spPr>
          <a:xfrm>
            <a:off x="10477428" y="4206719"/>
            <a:ext cx="672995" cy="276999"/>
          </a:xfrm>
          <a:prstGeom prst="rect">
            <a:avLst/>
          </a:prstGeom>
        </p:spPr>
        <p:txBody>
          <a:bodyPr wrap="square" lIns="0" tIns="0" rIns="0" bIns="0" rtlCol="0" anchor="t">
            <a:sp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Project Completion</a:t>
            </a:r>
            <a:endPar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endParaRPr>
          </a:p>
        </p:txBody>
      </p:sp>
      <p:cxnSp>
        <p:nvCxnSpPr>
          <p:cNvPr id="63" name="Straight Connector 62">
            <a:extLst>
              <a:ext uri="{FF2B5EF4-FFF2-40B4-BE49-F238E27FC236}">
                <a16:creationId xmlns:a16="http://schemas.microsoft.com/office/drawing/2014/main" id="{CE9D4A82-9D72-7833-89EC-51423DDA9B50}"/>
              </a:ext>
            </a:extLst>
          </p:cNvPr>
          <p:cNvCxnSpPr>
            <a:cxnSpLocks/>
          </p:cNvCxnSpPr>
          <p:nvPr/>
        </p:nvCxnSpPr>
        <p:spPr>
          <a:xfrm flipV="1">
            <a:off x="11178620" y="3712387"/>
            <a:ext cx="0" cy="265192"/>
          </a:xfrm>
          <a:prstGeom prst="line">
            <a:avLst/>
          </a:prstGeom>
          <a:ln w="19050" cap="rnd">
            <a:solidFill>
              <a:schemeClr val="tx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7F93135-0F33-48F5-9FE2-E007872DA3FA}"/>
              </a:ext>
            </a:extLst>
          </p:cNvPr>
          <p:cNvGrpSpPr/>
          <p:nvPr/>
        </p:nvGrpSpPr>
        <p:grpSpPr>
          <a:xfrm>
            <a:off x="4438579" y="3271017"/>
            <a:ext cx="239598" cy="239598"/>
            <a:chOff x="5429413" y="2405746"/>
            <a:chExt cx="239598" cy="239598"/>
          </a:xfrm>
        </p:grpSpPr>
        <p:sp>
          <p:nvSpPr>
            <p:cNvPr id="5" name="Oval 4">
              <a:extLst>
                <a:ext uri="{FF2B5EF4-FFF2-40B4-BE49-F238E27FC236}">
                  <a16:creationId xmlns:a16="http://schemas.microsoft.com/office/drawing/2014/main" id="{D89C3763-9539-6F2B-715B-4B8CDFBAFCA4}"/>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Freeform: Shape 7">
              <a:extLst>
                <a:ext uri="{FF2B5EF4-FFF2-40B4-BE49-F238E27FC236}">
                  <a16:creationId xmlns:a16="http://schemas.microsoft.com/office/drawing/2014/main" id="{16D62041-4405-8207-9B4F-D94635220D12}"/>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23" name="Group 22">
            <a:extLst>
              <a:ext uri="{FF2B5EF4-FFF2-40B4-BE49-F238E27FC236}">
                <a16:creationId xmlns:a16="http://schemas.microsoft.com/office/drawing/2014/main" id="{D1FED4BF-A309-76BE-D8D2-FA8A28D69968}"/>
              </a:ext>
            </a:extLst>
          </p:cNvPr>
          <p:cNvGrpSpPr/>
          <p:nvPr/>
        </p:nvGrpSpPr>
        <p:grpSpPr>
          <a:xfrm>
            <a:off x="4887753" y="2979980"/>
            <a:ext cx="239598" cy="239598"/>
            <a:chOff x="5429413" y="2405746"/>
            <a:chExt cx="239598" cy="239598"/>
          </a:xfrm>
        </p:grpSpPr>
        <p:sp>
          <p:nvSpPr>
            <p:cNvPr id="24" name="Oval 23">
              <a:extLst>
                <a:ext uri="{FF2B5EF4-FFF2-40B4-BE49-F238E27FC236}">
                  <a16:creationId xmlns:a16="http://schemas.microsoft.com/office/drawing/2014/main" id="{1C35B79E-45CB-0491-D479-6D942D97B1F8}"/>
                </a:ext>
              </a:extLst>
            </p:cNvPr>
            <p:cNvSpPr/>
            <p:nvPr/>
          </p:nvSpPr>
          <p:spPr>
            <a:xfrm>
              <a:off x="5429413" y="2405746"/>
              <a:ext cx="239598" cy="239598"/>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Freeform: Shape 26">
              <a:extLst>
                <a:ext uri="{FF2B5EF4-FFF2-40B4-BE49-F238E27FC236}">
                  <a16:creationId xmlns:a16="http://schemas.microsoft.com/office/drawing/2014/main" id="{12CD1641-1C34-D938-15A2-860938C3FC0B}"/>
                </a:ext>
              </a:extLst>
            </p:cNvPr>
            <p:cNvSpPr/>
            <p:nvPr/>
          </p:nvSpPr>
          <p:spPr>
            <a:xfrm>
              <a:off x="5457236" y="2433569"/>
              <a:ext cx="183953" cy="183953"/>
            </a:xfrm>
            <a:custGeom>
              <a:avLst/>
              <a:gdLst>
                <a:gd name="csX0" fmla="*/ 142875 w 285750"/>
                <a:gd name="csY0" fmla="*/ 0 h 285750"/>
                <a:gd name="csX1" fmla="*/ 0 w 285750"/>
                <a:gd name="csY1" fmla="*/ 142875 h 285750"/>
                <a:gd name="csX2" fmla="*/ 142875 w 285750"/>
                <a:gd name="csY2" fmla="*/ 285750 h 285750"/>
                <a:gd name="csX3" fmla="*/ 285750 w 285750"/>
                <a:gd name="csY3" fmla="*/ 142875 h 285750"/>
                <a:gd name="csX4" fmla="*/ 142875 w 285750"/>
                <a:gd name="csY4" fmla="*/ 0 h 285750"/>
                <a:gd name="csX5" fmla="*/ 114300 w 285750"/>
                <a:gd name="csY5" fmla="*/ 210703 h 285750"/>
                <a:gd name="csX6" fmla="*/ 47044 w 285750"/>
                <a:gd name="csY6" fmla="*/ 143456 h 285750"/>
                <a:gd name="csX7" fmla="*/ 67256 w 285750"/>
                <a:gd name="csY7" fmla="*/ 123244 h 285750"/>
                <a:gd name="csX8" fmla="*/ 114300 w 285750"/>
                <a:gd name="csY8" fmla="*/ 170297 h 285750"/>
                <a:gd name="csX9" fmla="*/ 208969 w 285750"/>
                <a:gd name="csY9" fmla="*/ 75619 h 285750"/>
                <a:gd name="csX10" fmla="*/ 229181 w 285750"/>
                <a:gd name="csY10" fmla="*/ 95831 h 2857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5750" h="285750">
                  <a:moveTo>
                    <a:pt x="142875" y="0"/>
                  </a:moveTo>
                  <a:cubicBezTo>
                    <a:pt x="63967" y="0"/>
                    <a:pt x="0" y="63967"/>
                    <a:pt x="0" y="142875"/>
                  </a:cubicBezTo>
                  <a:cubicBezTo>
                    <a:pt x="0" y="221783"/>
                    <a:pt x="63967" y="285750"/>
                    <a:pt x="142875" y="285750"/>
                  </a:cubicBezTo>
                  <a:cubicBezTo>
                    <a:pt x="221783" y="285750"/>
                    <a:pt x="285750" y="221783"/>
                    <a:pt x="285750" y="142875"/>
                  </a:cubicBezTo>
                  <a:cubicBezTo>
                    <a:pt x="285750" y="63967"/>
                    <a:pt x="221783" y="0"/>
                    <a:pt x="142875" y="0"/>
                  </a:cubicBezTo>
                  <a:close/>
                  <a:moveTo>
                    <a:pt x="114300" y="210703"/>
                  </a:moveTo>
                  <a:lnTo>
                    <a:pt x="47044" y="143456"/>
                  </a:lnTo>
                  <a:lnTo>
                    <a:pt x="67256" y="123244"/>
                  </a:lnTo>
                  <a:lnTo>
                    <a:pt x="114300" y="170297"/>
                  </a:lnTo>
                  <a:lnTo>
                    <a:pt x="208969" y="75619"/>
                  </a:lnTo>
                  <a:lnTo>
                    <a:pt x="229181" y="95831"/>
                  </a:lnTo>
                  <a:close/>
                </a:path>
              </a:pathLst>
            </a:custGeom>
            <a:solidFill>
              <a:srgbClr val="92D050"/>
            </a:solidFill>
            <a:ln w="9525"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66" name="TextBox 65">
            <a:extLst>
              <a:ext uri="{FF2B5EF4-FFF2-40B4-BE49-F238E27FC236}">
                <a16:creationId xmlns:a16="http://schemas.microsoft.com/office/drawing/2014/main" id="{5095DC15-34FF-4FB9-B48E-438CD2E57FE7}"/>
              </a:ext>
            </a:extLst>
          </p:cNvPr>
          <p:cNvSpPr txBox="1"/>
          <p:nvPr/>
        </p:nvSpPr>
        <p:spPr>
          <a:xfrm>
            <a:off x="6188410" y="1652568"/>
            <a:ext cx="533314" cy="227691"/>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Trebuchet MS"/>
                <a:ea typeface="+mn-ea"/>
                <a:cs typeface="Akhbar Bold"/>
                <a:sym typeface="Akhbar Bold"/>
              </a:rPr>
              <a:t>JUNE</a:t>
            </a:r>
          </a:p>
        </p:txBody>
      </p:sp>
      <p:sp>
        <p:nvSpPr>
          <p:cNvPr id="67" name="TextBox 66">
            <a:extLst>
              <a:ext uri="{FF2B5EF4-FFF2-40B4-BE49-F238E27FC236}">
                <a16:creationId xmlns:a16="http://schemas.microsoft.com/office/drawing/2014/main" id="{8F832299-962D-5286-4045-86EE68345C5C}"/>
              </a:ext>
            </a:extLst>
          </p:cNvPr>
          <p:cNvSpPr txBox="1"/>
          <p:nvPr/>
        </p:nvSpPr>
        <p:spPr>
          <a:xfrm>
            <a:off x="6188408" y="1920758"/>
            <a:ext cx="1149753" cy="553998"/>
          </a:xfrm>
          <a:prstGeom prst="rect">
            <a:avLst/>
          </a:prstGeom>
        </p:spPr>
        <p:txBody>
          <a:bodyPr wrap="square" lIns="0" tIns="0" rIns="0" bIns="0" rtlCol="0" anchor="t">
            <a:spAutoFit/>
          </a:bodyPr>
          <a:lstStyle/>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100% CDs Issuance</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white">
                    <a:lumMod val="50000"/>
                  </a:prstClr>
                </a:solidFill>
                <a:effectLst/>
                <a:uLnTx/>
                <a:uFillTx/>
                <a:latin typeface="Trebuchet MS"/>
                <a:ea typeface="+mn-ea"/>
                <a:cs typeface="Akhbar Bold"/>
                <a:sym typeface="Akhbar Bold"/>
              </a:rPr>
              <a:t>Construction Permit Submission </a:t>
            </a:r>
          </a:p>
        </p:txBody>
      </p:sp>
    </p:spTree>
    <p:extLst>
      <p:ext uri="{BB962C8B-B14F-4D97-AF65-F5344CB8AC3E}">
        <p14:creationId xmlns:p14="http://schemas.microsoft.com/office/powerpoint/2010/main" val="804107671"/>
      </p:ext>
    </p:extLst>
  </p:cSld>
  <p:clrMapOvr>
    <a:masterClrMapping/>
  </p:clrMapOvr>
  <p:transition spd="slow">
    <p:push/>
  </p:transition>
</p:sld>
</file>

<file path=ppt/theme/theme1.xml><?xml version="1.0" encoding="utf-8"?>
<a:theme xmlns:a="http://schemas.openxmlformats.org/drawingml/2006/main" name="AEROSTAR White Color Scheme">
  <a:themeElements>
    <a:clrScheme name="Custom 1">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AEROSTAR White Color Scheme">
  <a:themeElements>
    <a:clrScheme name="Custom 1">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AEROSTAR White Color Scheme">
  <a:themeElements>
    <a:clrScheme name="Custom 1">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a:dk1>
      <a:srgbClr val="26262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15</Slides>
  <Notes>9</Notes>
  <HiddenSlides>0</HiddenSlides>
  <ScaleCrop>false</ScaleCrop>
  <HeadingPairs>
    <vt:vector size="4" baseType="variant">
      <vt:variant>
        <vt:lpstr>Theme</vt:lpstr>
      </vt:variant>
      <vt:variant>
        <vt:i4>5</vt:i4>
      </vt:variant>
      <vt:variant>
        <vt:lpstr>Slide Titles</vt:lpstr>
      </vt:variant>
      <vt:variant>
        <vt:i4>15</vt:i4>
      </vt:variant>
    </vt:vector>
  </HeadingPairs>
  <TitlesOfParts>
    <vt:vector size="20" baseType="lpstr">
      <vt:lpstr>AEROSTAR White Color Scheme</vt:lpstr>
      <vt:lpstr>White</vt:lpstr>
      <vt:lpstr>3_AEROSTAR White Color Scheme</vt:lpstr>
      <vt:lpstr>1_Office Theme</vt:lpstr>
      <vt:lpstr>1_AEROSTAR White Color Scheme</vt:lpstr>
      <vt:lpstr>Luis Muñoz Marín International Airport</vt:lpstr>
      <vt:lpstr>PowerPoint Presentation</vt:lpstr>
      <vt:lpstr>SJU Historical Passenger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FAA Airport Capital Improvement Program FY 27-31</vt:lpstr>
      <vt:lpstr>PowerPoint Presentation</vt:lpstr>
      <vt:lpstr>Energy &amp; Resiliency Projects</vt:lpstr>
      <vt:lpstr>Capital Projects Expenditure Milestones</vt:lpstr>
      <vt:lpstr> Luis Faure Bosch, MEM, PE, CM Chief Infrastructure Officer Luis Muñoz Marín International Airport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Robles Collazo</dc:creator>
  <cp:revision>4</cp:revision>
  <cp:lastPrinted>2025-05-27T14:42:39Z</cp:lastPrinted>
  <dcterms:created xsi:type="dcterms:W3CDTF">2021-05-10T20:56:05Z</dcterms:created>
  <dcterms:modified xsi:type="dcterms:W3CDTF">2026-05-28T15:30:19Z</dcterms:modified>
</cp:coreProperties>
</file>